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467647-536A-4314-9E0F-66755AC87148}">
  <a:tblStyle styleId="{5C467647-536A-4314-9E0F-66755AC87148}"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3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p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p3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p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p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p4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p4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p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p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p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p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3" name="Shape 1843"/>
        <p:cNvGrpSpPr/>
        <p:nvPr/>
      </p:nvGrpSpPr>
      <p:grpSpPr>
        <a:xfrm>
          <a:off x="0" y="0"/>
          <a:ext cx="0" cy="0"/>
          <a:chOff x="0" y="0"/>
          <a:chExt cx="0" cy="0"/>
        </a:xfrm>
      </p:grpSpPr>
      <p:sp>
        <p:nvSpPr>
          <p:cNvPr id="1844" name="Google Shape;1844;p4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p4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1" name="Shape 2011"/>
        <p:cNvGrpSpPr/>
        <p:nvPr/>
      </p:nvGrpSpPr>
      <p:grpSpPr>
        <a:xfrm>
          <a:off x="0" y="0"/>
          <a:ext cx="0" cy="0"/>
          <a:chOff x="0" y="0"/>
          <a:chExt cx="0" cy="0"/>
        </a:xfrm>
      </p:grpSpPr>
      <p:sp>
        <p:nvSpPr>
          <p:cNvPr id="2012" name="Google Shape;2012;p4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6" name="Shape 2096"/>
        <p:cNvGrpSpPr/>
        <p:nvPr/>
      </p:nvGrpSpPr>
      <p:grpSpPr>
        <a:xfrm>
          <a:off x="0" y="0"/>
          <a:ext cx="0" cy="0"/>
          <a:chOff x="0" y="0"/>
          <a:chExt cx="0" cy="0"/>
        </a:xfrm>
      </p:grpSpPr>
      <p:sp>
        <p:nvSpPr>
          <p:cNvPr id="2097" name="Google Shape;2097;p4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2" name="Shape 2102"/>
        <p:cNvGrpSpPr/>
        <p:nvPr/>
      </p:nvGrpSpPr>
      <p:grpSpPr>
        <a:xfrm>
          <a:off x="0" y="0"/>
          <a:ext cx="0" cy="0"/>
          <a:chOff x="0" y="0"/>
          <a:chExt cx="0" cy="0"/>
        </a:xfrm>
      </p:grpSpPr>
      <p:sp>
        <p:nvSpPr>
          <p:cNvPr id="2103" name="Google Shape;2103;p5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1" name="Shape 2111"/>
        <p:cNvGrpSpPr/>
        <p:nvPr/>
      </p:nvGrpSpPr>
      <p:grpSpPr>
        <a:xfrm>
          <a:off x="0" y="0"/>
          <a:ext cx="0" cy="0"/>
          <a:chOff x="0" y="0"/>
          <a:chExt cx="0" cy="0"/>
        </a:xfrm>
      </p:grpSpPr>
      <p:sp>
        <p:nvSpPr>
          <p:cNvPr id="2112" name="Google Shape;2112;p5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8" name="Shape 2118"/>
        <p:cNvGrpSpPr/>
        <p:nvPr/>
      </p:nvGrpSpPr>
      <p:grpSpPr>
        <a:xfrm>
          <a:off x="0" y="0"/>
          <a:ext cx="0" cy="0"/>
          <a:chOff x="0" y="0"/>
          <a:chExt cx="0" cy="0"/>
        </a:xfrm>
      </p:grpSpPr>
      <p:sp>
        <p:nvSpPr>
          <p:cNvPr id="2119" name="Google Shape;2119;p5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4" name="Shape 2124"/>
        <p:cNvGrpSpPr/>
        <p:nvPr/>
      </p:nvGrpSpPr>
      <p:grpSpPr>
        <a:xfrm>
          <a:off x="0" y="0"/>
          <a:ext cx="0" cy="0"/>
          <a:chOff x="0" y="0"/>
          <a:chExt cx="0" cy="0"/>
        </a:xfrm>
      </p:grpSpPr>
      <p:sp>
        <p:nvSpPr>
          <p:cNvPr id="2125" name="Google Shape;2125;p5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
          <p:cNvSpPr txBox="1"/>
          <p:nvPr>
            <p:ph type="title"/>
          </p:nvPr>
        </p:nvSpPr>
        <p:spPr>
          <a:xfrm>
            <a:off x="420369" y="262890"/>
            <a:ext cx="7242809" cy="5130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3333C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body"/>
          </p:nvPr>
        </p:nvSpPr>
        <p:spPr>
          <a:xfrm>
            <a:off x="420369" y="1176020"/>
            <a:ext cx="8303260" cy="471805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8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3"/>
          <p:cNvSpPr txBox="1"/>
          <p:nvPr>
            <p:ph type="ctrTitle"/>
          </p:nvPr>
        </p:nvSpPr>
        <p:spPr>
          <a:xfrm>
            <a:off x="1040764" y="1710690"/>
            <a:ext cx="7062470" cy="635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000">
                <a:solidFill>
                  <a:srgbClr val="FF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8" name="Shape 28"/>
        <p:cNvGrpSpPr/>
        <p:nvPr/>
      </p:nvGrpSpPr>
      <p:grpSpPr>
        <a:xfrm>
          <a:off x="0" y="0"/>
          <a:ext cx="0" cy="0"/>
          <a:chOff x="0" y="0"/>
          <a:chExt cx="0" cy="0"/>
        </a:xfrm>
      </p:grpSpPr>
      <p:sp>
        <p:nvSpPr>
          <p:cNvPr id="29" name="Google Shape;29;p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5"/>
          <p:cNvSpPr txBox="1"/>
          <p:nvPr>
            <p:ph type="title"/>
          </p:nvPr>
        </p:nvSpPr>
        <p:spPr>
          <a:xfrm>
            <a:off x="420369" y="262890"/>
            <a:ext cx="7242809" cy="5130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3333C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 name="Shape 39"/>
        <p:cNvGrpSpPr/>
        <p:nvPr/>
      </p:nvGrpSpPr>
      <p:grpSpPr>
        <a:xfrm>
          <a:off x="0" y="0"/>
          <a:ext cx="0" cy="0"/>
          <a:chOff x="0" y="0"/>
          <a:chExt cx="0" cy="0"/>
        </a:xfrm>
      </p:grpSpPr>
      <p:sp>
        <p:nvSpPr>
          <p:cNvPr id="40" name="Google Shape;40;p6"/>
          <p:cNvSpPr txBox="1"/>
          <p:nvPr>
            <p:ph type="title"/>
          </p:nvPr>
        </p:nvSpPr>
        <p:spPr>
          <a:xfrm>
            <a:off x="420369" y="262890"/>
            <a:ext cx="7242809" cy="5130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3333C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9144000" cy="1088389"/>
          </a:xfrm>
          <a:prstGeom prst="rect">
            <a:avLst/>
          </a:prstGeom>
          <a:noFill/>
          <a:ln>
            <a:noFill/>
          </a:ln>
        </p:spPr>
      </p:pic>
      <p:pic>
        <p:nvPicPr>
          <p:cNvPr id="7" name="Google Shape;7;p1"/>
          <p:cNvPicPr preferRelativeResize="0"/>
          <p:nvPr/>
        </p:nvPicPr>
        <p:blipFill rotWithShape="1">
          <a:blip r:embed="rId2">
            <a:alphaModFix/>
          </a:blip>
          <a:srcRect b="0" l="0" r="0" t="0"/>
          <a:stretch/>
        </p:blipFill>
        <p:spPr>
          <a:xfrm>
            <a:off x="0" y="1087119"/>
            <a:ext cx="9144000" cy="1560829"/>
          </a:xfrm>
          <a:prstGeom prst="rect">
            <a:avLst/>
          </a:prstGeom>
          <a:noFill/>
          <a:ln>
            <a:noFill/>
          </a:ln>
        </p:spPr>
      </p:pic>
      <p:pic>
        <p:nvPicPr>
          <p:cNvPr id="8" name="Google Shape;8;p1"/>
          <p:cNvPicPr preferRelativeResize="0"/>
          <p:nvPr/>
        </p:nvPicPr>
        <p:blipFill rotWithShape="1">
          <a:blip r:embed="rId2">
            <a:alphaModFix/>
          </a:blip>
          <a:srcRect b="0" l="0" r="0" t="0"/>
          <a:stretch/>
        </p:blipFill>
        <p:spPr>
          <a:xfrm>
            <a:off x="0" y="2647950"/>
            <a:ext cx="9144000" cy="1560830"/>
          </a:xfrm>
          <a:prstGeom prst="rect">
            <a:avLst/>
          </a:prstGeom>
          <a:noFill/>
          <a:ln>
            <a:noFill/>
          </a:ln>
        </p:spPr>
      </p:pic>
      <p:pic>
        <p:nvPicPr>
          <p:cNvPr id="9" name="Google Shape;9;p1"/>
          <p:cNvPicPr preferRelativeResize="0"/>
          <p:nvPr/>
        </p:nvPicPr>
        <p:blipFill rotWithShape="1">
          <a:blip r:embed="rId2">
            <a:alphaModFix/>
          </a:blip>
          <a:srcRect b="0" l="0" r="0" t="0"/>
          <a:stretch/>
        </p:blipFill>
        <p:spPr>
          <a:xfrm>
            <a:off x="0" y="4208779"/>
            <a:ext cx="9144000" cy="1560830"/>
          </a:xfrm>
          <a:prstGeom prst="rect">
            <a:avLst/>
          </a:prstGeom>
          <a:noFill/>
          <a:ln>
            <a:noFill/>
          </a:ln>
        </p:spPr>
      </p:pic>
      <p:pic>
        <p:nvPicPr>
          <p:cNvPr id="10" name="Google Shape;10;p1"/>
          <p:cNvPicPr preferRelativeResize="0"/>
          <p:nvPr/>
        </p:nvPicPr>
        <p:blipFill rotWithShape="1">
          <a:blip r:embed="rId3">
            <a:alphaModFix/>
          </a:blip>
          <a:srcRect b="0" l="0" r="0" t="0"/>
          <a:stretch/>
        </p:blipFill>
        <p:spPr>
          <a:xfrm>
            <a:off x="0" y="5769609"/>
            <a:ext cx="9144000" cy="1088390"/>
          </a:xfrm>
          <a:prstGeom prst="rect">
            <a:avLst/>
          </a:prstGeom>
          <a:noFill/>
          <a:ln>
            <a:noFill/>
          </a:ln>
        </p:spPr>
      </p:pic>
      <p:sp>
        <p:nvSpPr>
          <p:cNvPr id="11" name="Google Shape;11;p1"/>
          <p:cNvSpPr txBox="1"/>
          <p:nvPr>
            <p:ph type="title"/>
          </p:nvPr>
        </p:nvSpPr>
        <p:spPr>
          <a:xfrm>
            <a:off x="420369" y="262890"/>
            <a:ext cx="7242809" cy="51308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200" u="none" cap="none" strike="noStrike">
                <a:solidFill>
                  <a:srgbClr val="3333C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420369" y="1176020"/>
            <a:ext cx="8303260" cy="471805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1.jp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5.jp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4.jpg"/><Relationship Id="rId4" Type="http://schemas.openxmlformats.org/officeDocument/2006/relationships/image" Target="../media/image3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35.jpg"/><Relationship Id="rId5"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3.jpg"/><Relationship Id="rId4" Type="http://schemas.openxmlformats.org/officeDocument/2006/relationships/image" Target="../media/image35.jpg"/><Relationship Id="rId5"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35.jpg"/><Relationship Id="rId5" Type="http://schemas.openxmlformats.org/officeDocument/2006/relationships/image" Target="../media/image37.png"/><Relationship Id="rId6"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8.png"/><Relationship Id="rId4" Type="http://schemas.openxmlformats.org/officeDocument/2006/relationships/image" Target="../media/image40.jpg"/><Relationship Id="rId5" Type="http://schemas.openxmlformats.org/officeDocument/2006/relationships/image" Target="../media/image4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0" Type="http://schemas.openxmlformats.org/officeDocument/2006/relationships/image" Target="../media/image22.png"/><Relationship Id="rId11" Type="http://schemas.openxmlformats.org/officeDocument/2006/relationships/image" Target="../media/image5.png"/><Relationship Id="rId10" Type="http://schemas.openxmlformats.org/officeDocument/2006/relationships/image" Target="../media/image9.png"/><Relationship Id="rId21" Type="http://schemas.openxmlformats.org/officeDocument/2006/relationships/image" Target="../media/image19.png"/><Relationship Id="rId13" Type="http://schemas.openxmlformats.org/officeDocument/2006/relationships/image" Target="../media/image17.png"/><Relationship Id="rId12"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8.png"/><Relationship Id="rId15" Type="http://schemas.openxmlformats.org/officeDocument/2006/relationships/image" Target="../media/image10.png"/><Relationship Id="rId14" Type="http://schemas.openxmlformats.org/officeDocument/2006/relationships/image" Target="../media/image12.png"/><Relationship Id="rId17" Type="http://schemas.openxmlformats.org/officeDocument/2006/relationships/image" Target="../media/image11.png"/><Relationship Id="rId16" Type="http://schemas.openxmlformats.org/officeDocument/2006/relationships/image" Target="../media/image8.png"/><Relationship Id="rId5" Type="http://schemas.openxmlformats.org/officeDocument/2006/relationships/image" Target="../media/image13.png"/><Relationship Id="rId19" Type="http://schemas.openxmlformats.org/officeDocument/2006/relationships/image" Target="../media/image25.png"/><Relationship Id="rId6" Type="http://schemas.openxmlformats.org/officeDocument/2006/relationships/image" Target="../media/image4.png"/><Relationship Id="rId18" Type="http://schemas.openxmlformats.org/officeDocument/2006/relationships/image" Target="../media/image20.png"/><Relationship Id="rId7" Type="http://schemas.openxmlformats.org/officeDocument/2006/relationships/image" Target="../media/image16.png"/><Relationship Id="rId8"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4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7"/>
          <p:cNvSpPr txBox="1"/>
          <p:nvPr/>
        </p:nvSpPr>
        <p:spPr>
          <a:xfrm>
            <a:off x="656590" y="1911350"/>
            <a:ext cx="7900670" cy="2274982"/>
          </a:xfrm>
          <a:prstGeom prst="rect">
            <a:avLst/>
          </a:prstGeom>
          <a:noFill/>
          <a:ln>
            <a:noFill/>
          </a:ln>
        </p:spPr>
        <p:txBody>
          <a:bodyPr anchorCtr="0" anchor="t" bIns="0" lIns="0" spcFirstLastPara="1" rIns="0" wrap="square" tIns="12700">
            <a:spAutoFit/>
          </a:bodyPr>
          <a:lstStyle/>
          <a:p>
            <a:pPr indent="0" lvl="0" marL="12700" marR="5080" rtl="0" algn="ctr">
              <a:lnSpc>
                <a:spcPct val="100000"/>
              </a:lnSpc>
              <a:spcBef>
                <a:spcPts val="0"/>
              </a:spcBef>
              <a:spcAft>
                <a:spcPts val="0"/>
              </a:spcAft>
              <a:buNone/>
            </a:pPr>
            <a:r>
              <a:rPr b="1" i="0" lang="en-US" sz="3600" u="none" cap="none" strike="noStrike">
                <a:solidFill>
                  <a:srgbClr val="001F5F"/>
                </a:solidFill>
                <a:latin typeface="Times New Roman"/>
                <a:ea typeface="Times New Roman"/>
                <a:cs typeface="Times New Roman"/>
                <a:sym typeface="Times New Roman"/>
              </a:rPr>
              <a:t>Area fill algorithms for various graphics  primitives</a:t>
            </a:r>
            <a:endParaRPr b="0" i="0" sz="3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4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b="0" i="0" sz="3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6"/>
          <p:cNvSpPr txBox="1"/>
          <p:nvPr>
            <p:ph type="title"/>
          </p:nvPr>
        </p:nvSpPr>
        <p:spPr>
          <a:xfrm>
            <a:off x="1220469" y="796290"/>
            <a:ext cx="6932930" cy="7569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400">
                <a:solidFill>
                  <a:srgbClr val="000000"/>
                </a:solidFill>
                <a:latin typeface="Times New Roman"/>
                <a:ea typeface="Times New Roman"/>
                <a:cs typeface="Times New Roman"/>
                <a:sym typeface="Times New Roman"/>
              </a:rPr>
              <a:t>WINDING NUMBER METHOD FOR INSIDE OUT  SIDE TEST</a:t>
            </a:r>
            <a:endParaRPr sz="2400">
              <a:latin typeface="Times New Roman"/>
              <a:ea typeface="Times New Roman"/>
              <a:cs typeface="Times New Roman"/>
              <a:sym typeface="Times New Roman"/>
            </a:endParaRPr>
          </a:p>
        </p:txBody>
      </p:sp>
      <p:pic>
        <p:nvPicPr>
          <p:cNvPr id="223" name="Google Shape;223;p16"/>
          <p:cNvPicPr preferRelativeResize="0"/>
          <p:nvPr/>
        </p:nvPicPr>
        <p:blipFill rotWithShape="1">
          <a:blip r:embed="rId3">
            <a:alphaModFix/>
          </a:blip>
          <a:srcRect b="0" l="0" r="0" t="0"/>
          <a:stretch/>
        </p:blipFill>
        <p:spPr>
          <a:xfrm>
            <a:off x="228600" y="1752600"/>
            <a:ext cx="4549140" cy="2590800"/>
          </a:xfrm>
          <a:prstGeom prst="rect">
            <a:avLst/>
          </a:prstGeom>
          <a:noFill/>
          <a:ln>
            <a:noFill/>
          </a:ln>
        </p:spPr>
      </p:pic>
      <p:sp>
        <p:nvSpPr>
          <p:cNvPr id="224" name="Google Shape;224;p16"/>
          <p:cNvSpPr txBox="1"/>
          <p:nvPr/>
        </p:nvSpPr>
        <p:spPr>
          <a:xfrm>
            <a:off x="1830070" y="5139690"/>
            <a:ext cx="6694170" cy="1000760"/>
          </a:xfrm>
          <a:prstGeom prst="rect">
            <a:avLst/>
          </a:prstGeom>
          <a:noFill/>
          <a:ln>
            <a:noFill/>
          </a:ln>
        </p:spPr>
        <p:txBody>
          <a:bodyPr anchorCtr="0" anchor="t" bIns="0" lIns="0" spcFirstLastPara="1" rIns="0" wrap="square" tIns="12700">
            <a:spAutoFit/>
          </a:bodyPr>
          <a:lstStyle/>
          <a:p>
            <a:pPr indent="-304800" lvl="0" marL="317500" marR="0" rtl="0" algn="l">
              <a:lnSpc>
                <a:spcPct val="100000"/>
              </a:lnSpc>
              <a:spcBef>
                <a:spcPts val="0"/>
              </a:spcBef>
              <a:spcAft>
                <a:spcPts val="0"/>
              </a:spcAft>
              <a:buClr>
                <a:srgbClr val="FF0000"/>
              </a:buClr>
              <a:buSzPts val="2400"/>
              <a:buFont typeface="Times New Roman"/>
              <a:buAutoNum type="arabicPeriod"/>
            </a:pPr>
            <a:r>
              <a:rPr b="1" lang="en-US" sz="2400">
                <a:solidFill>
                  <a:srgbClr val="FF0000"/>
                </a:solidFill>
                <a:latin typeface="Times New Roman"/>
                <a:ea typeface="Times New Roman"/>
                <a:cs typeface="Times New Roman"/>
                <a:sym typeface="Times New Roman"/>
              </a:rPr>
              <a:t>Sum of edge is nonzero means Inside the polygon</a:t>
            </a:r>
            <a:endParaRPr sz="2400">
              <a:solidFill>
                <a:schemeClr val="dk1"/>
              </a:solidFill>
              <a:latin typeface="Times New Roman"/>
              <a:ea typeface="Times New Roman"/>
              <a:cs typeface="Times New Roman"/>
              <a:sym typeface="Times New Roman"/>
            </a:endParaRPr>
          </a:p>
          <a:p>
            <a:pPr indent="-304800" lvl="0" marL="393700" marR="0" rtl="0" algn="l">
              <a:lnSpc>
                <a:spcPct val="100000"/>
              </a:lnSpc>
              <a:spcBef>
                <a:spcPts val="1920"/>
              </a:spcBef>
              <a:spcAft>
                <a:spcPts val="0"/>
              </a:spcAft>
              <a:buClr>
                <a:srgbClr val="FF0000"/>
              </a:buClr>
              <a:buSzPts val="2400"/>
              <a:buFont typeface="Times New Roman"/>
              <a:buAutoNum type="arabicPeriod"/>
            </a:pPr>
            <a:r>
              <a:rPr b="1" lang="en-US" sz="2400">
                <a:solidFill>
                  <a:srgbClr val="FF0000"/>
                </a:solidFill>
                <a:latin typeface="Times New Roman"/>
                <a:ea typeface="Times New Roman"/>
                <a:cs typeface="Times New Roman"/>
                <a:sym typeface="Times New Roman"/>
              </a:rPr>
              <a:t>Sum of edge is zero means outside the polygon</a:t>
            </a:r>
            <a:endParaRPr sz="2400">
              <a:solidFill>
                <a:schemeClr val="dk1"/>
              </a:solidFill>
              <a:latin typeface="Times New Roman"/>
              <a:ea typeface="Times New Roman"/>
              <a:cs typeface="Times New Roman"/>
              <a:sym typeface="Times New Roman"/>
            </a:endParaRPr>
          </a:p>
        </p:txBody>
      </p:sp>
      <p:sp>
        <p:nvSpPr>
          <p:cNvPr id="225" name="Google Shape;225;p16"/>
          <p:cNvSpPr txBox="1"/>
          <p:nvPr/>
        </p:nvSpPr>
        <p:spPr>
          <a:xfrm>
            <a:off x="4878070" y="1878329"/>
            <a:ext cx="3600450" cy="1305560"/>
          </a:xfrm>
          <a:prstGeom prst="rect">
            <a:avLst/>
          </a:prstGeom>
          <a:noFill/>
          <a:ln>
            <a:noFill/>
          </a:ln>
        </p:spPr>
        <p:txBody>
          <a:bodyPr anchorCtr="0" anchor="t" bIns="0" lIns="0" spcFirstLastPara="1" rIns="0" wrap="square" tIns="12700">
            <a:spAutoFit/>
          </a:bodyPr>
          <a:lstStyle/>
          <a:p>
            <a:pPr indent="0" lvl="0" marL="12700" marR="0" rtl="0" algn="l">
              <a:lnSpc>
                <a:spcPct val="108000"/>
              </a:lnSpc>
              <a:spcBef>
                <a:spcPts val="0"/>
              </a:spcBef>
              <a:spcAft>
                <a:spcPts val="0"/>
              </a:spcAft>
              <a:buNone/>
            </a:pPr>
            <a:r>
              <a:rPr lang="en-US" sz="2000">
                <a:solidFill>
                  <a:schemeClr val="dk1"/>
                </a:solidFill>
                <a:latin typeface="Times New Roman"/>
                <a:ea typeface="Times New Roman"/>
                <a:cs typeface="Times New Roman"/>
                <a:sym typeface="Times New Roman"/>
              </a:rPr>
              <a:t>If the winding number is </a:t>
            </a:r>
            <a:r>
              <a:rPr b="1" lang="en-US" sz="2000">
                <a:solidFill>
                  <a:schemeClr val="dk1"/>
                </a:solidFill>
                <a:latin typeface="Times New Roman"/>
                <a:ea typeface="Times New Roman"/>
                <a:cs typeface="Times New Roman"/>
                <a:sym typeface="Times New Roman"/>
              </a:rPr>
              <a:t>nonzero</a:t>
            </a:r>
            <a:endParaRPr sz="2000">
              <a:solidFill>
                <a:schemeClr val="dk1"/>
              </a:solidFill>
              <a:latin typeface="Times New Roman"/>
              <a:ea typeface="Times New Roman"/>
              <a:cs typeface="Times New Roman"/>
              <a:sym typeface="Times New Roman"/>
            </a:endParaRPr>
          </a:p>
          <a:p>
            <a:pPr indent="0" lvl="0" marL="12700" marR="0" rtl="0" algn="l">
              <a:lnSpc>
                <a:spcPct val="96000"/>
              </a:lnSpc>
              <a:spcBef>
                <a:spcPts val="0"/>
              </a:spcBef>
              <a:spcAft>
                <a:spcPts val="0"/>
              </a:spcAft>
              <a:buNone/>
            </a:pPr>
            <a:r>
              <a:rPr lang="en-US" sz="2000">
                <a:solidFill>
                  <a:schemeClr val="dk1"/>
                </a:solidFill>
                <a:latin typeface="Times New Roman"/>
                <a:ea typeface="Times New Roman"/>
                <a:cs typeface="Times New Roman"/>
                <a:sym typeface="Times New Roman"/>
              </a:rPr>
              <a:t>then</a:t>
            </a:r>
            <a:endParaRPr sz="2000">
              <a:solidFill>
                <a:schemeClr val="dk1"/>
              </a:solidFill>
              <a:latin typeface="Times New Roman"/>
              <a:ea typeface="Times New Roman"/>
              <a:cs typeface="Times New Roman"/>
              <a:sym typeface="Times New Roman"/>
            </a:endParaRPr>
          </a:p>
          <a:p>
            <a:pPr indent="0" lvl="0" marL="12700" marR="0" rtl="0" algn="l">
              <a:lnSpc>
                <a:spcPct val="96000"/>
              </a:lnSpc>
              <a:spcBef>
                <a:spcPts val="0"/>
              </a:spcBef>
              <a:spcAft>
                <a:spcPts val="0"/>
              </a:spcAft>
              <a:buNone/>
            </a:pPr>
            <a:r>
              <a:rPr i="1" lang="en-US" sz="2000">
                <a:solidFill>
                  <a:schemeClr val="dk1"/>
                </a:solidFill>
                <a:latin typeface="Times New Roman"/>
                <a:ea typeface="Times New Roman"/>
                <a:cs typeface="Times New Roman"/>
                <a:sym typeface="Times New Roman"/>
              </a:rPr>
              <a:t>P </a:t>
            </a:r>
            <a:r>
              <a:rPr lang="en-US" sz="2000">
                <a:solidFill>
                  <a:schemeClr val="dk1"/>
                </a:solidFill>
                <a:latin typeface="Times New Roman"/>
                <a:ea typeface="Times New Roman"/>
                <a:cs typeface="Times New Roman"/>
                <a:sym typeface="Times New Roman"/>
              </a:rPr>
              <a:t>is defined to be an </a:t>
            </a:r>
            <a:r>
              <a:rPr b="1" lang="en-US" sz="2000">
                <a:solidFill>
                  <a:schemeClr val="dk1"/>
                </a:solidFill>
                <a:latin typeface="Times New Roman"/>
                <a:ea typeface="Times New Roman"/>
                <a:cs typeface="Times New Roman"/>
                <a:sym typeface="Times New Roman"/>
              </a:rPr>
              <a:t>interior </a:t>
            </a:r>
            <a:r>
              <a:rPr lang="en-US" sz="2000">
                <a:solidFill>
                  <a:schemeClr val="dk1"/>
                </a:solidFill>
                <a:latin typeface="Times New Roman"/>
                <a:ea typeface="Times New Roman"/>
                <a:cs typeface="Times New Roman"/>
                <a:sym typeface="Times New Roman"/>
              </a:rPr>
              <a:t>point</a:t>
            </a:r>
            <a:endParaRPr sz="2000">
              <a:solidFill>
                <a:schemeClr val="dk1"/>
              </a:solidFill>
              <a:latin typeface="Times New Roman"/>
              <a:ea typeface="Times New Roman"/>
              <a:cs typeface="Times New Roman"/>
              <a:sym typeface="Times New Roman"/>
            </a:endParaRPr>
          </a:p>
          <a:p>
            <a:pPr indent="0" lvl="0" marL="460375" marR="0" rtl="0" algn="l">
              <a:lnSpc>
                <a:spcPct val="96000"/>
              </a:lnSpc>
              <a:spcBef>
                <a:spcPts val="0"/>
              </a:spcBef>
              <a:spcAft>
                <a:spcPts val="0"/>
              </a:spcAft>
              <a:buNone/>
            </a:pPr>
            <a:r>
              <a:rPr b="1" lang="en-US" sz="2000">
                <a:solidFill>
                  <a:schemeClr val="dk1"/>
                </a:solidFill>
                <a:latin typeface="Times New Roman"/>
                <a:ea typeface="Times New Roman"/>
                <a:cs typeface="Times New Roman"/>
                <a:sym typeface="Times New Roman"/>
              </a:rPr>
              <a:t>Else</a:t>
            </a:r>
            <a:endParaRPr sz="2000">
              <a:solidFill>
                <a:schemeClr val="dk1"/>
              </a:solidFill>
              <a:latin typeface="Times New Roman"/>
              <a:ea typeface="Times New Roman"/>
              <a:cs typeface="Times New Roman"/>
              <a:sym typeface="Times New Roman"/>
            </a:endParaRPr>
          </a:p>
          <a:p>
            <a:pPr indent="0" lvl="0" marL="76200" marR="0" rtl="0" algn="l">
              <a:lnSpc>
                <a:spcPct val="108000"/>
              </a:lnSpc>
              <a:spcBef>
                <a:spcPts val="0"/>
              </a:spcBef>
              <a:spcAft>
                <a:spcPts val="0"/>
              </a:spcAft>
              <a:buNone/>
            </a:pPr>
            <a:r>
              <a:rPr i="1" lang="en-US" sz="2000">
                <a:solidFill>
                  <a:schemeClr val="dk1"/>
                </a:solidFill>
                <a:latin typeface="Times New Roman"/>
                <a:ea typeface="Times New Roman"/>
                <a:cs typeface="Times New Roman"/>
                <a:sym typeface="Times New Roman"/>
              </a:rPr>
              <a:t>P </a:t>
            </a:r>
            <a:r>
              <a:rPr lang="en-US" sz="2000">
                <a:solidFill>
                  <a:schemeClr val="dk1"/>
                </a:solidFill>
                <a:latin typeface="Times New Roman"/>
                <a:ea typeface="Times New Roman"/>
                <a:cs typeface="Times New Roman"/>
                <a:sym typeface="Times New Roman"/>
              </a:rPr>
              <a:t>is taken to be an </a:t>
            </a:r>
            <a:r>
              <a:rPr b="1" lang="en-US" sz="2000">
                <a:solidFill>
                  <a:schemeClr val="dk1"/>
                </a:solidFill>
                <a:latin typeface="Times New Roman"/>
                <a:ea typeface="Times New Roman"/>
                <a:cs typeface="Times New Roman"/>
                <a:sym typeface="Times New Roman"/>
              </a:rPr>
              <a:t>exterior </a:t>
            </a:r>
            <a:r>
              <a:rPr lang="en-US" sz="2000">
                <a:solidFill>
                  <a:schemeClr val="dk1"/>
                </a:solidFill>
                <a:latin typeface="Times New Roman"/>
                <a:ea typeface="Times New Roman"/>
                <a:cs typeface="Times New Roman"/>
                <a:sym typeface="Times New Roman"/>
              </a:rPr>
              <a:t>point</a:t>
            </a:r>
            <a:r>
              <a:rPr b="1"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7"/>
          <p:cNvSpPr txBox="1"/>
          <p:nvPr>
            <p:ph type="title"/>
          </p:nvPr>
        </p:nvSpPr>
        <p:spPr>
          <a:xfrm>
            <a:off x="420369" y="262890"/>
            <a:ext cx="7242809"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The Scan-Line Polygon Fill Algorithm</a:t>
            </a:r>
            <a:endParaRPr/>
          </a:p>
        </p:txBody>
      </p:sp>
      <p:sp>
        <p:nvSpPr>
          <p:cNvPr id="231" name="Google Shape;231;p17"/>
          <p:cNvSpPr txBox="1"/>
          <p:nvPr/>
        </p:nvSpPr>
        <p:spPr>
          <a:xfrm>
            <a:off x="420369" y="932179"/>
            <a:ext cx="7948295" cy="2585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solidFill>
                  <a:schemeClr val="dk1"/>
                </a:solidFill>
                <a:latin typeface="Arial"/>
                <a:ea typeface="Arial"/>
                <a:cs typeface="Arial"/>
                <a:sym typeface="Arial"/>
              </a:rPr>
              <a:t>The scan-line polygon-filling algorithm involves</a:t>
            </a:r>
            <a:endParaRPr sz="2800">
              <a:solidFill>
                <a:schemeClr val="dk1"/>
              </a:solidFill>
              <a:latin typeface="Arial"/>
              <a:ea typeface="Arial"/>
              <a:cs typeface="Arial"/>
              <a:sym typeface="Arial"/>
            </a:endParaRPr>
          </a:p>
          <a:p>
            <a:pPr indent="-223520" lvl="0" marL="236220" marR="0" rtl="0" algn="l">
              <a:lnSpc>
                <a:spcPct val="100000"/>
              </a:lnSpc>
              <a:spcBef>
                <a:spcPts val="0"/>
              </a:spcBef>
              <a:spcAft>
                <a:spcPts val="0"/>
              </a:spcAft>
              <a:buClr>
                <a:srgbClr val="FF0000"/>
              </a:buClr>
              <a:buSzPts val="2800"/>
              <a:buFont typeface="Arial"/>
              <a:buChar char="•"/>
            </a:pPr>
            <a:r>
              <a:rPr lang="en-US" sz="2800">
                <a:solidFill>
                  <a:schemeClr val="dk1"/>
                </a:solidFill>
                <a:latin typeface="Arial"/>
                <a:ea typeface="Arial"/>
                <a:cs typeface="Arial"/>
                <a:sym typeface="Arial"/>
              </a:rPr>
              <a:t>The </a:t>
            </a:r>
            <a:r>
              <a:rPr b="1" lang="en-US" sz="2800">
                <a:solidFill>
                  <a:schemeClr val="dk1"/>
                </a:solidFill>
                <a:latin typeface="Arial"/>
                <a:ea typeface="Arial"/>
                <a:cs typeface="Arial"/>
                <a:sym typeface="Arial"/>
              </a:rPr>
              <a:t>horizontal scanning </a:t>
            </a:r>
            <a:r>
              <a:rPr lang="en-US" sz="2800">
                <a:solidFill>
                  <a:schemeClr val="dk1"/>
                </a:solidFill>
                <a:latin typeface="Arial"/>
                <a:ea typeface="Arial"/>
                <a:cs typeface="Arial"/>
                <a:sym typeface="Arial"/>
              </a:rPr>
              <a:t>of the polygon from its</a:t>
            </a:r>
            <a:endParaRPr sz="2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2800">
                <a:solidFill>
                  <a:schemeClr val="dk1"/>
                </a:solidFill>
                <a:latin typeface="Arial"/>
                <a:ea typeface="Arial"/>
                <a:cs typeface="Arial"/>
                <a:sym typeface="Arial"/>
              </a:rPr>
              <a:t>lowermost </a:t>
            </a:r>
            <a:r>
              <a:rPr lang="en-US" sz="2800">
                <a:solidFill>
                  <a:schemeClr val="dk1"/>
                </a:solidFill>
                <a:latin typeface="Arial"/>
                <a:ea typeface="Arial"/>
                <a:cs typeface="Arial"/>
                <a:sym typeface="Arial"/>
              </a:rPr>
              <a:t>to its </a:t>
            </a:r>
            <a:r>
              <a:rPr b="1" lang="en-US" sz="2800">
                <a:solidFill>
                  <a:schemeClr val="dk1"/>
                </a:solidFill>
                <a:latin typeface="Arial"/>
                <a:ea typeface="Arial"/>
                <a:cs typeface="Arial"/>
                <a:sym typeface="Arial"/>
              </a:rPr>
              <a:t>topmost </a:t>
            </a:r>
            <a:r>
              <a:rPr lang="en-US" sz="2800">
                <a:solidFill>
                  <a:schemeClr val="dk1"/>
                </a:solidFill>
                <a:latin typeface="Arial"/>
                <a:ea typeface="Arial"/>
                <a:cs typeface="Arial"/>
                <a:sym typeface="Arial"/>
              </a:rPr>
              <a:t>vertex,</a:t>
            </a:r>
            <a:endParaRPr sz="2800">
              <a:solidFill>
                <a:schemeClr val="dk1"/>
              </a:solidFill>
              <a:latin typeface="Arial"/>
              <a:ea typeface="Arial"/>
              <a:cs typeface="Arial"/>
              <a:sym typeface="Arial"/>
            </a:endParaRPr>
          </a:p>
          <a:p>
            <a:pPr indent="-177800" lvl="0" marL="12700" marR="5080" rtl="0" algn="l">
              <a:lnSpc>
                <a:spcPct val="100000"/>
              </a:lnSpc>
              <a:spcBef>
                <a:spcPts val="0"/>
              </a:spcBef>
              <a:spcAft>
                <a:spcPts val="0"/>
              </a:spcAft>
              <a:buClr>
                <a:srgbClr val="FF0000"/>
              </a:buClr>
              <a:buSzPts val="2800"/>
              <a:buFont typeface="Arial"/>
              <a:buChar char="•"/>
            </a:pPr>
            <a:r>
              <a:rPr lang="en-US" sz="2800">
                <a:solidFill>
                  <a:schemeClr val="dk1"/>
                </a:solidFill>
                <a:latin typeface="Arial"/>
                <a:ea typeface="Arial"/>
                <a:cs typeface="Arial"/>
                <a:sym typeface="Arial"/>
              </a:rPr>
              <a:t>Identifying which edges intersect the scan-line,  and finally drawing the interior horizontal lines with  the specified fill color.</a:t>
            </a:r>
            <a:endParaRPr sz="2800">
              <a:solidFill>
                <a:schemeClr val="dk1"/>
              </a:solidFill>
              <a:latin typeface="Arial"/>
              <a:ea typeface="Arial"/>
              <a:cs typeface="Arial"/>
              <a:sym typeface="Arial"/>
            </a:endParaRPr>
          </a:p>
        </p:txBody>
      </p:sp>
      <p:pic>
        <p:nvPicPr>
          <p:cNvPr id="232" name="Google Shape;232;p17"/>
          <p:cNvPicPr preferRelativeResize="0"/>
          <p:nvPr/>
        </p:nvPicPr>
        <p:blipFill rotWithShape="1">
          <a:blip r:embed="rId3">
            <a:alphaModFix/>
          </a:blip>
          <a:srcRect b="0" l="0" r="0" t="0"/>
          <a:stretch/>
        </p:blipFill>
        <p:spPr>
          <a:xfrm>
            <a:off x="3200400" y="3810000"/>
            <a:ext cx="3728720" cy="291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8"/>
          <p:cNvSpPr txBox="1"/>
          <p:nvPr>
            <p:ph type="title"/>
          </p:nvPr>
        </p:nvSpPr>
        <p:spPr>
          <a:xfrm>
            <a:off x="420369" y="262890"/>
            <a:ext cx="7242809"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The Scan-Line Polygon Fill Algorithm</a:t>
            </a:r>
            <a:endParaRPr/>
          </a:p>
        </p:txBody>
      </p:sp>
      <p:sp>
        <p:nvSpPr>
          <p:cNvPr id="238" name="Google Shape;238;p18"/>
          <p:cNvSpPr txBox="1"/>
          <p:nvPr/>
        </p:nvSpPr>
        <p:spPr>
          <a:xfrm>
            <a:off x="420369" y="971550"/>
            <a:ext cx="3560445" cy="4521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800">
                <a:solidFill>
                  <a:srgbClr val="FF0000"/>
                </a:solidFill>
                <a:latin typeface="Arial"/>
                <a:ea typeface="Arial"/>
                <a:cs typeface="Arial"/>
                <a:sym typeface="Arial"/>
              </a:rPr>
              <a:t>Dealing with vertices</a:t>
            </a:r>
            <a:endParaRPr sz="2800">
              <a:solidFill>
                <a:schemeClr val="dk1"/>
              </a:solidFill>
              <a:latin typeface="Arial"/>
              <a:ea typeface="Arial"/>
              <a:cs typeface="Arial"/>
              <a:sym typeface="Arial"/>
            </a:endParaRPr>
          </a:p>
        </p:txBody>
      </p:sp>
      <p:grpSp>
        <p:nvGrpSpPr>
          <p:cNvPr id="239" name="Google Shape;239;p18"/>
          <p:cNvGrpSpPr/>
          <p:nvPr/>
        </p:nvGrpSpPr>
        <p:grpSpPr>
          <a:xfrm>
            <a:off x="228600" y="1828800"/>
            <a:ext cx="5257799" cy="3373120"/>
            <a:chOff x="228600" y="1828800"/>
            <a:chExt cx="5257799" cy="3373120"/>
          </a:xfrm>
        </p:grpSpPr>
        <p:pic>
          <p:nvPicPr>
            <p:cNvPr id="240" name="Google Shape;240;p18"/>
            <p:cNvPicPr preferRelativeResize="0"/>
            <p:nvPr/>
          </p:nvPicPr>
          <p:blipFill rotWithShape="1">
            <a:blip r:embed="rId3">
              <a:alphaModFix/>
            </a:blip>
            <a:srcRect b="0" l="0" r="0" t="0"/>
            <a:stretch/>
          </p:blipFill>
          <p:spPr>
            <a:xfrm>
              <a:off x="228600" y="1828800"/>
              <a:ext cx="5029200" cy="3373120"/>
            </a:xfrm>
            <a:prstGeom prst="rect">
              <a:avLst/>
            </a:prstGeom>
            <a:noFill/>
            <a:ln>
              <a:noFill/>
            </a:ln>
          </p:spPr>
        </p:pic>
        <p:sp>
          <p:nvSpPr>
            <p:cNvPr id="241" name="Google Shape;241;p18"/>
            <p:cNvSpPr/>
            <p:nvPr/>
          </p:nvSpPr>
          <p:spPr>
            <a:xfrm>
              <a:off x="2590800" y="3733800"/>
              <a:ext cx="2792730" cy="661670"/>
            </a:xfrm>
            <a:custGeom>
              <a:rect b="b" l="l" r="r" t="t"/>
              <a:pathLst>
                <a:path extrusionOk="0" h="661670" w="2792729">
                  <a:moveTo>
                    <a:pt x="0" y="0"/>
                  </a:moveTo>
                  <a:lnTo>
                    <a:pt x="2792729" y="661669"/>
                  </a:lnTo>
                </a:path>
              </a:pathLst>
            </a:custGeom>
            <a:noFill/>
            <a:ln cap="flat" cmpd="sng" w="228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2" name="Google Shape;242;p18"/>
            <p:cNvPicPr preferRelativeResize="0"/>
            <p:nvPr/>
          </p:nvPicPr>
          <p:blipFill rotWithShape="1">
            <a:blip r:embed="rId4">
              <a:alphaModFix/>
            </a:blip>
            <a:srcRect b="0" l="0" r="0" t="0"/>
            <a:stretch/>
          </p:blipFill>
          <p:spPr>
            <a:xfrm>
              <a:off x="5367020" y="4340860"/>
              <a:ext cx="119379" cy="110489"/>
            </a:xfrm>
            <a:prstGeom prst="rect">
              <a:avLst/>
            </a:prstGeom>
            <a:noFill/>
            <a:ln>
              <a:noFill/>
            </a:ln>
          </p:spPr>
        </p:pic>
      </p:grpSp>
      <p:sp>
        <p:nvSpPr>
          <p:cNvPr id="243" name="Google Shape;243;p18"/>
          <p:cNvSpPr txBox="1"/>
          <p:nvPr/>
        </p:nvSpPr>
        <p:spPr>
          <a:xfrm>
            <a:off x="5551170" y="2167890"/>
            <a:ext cx="2987040" cy="2905760"/>
          </a:xfrm>
          <a:prstGeom prst="rect">
            <a:avLst/>
          </a:prstGeom>
          <a:noFill/>
          <a:ln>
            <a:noFill/>
          </a:ln>
        </p:spPr>
        <p:txBody>
          <a:bodyPr anchorCtr="0" anchor="t" bIns="0" lIns="0" spcFirstLastPara="1" rIns="0" wrap="square" tIns="12700">
            <a:spAutoFit/>
          </a:bodyPr>
          <a:lstStyle/>
          <a:p>
            <a:pPr indent="-377190" lvl="0" marL="377190" marR="184150" rtl="0" algn="l">
              <a:lnSpc>
                <a:spcPct val="100000"/>
              </a:lnSpc>
              <a:spcBef>
                <a:spcPts val="0"/>
              </a:spcBef>
              <a:spcAft>
                <a:spcPts val="0"/>
              </a:spcAft>
              <a:buClr>
                <a:srgbClr val="FF0000"/>
              </a:buClr>
              <a:buSzPts val="2300"/>
              <a:buFont typeface="Arial"/>
              <a:buChar char="❑"/>
            </a:pPr>
            <a:r>
              <a:rPr lang="en-US" sz="2400">
                <a:solidFill>
                  <a:srgbClr val="FF0000"/>
                </a:solidFill>
                <a:latin typeface="Times New Roman"/>
                <a:ea typeface="Times New Roman"/>
                <a:cs typeface="Times New Roman"/>
                <a:sym typeface="Times New Roman"/>
              </a:rPr>
              <a:t>Odd Intersection  </a:t>
            </a:r>
            <a:r>
              <a:rPr lang="en-US" sz="2400">
                <a:solidFill>
                  <a:schemeClr val="dk1"/>
                </a:solidFill>
                <a:latin typeface="Times New Roman"/>
                <a:ea typeface="Times New Roman"/>
                <a:cs typeface="Times New Roman"/>
                <a:sym typeface="Times New Roman"/>
              </a:rPr>
              <a:t>Color Filling Start</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rgbClr val="FF0000"/>
              </a:buClr>
              <a:buSzPts val="2500"/>
              <a:buFont typeface="Arial"/>
              <a:buNone/>
            </a:pPr>
            <a:r>
              <a:t/>
            </a:r>
            <a:endParaRPr sz="2500">
              <a:solidFill>
                <a:schemeClr val="dk1"/>
              </a:solidFill>
              <a:latin typeface="Times New Roman"/>
              <a:ea typeface="Times New Roman"/>
              <a:cs typeface="Times New Roman"/>
              <a:sym typeface="Times New Roman"/>
            </a:endParaRPr>
          </a:p>
          <a:p>
            <a:pPr indent="-450850" lvl="0" marL="450850" marR="201295" rtl="0" algn="l">
              <a:lnSpc>
                <a:spcPct val="100000"/>
              </a:lnSpc>
              <a:spcBef>
                <a:spcPts val="0"/>
              </a:spcBef>
              <a:spcAft>
                <a:spcPts val="0"/>
              </a:spcAft>
              <a:buClr>
                <a:srgbClr val="FF0000"/>
              </a:buClr>
              <a:buSzPts val="2300"/>
              <a:buFont typeface="Arial"/>
              <a:buChar char="❑"/>
            </a:pPr>
            <a:r>
              <a:rPr lang="en-US" sz="2400">
                <a:solidFill>
                  <a:srgbClr val="FF0000"/>
                </a:solidFill>
                <a:latin typeface="Times New Roman"/>
                <a:ea typeface="Times New Roman"/>
                <a:cs typeface="Times New Roman"/>
                <a:sym typeface="Times New Roman"/>
              </a:rPr>
              <a:t>Even Intersection  </a:t>
            </a:r>
            <a:r>
              <a:rPr lang="en-US" sz="2400">
                <a:solidFill>
                  <a:schemeClr val="dk1"/>
                </a:solidFill>
                <a:latin typeface="Times New Roman"/>
                <a:ea typeface="Times New Roman"/>
                <a:cs typeface="Times New Roman"/>
                <a:sym typeface="Times New Roman"/>
              </a:rPr>
              <a:t>Color Filling Stop</a:t>
            </a:r>
            <a:endParaRPr sz="2400">
              <a:solidFill>
                <a:schemeClr val="dk1"/>
              </a:solidFill>
              <a:latin typeface="Times New Roman"/>
              <a:ea typeface="Times New Roman"/>
              <a:cs typeface="Times New Roman"/>
              <a:sym typeface="Times New Roman"/>
            </a:endParaRPr>
          </a:p>
          <a:p>
            <a:pPr indent="0" lvl="0" marL="25400" marR="17780" rtl="0" algn="l">
              <a:lnSpc>
                <a:spcPct val="100000"/>
              </a:lnSpc>
              <a:spcBef>
                <a:spcPts val="1800"/>
              </a:spcBef>
              <a:spcAft>
                <a:spcPts val="0"/>
              </a:spcAft>
              <a:buNone/>
            </a:pPr>
            <a:r>
              <a:rPr lang="en-US" sz="1800">
                <a:solidFill>
                  <a:srgbClr val="FF0000"/>
                </a:solidFill>
                <a:latin typeface="Times New Roman"/>
                <a:ea typeface="Times New Roman"/>
                <a:cs typeface="Times New Roman"/>
                <a:sym typeface="Times New Roman"/>
              </a:rPr>
              <a:t>Student Please make correction,  Here please count number of  intersection 1.</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txBox="1"/>
          <p:nvPr>
            <p:ph type="title"/>
          </p:nvPr>
        </p:nvSpPr>
        <p:spPr>
          <a:xfrm>
            <a:off x="420369" y="262890"/>
            <a:ext cx="7242809"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The Scan-Line Polygon Fill Algorithm</a:t>
            </a:r>
            <a:endParaRPr/>
          </a:p>
        </p:txBody>
      </p:sp>
      <p:sp>
        <p:nvSpPr>
          <p:cNvPr id="249" name="Google Shape;249;p19"/>
          <p:cNvSpPr txBox="1"/>
          <p:nvPr/>
        </p:nvSpPr>
        <p:spPr>
          <a:xfrm>
            <a:off x="506730" y="751840"/>
            <a:ext cx="6097905" cy="2772410"/>
          </a:xfrm>
          <a:prstGeom prst="rect">
            <a:avLst/>
          </a:prstGeom>
          <a:noFill/>
          <a:ln>
            <a:noFill/>
          </a:ln>
        </p:spPr>
        <p:txBody>
          <a:bodyPr anchorCtr="0" anchor="t" bIns="0" lIns="0" spcFirstLastPara="1" rIns="0" wrap="square" tIns="233675">
            <a:spAutoFit/>
          </a:bodyPr>
          <a:lstStyle/>
          <a:p>
            <a:pPr indent="0" lvl="0" marL="25400" marR="0" rtl="0" algn="l">
              <a:lnSpc>
                <a:spcPct val="100000"/>
              </a:lnSpc>
              <a:spcBef>
                <a:spcPts val="0"/>
              </a:spcBef>
              <a:spcAft>
                <a:spcPts val="0"/>
              </a:spcAft>
              <a:buNone/>
            </a:pPr>
            <a:r>
              <a:rPr b="1" lang="en-US" sz="2800">
                <a:solidFill>
                  <a:srgbClr val="FF0000"/>
                </a:solidFill>
                <a:latin typeface="Arial"/>
                <a:ea typeface="Arial"/>
                <a:cs typeface="Arial"/>
                <a:sym typeface="Arial"/>
              </a:rPr>
              <a:t>Determining Edge Intersections</a:t>
            </a:r>
            <a:endParaRPr sz="2800">
              <a:solidFill>
                <a:schemeClr val="dk1"/>
              </a:solidFill>
              <a:latin typeface="Arial"/>
              <a:ea typeface="Arial"/>
              <a:cs typeface="Arial"/>
              <a:sym typeface="Arial"/>
            </a:endParaRPr>
          </a:p>
          <a:p>
            <a:pPr indent="0" lvl="0" marL="2031364" marR="0" rtl="0" algn="ctr">
              <a:lnSpc>
                <a:spcPct val="100000"/>
              </a:lnSpc>
              <a:spcBef>
                <a:spcPts val="1740"/>
              </a:spcBef>
              <a:spcAft>
                <a:spcPts val="0"/>
              </a:spcAft>
              <a:buNone/>
            </a:pPr>
            <a:r>
              <a:rPr b="1" lang="en-US" sz="2800">
                <a:solidFill>
                  <a:schemeClr val="dk1"/>
                </a:solidFill>
                <a:latin typeface="Arial"/>
                <a:ea typeface="Arial"/>
                <a:cs typeface="Arial"/>
                <a:sym typeface="Arial"/>
              </a:rPr>
              <a:t>m = (y</a:t>
            </a:r>
            <a:r>
              <a:rPr b="1" baseline="-25000" lang="en-US" sz="2400">
                <a:solidFill>
                  <a:schemeClr val="dk1"/>
                </a:solidFill>
                <a:latin typeface="Arial"/>
                <a:ea typeface="Arial"/>
                <a:cs typeface="Arial"/>
                <a:sym typeface="Arial"/>
              </a:rPr>
              <a:t>k+1 </a:t>
            </a:r>
            <a:r>
              <a:rPr b="1" lang="en-US" sz="2800">
                <a:solidFill>
                  <a:schemeClr val="dk1"/>
                </a:solidFill>
                <a:latin typeface="Arial"/>
                <a:ea typeface="Arial"/>
                <a:cs typeface="Arial"/>
                <a:sym typeface="Arial"/>
              </a:rPr>
              <a:t>– y</a:t>
            </a:r>
            <a:r>
              <a:rPr b="1" baseline="-25000" lang="en-US" sz="2400">
                <a:solidFill>
                  <a:schemeClr val="dk1"/>
                </a:solidFill>
                <a:latin typeface="Arial"/>
                <a:ea typeface="Arial"/>
                <a:cs typeface="Arial"/>
                <a:sym typeface="Arial"/>
              </a:rPr>
              <a:t>k</a:t>
            </a:r>
            <a:r>
              <a:rPr b="1" lang="en-US" sz="2800">
                <a:solidFill>
                  <a:schemeClr val="dk1"/>
                </a:solidFill>
                <a:latin typeface="Arial"/>
                <a:ea typeface="Arial"/>
                <a:cs typeface="Arial"/>
                <a:sym typeface="Arial"/>
              </a:rPr>
              <a:t>) / (x</a:t>
            </a:r>
            <a:r>
              <a:rPr b="1" baseline="-25000" lang="en-US" sz="2400">
                <a:solidFill>
                  <a:schemeClr val="dk1"/>
                </a:solidFill>
                <a:latin typeface="Arial"/>
                <a:ea typeface="Arial"/>
                <a:cs typeface="Arial"/>
                <a:sym typeface="Arial"/>
              </a:rPr>
              <a:t>k+1 </a:t>
            </a:r>
            <a:r>
              <a:rPr b="1" lang="en-US" sz="2800">
                <a:solidFill>
                  <a:schemeClr val="dk1"/>
                </a:solidFill>
                <a:latin typeface="Arial"/>
                <a:ea typeface="Arial"/>
                <a:cs typeface="Arial"/>
                <a:sym typeface="Arial"/>
              </a:rPr>
              <a:t>– x</a:t>
            </a:r>
            <a:r>
              <a:rPr b="1" baseline="-25000" lang="en-US" sz="2400">
                <a:solidFill>
                  <a:schemeClr val="dk1"/>
                </a:solidFill>
                <a:latin typeface="Arial"/>
                <a:ea typeface="Arial"/>
                <a:cs typeface="Arial"/>
                <a:sym typeface="Arial"/>
              </a:rPr>
              <a:t>k</a:t>
            </a:r>
            <a:r>
              <a:rPr b="1"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a:p>
            <a:pPr indent="0" lvl="0" marL="2873375" marR="932814" rtl="0" algn="ctr">
              <a:lnSpc>
                <a:spcPct val="169900"/>
              </a:lnSpc>
              <a:spcBef>
                <a:spcPts val="10"/>
              </a:spcBef>
              <a:spcAft>
                <a:spcPts val="0"/>
              </a:spcAft>
              <a:buNone/>
            </a:pPr>
            <a:r>
              <a:rPr b="1" lang="en-US" sz="2800">
                <a:solidFill>
                  <a:schemeClr val="dk1"/>
                </a:solidFill>
                <a:latin typeface="Arial"/>
                <a:ea typeface="Arial"/>
                <a:cs typeface="Arial"/>
                <a:sym typeface="Arial"/>
              </a:rPr>
              <a:t>y</a:t>
            </a:r>
            <a:r>
              <a:rPr b="1" baseline="-25000" lang="en-US" sz="2400">
                <a:solidFill>
                  <a:schemeClr val="dk1"/>
                </a:solidFill>
                <a:latin typeface="Arial"/>
                <a:ea typeface="Arial"/>
                <a:cs typeface="Arial"/>
                <a:sym typeface="Arial"/>
              </a:rPr>
              <a:t>k+1 </a:t>
            </a:r>
            <a:r>
              <a:rPr b="1" lang="en-US" sz="2800">
                <a:solidFill>
                  <a:schemeClr val="dk1"/>
                </a:solidFill>
                <a:latin typeface="Arial"/>
                <a:ea typeface="Arial"/>
                <a:cs typeface="Arial"/>
                <a:sym typeface="Arial"/>
              </a:rPr>
              <a:t>– y</a:t>
            </a:r>
            <a:r>
              <a:rPr b="1" baseline="-25000" lang="en-US" sz="2400">
                <a:solidFill>
                  <a:schemeClr val="dk1"/>
                </a:solidFill>
                <a:latin typeface="Arial"/>
                <a:ea typeface="Arial"/>
                <a:cs typeface="Arial"/>
                <a:sym typeface="Arial"/>
              </a:rPr>
              <a:t>k </a:t>
            </a:r>
            <a:r>
              <a:rPr b="1" lang="en-US" sz="2800">
                <a:solidFill>
                  <a:schemeClr val="dk1"/>
                </a:solidFill>
                <a:latin typeface="Arial"/>
                <a:ea typeface="Arial"/>
                <a:cs typeface="Arial"/>
                <a:sym typeface="Arial"/>
              </a:rPr>
              <a:t>= 1  x</a:t>
            </a:r>
            <a:r>
              <a:rPr b="1" baseline="-25000" lang="en-US" sz="2400">
                <a:solidFill>
                  <a:schemeClr val="dk1"/>
                </a:solidFill>
                <a:latin typeface="Arial"/>
                <a:ea typeface="Arial"/>
                <a:cs typeface="Arial"/>
                <a:sym typeface="Arial"/>
              </a:rPr>
              <a:t>k+1 </a:t>
            </a:r>
            <a:r>
              <a:rPr b="1" lang="en-US" sz="2800">
                <a:solidFill>
                  <a:schemeClr val="dk1"/>
                </a:solidFill>
                <a:latin typeface="Arial"/>
                <a:ea typeface="Arial"/>
                <a:cs typeface="Arial"/>
                <a:sym typeface="Arial"/>
              </a:rPr>
              <a:t>= x</a:t>
            </a:r>
            <a:r>
              <a:rPr b="1" baseline="-25000" lang="en-US" sz="2400">
                <a:solidFill>
                  <a:schemeClr val="dk1"/>
                </a:solidFill>
                <a:latin typeface="Arial"/>
                <a:ea typeface="Arial"/>
                <a:cs typeface="Arial"/>
                <a:sym typeface="Arial"/>
              </a:rPr>
              <a:t>k </a:t>
            </a:r>
            <a:r>
              <a:rPr b="1" lang="en-US" sz="2800">
                <a:solidFill>
                  <a:schemeClr val="dk1"/>
                </a:solidFill>
                <a:latin typeface="Arial"/>
                <a:ea typeface="Arial"/>
                <a:cs typeface="Arial"/>
                <a:sym typeface="Arial"/>
              </a:rPr>
              <a:t>+ 1/m</a:t>
            </a:r>
            <a:endParaRPr sz="2800">
              <a:solidFill>
                <a:schemeClr val="dk1"/>
              </a:solidFill>
              <a:latin typeface="Arial"/>
              <a:ea typeface="Arial"/>
              <a:cs typeface="Arial"/>
              <a:sym typeface="Arial"/>
            </a:endParaRPr>
          </a:p>
        </p:txBody>
      </p:sp>
      <p:pic>
        <p:nvPicPr>
          <p:cNvPr id="250" name="Google Shape;250;p19"/>
          <p:cNvPicPr preferRelativeResize="0"/>
          <p:nvPr/>
        </p:nvPicPr>
        <p:blipFill rotWithShape="1">
          <a:blip r:embed="rId3">
            <a:alphaModFix/>
          </a:blip>
          <a:srcRect b="0" l="0" r="0" t="0"/>
          <a:stretch/>
        </p:blipFill>
        <p:spPr>
          <a:xfrm>
            <a:off x="1795779" y="3810000"/>
            <a:ext cx="5553710" cy="25996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420369" y="262890"/>
            <a:ext cx="7242809"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The Scan-Line Polygon Fill Algorithm</a:t>
            </a:r>
            <a:endParaRPr/>
          </a:p>
        </p:txBody>
      </p:sp>
      <p:pic>
        <p:nvPicPr>
          <p:cNvPr id="256" name="Google Shape;256;p20"/>
          <p:cNvPicPr preferRelativeResize="0"/>
          <p:nvPr/>
        </p:nvPicPr>
        <p:blipFill rotWithShape="1">
          <a:blip r:embed="rId3">
            <a:alphaModFix/>
          </a:blip>
          <a:srcRect b="0" l="0" r="0" t="0"/>
          <a:stretch/>
        </p:blipFill>
        <p:spPr>
          <a:xfrm>
            <a:off x="1363980" y="4191000"/>
            <a:ext cx="6416040" cy="2301240"/>
          </a:xfrm>
          <a:prstGeom prst="rect">
            <a:avLst/>
          </a:prstGeom>
          <a:noFill/>
          <a:ln>
            <a:noFill/>
          </a:ln>
        </p:spPr>
      </p:pic>
      <p:sp>
        <p:nvSpPr>
          <p:cNvPr id="257" name="Google Shape;257;p20"/>
          <p:cNvSpPr txBox="1"/>
          <p:nvPr/>
        </p:nvSpPr>
        <p:spPr>
          <a:xfrm>
            <a:off x="420369" y="971550"/>
            <a:ext cx="8341995" cy="27076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800">
                <a:solidFill>
                  <a:srgbClr val="FF0000"/>
                </a:solidFill>
                <a:latin typeface="Arial"/>
                <a:ea typeface="Arial"/>
                <a:cs typeface="Arial"/>
                <a:sym typeface="Arial"/>
              </a:rPr>
              <a:t>Dealing with vertices</a:t>
            </a:r>
            <a:endParaRPr sz="2800">
              <a:solidFill>
                <a:schemeClr val="dk1"/>
              </a:solidFill>
              <a:latin typeface="Arial"/>
              <a:ea typeface="Arial"/>
              <a:cs typeface="Arial"/>
              <a:sym typeface="Arial"/>
            </a:endParaRPr>
          </a:p>
          <a:p>
            <a:pPr indent="-152400" lvl="0" marL="203200" marR="626110" rtl="0" algn="l">
              <a:lnSpc>
                <a:spcPct val="100000"/>
              </a:lnSpc>
              <a:spcBef>
                <a:spcPts val="1860"/>
              </a:spcBef>
              <a:spcAft>
                <a:spcPts val="0"/>
              </a:spcAft>
              <a:buClr>
                <a:srgbClr val="FF0000"/>
              </a:buClr>
              <a:buSzPts val="2400"/>
              <a:buFont typeface="Arial"/>
              <a:buChar char="•"/>
            </a:pPr>
            <a:r>
              <a:rPr lang="en-US" sz="2400">
                <a:solidFill>
                  <a:schemeClr val="dk1"/>
                </a:solidFill>
                <a:latin typeface="Arial"/>
                <a:ea typeface="Arial"/>
                <a:cs typeface="Arial"/>
                <a:sym typeface="Arial"/>
              </a:rPr>
              <a:t>When the endpoint </a:t>
            </a:r>
            <a:r>
              <a:rPr b="1" lang="en-US" sz="2400">
                <a:solidFill>
                  <a:schemeClr val="dk1"/>
                </a:solidFill>
                <a:latin typeface="Arial"/>
                <a:ea typeface="Arial"/>
                <a:cs typeface="Arial"/>
                <a:sym typeface="Arial"/>
              </a:rPr>
              <a:t>y </a:t>
            </a:r>
            <a:r>
              <a:rPr lang="en-US" sz="2400">
                <a:solidFill>
                  <a:schemeClr val="dk1"/>
                </a:solidFill>
                <a:latin typeface="Arial"/>
                <a:ea typeface="Arial"/>
                <a:cs typeface="Arial"/>
                <a:sym typeface="Arial"/>
              </a:rPr>
              <a:t>coordinates of the two edges are  </a:t>
            </a:r>
            <a:r>
              <a:rPr b="1" lang="en-US" sz="2400">
                <a:solidFill>
                  <a:schemeClr val="dk1"/>
                </a:solidFill>
                <a:latin typeface="Arial"/>
                <a:ea typeface="Arial"/>
                <a:cs typeface="Arial"/>
                <a:sym typeface="Arial"/>
              </a:rPr>
              <a:t>increasing</a:t>
            </a:r>
            <a:r>
              <a:rPr lang="en-US" sz="2400">
                <a:solidFill>
                  <a:schemeClr val="dk1"/>
                </a:solidFill>
                <a:latin typeface="Arial"/>
                <a:ea typeface="Arial"/>
                <a:cs typeface="Arial"/>
                <a:sym typeface="Arial"/>
              </a:rPr>
              <a:t>, the </a:t>
            </a:r>
            <a:r>
              <a:rPr b="1" lang="en-US" sz="2400">
                <a:solidFill>
                  <a:schemeClr val="dk1"/>
                </a:solidFill>
                <a:latin typeface="Arial"/>
                <a:ea typeface="Arial"/>
                <a:cs typeface="Arial"/>
                <a:sym typeface="Arial"/>
              </a:rPr>
              <a:t>y </a:t>
            </a:r>
            <a:r>
              <a:rPr lang="en-US" sz="2400">
                <a:solidFill>
                  <a:schemeClr val="dk1"/>
                </a:solidFill>
                <a:latin typeface="Arial"/>
                <a:ea typeface="Arial"/>
                <a:cs typeface="Arial"/>
                <a:sym typeface="Arial"/>
              </a:rPr>
              <a:t>value of the upper endpoint for the  </a:t>
            </a:r>
            <a:r>
              <a:rPr b="1" lang="en-US" sz="2400">
                <a:solidFill>
                  <a:schemeClr val="dk1"/>
                </a:solidFill>
                <a:latin typeface="Arial"/>
                <a:ea typeface="Arial"/>
                <a:cs typeface="Arial"/>
                <a:sym typeface="Arial"/>
              </a:rPr>
              <a:t>current edge </a:t>
            </a:r>
            <a:r>
              <a:rPr lang="en-US" sz="2400">
                <a:solidFill>
                  <a:schemeClr val="dk1"/>
                </a:solidFill>
                <a:latin typeface="Arial"/>
                <a:ea typeface="Arial"/>
                <a:cs typeface="Arial"/>
                <a:sym typeface="Arial"/>
              </a:rPr>
              <a:t>is decreased by one </a:t>
            </a:r>
            <a:r>
              <a:rPr lang="en-US" sz="2400">
                <a:solidFill>
                  <a:schemeClr val="dk1"/>
                </a:solidFill>
                <a:latin typeface="Times New Roman"/>
                <a:ea typeface="Times New Roman"/>
                <a:cs typeface="Times New Roman"/>
                <a:sym typeface="Times New Roman"/>
              </a:rPr>
              <a:t>(a)</a:t>
            </a:r>
            <a:endParaRPr sz="2400">
              <a:solidFill>
                <a:schemeClr val="dk1"/>
              </a:solidFill>
              <a:latin typeface="Times New Roman"/>
              <a:ea typeface="Times New Roman"/>
              <a:cs typeface="Times New Roman"/>
              <a:sym typeface="Times New Roman"/>
            </a:endParaRPr>
          </a:p>
          <a:p>
            <a:pPr indent="-152400" lvl="0" marL="203200" marR="5080" rtl="0" algn="l">
              <a:lnSpc>
                <a:spcPct val="100000"/>
              </a:lnSpc>
              <a:spcBef>
                <a:spcPts val="1500"/>
              </a:spcBef>
              <a:spcAft>
                <a:spcPts val="0"/>
              </a:spcAft>
              <a:buClr>
                <a:srgbClr val="FF0000"/>
              </a:buClr>
              <a:buSzPts val="2400"/>
              <a:buFont typeface="Arial"/>
              <a:buChar char="•"/>
            </a:pPr>
            <a:r>
              <a:rPr lang="en-US" sz="2400">
                <a:solidFill>
                  <a:schemeClr val="dk1"/>
                </a:solidFill>
                <a:latin typeface="Arial"/>
                <a:ea typeface="Arial"/>
                <a:cs typeface="Arial"/>
                <a:sym typeface="Arial"/>
              </a:rPr>
              <a:t>When the endpoint </a:t>
            </a:r>
            <a:r>
              <a:rPr b="1" lang="en-US" sz="2400">
                <a:solidFill>
                  <a:schemeClr val="dk1"/>
                </a:solidFill>
                <a:latin typeface="Arial"/>
                <a:ea typeface="Arial"/>
                <a:cs typeface="Arial"/>
                <a:sym typeface="Arial"/>
              </a:rPr>
              <a:t>y </a:t>
            </a:r>
            <a:r>
              <a:rPr lang="en-US" sz="2400">
                <a:solidFill>
                  <a:schemeClr val="dk1"/>
                </a:solidFill>
                <a:latin typeface="Arial"/>
                <a:ea typeface="Arial"/>
                <a:cs typeface="Arial"/>
                <a:sym typeface="Arial"/>
              </a:rPr>
              <a:t>values are </a:t>
            </a:r>
            <a:r>
              <a:rPr b="1" lang="en-US" sz="2400">
                <a:solidFill>
                  <a:schemeClr val="dk1"/>
                </a:solidFill>
                <a:latin typeface="Arial"/>
                <a:ea typeface="Arial"/>
                <a:cs typeface="Arial"/>
                <a:sym typeface="Arial"/>
              </a:rPr>
              <a:t>decreasing</a:t>
            </a:r>
            <a:r>
              <a:rPr lang="en-US" sz="2400">
                <a:solidFill>
                  <a:schemeClr val="dk1"/>
                </a:solidFill>
                <a:latin typeface="Arial"/>
                <a:ea typeface="Arial"/>
                <a:cs typeface="Arial"/>
                <a:sym typeface="Arial"/>
              </a:rPr>
              <a:t>, the </a:t>
            </a:r>
            <a:r>
              <a:rPr b="1" lang="en-US" sz="2400">
                <a:solidFill>
                  <a:schemeClr val="dk1"/>
                </a:solidFill>
                <a:latin typeface="Arial"/>
                <a:ea typeface="Arial"/>
                <a:cs typeface="Arial"/>
                <a:sym typeface="Arial"/>
              </a:rPr>
              <a:t>y </a:t>
            </a:r>
            <a:r>
              <a:rPr lang="en-US" sz="2400">
                <a:solidFill>
                  <a:schemeClr val="dk1"/>
                </a:solidFill>
                <a:latin typeface="Arial"/>
                <a:ea typeface="Arial"/>
                <a:cs typeface="Arial"/>
                <a:sym typeface="Arial"/>
              </a:rPr>
              <a:t>value  of the </a:t>
            </a:r>
            <a:r>
              <a:rPr b="1" lang="en-US" sz="2400">
                <a:solidFill>
                  <a:schemeClr val="dk1"/>
                </a:solidFill>
                <a:latin typeface="Arial"/>
                <a:ea typeface="Arial"/>
                <a:cs typeface="Arial"/>
                <a:sym typeface="Arial"/>
              </a:rPr>
              <a:t>next edge </a:t>
            </a:r>
            <a:r>
              <a:rPr lang="en-US" sz="2400">
                <a:solidFill>
                  <a:schemeClr val="dk1"/>
                </a:solidFill>
                <a:latin typeface="Arial"/>
                <a:ea typeface="Arial"/>
                <a:cs typeface="Arial"/>
                <a:sym typeface="Arial"/>
              </a:rPr>
              <a:t>is decreased by one </a:t>
            </a:r>
            <a:r>
              <a:rPr lang="en-US" sz="2400">
                <a:solidFill>
                  <a:schemeClr val="dk1"/>
                </a:solidFill>
                <a:latin typeface="Times New Roman"/>
                <a:ea typeface="Times New Roman"/>
                <a:cs typeface="Times New Roman"/>
                <a:sym typeface="Times New Roman"/>
              </a:rPr>
              <a:t>(b)</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1"/>
          <p:cNvSpPr txBox="1"/>
          <p:nvPr>
            <p:ph type="title"/>
          </p:nvPr>
        </p:nvSpPr>
        <p:spPr>
          <a:xfrm>
            <a:off x="420369" y="262890"/>
            <a:ext cx="7242809"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The Scan-Line Polygon Fill Algorithm</a:t>
            </a:r>
            <a:endParaRPr/>
          </a:p>
        </p:txBody>
      </p:sp>
      <p:sp>
        <p:nvSpPr>
          <p:cNvPr id="263" name="Google Shape;263;p21"/>
          <p:cNvSpPr txBox="1"/>
          <p:nvPr/>
        </p:nvSpPr>
        <p:spPr>
          <a:xfrm>
            <a:off x="420369" y="562186"/>
            <a:ext cx="8517890" cy="1252855"/>
          </a:xfrm>
          <a:prstGeom prst="rect">
            <a:avLst/>
          </a:prstGeom>
          <a:noFill/>
          <a:ln>
            <a:noFill/>
          </a:ln>
        </p:spPr>
        <p:txBody>
          <a:bodyPr anchorCtr="0" anchor="t" bIns="0" lIns="0" spcFirstLastPara="1" rIns="0" wrap="square" tIns="246375">
            <a:spAutoFit/>
          </a:bodyPr>
          <a:lstStyle/>
          <a:p>
            <a:pPr indent="0" lvl="0" marL="12700" marR="0" rtl="0" algn="l">
              <a:lnSpc>
                <a:spcPct val="100000"/>
              </a:lnSpc>
              <a:spcBef>
                <a:spcPts val="0"/>
              </a:spcBef>
              <a:spcAft>
                <a:spcPts val="0"/>
              </a:spcAft>
              <a:buNone/>
            </a:pPr>
            <a:r>
              <a:rPr b="1" lang="en-US" sz="2800">
                <a:solidFill>
                  <a:srgbClr val="FF0000"/>
                </a:solidFill>
                <a:latin typeface="Arial"/>
                <a:ea typeface="Arial"/>
                <a:cs typeface="Arial"/>
                <a:sym typeface="Arial"/>
              </a:rPr>
              <a:t>(Example) </a:t>
            </a:r>
            <a:r>
              <a:rPr b="1" lang="en-US" sz="2400">
                <a:solidFill>
                  <a:schemeClr val="dk1"/>
                </a:solidFill>
                <a:latin typeface="Arial"/>
                <a:ea typeface="Arial"/>
                <a:cs typeface="Arial"/>
                <a:sym typeface="Arial"/>
              </a:rPr>
              <a:t>Polygon = {A, B, C, D, E, F, G}</a:t>
            </a:r>
            <a:endParaRPr sz="2400">
              <a:solidFill>
                <a:schemeClr val="dk1"/>
              </a:solidFill>
              <a:latin typeface="Arial"/>
              <a:ea typeface="Arial"/>
              <a:cs typeface="Arial"/>
              <a:sym typeface="Arial"/>
            </a:endParaRPr>
          </a:p>
          <a:p>
            <a:pPr indent="0" lvl="0" marL="127000" marR="0" rtl="0" algn="l">
              <a:lnSpc>
                <a:spcPct val="100000"/>
              </a:lnSpc>
              <a:spcBef>
                <a:spcPts val="1580"/>
              </a:spcBef>
              <a:spcAft>
                <a:spcPts val="0"/>
              </a:spcAft>
              <a:buNone/>
            </a:pPr>
            <a:r>
              <a:rPr b="1" lang="en-US" sz="2400">
                <a:solidFill>
                  <a:schemeClr val="dk1"/>
                </a:solidFill>
                <a:latin typeface="Arial"/>
                <a:ea typeface="Arial"/>
                <a:cs typeface="Arial"/>
                <a:sym typeface="Arial"/>
              </a:rPr>
              <a:t>Polygon = {(2, 7), (4, 12), (8,15), (16, 9), (11, 5), (8, 7), (5, 5)}</a:t>
            </a:r>
            <a:endParaRPr sz="2400">
              <a:solidFill>
                <a:schemeClr val="dk1"/>
              </a:solidFill>
              <a:latin typeface="Arial"/>
              <a:ea typeface="Arial"/>
              <a:cs typeface="Arial"/>
              <a:sym typeface="Arial"/>
            </a:endParaRPr>
          </a:p>
        </p:txBody>
      </p:sp>
      <p:grpSp>
        <p:nvGrpSpPr>
          <p:cNvPr id="264" name="Google Shape;264;p21"/>
          <p:cNvGrpSpPr/>
          <p:nvPr/>
        </p:nvGrpSpPr>
        <p:grpSpPr>
          <a:xfrm>
            <a:off x="228600" y="2057400"/>
            <a:ext cx="8477250" cy="4255770"/>
            <a:chOff x="228600" y="2057400"/>
            <a:chExt cx="8477250" cy="4255770"/>
          </a:xfrm>
        </p:grpSpPr>
        <p:pic>
          <p:nvPicPr>
            <p:cNvPr id="265" name="Google Shape;265;p21"/>
            <p:cNvPicPr preferRelativeResize="0"/>
            <p:nvPr/>
          </p:nvPicPr>
          <p:blipFill rotWithShape="1">
            <a:blip r:embed="rId3">
              <a:alphaModFix/>
            </a:blip>
            <a:srcRect b="0" l="0" r="0" t="0"/>
            <a:stretch/>
          </p:blipFill>
          <p:spPr>
            <a:xfrm>
              <a:off x="228600" y="2057400"/>
              <a:ext cx="4544060" cy="4255770"/>
            </a:xfrm>
            <a:prstGeom prst="rect">
              <a:avLst/>
            </a:prstGeom>
            <a:noFill/>
            <a:ln>
              <a:noFill/>
            </a:ln>
          </p:spPr>
        </p:pic>
        <p:pic>
          <p:nvPicPr>
            <p:cNvPr id="266" name="Google Shape;266;p21"/>
            <p:cNvPicPr preferRelativeResize="0"/>
            <p:nvPr/>
          </p:nvPicPr>
          <p:blipFill rotWithShape="1">
            <a:blip r:embed="rId4">
              <a:alphaModFix/>
            </a:blip>
            <a:srcRect b="0" l="0" r="0" t="0"/>
            <a:stretch/>
          </p:blipFill>
          <p:spPr>
            <a:xfrm>
              <a:off x="4800600" y="2133600"/>
              <a:ext cx="3905250" cy="1714500"/>
            </a:xfrm>
            <a:prstGeom prst="rect">
              <a:avLst/>
            </a:prstGeom>
            <a:noFill/>
            <a:ln>
              <a:noFill/>
            </a:ln>
          </p:spPr>
        </p:pic>
      </p:grpSp>
      <p:sp>
        <p:nvSpPr>
          <p:cNvPr id="267" name="Google Shape;267;p21"/>
          <p:cNvSpPr txBox="1"/>
          <p:nvPr/>
        </p:nvSpPr>
        <p:spPr>
          <a:xfrm>
            <a:off x="5792470" y="4300220"/>
            <a:ext cx="2663825" cy="1243330"/>
          </a:xfrm>
          <a:prstGeom prst="rect">
            <a:avLst/>
          </a:prstGeom>
          <a:noFill/>
          <a:ln>
            <a:noFill/>
          </a:ln>
        </p:spPr>
        <p:txBody>
          <a:bodyPr anchorCtr="0" anchor="t" bIns="0" lIns="0" spcFirstLastPara="1" rIns="0" wrap="square" tIns="12700">
            <a:spAutoFit/>
          </a:bodyPr>
          <a:lstStyle/>
          <a:p>
            <a:pPr indent="0" lvl="0" marL="12700" marR="5080" rtl="0" algn="just">
              <a:lnSpc>
                <a:spcPct val="99900"/>
              </a:lnSpc>
              <a:spcBef>
                <a:spcPts val="0"/>
              </a:spcBef>
              <a:spcAft>
                <a:spcPts val="0"/>
              </a:spcAft>
              <a:buNone/>
            </a:pPr>
            <a:r>
              <a:rPr b="1" lang="en-US" sz="1600">
                <a:solidFill>
                  <a:srgbClr val="FF0000"/>
                </a:solidFill>
                <a:latin typeface="Times New Roman"/>
                <a:ea typeface="Times New Roman"/>
                <a:cs typeface="Times New Roman"/>
                <a:sym typeface="Times New Roman"/>
              </a:rPr>
              <a:t>Here x represents in above  table x coordinate of polygon  edge where first intersection  of scan line on vertex of  polygon will occur.</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2"/>
          <p:cNvSpPr txBox="1"/>
          <p:nvPr>
            <p:ph type="title"/>
          </p:nvPr>
        </p:nvSpPr>
        <p:spPr>
          <a:xfrm>
            <a:off x="420369" y="204833"/>
            <a:ext cx="7242809" cy="1049020"/>
          </a:xfrm>
          <a:prstGeom prst="rect">
            <a:avLst/>
          </a:prstGeom>
          <a:noFill/>
          <a:ln>
            <a:noFill/>
          </a:ln>
        </p:spPr>
        <p:txBody>
          <a:bodyPr anchorCtr="0" anchor="t" bIns="0" lIns="0" spcFirstLastPara="1" rIns="0" wrap="square" tIns="70475">
            <a:spAutoFit/>
          </a:bodyPr>
          <a:lstStyle/>
          <a:p>
            <a:pPr indent="0" lvl="0" marL="12700" rtl="0" algn="l">
              <a:lnSpc>
                <a:spcPct val="100000"/>
              </a:lnSpc>
              <a:spcBef>
                <a:spcPts val="0"/>
              </a:spcBef>
              <a:spcAft>
                <a:spcPts val="0"/>
              </a:spcAft>
              <a:buNone/>
            </a:pPr>
            <a:r>
              <a:rPr lang="en-US"/>
              <a:t>The Scan-Line Polygon Fill Algorithm</a:t>
            </a:r>
            <a:endParaRPr/>
          </a:p>
          <a:p>
            <a:pPr indent="0" lvl="0" marL="12700" rtl="0" algn="l">
              <a:lnSpc>
                <a:spcPct val="100000"/>
              </a:lnSpc>
              <a:spcBef>
                <a:spcPts val="400"/>
              </a:spcBef>
              <a:spcAft>
                <a:spcPts val="0"/>
              </a:spcAft>
              <a:buNone/>
            </a:pPr>
            <a:r>
              <a:rPr lang="en-US" sz="2800">
                <a:solidFill>
                  <a:srgbClr val="FF0000"/>
                </a:solidFill>
              </a:rPr>
              <a:t>(Example)</a:t>
            </a:r>
            <a:endParaRPr sz="2800"/>
          </a:p>
        </p:txBody>
      </p:sp>
      <p:pic>
        <p:nvPicPr>
          <p:cNvPr id="273" name="Google Shape;273;p22"/>
          <p:cNvPicPr preferRelativeResize="0"/>
          <p:nvPr/>
        </p:nvPicPr>
        <p:blipFill rotWithShape="1">
          <a:blip r:embed="rId3">
            <a:alphaModFix/>
          </a:blip>
          <a:srcRect b="0" l="0" r="0" t="0"/>
          <a:stretch/>
        </p:blipFill>
        <p:spPr>
          <a:xfrm>
            <a:off x="152400" y="1752600"/>
            <a:ext cx="5608320" cy="4114800"/>
          </a:xfrm>
          <a:prstGeom prst="rect">
            <a:avLst/>
          </a:prstGeom>
          <a:noFill/>
          <a:ln>
            <a:noFill/>
          </a:ln>
        </p:spPr>
      </p:pic>
      <p:pic>
        <p:nvPicPr>
          <p:cNvPr id="274" name="Google Shape;274;p22"/>
          <p:cNvPicPr preferRelativeResize="0"/>
          <p:nvPr/>
        </p:nvPicPr>
        <p:blipFill rotWithShape="1">
          <a:blip r:embed="rId4">
            <a:alphaModFix/>
          </a:blip>
          <a:srcRect b="0" l="0" r="0" t="0"/>
          <a:stretch/>
        </p:blipFill>
        <p:spPr>
          <a:xfrm>
            <a:off x="5943600" y="1828800"/>
            <a:ext cx="3009900" cy="342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3"/>
          <p:cNvSpPr txBox="1"/>
          <p:nvPr>
            <p:ph type="title"/>
          </p:nvPr>
        </p:nvSpPr>
        <p:spPr>
          <a:xfrm>
            <a:off x="420369" y="174353"/>
            <a:ext cx="7242809" cy="1106170"/>
          </a:xfrm>
          <a:prstGeom prst="rect">
            <a:avLst/>
          </a:prstGeom>
          <a:noFill/>
          <a:ln>
            <a:noFill/>
          </a:ln>
        </p:spPr>
        <p:txBody>
          <a:bodyPr anchorCtr="0" anchor="t" bIns="0" lIns="0" spcFirstLastPara="1" rIns="0" wrap="square" tIns="100950">
            <a:spAutoFit/>
          </a:bodyPr>
          <a:lstStyle/>
          <a:p>
            <a:pPr indent="0" lvl="0" marL="12700" rtl="0" algn="l">
              <a:lnSpc>
                <a:spcPct val="100000"/>
              </a:lnSpc>
              <a:spcBef>
                <a:spcPts val="0"/>
              </a:spcBef>
              <a:spcAft>
                <a:spcPts val="0"/>
              </a:spcAft>
              <a:buNone/>
            </a:pPr>
            <a:r>
              <a:rPr lang="en-US"/>
              <a:t>The Scan-Line Polygon Fill Algorithm</a:t>
            </a:r>
            <a:endParaRPr/>
          </a:p>
          <a:p>
            <a:pPr indent="0" lvl="0" marL="12700" rtl="0" algn="l">
              <a:lnSpc>
                <a:spcPct val="100000"/>
              </a:lnSpc>
              <a:spcBef>
                <a:spcPts val="610"/>
              </a:spcBef>
              <a:spcAft>
                <a:spcPts val="0"/>
              </a:spcAft>
              <a:buNone/>
            </a:pPr>
            <a:r>
              <a:rPr lang="en-US" sz="2800">
                <a:solidFill>
                  <a:srgbClr val="FF0000"/>
                </a:solidFill>
              </a:rPr>
              <a:t>(Example)</a:t>
            </a:r>
            <a:endParaRPr sz="2800"/>
          </a:p>
        </p:txBody>
      </p:sp>
      <p:pic>
        <p:nvPicPr>
          <p:cNvPr id="280" name="Google Shape;280;p23"/>
          <p:cNvPicPr preferRelativeResize="0"/>
          <p:nvPr/>
        </p:nvPicPr>
        <p:blipFill rotWithShape="1">
          <a:blip r:embed="rId3">
            <a:alphaModFix/>
          </a:blip>
          <a:srcRect b="0" l="0" r="0" t="0"/>
          <a:stretch/>
        </p:blipFill>
        <p:spPr>
          <a:xfrm>
            <a:off x="4191000" y="762000"/>
            <a:ext cx="4767580" cy="5867400"/>
          </a:xfrm>
          <a:prstGeom prst="rect">
            <a:avLst/>
          </a:prstGeom>
          <a:noFill/>
          <a:ln>
            <a:noFill/>
          </a:ln>
        </p:spPr>
      </p:pic>
      <p:grpSp>
        <p:nvGrpSpPr>
          <p:cNvPr id="281" name="Google Shape;281;p23"/>
          <p:cNvGrpSpPr/>
          <p:nvPr/>
        </p:nvGrpSpPr>
        <p:grpSpPr>
          <a:xfrm>
            <a:off x="0" y="1371600"/>
            <a:ext cx="4114800" cy="5172708"/>
            <a:chOff x="0" y="1371600"/>
            <a:chExt cx="4114800" cy="5172708"/>
          </a:xfrm>
        </p:grpSpPr>
        <p:pic>
          <p:nvPicPr>
            <p:cNvPr id="282" name="Google Shape;282;p23"/>
            <p:cNvPicPr preferRelativeResize="0"/>
            <p:nvPr/>
          </p:nvPicPr>
          <p:blipFill rotWithShape="1">
            <a:blip r:embed="rId4">
              <a:alphaModFix/>
            </a:blip>
            <a:srcRect b="0" l="0" r="0" t="0"/>
            <a:stretch/>
          </p:blipFill>
          <p:spPr>
            <a:xfrm>
              <a:off x="0" y="3046729"/>
              <a:ext cx="4114800" cy="3497579"/>
            </a:xfrm>
            <a:prstGeom prst="rect">
              <a:avLst/>
            </a:prstGeom>
            <a:noFill/>
            <a:ln>
              <a:noFill/>
            </a:ln>
          </p:spPr>
        </p:pic>
        <p:pic>
          <p:nvPicPr>
            <p:cNvPr id="283" name="Google Shape;283;p23"/>
            <p:cNvPicPr preferRelativeResize="0"/>
            <p:nvPr/>
          </p:nvPicPr>
          <p:blipFill rotWithShape="1">
            <a:blip r:embed="rId5">
              <a:alphaModFix/>
            </a:blip>
            <a:srcRect b="0" l="0" r="0" t="0"/>
            <a:stretch/>
          </p:blipFill>
          <p:spPr>
            <a:xfrm>
              <a:off x="0" y="1371600"/>
              <a:ext cx="4114800" cy="1714500"/>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4"/>
          <p:cNvSpPr txBox="1"/>
          <p:nvPr>
            <p:ph type="title"/>
          </p:nvPr>
        </p:nvSpPr>
        <p:spPr>
          <a:xfrm>
            <a:off x="420369" y="174353"/>
            <a:ext cx="7242809" cy="1106170"/>
          </a:xfrm>
          <a:prstGeom prst="rect">
            <a:avLst/>
          </a:prstGeom>
          <a:noFill/>
          <a:ln>
            <a:noFill/>
          </a:ln>
        </p:spPr>
        <p:txBody>
          <a:bodyPr anchorCtr="0" anchor="t" bIns="0" lIns="0" spcFirstLastPara="1" rIns="0" wrap="square" tIns="100950">
            <a:spAutoFit/>
          </a:bodyPr>
          <a:lstStyle/>
          <a:p>
            <a:pPr indent="0" lvl="0" marL="12700" rtl="0" algn="l">
              <a:lnSpc>
                <a:spcPct val="100000"/>
              </a:lnSpc>
              <a:spcBef>
                <a:spcPts val="0"/>
              </a:spcBef>
              <a:spcAft>
                <a:spcPts val="0"/>
              </a:spcAft>
              <a:buNone/>
            </a:pPr>
            <a:r>
              <a:rPr lang="en-US"/>
              <a:t>The Scan-Line Polygon Fill Algorithm</a:t>
            </a:r>
            <a:endParaRPr/>
          </a:p>
          <a:p>
            <a:pPr indent="0" lvl="0" marL="12700" rtl="0" algn="l">
              <a:lnSpc>
                <a:spcPct val="100000"/>
              </a:lnSpc>
              <a:spcBef>
                <a:spcPts val="610"/>
              </a:spcBef>
              <a:spcAft>
                <a:spcPts val="0"/>
              </a:spcAft>
              <a:buNone/>
            </a:pPr>
            <a:r>
              <a:rPr lang="en-US" sz="2800">
                <a:solidFill>
                  <a:srgbClr val="FF0000"/>
                </a:solidFill>
              </a:rPr>
              <a:t>(Example)</a:t>
            </a:r>
            <a:endParaRPr sz="2800"/>
          </a:p>
        </p:txBody>
      </p:sp>
      <p:grpSp>
        <p:nvGrpSpPr>
          <p:cNvPr id="289" name="Google Shape;289;p24"/>
          <p:cNvGrpSpPr/>
          <p:nvPr/>
        </p:nvGrpSpPr>
        <p:grpSpPr>
          <a:xfrm>
            <a:off x="0" y="990600"/>
            <a:ext cx="9144000" cy="5553708"/>
            <a:chOff x="0" y="990600"/>
            <a:chExt cx="9144000" cy="5553708"/>
          </a:xfrm>
        </p:grpSpPr>
        <p:pic>
          <p:nvPicPr>
            <p:cNvPr id="290" name="Google Shape;290;p24"/>
            <p:cNvPicPr preferRelativeResize="0"/>
            <p:nvPr/>
          </p:nvPicPr>
          <p:blipFill rotWithShape="1">
            <a:blip r:embed="rId3">
              <a:alphaModFix/>
            </a:blip>
            <a:srcRect b="0" l="0" r="0" t="0"/>
            <a:stretch/>
          </p:blipFill>
          <p:spPr>
            <a:xfrm>
              <a:off x="4191000" y="990600"/>
              <a:ext cx="4953000" cy="4495800"/>
            </a:xfrm>
            <a:prstGeom prst="rect">
              <a:avLst/>
            </a:prstGeom>
            <a:noFill/>
            <a:ln>
              <a:noFill/>
            </a:ln>
          </p:spPr>
        </p:pic>
        <p:pic>
          <p:nvPicPr>
            <p:cNvPr id="291" name="Google Shape;291;p24"/>
            <p:cNvPicPr preferRelativeResize="0"/>
            <p:nvPr/>
          </p:nvPicPr>
          <p:blipFill rotWithShape="1">
            <a:blip r:embed="rId4">
              <a:alphaModFix/>
            </a:blip>
            <a:srcRect b="0" l="0" r="0" t="0"/>
            <a:stretch/>
          </p:blipFill>
          <p:spPr>
            <a:xfrm>
              <a:off x="228600" y="3046729"/>
              <a:ext cx="3886200" cy="3497579"/>
            </a:xfrm>
            <a:prstGeom prst="rect">
              <a:avLst/>
            </a:prstGeom>
            <a:noFill/>
            <a:ln>
              <a:noFill/>
            </a:ln>
          </p:spPr>
        </p:pic>
        <p:pic>
          <p:nvPicPr>
            <p:cNvPr id="292" name="Google Shape;292;p24"/>
            <p:cNvPicPr preferRelativeResize="0"/>
            <p:nvPr/>
          </p:nvPicPr>
          <p:blipFill rotWithShape="1">
            <a:blip r:embed="rId5">
              <a:alphaModFix/>
            </a:blip>
            <a:srcRect b="0" l="0" r="0" t="0"/>
            <a:stretch/>
          </p:blipFill>
          <p:spPr>
            <a:xfrm>
              <a:off x="0" y="1371600"/>
              <a:ext cx="4114800" cy="1714500"/>
            </a:xfrm>
            <a:prstGeom prst="rect">
              <a:avLst/>
            </a:prstGeom>
            <a:noFill/>
            <a:ln>
              <a:noFill/>
            </a:ln>
          </p:spPr>
        </p:pic>
        <p:sp>
          <p:nvSpPr>
            <p:cNvPr id="293" name="Google Shape;293;p24"/>
            <p:cNvSpPr/>
            <p:nvPr/>
          </p:nvSpPr>
          <p:spPr>
            <a:xfrm>
              <a:off x="3048000" y="3962400"/>
              <a:ext cx="1143000" cy="990600"/>
            </a:xfrm>
            <a:custGeom>
              <a:rect b="b" l="l" r="r" t="t"/>
              <a:pathLst>
                <a:path extrusionOk="0" h="990600" w="1143000">
                  <a:moveTo>
                    <a:pt x="571500" y="0"/>
                  </a:moveTo>
                  <a:lnTo>
                    <a:pt x="518259" y="1950"/>
                  </a:lnTo>
                  <a:lnTo>
                    <a:pt x="466607" y="7703"/>
                  </a:lnTo>
                  <a:lnTo>
                    <a:pt x="416718" y="17109"/>
                  </a:lnTo>
                  <a:lnTo>
                    <a:pt x="368770" y="30020"/>
                  </a:lnTo>
                  <a:lnTo>
                    <a:pt x="322938" y="46285"/>
                  </a:lnTo>
                  <a:lnTo>
                    <a:pt x="279399" y="65757"/>
                  </a:lnTo>
                  <a:lnTo>
                    <a:pt x="238330" y="88287"/>
                  </a:lnTo>
                  <a:lnTo>
                    <a:pt x="199907" y="113725"/>
                  </a:lnTo>
                  <a:lnTo>
                    <a:pt x="164306" y="141922"/>
                  </a:lnTo>
                  <a:lnTo>
                    <a:pt x="131703" y="172730"/>
                  </a:lnTo>
                  <a:lnTo>
                    <a:pt x="102276" y="206000"/>
                  </a:lnTo>
                  <a:lnTo>
                    <a:pt x="76199" y="241582"/>
                  </a:lnTo>
                  <a:lnTo>
                    <a:pt x="53651" y="279328"/>
                  </a:lnTo>
                  <a:lnTo>
                    <a:pt x="34807" y="319088"/>
                  </a:lnTo>
                  <a:lnTo>
                    <a:pt x="19843" y="360715"/>
                  </a:lnTo>
                  <a:lnTo>
                    <a:pt x="8937" y="404058"/>
                  </a:lnTo>
                  <a:lnTo>
                    <a:pt x="2263" y="448969"/>
                  </a:lnTo>
                  <a:lnTo>
                    <a:pt x="0" y="495300"/>
                  </a:lnTo>
                  <a:lnTo>
                    <a:pt x="2263" y="541441"/>
                  </a:lnTo>
                  <a:lnTo>
                    <a:pt x="8937" y="586206"/>
                  </a:lnTo>
                  <a:lnTo>
                    <a:pt x="19843" y="629443"/>
                  </a:lnTo>
                  <a:lnTo>
                    <a:pt x="34807" y="670999"/>
                  </a:lnTo>
                  <a:lnTo>
                    <a:pt x="53651" y="710719"/>
                  </a:lnTo>
                  <a:lnTo>
                    <a:pt x="76199" y="748453"/>
                  </a:lnTo>
                  <a:lnTo>
                    <a:pt x="102276" y="784046"/>
                  </a:lnTo>
                  <a:lnTo>
                    <a:pt x="131703" y="817346"/>
                  </a:lnTo>
                  <a:lnTo>
                    <a:pt x="164306" y="848201"/>
                  </a:lnTo>
                  <a:lnTo>
                    <a:pt x="199907" y="876456"/>
                  </a:lnTo>
                  <a:lnTo>
                    <a:pt x="238330" y="901960"/>
                  </a:lnTo>
                  <a:lnTo>
                    <a:pt x="279399" y="924560"/>
                  </a:lnTo>
                  <a:lnTo>
                    <a:pt x="322938" y="944101"/>
                  </a:lnTo>
                  <a:lnTo>
                    <a:pt x="368770" y="960433"/>
                  </a:lnTo>
                  <a:lnTo>
                    <a:pt x="416718" y="973402"/>
                  </a:lnTo>
                  <a:lnTo>
                    <a:pt x="466607" y="982854"/>
                  </a:lnTo>
                  <a:lnTo>
                    <a:pt x="518259" y="988638"/>
                  </a:lnTo>
                  <a:lnTo>
                    <a:pt x="571500" y="990600"/>
                  </a:lnTo>
                  <a:lnTo>
                    <a:pt x="624740" y="988638"/>
                  </a:lnTo>
                  <a:lnTo>
                    <a:pt x="676392" y="982854"/>
                  </a:lnTo>
                  <a:lnTo>
                    <a:pt x="726281" y="973402"/>
                  </a:lnTo>
                  <a:lnTo>
                    <a:pt x="774229" y="960433"/>
                  </a:lnTo>
                  <a:lnTo>
                    <a:pt x="820061" y="944101"/>
                  </a:lnTo>
                  <a:lnTo>
                    <a:pt x="863599" y="924560"/>
                  </a:lnTo>
                  <a:lnTo>
                    <a:pt x="904669" y="901960"/>
                  </a:lnTo>
                  <a:lnTo>
                    <a:pt x="943092" y="876456"/>
                  </a:lnTo>
                  <a:lnTo>
                    <a:pt x="978693" y="848201"/>
                  </a:lnTo>
                  <a:lnTo>
                    <a:pt x="1011296" y="817346"/>
                  </a:lnTo>
                  <a:lnTo>
                    <a:pt x="1040723" y="784046"/>
                  </a:lnTo>
                  <a:lnTo>
                    <a:pt x="1066799" y="748453"/>
                  </a:lnTo>
                  <a:lnTo>
                    <a:pt x="1089348" y="710719"/>
                  </a:lnTo>
                  <a:lnTo>
                    <a:pt x="1108192" y="670999"/>
                  </a:lnTo>
                  <a:lnTo>
                    <a:pt x="1123156" y="629443"/>
                  </a:lnTo>
                  <a:lnTo>
                    <a:pt x="1134062" y="586206"/>
                  </a:lnTo>
                  <a:lnTo>
                    <a:pt x="1140736" y="541441"/>
                  </a:lnTo>
                  <a:lnTo>
                    <a:pt x="1143000" y="495300"/>
                  </a:lnTo>
                  <a:lnTo>
                    <a:pt x="1140736" y="448969"/>
                  </a:lnTo>
                  <a:lnTo>
                    <a:pt x="1134062" y="404058"/>
                  </a:lnTo>
                  <a:lnTo>
                    <a:pt x="1123156" y="360715"/>
                  </a:lnTo>
                  <a:lnTo>
                    <a:pt x="1108192" y="319088"/>
                  </a:lnTo>
                  <a:lnTo>
                    <a:pt x="1089348" y="279328"/>
                  </a:lnTo>
                  <a:lnTo>
                    <a:pt x="1066800" y="241582"/>
                  </a:lnTo>
                  <a:lnTo>
                    <a:pt x="1040723" y="206000"/>
                  </a:lnTo>
                  <a:lnTo>
                    <a:pt x="1011296" y="172730"/>
                  </a:lnTo>
                  <a:lnTo>
                    <a:pt x="978693" y="141922"/>
                  </a:lnTo>
                  <a:lnTo>
                    <a:pt x="943092" y="113725"/>
                  </a:lnTo>
                  <a:lnTo>
                    <a:pt x="904669" y="88287"/>
                  </a:lnTo>
                  <a:lnTo>
                    <a:pt x="863600" y="65757"/>
                  </a:lnTo>
                  <a:lnTo>
                    <a:pt x="820061" y="46285"/>
                  </a:lnTo>
                  <a:lnTo>
                    <a:pt x="774229" y="30020"/>
                  </a:lnTo>
                  <a:lnTo>
                    <a:pt x="726281" y="17109"/>
                  </a:lnTo>
                  <a:lnTo>
                    <a:pt x="676392" y="7703"/>
                  </a:lnTo>
                  <a:lnTo>
                    <a:pt x="624740" y="1950"/>
                  </a:lnTo>
                  <a:lnTo>
                    <a:pt x="571500" y="0"/>
                  </a:lnTo>
                  <a:close/>
                </a:path>
              </a:pathLst>
            </a:custGeom>
            <a:solidFill>
              <a:srgbClr val="00CC99">
                <a:alpha val="2274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24"/>
            <p:cNvSpPr/>
            <p:nvPr/>
          </p:nvSpPr>
          <p:spPr>
            <a:xfrm>
              <a:off x="3048000" y="3962400"/>
              <a:ext cx="1143000" cy="990600"/>
            </a:xfrm>
            <a:custGeom>
              <a:rect b="b" l="l" r="r" t="t"/>
              <a:pathLst>
                <a:path extrusionOk="0" h="990600" w="1143000">
                  <a:moveTo>
                    <a:pt x="571500" y="0"/>
                  </a:moveTo>
                  <a:lnTo>
                    <a:pt x="624740" y="1950"/>
                  </a:lnTo>
                  <a:lnTo>
                    <a:pt x="676392" y="7703"/>
                  </a:lnTo>
                  <a:lnTo>
                    <a:pt x="726281" y="17109"/>
                  </a:lnTo>
                  <a:lnTo>
                    <a:pt x="774229" y="30020"/>
                  </a:lnTo>
                  <a:lnTo>
                    <a:pt x="820061" y="46285"/>
                  </a:lnTo>
                  <a:lnTo>
                    <a:pt x="863600" y="65757"/>
                  </a:lnTo>
                  <a:lnTo>
                    <a:pt x="904669" y="88287"/>
                  </a:lnTo>
                  <a:lnTo>
                    <a:pt x="943092" y="113725"/>
                  </a:lnTo>
                  <a:lnTo>
                    <a:pt x="978693" y="141922"/>
                  </a:lnTo>
                  <a:lnTo>
                    <a:pt x="1011296" y="172730"/>
                  </a:lnTo>
                  <a:lnTo>
                    <a:pt x="1040723" y="206000"/>
                  </a:lnTo>
                  <a:lnTo>
                    <a:pt x="1066800" y="241582"/>
                  </a:lnTo>
                  <a:lnTo>
                    <a:pt x="1089348" y="279328"/>
                  </a:lnTo>
                  <a:lnTo>
                    <a:pt x="1108192" y="319088"/>
                  </a:lnTo>
                  <a:lnTo>
                    <a:pt x="1123156" y="360715"/>
                  </a:lnTo>
                  <a:lnTo>
                    <a:pt x="1134062" y="404058"/>
                  </a:lnTo>
                  <a:lnTo>
                    <a:pt x="1140736" y="448969"/>
                  </a:lnTo>
                  <a:lnTo>
                    <a:pt x="1143000" y="495300"/>
                  </a:lnTo>
                  <a:lnTo>
                    <a:pt x="1140736" y="541441"/>
                  </a:lnTo>
                  <a:lnTo>
                    <a:pt x="1134062" y="586206"/>
                  </a:lnTo>
                  <a:lnTo>
                    <a:pt x="1123156" y="629443"/>
                  </a:lnTo>
                  <a:lnTo>
                    <a:pt x="1108192" y="670999"/>
                  </a:lnTo>
                  <a:lnTo>
                    <a:pt x="1089348" y="710719"/>
                  </a:lnTo>
                  <a:lnTo>
                    <a:pt x="1066799" y="748453"/>
                  </a:lnTo>
                  <a:lnTo>
                    <a:pt x="1040723" y="784046"/>
                  </a:lnTo>
                  <a:lnTo>
                    <a:pt x="1011296" y="817346"/>
                  </a:lnTo>
                  <a:lnTo>
                    <a:pt x="978693" y="848201"/>
                  </a:lnTo>
                  <a:lnTo>
                    <a:pt x="943092" y="876456"/>
                  </a:lnTo>
                  <a:lnTo>
                    <a:pt x="904669" y="901960"/>
                  </a:lnTo>
                  <a:lnTo>
                    <a:pt x="863599" y="924560"/>
                  </a:lnTo>
                  <a:lnTo>
                    <a:pt x="820061" y="944101"/>
                  </a:lnTo>
                  <a:lnTo>
                    <a:pt x="774229" y="960433"/>
                  </a:lnTo>
                  <a:lnTo>
                    <a:pt x="726281" y="973402"/>
                  </a:lnTo>
                  <a:lnTo>
                    <a:pt x="676392" y="982854"/>
                  </a:lnTo>
                  <a:lnTo>
                    <a:pt x="624740" y="988638"/>
                  </a:lnTo>
                  <a:lnTo>
                    <a:pt x="571500" y="990600"/>
                  </a:lnTo>
                  <a:lnTo>
                    <a:pt x="518259" y="988638"/>
                  </a:lnTo>
                  <a:lnTo>
                    <a:pt x="466607" y="982854"/>
                  </a:lnTo>
                  <a:lnTo>
                    <a:pt x="416718" y="973402"/>
                  </a:lnTo>
                  <a:lnTo>
                    <a:pt x="368770" y="960433"/>
                  </a:lnTo>
                  <a:lnTo>
                    <a:pt x="322938" y="944101"/>
                  </a:lnTo>
                  <a:lnTo>
                    <a:pt x="279399" y="924560"/>
                  </a:lnTo>
                  <a:lnTo>
                    <a:pt x="238330" y="901960"/>
                  </a:lnTo>
                  <a:lnTo>
                    <a:pt x="199907" y="876456"/>
                  </a:lnTo>
                  <a:lnTo>
                    <a:pt x="164306" y="848201"/>
                  </a:lnTo>
                  <a:lnTo>
                    <a:pt x="131703" y="817346"/>
                  </a:lnTo>
                  <a:lnTo>
                    <a:pt x="102276" y="784046"/>
                  </a:lnTo>
                  <a:lnTo>
                    <a:pt x="76199" y="748453"/>
                  </a:lnTo>
                  <a:lnTo>
                    <a:pt x="53651" y="710719"/>
                  </a:lnTo>
                  <a:lnTo>
                    <a:pt x="34807" y="670999"/>
                  </a:lnTo>
                  <a:lnTo>
                    <a:pt x="19843" y="629443"/>
                  </a:lnTo>
                  <a:lnTo>
                    <a:pt x="8937" y="586206"/>
                  </a:lnTo>
                  <a:lnTo>
                    <a:pt x="2263" y="541441"/>
                  </a:lnTo>
                  <a:lnTo>
                    <a:pt x="0" y="495300"/>
                  </a:lnTo>
                  <a:lnTo>
                    <a:pt x="2263" y="448969"/>
                  </a:lnTo>
                  <a:lnTo>
                    <a:pt x="8937" y="404058"/>
                  </a:lnTo>
                  <a:lnTo>
                    <a:pt x="19843" y="360715"/>
                  </a:lnTo>
                  <a:lnTo>
                    <a:pt x="34807" y="319088"/>
                  </a:lnTo>
                  <a:lnTo>
                    <a:pt x="53651" y="279328"/>
                  </a:lnTo>
                  <a:lnTo>
                    <a:pt x="76200" y="241582"/>
                  </a:lnTo>
                  <a:lnTo>
                    <a:pt x="102276" y="206000"/>
                  </a:lnTo>
                  <a:lnTo>
                    <a:pt x="131703" y="172730"/>
                  </a:lnTo>
                  <a:lnTo>
                    <a:pt x="164306" y="141922"/>
                  </a:lnTo>
                  <a:lnTo>
                    <a:pt x="199907" y="113725"/>
                  </a:lnTo>
                  <a:lnTo>
                    <a:pt x="238330" y="88287"/>
                  </a:lnTo>
                  <a:lnTo>
                    <a:pt x="279400" y="65757"/>
                  </a:lnTo>
                  <a:lnTo>
                    <a:pt x="322938" y="46285"/>
                  </a:lnTo>
                  <a:lnTo>
                    <a:pt x="368770" y="30020"/>
                  </a:lnTo>
                  <a:lnTo>
                    <a:pt x="416718" y="17109"/>
                  </a:lnTo>
                  <a:lnTo>
                    <a:pt x="466607" y="7703"/>
                  </a:lnTo>
                  <a:lnTo>
                    <a:pt x="518259" y="1950"/>
                  </a:lnTo>
                  <a:lnTo>
                    <a:pt x="571500" y="0"/>
                  </a:lnTo>
                  <a:close/>
                </a:path>
                <a:path extrusionOk="0" h="990600" w="1143000">
                  <a:moveTo>
                    <a:pt x="0" y="0"/>
                  </a:moveTo>
                  <a:lnTo>
                    <a:pt x="0" y="0"/>
                  </a:lnTo>
                </a:path>
                <a:path extrusionOk="0" h="990600" w="1143000">
                  <a:moveTo>
                    <a:pt x="1143000" y="990600"/>
                  </a:moveTo>
                  <a:lnTo>
                    <a:pt x="1143000" y="990600"/>
                  </a:lnTo>
                </a:path>
              </a:pathLst>
            </a:custGeom>
            <a:noFill/>
            <a:ln cap="flat" cmpd="sng" w="2227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5"/>
          <p:cNvSpPr txBox="1"/>
          <p:nvPr>
            <p:ph type="title"/>
          </p:nvPr>
        </p:nvSpPr>
        <p:spPr>
          <a:xfrm>
            <a:off x="420369" y="174353"/>
            <a:ext cx="7242809" cy="1106170"/>
          </a:xfrm>
          <a:prstGeom prst="rect">
            <a:avLst/>
          </a:prstGeom>
          <a:noFill/>
          <a:ln>
            <a:noFill/>
          </a:ln>
        </p:spPr>
        <p:txBody>
          <a:bodyPr anchorCtr="0" anchor="t" bIns="0" lIns="0" spcFirstLastPara="1" rIns="0" wrap="square" tIns="100950">
            <a:spAutoFit/>
          </a:bodyPr>
          <a:lstStyle/>
          <a:p>
            <a:pPr indent="0" lvl="0" marL="12700" rtl="0" algn="l">
              <a:lnSpc>
                <a:spcPct val="100000"/>
              </a:lnSpc>
              <a:spcBef>
                <a:spcPts val="0"/>
              </a:spcBef>
              <a:spcAft>
                <a:spcPts val="0"/>
              </a:spcAft>
              <a:buNone/>
            </a:pPr>
            <a:r>
              <a:rPr lang="en-US"/>
              <a:t>The Scan-Line Polygon Fill Algorithm</a:t>
            </a:r>
            <a:endParaRPr/>
          </a:p>
          <a:p>
            <a:pPr indent="0" lvl="0" marL="12700" rtl="0" algn="l">
              <a:lnSpc>
                <a:spcPct val="100000"/>
              </a:lnSpc>
              <a:spcBef>
                <a:spcPts val="610"/>
              </a:spcBef>
              <a:spcAft>
                <a:spcPts val="0"/>
              </a:spcAft>
              <a:buNone/>
            </a:pPr>
            <a:r>
              <a:rPr lang="en-US" sz="2800">
                <a:solidFill>
                  <a:srgbClr val="FF0000"/>
                </a:solidFill>
              </a:rPr>
              <a:t>(Example)</a:t>
            </a:r>
            <a:endParaRPr sz="2800"/>
          </a:p>
        </p:txBody>
      </p:sp>
      <p:grpSp>
        <p:nvGrpSpPr>
          <p:cNvPr id="300" name="Google Shape;300;p25"/>
          <p:cNvGrpSpPr/>
          <p:nvPr/>
        </p:nvGrpSpPr>
        <p:grpSpPr>
          <a:xfrm>
            <a:off x="0" y="1371600"/>
            <a:ext cx="3905250" cy="5172708"/>
            <a:chOff x="0" y="1371600"/>
            <a:chExt cx="3905250" cy="5172708"/>
          </a:xfrm>
        </p:grpSpPr>
        <p:pic>
          <p:nvPicPr>
            <p:cNvPr id="301" name="Google Shape;301;p25"/>
            <p:cNvPicPr preferRelativeResize="0"/>
            <p:nvPr/>
          </p:nvPicPr>
          <p:blipFill rotWithShape="1">
            <a:blip r:embed="rId3">
              <a:alphaModFix/>
            </a:blip>
            <a:srcRect b="0" l="0" r="0" t="0"/>
            <a:stretch/>
          </p:blipFill>
          <p:spPr>
            <a:xfrm>
              <a:off x="0" y="1371600"/>
              <a:ext cx="3905250" cy="1714500"/>
            </a:xfrm>
            <a:prstGeom prst="rect">
              <a:avLst/>
            </a:prstGeom>
            <a:noFill/>
            <a:ln>
              <a:noFill/>
            </a:ln>
          </p:spPr>
        </p:pic>
        <p:pic>
          <p:nvPicPr>
            <p:cNvPr id="302" name="Google Shape;302;p25"/>
            <p:cNvPicPr preferRelativeResize="0"/>
            <p:nvPr/>
          </p:nvPicPr>
          <p:blipFill rotWithShape="1">
            <a:blip r:embed="rId4">
              <a:alphaModFix/>
            </a:blip>
            <a:srcRect b="0" l="0" r="0" t="0"/>
            <a:stretch/>
          </p:blipFill>
          <p:spPr>
            <a:xfrm>
              <a:off x="0" y="3046729"/>
              <a:ext cx="3886200" cy="3497579"/>
            </a:xfrm>
            <a:prstGeom prst="rect">
              <a:avLst/>
            </a:prstGeom>
            <a:noFill/>
            <a:ln>
              <a:noFill/>
            </a:ln>
          </p:spPr>
        </p:pic>
        <p:sp>
          <p:nvSpPr>
            <p:cNvPr id="303" name="Google Shape;303;p25"/>
            <p:cNvSpPr/>
            <p:nvPr/>
          </p:nvSpPr>
          <p:spPr>
            <a:xfrm>
              <a:off x="381000" y="4572000"/>
              <a:ext cx="685800" cy="609600"/>
            </a:xfrm>
            <a:custGeom>
              <a:rect b="b" l="l" r="r" t="t"/>
              <a:pathLst>
                <a:path extrusionOk="0" h="609600" w="685800">
                  <a:moveTo>
                    <a:pt x="341630" y="0"/>
                  </a:moveTo>
                  <a:lnTo>
                    <a:pt x="289876" y="3177"/>
                  </a:lnTo>
                  <a:lnTo>
                    <a:pt x="240905" y="12446"/>
                  </a:lnTo>
                  <a:lnTo>
                    <a:pt x="195169" y="27411"/>
                  </a:lnTo>
                  <a:lnTo>
                    <a:pt x="153120" y="47677"/>
                  </a:lnTo>
                  <a:lnTo>
                    <a:pt x="115210" y="72850"/>
                  </a:lnTo>
                  <a:lnTo>
                    <a:pt x="81891" y="102535"/>
                  </a:lnTo>
                  <a:lnTo>
                    <a:pt x="53616" y="136335"/>
                  </a:lnTo>
                  <a:lnTo>
                    <a:pt x="30837" y="173857"/>
                  </a:lnTo>
                  <a:lnTo>
                    <a:pt x="14007" y="214705"/>
                  </a:lnTo>
                  <a:lnTo>
                    <a:pt x="3577" y="258484"/>
                  </a:lnTo>
                  <a:lnTo>
                    <a:pt x="0" y="304800"/>
                  </a:lnTo>
                  <a:lnTo>
                    <a:pt x="3577" y="350829"/>
                  </a:lnTo>
                  <a:lnTo>
                    <a:pt x="14007" y="394430"/>
                  </a:lnTo>
                  <a:lnTo>
                    <a:pt x="30837" y="435193"/>
                  </a:lnTo>
                  <a:lnTo>
                    <a:pt x="53616" y="472703"/>
                  </a:lnTo>
                  <a:lnTo>
                    <a:pt x="81891" y="506549"/>
                  </a:lnTo>
                  <a:lnTo>
                    <a:pt x="115210" y="536319"/>
                  </a:lnTo>
                  <a:lnTo>
                    <a:pt x="153120" y="561601"/>
                  </a:lnTo>
                  <a:lnTo>
                    <a:pt x="195169" y="581982"/>
                  </a:lnTo>
                  <a:lnTo>
                    <a:pt x="240905" y="597050"/>
                  </a:lnTo>
                  <a:lnTo>
                    <a:pt x="289876" y="606393"/>
                  </a:lnTo>
                  <a:lnTo>
                    <a:pt x="341630" y="609600"/>
                  </a:lnTo>
                  <a:lnTo>
                    <a:pt x="393728" y="606393"/>
                  </a:lnTo>
                  <a:lnTo>
                    <a:pt x="443039" y="597050"/>
                  </a:lnTo>
                  <a:lnTo>
                    <a:pt x="489103" y="581982"/>
                  </a:lnTo>
                  <a:lnTo>
                    <a:pt x="531463" y="561601"/>
                  </a:lnTo>
                  <a:lnTo>
                    <a:pt x="569662" y="536319"/>
                  </a:lnTo>
                  <a:lnTo>
                    <a:pt x="603240" y="506549"/>
                  </a:lnTo>
                  <a:lnTo>
                    <a:pt x="631740" y="472703"/>
                  </a:lnTo>
                  <a:lnTo>
                    <a:pt x="654704" y="435193"/>
                  </a:lnTo>
                  <a:lnTo>
                    <a:pt x="671674" y="394430"/>
                  </a:lnTo>
                  <a:lnTo>
                    <a:pt x="682192" y="350829"/>
                  </a:lnTo>
                  <a:lnTo>
                    <a:pt x="685800" y="304800"/>
                  </a:lnTo>
                  <a:lnTo>
                    <a:pt x="682192" y="258484"/>
                  </a:lnTo>
                  <a:lnTo>
                    <a:pt x="671674" y="214705"/>
                  </a:lnTo>
                  <a:lnTo>
                    <a:pt x="654704" y="173857"/>
                  </a:lnTo>
                  <a:lnTo>
                    <a:pt x="631740" y="136335"/>
                  </a:lnTo>
                  <a:lnTo>
                    <a:pt x="603240" y="102535"/>
                  </a:lnTo>
                  <a:lnTo>
                    <a:pt x="569662" y="72850"/>
                  </a:lnTo>
                  <a:lnTo>
                    <a:pt x="531463" y="47677"/>
                  </a:lnTo>
                  <a:lnTo>
                    <a:pt x="489103" y="27411"/>
                  </a:lnTo>
                  <a:lnTo>
                    <a:pt x="443039" y="12446"/>
                  </a:lnTo>
                  <a:lnTo>
                    <a:pt x="393728" y="3177"/>
                  </a:lnTo>
                  <a:lnTo>
                    <a:pt x="341630" y="0"/>
                  </a:lnTo>
                  <a:close/>
                </a:path>
              </a:pathLst>
            </a:custGeom>
            <a:solidFill>
              <a:srgbClr val="00CC99">
                <a:alpha val="23921"/>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25"/>
            <p:cNvSpPr/>
            <p:nvPr/>
          </p:nvSpPr>
          <p:spPr>
            <a:xfrm>
              <a:off x="381000" y="4572000"/>
              <a:ext cx="685800" cy="609600"/>
            </a:xfrm>
            <a:custGeom>
              <a:rect b="b" l="l" r="r" t="t"/>
              <a:pathLst>
                <a:path extrusionOk="0" h="609600" w="685800">
                  <a:moveTo>
                    <a:pt x="341630" y="0"/>
                  </a:moveTo>
                  <a:lnTo>
                    <a:pt x="393728" y="3177"/>
                  </a:lnTo>
                  <a:lnTo>
                    <a:pt x="443039" y="12446"/>
                  </a:lnTo>
                  <a:lnTo>
                    <a:pt x="489103" y="27411"/>
                  </a:lnTo>
                  <a:lnTo>
                    <a:pt x="531463" y="47677"/>
                  </a:lnTo>
                  <a:lnTo>
                    <a:pt x="569662" y="72850"/>
                  </a:lnTo>
                  <a:lnTo>
                    <a:pt x="603240" y="102535"/>
                  </a:lnTo>
                  <a:lnTo>
                    <a:pt x="631740" y="136335"/>
                  </a:lnTo>
                  <a:lnTo>
                    <a:pt x="654704" y="173857"/>
                  </a:lnTo>
                  <a:lnTo>
                    <a:pt x="671674" y="214705"/>
                  </a:lnTo>
                  <a:lnTo>
                    <a:pt x="682192" y="258484"/>
                  </a:lnTo>
                  <a:lnTo>
                    <a:pt x="685800" y="304800"/>
                  </a:lnTo>
                  <a:lnTo>
                    <a:pt x="682192" y="350829"/>
                  </a:lnTo>
                  <a:lnTo>
                    <a:pt x="671674" y="394430"/>
                  </a:lnTo>
                  <a:lnTo>
                    <a:pt x="654704" y="435193"/>
                  </a:lnTo>
                  <a:lnTo>
                    <a:pt x="631740" y="472703"/>
                  </a:lnTo>
                  <a:lnTo>
                    <a:pt x="603240" y="506549"/>
                  </a:lnTo>
                  <a:lnTo>
                    <a:pt x="569662" y="536319"/>
                  </a:lnTo>
                  <a:lnTo>
                    <a:pt x="531463" y="561601"/>
                  </a:lnTo>
                  <a:lnTo>
                    <a:pt x="489103" y="581982"/>
                  </a:lnTo>
                  <a:lnTo>
                    <a:pt x="443039" y="597050"/>
                  </a:lnTo>
                  <a:lnTo>
                    <a:pt x="393728" y="606393"/>
                  </a:lnTo>
                  <a:lnTo>
                    <a:pt x="341630" y="609600"/>
                  </a:lnTo>
                  <a:lnTo>
                    <a:pt x="289876" y="606393"/>
                  </a:lnTo>
                  <a:lnTo>
                    <a:pt x="240905" y="597050"/>
                  </a:lnTo>
                  <a:lnTo>
                    <a:pt x="195169" y="581982"/>
                  </a:lnTo>
                  <a:lnTo>
                    <a:pt x="153120" y="561601"/>
                  </a:lnTo>
                  <a:lnTo>
                    <a:pt x="115210" y="536319"/>
                  </a:lnTo>
                  <a:lnTo>
                    <a:pt x="81891" y="506549"/>
                  </a:lnTo>
                  <a:lnTo>
                    <a:pt x="53616" y="472703"/>
                  </a:lnTo>
                  <a:lnTo>
                    <a:pt x="30837" y="435193"/>
                  </a:lnTo>
                  <a:lnTo>
                    <a:pt x="14007" y="394430"/>
                  </a:lnTo>
                  <a:lnTo>
                    <a:pt x="3577" y="350829"/>
                  </a:lnTo>
                  <a:lnTo>
                    <a:pt x="0" y="304800"/>
                  </a:lnTo>
                  <a:lnTo>
                    <a:pt x="3577" y="258484"/>
                  </a:lnTo>
                  <a:lnTo>
                    <a:pt x="14007" y="214705"/>
                  </a:lnTo>
                  <a:lnTo>
                    <a:pt x="30837" y="173857"/>
                  </a:lnTo>
                  <a:lnTo>
                    <a:pt x="53616" y="136335"/>
                  </a:lnTo>
                  <a:lnTo>
                    <a:pt x="81891" y="102535"/>
                  </a:lnTo>
                  <a:lnTo>
                    <a:pt x="115210" y="72850"/>
                  </a:lnTo>
                  <a:lnTo>
                    <a:pt x="153120" y="47677"/>
                  </a:lnTo>
                  <a:lnTo>
                    <a:pt x="195169" y="27411"/>
                  </a:lnTo>
                  <a:lnTo>
                    <a:pt x="240905" y="12446"/>
                  </a:lnTo>
                  <a:lnTo>
                    <a:pt x="289876" y="3177"/>
                  </a:lnTo>
                  <a:lnTo>
                    <a:pt x="341630" y="0"/>
                  </a:lnTo>
                  <a:close/>
                </a:path>
                <a:path extrusionOk="0" h="609600" w="685800">
                  <a:moveTo>
                    <a:pt x="0" y="0"/>
                  </a:moveTo>
                  <a:lnTo>
                    <a:pt x="0" y="0"/>
                  </a:lnTo>
                </a:path>
                <a:path extrusionOk="0" h="609600" w="685800">
                  <a:moveTo>
                    <a:pt x="685800" y="609600"/>
                  </a:moveTo>
                  <a:lnTo>
                    <a:pt x="685800" y="609600"/>
                  </a:lnTo>
                </a:path>
              </a:pathLst>
            </a:custGeom>
            <a:noFill/>
            <a:ln cap="flat" cmpd="sng" w="2227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05" name="Google Shape;305;p25"/>
          <p:cNvGrpSpPr/>
          <p:nvPr/>
        </p:nvGrpSpPr>
        <p:grpSpPr>
          <a:xfrm>
            <a:off x="3962400" y="1066800"/>
            <a:ext cx="5181600" cy="5486400"/>
            <a:chOff x="3962400" y="1066800"/>
            <a:chExt cx="5181600" cy="5486400"/>
          </a:xfrm>
        </p:grpSpPr>
        <p:pic>
          <p:nvPicPr>
            <p:cNvPr id="306" name="Google Shape;306;p25"/>
            <p:cNvPicPr preferRelativeResize="0"/>
            <p:nvPr/>
          </p:nvPicPr>
          <p:blipFill rotWithShape="1">
            <a:blip r:embed="rId5">
              <a:alphaModFix/>
            </a:blip>
            <a:srcRect b="0" l="0" r="0" t="0"/>
            <a:stretch/>
          </p:blipFill>
          <p:spPr>
            <a:xfrm>
              <a:off x="3962400" y="1066800"/>
              <a:ext cx="5181600" cy="5486400"/>
            </a:xfrm>
            <a:prstGeom prst="rect">
              <a:avLst/>
            </a:prstGeom>
            <a:noFill/>
            <a:ln>
              <a:noFill/>
            </a:ln>
          </p:spPr>
        </p:pic>
        <p:sp>
          <p:nvSpPr>
            <p:cNvPr id="307" name="Google Shape;307;p25"/>
            <p:cNvSpPr/>
            <p:nvPr/>
          </p:nvSpPr>
          <p:spPr>
            <a:xfrm>
              <a:off x="5867400" y="5029200"/>
              <a:ext cx="762000" cy="685800"/>
            </a:xfrm>
            <a:custGeom>
              <a:rect b="b" l="l" r="r" t="t"/>
              <a:pathLst>
                <a:path extrusionOk="0" h="685800" w="762000">
                  <a:moveTo>
                    <a:pt x="381000" y="0"/>
                  </a:moveTo>
                  <a:lnTo>
                    <a:pt x="327882" y="3036"/>
                  </a:lnTo>
                  <a:lnTo>
                    <a:pt x="277371" y="11906"/>
                  </a:lnTo>
                  <a:lnTo>
                    <a:pt x="229850" y="26253"/>
                  </a:lnTo>
                  <a:lnTo>
                    <a:pt x="185702" y="45719"/>
                  </a:lnTo>
                  <a:lnTo>
                    <a:pt x="145311" y="69949"/>
                  </a:lnTo>
                  <a:lnTo>
                    <a:pt x="109061" y="98583"/>
                  </a:lnTo>
                  <a:lnTo>
                    <a:pt x="77335" y="131266"/>
                  </a:lnTo>
                  <a:lnTo>
                    <a:pt x="50517" y="167639"/>
                  </a:lnTo>
                  <a:lnTo>
                    <a:pt x="28991" y="207347"/>
                  </a:lnTo>
                  <a:lnTo>
                    <a:pt x="13140" y="250031"/>
                  </a:lnTo>
                  <a:lnTo>
                    <a:pt x="3349" y="295334"/>
                  </a:lnTo>
                  <a:lnTo>
                    <a:pt x="0" y="342900"/>
                  </a:lnTo>
                  <a:lnTo>
                    <a:pt x="3349" y="390465"/>
                  </a:lnTo>
                  <a:lnTo>
                    <a:pt x="13140" y="435768"/>
                  </a:lnTo>
                  <a:lnTo>
                    <a:pt x="28991" y="478452"/>
                  </a:lnTo>
                  <a:lnTo>
                    <a:pt x="50517" y="518160"/>
                  </a:lnTo>
                  <a:lnTo>
                    <a:pt x="77335" y="554533"/>
                  </a:lnTo>
                  <a:lnTo>
                    <a:pt x="109061" y="587216"/>
                  </a:lnTo>
                  <a:lnTo>
                    <a:pt x="145311" y="615850"/>
                  </a:lnTo>
                  <a:lnTo>
                    <a:pt x="185702" y="640080"/>
                  </a:lnTo>
                  <a:lnTo>
                    <a:pt x="229850" y="659546"/>
                  </a:lnTo>
                  <a:lnTo>
                    <a:pt x="277371" y="673893"/>
                  </a:lnTo>
                  <a:lnTo>
                    <a:pt x="327882" y="682763"/>
                  </a:lnTo>
                  <a:lnTo>
                    <a:pt x="381000" y="685800"/>
                  </a:lnTo>
                  <a:lnTo>
                    <a:pt x="433850" y="682763"/>
                  </a:lnTo>
                  <a:lnTo>
                    <a:pt x="484187" y="673893"/>
                  </a:lnTo>
                  <a:lnTo>
                    <a:pt x="531614" y="659546"/>
                  </a:lnTo>
                  <a:lnTo>
                    <a:pt x="575733" y="640080"/>
                  </a:lnTo>
                  <a:lnTo>
                    <a:pt x="616148" y="615850"/>
                  </a:lnTo>
                  <a:lnTo>
                    <a:pt x="652462" y="587216"/>
                  </a:lnTo>
                  <a:lnTo>
                    <a:pt x="684278" y="554533"/>
                  </a:lnTo>
                  <a:lnTo>
                    <a:pt x="711200" y="518160"/>
                  </a:lnTo>
                  <a:lnTo>
                    <a:pt x="732829" y="478452"/>
                  </a:lnTo>
                  <a:lnTo>
                    <a:pt x="748770" y="435768"/>
                  </a:lnTo>
                  <a:lnTo>
                    <a:pt x="758626" y="390465"/>
                  </a:lnTo>
                  <a:lnTo>
                    <a:pt x="762000" y="342900"/>
                  </a:lnTo>
                  <a:lnTo>
                    <a:pt x="758626" y="295334"/>
                  </a:lnTo>
                  <a:lnTo>
                    <a:pt x="748770" y="250031"/>
                  </a:lnTo>
                  <a:lnTo>
                    <a:pt x="732829" y="207347"/>
                  </a:lnTo>
                  <a:lnTo>
                    <a:pt x="711200" y="167639"/>
                  </a:lnTo>
                  <a:lnTo>
                    <a:pt x="684278" y="131266"/>
                  </a:lnTo>
                  <a:lnTo>
                    <a:pt x="652462" y="98583"/>
                  </a:lnTo>
                  <a:lnTo>
                    <a:pt x="616148" y="69949"/>
                  </a:lnTo>
                  <a:lnTo>
                    <a:pt x="575733" y="45719"/>
                  </a:lnTo>
                  <a:lnTo>
                    <a:pt x="531614" y="26253"/>
                  </a:lnTo>
                  <a:lnTo>
                    <a:pt x="484187" y="11906"/>
                  </a:lnTo>
                  <a:lnTo>
                    <a:pt x="433850" y="3036"/>
                  </a:lnTo>
                  <a:lnTo>
                    <a:pt x="381000" y="0"/>
                  </a:lnTo>
                  <a:close/>
                </a:path>
              </a:pathLst>
            </a:custGeom>
            <a:solidFill>
              <a:srgbClr val="00CC99">
                <a:alpha val="1176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25"/>
            <p:cNvSpPr/>
            <p:nvPr/>
          </p:nvSpPr>
          <p:spPr>
            <a:xfrm>
              <a:off x="5867400" y="5029200"/>
              <a:ext cx="762000" cy="685800"/>
            </a:xfrm>
            <a:custGeom>
              <a:rect b="b" l="l" r="r" t="t"/>
              <a:pathLst>
                <a:path extrusionOk="0" h="685800" w="762000">
                  <a:moveTo>
                    <a:pt x="381000" y="0"/>
                  </a:moveTo>
                  <a:lnTo>
                    <a:pt x="433850" y="3036"/>
                  </a:lnTo>
                  <a:lnTo>
                    <a:pt x="484187" y="11906"/>
                  </a:lnTo>
                  <a:lnTo>
                    <a:pt x="531614" y="26253"/>
                  </a:lnTo>
                  <a:lnTo>
                    <a:pt x="575733" y="45719"/>
                  </a:lnTo>
                  <a:lnTo>
                    <a:pt x="616148" y="69949"/>
                  </a:lnTo>
                  <a:lnTo>
                    <a:pt x="652462" y="98583"/>
                  </a:lnTo>
                  <a:lnTo>
                    <a:pt x="684278" y="131266"/>
                  </a:lnTo>
                  <a:lnTo>
                    <a:pt x="711200" y="167639"/>
                  </a:lnTo>
                  <a:lnTo>
                    <a:pt x="732829" y="207347"/>
                  </a:lnTo>
                  <a:lnTo>
                    <a:pt x="748770" y="250031"/>
                  </a:lnTo>
                  <a:lnTo>
                    <a:pt x="758626" y="295334"/>
                  </a:lnTo>
                  <a:lnTo>
                    <a:pt x="762000" y="342900"/>
                  </a:lnTo>
                  <a:lnTo>
                    <a:pt x="758626" y="390465"/>
                  </a:lnTo>
                  <a:lnTo>
                    <a:pt x="748770" y="435768"/>
                  </a:lnTo>
                  <a:lnTo>
                    <a:pt x="732829" y="478452"/>
                  </a:lnTo>
                  <a:lnTo>
                    <a:pt x="711200" y="518160"/>
                  </a:lnTo>
                  <a:lnTo>
                    <a:pt x="684278" y="554533"/>
                  </a:lnTo>
                  <a:lnTo>
                    <a:pt x="652462" y="587216"/>
                  </a:lnTo>
                  <a:lnTo>
                    <a:pt x="616148" y="615850"/>
                  </a:lnTo>
                  <a:lnTo>
                    <a:pt x="575733" y="640080"/>
                  </a:lnTo>
                  <a:lnTo>
                    <a:pt x="531614" y="659546"/>
                  </a:lnTo>
                  <a:lnTo>
                    <a:pt x="484187" y="673893"/>
                  </a:lnTo>
                  <a:lnTo>
                    <a:pt x="433850" y="682763"/>
                  </a:lnTo>
                  <a:lnTo>
                    <a:pt x="381000" y="685800"/>
                  </a:lnTo>
                  <a:lnTo>
                    <a:pt x="327882" y="682763"/>
                  </a:lnTo>
                  <a:lnTo>
                    <a:pt x="277371" y="673893"/>
                  </a:lnTo>
                  <a:lnTo>
                    <a:pt x="229850" y="659546"/>
                  </a:lnTo>
                  <a:lnTo>
                    <a:pt x="185702" y="640079"/>
                  </a:lnTo>
                  <a:lnTo>
                    <a:pt x="145311" y="615850"/>
                  </a:lnTo>
                  <a:lnTo>
                    <a:pt x="109061" y="587216"/>
                  </a:lnTo>
                  <a:lnTo>
                    <a:pt x="77335" y="554533"/>
                  </a:lnTo>
                  <a:lnTo>
                    <a:pt x="50517" y="518159"/>
                  </a:lnTo>
                  <a:lnTo>
                    <a:pt x="28991" y="478452"/>
                  </a:lnTo>
                  <a:lnTo>
                    <a:pt x="13140" y="435768"/>
                  </a:lnTo>
                  <a:lnTo>
                    <a:pt x="3349" y="390465"/>
                  </a:lnTo>
                  <a:lnTo>
                    <a:pt x="0" y="342900"/>
                  </a:lnTo>
                  <a:lnTo>
                    <a:pt x="3349" y="295334"/>
                  </a:lnTo>
                  <a:lnTo>
                    <a:pt x="13140" y="250031"/>
                  </a:lnTo>
                  <a:lnTo>
                    <a:pt x="28991" y="207347"/>
                  </a:lnTo>
                  <a:lnTo>
                    <a:pt x="50517" y="167639"/>
                  </a:lnTo>
                  <a:lnTo>
                    <a:pt x="77335" y="131266"/>
                  </a:lnTo>
                  <a:lnTo>
                    <a:pt x="109061" y="98583"/>
                  </a:lnTo>
                  <a:lnTo>
                    <a:pt x="145311" y="69949"/>
                  </a:lnTo>
                  <a:lnTo>
                    <a:pt x="185702" y="45719"/>
                  </a:lnTo>
                  <a:lnTo>
                    <a:pt x="229850" y="26253"/>
                  </a:lnTo>
                  <a:lnTo>
                    <a:pt x="277371" y="11906"/>
                  </a:lnTo>
                  <a:lnTo>
                    <a:pt x="327882" y="3036"/>
                  </a:lnTo>
                  <a:lnTo>
                    <a:pt x="381000" y="0"/>
                  </a:lnTo>
                  <a:close/>
                </a:path>
                <a:path extrusionOk="0" h="685800" w="762000">
                  <a:moveTo>
                    <a:pt x="0" y="0"/>
                  </a:moveTo>
                  <a:lnTo>
                    <a:pt x="0" y="0"/>
                  </a:lnTo>
                </a:path>
                <a:path extrusionOk="0" h="685800" w="762000">
                  <a:moveTo>
                    <a:pt x="762000" y="685800"/>
                  </a:moveTo>
                  <a:lnTo>
                    <a:pt x="762000" y="685800"/>
                  </a:lnTo>
                </a:path>
              </a:pathLst>
            </a:custGeom>
            <a:noFill/>
            <a:ln cap="flat" cmpd="sng" w="2227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25"/>
            <p:cNvSpPr/>
            <p:nvPr/>
          </p:nvSpPr>
          <p:spPr>
            <a:xfrm>
              <a:off x="4518659" y="5614670"/>
              <a:ext cx="1460500" cy="521970"/>
            </a:xfrm>
            <a:custGeom>
              <a:rect b="b" l="l" r="r" t="t"/>
              <a:pathLst>
                <a:path extrusionOk="0" h="521970" w="1460500">
                  <a:moveTo>
                    <a:pt x="1460500" y="0"/>
                  </a:moveTo>
                  <a:lnTo>
                    <a:pt x="0" y="521969"/>
                  </a:lnTo>
                </a:path>
              </a:pathLst>
            </a:custGeom>
            <a:noFill/>
            <a:ln cap="flat" cmpd="sng" w="228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10" name="Google Shape;310;p25"/>
            <p:cNvPicPr preferRelativeResize="0"/>
            <p:nvPr/>
          </p:nvPicPr>
          <p:blipFill rotWithShape="1">
            <a:blip r:embed="rId6">
              <a:alphaModFix/>
            </a:blip>
            <a:srcRect b="0" l="0" r="0" t="0"/>
            <a:stretch/>
          </p:blipFill>
          <p:spPr>
            <a:xfrm>
              <a:off x="4419600" y="6084570"/>
              <a:ext cx="119379" cy="106679"/>
            </a:xfrm>
            <a:prstGeom prst="rect">
              <a:avLst/>
            </a:prstGeom>
            <a:noFill/>
            <a:ln>
              <a:noFill/>
            </a:ln>
          </p:spPr>
        </p:pic>
        <p:sp>
          <p:nvSpPr>
            <p:cNvPr id="311" name="Google Shape;311;p25"/>
            <p:cNvSpPr/>
            <p:nvPr/>
          </p:nvSpPr>
          <p:spPr>
            <a:xfrm>
              <a:off x="3962400" y="6248400"/>
              <a:ext cx="1676400" cy="304800"/>
            </a:xfrm>
            <a:custGeom>
              <a:rect b="b" l="l" r="r" t="t"/>
              <a:pathLst>
                <a:path extrusionOk="0" h="304800" w="1676400">
                  <a:moveTo>
                    <a:pt x="1676400" y="0"/>
                  </a:moveTo>
                  <a:lnTo>
                    <a:pt x="0" y="0"/>
                  </a:lnTo>
                  <a:lnTo>
                    <a:pt x="0" y="304800"/>
                  </a:lnTo>
                  <a:lnTo>
                    <a:pt x="838200" y="304800"/>
                  </a:lnTo>
                  <a:lnTo>
                    <a:pt x="1676400" y="304800"/>
                  </a:lnTo>
                  <a:lnTo>
                    <a:pt x="1676400" y="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2" name="Google Shape;312;p25"/>
          <p:cNvSpPr txBox="1"/>
          <p:nvPr/>
        </p:nvSpPr>
        <p:spPr>
          <a:xfrm>
            <a:off x="3962400" y="6248400"/>
            <a:ext cx="1676400" cy="304800"/>
          </a:xfrm>
          <a:prstGeom prst="rect">
            <a:avLst/>
          </a:prstGeom>
          <a:noFill/>
          <a:ln cap="flat" cmpd="sng" w="22275">
            <a:solidFill>
              <a:srgbClr val="FF0000"/>
            </a:solidFill>
            <a:prstDash val="solid"/>
            <a:round/>
            <a:headEnd len="sm" w="sm" type="none"/>
            <a:tailEnd len="sm" w="sm" type="none"/>
          </a:ln>
        </p:spPr>
        <p:txBody>
          <a:bodyPr anchorCtr="0" anchor="t" bIns="0" lIns="0" spcFirstLastPara="1" rIns="0" wrap="square" tIns="46975">
            <a:spAutoFit/>
          </a:bodyPr>
          <a:lstStyle/>
          <a:p>
            <a:pPr indent="0" lvl="0" marL="9017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Correction: A’(3,6)</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8"/>
          <p:cNvSpPr txBox="1"/>
          <p:nvPr>
            <p:ph type="ctrTitle"/>
          </p:nvPr>
        </p:nvSpPr>
        <p:spPr>
          <a:xfrm>
            <a:off x="1040764" y="1710690"/>
            <a:ext cx="7062470" cy="635000"/>
          </a:xfrm>
          <a:prstGeom prst="rect">
            <a:avLst/>
          </a:prstGeom>
          <a:noFill/>
          <a:ln>
            <a:noFill/>
          </a:ln>
        </p:spPr>
        <p:txBody>
          <a:bodyPr anchorCtr="0" anchor="t" bIns="0" lIns="0" spcFirstLastPara="1" rIns="0" wrap="square" tIns="12700">
            <a:spAutoFit/>
          </a:bodyPr>
          <a:lstStyle/>
          <a:p>
            <a:pPr indent="0" lvl="0" marL="1183005" rtl="0" algn="l">
              <a:lnSpc>
                <a:spcPct val="100000"/>
              </a:lnSpc>
              <a:spcBef>
                <a:spcPts val="0"/>
              </a:spcBef>
              <a:spcAft>
                <a:spcPts val="0"/>
              </a:spcAft>
              <a:buNone/>
            </a:pPr>
            <a:r>
              <a:rPr lang="en-US"/>
              <a:t>Polygon Filling Algorithms</a:t>
            </a:r>
            <a:endParaRPr/>
          </a:p>
        </p:txBody>
      </p:sp>
      <p:sp>
        <p:nvSpPr>
          <p:cNvPr id="54" name="Google Shape;54;p8"/>
          <p:cNvSpPr txBox="1"/>
          <p:nvPr/>
        </p:nvSpPr>
        <p:spPr>
          <a:xfrm>
            <a:off x="1525269" y="2686050"/>
            <a:ext cx="3303904" cy="112268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b="0" i="0" lang="en-US" sz="2400" u="none" cap="none" strike="noStrike">
                <a:solidFill>
                  <a:srgbClr val="FF0000"/>
                </a:solidFill>
                <a:latin typeface="Times New Roman"/>
                <a:ea typeface="Times New Roman"/>
                <a:cs typeface="Times New Roman"/>
                <a:sym typeface="Times New Roman"/>
              </a:rPr>
              <a:t>1.Scan line Fill Algorithm  </a:t>
            </a:r>
            <a:r>
              <a:rPr b="0" i="0" lang="en-US" sz="2400" u="none" cap="none" strike="noStrike">
                <a:solidFill>
                  <a:srgbClr val="21218A"/>
                </a:solidFill>
                <a:latin typeface="Times New Roman"/>
                <a:ea typeface="Times New Roman"/>
                <a:cs typeface="Times New Roman"/>
                <a:sym typeface="Times New Roman"/>
              </a:rPr>
              <a:t>2.Boundary Fill Algorithm  </a:t>
            </a:r>
            <a:r>
              <a:rPr b="0" i="0" lang="en-US" sz="2400" u="none" cap="none" strike="noStrike">
                <a:solidFill>
                  <a:srgbClr val="BF0000"/>
                </a:solidFill>
                <a:latin typeface="Times New Roman"/>
                <a:ea typeface="Times New Roman"/>
                <a:cs typeface="Times New Roman"/>
                <a:sym typeface="Times New Roman"/>
              </a:rPr>
              <a:t>3.Flood Fill Algorithm</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6"/>
          <p:cNvSpPr txBox="1"/>
          <p:nvPr>
            <p:ph type="title"/>
          </p:nvPr>
        </p:nvSpPr>
        <p:spPr>
          <a:xfrm>
            <a:off x="420369" y="262890"/>
            <a:ext cx="7242809"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The Scan-Line Polygon Fill Algorithm</a:t>
            </a:r>
            <a:endParaRPr/>
          </a:p>
        </p:txBody>
      </p:sp>
      <p:sp>
        <p:nvSpPr>
          <p:cNvPr id="318" name="Google Shape;318;p26"/>
          <p:cNvSpPr txBox="1"/>
          <p:nvPr/>
        </p:nvSpPr>
        <p:spPr>
          <a:xfrm>
            <a:off x="420369" y="828040"/>
            <a:ext cx="1722755" cy="4521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800">
                <a:solidFill>
                  <a:srgbClr val="FF0000"/>
                </a:solidFill>
                <a:latin typeface="Arial"/>
                <a:ea typeface="Arial"/>
                <a:cs typeface="Arial"/>
                <a:sym typeface="Arial"/>
              </a:rPr>
              <a:t>(Example)</a:t>
            </a:r>
            <a:endParaRPr sz="2800">
              <a:solidFill>
                <a:schemeClr val="dk1"/>
              </a:solidFill>
              <a:latin typeface="Arial"/>
              <a:ea typeface="Arial"/>
              <a:cs typeface="Arial"/>
              <a:sym typeface="Arial"/>
            </a:endParaRPr>
          </a:p>
        </p:txBody>
      </p:sp>
      <p:grpSp>
        <p:nvGrpSpPr>
          <p:cNvPr id="319" name="Google Shape;319;p26"/>
          <p:cNvGrpSpPr/>
          <p:nvPr/>
        </p:nvGrpSpPr>
        <p:grpSpPr>
          <a:xfrm>
            <a:off x="152400" y="1291589"/>
            <a:ext cx="8991600" cy="4273550"/>
            <a:chOff x="152400" y="1291589"/>
            <a:chExt cx="8991600" cy="4273550"/>
          </a:xfrm>
        </p:grpSpPr>
        <p:pic>
          <p:nvPicPr>
            <p:cNvPr id="320" name="Google Shape;320;p26"/>
            <p:cNvPicPr preferRelativeResize="0"/>
            <p:nvPr/>
          </p:nvPicPr>
          <p:blipFill rotWithShape="1">
            <a:blip r:embed="rId3">
              <a:alphaModFix/>
            </a:blip>
            <a:srcRect b="0" l="0" r="0" t="0"/>
            <a:stretch/>
          </p:blipFill>
          <p:spPr>
            <a:xfrm>
              <a:off x="152400" y="1447799"/>
              <a:ext cx="4442460" cy="4114800"/>
            </a:xfrm>
            <a:prstGeom prst="rect">
              <a:avLst/>
            </a:prstGeom>
            <a:noFill/>
            <a:ln>
              <a:noFill/>
            </a:ln>
          </p:spPr>
        </p:pic>
        <p:pic>
          <p:nvPicPr>
            <p:cNvPr id="321" name="Google Shape;321;p26"/>
            <p:cNvPicPr preferRelativeResize="0"/>
            <p:nvPr/>
          </p:nvPicPr>
          <p:blipFill rotWithShape="1">
            <a:blip r:embed="rId4">
              <a:alphaModFix/>
            </a:blip>
            <a:srcRect b="0" l="0" r="0" t="0"/>
            <a:stretch/>
          </p:blipFill>
          <p:spPr>
            <a:xfrm>
              <a:off x="4636770" y="1291589"/>
              <a:ext cx="4507230" cy="4273550"/>
            </a:xfrm>
            <a:prstGeom prst="rect">
              <a:avLst/>
            </a:prstGeom>
            <a:noFill/>
            <a:ln>
              <a:noFill/>
            </a:ln>
          </p:spPr>
        </p:pic>
        <p:sp>
          <p:nvSpPr>
            <p:cNvPr id="322" name="Google Shape;322;p26"/>
            <p:cNvSpPr/>
            <p:nvPr/>
          </p:nvSpPr>
          <p:spPr>
            <a:xfrm>
              <a:off x="5372100" y="1774189"/>
              <a:ext cx="342900" cy="892810"/>
            </a:xfrm>
            <a:custGeom>
              <a:rect b="b" l="l" r="r" t="t"/>
              <a:pathLst>
                <a:path extrusionOk="0" h="892810" w="342900">
                  <a:moveTo>
                    <a:pt x="342900" y="892810"/>
                  </a:moveTo>
                  <a:lnTo>
                    <a:pt x="0" y="0"/>
                  </a:lnTo>
                </a:path>
              </a:pathLst>
            </a:custGeom>
            <a:noFill/>
            <a:ln cap="flat" cmpd="sng" w="228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23" name="Google Shape;323;p26"/>
            <p:cNvPicPr preferRelativeResize="0"/>
            <p:nvPr/>
          </p:nvPicPr>
          <p:blipFill rotWithShape="1">
            <a:blip r:embed="rId5">
              <a:alphaModFix/>
            </a:blip>
            <a:srcRect b="0" l="0" r="0" t="0"/>
            <a:stretch/>
          </p:blipFill>
          <p:spPr>
            <a:xfrm>
              <a:off x="5317490" y="1676399"/>
              <a:ext cx="106680" cy="119379"/>
            </a:xfrm>
            <a:prstGeom prst="rect">
              <a:avLst/>
            </a:prstGeom>
            <a:noFill/>
            <a:ln>
              <a:noFill/>
            </a:ln>
          </p:spPr>
        </p:pic>
      </p:grpSp>
      <p:sp>
        <p:nvSpPr>
          <p:cNvPr id="324" name="Google Shape;324;p26"/>
          <p:cNvSpPr txBox="1"/>
          <p:nvPr/>
        </p:nvSpPr>
        <p:spPr>
          <a:xfrm>
            <a:off x="4725670" y="948690"/>
            <a:ext cx="683895" cy="7569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Edge  no-0</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grpSp>
        <p:nvGrpSpPr>
          <p:cNvPr id="329" name="Google Shape;329;p27"/>
          <p:cNvGrpSpPr/>
          <p:nvPr/>
        </p:nvGrpSpPr>
        <p:grpSpPr>
          <a:xfrm>
            <a:off x="2715260" y="2362200"/>
            <a:ext cx="4953000" cy="3810000"/>
            <a:chOff x="2715260" y="2362200"/>
            <a:chExt cx="4953000" cy="3810000"/>
          </a:xfrm>
        </p:grpSpPr>
        <p:sp>
          <p:nvSpPr>
            <p:cNvPr id="330" name="Google Shape;330;p27"/>
            <p:cNvSpPr/>
            <p:nvPr/>
          </p:nvSpPr>
          <p:spPr>
            <a:xfrm>
              <a:off x="2715260" y="2362200"/>
              <a:ext cx="4953000" cy="3810000"/>
            </a:xfrm>
            <a:custGeom>
              <a:rect b="b" l="l" r="r" t="t"/>
              <a:pathLst>
                <a:path extrusionOk="0" h="3810000" w="4953000">
                  <a:moveTo>
                    <a:pt x="190500" y="381000"/>
                  </a:moveTo>
                  <a:lnTo>
                    <a:pt x="0" y="381000"/>
                  </a:lnTo>
                  <a:lnTo>
                    <a:pt x="0" y="0"/>
                  </a:lnTo>
                  <a:lnTo>
                    <a:pt x="381000" y="0"/>
                  </a:lnTo>
                  <a:lnTo>
                    <a:pt x="381000" y="381000"/>
                  </a:lnTo>
                  <a:lnTo>
                    <a:pt x="190500" y="381000"/>
                  </a:lnTo>
                  <a:close/>
                </a:path>
                <a:path extrusionOk="0" h="3810000" w="4953000">
                  <a:moveTo>
                    <a:pt x="190500" y="762000"/>
                  </a:moveTo>
                  <a:lnTo>
                    <a:pt x="0" y="762000"/>
                  </a:lnTo>
                  <a:lnTo>
                    <a:pt x="0" y="381000"/>
                  </a:lnTo>
                  <a:lnTo>
                    <a:pt x="381000" y="381000"/>
                  </a:lnTo>
                  <a:lnTo>
                    <a:pt x="381000" y="762000"/>
                  </a:lnTo>
                  <a:lnTo>
                    <a:pt x="190500" y="762000"/>
                  </a:lnTo>
                  <a:close/>
                </a:path>
                <a:path extrusionOk="0" h="3810000" w="4953000">
                  <a:moveTo>
                    <a:pt x="570229" y="381000"/>
                  </a:moveTo>
                  <a:lnTo>
                    <a:pt x="381000" y="381000"/>
                  </a:lnTo>
                  <a:lnTo>
                    <a:pt x="381000" y="0"/>
                  </a:lnTo>
                  <a:lnTo>
                    <a:pt x="760729" y="0"/>
                  </a:lnTo>
                  <a:lnTo>
                    <a:pt x="760729" y="381000"/>
                  </a:lnTo>
                  <a:lnTo>
                    <a:pt x="570229" y="381000"/>
                  </a:lnTo>
                  <a:close/>
                </a:path>
                <a:path extrusionOk="0" h="3810000" w="4953000">
                  <a:moveTo>
                    <a:pt x="570229" y="762000"/>
                  </a:moveTo>
                  <a:lnTo>
                    <a:pt x="381000" y="762000"/>
                  </a:lnTo>
                  <a:lnTo>
                    <a:pt x="381000" y="381000"/>
                  </a:lnTo>
                  <a:lnTo>
                    <a:pt x="760729" y="381000"/>
                  </a:lnTo>
                  <a:lnTo>
                    <a:pt x="760729" y="762000"/>
                  </a:lnTo>
                  <a:lnTo>
                    <a:pt x="570229" y="762000"/>
                  </a:lnTo>
                  <a:close/>
                </a:path>
                <a:path extrusionOk="0" h="3810000" w="4953000">
                  <a:moveTo>
                    <a:pt x="190500" y="1143000"/>
                  </a:moveTo>
                  <a:lnTo>
                    <a:pt x="0" y="1143000"/>
                  </a:lnTo>
                  <a:lnTo>
                    <a:pt x="0" y="762000"/>
                  </a:lnTo>
                  <a:lnTo>
                    <a:pt x="381000" y="762000"/>
                  </a:lnTo>
                  <a:lnTo>
                    <a:pt x="381000" y="1143000"/>
                  </a:lnTo>
                  <a:lnTo>
                    <a:pt x="190500" y="1143000"/>
                  </a:lnTo>
                  <a:close/>
                </a:path>
                <a:path extrusionOk="0" h="3810000" w="4953000">
                  <a:moveTo>
                    <a:pt x="190500" y="1524000"/>
                  </a:moveTo>
                  <a:lnTo>
                    <a:pt x="0" y="1524000"/>
                  </a:lnTo>
                  <a:lnTo>
                    <a:pt x="0" y="1143000"/>
                  </a:lnTo>
                  <a:lnTo>
                    <a:pt x="381000" y="1143000"/>
                  </a:lnTo>
                  <a:lnTo>
                    <a:pt x="381000" y="1524000"/>
                  </a:lnTo>
                  <a:lnTo>
                    <a:pt x="190500" y="1524000"/>
                  </a:lnTo>
                  <a:close/>
                </a:path>
                <a:path extrusionOk="0" h="3810000" w="4953000">
                  <a:moveTo>
                    <a:pt x="570229" y="1143000"/>
                  </a:moveTo>
                  <a:lnTo>
                    <a:pt x="381000" y="1143000"/>
                  </a:lnTo>
                  <a:lnTo>
                    <a:pt x="381000" y="762000"/>
                  </a:lnTo>
                  <a:lnTo>
                    <a:pt x="760729" y="762000"/>
                  </a:lnTo>
                  <a:lnTo>
                    <a:pt x="760729" y="1143000"/>
                  </a:lnTo>
                  <a:lnTo>
                    <a:pt x="570229" y="1143000"/>
                  </a:lnTo>
                  <a:close/>
                </a:path>
                <a:path extrusionOk="0" h="3810000" w="4953000">
                  <a:moveTo>
                    <a:pt x="570229" y="1524000"/>
                  </a:moveTo>
                  <a:lnTo>
                    <a:pt x="381000" y="1524000"/>
                  </a:lnTo>
                  <a:lnTo>
                    <a:pt x="381000" y="1143000"/>
                  </a:lnTo>
                  <a:lnTo>
                    <a:pt x="760729" y="1143000"/>
                  </a:lnTo>
                  <a:lnTo>
                    <a:pt x="760729" y="1524000"/>
                  </a:lnTo>
                  <a:lnTo>
                    <a:pt x="570229" y="1524000"/>
                  </a:lnTo>
                  <a:close/>
                </a:path>
                <a:path extrusionOk="0" h="3810000" w="4953000">
                  <a:moveTo>
                    <a:pt x="951229" y="381000"/>
                  </a:moveTo>
                  <a:lnTo>
                    <a:pt x="760729" y="381000"/>
                  </a:lnTo>
                  <a:lnTo>
                    <a:pt x="760729" y="0"/>
                  </a:lnTo>
                  <a:lnTo>
                    <a:pt x="1141729" y="0"/>
                  </a:lnTo>
                  <a:lnTo>
                    <a:pt x="1141729" y="381000"/>
                  </a:lnTo>
                  <a:lnTo>
                    <a:pt x="951229" y="381000"/>
                  </a:lnTo>
                  <a:close/>
                </a:path>
                <a:path extrusionOk="0" h="3810000" w="4953000">
                  <a:moveTo>
                    <a:pt x="951229" y="762000"/>
                  </a:moveTo>
                  <a:lnTo>
                    <a:pt x="760729" y="762000"/>
                  </a:lnTo>
                  <a:lnTo>
                    <a:pt x="760729" y="381000"/>
                  </a:lnTo>
                  <a:lnTo>
                    <a:pt x="1141729" y="381000"/>
                  </a:lnTo>
                  <a:lnTo>
                    <a:pt x="1141729" y="762000"/>
                  </a:lnTo>
                  <a:lnTo>
                    <a:pt x="951229" y="762000"/>
                  </a:lnTo>
                  <a:close/>
                </a:path>
                <a:path extrusionOk="0" h="3810000" w="4953000">
                  <a:moveTo>
                    <a:pt x="1333500" y="381000"/>
                  </a:moveTo>
                  <a:lnTo>
                    <a:pt x="1143000" y="381000"/>
                  </a:lnTo>
                  <a:lnTo>
                    <a:pt x="1143000" y="0"/>
                  </a:lnTo>
                  <a:lnTo>
                    <a:pt x="1524000" y="0"/>
                  </a:lnTo>
                  <a:lnTo>
                    <a:pt x="1524000" y="381000"/>
                  </a:lnTo>
                  <a:lnTo>
                    <a:pt x="1333500" y="381000"/>
                  </a:lnTo>
                  <a:close/>
                </a:path>
                <a:path extrusionOk="0" h="3810000" w="4953000">
                  <a:moveTo>
                    <a:pt x="1333500" y="762000"/>
                  </a:moveTo>
                  <a:lnTo>
                    <a:pt x="1143000" y="762000"/>
                  </a:lnTo>
                  <a:lnTo>
                    <a:pt x="1143000" y="381000"/>
                  </a:lnTo>
                  <a:lnTo>
                    <a:pt x="1524000" y="381000"/>
                  </a:lnTo>
                  <a:lnTo>
                    <a:pt x="1524000" y="762000"/>
                  </a:lnTo>
                  <a:lnTo>
                    <a:pt x="1333500" y="762000"/>
                  </a:lnTo>
                  <a:close/>
                </a:path>
                <a:path extrusionOk="0" h="3810000" w="4953000">
                  <a:moveTo>
                    <a:pt x="951229" y="1143000"/>
                  </a:moveTo>
                  <a:lnTo>
                    <a:pt x="760729" y="1143000"/>
                  </a:lnTo>
                  <a:lnTo>
                    <a:pt x="760729" y="762000"/>
                  </a:lnTo>
                  <a:lnTo>
                    <a:pt x="1141729" y="762000"/>
                  </a:lnTo>
                  <a:lnTo>
                    <a:pt x="1141729" y="1143000"/>
                  </a:lnTo>
                  <a:lnTo>
                    <a:pt x="951229" y="1143000"/>
                  </a:lnTo>
                  <a:close/>
                </a:path>
                <a:path extrusionOk="0" h="3810000" w="4953000">
                  <a:moveTo>
                    <a:pt x="951229" y="1524000"/>
                  </a:moveTo>
                  <a:lnTo>
                    <a:pt x="760729" y="1524000"/>
                  </a:lnTo>
                  <a:lnTo>
                    <a:pt x="760729" y="1143000"/>
                  </a:lnTo>
                  <a:lnTo>
                    <a:pt x="1141729" y="1143000"/>
                  </a:lnTo>
                  <a:lnTo>
                    <a:pt x="1141729" y="1524000"/>
                  </a:lnTo>
                  <a:lnTo>
                    <a:pt x="951229" y="1524000"/>
                  </a:lnTo>
                  <a:close/>
                </a:path>
                <a:path extrusionOk="0" h="3810000" w="4953000">
                  <a:moveTo>
                    <a:pt x="1333500" y="1143000"/>
                  </a:moveTo>
                  <a:lnTo>
                    <a:pt x="1143000" y="1143000"/>
                  </a:lnTo>
                  <a:lnTo>
                    <a:pt x="1143000" y="762000"/>
                  </a:lnTo>
                  <a:lnTo>
                    <a:pt x="1524000" y="762000"/>
                  </a:lnTo>
                  <a:lnTo>
                    <a:pt x="1524000" y="1143000"/>
                  </a:lnTo>
                  <a:lnTo>
                    <a:pt x="1333500" y="1143000"/>
                  </a:lnTo>
                  <a:close/>
                </a:path>
                <a:path extrusionOk="0" h="3810000" w="4953000">
                  <a:moveTo>
                    <a:pt x="1333500" y="1524000"/>
                  </a:moveTo>
                  <a:lnTo>
                    <a:pt x="1143000" y="1524000"/>
                  </a:lnTo>
                  <a:lnTo>
                    <a:pt x="1143000" y="1143000"/>
                  </a:lnTo>
                  <a:lnTo>
                    <a:pt x="1524000" y="1143000"/>
                  </a:lnTo>
                  <a:lnTo>
                    <a:pt x="1524000" y="1524000"/>
                  </a:lnTo>
                  <a:lnTo>
                    <a:pt x="1333500" y="1524000"/>
                  </a:lnTo>
                  <a:close/>
                </a:path>
                <a:path extrusionOk="0" h="3810000" w="4953000">
                  <a:moveTo>
                    <a:pt x="190500" y="1905000"/>
                  </a:moveTo>
                  <a:lnTo>
                    <a:pt x="0" y="1905000"/>
                  </a:lnTo>
                  <a:lnTo>
                    <a:pt x="0" y="1524000"/>
                  </a:lnTo>
                  <a:lnTo>
                    <a:pt x="381000" y="1524000"/>
                  </a:lnTo>
                  <a:lnTo>
                    <a:pt x="381000" y="1905000"/>
                  </a:lnTo>
                  <a:lnTo>
                    <a:pt x="190500" y="1905000"/>
                  </a:lnTo>
                  <a:close/>
                </a:path>
                <a:path extrusionOk="0" h="3810000" w="4953000">
                  <a:moveTo>
                    <a:pt x="190500" y="2286000"/>
                  </a:moveTo>
                  <a:lnTo>
                    <a:pt x="0" y="2286000"/>
                  </a:lnTo>
                  <a:lnTo>
                    <a:pt x="0" y="1905000"/>
                  </a:lnTo>
                  <a:lnTo>
                    <a:pt x="381000" y="1905000"/>
                  </a:lnTo>
                  <a:lnTo>
                    <a:pt x="381000" y="2286000"/>
                  </a:lnTo>
                  <a:lnTo>
                    <a:pt x="190500" y="2286000"/>
                  </a:lnTo>
                  <a:close/>
                </a:path>
                <a:path extrusionOk="0" h="3810000" w="4953000">
                  <a:moveTo>
                    <a:pt x="570229" y="1905000"/>
                  </a:moveTo>
                  <a:lnTo>
                    <a:pt x="381000" y="1905000"/>
                  </a:lnTo>
                  <a:lnTo>
                    <a:pt x="381000" y="1524000"/>
                  </a:lnTo>
                  <a:lnTo>
                    <a:pt x="760729" y="1524000"/>
                  </a:lnTo>
                  <a:lnTo>
                    <a:pt x="760729" y="1905000"/>
                  </a:lnTo>
                  <a:lnTo>
                    <a:pt x="570229" y="1905000"/>
                  </a:lnTo>
                  <a:close/>
                </a:path>
                <a:path extrusionOk="0" h="3810000" w="4953000">
                  <a:moveTo>
                    <a:pt x="570229" y="2286000"/>
                  </a:moveTo>
                  <a:lnTo>
                    <a:pt x="381000" y="2286000"/>
                  </a:lnTo>
                  <a:lnTo>
                    <a:pt x="381000" y="1905000"/>
                  </a:lnTo>
                  <a:lnTo>
                    <a:pt x="760729" y="1905000"/>
                  </a:lnTo>
                  <a:lnTo>
                    <a:pt x="760729" y="2286000"/>
                  </a:lnTo>
                  <a:lnTo>
                    <a:pt x="570229" y="2286000"/>
                  </a:lnTo>
                  <a:close/>
                </a:path>
                <a:path extrusionOk="0" h="3810000" w="4953000">
                  <a:moveTo>
                    <a:pt x="190500" y="2667000"/>
                  </a:moveTo>
                  <a:lnTo>
                    <a:pt x="0" y="2667000"/>
                  </a:lnTo>
                  <a:lnTo>
                    <a:pt x="0" y="2286000"/>
                  </a:lnTo>
                  <a:lnTo>
                    <a:pt x="381000" y="2286000"/>
                  </a:lnTo>
                  <a:lnTo>
                    <a:pt x="381000" y="2667000"/>
                  </a:lnTo>
                  <a:lnTo>
                    <a:pt x="190500" y="2667000"/>
                  </a:lnTo>
                  <a:close/>
                </a:path>
                <a:path extrusionOk="0" h="3810000" w="4953000">
                  <a:moveTo>
                    <a:pt x="190500" y="3048000"/>
                  </a:moveTo>
                  <a:lnTo>
                    <a:pt x="0" y="3048000"/>
                  </a:lnTo>
                  <a:lnTo>
                    <a:pt x="0" y="2667000"/>
                  </a:lnTo>
                  <a:lnTo>
                    <a:pt x="381000" y="2667000"/>
                  </a:lnTo>
                  <a:lnTo>
                    <a:pt x="381000" y="3048000"/>
                  </a:lnTo>
                  <a:lnTo>
                    <a:pt x="190500" y="3048000"/>
                  </a:lnTo>
                  <a:close/>
                </a:path>
                <a:path extrusionOk="0" h="3810000" w="4953000">
                  <a:moveTo>
                    <a:pt x="570229" y="2667000"/>
                  </a:moveTo>
                  <a:lnTo>
                    <a:pt x="381000" y="2667000"/>
                  </a:lnTo>
                  <a:lnTo>
                    <a:pt x="381000" y="2286000"/>
                  </a:lnTo>
                  <a:lnTo>
                    <a:pt x="760729" y="2286000"/>
                  </a:lnTo>
                  <a:lnTo>
                    <a:pt x="760729" y="2667000"/>
                  </a:lnTo>
                  <a:lnTo>
                    <a:pt x="570229" y="2667000"/>
                  </a:lnTo>
                  <a:close/>
                </a:path>
                <a:path extrusionOk="0" h="3810000" w="4953000">
                  <a:moveTo>
                    <a:pt x="570229" y="3048000"/>
                  </a:moveTo>
                  <a:lnTo>
                    <a:pt x="381000" y="3048000"/>
                  </a:lnTo>
                  <a:lnTo>
                    <a:pt x="381000" y="2667000"/>
                  </a:lnTo>
                  <a:lnTo>
                    <a:pt x="760729" y="2667000"/>
                  </a:lnTo>
                  <a:lnTo>
                    <a:pt x="760729" y="3048000"/>
                  </a:lnTo>
                  <a:lnTo>
                    <a:pt x="570229" y="3048000"/>
                  </a:lnTo>
                  <a:close/>
                </a:path>
                <a:path extrusionOk="0" h="3810000" w="4953000">
                  <a:moveTo>
                    <a:pt x="951229" y="1905000"/>
                  </a:moveTo>
                  <a:lnTo>
                    <a:pt x="760729" y="1905000"/>
                  </a:lnTo>
                  <a:lnTo>
                    <a:pt x="760729" y="1524000"/>
                  </a:lnTo>
                  <a:lnTo>
                    <a:pt x="1141729" y="1524000"/>
                  </a:lnTo>
                  <a:lnTo>
                    <a:pt x="1141729" y="1905000"/>
                  </a:lnTo>
                  <a:lnTo>
                    <a:pt x="951229" y="1905000"/>
                  </a:lnTo>
                  <a:close/>
                </a:path>
                <a:path extrusionOk="0" h="3810000" w="4953000">
                  <a:moveTo>
                    <a:pt x="951229" y="2286000"/>
                  </a:moveTo>
                  <a:lnTo>
                    <a:pt x="760729" y="2286000"/>
                  </a:lnTo>
                  <a:lnTo>
                    <a:pt x="760729" y="1905000"/>
                  </a:lnTo>
                  <a:lnTo>
                    <a:pt x="1141729" y="1905000"/>
                  </a:lnTo>
                  <a:lnTo>
                    <a:pt x="1141729" y="2286000"/>
                  </a:lnTo>
                  <a:lnTo>
                    <a:pt x="951229" y="2286000"/>
                  </a:lnTo>
                  <a:close/>
                </a:path>
                <a:path extrusionOk="0" h="3810000" w="4953000">
                  <a:moveTo>
                    <a:pt x="1333500" y="1905000"/>
                  </a:moveTo>
                  <a:lnTo>
                    <a:pt x="1143000" y="1905000"/>
                  </a:lnTo>
                  <a:lnTo>
                    <a:pt x="1143000" y="1524000"/>
                  </a:lnTo>
                  <a:lnTo>
                    <a:pt x="1524000" y="1524000"/>
                  </a:lnTo>
                  <a:lnTo>
                    <a:pt x="1524000" y="1905000"/>
                  </a:lnTo>
                  <a:lnTo>
                    <a:pt x="1333500" y="1905000"/>
                  </a:lnTo>
                  <a:close/>
                </a:path>
                <a:path extrusionOk="0" h="3810000" w="4953000">
                  <a:moveTo>
                    <a:pt x="1333500" y="2286000"/>
                  </a:moveTo>
                  <a:lnTo>
                    <a:pt x="1143000" y="2286000"/>
                  </a:lnTo>
                  <a:lnTo>
                    <a:pt x="1143000" y="1905000"/>
                  </a:lnTo>
                  <a:lnTo>
                    <a:pt x="1524000" y="1905000"/>
                  </a:lnTo>
                  <a:lnTo>
                    <a:pt x="1524000" y="2286000"/>
                  </a:lnTo>
                  <a:lnTo>
                    <a:pt x="1333500" y="2286000"/>
                  </a:lnTo>
                  <a:close/>
                </a:path>
                <a:path extrusionOk="0" h="3810000" w="4953000">
                  <a:moveTo>
                    <a:pt x="951229" y="2667000"/>
                  </a:moveTo>
                  <a:lnTo>
                    <a:pt x="760729" y="2667000"/>
                  </a:lnTo>
                  <a:lnTo>
                    <a:pt x="760729" y="2286000"/>
                  </a:lnTo>
                  <a:lnTo>
                    <a:pt x="1141729" y="2286000"/>
                  </a:lnTo>
                  <a:lnTo>
                    <a:pt x="1141729" y="2667000"/>
                  </a:lnTo>
                  <a:lnTo>
                    <a:pt x="951229" y="2667000"/>
                  </a:lnTo>
                  <a:close/>
                </a:path>
                <a:path extrusionOk="0" h="3810000" w="4953000">
                  <a:moveTo>
                    <a:pt x="951229" y="3048000"/>
                  </a:moveTo>
                  <a:lnTo>
                    <a:pt x="760729" y="3048000"/>
                  </a:lnTo>
                  <a:lnTo>
                    <a:pt x="760729" y="2667000"/>
                  </a:lnTo>
                  <a:lnTo>
                    <a:pt x="1141729" y="2667000"/>
                  </a:lnTo>
                  <a:lnTo>
                    <a:pt x="1141729" y="3048000"/>
                  </a:lnTo>
                  <a:lnTo>
                    <a:pt x="951229" y="3048000"/>
                  </a:lnTo>
                  <a:close/>
                </a:path>
                <a:path extrusionOk="0" h="3810000" w="4953000">
                  <a:moveTo>
                    <a:pt x="1333500" y="2667000"/>
                  </a:moveTo>
                  <a:lnTo>
                    <a:pt x="1143000" y="2667000"/>
                  </a:lnTo>
                  <a:lnTo>
                    <a:pt x="1143000" y="2286000"/>
                  </a:lnTo>
                  <a:lnTo>
                    <a:pt x="1524000" y="2286000"/>
                  </a:lnTo>
                  <a:lnTo>
                    <a:pt x="1524000" y="2667000"/>
                  </a:lnTo>
                  <a:lnTo>
                    <a:pt x="1333500" y="2667000"/>
                  </a:lnTo>
                  <a:close/>
                </a:path>
                <a:path extrusionOk="0" h="3810000" w="4953000">
                  <a:moveTo>
                    <a:pt x="1333500" y="3048000"/>
                  </a:moveTo>
                  <a:lnTo>
                    <a:pt x="1143000" y="3048000"/>
                  </a:lnTo>
                  <a:lnTo>
                    <a:pt x="1143000" y="2667000"/>
                  </a:lnTo>
                  <a:lnTo>
                    <a:pt x="1524000" y="2667000"/>
                  </a:lnTo>
                  <a:lnTo>
                    <a:pt x="1524000" y="3048000"/>
                  </a:lnTo>
                  <a:lnTo>
                    <a:pt x="1333500" y="3048000"/>
                  </a:lnTo>
                  <a:close/>
                </a:path>
                <a:path extrusionOk="0" h="3810000" w="4953000">
                  <a:moveTo>
                    <a:pt x="1713229" y="381000"/>
                  </a:moveTo>
                  <a:lnTo>
                    <a:pt x="1524000" y="381000"/>
                  </a:lnTo>
                  <a:lnTo>
                    <a:pt x="1524000" y="0"/>
                  </a:lnTo>
                  <a:lnTo>
                    <a:pt x="1903729" y="0"/>
                  </a:lnTo>
                  <a:lnTo>
                    <a:pt x="1903729" y="381000"/>
                  </a:lnTo>
                  <a:lnTo>
                    <a:pt x="1713229" y="381000"/>
                  </a:lnTo>
                  <a:close/>
                </a:path>
                <a:path extrusionOk="0" h="3810000" w="4953000">
                  <a:moveTo>
                    <a:pt x="1713229" y="762000"/>
                  </a:moveTo>
                  <a:lnTo>
                    <a:pt x="1524000" y="762000"/>
                  </a:lnTo>
                  <a:lnTo>
                    <a:pt x="1524000" y="381000"/>
                  </a:lnTo>
                  <a:lnTo>
                    <a:pt x="1903729" y="381000"/>
                  </a:lnTo>
                  <a:lnTo>
                    <a:pt x="1903729" y="762000"/>
                  </a:lnTo>
                  <a:lnTo>
                    <a:pt x="1713229" y="762000"/>
                  </a:lnTo>
                  <a:close/>
                </a:path>
                <a:path extrusionOk="0" h="3810000" w="4953000">
                  <a:moveTo>
                    <a:pt x="2094229" y="381000"/>
                  </a:moveTo>
                  <a:lnTo>
                    <a:pt x="1903729" y="381000"/>
                  </a:lnTo>
                  <a:lnTo>
                    <a:pt x="1903729" y="0"/>
                  </a:lnTo>
                  <a:lnTo>
                    <a:pt x="2284729" y="0"/>
                  </a:lnTo>
                  <a:lnTo>
                    <a:pt x="2284729" y="381000"/>
                  </a:lnTo>
                  <a:lnTo>
                    <a:pt x="2094229" y="381000"/>
                  </a:lnTo>
                  <a:close/>
                </a:path>
                <a:path extrusionOk="0" h="3810000" w="4953000">
                  <a:moveTo>
                    <a:pt x="2094229" y="762000"/>
                  </a:moveTo>
                  <a:lnTo>
                    <a:pt x="1903729" y="762000"/>
                  </a:lnTo>
                  <a:lnTo>
                    <a:pt x="1903729" y="381000"/>
                  </a:lnTo>
                  <a:lnTo>
                    <a:pt x="2284729" y="381000"/>
                  </a:lnTo>
                  <a:lnTo>
                    <a:pt x="2284729" y="762000"/>
                  </a:lnTo>
                  <a:lnTo>
                    <a:pt x="2094229" y="762000"/>
                  </a:lnTo>
                  <a:close/>
                </a:path>
                <a:path extrusionOk="0" h="3810000" w="4953000">
                  <a:moveTo>
                    <a:pt x="1713229" y="1143000"/>
                  </a:moveTo>
                  <a:lnTo>
                    <a:pt x="1524000" y="1143000"/>
                  </a:lnTo>
                  <a:lnTo>
                    <a:pt x="1524000" y="762000"/>
                  </a:lnTo>
                  <a:lnTo>
                    <a:pt x="1903729" y="762000"/>
                  </a:lnTo>
                  <a:lnTo>
                    <a:pt x="1903729" y="1143000"/>
                  </a:lnTo>
                  <a:lnTo>
                    <a:pt x="1713229" y="1143000"/>
                  </a:lnTo>
                  <a:close/>
                </a:path>
                <a:path extrusionOk="0" h="3810000" w="4953000">
                  <a:moveTo>
                    <a:pt x="1713229" y="1524000"/>
                  </a:moveTo>
                  <a:lnTo>
                    <a:pt x="1524000" y="1524000"/>
                  </a:lnTo>
                  <a:lnTo>
                    <a:pt x="1524000" y="1143000"/>
                  </a:lnTo>
                  <a:lnTo>
                    <a:pt x="1903729" y="1143000"/>
                  </a:lnTo>
                  <a:lnTo>
                    <a:pt x="1903729" y="1524000"/>
                  </a:lnTo>
                  <a:lnTo>
                    <a:pt x="1713229" y="1524000"/>
                  </a:lnTo>
                  <a:close/>
                </a:path>
                <a:path extrusionOk="0" h="3810000" w="4953000">
                  <a:moveTo>
                    <a:pt x="2094229" y="1143000"/>
                  </a:moveTo>
                  <a:lnTo>
                    <a:pt x="1903729" y="1143000"/>
                  </a:lnTo>
                  <a:lnTo>
                    <a:pt x="1903729" y="762000"/>
                  </a:lnTo>
                  <a:lnTo>
                    <a:pt x="2284729" y="762000"/>
                  </a:lnTo>
                  <a:lnTo>
                    <a:pt x="2284729" y="1143000"/>
                  </a:lnTo>
                  <a:lnTo>
                    <a:pt x="2094229" y="1143000"/>
                  </a:lnTo>
                  <a:close/>
                </a:path>
                <a:path extrusionOk="0" h="3810000" w="4953000">
                  <a:moveTo>
                    <a:pt x="2094229" y="1524000"/>
                  </a:moveTo>
                  <a:lnTo>
                    <a:pt x="1903729" y="1524000"/>
                  </a:lnTo>
                  <a:lnTo>
                    <a:pt x="1903729" y="1143000"/>
                  </a:lnTo>
                  <a:lnTo>
                    <a:pt x="2284729" y="1143000"/>
                  </a:lnTo>
                  <a:lnTo>
                    <a:pt x="2284729" y="1524000"/>
                  </a:lnTo>
                  <a:lnTo>
                    <a:pt x="2094229" y="1524000"/>
                  </a:lnTo>
                  <a:close/>
                </a:path>
                <a:path extrusionOk="0" h="3810000" w="4953000">
                  <a:moveTo>
                    <a:pt x="2476500" y="381000"/>
                  </a:moveTo>
                  <a:lnTo>
                    <a:pt x="2286000" y="381000"/>
                  </a:lnTo>
                  <a:lnTo>
                    <a:pt x="2286000" y="0"/>
                  </a:lnTo>
                  <a:lnTo>
                    <a:pt x="2667000" y="0"/>
                  </a:lnTo>
                  <a:lnTo>
                    <a:pt x="2667000" y="381000"/>
                  </a:lnTo>
                  <a:lnTo>
                    <a:pt x="2476500" y="381000"/>
                  </a:lnTo>
                  <a:close/>
                </a:path>
                <a:path extrusionOk="0" h="3810000" w="4953000">
                  <a:moveTo>
                    <a:pt x="2476500" y="762000"/>
                  </a:moveTo>
                  <a:lnTo>
                    <a:pt x="2286000" y="762000"/>
                  </a:lnTo>
                  <a:lnTo>
                    <a:pt x="2286000" y="381000"/>
                  </a:lnTo>
                  <a:lnTo>
                    <a:pt x="2667000" y="381000"/>
                  </a:lnTo>
                  <a:lnTo>
                    <a:pt x="2667000" y="762000"/>
                  </a:lnTo>
                  <a:lnTo>
                    <a:pt x="2476500" y="762000"/>
                  </a:lnTo>
                  <a:close/>
                </a:path>
                <a:path extrusionOk="0" h="3810000" w="4953000">
                  <a:moveTo>
                    <a:pt x="2856229" y="381000"/>
                  </a:moveTo>
                  <a:lnTo>
                    <a:pt x="2667000" y="381000"/>
                  </a:lnTo>
                  <a:lnTo>
                    <a:pt x="2667000" y="0"/>
                  </a:lnTo>
                  <a:lnTo>
                    <a:pt x="3046729" y="0"/>
                  </a:lnTo>
                  <a:lnTo>
                    <a:pt x="3046729" y="381000"/>
                  </a:lnTo>
                  <a:lnTo>
                    <a:pt x="2856229" y="381000"/>
                  </a:lnTo>
                  <a:close/>
                </a:path>
                <a:path extrusionOk="0" h="3810000" w="4953000">
                  <a:moveTo>
                    <a:pt x="2856229" y="762000"/>
                  </a:moveTo>
                  <a:lnTo>
                    <a:pt x="2667000" y="762000"/>
                  </a:lnTo>
                  <a:lnTo>
                    <a:pt x="2667000" y="381000"/>
                  </a:lnTo>
                  <a:lnTo>
                    <a:pt x="3046729" y="381000"/>
                  </a:lnTo>
                  <a:lnTo>
                    <a:pt x="3046729" y="762000"/>
                  </a:lnTo>
                  <a:lnTo>
                    <a:pt x="2856229" y="762000"/>
                  </a:lnTo>
                  <a:close/>
                </a:path>
                <a:path extrusionOk="0" h="3810000" w="4953000">
                  <a:moveTo>
                    <a:pt x="2476500" y="1143000"/>
                  </a:moveTo>
                  <a:lnTo>
                    <a:pt x="2286000" y="1143000"/>
                  </a:lnTo>
                  <a:lnTo>
                    <a:pt x="2286000" y="762000"/>
                  </a:lnTo>
                  <a:lnTo>
                    <a:pt x="2667000" y="762000"/>
                  </a:lnTo>
                  <a:lnTo>
                    <a:pt x="2667000" y="1143000"/>
                  </a:lnTo>
                  <a:lnTo>
                    <a:pt x="2476500" y="1143000"/>
                  </a:lnTo>
                  <a:close/>
                </a:path>
                <a:path extrusionOk="0" h="3810000" w="4953000">
                  <a:moveTo>
                    <a:pt x="2476500" y="1524000"/>
                  </a:moveTo>
                  <a:lnTo>
                    <a:pt x="2286000" y="1524000"/>
                  </a:lnTo>
                  <a:lnTo>
                    <a:pt x="2286000" y="1143000"/>
                  </a:lnTo>
                  <a:lnTo>
                    <a:pt x="2667000" y="1143000"/>
                  </a:lnTo>
                  <a:lnTo>
                    <a:pt x="2667000" y="1524000"/>
                  </a:lnTo>
                  <a:lnTo>
                    <a:pt x="2476500" y="1524000"/>
                  </a:lnTo>
                  <a:close/>
                </a:path>
                <a:path extrusionOk="0" h="3810000" w="4953000">
                  <a:moveTo>
                    <a:pt x="2856229" y="1143000"/>
                  </a:moveTo>
                  <a:lnTo>
                    <a:pt x="2667000" y="1143000"/>
                  </a:lnTo>
                  <a:lnTo>
                    <a:pt x="2667000" y="762000"/>
                  </a:lnTo>
                  <a:lnTo>
                    <a:pt x="3046729" y="762000"/>
                  </a:lnTo>
                  <a:lnTo>
                    <a:pt x="3046729" y="1143000"/>
                  </a:lnTo>
                  <a:lnTo>
                    <a:pt x="2856229" y="1143000"/>
                  </a:lnTo>
                  <a:close/>
                </a:path>
                <a:path extrusionOk="0" h="3810000" w="4953000">
                  <a:moveTo>
                    <a:pt x="2856229" y="1524000"/>
                  </a:moveTo>
                  <a:lnTo>
                    <a:pt x="2667000" y="1524000"/>
                  </a:lnTo>
                  <a:lnTo>
                    <a:pt x="2667000" y="1143000"/>
                  </a:lnTo>
                  <a:lnTo>
                    <a:pt x="3046729" y="1143000"/>
                  </a:lnTo>
                  <a:lnTo>
                    <a:pt x="3046729" y="1524000"/>
                  </a:lnTo>
                  <a:lnTo>
                    <a:pt x="2856229" y="1524000"/>
                  </a:lnTo>
                  <a:close/>
                </a:path>
                <a:path extrusionOk="0" h="3810000" w="4953000">
                  <a:moveTo>
                    <a:pt x="1713229" y="1905000"/>
                  </a:moveTo>
                  <a:lnTo>
                    <a:pt x="1524000" y="1905000"/>
                  </a:lnTo>
                  <a:lnTo>
                    <a:pt x="1524000" y="1524000"/>
                  </a:lnTo>
                  <a:lnTo>
                    <a:pt x="1903729" y="1524000"/>
                  </a:lnTo>
                  <a:lnTo>
                    <a:pt x="1903729" y="1905000"/>
                  </a:lnTo>
                  <a:lnTo>
                    <a:pt x="1713229" y="1905000"/>
                  </a:lnTo>
                  <a:close/>
                </a:path>
                <a:path extrusionOk="0" h="3810000" w="4953000">
                  <a:moveTo>
                    <a:pt x="1713229" y="2286000"/>
                  </a:moveTo>
                  <a:lnTo>
                    <a:pt x="1524000" y="2286000"/>
                  </a:lnTo>
                  <a:lnTo>
                    <a:pt x="1524000" y="1905000"/>
                  </a:lnTo>
                  <a:lnTo>
                    <a:pt x="1903729" y="1905000"/>
                  </a:lnTo>
                  <a:lnTo>
                    <a:pt x="1903729" y="2286000"/>
                  </a:lnTo>
                  <a:lnTo>
                    <a:pt x="1713229" y="2286000"/>
                  </a:lnTo>
                  <a:close/>
                </a:path>
                <a:path extrusionOk="0" h="3810000" w="4953000">
                  <a:moveTo>
                    <a:pt x="2094229" y="1905000"/>
                  </a:moveTo>
                  <a:lnTo>
                    <a:pt x="1903729" y="1905000"/>
                  </a:lnTo>
                  <a:lnTo>
                    <a:pt x="1903729" y="1524000"/>
                  </a:lnTo>
                  <a:lnTo>
                    <a:pt x="2284729" y="1524000"/>
                  </a:lnTo>
                  <a:lnTo>
                    <a:pt x="2284729" y="1905000"/>
                  </a:lnTo>
                  <a:lnTo>
                    <a:pt x="2094229" y="1905000"/>
                  </a:lnTo>
                  <a:close/>
                </a:path>
                <a:path extrusionOk="0" h="3810000" w="4953000">
                  <a:moveTo>
                    <a:pt x="2094229" y="2286000"/>
                  </a:moveTo>
                  <a:lnTo>
                    <a:pt x="1903729" y="2286000"/>
                  </a:lnTo>
                  <a:lnTo>
                    <a:pt x="1903729" y="1905000"/>
                  </a:lnTo>
                  <a:lnTo>
                    <a:pt x="2284729" y="1905000"/>
                  </a:lnTo>
                  <a:lnTo>
                    <a:pt x="2284729" y="2286000"/>
                  </a:lnTo>
                  <a:lnTo>
                    <a:pt x="2094229" y="2286000"/>
                  </a:lnTo>
                  <a:close/>
                </a:path>
                <a:path extrusionOk="0" h="3810000" w="4953000">
                  <a:moveTo>
                    <a:pt x="1713229" y="2667000"/>
                  </a:moveTo>
                  <a:lnTo>
                    <a:pt x="1524000" y="2667000"/>
                  </a:lnTo>
                  <a:lnTo>
                    <a:pt x="1524000" y="2286000"/>
                  </a:lnTo>
                  <a:lnTo>
                    <a:pt x="1903729" y="2286000"/>
                  </a:lnTo>
                  <a:lnTo>
                    <a:pt x="1903729" y="2667000"/>
                  </a:lnTo>
                  <a:lnTo>
                    <a:pt x="1713229" y="2667000"/>
                  </a:lnTo>
                  <a:close/>
                </a:path>
                <a:path extrusionOk="0" h="3810000" w="4953000">
                  <a:moveTo>
                    <a:pt x="1713229" y="3048000"/>
                  </a:moveTo>
                  <a:lnTo>
                    <a:pt x="1524000" y="3048000"/>
                  </a:lnTo>
                  <a:lnTo>
                    <a:pt x="1524000" y="2667000"/>
                  </a:lnTo>
                  <a:lnTo>
                    <a:pt x="1903729" y="2667000"/>
                  </a:lnTo>
                  <a:lnTo>
                    <a:pt x="1903729" y="3048000"/>
                  </a:lnTo>
                  <a:lnTo>
                    <a:pt x="1713229" y="3048000"/>
                  </a:lnTo>
                  <a:close/>
                </a:path>
                <a:path extrusionOk="0" h="3810000" w="4953000">
                  <a:moveTo>
                    <a:pt x="2094229" y="2667000"/>
                  </a:moveTo>
                  <a:lnTo>
                    <a:pt x="1903729" y="2667000"/>
                  </a:lnTo>
                  <a:lnTo>
                    <a:pt x="1903729" y="2286000"/>
                  </a:lnTo>
                  <a:lnTo>
                    <a:pt x="2284729" y="2286000"/>
                  </a:lnTo>
                  <a:lnTo>
                    <a:pt x="2284729" y="2667000"/>
                  </a:lnTo>
                  <a:lnTo>
                    <a:pt x="2094229" y="2667000"/>
                  </a:lnTo>
                  <a:close/>
                </a:path>
                <a:path extrusionOk="0" h="3810000" w="4953000">
                  <a:moveTo>
                    <a:pt x="2094229" y="3048000"/>
                  </a:moveTo>
                  <a:lnTo>
                    <a:pt x="1903729" y="3048000"/>
                  </a:lnTo>
                  <a:lnTo>
                    <a:pt x="1903729" y="2667000"/>
                  </a:lnTo>
                  <a:lnTo>
                    <a:pt x="2284729" y="2667000"/>
                  </a:lnTo>
                  <a:lnTo>
                    <a:pt x="2284729" y="3048000"/>
                  </a:lnTo>
                  <a:lnTo>
                    <a:pt x="2094229" y="3048000"/>
                  </a:lnTo>
                  <a:close/>
                </a:path>
                <a:path extrusionOk="0" h="3810000" w="4953000">
                  <a:moveTo>
                    <a:pt x="2476500" y="1905000"/>
                  </a:moveTo>
                  <a:lnTo>
                    <a:pt x="2286000" y="1905000"/>
                  </a:lnTo>
                  <a:lnTo>
                    <a:pt x="2286000" y="1524000"/>
                  </a:lnTo>
                  <a:lnTo>
                    <a:pt x="2667000" y="1524000"/>
                  </a:lnTo>
                  <a:lnTo>
                    <a:pt x="2667000" y="1905000"/>
                  </a:lnTo>
                  <a:lnTo>
                    <a:pt x="2476500" y="1905000"/>
                  </a:lnTo>
                  <a:close/>
                </a:path>
                <a:path extrusionOk="0" h="3810000" w="4953000">
                  <a:moveTo>
                    <a:pt x="2476500" y="2286000"/>
                  </a:moveTo>
                  <a:lnTo>
                    <a:pt x="2286000" y="2286000"/>
                  </a:lnTo>
                  <a:lnTo>
                    <a:pt x="2286000" y="1905000"/>
                  </a:lnTo>
                  <a:lnTo>
                    <a:pt x="2667000" y="1905000"/>
                  </a:lnTo>
                  <a:lnTo>
                    <a:pt x="2667000" y="2286000"/>
                  </a:lnTo>
                  <a:lnTo>
                    <a:pt x="2476500" y="2286000"/>
                  </a:lnTo>
                  <a:close/>
                </a:path>
                <a:path extrusionOk="0" h="3810000" w="4953000">
                  <a:moveTo>
                    <a:pt x="2856229" y="1905000"/>
                  </a:moveTo>
                  <a:lnTo>
                    <a:pt x="2667000" y="1905000"/>
                  </a:lnTo>
                  <a:lnTo>
                    <a:pt x="2667000" y="1524000"/>
                  </a:lnTo>
                  <a:lnTo>
                    <a:pt x="3046729" y="1524000"/>
                  </a:lnTo>
                  <a:lnTo>
                    <a:pt x="3046729" y="1905000"/>
                  </a:lnTo>
                  <a:lnTo>
                    <a:pt x="2856229" y="1905000"/>
                  </a:lnTo>
                  <a:close/>
                </a:path>
                <a:path extrusionOk="0" h="3810000" w="4953000">
                  <a:moveTo>
                    <a:pt x="2856229" y="2286000"/>
                  </a:moveTo>
                  <a:lnTo>
                    <a:pt x="2667000" y="2286000"/>
                  </a:lnTo>
                  <a:lnTo>
                    <a:pt x="2667000" y="1905000"/>
                  </a:lnTo>
                  <a:lnTo>
                    <a:pt x="3046729" y="1905000"/>
                  </a:lnTo>
                  <a:lnTo>
                    <a:pt x="3046729" y="2286000"/>
                  </a:lnTo>
                  <a:lnTo>
                    <a:pt x="2856229" y="2286000"/>
                  </a:lnTo>
                  <a:close/>
                </a:path>
                <a:path extrusionOk="0" h="3810000" w="4953000">
                  <a:moveTo>
                    <a:pt x="2476500" y="2667000"/>
                  </a:moveTo>
                  <a:lnTo>
                    <a:pt x="2286000" y="2667000"/>
                  </a:lnTo>
                  <a:lnTo>
                    <a:pt x="2286000" y="2286000"/>
                  </a:lnTo>
                  <a:lnTo>
                    <a:pt x="2667000" y="2286000"/>
                  </a:lnTo>
                  <a:lnTo>
                    <a:pt x="2667000" y="2667000"/>
                  </a:lnTo>
                  <a:lnTo>
                    <a:pt x="2476500" y="2667000"/>
                  </a:lnTo>
                  <a:close/>
                </a:path>
                <a:path extrusionOk="0" h="3810000" w="4953000">
                  <a:moveTo>
                    <a:pt x="2476500" y="3048000"/>
                  </a:moveTo>
                  <a:lnTo>
                    <a:pt x="2286000" y="3048000"/>
                  </a:lnTo>
                  <a:lnTo>
                    <a:pt x="2286000" y="2667000"/>
                  </a:lnTo>
                  <a:lnTo>
                    <a:pt x="2667000" y="2667000"/>
                  </a:lnTo>
                  <a:lnTo>
                    <a:pt x="2667000" y="3048000"/>
                  </a:lnTo>
                  <a:lnTo>
                    <a:pt x="2476500" y="3048000"/>
                  </a:lnTo>
                  <a:close/>
                </a:path>
                <a:path extrusionOk="0" h="3810000" w="4953000">
                  <a:moveTo>
                    <a:pt x="2856229" y="2667000"/>
                  </a:moveTo>
                  <a:lnTo>
                    <a:pt x="2667000" y="2667000"/>
                  </a:lnTo>
                  <a:lnTo>
                    <a:pt x="2667000" y="2286000"/>
                  </a:lnTo>
                  <a:lnTo>
                    <a:pt x="3046729" y="2286000"/>
                  </a:lnTo>
                  <a:lnTo>
                    <a:pt x="3046729" y="2667000"/>
                  </a:lnTo>
                  <a:lnTo>
                    <a:pt x="2856229" y="2667000"/>
                  </a:lnTo>
                  <a:close/>
                </a:path>
                <a:path extrusionOk="0" h="3810000" w="4953000">
                  <a:moveTo>
                    <a:pt x="2856229" y="3048000"/>
                  </a:moveTo>
                  <a:lnTo>
                    <a:pt x="2667000" y="3048000"/>
                  </a:lnTo>
                  <a:lnTo>
                    <a:pt x="2667000" y="2667000"/>
                  </a:lnTo>
                  <a:lnTo>
                    <a:pt x="3046729" y="2667000"/>
                  </a:lnTo>
                  <a:lnTo>
                    <a:pt x="3046729" y="3048000"/>
                  </a:lnTo>
                  <a:lnTo>
                    <a:pt x="2856229" y="3048000"/>
                  </a:lnTo>
                  <a:close/>
                </a:path>
                <a:path extrusionOk="0" h="3810000" w="4953000">
                  <a:moveTo>
                    <a:pt x="3237229" y="381000"/>
                  </a:moveTo>
                  <a:lnTo>
                    <a:pt x="3046729" y="381000"/>
                  </a:lnTo>
                  <a:lnTo>
                    <a:pt x="3046729" y="0"/>
                  </a:lnTo>
                  <a:lnTo>
                    <a:pt x="3427729" y="0"/>
                  </a:lnTo>
                  <a:lnTo>
                    <a:pt x="3427729" y="381000"/>
                  </a:lnTo>
                  <a:lnTo>
                    <a:pt x="3237229" y="381000"/>
                  </a:lnTo>
                  <a:close/>
                </a:path>
                <a:path extrusionOk="0" h="3810000" w="4953000">
                  <a:moveTo>
                    <a:pt x="3237229" y="762000"/>
                  </a:moveTo>
                  <a:lnTo>
                    <a:pt x="3046729" y="762000"/>
                  </a:lnTo>
                  <a:lnTo>
                    <a:pt x="3046729" y="381000"/>
                  </a:lnTo>
                  <a:lnTo>
                    <a:pt x="3427729" y="381000"/>
                  </a:lnTo>
                  <a:lnTo>
                    <a:pt x="3427729" y="762000"/>
                  </a:lnTo>
                  <a:lnTo>
                    <a:pt x="3237229" y="762000"/>
                  </a:lnTo>
                  <a:close/>
                </a:path>
                <a:path extrusionOk="0" h="3810000" w="4953000">
                  <a:moveTo>
                    <a:pt x="3619500" y="381000"/>
                  </a:moveTo>
                  <a:lnTo>
                    <a:pt x="3429000" y="381000"/>
                  </a:lnTo>
                  <a:lnTo>
                    <a:pt x="3429000" y="0"/>
                  </a:lnTo>
                  <a:lnTo>
                    <a:pt x="3809999" y="0"/>
                  </a:lnTo>
                  <a:lnTo>
                    <a:pt x="3809999" y="381000"/>
                  </a:lnTo>
                  <a:lnTo>
                    <a:pt x="3619500" y="381000"/>
                  </a:lnTo>
                  <a:close/>
                </a:path>
                <a:path extrusionOk="0" h="3810000" w="4953000">
                  <a:moveTo>
                    <a:pt x="3619500" y="762000"/>
                  </a:moveTo>
                  <a:lnTo>
                    <a:pt x="3429000" y="762000"/>
                  </a:lnTo>
                  <a:lnTo>
                    <a:pt x="3429000" y="381000"/>
                  </a:lnTo>
                  <a:lnTo>
                    <a:pt x="3809999" y="381000"/>
                  </a:lnTo>
                  <a:lnTo>
                    <a:pt x="3809999" y="762000"/>
                  </a:lnTo>
                  <a:lnTo>
                    <a:pt x="3619500" y="762000"/>
                  </a:lnTo>
                  <a:close/>
                </a:path>
                <a:path extrusionOk="0" h="3810000" w="4953000">
                  <a:moveTo>
                    <a:pt x="3237229" y="1143000"/>
                  </a:moveTo>
                  <a:lnTo>
                    <a:pt x="3046729" y="1143000"/>
                  </a:lnTo>
                  <a:lnTo>
                    <a:pt x="3046729" y="762000"/>
                  </a:lnTo>
                  <a:lnTo>
                    <a:pt x="3427729" y="762000"/>
                  </a:lnTo>
                  <a:lnTo>
                    <a:pt x="3427729" y="1143000"/>
                  </a:lnTo>
                  <a:lnTo>
                    <a:pt x="3237229" y="1143000"/>
                  </a:lnTo>
                  <a:close/>
                </a:path>
                <a:path extrusionOk="0" h="3810000" w="4953000">
                  <a:moveTo>
                    <a:pt x="3237229" y="1524000"/>
                  </a:moveTo>
                  <a:lnTo>
                    <a:pt x="3046729" y="1524000"/>
                  </a:lnTo>
                  <a:lnTo>
                    <a:pt x="3046729" y="1143000"/>
                  </a:lnTo>
                  <a:lnTo>
                    <a:pt x="3427729" y="1143000"/>
                  </a:lnTo>
                  <a:lnTo>
                    <a:pt x="3427729" y="1524000"/>
                  </a:lnTo>
                  <a:lnTo>
                    <a:pt x="3237229" y="1524000"/>
                  </a:lnTo>
                  <a:close/>
                </a:path>
                <a:path extrusionOk="0" h="3810000" w="4953000">
                  <a:moveTo>
                    <a:pt x="3619500" y="1143000"/>
                  </a:moveTo>
                  <a:lnTo>
                    <a:pt x="3429000" y="1143000"/>
                  </a:lnTo>
                  <a:lnTo>
                    <a:pt x="3429000" y="762000"/>
                  </a:lnTo>
                  <a:lnTo>
                    <a:pt x="3809999" y="762000"/>
                  </a:lnTo>
                  <a:lnTo>
                    <a:pt x="3809999" y="1143000"/>
                  </a:lnTo>
                  <a:lnTo>
                    <a:pt x="3619500" y="1143000"/>
                  </a:lnTo>
                  <a:close/>
                </a:path>
                <a:path extrusionOk="0" h="3810000" w="4953000">
                  <a:moveTo>
                    <a:pt x="3619500" y="1524000"/>
                  </a:moveTo>
                  <a:lnTo>
                    <a:pt x="3429000" y="1524000"/>
                  </a:lnTo>
                  <a:lnTo>
                    <a:pt x="3429000" y="1143000"/>
                  </a:lnTo>
                  <a:lnTo>
                    <a:pt x="3809999" y="1143000"/>
                  </a:lnTo>
                  <a:lnTo>
                    <a:pt x="3809999" y="1524000"/>
                  </a:lnTo>
                  <a:lnTo>
                    <a:pt x="3619500" y="1524000"/>
                  </a:lnTo>
                  <a:close/>
                </a:path>
                <a:path extrusionOk="0" h="3810000" w="4953000">
                  <a:moveTo>
                    <a:pt x="3237229" y="1905000"/>
                  </a:moveTo>
                  <a:lnTo>
                    <a:pt x="3046729" y="1905000"/>
                  </a:lnTo>
                  <a:lnTo>
                    <a:pt x="3046729" y="1524000"/>
                  </a:lnTo>
                  <a:lnTo>
                    <a:pt x="3427729" y="1524000"/>
                  </a:lnTo>
                  <a:lnTo>
                    <a:pt x="3427729" y="1905000"/>
                  </a:lnTo>
                  <a:lnTo>
                    <a:pt x="3237229" y="1905000"/>
                  </a:lnTo>
                  <a:close/>
                </a:path>
                <a:path extrusionOk="0" h="3810000" w="4953000">
                  <a:moveTo>
                    <a:pt x="3237229" y="2286000"/>
                  </a:moveTo>
                  <a:lnTo>
                    <a:pt x="3046729" y="2286000"/>
                  </a:lnTo>
                  <a:lnTo>
                    <a:pt x="3046729" y="1905000"/>
                  </a:lnTo>
                  <a:lnTo>
                    <a:pt x="3427729" y="1905000"/>
                  </a:lnTo>
                  <a:lnTo>
                    <a:pt x="3427729" y="2286000"/>
                  </a:lnTo>
                  <a:lnTo>
                    <a:pt x="3237229" y="2286000"/>
                  </a:lnTo>
                  <a:close/>
                </a:path>
                <a:path extrusionOk="0" h="3810000" w="4953000">
                  <a:moveTo>
                    <a:pt x="3619500" y="1905000"/>
                  </a:moveTo>
                  <a:lnTo>
                    <a:pt x="3429000" y="1905000"/>
                  </a:lnTo>
                  <a:lnTo>
                    <a:pt x="3429000" y="1524000"/>
                  </a:lnTo>
                  <a:lnTo>
                    <a:pt x="3809999" y="1524000"/>
                  </a:lnTo>
                  <a:lnTo>
                    <a:pt x="3809999" y="1905000"/>
                  </a:lnTo>
                  <a:lnTo>
                    <a:pt x="3619500" y="1905000"/>
                  </a:lnTo>
                  <a:close/>
                </a:path>
                <a:path extrusionOk="0" h="3810000" w="4953000">
                  <a:moveTo>
                    <a:pt x="3619500" y="2286000"/>
                  </a:moveTo>
                  <a:lnTo>
                    <a:pt x="3429000" y="2286000"/>
                  </a:lnTo>
                  <a:lnTo>
                    <a:pt x="3429000" y="1905000"/>
                  </a:lnTo>
                  <a:lnTo>
                    <a:pt x="3809999" y="1905000"/>
                  </a:lnTo>
                  <a:lnTo>
                    <a:pt x="3809999" y="2286000"/>
                  </a:lnTo>
                  <a:lnTo>
                    <a:pt x="3619500" y="2286000"/>
                  </a:lnTo>
                  <a:close/>
                </a:path>
                <a:path extrusionOk="0" h="3810000" w="4953000">
                  <a:moveTo>
                    <a:pt x="3237229" y="2667000"/>
                  </a:moveTo>
                  <a:lnTo>
                    <a:pt x="3046729" y="2667000"/>
                  </a:lnTo>
                  <a:lnTo>
                    <a:pt x="3046729" y="2286000"/>
                  </a:lnTo>
                  <a:lnTo>
                    <a:pt x="3427729" y="2286000"/>
                  </a:lnTo>
                  <a:lnTo>
                    <a:pt x="3427729" y="2667000"/>
                  </a:lnTo>
                  <a:lnTo>
                    <a:pt x="3237229" y="2667000"/>
                  </a:lnTo>
                  <a:close/>
                </a:path>
                <a:path extrusionOk="0" h="3810000" w="4953000">
                  <a:moveTo>
                    <a:pt x="3237229" y="3048000"/>
                  </a:moveTo>
                  <a:lnTo>
                    <a:pt x="3046729" y="3048000"/>
                  </a:lnTo>
                  <a:lnTo>
                    <a:pt x="3046729" y="2667000"/>
                  </a:lnTo>
                  <a:lnTo>
                    <a:pt x="3427729" y="2667000"/>
                  </a:lnTo>
                  <a:lnTo>
                    <a:pt x="3427729" y="3048000"/>
                  </a:lnTo>
                  <a:lnTo>
                    <a:pt x="3237229" y="3048000"/>
                  </a:lnTo>
                  <a:close/>
                </a:path>
                <a:path extrusionOk="0" h="3810000" w="4953000">
                  <a:moveTo>
                    <a:pt x="3619500" y="2667000"/>
                  </a:moveTo>
                  <a:lnTo>
                    <a:pt x="3429000" y="2667000"/>
                  </a:lnTo>
                  <a:lnTo>
                    <a:pt x="3429000" y="2286000"/>
                  </a:lnTo>
                  <a:lnTo>
                    <a:pt x="3809999" y="2286000"/>
                  </a:lnTo>
                  <a:lnTo>
                    <a:pt x="3809999" y="2667000"/>
                  </a:lnTo>
                  <a:lnTo>
                    <a:pt x="3619500" y="2667000"/>
                  </a:lnTo>
                  <a:close/>
                </a:path>
                <a:path extrusionOk="0" h="3810000" w="4953000">
                  <a:moveTo>
                    <a:pt x="3619500" y="3048000"/>
                  </a:moveTo>
                  <a:lnTo>
                    <a:pt x="3429000" y="3048000"/>
                  </a:lnTo>
                  <a:lnTo>
                    <a:pt x="3429000" y="2667000"/>
                  </a:lnTo>
                  <a:lnTo>
                    <a:pt x="3809999" y="2667000"/>
                  </a:lnTo>
                  <a:lnTo>
                    <a:pt x="3809999" y="3048000"/>
                  </a:lnTo>
                  <a:lnTo>
                    <a:pt x="3619500" y="3048000"/>
                  </a:lnTo>
                  <a:close/>
                </a:path>
                <a:path extrusionOk="0" h="3810000" w="4953000">
                  <a:moveTo>
                    <a:pt x="3999230" y="381000"/>
                  </a:moveTo>
                  <a:lnTo>
                    <a:pt x="3809999" y="381000"/>
                  </a:lnTo>
                  <a:lnTo>
                    <a:pt x="3809999" y="0"/>
                  </a:lnTo>
                  <a:lnTo>
                    <a:pt x="4189730" y="0"/>
                  </a:lnTo>
                  <a:lnTo>
                    <a:pt x="4189730" y="381000"/>
                  </a:lnTo>
                  <a:lnTo>
                    <a:pt x="3999230" y="381000"/>
                  </a:lnTo>
                  <a:close/>
                </a:path>
                <a:path extrusionOk="0" h="3810000" w="4953000">
                  <a:moveTo>
                    <a:pt x="3999230" y="762000"/>
                  </a:moveTo>
                  <a:lnTo>
                    <a:pt x="3809999" y="762000"/>
                  </a:lnTo>
                  <a:lnTo>
                    <a:pt x="3809999" y="381000"/>
                  </a:lnTo>
                  <a:lnTo>
                    <a:pt x="4189730" y="381000"/>
                  </a:lnTo>
                  <a:lnTo>
                    <a:pt x="4189730" y="762000"/>
                  </a:lnTo>
                  <a:lnTo>
                    <a:pt x="3999230" y="762000"/>
                  </a:lnTo>
                  <a:close/>
                </a:path>
                <a:path extrusionOk="0" h="3810000" w="4953000">
                  <a:moveTo>
                    <a:pt x="3999230" y="1143000"/>
                  </a:moveTo>
                  <a:lnTo>
                    <a:pt x="3809999" y="1143000"/>
                  </a:lnTo>
                  <a:lnTo>
                    <a:pt x="3809999" y="762000"/>
                  </a:lnTo>
                  <a:lnTo>
                    <a:pt x="4189730" y="762000"/>
                  </a:lnTo>
                  <a:lnTo>
                    <a:pt x="4189730" y="1143000"/>
                  </a:lnTo>
                  <a:lnTo>
                    <a:pt x="3999230" y="1143000"/>
                  </a:lnTo>
                  <a:close/>
                </a:path>
                <a:path extrusionOk="0" h="3810000" w="4953000">
                  <a:moveTo>
                    <a:pt x="3999230" y="1524000"/>
                  </a:moveTo>
                  <a:lnTo>
                    <a:pt x="3809999" y="1524000"/>
                  </a:lnTo>
                  <a:lnTo>
                    <a:pt x="3809999" y="1143000"/>
                  </a:lnTo>
                  <a:lnTo>
                    <a:pt x="4189730" y="1143000"/>
                  </a:lnTo>
                  <a:lnTo>
                    <a:pt x="4189730" y="1524000"/>
                  </a:lnTo>
                  <a:lnTo>
                    <a:pt x="3999230" y="1524000"/>
                  </a:lnTo>
                  <a:close/>
                </a:path>
                <a:path extrusionOk="0" h="3810000" w="4953000">
                  <a:moveTo>
                    <a:pt x="3999230" y="1905000"/>
                  </a:moveTo>
                  <a:lnTo>
                    <a:pt x="3809999" y="1905000"/>
                  </a:lnTo>
                  <a:lnTo>
                    <a:pt x="3809999" y="1524000"/>
                  </a:lnTo>
                  <a:lnTo>
                    <a:pt x="4189730" y="1524000"/>
                  </a:lnTo>
                  <a:lnTo>
                    <a:pt x="4189730" y="1905000"/>
                  </a:lnTo>
                  <a:lnTo>
                    <a:pt x="3999230" y="1905000"/>
                  </a:lnTo>
                  <a:close/>
                </a:path>
                <a:path extrusionOk="0" h="3810000" w="4953000">
                  <a:moveTo>
                    <a:pt x="3999230" y="2286000"/>
                  </a:moveTo>
                  <a:lnTo>
                    <a:pt x="3809999" y="2286000"/>
                  </a:lnTo>
                  <a:lnTo>
                    <a:pt x="3809999" y="1905000"/>
                  </a:lnTo>
                  <a:lnTo>
                    <a:pt x="4189730" y="1905000"/>
                  </a:lnTo>
                  <a:lnTo>
                    <a:pt x="4189730" y="2286000"/>
                  </a:lnTo>
                  <a:lnTo>
                    <a:pt x="3999230" y="2286000"/>
                  </a:lnTo>
                  <a:close/>
                </a:path>
                <a:path extrusionOk="0" h="3810000" w="4953000">
                  <a:moveTo>
                    <a:pt x="3999230" y="2667000"/>
                  </a:moveTo>
                  <a:lnTo>
                    <a:pt x="3809999" y="2667000"/>
                  </a:lnTo>
                  <a:lnTo>
                    <a:pt x="3809999" y="2286000"/>
                  </a:lnTo>
                  <a:lnTo>
                    <a:pt x="4189730" y="2286000"/>
                  </a:lnTo>
                  <a:lnTo>
                    <a:pt x="4189730" y="2667000"/>
                  </a:lnTo>
                  <a:lnTo>
                    <a:pt x="3999230" y="2667000"/>
                  </a:lnTo>
                  <a:close/>
                </a:path>
                <a:path extrusionOk="0" h="3810000" w="4953000">
                  <a:moveTo>
                    <a:pt x="3999230" y="3048000"/>
                  </a:moveTo>
                  <a:lnTo>
                    <a:pt x="3809999" y="3048000"/>
                  </a:lnTo>
                  <a:lnTo>
                    <a:pt x="3809999" y="2667000"/>
                  </a:lnTo>
                  <a:lnTo>
                    <a:pt x="4189730" y="2667000"/>
                  </a:lnTo>
                  <a:lnTo>
                    <a:pt x="4189730" y="3048000"/>
                  </a:lnTo>
                  <a:lnTo>
                    <a:pt x="3999230" y="3048000"/>
                  </a:lnTo>
                  <a:close/>
                </a:path>
                <a:path extrusionOk="0" h="3810000" w="4953000">
                  <a:moveTo>
                    <a:pt x="4380230" y="381000"/>
                  </a:moveTo>
                  <a:lnTo>
                    <a:pt x="4189730" y="381000"/>
                  </a:lnTo>
                  <a:lnTo>
                    <a:pt x="4189730" y="0"/>
                  </a:lnTo>
                  <a:lnTo>
                    <a:pt x="4570730" y="0"/>
                  </a:lnTo>
                  <a:lnTo>
                    <a:pt x="4570730" y="381000"/>
                  </a:lnTo>
                  <a:lnTo>
                    <a:pt x="4380230" y="381000"/>
                  </a:lnTo>
                  <a:close/>
                </a:path>
                <a:path extrusionOk="0" h="3810000" w="4953000">
                  <a:moveTo>
                    <a:pt x="4380230" y="762000"/>
                  </a:moveTo>
                  <a:lnTo>
                    <a:pt x="4189730" y="762000"/>
                  </a:lnTo>
                  <a:lnTo>
                    <a:pt x="4189730" y="381000"/>
                  </a:lnTo>
                  <a:lnTo>
                    <a:pt x="4570730" y="381000"/>
                  </a:lnTo>
                  <a:lnTo>
                    <a:pt x="4570730" y="762000"/>
                  </a:lnTo>
                  <a:lnTo>
                    <a:pt x="4380230" y="762000"/>
                  </a:lnTo>
                  <a:close/>
                </a:path>
                <a:path extrusionOk="0" h="3810000" w="4953000">
                  <a:moveTo>
                    <a:pt x="4762499" y="381000"/>
                  </a:moveTo>
                  <a:lnTo>
                    <a:pt x="4571999" y="381000"/>
                  </a:lnTo>
                  <a:lnTo>
                    <a:pt x="4571999" y="0"/>
                  </a:lnTo>
                  <a:lnTo>
                    <a:pt x="4952999" y="0"/>
                  </a:lnTo>
                  <a:lnTo>
                    <a:pt x="4952999" y="381000"/>
                  </a:lnTo>
                  <a:lnTo>
                    <a:pt x="4762499" y="381000"/>
                  </a:lnTo>
                  <a:close/>
                </a:path>
                <a:path extrusionOk="0" h="3810000" w="4953000">
                  <a:moveTo>
                    <a:pt x="4762499" y="762000"/>
                  </a:moveTo>
                  <a:lnTo>
                    <a:pt x="4571999" y="762000"/>
                  </a:lnTo>
                  <a:lnTo>
                    <a:pt x="4571999" y="381000"/>
                  </a:lnTo>
                  <a:lnTo>
                    <a:pt x="4952999" y="381000"/>
                  </a:lnTo>
                  <a:lnTo>
                    <a:pt x="4952999" y="762000"/>
                  </a:lnTo>
                  <a:lnTo>
                    <a:pt x="4762499" y="762000"/>
                  </a:lnTo>
                  <a:close/>
                </a:path>
                <a:path extrusionOk="0" h="3810000" w="4953000">
                  <a:moveTo>
                    <a:pt x="4380230" y="1143000"/>
                  </a:moveTo>
                  <a:lnTo>
                    <a:pt x="4189730" y="1143000"/>
                  </a:lnTo>
                  <a:lnTo>
                    <a:pt x="4189730" y="762000"/>
                  </a:lnTo>
                  <a:lnTo>
                    <a:pt x="4570730" y="762000"/>
                  </a:lnTo>
                  <a:lnTo>
                    <a:pt x="4570730" y="1143000"/>
                  </a:lnTo>
                  <a:lnTo>
                    <a:pt x="4380230" y="1143000"/>
                  </a:lnTo>
                  <a:close/>
                </a:path>
                <a:path extrusionOk="0" h="3810000" w="4953000">
                  <a:moveTo>
                    <a:pt x="4380230" y="1524000"/>
                  </a:moveTo>
                  <a:lnTo>
                    <a:pt x="4189730" y="1524000"/>
                  </a:lnTo>
                  <a:lnTo>
                    <a:pt x="4189730" y="1143000"/>
                  </a:lnTo>
                  <a:lnTo>
                    <a:pt x="4570730" y="1143000"/>
                  </a:lnTo>
                  <a:lnTo>
                    <a:pt x="4570730" y="1524000"/>
                  </a:lnTo>
                  <a:lnTo>
                    <a:pt x="4380230" y="1524000"/>
                  </a:lnTo>
                  <a:close/>
                </a:path>
                <a:path extrusionOk="0" h="3810000" w="4953000">
                  <a:moveTo>
                    <a:pt x="4762499" y="1143000"/>
                  </a:moveTo>
                  <a:lnTo>
                    <a:pt x="4571999" y="1143000"/>
                  </a:lnTo>
                  <a:lnTo>
                    <a:pt x="4571999" y="762000"/>
                  </a:lnTo>
                  <a:lnTo>
                    <a:pt x="4952999" y="762000"/>
                  </a:lnTo>
                  <a:lnTo>
                    <a:pt x="4952999" y="1143000"/>
                  </a:lnTo>
                  <a:lnTo>
                    <a:pt x="4762499" y="1143000"/>
                  </a:lnTo>
                  <a:close/>
                </a:path>
                <a:path extrusionOk="0" h="3810000" w="4953000">
                  <a:moveTo>
                    <a:pt x="4762499" y="1524000"/>
                  </a:moveTo>
                  <a:lnTo>
                    <a:pt x="4571999" y="1524000"/>
                  </a:lnTo>
                  <a:lnTo>
                    <a:pt x="4571999" y="1143000"/>
                  </a:lnTo>
                  <a:lnTo>
                    <a:pt x="4952999" y="1143000"/>
                  </a:lnTo>
                  <a:lnTo>
                    <a:pt x="4952999" y="1524000"/>
                  </a:lnTo>
                  <a:lnTo>
                    <a:pt x="4762499" y="1524000"/>
                  </a:lnTo>
                  <a:close/>
                </a:path>
                <a:path extrusionOk="0" h="3810000" w="4953000">
                  <a:moveTo>
                    <a:pt x="4380230" y="1905000"/>
                  </a:moveTo>
                  <a:lnTo>
                    <a:pt x="4189730" y="1905000"/>
                  </a:lnTo>
                  <a:lnTo>
                    <a:pt x="4189730" y="1524000"/>
                  </a:lnTo>
                  <a:lnTo>
                    <a:pt x="4570730" y="1524000"/>
                  </a:lnTo>
                  <a:lnTo>
                    <a:pt x="4570730" y="1905000"/>
                  </a:lnTo>
                  <a:lnTo>
                    <a:pt x="4380230" y="1905000"/>
                  </a:lnTo>
                  <a:close/>
                </a:path>
                <a:path extrusionOk="0" h="3810000" w="4953000">
                  <a:moveTo>
                    <a:pt x="4380230" y="2286000"/>
                  </a:moveTo>
                  <a:lnTo>
                    <a:pt x="4189730" y="2286000"/>
                  </a:lnTo>
                  <a:lnTo>
                    <a:pt x="4189730" y="1905000"/>
                  </a:lnTo>
                  <a:lnTo>
                    <a:pt x="4570730" y="1905000"/>
                  </a:lnTo>
                  <a:lnTo>
                    <a:pt x="4570730" y="2286000"/>
                  </a:lnTo>
                  <a:lnTo>
                    <a:pt x="4380230" y="2286000"/>
                  </a:lnTo>
                  <a:close/>
                </a:path>
                <a:path extrusionOk="0" h="3810000" w="4953000">
                  <a:moveTo>
                    <a:pt x="4762499" y="1905000"/>
                  </a:moveTo>
                  <a:lnTo>
                    <a:pt x="4571999" y="1905000"/>
                  </a:lnTo>
                  <a:lnTo>
                    <a:pt x="4571999" y="1524000"/>
                  </a:lnTo>
                  <a:lnTo>
                    <a:pt x="4952999" y="1524000"/>
                  </a:lnTo>
                  <a:lnTo>
                    <a:pt x="4952999" y="1905000"/>
                  </a:lnTo>
                  <a:lnTo>
                    <a:pt x="4762499" y="1905000"/>
                  </a:lnTo>
                  <a:close/>
                </a:path>
                <a:path extrusionOk="0" h="3810000" w="4953000">
                  <a:moveTo>
                    <a:pt x="4762499" y="2286000"/>
                  </a:moveTo>
                  <a:lnTo>
                    <a:pt x="4571999" y="2286000"/>
                  </a:lnTo>
                  <a:lnTo>
                    <a:pt x="4571999" y="1905000"/>
                  </a:lnTo>
                  <a:lnTo>
                    <a:pt x="4952999" y="1905000"/>
                  </a:lnTo>
                  <a:lnTo>
                    <a:pt x="4952999" y="2286000"/>
                  </a:lnTo>
                  <a:lnTo>
                    <a:pt x="4762499" y="2286000"/>
                  </a:lnTo>
                  <a:close/>
                </a:path>
                <a:path extrusionOk="0" h="3810000" w="4953000">
                  <a:moveTo>
                    <a:pt x="4380230" y="2667000"/>
                  </a:moveTo>
                  <a:lnTo>
                    <a:pt x="4189730" y="2667000"/>
                  </a:lnTo>
                  <a:lnTo>
                    <a:pt x="4189730" y="2286000"/>
                  </a:lnTo>
                  <a:lnTo>
                    <a:pt x="4570730" y="2286000"/>
                  </a:lnTo>
                  <a:lnTo>
                    <a:pt x="4570730" y="2667000"/>
                  </a:lnTo>
                  <a:lnTo>
                    <a:pt x="4380230" y="2667000"/>
                  </a:lnTo>
                  <a:close/>
                </a:path>
                <a:path extrusionOk="0" h="3810000" w="4953000">
                  <a:moveTo>
                    <a:pt x="4380230" y="3048000"/>
                  </a:moveTo>
                  <a:lnTo>
                    <a:pt x="4189730" y="3048000"/>
                  </a:lnTo>
                  <a:lnTo>
                    <a:pt x="4189730" y="2667000"/>
                  </a:lnTo>
                  <a:lnTo>
                    <a:pt x="4570730" y="2667000"/>
                  </a:lnTo>
                  <a:lnTo>
                    <a:pt x="4570730" y="3048000"/>
                  </a:lnTo>
                  <a:lnTo>
                    <a:pt x="4380230" y="3048000"/>
                  </a:lnTo>
                  <a:close/>
                </a:path>
                <a:path extrusionOk="0" h="3810000" w="4953000">
                  <a:moveTo>
                    <a:pt x="4762499" y="2667000"/>
                  </a:moveTo>
                  <a:lnTo>
                    <a:pt x="4571999" y="2667000"/>
                  </a:lnTo>
                  <a:lnTo>
                    <a:pt x="4571999" y="2286000"/>
                  </a:lnTo>
                  <a:lnTo>
                    <a:pt x="4952999" y="2286000"/>
                  </a:lnTo>
                  <a:lnTo>
                    <a:pt x="4952999" y="2667000"/>
                  </a:lnTo>
                  <a:lnTo>
                    <a:pt x="4762499" y="2667000"/>
                  </a:lnTo>
                  <a:close/>
                </a:path>
                <a:path extrusionOk="0" h="3810000" w="4953000">
                  <a:moveTo>
                    <a:pt x="4762499" y="3048000"/>
                  </a:moveTo>
                  <a:lnTo>
                    <a:pt x="4571999" y="3048000"/>
                  </a:lnTo>
                  <a:lnTo>
                    <a:pt x="4571999" y="2667000"/>
                  </a:lnTo>
                  <a:lnTo>
                    <a:pt x="4952999" y="2667000"/>
                  </a:lnTo>
                  <a:lnTo>
                    <a:pt x="4952999" y="3048000"/>
                  </a:lnTo>
                  <a:lnTo>
                    <a:pt x="4762499" y="3048000"/>
                  </a:lnTo>
                  <a:close/>
                </a:path>
                <a:path extrusionOk="0" h="3810000" w="4953000">
                  <a:moveTo>
                    <a:pt x="190500" y="3429000"/>
                  </a:moveTo>
                  <a:lnTo>
                    <a:pt x="0" y="3429000"/>
                  </a:lnTo>
                  <a:lnTo>
                    <a:pt x="0" y="3048000"/>
                  </a:lnTo>
                  <a:lnTo>
                    <a:pt x="381000" y="3048000"/>
                  </a:lnTo>
                  <a:lnTo>
                    <a:pt x="381000" y="3429000"/>
                  </a:lnTo>
                  <a:lnTo>
                    <a:pt x="190500" y="3429000"/>
                  </a:lnTo>
                  <a:close/>
                </a:path>
                <a:path extrusionOk="0" h="3810000" w="4953000">
                  <a:moveTo>
                    <a:pt x="190500" y="3810000"/>
                  </a:moveTo>
                  <a:lnTo>
                    <a:pt x="0" y="3810000"/>
                  </a:lnTo>
                  <a:lnTo>
                    <a:pt x="0" y="3429000"/>
                  </a:lnTo>
                  <a:lnTo>
                    <a:pt x="381000" y="3429000"/>
                  </a:lnTo>
                  <a:lnTo>
                    <a:pt x="381000" y="3810000"/>
                  </a:lnTo>
                  <a:lnTo>
                    <a:pt x="190500" y="3810000"/>
                  </a:lnTo>
                  <a:close/>
                </a:path>
                <a:path extrusionOk="0" h="3810000" w="4953000">
                  <a:moveTo>
                    <a:pt x="570229" y="3429000"/>
                  </a:moveTo>
                  <a:lnTo>
                    <a:pt x="381000" y="3429000"/>
                  </a:lnTo>
                  <a:lnTo>
                    <a:pt x="381000" y="3048000"/>
                  </a:lnTo>
                  <a:lnTo>
                    <a:pt x="760729" y="3048000"/>
                  </a:lnTo>
                  <a:lnTo>
                    <a:pt x="760729" y="3429000"/>
                  </a:lnTo>
                  <a:lnTo>
                    <a:pt x="570229" y="3429000"/>
                  </a:lnTo>
                  <a:close/>
                </a:path>
                <a:path extrusionOk="0" h="3810000" w="4953000">
                  <a:moveTo>
                    <a:pt x="570229" y="3810000"/>
                  </a:moveTo>
                  <a:lnTo>
                    <a:pt x="381000" y="3810000"/>
                  </a:lnTo>
                  <a:lnTo>
                    <a:pt x="381000" y="3429000"/>
                  </a:lnTo>
                  <a:lnTo>
                    <a:pt x="760729" y="3429000"/>
                  </a:lnTo>
                  <a:lnTo>
                    <a:pt x="760729" y="3810000"/>
                  </a:lnTo>
                  <a:lnTo>
                    <a:pt x="570229" y="3810000"/>
                  </a:lnTo>
                  <a:close/>
                </a:path>
                <a:path extrusionOk="0" h="3810000" w="4953000">
                  <a:moveTo>
                    <a:pt x="951229" y="3429000"/>
                  </a:moveTo>
                  <a:lnTo>
                    <a:pt x="760729" y="3429000"/>
                  </a:lnTo>
                  <a:lnTo>
                    <a:pt x="760729" y="3048000"/>
                  </a:lnTo>
                  <a:lnTo>
                    <a:pt x="1141729" y="3048000"/>
                  </a:lnTo>
                  <a:lnTo>
                    <a:pt x="1141729" y="3429000"/>
                  </a:lnTo>
                  <a:lnTo>
                    <a:pt x="951229" y="3429000"/>
                  </a:lnTo>
                  <a:close/>
                </a:path>
                <a:path extrusionOk="0" h="3810000" w="4953000">
                  <a:moveTo>
                    <a:pt x="951229" y="3810000"/>
                  </a:moveTo>
                  <a:lnTo>
                    <a:pt x="760729" y="3810000"/>
                  </a:lnTo>
                  <a:lnTo>
                    <a:pt x="760729" y="3429000"/>
                  </a:lnTo>
                  <a:lnTo>
                    <a:pt x="1141729" y="3429000"/>
                  </a:lnTo>
                  <a:lnTo>
                    <a:pt x="1141729" y="3810000"/>
                  </a:lnTo>
                  <a:lnTo>
                    <a:pt x="951229" y="3810000"/>
                  </a:lnTo>
                  <a:close/>
                </a:path>
                <a:path extrusionOk="0" h="3810000" w="4953000">
                  <a:moveTo>
                    <a:pt x="1333500" y="3429000"/>
                  </a:moveTo>
                  <a:lnTo>
                    <a:pt x="1143000" y="3429000"/>
                  </a:lnTo>
                  <a:lnTo>
                    <a:pt x="1143000" y="3048000"/>
                  </a:lnTo>
                  <a:lnTo>
                    <a:pt x="1524000" y="3048000"/>
                  </a:lnTo>
                  <a:lnTo>
                    <a:pt x="1524000" y="3429000"/>
                  </a:lnTo>
                  <a:lnTo>
                    <a:pt x="1333500" y="3429000"/>
                  </a:lnTo>
                  <a:close/>
                </a:path>
                <a:path extrusionOk="0" h="3810000" w="4953000">
                  <a:moveTo>
                    <a:pt x="1333500" y="3810000"/>
                  </a:moveTo>
                  <a:lnTo>
                    <a:pt x="1143000" y="3810000"/>
                  </a:lnTo>
                  <a:lnTo>
                    <a:pt x="1143000" y="3429000"/>
                  </a:lnTo>
                  <a:lnTo>
                    <a:pt x="1524000" y="3429000"/>
                  </a:lnTo>
                  <a:lnTo>
                    <a:pt x="1524000" y="3810000"/>
                  </a:lnTo>
                  <a:lnTo>
                    <a:pt x="1333500" y="3810000"/>
                  </a:lnTo>
                  <a:close/>
                </a:path>
                <a:path extrusionOk="0" h="3810000" w="4953000">
                  <a:moveTo>
                    <a:pt x="1713229" y="3429000"/>
                  </a:moveTo>
                  <a:lnTo>
                    <a:pt x="1524000" y="3429000"/>
                  </a:lnTo>
                  <a:lnTo>
                    <a:pt x="1524000" y="3048000"/>
                  </a:lnTo>
                  <a:lnTo>
                    <a:pt x="1903729" y="3048000"/>
                  </a:lnTo>
                  <a:lnTo>
                    <a:pt x="1903729" y="3429000"/>
                  </a:lnTo>
                  <a:lnTo>
                    <a:pt x="1713229" y="3429000"/>
                  </a:lnTo>
                  <a:close/>
                </a:path>
                <a:path extrusionOk="0" h="3810000" w="4953000">
                  <a:moveTo>
                    <a:pt x="1713229" y="3810000"/>
                  </a:moveTo>
                  <a:lnTo>
                    <a:pt x="1524000" y="3810000"/>
                  </a:lnTo>
                  <a:lnTo>
                    <a:pt x="1524000" y="3429000"/>
                  </a:lnTo>
                  <a:lnTo>
                    <a:pt x="1903729" y="3429000"/>
                  </a:lnTo>
                  <a:lnTo>
                    <a:pt x="1903729" y="3810000"/>
                  </a:lnTo>
                  <a:lnTo>
                    <a:pt x="1713229" y="3810000"/>
                  </a:lnTo>
                  <a:close/>
                </a:path>
                <a:path extrusionOk="0" h="3810000" w="4953000">
                  <a:moveTo>
                    <a:pt x="2094229" y="3429000"/>
                  </a:moveTo>
                  <a:lnTo>
                    <a:pt x="1903729" y="3429000"/>
                  </a:lnTo>
                  <a:lnTo>
                    <a:pt x="1903729" y="3048000"/>
                  </a:lnTo>
                  <a:lnTo>
                    <a:pt x="2284729" y="3048000"/>
                  </a:lnTo>
                  <a:lnTo>
                    <a:pt x="2284729" y="3429000"/>
                  </a:lnTo>
                  <a:lnTo>
                    <a:pt x="2094229" y="3429000"/>
                  </a:lnTo>
                  <a:close/>
                </a:path>
                <a:path extrusionOk="0" h="3810000" w="4953000">
                  <a:moveTo>
                    <a:pt x="2094229" y="3810000"/>
                  </a:moveTo>
                  <a:lnTo>
                    <a:pt x="1903729" y="3810000"/>
                  </a:lnTo>
                  <a:lnTo>
                    <a:pt x="1903729" y="3429000"/>
                  </a:lnTo>
                  <a:lnTo>
                    <a:pt x="2284729" y="3429000"/>
                  </a:lnTo>
                  <a:lnTo>
                    <a:pt x="2284729" y="3810000"/>
                  </a:lnTo>
                  <a:lnTo>
                    <a:pt x="2094229" y="3810000"/>
                  </a:lnTo>
                  <a:close/>
                </a:path>
                <a:path extrusionOk="0" h="3810000" w="4953000">
                  <a:moveTo>
                    <a:pt x="2476500" y="3429000"/>
                  </a:moveTo>
                  <a:lnTo>
                    <a:pt x="2286000" y="3429000"/>
                  </a:lnTo>
                  <a:lnTo>
                    <a:pt x="2286000" y="3048000"/>
                  </a:lnTo>
                  <a:lnTo>
                    <a:pt x="2667000" y="3048000"/>
                  </a:lnTo>
                  <a:lnTo>
                    <a:pt x="2667000" y="3429000"/>
                  </a:lnTo>
                  <a:lnTo>
                    <a:pt x="2476500" y="3429000"/>
                  </a:lnTo>
                  <a:close/>
                </a:path>
                <a:path extrusionOk="0" h="3810000" w="4953000">
                  <a:moveTo>
                    <a:pt x="2476500" y="3810000"/>
                  </a:moveTo>
                  <a:lnTo>
                    <a:pt x="2286000" y="3810000"/>
                  </a:lnTo>
                  <a:lnTo>
                    <a:pt x="2286000" y="3429000"/>
                  </a:lnTo>
                  <a:lnTo>
                    <a:pt x="2667000" y="3429000"/>
                  </a:lnTo>
                  <a:lnTo>
                    <a:pt x="2667000" y="3810000"/>
                  </a:lnTo>
                  <a:lnTo>
                    <a:pt x="2476500" y="3810000"/>
                  </a:lnTo>
                  <a:close/>
                </a:path>
                <a:path extrusionOk="0" h="3810000" w="4953000">
                  <a:moveTo>
                    <a:pt x="2856229" y="3429000"/>
                  </a:moveTo>
                  <a:lnTo>
                    <a:pt x="2667000" y="3429000"/>
                  </a:lnTo>
                  <a:lnTo>
                    <a:pt x="2667000" y="3048000"/>
                  </a:lnTo>
                  <a:lnTo>
                    <a:pt x="3046729" y="3048000"/>
                  </a:lnTo>
                  <a:lnTo>
                    <a:pt x="3046729" y="3429000"/>
                  </a:lnTo>
                  <a:lnTo>
                    <a:pt x="2856229" y="3429000"/>
                  </a:lnTo>
                  <a:close/>
                </a:path>
                <a:path extrusionOk="0" h="3810000" w="4953000">
                  <a:moveTo>
                    <a:pt x="2856229" y="3810000"/>
                  </a:moveTo>
                  <a:lnTo>
                    <a:pt x="2667000" y="3810000"/>
                  </a:lnTo>
                  <a:lnTo>
                    <a:pt x="2667000" y="3429000"/>
                  </a:lnTo>
                  <a:lnTo>
                    <a:pt x="3046729" y="3429000"/>
                  </a:lnTo>
                  <a:lnTo>
                    <a:pt x="3046729" y="3810000"/>
                  </a:lnTo>
                  <a:lnTo>
                    <a:pt x="2856229" y="3810000"/>
                  </a:lnTo>
                  <a:close/>
                </a:path>
                <a:path extrusionOk="0" h="3810000" w="4953000">
                  <a:moveTo>
                    <a:pt x="3237229" y="3429000"/>
                  </a:moveTo>
                  <a:lnTo>
                    <a:pt x="3046729" y="3429000"/>
                  </a:lnTo>
                  <a:lnTo>
                    <a:pt x="3046729" y="3048000"/>
                  </a:lnTo>
                  <a:lnTo>
                    <a:pt x="3427729" y="3048000"/>
                  </a:lnTo>
                  <a:lnTo>
                    <a:pt x="3427729" y="3429000"/>
                  </a:lnTo>
                  <a:lnTo>
                    <a:pt x="3237229" y="3429000"/>
                  </a:lnTo>
                  <a:close/>
                </a:path>
                <a:path extrusionOk="0" h="3810000" w="4953000">
                  <a:moveTo>
                    <a:pt x="3237229" y="3810000"/>
                  </a:moveTo>
                  <a:lnTo>
                    <a:pt x="3046729" y="3810000"/>
                  </a:lnTo>
                  <a:lnTo>
                    <a:pt x="3046729" y="3429000"/>
                  </a:lnTo>
                  <a:lnTo>
                    <a:pt x="3427729" y="3429000"/>
                  </a:lnTo>
                  <a:lnTo>
                    <a:pt x="3427729" y="3810000"/>
                  </a:lnTo>
                  <a:lnTo>
                    <a:pt x="3237229" y="3810000"/>
                  </a:lnTo>
                  <a:close/>
                </a:path>
                <a:path extrusionOk="0" h="3810000" w="4953000">
                  <a:moveTo>
                    <a:pt x="3619500" y="3429000"/>
                  </a:moveTo>
                  <a:lnTo>
                    <a:pt x="3429000" y="3429000"/>
                  </a:lnTo>
                  <a:lnTo>
                    <a:pt x="3429000" y="3048000"/>
                  </a:lnTo>
                  <a:lnTo>
                    <a:pt x="3809999" y="3048000"/>
                  </a:lnTo>
                  <a:lnTo>
                    <a:pt x="3809999" y="3429000"/>
                  </a:lnTo>
                  <a:lnTo>
                    <a:pt x="3619500" y="3429000"/>
                  </a:lnTo>
                  <a:close/>
                </a:path>
                <a:path extrusionOk="0" h="3810000" w="4953000">
                  <a:moveTo>
                    <a:pt x="3619500" y="3810000"/>
                  </a:moveTo>
                  <a:lnTo>
                    <a:pt x="3429000" y="3810000"/>
                  </a:lnTo>
                  <a:lnTo>
                    <a:pt x="3429000" y="3429000"/>
                  </a:lnTo>
                  <a:lnTo>
                    <a:pt x="3809999" y="3429000"/>
                  </a:lnTo>
                  <a:lnTo>
                    <a:pt x="3809999" y="3810000"/>
                  </a:lnTo>
                  <a:lnTo>
                    <a:pt x="3619500" y="3810000"/>
                  </a:lnTo>
                  <a:close/>
                </a:path>
                <a:path extrusionOk="0" h="3810000" w="4953000">
                  <a:moveTo>
                    <a:pt x="3999230" y="3429000"/>
                  </a:moveTo>
                  <a:lnTo>
                    <a:pt x="3809999" y="3429000"/>
                  </a:lnTo>
                  <a:lnTo>
                    <a:pt x="3809999" y="3048000"/>
                  </a:lnTo>
                  <a:lnTo>
                    <a:pt x="4189730" y="3048000"/>
                  </a:lnTo>
                  <a:lnTo>
                    <a:pt x="4189730" y="3429000"/>
                  </a:lnTo>
                  <a:lnTo>
                    <a:pt x="3999230" y="3429000"/>
                  </a:lnTo>
                  <a:close/>
                </a:path>
                <a:path extrusionOk="0" h="3810000" w="4953000">
                  <a:moveTo>
                    <a:pt x="3999230" y="3810000"/>
                  </a:moveTo>
                  <a:lnTo>
                    <a:pt x="3809999" y="3810000"/>
                  </a:lnTo>
                  <a:lnTo>
                    <a:pt x="3809999" y="3429000"/>
                  </a:lnTo>
                  <a:lnTo>
                    <a:pt x="4189730" y="3429000"/>
                  </a:lnTo>
                  <a:lnTo>
                    <a:pt x="4189730" y="3810000"/>
                  </a:lnTo>
                  <a:lnTo>
                    <a:pt x="3999230" y="3810000"/>
                  </a:lnTo>
                  <a:close/>
                </a:path>
                <a:path extrusionOk="0" h="3810000" w="4953000">
                  <a:moveTo>
                    <a:pt x="4380230" y="3429000"/>
                  </a:moveTo>
                  <a:lnTo>
                    <a:pt x="4189730" y="3429000"/>
                  </a:lnTo>
                  <a:lnTo>
                    <a:pt x="4189730" y="3048000"/>
                  </a:lnTo>
                  <a:lnTo>
                    <a:pt x="4570730" y="3048000"/>
                  </a:lnTo>
                  <a:lnTo>
                    <a:pt x="4570730" y="3429000"/>
                  </a:lnTo>
                  <a:lnTo>
                    <a:pt x="4380230" y="3429000"/>
                  </a:lnTo>
                  <a:close/>
                </a:path>
                <a:path extrusionOk="0" h="3810000" w="4953000">
                  <a:moveTo>
                    <a:pt x="4380230" y="3810000"/>
                  </a:moveTo>
                  <a:lnTo>
                    <a:pt x="4189730" y="3810000"/>
                  </a:lnTo>
                  <a:lnTo>
                    <a:pt x="4189730" y="3429000"/>
                  </a:lnTo>
                  <a:lnTo>
                    <a:pt x="4570730" y="3429000"/>
                  </a:lnTo>
                  <a:lnTo>
                    <a:pt x="4570730" y="3810000"/>
                  </a:lnTo>
                  <a:lnTo>
                    <a:pt x="4380230" y="3810000"/>
                  </a:lnTo>
                  <a:close/>
                </a:path>
                <a:path extrusionOk="0" h="3810000" w="4953000">
                  <a:moveTo>
                    <a:pt x="4762499" y="3429000"/>
                  </a:moveTo>
                  <a:lnTo>
                    <a:pt x="4571999" y="3429000"/>
                  </a:lnTo>
                  <a:lnTo>
                    <a:pt x="4571999" y="3048000"/>
                  </a:lnTo>
                  <a:lnTo>
                    <a:pt x="4952999" y="3048000"/>
                  </a:lnTo>
                  <a:lnTo>
                    <a:pt x="4952999" y="3429000"/>
                  </a:lnTo>
                  <a:lnTo>
                    <a:pt x="4762499" y="3429000"/>
                  </a:lnTo>
                  <a:close/>
                </a:path>
                <a:path extrusionOk="0" h="3810000" w="4953000">
                  <a:moveTo>
                    <a:pt x="4762499" y="3810000"/>
                  </a:moveTo>
                  <a:lnTo>
                    <a:pt x="4571999" y="3810000"/>
                  </a:lnTo>
                  <a:lnTo>
                    <a:pt x="4571999" y="3429000"/>
                  </a:lnTo>
                  <a:lnTo>
                    <a:pt x="4952999" y="3429000"/>
                  </a:lnTo>
                  <a:lnTo>
                    <a:pt x="4952999" y="3810000"/>
                  </a:lnTo>
                  <a:lnTo>
                    <a:pt x="4762499" y="3810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27"/>
            <p:cNvSpPr/>
            <p:nvPr/>
          </p:nvSpPr>
          <p:spPr>
            <a:xfrm>
              <a:off x="2867660" y="2585720"/>
              <a:ext cx="4648200" cy="3434079"/>
            </a:xfrm>
            <a:custGeom>
              <a:rect b="b" l="l" r="r" t="t"/>
              <a:pathLst>
                <a:path extrusionOk="0" h="3434079" w="4648200">
                  <a:moveTo>
                    <a:pt x="836929" y="690879"/>
                  </a:moveTo>
                  <a:lnTo>
                    <a:pt x="0" y="1148079"/>
                  </a:lnTo>
                  <a:lnTo>
                    <a:pt x="457200" y="3053079"/>
                  </a:lnTo>
                  <a:lnTo>
                    <a:pt x="1979929" y="3434079"/>
                  </a:lnTo>
                  <a:lnTo>
                    <a:pt x="4648199" y="2214879"/>
                  </a:lnTo>
                  <a:lnTo>
                    <a:pt x="4408651" y="1520189"/>
                  </a:lnTo>
                  <a:lnTo>
                    <a:pt x="1918969" y="1520189"/>
                  </a:lnTo>
                  <a:lnTo>
                    <a:pt x="836929" y="690879"/>
                  </a:lnTo>
                  <a:close/>
                </a:path>
                <a:path extrusionOk="0" h="3434079" w="4648200">
                  <a:moveTo>
                    <a:pt x="2339340" y="0"/>
                  </a:moveTo>
                  <a:lnTo>
                    <a:pt x="1918969" y="1520189"/>
                  </a:lnTo>
                  <a:lnTo>
                    <a:pt x="4408651" y="1520189"/>
                  </a:lnTo>
                  <a:lnTo>
                    <a:pt x="3886199" y="5079"/>
                  </a:lnTo>
                  <a:lnTo>
                    <a:pt x="2339340" y="0"/>
                  </a:lnTo>
                  <a:close/>
                </a:path>
              </a:pathLst>
            </a:custGeom>
            <a:solidFill>
              <a:srgbClr val="FC5E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27"/>
            <p:cNvSpPr/>
            <p:nvPr/>
          </p:nvSpPr>
          <p:spPr>
            <a:xfrm>
              <a:off x="2867660" y="2585720"/>
              <a:ext cx="4648200" cy="3434079"/>
            </a:xfrm>
            <a:custGeom>
              <a:rect b="b" l="l" r="r" t="t"/>
              <a:pathLst>
                <a:path extrusionOk="0" h="3434079" w="4648200">
                  <a:moveTo>
                    <a:pt x="1979929" y="3434079"/>
                  </a:moveTo>
                  <a:lnTo>
                    <a:pt x="4648199" y="2214879"/>
                  </a:lnTo>
                  <a:lnTo>
                    <a:pt x="3886199" y="5079"/>
                  </a:lnTo>
                  <a:lnTo>
                    <a:pt x="2339340" y="0"/>
                  </a:lnTo>
                  <a:lnTo>
                    <a:pt x="1918969" y="1520189"/>
                  </a:lnTo>
                  <a:lnTo>
                    <a:pt x="836929" y="690879"/>
                  </a:lnTo>
                  <a:lnTo>
                    <a:pt x="0" y="1148079"/>
                  </a:lnTo>
                  <a:lnTo>
                    <a:pt x="457200" y="3053079"/>
                  </a:lnTo>
                  <a:lnTo>
                    <a:pt x="1979929" y="3434079"/>
                  </a:lnTo>
                  <a:close/>
                </a:path>
                <a:path extrusionOk="0" h="3434079" w="4648200">
                  <a:moveTo>
                    <a:pt x="0" y="0"/>
                  </a:moveTo>
                  <a:lnTo>
                    <a:pt x="0" y="0"/>
                  </a:lnTo>
                </a:path>
                <a:path extrusionOk="0" h="3434079" w="4648200">
                  <a:moveTo>
                    <a:pt x="4648199" y="3434079"/>
                  </a:moveTo>
                  <a:lnTo>
                    <a:pt x="4648199" y="343407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27"/>
            <p:cNvSpPr/>
            <p:nvPr/>
          </p:nvSpPr>
          <p:spPr>
            <a:xfrm>
              <a:off x="3324860" y="5638800"/>
              <a:ext cx="2362200" cy="381000"/>
            </a:xfrm>
            <a:custGeom>
              <a:rect b="b" l="l" r="r" t="t"/>
              <a:pathLst>
                <a:path extrusionOk="0" h="381000" w="2362200">
                  <a:moveTo>
                    <a:pt x="2362200" y="0"/>
                  </a:moveTo>
                  <a:lnTo>
                    <a:pt x="0" y="0"/>
                  </a:lnTo>
                  <a:lnTo>
                    <a:pt x="1524000" y="381000"/>
                  </a:lnTo>
                  <a:lnTo>
                    <a:pt x="2362200" y="0"/>
                  </a:lnTo>
                  <a:close/>
                </a:path>
              </a:pathLst>
            </a:custGeom>
            <a:solidFill>
              <a:srgbClr val="EFB8A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27"/>
            <p:cNvSpPr/>
            <p:nvPr/>
          </p:nvSpPr>
          <p:spPr>
            <a:xfrm>
              <a:off x="3324860" y="5638800"/>
              <a:ext cx="2362200" cy="381000"/>
            </a:xfrm>
            <a:custGeom>
              <a:rect b="b" l="l" r="r" t="t"/>
              <a:pathLst>
                <a:path extrusionOk="0" h="381000" w="2362200">
                  <a:moveTo>
                    <a:pt x="1524000" y="381000"/>
                  </a:moveTo>
                  <a:lnTo>
                    <a:pt x="0" y="0"/>
                  </a:lnTo>
                  <a:lnTo>
                    <a:pt x="2362200" y="0"/>
                  </a:lnTo>
                </a:path>
                <a:path extrusionOk="0" h="381000" w="2362200">
                  <a:moveTo>
                    <a:pt x="0" y="0"/>
                  </a:moveTo>
                  <a:lnTo>
                    <a:pt x="0" y="0"/>
                  </a:lnTo>
                </a:path>
                <a:path extrusionOk="0" h="381000" w="2362200">
                  <a:moveTo>
                    <a:pt x="2362200" y="381000"/>
                  </a:moveTo>
                  <a:lnTo>
                    <a:pt x="2362200" y="3810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27"/>
            <p:cNvSpPr/>
            <p:nvPr/>
          </p:nvSpPr>
          <p:spPr>
            <a:xfrm>
              <a:off x="4657089" y="5838190"/>
              <a:ext cx="304800" cy="304800"/>
            </a:xfrm>
            <a:custGeom>
              <a:rect b="b" l="l" r="r" t="t"/>
              <a:pathLst>
                <a:path extrusionOk="0" h="304800" w="304800">
                  <a:moveTo>
                    <a:pt x="152400" y="0"/>
                  </a:moveTo>
                  <a:lnTo>
                    <a:pt x="103388" y="7559"/>
                  </a:lnTo>
                  <a:lnTo>
                    <a:pt x="61447" y="28773"/>
                  </a:lnTo>
                  <a:lnTo>
                    <a:pt x="28773" y="61447"/>
                  </a:lnTo>
                  <a:lnTo>
                    <a:pt x="7559" y="103388"/>
                  </a:lnTo>
                  <a:lnTo>
                    <a:pt x="0" y="152400"/>
                  </a:lnTo>
                  <a:lnTo>
                    <a:pt x="7559" y="201411"/>
                  </a:lnTo>
                  <a:lnTo>
                    <a:pt x="28773" y="243352"/>
                  </a:lnTo>
                  <a:lnTo>
                    <a:pt x="61447" y="276026"/>
                  </a:lnTo>
                  <a:lnTo>
                    <a:pt x="103388" y="297240"/>
                  </a:lnTo>
                  <a:lnTo>
                    <a:pt x="152400" y="304800"/>
                  </a:lnTo>
                  <a:lnTo>
                    <a:pt x="201411" y="297240"/>
                  </a:lnTo>
                  <a:lnTo>
                    <a:pt x="243352" y="276026"/>
                  </a:lnTo>
                  <a:lnTo>
                    <a:pt x="276026" y="243352"/>
                  </a:lnTo>
                  <a:lnTo>
                    <a:pt x="297240" y="201411"/>
                  </a:lnTo>
                  <a:lnTo>
                    <a:pt x="304800" y="152400"/>
                  </a:lnTo>
                  <a:lnTo>
                    <a:pt x="297240" y="103388"/>
                  </a:lnTo>
                  <a:lnTo>
                    <a:pt x="276026" y="61447"/>
                  </a:lnTo>
                  <a:lnTo>
                    <a:pt x="243352" y="28773"/>
                  </a:lnTo>
                  <a:lnTo>
                    <a:pt x="201411" y="7559"/>
                  </a:lnTo>
                  <a:lnTo>
                    <a:pt x="152400" y="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27"/>
            <p:cNvSpPr/>
            <p:nvPr/>
          </p:nvSpPr>
          <p:spPr>
            <a:xfrm>
              <a:off x="4657089" y="5838190"/>
              <a:ext cx="306070" cy="306070"/>
            </a:xfrm>
            <a:custGeom>
              <a:rect b="b" l="l" r="r" t="t"/>
              <a:pathLst>
                <a:path extrusionOk="0" h="306070" w="30607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 extrusionOk="0" h="306070" w="306070">
                  <a:moveTo>
                    <a:pt x="0" y="0"/>
                  </a:moveTo>
                  <a:lnTo>
                    <a:pt x="0" y="0"/>
                  </a:lnTo>
                </a:path>
                <a:path extrusionOk="0" h="306070" w="306070">
                  <a:moveTo>
                    <a:pt x="306070" y="306070"/>
                  </a:moveTo>
                  <a:lnTo>
                    <a:pt x="306070" y="30607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27"/>
            <p:cNvSpPr/>
            <p:nvPr/>
          </p:nvSpPr>
          <p:spPr>
            <a:xfrm>
              <a:off x="3117850" y="4785360"/>
              <a:ext cx="4396740" cy="853440"/>
            </a:xfrm>
            <a:custGeom>
              <a:rect b="b" l="l" r="r" t="t"/>
              <a:pathLst>
                <a:path extrusionOk="0" h="853439" w="4396740">
                  <a:moveTo>
                    <a:pt x="0" y="0"/>
                  </a:moveTo>
                  <a:lnTo>
                    <a:pt x="205739" y="853439"/>
                  </a:lnTo>
                  <a:lnTo>
                    <a:pt x="2578100" y="848359"/>
                  </a:lnTo>
                  <a:lnTo>
                    <a:pt x="4396740" y="15239"/>
                  </a:lnTo>
                  <a:lnTo>
                    <a:pt x="0" y="0"/>
                  </a:lnTo>
                  <a:close/>
                </a:path>
              </a:pathLst>
            </a:custGeom>
            <a:solidFill>
              <a:srgbClr val="E96A6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27"/>
            <p:cNvSpPr/>
            <p:nvPr/>
          </p:nvSpPr>
          <p:spPr>
            <a:xfrm>
              <a:off x="3117850" y="4785360"/>
              <a:ext cx="4398010" cy="853440"/>
            </a:xfrm>
            <a:custGeom>
              <a:rect b="b" l="l" r="r" t="t"/>
              <a:pathLst>
                <a:path extrusionOk="0" h="853439" w="4398009">
                  <a:moveTo>
                    <a:pt x="205739" y="853439"/>
                  </a:moveTo>
                  <a:lnTo>
                    <a:pt x="2578100" y="848359"/>
                  </a:lnTo>
                  <a:lnTo>
                    <a:pt x="4396740" y="15239"/>
                  </a:lnTo>
                  <a:lnTo>
                    <a:pt x="0" y="0"/>
                  </a:lnTo>
                </a:path>
                <a:path extrusionOk="0" h="853439" w="4398009">
                  <a:moveTo>
                    <a:pt x="0" y="0"/>
                  </a:moveTo>
                  <a:lnTo>
                    <a:pt x="0" y="0"/>
                  </a:lnTo>
                </a:path>
                <a:path extrusionOk="0" h="853439" w="4398009">
                  <a:moveTo>
                    <a:pt x="4398009" y="853439"/>
                  </a:moveTo>
                  <a:lnTo>
                    <a:pt x="4398009" y="85343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27"/>
            <p:cNvSpPr/>
            <p:nvPr/>
          </p:nvSpPr>
          <p:spPr>
            <a:xfrm>
              <a:off x="2951480" y="4098289"/>
              <a:ext cx="4564380" cy="702310"/>
            </a:xfrm>
            <a:custGeom>
              <a:rect b="b" l="l" r="r" t="t"/>
              <a:pathLst>
                <a:path extrusionOk="0" h="702310" w="4564380">
                  <a:moveTo>
                    <a:pt x="0" y="0"/>
                  </a:moveTo>
                  <a:lnTo>
                    <a:pt x="166370" y="702310"/>
                  </a:lnTo>
                  <a:lnTo>
                    <a:pt x="4564380" y="702310"/>
                  </a:lnTo>
                  <a:lnTo>
                    <a:pt x="4335780" y="16510"/>
                  </a:lnTo>
                  <a:lnTo>
                    <a:pt x="0" y="0"/>
                  </a:lnTo>
                  <a:close/>
                </a:path>
              </a:pathLst>
            </a:custGeom>
            <a:solidFill>
              <a:srgbClr val="EFB8A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27"/>
            <p:cNvSpPr/>
            <p:nvPr/>
          </p:nvSpPr>
          <p:spPr>
            <a:xfrm>
              <a:off x="2951480" y="4098289"/>
              <a:ext cx="4564380" cy="702310"/>
            </a:xfrm>
            <a:custGeom>
              <a:rect b="b" l="l" r="r" t="t"/>
              <a:pathLst>
                <a:path extrusionOk="0" h="702310" w="4564380">
                  <a:moveTo>
                    <a:pt x="4564380" y="702310"/>
                  </a:moveTo>
                  <a:lnTo>
                    <a:pt x="4335780" y="16510"/>
                  </a:lnTo>
                  <a:lnTo>
                    <a:pt x="0" y="0"/>
                  </a:lnTo>
                  <a:lnTo>
                    <a:pt x="166369" y="702310"/>
                  </a:lnTo>
                  <a:lnTo>
                    <a:pt x="4564380" y="702310"/>
                  </a:lnTo>
                  <a:close/>
                </a:path>
                <a:path extrusionOk="0" h="702310" w="4564380">
                  <a:moveTo>
                    <a:pt x="0" y="0"/>
                  </a:moveTo>
                  <a:lnTo>
                    <a:pt x="0" y="0"/>
                  </a:lnTo>
                </a:path>
                <a:path extrusionOk="0" h="702310" w="4564380">
                  <a:moveTo>
                    <a:pt x="4564380" y="702310"/>
                  </a:moveTo>
                  <a:lnTo>
                    <a:pt x="4564380" y="7023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27"/>
            <p:cNvSpPr/>
            <p:nvPr/>
          </p:nvSpPr>
          <p:spPr>
            <a:xfrm>
              <a:off x="7316469" y="4679950"/>
              <a:ext cx="304800" cy="304800"/>
            </a:xfrm>
            <a:custGeom>
              <a:rect b="b" l="l" r="r" t="t"/>
              <a:pathLst>
                <a:path extrusionOk="0" h="304800" w="304800">
                  <a:moveTo>
                    <a:pt x="152400" y="0"/>
                  </a:moveTo>
                  <a:lnTo>
                    <a:pt x="103388" y="7559"/>
                  </a:lnTo>
                  <a:lnTo>
                    <a:pt x="61447" y="28773"/>
                  </a:lnTo>
                  <a:lnTo>
                    <a:pt x="28773" y="61447"/>
                  </a:lnTo>
                  <a:lnTo>
                    <a:pt x="7559" y="103388"/>
                  </a:lnTo>
                  <a:lnTo>
                    <a:pt x="0" y="152400"/>
                  </a:lnTo>
                  <a:lnTo>
                    <a:pt x="7559" y="201411"/>
                  </a:lnTo>
                  <a:lnTo>
                    <a:pt x="28773" y="243352"/>
                  </a:lnTo>
                  <a:lnTo>
                    <a:pt x="61447" y="276026"/>
                  </a:lnTo>
                  <a:lnTo>
                    <a:pt x="103388" y="297240"/>
                  </a:lnTo>
                  <a:lnTo>
                    <a:pt x="152400" y="304800"/>
                  </a:lnTo>
                  <a:lnTo>
                    <a:pt x="201411" y="297240"/>
                  </a:lnTo>
                  <a:lnTo>
                    <a:pt x="243352" y="276026"/>
                  </a:lnTo>
                  <a:lnTo>
                    <a:pt x="276026" y="243352"/>
                  </a:lnTo>
                  <a:lnTo>
                    <a:pt x="297240" y="201411"/>
                  </a:lnTo>
                  <a:lnTo>
                    <a:pt x="304800" y="152400"/>
                  </a:lnTo>
                  <a:lnTo>
                    <a:pt x="297240" y="103388"/>
                  </a:lnTo>
                  <a:lnTo>
                    <a:pt x="276026" y="61447"/>
                  </a:lnTo>
                  <a:lnTo>
                    <a:pt x="243352" y="28773"/>
                  </a:lnTo>
                  <a:lnTo>
                    <a:pt x="201411" y="7559"/>
                  </a:lnTo>
                  <a:lnTo>
                    <a:pt x="152400" y="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27"/>
            <p:cNvSpPr/>
            <p:nvPr/>
          </p:nvSpPr>
          <p:spPr>
            <a:xfrm>
              <a:off x="7316469" y="4679950"/>
              <a:ext cx="304800" cy="304800"/>
            </a:xfrm>
            <a:custGeom>
              <a:rect b="b" l="l" r="r" t="t"/>
              <a:pathLst>
                <a:path extrusionOk="0" h="304800" w="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 extrusionOk="0" h="304800" w="304800">
                  <a:moveTo>
                    <a:pt x="0" y="0"/>
                  </a:moveTo>
                  <a:lnTo>
                    <a:pt x="0" y="0"/>
                  </a:lnTo>
                </a:path>
                <a:path extrusionOk="0" h="304800" w="304800">
                  <a:moveTo>
                    <a:pt x="304800" y="304800"/>
                  </a:moveTo>
                  <a:lnTo>
                    <a:pt x="304800" y="3048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27"/>
            <p:cNvSpPr/>
            <p:nvPr/>
          </p:nvSpPr>
          <p:spPr>
            <a:xfrm>
              <a:off x="3153410" y="5435600"/>
              <a:ext cx="306070" cy="304800"/>
            </a:xfrm>
            <a:custGeom>
              <a:rect b="b" l="l" r="r" t="t"/>
              <a:pathLst>
                <a:path extrusionOk="0" h="304800" w="306070">
                  <a:moveTo>
                    <a:pt x="152400" y="0"/>
                  </a:moveTo>
                  <a:lnTo>
                    <a:pt x="103388" y="7559"/>
                  </a:lnTo>
                  <a:lnTo>
                    <a:pt x="61447" y="28773"/>
                  </a:lnTo>
                  <a:lnTo>
                    <a:pt x="28773" y="61447"/>
                  </a:lnTo>
                  <a:lnTo>
                    <a:pt x="7559" y="103388"/>
                  </a:lnTo>
                  <a:lnTo>
                    <a:pt x="0" y="152400"/>
                  </a:lnTo>
                  <a:lnTo>
                    <a:pt x="7559" y="201411"/>
                  </a:lnTo>
                  <a:lnTo>
                    <a:pt x="28773" y="243352"/>
                  </a:lnTo>
                  <a:lnTo>
                    <a:pt x="61447" y="276026"/>
                  </a:lnTo>
                  <a:lnTo>
                    <a:pt x="103388" y="297240"/>
                  </a:lnTo>
                  <a:lnTo>
                    <a:pt x="152400" y="304800"/>
                  </a:lnTo>
                  <a:lnTo>
                    <a:pt x="201543" y="297240"/>
                  </a:lnTo>
                  <a:lnTo>
                    <a:pt x="243799" y="276026"/>
                  </a:lnTo>
                  <a:lnTo>
                    <a:pt x="276849" y="243352"/>
                  </a:lnTo>
                  <a:lnTo>
                    <a:pt x="298378" y="201411"/>
                  </a:lnTo>
                  <a:lnTo>
                    <a:pt x="306069" y="152400"/>
                  </a:lnTo>
                  <a:lnTo>
                    <a:pt x="298378" y="103388"/>
                  </a:lnTo>
                  <a:lnTo>
                    <a:pt x="276849" y="61447"/>
                  </a:lnTo>
                  <a:lnTo>
                    <a:pt x="243799" y="28773"/>
                  </a:lnTo>
                  <a:lnTo>
                    <a:pt x="201543" y="7559"/>
                  </a:lnTo>
                  <a:lnTo>
                    <a:pt x="152400" y="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27"/>
            <p:cNvSpPr/>
            <p:nvPr/>
          </p:nvSpPr>
          <p:spPr>
            <a:xfrm>
              <a:off x="3153410" y="5435600"/>
              <a:ext cx="306070" cy="304800"/>
            </a:xfrm>
            <a:custGeom>
              <a:rect b="b" l="l" r="r" t="t"/>
              <a:pathLst>
                <a:path extrusionOk="0" h="304800" w="306070">
                  <a:moveTo>
                    <a:pt x="152400" y="0"/>
                  </a:moveTo>
                  <a:lnTo>
                    <a:pt x="201543" y="7559"/>
                  </a:lnTo>
                  <a:lnTo>
                    <a:pt x="243799" y="28773"/>
                  </a:lnTo>
                  <a:lnTo>
                    <a:pt x="276849" y="61447"/>
                  </a:lnTo>
                  <a:lnTo>
                    <a:pt x="298378" y="103388"/>
                  </a:lnTo>
                  <a:lnTo>
                    <a:pt x="306069" y="152400"/>
                  </a:lnTo>
                  <a:lnTo>
                    <a:pt x="298378" y="201411"/>
                  </a:lnTo>
                  <a:lnTo>
                    <a:pt x="276849" y="243352"/>
                  </a:lnTo>
                  <a:lnTo>
                    <a:pt x="243799" y="276026"/>
                  </a:lnTo>
                  <a:lnTo>
                    <a:pt x="201543"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 extrusionOk="0" h="304800" w="306070">
                  <a:moveTo>
                    <a:pt x="0" y="0"/>
                  </a:moveTo>
                  <a:lnTo>
                    <a:pt x="0" y="0"/>
                  </a:lnTo>
                </a:path>
                <a:path extrusionOk="0" h="304800" w="306070">
                  <a:moveTo>
                    <a:pt x="306069" y="304800"/>
                  </a:moveTo>
                  <a:lnTo>
                    <a:pt x="306069" y="3048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27"/>
            <p:cNvSpPr/>
            <p:nvPr/>
          </p:nvSpPr>
          <p:spPr>
            <a:xfrm>
              <a:off x="4771389" y="2590800"/>
              <a:ext cx="2515870" cy="1524000"/>
            </a:xfrm>
            <a:custGeom>
              <a:rect b="b" l="l" r="r" t="t"/>
              <a:pathLst>
                <a:path extrusionOk="0" h="1524000" w="2515870">
                  <a:moveTo>
                    <a:pt x="1982469" y="0"/>
                  </a:moveTo>
                  <a:lnTo>
                    <a:pt x="457200" y="0"/>
                  </a:lnTo>
                  <a:lnTo>
                    <a:pt x="0" y="1524000"/>
                  </a:lnTo>
                  <a:lnTo>
                    <a:pt x="2515869" y="1524000"/>
                  </a:lnTo>
                  <a:lnTo>
                    <a:pt x="1982469" y="0"/>
                  </a:lnTo>
                  <a:close/>
                </a:path>
              </a:pathLst>
            </a:custGeom>
            <a:solidFill>
              <a:srgbClr val="BB21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27"/>
            <p:cNvSpPr/>
            <p:nvPr/>
          </p:nvSpPr>
          <p:spPr>
            <a:xfrm>
              <a:off x="4771389" y="2590800"/>
              <a:ext cx="2515870" cy="1524000"/>
            </a:xfrm>
            <a:custGeom>
              <a:rect b="b" l="l" r="r" t="t"/>
              <a:pathLst>
                <a:path extrusionOk="0" h="1524000" w="2515870">
                  <a:moveTo>
                    <a:pt x="2515869" y="1524000"/>
                  </a:moveTo>
                  <a:lnTo>
                    <a:pt x="1982469" y="0"/>
                  </a:lnTo>
                  <a:lnTo>
                    <a:pt x="457200" y="0"/>
                  </a:lnTo>
                  <a:lnTo>
                    <a:pt x="0" y="1524000"/>
                  </a:lnTo>
                </a:path>
                <a:path extrusionOk="0" h="1524000" w="2515870">
                  <a:moveTo>
                    <a:pt x="0" y="0"/>
                  </a:moveTo>
                  <a:lnTo>
                    <a:pt x="0" y="0"/>
                  </a:lnTo>
                </a:path>
                <a:path extrusionOk="0" h="1524000" w="2515870">
                  <a:moveTo>
                    <a:pt x="2515869" y="1524000"/>
                  </a:moveTo>
                  <a:lnTo>
                    <a:pt x="2515869" y="15240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27"/>
            <p:cNvSpPr/>
            <p:nvPr/>
          </p:nvSpPr>
          <p:spPr>
            <a:xfrm>
              <a:off x="5083810" y="2435860"/>
              <a:ext cx="304800" cy="306070"/>
            </a:xfrm>
            <a:custGeom>
              <a:rect b="b" l="l" r="r" t="t"/>
              <a:pathLst>
                <a:path extrusionOk="0" h="306069" w="304800">
                  <a:moveTo>
                    <a:pt x="152400" y="0"/>
                  </a:moveTo>
                  <a:lnTo>
                    <a:pt x="103388" y="7559"/>
                  </a:lnTo>
                  <a:lnTo>
                    <a:pt x="61447" y="28773"/>
                  </a:lnTo>
                  <a:lnTo>
                    <a:pt x="28773" y="61447"/>
                  </a:lnTo>
                  <a:lnTo>
                    <a:pt x="7559" y="103388"/>
                  </a:lnTo>
                  <a:lnTo>
                    <a:pt x="0" y="152400"/>
                  </a:lnTo>
                  <a:lnTo>
                    <a:pt x="7559" y="201543"/>
                  </a:lnTo>
                  <a:lnTo>
                    <a:pt x="28773" y="243799"/>
                  </a:lnTo>
                  <a:lnTo>
                    <a:pt x="61447" y="276849"/>
                  </a:lnTo>
                  <a:lnTo>
                    <a:pt x="103388" y="298378"/>
                  </a:lnTo>
                  <a:lnTo>
                    <a:pt x="152400" y="306069"/>
                  </a:lnTo>
                  <a:lnTo>
                    <a:pt x="201411" y="298378"/>
                  </a:lnTo>
                  <a:lnTo>
                    <a:pt x="243352" y="276849"/>
                  </a:lnTo>
                  <a:lnTo>
                    <a:pt x="276026" y="243799"/>
                  </a:lnTo>
                  <a:lnTo>
                    <a:pt x="297240" y="201543"/>
                  </a:lnTo>
                  <a:lnTo>
                    <a:pt x="304800" y="152400"/>
                  </a:lnTo>
                  <a:lnTo>
                    <a:pt x="297240" y="103388"/>
                  </a:lnTo>
                  <a:lnTo>
                    <a:pt x="276026" y="61447"/>
                  </a:lnTo>
                  <a:lnTo>
                    <a:pt x="243352" y="28773"/>
                  </a:lnTo>
                  <a:lnTo>
                    <a:pt x="201411" y="7559"/>
                  </a:lnTo>
                  <a:lnTo>
                    <a:pt x="152400" y="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27"/>
            <p:cNvSpPr/>
            <p:nvPr/>
          </p:nvSpPr>
          <p:spPr>
            <a:xfrm>
              <a:off x="5083810" y="2435860"/>
              <a:ext cx="306070" cy="306070"/>
            </a:xfrm>
            <a:custGeom>
              <a:rect b="b" l="l" r="r" t="t"/>
              <a:pathLst>
                <a:path extrusionOk="0" h="306069" w="306070">
                  <a:moveTo>
                    <a:pt x="152400" y="0"/>
                  </a:moveTo>
                  <a:lnTo>
                    <a:pt x="201411" y="7559"/>
                  </a:lnTo>
                  <a:lnTo>
                    <a:pt x="243352" y="28773"/>
                  </a:lnTo>
                  <a:lnTo>
                    <a:pt x="276026" y="61447"/>
                  </a:lnTo>
                  <a:lnTo>
                    <a:pt x="297240" y="103388"/>
                  </a:lnTo>
                  <a:lnTo>
                    <a:pt x="304800" y="152400"/>
                  </a:lnTo>
                  <a:lnTo>
                    <a:pt x="297240" y="201543"/>
                  </a:lnTo>
                  <a:lnTo>
                    <a:pt x="276026" y="243799"/>
                  </a:lnTo>
                  <a:lnTo>
                    <a:pt x="243352" y="276849"/>
                  </a:lnTo>
                  <a:lnTo>
                    <a:pt x="201411" y="298378"/>
                  </a:lnTo>
                  <a:lnTo>
                    <a:pt x="152400" y="306069"/>
                  </a:lnTo>
                  <a:lnTo>
                    <a:pt x="103388" y="298378"/>
                  </a:lnTo>
                  <a:lnTo>
                    <a:pt x="61447" y="276849"/>
                  </a:lnTo>
                  <a:lnTo>
                    <a:pt x="28773" y="243799"/>
                  </a:lnTo>
                  <a:lnTo>
                    <a:pt x="7559" y="201543"/>
                  </a:lnTo>
                  <a:lnTo>
                    <a:pt x="0" y="152400"/>
                  </a:lnTo>
                  <a:lnTo>
                    <a:pt x="7559" y="103388"/>
                  </a:lnTo>
                  <a:lnTo>
                    <a:pt x="28773" y="61447"/>
                  </a:lnTo>
                  <a:lnTo>
                    <a:pt x="61447" y="28773"/>
                  </a:lnTo>
                  <a:lnTo>
                    <a:pt x="103388" y="7559"/>
                  </a:lnTo>
                  <a:lnTo>
                    <a:pt x="152400" y="0"/>
                  </a:lnTo>
                  <a:close/>
                </a:path>
                <a:path extrusionOk="0" h="306069" w="306070">
                  <a:moveTo>
                    <a:pt x="0" y="0"/>
                  </a:moveTo>
                  <a:lnTo>
                    <a:pt x="0" y="0"/>
                  </a:lnTo>
                </a:path>
                <a:path extrusionOk="0" h="306069" w="306070">
                  <a:moveTo>
                    <a:pt x="306069" y="306069"/>
                  </a:moveTo>
                  <a:lnTo>
                    <a:pt x="306069" y="30606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27"/>
            <p:cNvSpPr/>
            <p:nvPr/>
          </p:nvSpPr>
          <p:spPr>
            <a:xfrm>
              <a:off x="6546850" y="2439669"/>
              <a:ext cx="304800" cy="304800"/>
            </a:xfrm>
            <a:custGeom>
              <a:rect b="b" l="l" r="r" t="t"/>
              <a:pathLst>
                <a:path extrusionOk="0" h="304800" w="304800">
                  <a:moveTo>
                    <a:pt x="152400" y="0"/>
                  </a:moveTo>
                  <a:lnTo>
                    <a:pt x="103388" y="7559"/>
                  </a:lnTo>
                  <a:lnTo>
                    <a:pt x="61447" y="28773"/>
                  </a:lnTo>
                  <a:lnTo>
                    <a:pt x="28773" y="61447"/>
                  </a:lnTo>
                  <a:lnTo>
                    <a:pt x="7559" y="103388"/>
                  </a:lnTo>
                  <a:lnTo>
                    <a:pt x="0" y="152400"/>
                  </a:lnTo>
                  <a:lnTo>
                    <a:pt x="7559" y="201411"/>
                  </a:lnTo>
                  <a:lnTo>
                    <a:pt x="28773" y="243352"/>
                  </a:lnTo>
                  <a:lnTo>
                    <a:pt x="61447" y="276026"/>
                  </a:lnTo>
                  <a:lnTo>
                    <a:pt x="103388" y="297240"/>
                  </a:lnTo>
                  <a:lnTo>
                    <a:pt x="152400" y="304800"/>
                  </a:lnTo>
                  <a:lnTo>
                    <a:pt x="201411" y="297240"/>
                  </a:lnTo>
                  <a:lnTo>
                    <a:pt x="243352" y="276026"/>
                  </a:lnTo>
                  <a:lnTo>
                    <a:pt x="276026" y="243352"/>
                  </a:lnTo>
                  <a:lnTo>
                    <a:pt x="297240" y="201411"/>
                  </a:lnTo>
                  <a:lnTo>
                    <a:pt x="304800" y="152400"/>
                  </a:lnTo>
                  <a:lnTo>
                    <a:pt x="297240" y="103388"/>
                  </a:lnTo>
                  <a:lnTo>
                    <a:pt x="276026" y="61447"/>
                  </a:lnTo>
                  <a:lnTo>
                    <a:pt x="243352" y="28773"/>
                  </a:lnTo>
                  <a:lnTo>
                    <a:pt x="201411" y="7559"/>
                  </a:lnTo>
                  <a:lnTo>
                    <a:pt x="152400" y="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27"/>
            <p:cNvSpPr/>
            <p:nvPr/>
          </p:nvSpPr>
          <p:spPr>
            <a:xfrm>
              <a:off x="6546850" y="2439669"/>
              <a:ext cx="304800" cy="304800"/>
            </a:xfrm>
            <a:custGeom>
              <a:rect b="b" l="l" r="r" t="t"/>
              <a:pathLst>
                <a:path extrusionOk="0" h="304800" w="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 extrusionOk="0" h="304800" w="304800">
                  <a:moveTo>
                    <a:pt x="0" y="0"/>
                  </a:moveTo>
                  <a:lnTo>
                    <a:pt x="0" y="0"/>
                  </a:lnTo>
                </a:path>
                <a:path extrusionOk="0" h="304800" w="304800">
                  <a:moveTo>
                    <a:pt x="304800" y="304800"/>
                  </a:moveTo>
                  <a:lnTo>
                    <a:pt x="304800" y="3048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27"/>
            <p:cNvSpPr/>
            <p:nvPr/>
          </p:nvSpPr>
          <p:spPr>
            <a:xfrm>
              <a:off x="4648200" y="3939539"/>
              <a:ext cx="304800" cy="304800"/>
            </a:xfrm>
            <a:custGeom>
              <a:rect b="b" l="l" r="r" t="t"/>
              <a:pathLst>
                <a:path extrusionOk="0" h="304800" w="304800">
                  <a:moveTo>
                    <a:pt x="152400" y="0"/>
                  </a:moveTo>
                  <a:lnTo>
                    <a:pt x="103388" y="7559"/>
                  </a:lnTo>
                  <a:lnTo>
                    <a:pt x="61447" y="28773"/>
                  </a:lnTo>
                  <a:lnTo>
                    <a:pt x="28773" y="61447"/>
                  </a:lnTo>
                  <a:lnTo>
                    <a:pt x="7559" y="103388"/>
                  </a:lnTo>
                  <a:lnTo>
                    <a:pt x="0" y="152400"/>
                  </a:lnTo>
                  <a:lnTo>
                    <a:pt x="7559" y="201411"/>
                  </a:lnTo>
                  <a:lnTo>
                    <a:pt x="28773" y="243352"/>
                  </a:lnTo>
                  <a:lnTo>
                    <a:pt x="61447" y="276026"/>
                  </a:lnTo>
                  <a:lnTo>
                    <a:pt x="103388" y="297240"/>
                  </a:lnTo>
                  <a:lnTo>
                    <a:pt x="152400" y="304800"/>
                  </a:lnTo>
                  <a:lnTo>
                    <a:pt x="201411" y="297240"/>
                  </a:lnTo>
                  <a:lnTo>
                    <a:pt x="243352" y="276026"/>
                  </a:lnTo>
                  <a:lnTo>
                    <a:pt x="276026" y="243352"/>
                  </a:lnTo>
                  <a:lnTo>
                    <a:pt x="297240" y="201411"/>
                  </a:lnTo>
                  <a:lnTo>
                    <a:pt x="304800" y="152400"/>
                  </a:lnTo>
                  <a:lnTo>
                    <a:pt x="297240" y="103388"/>
                  </a:lnTo>
                  <a:lnTo>
                    <a:pt x="276026" y="61447"/>
                  </a:lnTo>
                  <a:lnTo>
                    <a:pt x="243352" y="28773"/>
                  </a:lnTo>
                  <a:lnTo>
                    <a:pt x="201411" y="7559"/>
                  </a:lnTo>
                  <a:lnTo>
                    <a:pt x="152400" y="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27"/>
            <p:cNvSpPr/>
            <p:nvPr/>
          </p:nvSpPr>
          <p:spPr>
            <a:xfrm>
              <a:off x="4648200" y="3939539"/>
              <a:ext cx="304800" cy="306070"/>
            </a:xfrm>
            <a:custGeom>
              <a:rect b="b" l="l" r="r" t="t"/>
              <a:pathLst>
                <a:path extrusionOk="0" h="306070" w="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 extrusionOk="0" h="306070" w="304800">
                  <a:moveTo>
                    <a:pt x="0" y="0"/>
                  </a:moveTo>
                  <a:lnTo>
                    <a:pt x="0" y="0"/>
                  </a:lnTo>
                </a:path>
                <a:path extrusionOk="0" h="306070" w="304800">
                  <a:moveTo>
                    <a:pt x="304800" y="306070"/>
                  </a:moveTo>
                  <a:lnTo>
                    <a:pt x="304800" y="30607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p27"/>
            <p:cNvSpPr/>
            <p:nvPr/>
          </p:nvSpPr>
          <p:spPr>
            <a:xfrm>
              <a:off x="2867660" y="3276600"/>
              <a:ext cx="1447800" cy="457200"/>
            </a:xfrm>
            <a:custGeom>
              <a:rect b="b" l="l" r="r" t="t"/>
              <a:pathLst>
                <a:path extrusionOk="0" h="457200" w="1447800">
                  <a:moveTo>
                    <a:pt x="838200" y="0"/>
                  </a:moveTo>
                  <a:lnTo>
                    <a:pt x="0" y="457200"/>
                  </a:lnTo>
                  <a:lnTo>
                    <a:pt x="1447800" y="457200"/>
                  </a:lnTo>
                  <a:lnTo>
                    <a:pt x="838200" y="0"/>
                  </a:lnTo>
                  <a:close/>
                </a:path>
              </a:pathLst>
            </a:custGeom>
            <a:solidFill>
              <a:srgbClr val="BB21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27"/>
            <p:cNvSpPr/>
            <p:nvPr/>
          </p:nvSpPr>
          <p:spPr>
            <a:xfrm>
              <a:off x="2867660" y="3276600"/>
              <a:ext cx="1447800" cy="457200"/>
            </a:xfrm>
            <a:custGeom>
              <a:rect b="b" l="l" r="r" t="t"/>
              <a:pathLst>
                <a:path extrusionOk="0" h="457200" w="1447800">
                  <a:moveTo>
                    <a:pt x="0" y="457200"/>
                  </a:moveTo>
                  <a:lnTo>
                    <a:pt x="1447800" y="457200"/>
                  </a:lnTo>
                  <a:lnTo>
                    <a:pt x="838200" y="0"/>
                  </a:lnTo>
                  <a:lnTo>
                    <a:pt x="0" y="457200"/>
                  </a:lnTo>
                  <a:close/>
                </a:path>
                <a:path extrusionOk="0" h="457200" w="1447800">
                  <a:moveTo>
                    <a:pt x="0" y="0"/>
                  </a:moveTo>
                  <a:lnTo>
                    <a:pt x="0" y="0"/>
                  </a:lnTo>
                </a:path>
                <a:path extrusionOk="0" h="457200" w="1447800">
                  <a:moveTo>
                    <a:pt x="1447800" y="457200"/>
                  </a:moveTo>
                  <a:lnTo>
                    <a:pt x="1447800" y="4572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27"/>
            <p:cNvSpPr/>
            <p:nvPr/>
          </p:nvSpPr>
          <p:spPr>
            <a:xfrm>
              <a:off x="2750820" y="3549650"/>
              <a:ext cx="304800" cy="304800"/>
            </a:xfrm>
            <a:custGeom>
              <a:rect b="b" l="l" r="r" t="t"/>
              <a:pathLst>
                <a:path extrusionOk="0" h="304800" w="304800">
                  <a:moveTo>
                    <a:pt x="152400" y="0"/>
                  </a:moveTo>
                  <a:lnTo>
                    <a:pt x="103388" y="7559"/>
                  </a:lnTo>
                  <a:lnTo>
                    <a:pt x="61447" y="28773"/>
                  </a:lnTo>
                  <a:lnTo>
                    <a:pt x="28773" y="61447"/>
                  </a:lnTo>
                  <a:lnTo>
                    <a:pt x="7559" y="103388"/>
                  </a:lnTo>
                  <a:lnTo>
                    <a:pt x="0" y="152400"/>
                  </a:lnTo>
                  <a:lnTo>
                    <a:pt x="7559" y="201411"/>
                  </a:lnTo>
                  <a:lnTo>
                    <a:pt x="28773" y="243352"/>
                  </a:lnTo>
                  <a:lnTo>
                    <a:pt x="61447" y="276026"/>
                  </a:lnTo>
                  <a:lnTo>
                    <a:pt x="103388" y="297240"/>
                  </a:lnTo>
                  <a:lnTo>
                    <a:pt x="152400" y="304800"/>
                  </a:lnTo>
                  <a:lnTo>
                    <a:pt x="201411" y="297240"/>
                  </a:lnTo>
                  <a:lnTo>
                    <a:pt x="243352" y="276026"/>
                  </a:lnTo>
                  <a:lnTo>
                    <a:pt x="276026" y="243352"/>
                  </a:lnTo>
                  <a:lnTo>
                    <a:pt x="297240" y="201411"/>
                  </a:lnTo>
                  <a:lnTo>
                    <a:pt x="304800" y="152400"/>
                  </a:lnTo>
                  <a:lnTo>
                    <a:pt x="297240" y="103388"/>
                  </a:lnTo>
                  <a:lnTo>
                    <a:pt x="276026" y="61447"/>
                  </a:lnTo>
                  <a:lnTo>
                    <a:pt x="243352" y="28773"/>
                  </a:lnTo>
                  <a:lnTo>
                    <a:pt x="201411" y="7559"/>
                  </a:lnTo>
                  <a:lnTo>
                    <a:pt x="152400" y="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27"/>
            <p:cNvSpPr/>
            <p:nvPr/>
          </p:nvSpPr>
          <p:spPr>
            <a:xfrm>
              <a:off x="2750820" y="3549650"/>
              <a:ext cx="304800" cy="304800"/>
            </a:xfrm>
            <a:custGeom>
              <a:rect b="b" l="l" r="r" t="t"/>
              <a:pathLst>
                <a:path extrusionOk="0" h="304800" w="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 extrusionOk="0" h="304800" w="304800">
                  <a:moveTo>
                    <a:pt x="0" y="0"/>
                  </a:moveTo>
                  <a:lnTo>
                    <a:pt x="0" y="0"/>
                  </a:lnTo>
                </a:path>
                <a:path extrusionOk="0" h="304800" w="304800">
                  <a:moveTo>
                    <a:pt x="304800" y="304800"/>
                  </a:moveTo>
                  <a:lnTo>
                    <a:pt x="304800" y="3048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27"/>
            <p:cNvSpPr/>
            <p:nvPr/>
          </p:nvSpPr>
          <p:spPr>
            <a:xfrm>
              <a:off x="3507740" y="3182619"/>
              <a:ext cx="304800" cy="304800"/>
            </a:xfrm>
            <a:custGeom>
              <a:rect b="b" l="l" r="r" t="t"/>
              <a:pathLst>
                <a:path extrusionOk="0" h="304800" w="304800">
                  <a:moveTo>
                    <a:pt x="152400" y="0"/>
                  </a:moveTo>
                  <a:lnTo>
                    <a:pt x="103388" y="7559"/>
                  </a:lnTo>
                  <a:lnTo>
                    <a:pt x="61447" y="28773"/>
                  </a:lnTo>
                  <a:lnTo>
                    <a:pt x="28773" y="61447"/>
                  </a:lnTo>
                  <a:lnTo>
                    <a:pt x="7559" y="103388"/>
                  </a:lnTo>
                  <a:lnTo>
                    <a:pt x="0" y="152400"/>
                  </a:lnTo>
                  <a:lnTo>
                    <a:pt x="7559" y="201411"/>
                  </a:lnTo>
                  <a:lnTo>
                    <a:pt x="28773" y="243352"/>
                  </a:lnTo>
                  <a:lnTo>
                    <a:pt x="61447" y="276026"/>
                  </a:lnTo>
                  <a:lnTo>
                    <a:pt x="103388" y="297240"/>
                  </a:lnTo>
                  <a:lnTo>
                    <a:pt x="152400" y="304800"/>
                  </a:lnTo>
                  <a:lnTo>
                    <a:pt x="201411" y="297240"/>
                  </a:lnTo>
                  <a:lnTo>
                    <a:pt x="243352" y="276026"/>
                  </a:lnTo>
                  <a:lnTo>
                    <a:pt x="276026" y="243352"/>
                  </a:lnTo>
                  <a:lnTo>
                    <a:pt x="297240" y="201411"/>
                  </a:lnTo>
                  <a:lnTo>
                    <a:pt x="304800" y="152400"/>
                  </a:lnTo>
                  <a:lnTo>
                    <a:pt x="297240" y="103388"/>
                  </a:lnTo>
                  <a:lnTo>
                    <a:pt x="276026" y="61447"/>
                  </a:lnTo>
                  <a:lnTo>
                    <a:pt x="243352" y="28773"/>
                  </a:lnTo>
                  <a:lnTo>
                    <a:pt x="201411" y="7559"/>
                  </a:lnTo>
                  <a:lnTo>
                    <a:pt x="152400" y="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27"/>
            <p:cNvSpPr/>
            <p:nvPr/>
          </p:nvSpPr>
          <p:spPr>
            <a:xfrm>
              <a:off x="3507740" y="3182619"/>
              <a:ext cx="304800" cy="304800"/>
            </a:xfrm>
            <a:custGeom>
              <a:rect b="b" l="l" r="r" t="t"/>
              <a:pathLst>
                <a:path extrusionOk="0" h="304800" w="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 extrusionOk="0" h="304800" w="304800">
                  <a:moveTo>
                    <a:pt x="0" y="0"/>
                  </a:moveTo>
                  <a:lnTo>
                    <a:pt x="0" y="0"/>
                  </a:lnTo>
                </a:path>
                <a:path extrusionOk="0" h="304800" w="304800">
                  <a:moveTo>
                    <a:pt x="304800" y="304800"/>
                  </a:moveTo>
                  <a:lnTo>
                    <a:pt x="304800" y="3048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9" name="Google Shape;359;p27"/>
          <p:cNvSpPr txBox="1"/>
          <p:nvPr>
            <p:ph type="title"/>
          </p:nvPr>
        </p:nvSpPr>
        <p:spPr>
          <a:xfrm>
            <a:off x="50800" y="12700"/>
            <a:ext cx="165100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800" u="sng">
                <a:solidFill>
                  <a:srgbClr val="000000"/>
                </a:solidFill>
                <a:latin typeface="Times New Roman"/>
                <a:ea typeface="Times New Roman"/>
                <a:cs typeface="Times New Roman"/>
                <a:sym typeface="Times New Roman"/>
              </a:rPr>
              <a:t>Edge Table</a:t>
            </a:r>
            <a:endParaRPr sz="2800">
              <a:latin typeface="Times New Roman"/>
              <a:ea typeface="Times New Roman"/>
              <a:cs typeface="Times New Roman"/>
              <a:sym typeface="Times New Roman"/>
            </a:endParaRPr>
          </a:p>
        </p:txBody>
      </p:sp>
      <p:sp>
        <p:nvSpPr>
          <p:cNvPr id="360" name="Google Shape;360;p27"/>
          <p:cNvSpPr txBox="1"/>
          <p:nvPr/>
        </p:nvSpPr>
        <p:spPr>
          <a:xfrm>
            <a:off x="4399279" y="5600700"/>
            <a:ext cx="3657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T1</a:t>
            </a:r>
            <a:endParaRPr sz="2400">
              <a:solidFill>
                <a:schemeClr val="dk1"/>
              </a:solidFill>
              <a:latin typeface="Times New Roman"/>
              <a:ea typeface="Times New Roman"/>
              <a:cs typeface="Times New Roman"/>
              <a:sym typeface="Times New Roman"/>
            </a:endParaRPr>
          </a:p>
        </p:txBody>
      </p:sp>
      <p:sp>
        <p:nvSpPr>
          <p:cNvPr id="361" name="Google Shape;361;p27"/>
          <p:cNvSpPr txBox="1"/>
          <p:nvPr/>
        </p:nvSpPr>
        <p:spPr>
          <a:xfrm>
            <a:off x="4544059" y="5139690"/>
            <a:ext cx="3657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T2</a:t>
            </a:r>
            <a:endParaRPr sz="2400">
              <a:solidFill>
                <a:schemeClr val="dk1"/>
              </a:solidFill>
              <a:latin typeface="Times New Roman"/>
              <a:ea typeface="Times New Roman"/>
              <a:cs typeface="Times New Roman"/>
              <a:sym typeface="Times New Roman"/>
            </a:endParaRPr>
          </a:p>
        </p:txBody>
      </p:sp>
      <p:sp>
        <p:nvSpPr>
          <p:cNvPr id="362" name="Google Shape;362;p27"/>
          <p:cNvSpPr txBox="1"/>
          <p:nvPr/>
        </p:nvSpPr>
        <p:spPr>
          <a:xfrm>
            <a:off x="4646929" y="4352290"/>
            <a:ext cx="3657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T3</a:t>
            </a:r>
            <a:endParaRPr sz="2400">
              <a:solidFill>
                <a:schemeClr val="dk1"/>
              </a:solidFill>
              <a:latin typeface="Times New Roman"/>
              <a:ea typeface="Times New Roman"/>
              <a:cs typeface="Times New Roman"/>
              <a:sym typeface="Times New Roman"/>
            </a:endParaRPr>
          </a:p>
        </p:txBody>
      </p:sp>
      <p:sp>
        <p:nvSpPr>
          <p:cNvPr id="363" name="Google Shape;363;p27"/>
          <p:cNvSpPr txBox="1"/>
          <p:nvPr/>
        </p:nvSpPr>
        <p:spPr>
          <a:xfrm>
            <a:off x="3477259" y="3788409"/>
            <a:ext cx="3657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T4</a:t>
            </a:r>
            <a:endParaRPr sz="2400">
              <a:solidFill>
                <a:schemeClr val="dk1"/>
              </a:solidFill>
              <a:latin typeface="Times New Roman"/>
              <a:ea typeface="Times New Roman"/>
              <a:cs typeface="Times New Roman"/>
              <a:sym typeface="Times New Roman"/>
            </a:endParaRPr>
          </a:p>
        </p:txBody>
      </p:sp>
      <p:sp>
        <p:nvSpPr>
          <p:cNvPr id="364" name="Google Shape;364;p27"/>
          <p:cNvSpPr txBox="1"/>
          <p:nvPr/>
        </p:nvSpPr>
        <p:spPr>
          <a:xfrm>
            <a:off x="5680709" y="3211829"/>
            <a:ext cx="3657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T5</a:t>
            </a:r>
            <a:endParaRPr sz="2400">
              <a:solidFill>
                <a:schemeClr val="dk1"/>
              </a:solidFill>
              <a:latin typeface="Times New Roman"/>
              <a:ea typeface="Times New Roman"/>
              <a:cs typeface="Times New Roman"/>
              <a:sym typeface="Times New Roman"/>
            </a:endParaRPr>
          </a:p>
        </p:txBody>
      </p:sp>
      <p:sp>
        <p:nvSpPr>
          <p:cNvPr id="365" name="Google Shape;365;p27"/>
          <p:cNvSpPr txBox="1"/>
          <p:nvPr/>
        </p:nvSpPr>
        <p:spPr>
          <a:xfrm>
            <a:off x="3387090" y="3450590"/>
            <a:ext cx="3657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T6</a:t>
            </a:r>
            <a:endParaRPr sz="2400">
              <a:solidFill>
                <a:schemeClr val="dk1"/>
              </a:solidFill>
              <a:latin typeface="Times New Roman"/>
              <a:ea typeface="Times New Roman"/>
              <a:cs typeface="Times New Roman"/>
              <a:sym typeface="Times New Roman"/>
            </a:endParaRPr>
          </a:p>
        </p:txBody>
      </p:sp>
      <p:sp>
        <p:nvSpPr>
          <p:cNvPr id="366" name="Google Shape;366;p27"/>
          <p:cNvSpPr txBox="1"/>
          <p:nvPr/>
        </p:nvSpPr>
        <p:spPr>
          <a:xfrm>
            <a:off x="1070610" y="618490"/>
            <a:ext cx="567944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-sort vertices by y coordinate building Edge Table (ET)</a:t>
            </a:r>
            <a:endParaRPr sz="2000">
              <a:solidFill>
                <a:schemeClr val="dk1"/>
              </a:solidFill>
              <a:latin typeface="Times New Roman"/>
              <a:ea typeface="Times New Roman"/>
              <a:cs typeface="Times New Roman"/>
              <a:sym typeface="Times New Roman"/>
            </a:endParaRPr>
          </a:p>
        </p:txBody>
      </p:sp>
      <p:grpSp>
        <p:nvGrpSpPr>
          <p:cNvPr id="367" name="Google Shape;367;p27"/>
          <p:cNvGrpSpPr/>
          <p:nvPr/>
        </p:nvGrpSpPr>
        <p:grpSpPr>
          <a:xfrm>
            <a:off x="553719" y="1600200"/>
            <a:ext cx="8056881" cy="4878070"/>
            <a:chOff x="553719" y="1600200"/>
            <a:chExt cx="8056881" cy="4878070"/>
          </a:xfrm>
        </p:grpSpPr>
        <p:sp>
          <p:nvSpPr>
            <p:cNvPr id="368" name="Google Shape;368;p27"/>
            <p:cNvSpPr/>
            <p:nvPr/>
          </p:nvSpPr>
          <p:spPr>
            <a:xfrm>
              <a:off x="2491740" y="3738879"/>
              <a:ext cx="6118860" cy="2269490"/>
            </a:xfrm>
            <a:custGeom>
              <a:rect b="b" l="l" r="r" t="t"/>
              <a:pathLst>
                <a:path extrusionOk="0" h="2269490" w="6118859">
                  <a:moveTo>
                    <a:pt x="88900" y="2269490"/>
                  </a:moveTo>
                  <a:lnTo>
                    <a:pt x="6064250" y="2269490"/>
                  </a:lnTo>
                </a:path>
                <a:path extrusionOk="0" h="2269490" w="6118859">
                  <a:moveTo>
                    <a:pt x="34290" y="1878330"/>
                  </a:moveTo>
                  <a:lnTo>
                    <a:pt x="6118860" y="1878330"/>
                  </a:lnTo>
                </a:path>
                <a:path extrusionOk="0" h="2269490" w="6118859">
                  <a:moveTo>
                    <a:pt x="0" y="1066800"/>
                  </a:moveTo>
                  <a:lnTo>
                    <a:pt x="6085840" y="1066800"/>
                  </a:lnTo>
                </a:path>
                <a:path extrusionOk="0" h="2269490" w="6118859">
                  <a:moveTo>
                    <a:pt x="38100" y="353060"/>
                  </a:moveTo>
                  <a:lnTo>
                    <a:pt x="6051550" y="353060"/>
                  </a:lnTo>
                </a:path>
                <a:path extrusionOk="0" h="2269490" w="6118859">
                  <a:moveTo>
                    <a:pt x="106680" y="0"/>
                  </a:moveTo>
                  <a:lnTo>
                    <a:pt x="6068060" y="0"/>
                  </a:lnTo>
                </a:path>
              </a:pathLst>
            </a:custGeom>
            <a:noFill/>
            <a:ln cap="flat" cmpd="sng" w="28375">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27"/>
            <p:cNvSpPr/>
            <p:nvPr/>
          </p:nvSpPr>
          <p:spPr>
            <a:xfrm>
              <a:off x="553719" y="1600200"/>
              <a:ext cx="208279" cy="4878070"/>
            </a:xfrm>
            <a:custGeom>
              <a:rect b="b" l="l" r="r" t="t"/>
              <a:pathLst>
                <a:path extrusionOk="0" h="4878070" w="208279">
                  <a:moveTo>
                    <a:pt x="104139" y="4878070"/>
                  </a:moveTo>
                  <a:lnTo>
                    <a:pt x="0" y="4878070"/>
                  </a:lnTo>
                  <a:lnTo>
                    <a:pt x="0" y="0"/>
                  </a:lnTo>
                  <a:lnTo>
                    <a:pt x="208279" y="0"/>
                  </a:lnTo>
                  <a:lnTo>
                    <a:pt x="208279" y="4878070"/>
                  </a:lnTo>
                  <a:lnTo>
                    <a:pt x="104139" y="487807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0" name="Google Shape;370;p27"/>
          <p:cNvSpPr txBox="1"/>
          <p:nvPr/>
        </p:nvSpPr>
        <p:spPr>
          <a:xfrm>
            <a:off x="34290" y="1629409"/>
            <a:ext cx="533400" cy="39116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30000" lang="en-US" sz="3600">
                <a:solidFill>
                  <a:schemeClr val="dk1"/>
                </a:solidFill>
                <a:latin typeface="Times New Roman"/>
                <a:ea typeface="Times New Roman"/>
                <a:cs typeface="Times New Roman"/>
                <a:sym typeface="Times New Roman"/>
              </a:rPr>
              <a:t>y</a:t>
            </a:r>
            <a:r>
              <a:rPr lang="en-US" sz="1400">
                <a:solidFill>
                  <a:schemeClr val="dk1"/>
                </a:solidFill>
                <a:latin typeface="Times New Roman"/>
                <a:ea typeface="Times New Roman"/>
                <a:cs typeface="Times New Roman"/>
                <a:sym typeface="Times New Roman"/>
              </a:rPr>
              <a:t>max</a:t>
            </a:r>
            <a:endParaRPr sz="1400">
              <a:solidFill>
                <a:schemeClr val="dk1"/>
              </a:solidFill>
              <a:latin typeface="Times New Roman"/>
              <a:ea typeface="Times New Roman"/>
              <a:cs typeface="Times New Roman"/>
              <a:sym typeface="Times New Roman"/>
            </a:endParaRPr>
          </a:p>
        </p:txBody>
      </p:sp>
      <p:sp>
        <p:nvSpPr>
          <p:cNvPr id="371" name="Google Shape;371;p27"/>
          <p:cNvSpPr txBox="1"/>
          <p:nvPr/>
        </p:nvSpPr>
        <p:spPr>
          <a:xfrm>
            <a:off x="100330" y="6474459"/>
            <a:ext cx="1062355" cy="39116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Z</a:t>
            </a:r>
            <a:r>
              <a:rPr baseline="30000" lang="en-US" sz="3600">
                <a:solidFill>
                  <a:schemeClr val="dk1"/>
                </a:solidFill>
                <a:latin typeface="Times New Roman"/>
                <a:ea typeface="Times New Roman"/>
                <a:cs typeface="Times New Roman"/>
                <a:sym typeface="Times New Roman"/>
              </a:rPr>
              <a:t>y</a:t>
            </a:r>
            <a:r>
              <a:rPr lang="en-US" sz="1200">
                <a:solidFill>
                  <a:schemeClr val="dk1"/>
                </a:solidFill>
                <a:latin typeface="Times New Roman"/>
                <a:ea typeface="Times New Roman"/>
                <a:cs typeface="Times New Roman"/>
                <a:sym typeface="Times New Roman"/>
              </a:rPr>
              <a:t>ac</a:t>
            </a:r>
            <a:r>
              <a:rPr baseline="30000" lang="en-US" sz="3600">
                <a:solidFill>
                  <a:schemeClr val="dk1"/>
                </a:solidFill>
                <a:latin typeface="Times New Roman"/>
                <a:ea typeface="Times New Roman"/>
                <a:cs typeface="Times New Roman"/>
                <a:sym typeface="Times New Roman"/>
              </a:rPr>
              <a:t>=</a:t>
            </a:r>
            <a:r>
              <a:rPr lang="en-US" sz="1200">
                <a:solidFill>
                  <a:schemeClr val="dk1"/>
                </a:solidFill>
                <a:latin typeface="Times New Roman"/>
                <a:ea typeface="Times New Roman"/>
                <a:cs typeface="Times New Roman"/>
                <a:sym typeface="Times New Roman"/>
              </a:rPr>
              <a:t>hary Wartell</a:t>
            </a:r>
            <a:endParaRPr sz="1200">
              <a:solidFill>
                <a:schemeClr val="dk1"/>
              </a:solidFill>
              <a:latin typeface="Times New Roman"/>
              <a:ea typeface="Times New Roman"/>
              <a:cs typeface="Times New Roman"/>
              <a:sym typeface="Times New Roman"/>
            </a:endParaRPr>
          </a:p>
        </p:txBody>
      </p:sp>
      <p:sp>
        <p:nvSpPr>
          <p:cNvPr id="372" name="Google Shape;372;p27"/>
          <p:cNvSpPr/>
          <p:nvPr/>
        </p:nvSpPr>
        <p:spPr>
          <a:xfrm>
            <a:off x="549909" y="1600200"/>
            <a:ext cx="218440" cy="5090160"/>
          </a:xfrm>
          <a:custGeom>
            <a:rect b="b" l="l" r="r" t="t"/>
            <a:pathLst>
              <a:path extrusionOk="0" h="5090159" w="218440">
                <a:moveTo>
                  <a:pt x="110490" y="5090160"/>
                </a:moveTo>
                <a:lnTo>
                  <a:pt x="2540" y="5090160"/>
                </a:lnTo>
                <a:lnTo>
                  <a:pt x="2540" y="4876800"/>
                </a:lnTo>
                <a:lnTo>
                  <a:pt x="218440" y="4876800"/>
                </a:lnTo>
                <a:lnTo>
                  <a:pt x="218440" y="5090160"/>
                </a:lnTo>
                <a:lnTo>
                  <a:pt x="110490" y="5090160"/>
                </a:lnTo>
                <a:close/>
              </a:path>
              <a:path extrusionOk="0" h="5090159" w="218440">
                <a:moveTo>
                  <a:pt x="106680" y="209550"/>
                </a:moveTo>
                <a:lnTo>
                  <a:pt x="0" y="209550"/>
                </a:lnTo>
                <a:lnTo>
                  <a:pt x="0" y="0"/>
                </a:lnTo>
                <a:lnTo>
                  <a:pt x="212090" y="0"/>
                </a:lnTo>
                <a:lnTo>
                  <a:pt x="212090" y="209550"/>
                </a:lnTo>
                <a:lnTo>
                  <a:pt x="106680" y="20955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27"/>
          <p:cNvSpPr txBox="1"/>
          <p:nvPr/>
        </p:nvSpPr>
        <p:spPr>
          <a:xfrm>
            <a:off x="4674870" y="6060440"/>
            <a:ext cx="24574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A</a:t>
            </a:r>
            <a:endParaRPr sz="2400">
              <a:solidFill>
                <a:schemeClr val="dk1"/>
              </a:solidFill>
              <a:latin typeface="Times New Roman"/>
              <a:ea typeface="Times New Roman"/>
              <a:cs typeface="Times New Roman"/>
              <a:sym typeface="Times New Roman"/>
            </a:endParaRPr>
          </a:p>
        </p:txBody>
      </p:sp>
      <p:sp>
        <p:nvSpPr>
          <p:cNvPr id="374" name="Google Shape;374;p27"/>
          <p:cNvSpPr txBox="1"/>
          <p:nvPr/>
        </p:nvSpPr>
        <p:spPr>
          <a:xfrm>
            <a:off x="7650480" y="4679950"/>
            <a:ext cx="22923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B</a:t>
            </a:r>
            <a:endParaRPr sz="2400">
              <a:solidFill>
                <a:schemeClr val="dk1"/>
              </a:solidFill>
              <a:latin typeface="Times New Roman"/>
              <a:ea typeface="Times New Roman"/>
              <a:cs typeface="Times New Roman"/>
              <a:sym typeface="Times New Roman"/>
            </a:endParaRPr>
          </a:p>
        </p:txBody>
      </p:sp>
      <p:sp>
        <p:nvSpPr>
          <p:cNvPr id="375" name="Google Shape;375;p27"/>
          <p:cNvSpPr txBox="1"/>
          <p:nvPr/>
        </p:nvSpPr>
        <p:spPr>
          <a:xfrm>
            <a:off x="3580129" y="2739390"/>
            <a:ext cx="19494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F</a:t>
            </a:r>
            <a:endParaRPr sz="2400">
              <a:solidFill>
                <a:schemeClr val="dk1"/>
              </a:solidFill>
              <a:latin typeface="Times New Roman"/>
              <a:ea typeface="Times New Roman"/>
              <a:cs typeface="Times New Roman"/>
              <a:sym typeface="Times New Roman"/>
            </a:endParaRPr>
          </a:p>
        </p:txBody>
      </p:sp>
      <p:sp>
        <p:nvSpPr>
          <p:cNvPr id="376" name="Google Shape;376;p27"/>
          <p:cNvSpPr txBox="1"/>
          <p:nvPr/>
        </p:nvSpPr>
        <p:spPr>
          <a:xfrm>
            <a:off x="4428490" y="4099559"/>
            <a:ext cx="21209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E</a:t>
            </a:r>
            <a:endParaRPr sz="2400">
              <a:solidFill>
                <a:schemeClr val="dk1"/>
              </a:solidFill>
              <a:latin typeface="Times New Roman"/>
              <a:ea typeface="Times New Roman"/>
              <a:cs typeface="Times New Roman"/>
              <a:sym typeface="Times New Roman"/>
            </a:endParaRPr>
          </a:p>
        </p:txBody>
      </p:sp>
      <p:sp>
        <p:nvSpPr>
          <p:cNvPr id="377" name="Google Shape;377;p27"/>
          <p:cNvSpPr txBox="1"/>
          <p:nvPr/>
        </p:nvSpPr>
        <p:spPr>
          <a:xfrm>
            <a:off x="2463800" y="3448050"/>
            <a:ext cx="24574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a:t>
            </a:r>
            <a:endParaRPr sz="2400">
              <a:solidFill>
                <a:schemeClr val="dk1"/>
              </a:solidFill>
              <a:latin typeface="Times New Roman"/>
              <a:ea typeface="Times New Roman"/>
              <a:cs typeface="Times New Roman"/>
              <a:sym typeface="Times New Roman"/>
            </a:endParaRPr>
          </a:p>
        </p:txBody>
      </p:sp>
      <p:sp>
        <p:nvSpPr>
          <p:cNvPr id="378" name="Google Shape;378;p27"/>
          <p:cNvSpPr txBox="1"/>
          <p:nvPr/>
        </p:nvSpPr>
        <p:spPr>
          <a:xfrm>
            <a:off x="3332479" y="5096509"/>
            <a:ext cx="24574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H</a:t>
            </a:r>
            <a:endParaRPr sz="2400">
              <a:solidFill>
                <a:schemeClr val="dk1"/>
              </a:solidFill>
              <a:latin typeface="Times New Roman"/>
              <a:ea typeface="Times New Roman"/>
              <a:cs typeface="Times New Roman"/>
              <a:sym typeface="Times New Roman"/>
            </a:endParaRPr>
          </a:p>
        </p:txBody>
      </p:sp>
      <p:sp>
        <p:nvSpPr>
          <p:cNvPr id="379" name="Google Shape;379;p27"/>
          <p:cNvSpPr txBox="1"/>
          <p:nvPr/>
        </p:nvSpPr>
        <p:spPr>
          <a:xfrm>
            <a:off x="102870" y="2391409"/>
            <a:ext cx="521970" cy="39116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30000" lang="en-US" sz="3600">
                <a:solidFill>
                  <a:schemeClr val="dk1"/>
                </a:solidFill>
                <a:latin typeface="Times New Roman"/>
                <a:ea typeface="Times New Roman"/>
                <a:cs typeface="Times New Roman"/>
                <a:sym typeface="Times New Roman"/>
              </a:rPr>
              <a:t>y</a:t>
            </a:r>
            <a:r>
              <a:rPr lang="en-US" sz="1400">
                <a:solidFill>
                  <a:schemeClr val="dk1"/>
                </a:solidFill>
                <a:latin typeface="Times New Roman"/>
                <a:ea typeface="Times New Roman"/>
                <a:cs typeface="Times New Roman"/>
                <a:sym typeface="Times New Roman"/>
              </a:rPr>
              <a:t>D,C</a:t>
            </a:r>
            <a:endParaRPr sz="1400">
              <a:solidFill>
                <a:schemeClr val="dk1"/>
              </a:solidFill>
              <a:latin typeface="Times New Roman"/>
              <a:ea typeface="Times New Roman"/>
              <a:cs typeface="Times New Roman"/>
              <a:sym typeface="Times New Roman"/>
            </a:endParaRPr>
          </a:p>
        </p:txBody>
      </p:sp>
      <p:grpSp>
        <p:nvGrpSpPr>
          <p:cNvPr id="380" name="Google Shape;380;p27"/>
          <p:cNvGrpSpPr/>
          <p:nvPr/>
        </p:nvGrpSpPr>
        <p:grpSpPr>
          <a:xfrm>
            <a:off x="549909" y="2482850"/>
            <a:ext cx="215900" cy="2448560"/>
            <a:chOff x="549909" y="2482850"/>
            <a:chExt cx="215900" cy="2448560"/>
          </a:xfrm>
        </p:grpSpPr>
        <p:sp>
          <p:nvSpPr>
            <p:cNvPr id="381" name="Google Shape;381;p27"/>
            <p:cNvSpPr/>
            <p:nvPr/>
          </p:nvSpPr>
          <p:spPr>
            <a:xfrm>
              <a:off x="554989" y="2482850"/>
              <a:ext cx="210820" cy="209550"/>
            </a:xfrm>
            <a:custGeom>
              <a:rect b="b" l="l" r="r" t="t"/>
              <a:pathLst>
                <a:path extrusionOk="0" h="209550" w="210820">
                  <a:moveTo>
                    <a:pt x="105409" y="209550"/>
                  </a:moveTo>
                  <a:lnTo>
                    <a:pt x="0" y="209550"/>
                  </a:lnTo>
                  <a:lnTo>
                    <a:pt x="0" y="0"/>
                  </a:lnTo>
                  <a:lnTo>
                    <a:pt x="210819" y="0"/>
                  </a:lnTo>
                  <a:lnTo>
                    <a:pt x="210819" y="209550"/>
                  </a:lnTo>
                  <a:lnTo>
                    <a:pt x="105409" y="20955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 name="Google Shape;382;p27"/>
            <p:cNvSpPr/>
            <p:nvPr/>
          </p:nvSpPr>
          <p:spPr>
            <a:xfrm>
              <a:off x="549909" y="3434080"/>
              <a:ext cx="212090" cy="1497330"/>
            </a:xfrm>
            <a:custGeom>
              <a:rect b="b" l="l" r="r" t="t"/>
              <a:pathLst>
                <a:path extrusionOk="0" h="1497329" w="212090">
                  <a:moveTo>
                    <a:pt x="106680" y="200660"/>
                  </a:moveTo>
                  <a:lnTo>
                    <a:pt x="0" y="200660"/>
                  </a:lnTo>
                  <a:lnTo>
                    <a:pt x="0" y="0"/>
                  </a:lnTo>
                  <a:lnTo>
                    <a:pt x="212090" y="0"/>
                  </a:lnTo>
                  <a:lnTo>
                    <a:pt x="212090" y="200660"/>
                  </a:lnTo>
                  <a:lnTo>
                    <a:pt x="106680" y="200660"/>
                  </a:lnTo>
                  <a:close/>
                </a:path>
                <a:path extrusionOk="0" h="1497329" w="212090">
                  <a:moveTo>
                    <a:pt x="106680" y="802640"/>
                  </a:moveTo>
                  <a:lnTo>
                    <a:pt x="0" y="802640"/>
                  </a:lnTo>
                  <a:lnTo>
                    <a:pt x="0" y="601980"/>
                  </a:lnTo>
                  <a:lnTo>
                    <a:pt x="212090" y="601980"/>
                  </a:lnTo>
                  <a:lnTo>
                    <a:pt x="212090" y="802640"/>
                  </a:lnTo>
                  <a:lnTo>
                    <a:pt x="106680" y="802640"/>
                  </a:lnTo>
                  <a:close/>
                </a:path>
                <a:path extrusionOk="0" h="1497329" w="212090">
                  <a:moveTo>
                    <a:pt x="106680" y="1497330"/>
                  </a:moveTo>
                  <a:lnTo>
                    <a:pt x="0" y="1497330"/>
                  </a:lnTo>
                  <a:lnTo>
                    <a:pt x="0" y="1295400"/>
                  </a:lnTo>
                  <a:lnTo>
                    <a:pt x="212090" y="1295400"/>
                  </a:lnTo>
                  <a:lnTo>
                    <a:pt x="212090" y="1497330"/>
                  </a:lnTo>
                  <a:lnTo>
                    <a:pt x="106680" y="149733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3" name="Google Shape;383;p27"/>
          <p:cNvSpPr txBox="1"/>
          <p:nvPr/>
        </p:nvSpPr>
        <p:spPr>
          <a:xfrm>
            <a:off x="182879" y="3361690"/>
            <a:ext cx="358775" cy="168656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y</a:t>
            </a:r>
            <a:r>
              <a:rPr baseline="-25000" lang="en-US" sz="2100">
                <a:solidFill>
                  <a:schemeClr val="dk1"/>
                </a:solidFill>
                <a:latin typeface="Times New Roman"/>
                <a:ea typeface="Times New Roman"/>
                <a:cs typeface="Times New Roman"/>
                <a:sym typeface="Times New Roman"/>
              </a:rPr>
              <a:t>G</a:t>
            </a:r>
            <a:endParaRPr baseline="-25000" sz="2100">
              <a:solidFill>
                <a:schemeClr val="dk1"/>
              </a:solidFill>
              <a:latin typeface="Times New Roman"/>
              <a:ea typeface="Times New Roman"/>
              <a:cs typeface="Times New Roman"/>
              <a:sym typeface="Times New Roman"/>
            </a:endParaRPr>
          </a:p>
          <a:p>
            <a:pPr indent="0" lvl="0" marL="46990" marR="0" rtl="0" algn="l">
              <a:lnSpc>
                <a:spcPct val="100000"/>
              </a:lnSpc>
              <a:spcBef>
                <a:spcPts val="1850"/>
              </a:spcBef>
              <a:spcAft>
                <a:spcPts val="0"/>
              </a:spcAft>
              <a:buNone/>
            </a:pPr>
            <a:r>
              <a:rPr lang="en-US" sz="2400">
                <a:solidFill>
                  <a:schemeClr val="dk1"/>
                </a:solidFill>
                <a:latin typeface="Times New Roman"/>
                <a:ea typeface="Times New Roman"/>
                <a:cs typeface="Times New Roman"/>
                <a:sym typeface="Times New Roman"/>
              </a:rPr>
              <a:t>y</a:t>
            </a:r>
            <a:r>
              <a:rPr baseline="-25000" lang="en-US" sz="2100">
                <a:solidFill>
                  <a:schemeClr val="dk1"/>
                </a:solidFill>
                <a:latin typeface="Times New Roman"/>
                <a:ea typeface="Times New Roman"/>
                <a:cs typeface="Times New Roman"/>
                <a:sym typeface="Times New Roman"/>
              </a:rPr>
              <a:t>E</a:t>
            </a:r>
            <a:endParaRPr baseline="-25000" sz="2100">
              <a:solidFill>
                <a:schemeClr val="dk1"/>
              </a:solidFill>
              <a:latin typeface="Times New Roman"/>
              <a:ea typeface="Times New Roman"/>
              <a:cs typeface="Times New Roman"/>
              <a:sym typeface="Times New Roman"/>
            </a:endParaRPr>
          </a:p>
          <a:p>
            <a:pPr indent="0" lvl="0" marL="41910" marR="0" rtl="0" algn="l">
              <a:lnSpc>
                <a:spcPct val="100000"/>
              </a:lnSpc>
              <a:spcBef>
                <a:spcPts val="2590"/>
              </a:spcBef>
              <a:spcAft>
                <a:spcPts val="0"/>
              </a:spcAft>
              <a:buNone/>
            </a:pPr>
            <a:r>
              <a:rPr lang="en-US" sz="2400">
                <a:solidFill>
                  <a:schemeClr val="dk1"/>
                </a:solidFill>
                <a:latin typeface="Times New Roman"/>
                <a:ea typeface="Times New Roman"/>
                <a:cs typeface="Times New Roman"/>
                <a:sym typeface="Times New Roman"/>
              </a:rPr>
              <a:t>y</a:t>
            </a:r>
            <a:r>
              <a:rPr baseline="-25000" lang="en-US" sz="2100">
                <a:solidFill>
                  <a:schemeClr val="dk1"/>
                </a:solidFill>
                <a:latin typeface="Times New Roman"/>
                <a:ea typeface="Times New Roman"/>
                <a:cs typeface="Times New Roman"/>
                <a:sym typeface="Times New Roman"/>
              </a:rPr>
              <a:t>B</a:t>
            </a:r>
            <a:endParaRPr baseline="-25000" sz="2100">
              <a:solidFill>
                <a:schemeClr val="dk1"/>
              </a:solidFill>
              <a:latin typeface="Times New Roman"/>
              <a:ea typeface="Times New Roman"/>
              <a:cs typeface="Times New Roman"/>
              <a:sym typeface="Times New Roman"/>
            </a:endParaRPr>
          </a:p>
        </p:txBody>
      </p:sp>
      <p:sp>
        <p:nvSpPr>
          <p:cNvPr id="384" name="Google Shape;384;p27"/>
          <p:cNvSpPr/>
          <p:nvPr/>
        </p:nvSpPr>
        <p:spPr>
          <a:xfrm>
            <a:off x="549909" y="5497829"/>
            <a:ext cx="212090" cy="666750"/>
          </a:xfrm>
          <a:custGeom>
            <a:rect b="b" l="l" r="r" t="t"/>
            <a:pathLst>
              <a:path extrusionOk="0" h="666750" w="212090">
                <a:moveTo>
                  <a:pt x="106680" y="201930"/>
                </a:moveTo>
                <a:lnTo>
                  <a:pt x="0" y="201930"/>
                </a:lnTo>
                <a:lnTo>
                  <a:pt x="0" y="0"/>
                </a:lnTo>
                <a:lnTo>
                  <a:pt x="212090" y="0"/>
                </a:lnTo>
                <a:lnTo>
                  <a:pt x="212090" y="201930"/>
                </a:lnTo>
                <a:lnTo>
                  <a:pt x="106680" y="201930"/>
                </a:lnTo>
                <a:close/>
              </a:path>
              <a:path extrusionOk="0" h="666750" w="212090">
                <a:moveTo>
                  <a:pt x="106680" y="666750"/>
                </a:moveTo>
                <a:lnTo>
                  <a:pt x="0" y="666750"/>
                </a:lnTo>
                <a:lnTo>
                  <a:pt x="0" y="464820"/>
                </a:lnTo>
                <a:lnTo>
                  <a:pt x="212090" y="464820"/>
                </a:lnTo>
                <a:lnTo>
                  <a:pt x="212090" y="666750"/>
                </a:lnTo>
                <a:lnTo>
                  <a:pt x="106680" y="66675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27"/>
          <p:cNvSpPr txBox="1"/>
          <p:nvPr/>
        </p:nvSpPr>
        <p:spPr>
          <a:xfrm>
            <a:off x="181610" y="5326379"/>
            <a:ext cx="360045" cy="955040"/>
          </a:xfrm>
          <a:prstGeom prst="rect">
            <a:avLst/>
          </a:prstGeom>
          <a:noFill/>
          <a:ln>
            <a:noFill/>
          </a:ln>
        </p:spPr>
        <p:txBody>
          <a:bodyPr anchorCtr="0" anchor="t" bIns="0" lIns="0" spcFirstLastPara="1" rIns="0" wrap="square" tIns="12700">
            <a:spAutoFit/>
          </a:bodyPr>
          <a:lstStyle/>
          <a:p>
            <a:pPr indent="1269" lvl="0" marL="38100" marR="30480" rtl="0" algn="l">
              <a:lnSpc>
                <a:spcPct val="127099"/>
              </a:lnSpc>
              <a:spcBef>
                <a:spcPts val="0"/>
              </a:spcBef>
              <a:spcAft>
                <a:spcPts val="0"/>
              </a:spcAft>
              <a:buNone/>
            </a:pPr>
            <a:r>
              <a:rPr lang="en-US" sz="2400">
                <a:solidFill>
                  <a:schemeClr val="dk1"/>
                </a:solidFill>
                <a:latin typeface="Times New Roman"/>
                <a:ea typeface="Times New Roman"/>
                <a:cs typeface="Times New Roman"/>
                <a:sym typeface="Times New Roman"/>
              </a:rPr>
              <a:t>y</a:t>
            </a:r>
            <a:r>
              <a:rPr baseline="-25000" lang="en-US" sz="2100">
                <a:solidFill>
                  <a:schemeClr val="dk1"/>
                </a:solidFill>
                <a:latin typeface="Times New Roman"/>
                <a:ea typeface="Times New Roman"/>
                <a:cs typeface="Times New Roman"/>
                <a:sym typeface="Times New Roman"/>
              </a:rPr>
              <a:t>H  </a:t>
            </a:r>
            <a:r>
              <a:rPr lang="en-US" sz="2400">
                <a:solidFill>
                  <a:schemeClr val="dk1"/>
                </a:solidFill>
                <a:latin typeface="Times New Roman"/>
                <a:ea typeface="Times New Roman"/>
                <a:cs typeface="Times New Roman"/>
                <a:sym typeface="Times New Roman"/>
              </a:rPr>
              <a:t>y</a:t>
            </a:r>
            <a:r>
              <a:rPr baseline="-25000" lang="en-US" sz="2100">
                <a:solidFill>
                  <a:schemeClr val="dk1"/>
                </a:solidFill>
                <a:latin typeface="Times New Roman"/>
                <a:ea typeface="Times New Roman"/>
                <a:cs typeface="Times New Roman"/>
                <a:sym typeface="Times New Roman"/>
              </a:rPr>
              <a:t>A</a:t>
            </a:r>
            <a:endParaRPr baseline="-25000" sz="2100">
              <a:solidFill>
                <a:schemeClr val="dk1"/>
              </a:solidFill>
              <a:latin typeface="Times New Roman"/>
              <a:ea typeface="Times New Roman"/>
              <a:cs typeface="Times New Roman"/>
              <a:sym typeface="Times New Roman"/>
            </a:endParaRPr>
          </a:p>
        </p:txBody>
      </p:sp>
      <p:sp>
        <p:nvSpPr>
          <p:cNvPr id="386" name="Google Shape;386;p27"/>
          <p:cNvSpPr/>
          <p:nvPr/>
        </p:nvSpPr>
        <p:spPr>
          <a:xfrm>
            <a:off x="979169" y="5840729"/>
            <a:ext cx="1426210" cy="402590"/>
          </a:xfrm>
          <a:custGeom>
            <a:rect b="b" l="l" r="r" t="t"/>
            <a:pathLst>
              <a:path extrusionOk="0" h="402589" w="1426210">
                <a:moveTo>
                  <a:pt x="0" y="0"/>
                </a:moveTo>
                <a:lnTo>
                  <a:pt x="617220" y="0"/>
                </a:lnTo>
                <a:lnTo>
                  <a:pt x="617220" y="398780"/>
                </a:lnTo>
                <a:lnTo>
                  <a:pt x="0" y="398780"/>
                </a:lnTo>
                <a:lnTo>
                  <a:pt x="0" y="0"/>
                </a:lnTo>
                <a:close/>
              </a:path>
              <a:path extrusionOk="0" h="402589" w="1426210">
                <a:moveTo>
                  <a:pt x="0" y="0"/>
                </a:moveTo>
                <a:lnTo>
                  <a:pt x="0" y="0"/>
                </a:lnTo>
              </a:path>
              <a:path extrusionOk="0" h="402589" w="1426210">
                <a:moveTo>
                  <a:pt x="617220" y="398780"/>
                </a:moveTo>
                <a:lnTo>
                  <a:pt x="617220" y="398780"/>
                </a:lnTo>
              </a:path>
              <a:path extrusionOk="0" h="402589" w="1426210">
                <a:moveTo>
                  <a:pt x="807719" y="2540"/>
                </a:moveTo>
                <a:lnTo>
                  <a:pt x="1426210" y="2540"/>
                </a:lnTo>
                <a:lnTo>
                  <a:pt x="1426210" y="402590"/>
                </a:lnTo>
                <a:lnTo>
                  <a:pt x="807719" y="402590"/>
                </a:lnTo>
                <a:lnTo>
                  <a:pt x="807719" y="2540"/>
                </a:lnTo>
                <a:close/>
              </a:path>
              <a:path extrusionOk="0" h="402589" w="1426210">
                <a:moveTo>
                  <a:pt x="807719" y="2540"/>
                </a:moveTo>
                <a:lnTo>
                  <a:pt x="807719" y="2540"/>
                </a:lnTo>
              </a:path>
              <a:path extrusionOk="0" h="402589" w="1426210">
                <a:moveTo>
                  <a:pt x="1426210" y="402590"/>
                </a:moveTo>
                <a:lnTo>
                  <a:pt x="1426210" y="40259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27"/>
          <p:cNvSpPr txBox="1"/>
          <p:nvPr/>
        </p:nvSpPr>
        <p:spPr>
          <a:xfrm>
            <a:off x="983842" y="5877559"/>
            <a:ext cx="1259840" cy="330200"/>
          </a:xfrm>
          <a:prstGeom prst="rect">
            <a:avLst/>
          </a:prstGeom>
          <a:noFill/>
          <a:ln>
            <a:noFill/>
          </a:ln>
        </p:spPr>
        <p:txBody>
          <a:bodyPr anchorCtr="0" anchor="t" bIns="0" lIns="0" spcFirstLastPara="1" rIns="0" wrap="square" tIns="12700">
            <a:spAutoFit/>
          </a:bodyPr>
          <a:lstStyle/>
          <a:p>
            <a:pPr indent="0" lvl="0" marL="8509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AH	AB</a:t>
            </a:r>
            <a:endParaRPr sz="2000">
              <a:solidFill>
                <a:schemeClr val="dk1"/>
              </a:solidFill>
              <a:latin typeface="Times New Roman"/>
              <a:ea typeface="Times New Roman"/>
              <a:cs typeface="Times New Roman"/>
              <a:sym typeface="Times New Roman"/>
            </a:endParaRPr>
          </a:p>
        </p:txBody>
      </p:sp>
      <p:grpSp>
        <p:nvGrpSpPr>
          <p:cNvPr id="388" name="Google Shape;388;p27"/>
          <p:cNvGrpSpPr/>
          <p:nvPr/>
        </p:nvGrpSpPr>
        <p:grpSpPr>
          <a:xfrm>
            <a:off x="762000" y="5410200"/>
            <a:ext cx="1036320" cy="647700"/>
            <a:chOff x="762000" y="5410200"/>
            <a:chExt cx="1036320" cy="647700"/>
          </a:xfrm>
        </p:grpSpPr>
        <p:sp>
          <p:nvSpPr>
            <p:cNvPr id="389" name="Google Shape;389;p27"/>
            <p:cNvSpPr/>
            <p:nvPr/>
          </p:nvSpPr>
          <p:spPr>
            <a:xfrm>
              <a:off x="762000" y="6019800"/>
              <a:ext cx="158750" cy="0"/>
            </a:xfrm>
            <a:custGeom>
              <a:rect b="b" l="l" r="r" t="t"/>
              <a:pathLst>
                <a:path extrusionOk="0" h="120000" w="158750">
                  <a:moveTo>
                    <a:pt x="0" y="0"/>
                  </a:moveTo>
                  <a:lnTo>
                    <a:pt x="15875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27"/>
            <p:cNvSpPr/>
            <p:nvPr/>
          </p:nvSpPr>
          <p:spPr>
            <a:xfrm>
              <a:off x="915670" y="5981700"/>
              <a:ext cx="74930" cy="76200"/>
            </a:xfrm>
            <a:custGeom>
              <a:rect b="b" l="l" r="r" t="t"/>
              <a:pathLst>
                <a:path extrusionOk="0" h="76200" w="74930">
                  <a:moveTo>
                    <a:pt x="0" y="0"/>
                  </a:moveTo>
                  <a:lnTo>
                    <a:pt x="0" y="76200"/>
                  </a:lnTo>
                  <a:lnTo>
                    <a:pt x="74930"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27"/>
            <p:cNvSpPr/>
            <p:nvPr/>
          </p:nvSpPr>
          <p:spPr>
            <a:xfrm>
              <a:off x="1593850" y="5975350"/>
              <a:ext cx="134620" cy="0"/>
            </a:xfrm>
            <a:custGeom>
              <a:rect b="b" l="l" r="r" t="t"/>
              <a:pathLst>
                <a:path extrusionOk="0" h="120000" w="134619">
                  <a:moveTo>
                    <a:pt x="0" y="0"/>
                  </a:moveTo>
                  <a:lnTo>
                    <a:pt x="13461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27"/>
            <p:cNvSpPr/>
            <p:nvPr/>
          </p:nvSpPr>
          <p:spPr>
            <a:xfrm>
              <a:off x="1723390" y="5937250"/>
              <a:ext cx="74930" cy="76200"/>
            </a:xfrm>
            <a:custGeom>
              <a:rect b="b" l="l" r="r" t="t"/>
              <a:pathLst>
                <a:path extrusionOk="0" h="76200" w="74930">
                  <a:moveTo>
                    <a:pt x="0" y="0"/>
                  </a:moveTo>
                  <a:lnTo>
                    <a:pt x="0" y="76200"/>
                  </a:lnTo>
                  <a:lnTo>
                    <a:pt x="74930"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27"/>
            <p:cNvSpPr/>
            <p:nvPr/>
          </p:nvSpPr>
          <p:spPr>
            <a:xfrm>
              <a:off x="979170" y="5410200"/>
              <a:ext cx="728980" cy="398780"/>
            </a:xfrm>
            <a:custGeom>
              <a:rect b="b" l="l" r="r" t="t"/>
              <a:pathLst>
                <a:path extrusionOk="0" h="398779" w="728980">
                  <a:moveTo>
                    <a:pt x="0" y="0"/>
                  </a:moveTo>
                  <a:lnTo>
                    <a:pt x="728980" y="0"/>
                  </a:lnTo>
                  <a:lnTo>
                    <a:pt x="728980" y="398780"/>
                  </a:lnTo>
                  <a:lnTo>
                    <a:pt x="0" y="398780"/>
                  </a:lnTo>
                  <a:lnTo>
                    <a:pt x="0" y="0"/>
                  </a:lnTo>
                  <a:close/>
                </a:path>
                <a:path extrusionOk="0" h="398779" w="728980">
                  <a:moveTo>
                    <a:pt x="0" y="0"/>
                  </a:moveTo>
                  <a:lnTo>
                    <a:pt x="0" y="0"/>
                  </a:lnTo>
                </a:path>
                <a:path extrusionOk="0" h="398779" w="728980">
                  <a:moveTo>
                    <a:pt x="728980" y="398780"/>
                  </a:moveTo>
                  <a:lnTo>
                    <a:pt x="728980" y="39878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4" name="Google Shape;394;p27"/>
          <p:cNvSpPr txBox="1"/>
          <p:nvPr/>
        </p:nvSpPr>
        <p:spPr>
          <a:xfrm>
            <a:off x="1056639" y="5444490"/>
            <a:ext cx="3930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HG</a:t>
            </a:r>
            <a:endParaRPr sz="2000">
              <a:solidFill>
                <a:schemeClr val="dk1"/>
              </a:solidFill>
              <a:latin typeface="Times New Roman"/>
              <a:ea typeface="Times New Roman"/>
              <a:cs typeface="Times New Roman"/>
              <a:sym typeface="Times New Roman"/>
            </a:endParaRPr>
          </a:p>
        </p:txBody>
      </p:sp>
      <p:grpSp>
        <p:nvGrpSpPr>
          <p:cNvPr id="395" name="Google Shape;395;p27"/>
          <p:cNvGrpSpPr/>
          <p:nvPr/>
        </p:nvGrpSpPr>
        <p:grpSpPr>
          <a:xfrm>
            <a:off x="762000" y="5552440"/>
            <a:ext cx="228600" cy="74930"/>
            <a:chOff x="762000" y="5552440"/>
            <a:chExt cx="228600" cy="74930"/>
          </a:xfrm>
        </p:grpSpPr>
        <p:sp>
          <p:nvSpPr>
            <p:cNvPr id="396" name="Google Shape;396;p27"/>
            <p:cNvSpPr/>
            <p:nvPr/>
          </p:nvSpPr>
          <p:spPr>
            <a:xfrm>
              <a:off x="762000" y="5589270"/>
              <a:ext cx="158750" cy="0"/>
            </a:xfrm>
            <a:custGeom>
              <a:rect b="b" l="l" r="r" t="t"/>
              <a:pathLst>
                <a:path extrusionOk="0" h="120000" w="158750">
                  <a:moveTo>
                    <a:pt x="0" y="0"/>
                  </a:moveTo>
                  <a:lnTo>
                    <a:pt x="15875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 name="Google Shape;397;p27"/>
            <p:cNvSpPr/>
            <p:nvPr/>
          </p:nvSpPr>
          <p:spPr>
            <a:xfrm>
              <a:off x="915670" y="5552440"/>
              <a:ext cx="74930" cy="74930"/>
            </a:xfrm>
            <a:custGeom>
              <a:rect b="b" l="l" r="r" t="t"/>
              <a:pathLst>
                <a:path extrusionOk="0" h="74929" w="74930">
                  <a:moveTo>
                    <a:pt x="0" y="0"/>
                  </a:moveTo>
                  <a:lnTo>
                    <a:pt x="0" y="74930"/>
                  </a:lnTo>
                  <a:lnTo>
                    <a:pt x="74930" y="3683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8" name="Google Shape;398;p27"/>
          <p:cNvSpPr txBox="1"/>
          <p:nvPr/>
        </p:nvSpPr>
        <p:spPr>
          <a:xfrm>
            <a:off x="995680" y="4635500"/>
            <a:ext cx="728980" cy="39878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46975">
            <a:spAutoFit/>
          </a:bodyPr>
          <a:lstStyle/>
          <a:p>
            <a:pPr indent="0" lvl="0" marL="89535"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BC</a:t>
            </a:r>
            <a:endParaRPr sz="2000">
              <a:solidFill>
                <a:schemeClr val="dk1"/>
              </a:solidFill>
              <a:latin typeface="Times New Roman"/>
              <a:ea typeface="Times New Roman"/>
              <a:cs typeface="Times New Roman"/>
              <a:sym typeface="Times New Roman"/>
            </a:endParaRPr>
          </a:p>
        </p:txBody>
      </p:sp>
      <p:grpSp>
        <p:nvGrpSpPr>
          <p:cNvPr id="399" name="Google Shape;399;p27"/>
          <p:cNvGrpSpPr/>
          <p:nvPr/>
        </p:nvGrpSpPr>
        <p:grpSpPr>
          <a:xfrm>
            <a:off x="778510" y="4777740"/>
            <a:ext cx="228600" cy="74930"/>
            <a:chOff x="778510" y="4777740"/>
            <a:chExt cx="228600" cy="74930"/>
          </a:xfrm>
        </p:grpSpPr>
        <p:sp>
          <p:nvSpPr>
            <p:cNvPr id="400" name="Google Shape;400;p27"/>
            <p:cNvSpPr/>
            <p:nvPr/>
          </p:nvSpPr>
          <p:spPr>
            <a:xfrm>
              <a:off x="778510" y="4814570"/>
              <a:ext cx="157480" cy="0"/>
            </a:xfrm>
            <a:custGeom>
              <a:rect b="b" l="l" r="r" t="t"/>
              <a:pathLst>
                <a:path extrusionOk="0" h="120000" w="157480">
                  <a:moveTo>
                    <a:pt x="0" y="0"/>
                  </a:moveTo>
                  <a:lnTo>
                    <a:pt x="15748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 name="Google Shape;401;p27"/>
            <p:cNvSpPr/>
            <p:nvPr/>
          </p:nvSpPr>
          <p:spPr>
            <a:xfrm>
              <a:off x="930910" y="4777740"/>
              <a:ext cx="76200" cy="74930"/>
            </a:xfrm>
            <a:custGeom>
              <a:rect b="b" l="l" r="r" t="t"/>
              <a:pathLst>
                <a:path extrusionOk="0" h="74929" w="76200">
                  <a:moveTo>
                    <a:pt x="0" y="0"/>
                  </a:moveTo>
                  <a:lnTo>
                    <a:pt x="0" y="74930"/>
                  </a:lnTo>
                  <a:lnTo>
                    <a:pt x="76200" y="3683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02" name="Google Shape;402;p27"/>
          <p:cNvSpPr txBox="1"/>
          <p:nvPr/>
        </p:nvSpPr>
        <p:spPr>
          <a:xfrm>
            <a:off x="999489" y="3935729"/>
            <a:ext cx="728980" cy="39878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46975">
            <a:spAutoFit/>
          </a:bodyPr>
          <a:lstStyle/>
          <a:p>
            <a:pPr indent="0" lvl="0" marL="89535"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EF</a:t>
            </a:r>
            <a:endParaRPr sz="2000">
              <a:solidFill>
                <a:schemeClr val="dk1"/>
              </a:solidFill>
              <a:latin typeface="Times New Roman"/>
              <a:ea typeface="Times New Roman"/>
              <a:cs typeface="Times New Roman"/>
              <a:sym typeface="Times New Roman"/>
            </a:endParaRPr>
          </a:p>
        </p:txBody>
      </p:sp>
      <p:grpSp>
        <p:nvGrpSpPr>
          <p:cNvPr id="403" name="Google Shape;403;p27"/>
          <p:cNvGrpSpPr/>
          <p:nvPr/>
        </p:nvGrpSpPr>
        <p:grpSpPr>
          <a:xfrm>
            <a:off x="782319" y="3937000"/>
            <a:ext cx="1781810" cy="398780"/>
            <a:chOff x="782319" y="3937000"/>
            <a:chExt cx="1781810" cy="398780"/>
          </a:xfrm>
        </p:grpSpPr>
        <p:sp>
          <p:nvSpPr>
            <p:cNvPr id="404" name="Google Shape;404;p27"/>
            <p:cNvSpPr/>
            <p:nvPr/>
          </p:nvSpPr>
          <p:spPr>
            <a:xfrm>
              <a:off x="782319" y="4114800"/>
              <a:ext cx="158750" cy="0"/>
            </a:xfrm>
            <a:custGeom>
              <a:rect b="b" l="l" r="r" t="t"/>
              <a:pathLst>
                <a:path extrusionOk="0" h="120000" w="158750">
                  <a:moveTo>
                    <a:pt x="0" y="0"/>
                  </a:moveTo>
                  <a:lnTo>
                    <a:pt x="15874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27"/>
            <p:cNvSpPr/>
            <p:nvPr/>
          </p:nvSpPr>
          <p:spPr>
            <a:xfrm>
              <a:off x="935989" y="4076700"/>
              <a:ext cx="74930" cy="76200"/>
            </a:xfrm>
            <a:custGeom>
              <a:rect b="b" l="l" r="r" t="t"/>
              <a:pathLst>
                <a:path extrusionOk="0" h="76200" w="74930">
                  <a:moveTo>
                    <a:pt x="0" y="0"/>
                  </a:moveTo>
                  <a:lnTo>
                    <a:pt x="0" y="76200"/>
                  </a:lnTo>
                  <a:lnTo>
                    <a:pt x="74929"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27"/>
            <p:cNvSpPr/>
            <p:nvPr/>
          </p:nvSpPr>
          <p:spPr>
            <a:xfrm>
              <a:off x="1945639" y="3937000"/>
              <a:ext cx="618490" cy="398780"/>
            </a:xfrm>
            <a:custGeom>
              <a:rect b="b" l="l" r="r" t="t"/>
              <a:pathLst>
                <a:path extrusionOk="0" h="398779" w="618489">
                  <a:moveTo>
                    <a:pt x="0" y="0"/>
                  </a:moveTo>
                  <a:lnTo>
                    <a:pt x="618490" y="0"/>
                  </a:lnTo>
                  <a:lnTo>
                    <a:pt x="618490" y="398780"/>
                  </a:lnTo>
                  <a:lnTo>
                    <a:pt x="0" y="398780"/>
                  </a:lnTo>
                  <a:lnTo>
                    <a:pt x="0" y="0"/>
                  </a:lnTo>
                  <a:close/>
                </a:path>
                <a:path extrusionOk="0" h="398779" w="618489">
                  <a:moveTo>
                    <a:pt x="0" y="0"/>
                  </a:moveTo>
                  <a:lnTo>
                    <a:pt x="0" y="0"/>
                  </a:lnTo>
                </a:path>
                <a:path extrusionOk="0" h="398779" w="618489">
                  <a:moveTo>
                    <a:pt x="618490" y="398780"/>
                  </a:moveTo>
                  <a:lnTo>
                    <a:pt x="618490" y="39878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07" name="Google Shape;407;p27"/>
          <p:cNvSpPr txBox="1"/>
          <p:nvPr/>
        </p:nvSpPr>
        <p:spPr>
          <a:xfrm>
            <a:off x="2023110" y="3971290"/>
            <a:ext cx="36512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ED</a:t>
            </a:r>
            <a:endParaRPr sz="2000">
              <a:solidFill>
                <a:schemeClr val="dk1"/>
              </a:solidFill>
              <a:latin typeface="Times New Roman"/>
              <a:ea typeface="Times New Roman"/>
              <a:cs typeface="Times New Roman"/>
              <a:sym typeface="Times New Roman"/>
            </a:endParaRPr>
          </a:p>
        </p:txBody>
      </p:sp>
      <p:grpSp>
        <p:nvGrpSpPr>
          <p:cNvPr id="408" name="Google Shape;408;p27"/>
          <p:cNvGrpSpPr/>
          <p:nvPr/>
        </p:nvGrpSpPr>
        <p:grpSpPr>
          <a:xfrm>
            <a:off x="1752599" y="4030979"/>
            <a:ext cx="204470" cy="74930"/>
            <a:chOff x="1752599" y="4030979"/>
            <a:chExt cx="204470" cy="74930"/>
          </a:xfrm>
        </p:grpSpPr>
        <p:sp>
          <p:nvSpPr>
            <p:cNvPr id="409" name="Google Shape;409;p27"/>
            <p:cNvSpPr/>
            <p:nvPr/>
          </p:nvSpPr>
          <p:spPr>
            <a:xfrm>
              <a:off x="1752599" y="4069079"/>
              <a:ext cx="134620" cy="0"/>
            </a:xfrm>
            <a:custGeom>
              <a:rect b="b" l="l" r="r" t="t"/>
              <a:pathLst>
                <a:path extrusionOk="0" h="120000" w="134619">
                  <a:moveTo>
                    <a:pt x="0" y="0"/>
                  </a:moveTo>
                  <a:lnTo>
                    <a:pt x="13461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27"/>
            <p:cNvSpPr/>
            <p:nvPr/>
          </p:nvSpPr>
          <p:spPr>
            <a:xfrm>
              <a:off x="1882139" y="4030979"/>
              <a:ext cx="74930" cy="74930"/>
            </a:xfrm>
            <a:custGeom>
              <a:rect b="b" l="l" r="r" t="t"/>
              <a:pathLst>
                <a:path extrusionOk="0" h="74929" w="74930">
                  <a:moveTo>
                    <a:pt x="0" y="0"/>
                  </a:moveTo>
                  <a:lnTo>
                    <a:pt x="0" y="74930"/>
                  </a:lnTo>
                  <a:lnTo>
                    <a:pt x="74930"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1" name="Google Shape;411;p27"/>
          <p:cNvSpPr txBox="1"/>
          <p:nvPr/>
        </p:nvSpPr>
        <p:spPr>
          <a:xfrm>
            <a:off x="980439" y="3345179"/>
            <a:ext cx="728980" cy="39878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46975">
            <a:spAutoFit/>
          </a:bodyPr>
          <a:lstStyle/>
          <a:p>
            <a:pPr indent="0" lvl="0" marL="89535"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GF</a:t>
            </a:r>
            <a:endParaRPr sz="2000">
              <a:solidFill>
                <a:schemeClr val="dk1"/>
              </a:solidFill>
              <a:latin typeface="Times New Roman"/>
              <a:ea typeface="Times New Roman"/>
              <a:cs typeface="Times New Roman"/>
              <a:sym typeface="Times New Roman"/>
            </a:endParaRPr>
          </a:p>
        </p:txBody>
      </p:sp>
      <p:grpSp>
        <p:nvGrpSpPr>
          <p:cNvPr id="412" name="Google Shape;412;p27"/>
          <p:cNvGrpSpPr/>
          <p:nvPr/>
        </p:nvGrpSpPr>
        <p:grpSpPr>
          <a:xfrm>
            <a:off x="763269" y="2057399"/>
            <a:ext cx="760730" cy="1504950"/>
            <a:chOff x="763269" y="2057399"/>
            <a:chExt cx="760730" cy="1504950"/>
          </a:xfrm>
        </p:grpSpPr>
        <p:sp>
          <p:nvSpPr>
            <p:cNvPr id="413" name="Google Shape;413;p27"/>
            <p:cNvSpPr/>
            <p:nvPr/>
          </p:nvSpPr>
          <p:spPr>
            <a:xfrm>
              <a:off x="763269" y="3524249"/>
              <a:ext cx="158750" cy="0"/>
            </a:xfrm>
            <a:custGeom>
              <a:rect b="b" l="l" r="r" t="t"/>
              <a:pathLst>
                <a:path extrusionOk="0" h="120000" w="158750">
                  <a:moveTo>
                    <a:pt x="0" y="0"/>
                  </a:moveTo>
                  <a:lnTo>
                    <a:pt x="15874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27"/>
            <p:cNvSpPr/>
            <p:nvPr/>
          </p:nvSpPr>
          <p:spPr>
            <a:xfrm>
              <a:off x="916939" y="3486149"/>
              <a:ext cx="74930" cy="76200"/>
            </a:xfrm>
            <a:custGeom>
              <a:rect b="b" l="l" r="r" t="t"/>
              <a:pathLst>
                <a:path extrusionOk="0" h="76200" w="74930">
                  <a:moveTo>
                    <a:pt x="0" y="0"/>
                  </a:moveTo>
                  <a:lnTo>
                    <a:pt x="0" y="76200"/>
                  </a:lnTo>
                  <a:lnTo>
                    <a:pt x="74929"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p27"/>
            <p:cNvSpPr/>
            <p:nvPr/>
          </p:nvSpPr>
          <p:spPr>
            <a:xfrm>
              <a:off x="923289" y="2057399"/>
              <a:ext cx="600710" cy="398780"/>
            </a:xfrm>
            <a:custGeom>
              <a:rect b="b" l="l" r="r" t="t"/>
              <a:pathLst>
                <a:path extrusionOk="0" h="398780" w="600710">
                  <a:moveTo>
                    <a:pt x="600710" y="0"/>
                  </a:moveTo>
                  <a:lnTo>
                    <a:pt x="0" y="39877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p27"/>
            <p:cNvSpPr/>
            <p:nvPr/>
          </p:nvSpPr>
          <p:spPr>
            <a:xfrm>
              <a:off x="864869" y="2421889"/>
              <a:ext cx="83820" cy="73660"/>
            </a:xfrm>
            <a:custGeom>
              <a:rect b="b" l="l" r="r" t="t"/>
              <a:pathLst>
                <a:path extrusionOk="0" h="73660" w="83819">
                  <a:moveTo>
                    <a:pt x="41910" y="0"/>
                  </a:moveTo>
                  <a:lnTo>
                    <a:pt x="0" y="73660"/>
                  </a:lnTo>
                  <a:lnTo>
                    <a:pt x="83820" y="63500"/>
                  </a:lnTo>
                  <a:lnTo>
                    <a:pt x="419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7" name="Google Shape;417;p27"/>
          <p:cNvSpPr txBox="1"/>
          <p:nvPr/>
        </p:nvSpPr>
        <p:spPr>
          <a:xfrm>
            <a:off x="425450" y="1135379"/>
            <a:ext cx="39751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ET</a:t>
            </a:r>
            <a:endParaRPr sz="2400">
              <a:solidFill>
                <a:schemeClr val="dk1"/>
              </a:solidFill>
              <a:latin typeface="Times New Roman"/>
              <a:ea typeface="Times New Roman"/>
              <a:cs typeface="Times New Roman"/>
              <a:sym typeface="Times New Roman"/>
            </a:endParaRPr>
          </a:p>
        </p:txBody>
      </p:sp>
      <p:sp>
        <p:nvSpPr>
          <p:cNvPr id="418" name="Google Shape;418;p27"/>
          <p:cNvSpPr txBox="1"/>
          <p:nvPr/>
        </p:nvSpPr>
        <p:spPr>
          <a:xfrm>
            <a:off x="1449069" y="1253490"/>
            <a:ext cx="6461760" cy="10922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400">
                <a:solidFill>
                  <a:srgbClr val="FF0000"/>
                </a:solidFill>
                <a:latin typeface="Times New Roman"/>
                <a:ea typeface="Times New Roman"/>
                <a:cs typeface="Times New Roman"/>
                <a:sym typeface="Times New Roman"/>
              </a:rPr>
              <a:t>Not needed Because Intersection over D and C gives  Even intersection points.</a:t>
            </a:r>
            <a:endParaRPr sz="2400">
              <a:solidFill>
                <a:schemeClr val="dk1"/>
              </a:solidFill>
              <a:latin typeface="Times New Roman"/>
              <a:ea typeface="Times New Roman"/>
              <a:cs typeface="Times New Roman"/>
              <a:sym typeface="Times New Roman"/>
            </a:endParaRPr>
          </a:p>
          <a:p>
            <a:pPr indent="0" lvl="0" marL="3644900" marR="0" rtl="0" algn="l">
              <a:lnSpc>
                <a:spcPct val="73333"/>
              </a:lnSpc>
              <a:spcBef>
                <a:spcPts val="0"/>
              </a:spcBef>
              <a:spcAft>
                <a:spcPts val="0"/>
              </a:spcAft>
              <a:buNone/>
            </a:pPr>
            <a:r>
              <a:rPr baseline="30000" lang="en-US" sz="3600">
                <a:solidFill>
                  <a:schemeClr val="dk1"/>
                </a:solidFill>
                <a:latin typeface="Times New Roman"/>
                <a:ea typeface="Times New Roman"/>
                <a:cs typeface="Times New Roman"/>
                <a:sym typeface="Times New Roman"/>
              </a:rPr>
              <a:t>D	</a:t>
            </a:r>
            <a:r>
              <a:rPr lang="en-US" sz="2400">
                <a:solidFill>
                  <a:schemeClr val="dk1"/>
                </a:solidFill>
                <a:latin typeface="Times New Roman"/>
                <a:ea typeface="Times New Roman"/>
                <a:cs typeface="Times New Roman"/>
                <a:sym typeface="Times New Roman"/>
              </a:rPr>
              <a:t>C</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grpSp>
        <p:nvGrpSpPr>
          <p:cNvPr id="423" name="Google Shape;423;p28"/>
          <p:cNvGrpSpPr/>
          <p:nvPr/>
        </p:nvGrpSpPr>
        <p:grpSpPr>
          <a:xfrm>
            <a:off x="2715260" y="2362200"/>
            <a:ext cx="4953000" cy="3810000"/>
            <a:chOff x="2715260" y="2362200"/>
            <a:chExt cx="4953000" cy="3810000"/>
          </a:xfrm>
        </p:grpSpPr>
        <p:sp>
          <p:nvSpPr>
            <p:cNvPr id="424" name="Google Shape;424;p28"/>
            <p:cNvSpPr/>
            <p:nvPr/>
          </p:nvSpPr>
          <p:spPr>
            <a:xfrm>
              <a:off x="2715260" y="2362200"/>
              <a:ext cx="4953000" cy="3810000"/>
            </a:xfrm>
            <a:custGeom>
              <a:rect b="b" l="l" r="r" t="t"/>
              <a:pathLst>
                <a:path extrusionOk="0" h="3810000" w="4953000">
                  <a:moveTo>
                    <a:pt x="190500" y="381000"/>
                  </a:moveTo>
                  <a:lnTo>
                    <a:pt x="0" y="381000"/>
                  </a:lnTo>
                  <a:lnTo>
                    <a:pt x="0" y="0"/>
                  </a:lnTo>
                  <a:lnTo>
                    <a:pt x="381000" y="0"/>
                  </a:lnTo>
                  <a:lnTo>
                    <a:pt x="381000" y="381000"/>
                  </a:lnTo>
                  <a:lnTo>
                    <a:pt x="190500" y="381000"/>
                  </a:lnTo>
                  <a:close/>
                </a:path>
                <a:path extrusionOk="0" h="3810000" w="4953000">
                  <a:moveTo>
                    <a:pt x="190500" y="762000"/>
                  </a:moveTo>
                  <a:lnTo>
                    <a:pt x="0" y="762000"/>
                  </a:lnTo>
                  <a:lnTo>
                    <a:pt x="0" y="381000"/>
                  </a:lnTo>
                  <a:lnTo>
                    <a:pt x="381000" y="381000"/>
                  </a:lnTo>
                  <a:lnTo>
                    <a:pt x="381000" y="762000"/>
                  </a:lnTo>
                  <a:lnTo>
                    <a:pt x="190500" y="762000"/>
                  </a:lnTo>
                  <a:close/>
                </a:path>
                <a:path extrusionOk="0" h="3810000" w="4953000">
                  <a:moveTo>
                    <a:pt x="570229" y="381000"/>
                  </a:moveTo>
                  <a:lnTo>
                    <a:pt x="381000" y="381000"/>
                  </a:lnTo>
                  <a:lnTo>
                    <a:pt x="381000" y="0"/>
                  </a:lnTo>
                  <a:lnTo>
                    <a:pt x="760729" y="0"/>
                  </a:lnTo>
                  <a:lnTo>
                    <a:pt x="760729" y="381000"/>
                  </a:lnTo>
                  <a:lnTo>
                    <a:pt x="570229" y="381000"/>
                  </a:lnTo>
                  <a:close/>
                </a:path>
                <a:path extrusionOk="0" h="3810000" w="4953000">
                  <a:moveTo>
                    <a:pt x="570229" y="762000"/>
                  </a:moveTo>
                  <a:lnTo>
                    <a:pt x="381000" y="762000"/>
                  </a:lnTo>
                  <a:lnTo>
                    <a:pt x="381000" y="381000"/>
                  </a:lnTo>
                  <a:lnTo>
                    <a:pt x="760729" y="381000"/>
                  </a:lnTo>
                  <a:lnTo>
                    <a:pt x="760729" y="762000"/>
                  </a:lnTo>
                  <a:lnTo>
                    <a:pt x="570229" y="762000"/>
                  </a:lnTo>
                  <a:close/>
                </a:path>
                <a:path extrusionOk="0" h="3810000" w="4953000">
                  <a:moveTo>
                    <a:pt x="190500" y="1143000"/>
                  </a:moveTo>
                  <a:lnTo>
                    <a:pt x="0" y="1143000"/>
                  </a:lnTo>
                  <a:lnTo>
                    <a:pt x="0" y="762000"/>
                  </a:lnTo>
                  <a:lnTo>
                    <a:pt x="381000" y="762000"/>
                  </a:lnTo>
                  <a:lnTo>
                    <a:pt x="381000" y="1143000"/>
                  </a:lnTo>
                  <a:lnTo>
                    <a:pt x="190500" y="1143000"/>
                  </a:lnTo>
                  <a:close/>
                </a:path>
                <a:path extrusionOk="0" h="3810000" w="4953000">
                  <a:moveTo>
                    <a:pt x="190500" y="1524000"/>
                  </a:moveTo>
                  <a:lnTo>
                    <a:pt x="0" y="1524000"/>
                  </a:lnTo>
                  <a:lnTo>
                    <a:pt x="0" y="1143000"/>
                  </a:lnTo>
                  <a:lnTo>
                    <a:pt x="381000" y="1143000"/>
                  </a:lnTo>
                  <a:lnTo>
                    <a:pt x="381000" y="1524000"/>
                  </a:lnTo>
                  <a:lnTo>
                    <a:pt x="190500" y="1524000"/>
                  </a:lnTo>
                  <a:close/>
                </a:path>
                <a:path extrusionOk="0" h="3810000" w="4953000">
                  <a:moveTo>
                    <a:pt x="570229" y="1143000"/>
                  </a:moveTo>
                  <a:lnTo>
                    <a:pt x="381000" y="1143000"/>
                  </a:lnTo>
                  <a:lnTo>
                    <a:pt x="381000" y="762000"/>
                  </a:lnTo>
                  <a:lnTo>
                    <a:pt x="760729" y="762000"/>
                  </a:lnTo>
                  <a:lnTo>
                    <a:pt x="760729" y="1143000"/>
                  </a:lnTo>
                  <a:lnTo>
                    <a:pt x="570229" y="1143000"/>
                  </a:lnTo>
                  <a:close/>
                </a:path>
                <a:path extrusionOk="0" h="3810000" w="4953000">
                  <a:moveTo>
                    <a:pt x="570229" y="1524000"/>
                  </a:moveTo>
                  <a:lnTo>
                    <a:pt x="381000" y="1524000"/>
                  </a:lnTo>
                  <a:lnTo>
                    <a:pt x="381000" y="1143000"/>
                  </a:lnTo>
                  <a:lnTo>
                    <a:pt x="760729" y="1143000"/>
                  </a:lnTo>
                  <a:lnTo>
                    <a:pt x="760729" y="1524000"/>
                  </a:lnTo>
                  <a:lnTo>
                    <a:pt x="570229" y="1524000"/>
                  </a:lnTo>
                  <a:close/>
                </a:path>
                <a:path extrusionOk="0" h="3810000" w="4953000">
                  <a:moveTo>
                    <a:pt x="951229" y="381000"/>
                  </a:moveTo>
                  <a:lnTo>
                    <a:pt x="760729" y="381000"/>
                  </a:lnTo>
                  <a:lnTo>
                    <a:pt x="760729" y="0"/>
                  </a:lnTo>
                  <a:lnTo>
                    <a:pt x="1141729" y="0"/>
                  </a:lnTo>
                  <a:lnTo>
                    <a:pt x="1141729" y="381000"/>
                  </a:lnTo>
                  <a:lnTo>
                    <a:pt x="951229" y="381000"/>
                  </a:lnTo>
                  <a:close/>
                </a:path>
                <a:path extrusionOk="0" h="3810000" w="4953000">
                  <a:moveTo>
                    <a:pt x="951229" y="762000"/>
                  </a:moveTo>
                  <a:lnTo>
                    <a:pt x="760729" y="762000"/>
                  </a:lnTo>
                  <a:lnTo>
                    <a:pt x="760729" y="381000"/>
                  </a:lnTo>
                  <a:lnTo>
                    <a:pt x="1141729" y="381000"/>
                  </a:lnTo>
                  <a:lnTo>
                    <a:pt x="1141729" y="762000"/>
                  </a:lnTo>
                  <a:lnTo>
                    <a:pt x="951229" y="762000"/>
                  </a:lnTo>
                  <a:close/>
                </a:path>
                <a:path extrusionOk="0" h="3810000" w="4953000">
                  <a:moveTo>
                    <a:pt x="1333500" y="381000"/>
                  </a:moveTo>
                  <a:lnTo>
                    <a:pt x="1143000" y="381000"/>
                  </a:lnTo>
                  <a:lnTo>
                    <a:pt x="1143000" y="0"/>
                  </a:lnTo>
                  <a:lnTo>
                    <a:pt x="1524000" y="0"/>
                  </a:lnTo>
                  <a:lnTo>
                    <a:pt x="1524000" y="381000"/>
                  </a:lnTo>
                  <a:lnTo>
                    <a:pt x="1333500" y="381000"/>
                  </a:lnTo>
                  <a:close/>
                </a:path>
                <a:path extrusionOk="0" h="3810000" w="4953000">
                  <a:moveTo>
                    <a:pt x="1333500" y="762000"/>
                  </a:moveTo>
                  <a:lnTo>
                    <a:pt x="1143000" y="762000"/>
                  </a:lnTo>
                  <a:lnTo>
                    <a:pt x="1143000" y="381000"/>
                  </a:lnTo>
                  <a:lnTo>
                    <a:pt x="1524000" y="381000"/>
                  </a:lnTo>
                  <a:lnTo>
                    <a:pt x="1524000" y="762000"/>
                  </a:lnTo>
                  <a:lnTo>
                    <a:pt x="1333500" y="762000"/>
                  </a:lnTo>
                  <a:close/>
                </a:path>
                <a:path extrusionOk="0" h="3810000" w="4953000">
                  <a:moveTo>
                    <a:pt x="951229" y="1143000"/>
                  </a:moveTo>
                  <a:lnTo>
                    <a:pt x="760729" y="1143000"/>
                  </a:lnTo>
                  <a:lnTo>
                    <a:pt x="760729" y="762000"/>
                  </a:lnTo>
                  <a:lnTo>
                    <a:pt x="1141729" y="762000"/>
                  </a:lnTo>
                  <a:lnTo>
                    <a:pt x="1141729" y="1143000"/>
                  </a:lnTo>
                  <a:lnTo>
                    <a:pt x="951229" y="1143000"/>
                  </a:lnTo>
                  <a:close/>
                </a:path>
                <a:path extrusionOk="0" h="3810000" w="4953000">
                  <a:moveTo>
                    <a:pt x="951229" y="1524000"/>
                  </a:moveTo>
                  <a:lnTo>
                    <a:pt x="760729" y="1524000"/>
                  </a:lnTo>
                  <a:lnTo>
                    <a:pt x="760729" y="1143000"/>
                  </a:lnTo>
                  <a:lnTo>
                    <a:pt x="1141729" y="1143000"/>
                  </a:lnTo>
                  <a:lnTo>
                    <a:pt x="1141729" y="1524000"/>
                  </a:lnTo>
                  <a:lnTo>
                    <a:pt x="951229" y="1524000"/>
                  </a:lnTo>
                  <a:close/>
                </a:path>
                <a:path extrusionOk="0" h="3810000" w="4953000">
                  <a:moveTo>
                    <a:pt x="1333500" y="1143000"/>
                  </a:moveTo>
                  <a:lnTo>
                    <a:pt x="1143000" y="1143000"/>
                  </a:lnTo>
                  <a:lnTo>
                    <a:pt x="1143000" y="762000"/>
                  </a:lnTo>
                  <a:lnTo>
                    <a:pt x="1524000" y="762000"/>
                  </a:lnTo>
                  <a:lnTo>
                    <a:pt x="1524000" y="1143000"/>
                  </a:lnTo>
                  <a:lnTo>
                    <a:pt x="1333500" y="1143000"/>
                  </a:lnTo>
                  <a:close/>
                </a:path>
                <a:path extrusionOk="0" h="3810000" w="4953000">
                  <a:moveTo>
                    <a:pt x="1333500" y="1524000"/>
                  </a:moveTo>
                  <a:lnTo>
                    <a:pt x="1143000" y="1524000"/>
                  </a:lnTo>
                  <a:lnTo>
                    <a:pt x="1143000" y="1143000"/>
                  </a:lnTo>
                  <a:lnTo>
                    <a:pt x="1524000" y="1143000"/>
                  </a:lnTo>
                  <a:lnTo>
                    <a:pt x="1524000" y="1524000"/>
                  </a:lnTo>
                  <a:lnTo>
                    <a:pt x="1333500" y="1524000"/>
                  </a:lnTo>
                  <a:close/>
                </a:path>
                <a:path extrusionOk="0" h="3810000" w="4953000">
                  <a:moveTo>
                    <a:pt x="190500" y="1905000"/>
                  </a:moveTo>
                  <a:lnTo>
                    <a:pt x="0" y="1905000"/>
                  </a:lnTo>
                  <a:lnTo>
                    <a:pt x="0" y="1524000"/>
                  </a:lnTo>
                  <a:lnTo>
                    <a:pt x="381000" y="1524000"/>
                  </a:lnTo>
                  <a:lnTo>
                    <a:pt x="381000" y="1905000"/>
                  </a:lnTo>
                  <a:lnTo>
                    <a:pt x="190500" y="1905000"/>
                  </a:lnTo>
                  <a:close/>
                </a:path>
                <a:path extrusionOk="0" h="3810000" w="4953000">
                  <a:moveTo>
                    <a:pt x="190500" y="2286000"/>
                  </a:moveTo>
                  <a:lnTo>
                    <a:pt x="0" y="2286000"/>
                  </a:lnTo>
                  <a:lnTo>
                    <a:pt x="0" y="1905000"/>
                  </a:lnTo>
                  <a:lnTo>
                    <a:pt x="381000" y="1905000"/>
                  </a:lnTo>
                  <a:lnTo>
                    <a:pt x="381000" y="2286000"/>
                  </a:lnTo>
                  <a:lnTo>
                    <a:pt x="190500" y="2286000"/>
                  </a:lnTo>
                  <a:close/>
                </a:path>
                <a:path extrusionOk="0" h="3810000" w="4953000">
                  <a:moveTo>
                    <a:pt x="570229" y="1905000"/>
                  </a:moveTo>
                  <a:lnTo>
                    <a:pt x="381000" y="1905000"/>
                  </a:lnTo>
                  <a:lnTo>
                    <a:pt x="381000" y="1524000"/>
                  </a:lnTo>
                  <a:lnTo>
                    <a:pt x="760729" y="1524000"/>
                  </a:lnTo>
                  <a:lnTo>
                    <a:pt x="760729" y="1905000"/>
                  </a:lnTo>
                  <a:lnTo>
                    <a:pt x="570229" y="1905000"/>
                  </a:lnTo>
                  <a:close/>
                </a:path>
                <a:path extrusionOk="0" h="3810000" w="4953000">
                  <a:moveTo>
                    <a:pt x="570229" y="2286000"/>
                  </a:moveTo>
                  <a:lnTo>
                    <a:pt x="381000" y="2286000"/>
                  </a:lnTo>
                  <a:lnTo>
                    <a:pt x="381000" y="1905000"/>
                  </a:lnTo>
                  <a:lnTo>
                    <a:pt x="760729" y="1905000"/>
                  </a:lnTo>
                  <a:lnTo>
                    <a:pt x="760729" y="2286000"/>
                  </a:lnTo>
                  <a:lnTo>
                    <a:pt x="570229" y="2286000"/>
                  </a:lnTo>
                  <a:close/>
                </a:path>
                <a:path extrusionOk="0" h="3810000" w="4953000">
                  <a:moveTo>
                    <a:pt x="190500" y="2667000"/>
                  </a:moveTo>
                  <a:lnTo>
                    <a:pt x="0" y="2667000"/>
                  </a:lnTo>
                  <a:lnTo>
                    <a:pt x="0" y="2286000"/>
                  </a:lnTo>
                  <a:lnTo>
                    <a:pt x="381000" y="2286000"/>
                  </a:lnTo>
                  <a:lnTo>
                    <a:pt x="381000" y="2667000"/>
                  </a:lnTo>
                  <a:lnTo>
                    <a:pt x="190500" y="2667000"/>
                  </a:lnTo>
                  <a:close/>
                </a:path>
                <a:path extrusionOk="0" h="3810000" w="4953000">
                  <a:moveTo>
                    <a:pt x="190500" y="3048000"/>
                  </a:moveTo>
                  <a:lnTo>
                    <a:pt x="0" y="3048000"/>
                  </a:lnTo>
                  <a:lnTo>
                    <a:pt x="0" y="2667000"/>
                  </a:lnTo>
                  <a:lnTo>
                    <a:pt x="381000" y="2667000"/>
                  </a:lnTo>
                  <a:lnTo>
                    <a:pt x="381000" y="3048000"/>
                  </a:lnTo>
                  <a:lnTo>
                    <a:pt x="190500" y="3048000"/>
                  </a:lnTo>
                  <a:close/>
                </a:path>
                <a:path extrusionOk="0" h="3810000" w="4953000">
                  <a:moveTo>
                    <a:pt x="570229" y="2667000"/>
                  </a:moveTo>
                  <a:lnTo>
                    <a:pt x="381000" y="2667000"/>
                  </a:lnTo>
                  <a:lnTo>
                    <a:pt x="381000" y="2286000"/>
                  </a:lnTo>
                  <a:lnTo>
                    <a:pt x="760729" y="2286000"/>
                  </a:lnTo>
                  <a:lnTo>
                    <a:pt x="760729" y="2667000"/>
                  </a:lnTo>
                  <a:lnTo>
                    <a:pt x="570229" y="2667000"/>
                  </a:lnTo>
                  <a:close/>
                </a:path>
                <a:path extrusionOk="0" h="3810000" w="4953000">
                  <a:moveTo>
                    <a:pt x="570229" y="3048000"/>
                  </a:moveTo>
                  <a:lnTo>
                    <a:pt x="381000" y="3048000"/>
                  </a:lnTo>
                  <a:lnTo>
                    <a:pt x="381000" y="2667000"/>
                  </a:lnTo>
                  <a:lnTo>
                    <a:pt x="760729" y="2667000"/>
                  </a:lnTo>
                  <a:lnTo>
                    <a:pt x="760729" y="3048000"/>
                  </a:lnTo>
                  <a:lnTo>
                    <a:pt x="570229" y="3048000"/>
                  </a:lnTo>
                  <a:close/>
                </a:path>
                <a:path extrusionOk="0" h="3810000" w="4953000">
                  <a:moveTo>
                    <a:pt x="951229" y="1905000"/>
                  </a:moveTo>
                  <a:lnTo>
                    <a:pt x="760729" y="1905000"/>
                  </a:lnTo>
                  <a:lnTo>
                    <a:pt x="760729" y="1524000"/>
                  </a:lnTo>
                  <a:lnTo>
                    <a:pt x="1141729" y="1524000"/>
                  </a:lnTo>
                  <a:lnTo>
                    <a:pt x="1141729" y="1905000"/>
                  </a:lnTo>
                  <a:lnTo>
                    <a:pt x="951229" y="1905000"/>
                  </a:lnTo>
                  <a:close/>
                </a:path>
                <a:path extrusionOk="0" h="3810000" w="4953000">
                  <a:moveTo>
                    <a:pt x="951229" y="2286000"/>
                  </a:moveTo>
                  <a:lnTo>
                    <a:pt x="760729" y="2286000"/>
                  </a:lnTo>
                  <a:lnTo>
                    <a:pt x="760729" y="1905000"/>
                  </a:lnTo>
                  <a:lnTo>
                    <a:pt x="1141729" y="1905000"/>
                  </a:lnTo>
                  <a:lnTo>
                    <a:pt x="1141729" y="2286000"/>
                  </a:lnTo>
                  <a:lnTo>
                    <a:pt x="951229" y="2286000"/>
                  </a:lnTo>
                  <a:close/>
                </a:path>
                <a:path extrusionOk="0" h="3810000" w="4953000">
                  <a:moveTo>
                    <a:pt x="1333500" y="1905000"/>
                  </a:moveTo>
                  <a:lnTo>
                    <a:pt x="1143000" y="1905000"/>
                  </a:lnTo>
                  <a:lnTo>
                    <a:pt x="1143000" y="1524000"/>
                  </a:lnTo>
                  <a:lnTo>
                    <a:pt x="1524000" y="1524000"/>
                  </a:lnTo>
                  <a:lnTo>
                    <a:pt x="1524000" y="1905000"/>
                  </a:lnTo>
                  <a:lnTo>
                    <a:pt x="1333500" y="1905000"/>
                  </a:lnTo>
                  <a:close/>
                </a:path>
                <a:path extrusionOk="0" h="3810000" w="4953000">
                  <a:moveTo>
                    <a:pt x="1333500" y="2286000"/>
                  </a:moveTo>
                  <a:lnTo>
                    <a:pt x="1143000" y="2286000"/>
                  </a:lnTo>
                  <a:lnTo>
                    <a:pt x="1143000" y="1905000"/>
                  </a:lnTo>
                  <a:lnTo>
                    <a:pt x="1524000" y="1905000"/>
                  </a:lnTo>
                  <a:lnTo>
                    <a:pt x="1524000" y="2286000"/>
                  </a:lnTo>
                  <a:lnTo>
                    <a:pt x="1333500" y="2286000"/>
                  </a:lnTo>
                  <a:close/>
                </a:path>
                <a:path extrusionOk="0" h="3810000" w="4953000">
                  <a:moveTo>
                    <a:pt x="951229" y="2667000"/>
                  </a:moveTo>
                  <a:lnTo>
                    <a:pt x="760729" y="2667000"/>
                  </a:lnTo>
                  <a:lnTo>
                    <a:pt x="760729" y="2286000"/>
                  </a:lnTo>
                  <a:lnTo>
                    <a:pt x="1141729" y="2286000"/>
                  </a:lnTo>
                  <a:lnTo>
                    <a:pt x="1141729" y="2667000"/>
                  </a:lnTo>
                  <a:lnTo>
                    <a:pt x="951229" y="2667000"/>
                  </a:lnTo>
                  <a:close/>
                </a:path>
                <a:path extrusionOk="0" h="3810000" w="4953000">
                  <a:moveTo>
                    <a:pt x="951229" y="3048000"/>
                  </a:moveTo>
                  <a:lnTo>
                    <a:pt x="760729" y="3048000"/>
                  </a:lnTo>
                  <a:lnTo>
                    <a:pt x="760729" y="2667000"/>
                  </a:lnTo>
                  <a:lnTo>
                    <a:pt x="1141729" y="2667000"/>
                  </a:lnTo>
                  <a:lnTo>
                    <a:pt x="1141729" y="3048000"/>
                  </a:lnTo>
                  <a:lnTo>
                    <a:pt x="951229" y="3048000"/>
                  </a:lnTo>
                  <a:close/>
                </a:path>
                <a:path extrusionOk="0" h="3810000" w="4953000">
                  <a:moveTo>
                    <a:pt x="1333500" y="2667000"/>
                  </a:moveTo>
                  <a:lnTo>
                    <a:pt x="1143000" y="2667000"/>
                  </a:lnTo>
                  <a:lnTo>
                    <a:pt x="1143000" y="2286000"/>
                  </a:lnTo>
                  <a:lnTo>
                    <a:pt x="1524000" y="2286000"/>
                  </a:lnTo>
                  <a:lnTo>
                    <a:pt x="1524000" y="2667000"/>
                  </a:lnTo>
                  <a:lnTo>
                    <a:pt x="1333500" y="2667000"/>
                  </a:lnTo>
                  <a:close/>
                </a:path>
                <a:path extrusionOk="0" h="3810000" w="4953000">
                  <a:moveTo>
                    <a:pt x="1333500" y="3048000"/>
                  </a:moveTo>
                  <a:lnTo>
                    <a:pt x="1143000" y="3048000"/>
                  </a:lnTo>
                  <a:lnTo>
                    <a:pt x="1143000" y="2667000"/>
                  </a:lnTo>
                  <a:lnTo>
                    <a:pt x="1524000" y="2667000"/>
                  </a:lnTo>
                  <a:lnTo>
                    <a:pt x="1524000" y="3048000"/>
                  </a:lnTo>
                  <a:lnTo>
                    <a:pt x="1333500" y="3048000"/>
                  </a:lnTo>
                  <a:close/>
                </a:path>
                <a:path extrusionOk="0" h="3810000" w="4953000">
                  <a:moveTo>
                    <a:pt x="1713229" y="381000"/>
                  </a:moveTo>
                  <a:lnTo>
                    <a:pt x="1524000" y="381000"/>
                  </a:lnTo>
                  <a:lnTo>
                    <a:pt x="1524000" y="0"/>
                  </a:lnTo>
                  <a:lnTo>
                    <a:pt x="1903729" y="0"/>
                  </a:lnTo>
                  <a:lnTo>
                    <a:pt x="1903729" y="381000"/>
                  </a:lnTo>
                  <a:lnTo>
                    <a:pt x="1713229" y="381000"/>
                  </a:lnTo>
                  <a:close/>
                </a:path>
                <a:path extrusionOk="0" h="3810000" w="4953000">
                  <a:moveTo>
                    <a:pt x="1713229" y="762000"/>
                  </a:moveTo>
                  <a:lnTo>
                    <a:pt x="1524000" y="762000"/>
                  </a:lnTo>
                  <a:lnTo>
                    <a:pt x="1524000" y="381000"/>
                  </a:lnTo>
                  <a:lnTo>
                    <a:pt x="1903729" y="381000"/>
                  </a:lnTo>
                  <a:lnTo>
                    <a:pt x="1903729" y="762000"/>
                  </a:lnTo>
                  <a:lnTo>
                    <a:pt x="1713229" y="762000"/>
                  </a:lnTo>
                  <a:close/>
                </a:path>
                <a:path extrusionOk="0" h="3810000" w="4953000">
                  <a:moveTo>
                    <a:pt x="2094229" y="381000"/>
                  </a:moveTo>
                  <a:lnTo>
                    <a:pt x="1903729" y="381000"/>
                  </a:lnTo>
                  <a:lnTo>
                    <a:pt x="1903729" y="0"/>
                  </a:lnTo>
                  <a:lnTo>
                    <a:pt x="2284729" y="0"/>
                  </a:lnTo>
                  <a:lnTo>
                    <a:pt x="2284729" y="381000"/>
                  </a:lnTo>
                  <a:lnTo>
                    <a:pt x="2094229" y="381000"/>
                  </a:lnTo>
                  <a:close/>
                </a:path>
                <a:path extrusionOk="0" h="3810000" w="4953000">
                  <a:moveTo>
                    <a:pt x="2094229" y="762000"/>
                  </a:moveTo>
                  <a:lnTo>
                    <a:pt x="1903729" y="762000"/>
                  </a:lnTo>
                  <a:lnTo>
                    <a:pt x="1903729" y="381000"/>
                  </a:lnTo>
                  <a:lnTo>
                    <a:pt x="2284729" y="381000"/>
                  </a:lnTo>
                  <a:lnTo>
                    <a:pt x="2284729" y="762000"/>
                  </a:lnTo>
                  <a:lnTo>
                    <a:pt x="2094229" y="762000"/>
                  </a:lnTo>
                  <a:close/>
                </a:path>
                <a:path extrusionOk="0" h="3810000" w="4953000">
                  <a:moveTo>
                    <a:pt x="1713229" y="1143000"/>
                  </a:moveTo>
                  <a:lnTo>
                    <a:pt x="1524000" y="1143000"/>
                  </a:lnTo>
                  <a:lnTo>
                    <a:pt x="1524000" y="762000"/>
                  </a:lnTo>
                  <a:lnTo>
                    <a:pt x="1903729" y="762000"/>
                  </a:lnTo>
                  <a:lnTo>
                    <a:pt x="1903729" y="1143000"/>
                  </a:lnTo>
                  <a:lnTo>
                    <a:pt x="1713229" y="1143000"/>
                  </a:lnTo>
                  <a:close/>
                </a:path>
                <a:path extrusionOk="0" h="3810000" w="4953000">
                  <a:moveTo>
                    <a:pt x="1713229" y="1524000"/>
                  </a:moveTo>
                  <a:lnTo>
                    <a:pt x="1524000" y="1524000"/>
                  </a:lnTo>
                  <a:lnTo>
                    <a:pt x="1524000" y="1143000"/>
                  </a:lnTo>
                  <a:lnTo>
                    <a:pt x="1903729" y="1143000"/>
                  </a:lnTo>
                  <a:lnTo>
                    <a:pt x="1903729" y="1524000"/>
                  </a:lnTo>
                  <a:lnTo>
                    <a:pt x="1713229" y="1524000"/>
                  </a:lnTo>
                  <a:close/>
                </a:path>
                <a:path extrusionOk="0" h="3810000" w="4953000">
                  <a:moveTo>
                    <a:pt x="2094229" y="1143000"/>
                  </a:moveTo>
                  <a:lnTo>
                    <a:pt x="1903729" y="1143000"/>
                  </a:lnTo>
                  <a:lnTo>
                    <a:pt x="1903729" y="762000"/>
                  </a:lnTo>
                  <a:lnTo>
                    <a:pt x="2284729" y="762000"/>
                  </a:lnTo>
                  <a:lnTo>
                    <a:pt x="2284729" y="1143000"/>
                  </a:lnTo>
                  <a:lnTo>
                    <a:pt x="2094229" y="1143000"/>
                  </a:lnTo>
                  <a:close/>
                </a:path>
                <a:path extrusionOk="0" h="3810000" w="4953000">
                  <a:moveTo>
                    <a:pt x="2094229" y="1524000"/>
                  </a:moveTo>
                  <a:lnTo>
                    <a:pt x="1903729" y="1524000"/>
                  </a:lnTo>
                  <a:lnTo>
                    <a:pt x="1903729" y="1143000"/>
                  </a:lnTo>
                  <a:lnTo>
                    <a:pt x="2284729" y="1143000"/>
                  </a:lnTo>
                  <a:lnTo>
                    <a:pt x="2284729" y="1524000"/>
                  </a:lnTo>
                  <a:lnTo>
                    <a:pt x="2094229" y="1524000"/>
                  </a:lnTo>
                  <a:close/>
                </a:path>
                <a:path extrusionOk="0" h="3810000" w="4953000">
                  <a:moveTo>
                    <a:pt x="2476500" y="381000"/>
                  </a:moveTo>
                  <a:lnTo>
                    <a:pt x="2286000" y="381000"/>
                  </a:lnTo>
                  <a:lnTo>
                    <a:pt x="2286000" y="0"/>
                  </a:lnTo>
                  <a:lnTo>
                    <a:pt x="2667000" y="0"/>
                  </a:lnTo>
                  <a:lnTo>
                    <a:pt x="2667000" y="381000"/>
                  </a:lnTo>
                  <a:lnTo>
                    <a:pt x="2476500" y="381000"/>
                  </a:lnTo>
                  <a:close/>
                </a:path>
                <a:path extrusionOk="0" h="3810000" w="4953000">
                  <a:moveTo>
                    <a:pt x="2476500" y="762000"/>
                  </a:moveTo>
                  <a:lnTo>
                    <a:pt x="2286000" y="762000"/>
                  </a:lnTo>
                  <a:lnTo>
                    <a:pt x="2286000" y="381000"/>
                  </a:lnTo>
                  <a:lnTo>
                    <a:pt x="2667000" y="381000"/>
                  </a:lnTo>
                  <a:lnTo>
                    <a:pt x="2667000" y="762000"/>
                  </a:lnTo>
                  <a:lnTo>
                    <a:pt x="2476500" y="762000"/>
                  </a:lnTo>
                  <a:close/>
                </a:path>
                <a:path extrusionOk="0" h="3810000" w="4953000">
                  <a:moveTo>
                    <a:pt x="2856229" y="381000"/>
                  </a:moveTo>
                  <a:lnTo>
                    <a:pt x="2667000" y="381000"/>
                  </a:lnTo>
                  <a:lnTo>
                    <a:pt x="2667000" y="0"/>
                  </a:lnTo>
                  <a:lnTo>
                    <a:pt x="3046729" y="0"/>
                  </a:lnTo>
                  <a:lnTo>
                    <a:pt x="3046729" y="381000"/>
                  </a:lnTo>
                  <a:lnTo>
                    <a:pt x="2856229" y="381000"/>
                  </a:lnTo>
                  <a:close/>
                </a:path>
                <a:path extrusionOk="0" h="3810000" w="4953000">
                  <a:moveTo>
                    <a:pt x="2856229" y="762000"/>
                  </a:moveTo>
                  <a:lnTo>
                    <a:pt x="2667000" y="762000"/>
                  </a:lnTo>
                  <a:lnTo>
                    <a:pt x="2667000" y="381000"/>
                  </a:lnTo>
                  <a:lnTo>
                    <a:pt x="3046729" y="381000"/>
                  </a:lnTo>
                  <a:lnTo>
                    <a:pt x="3046729" y="762000"/>
                  </a:lnTo>
                  <a:lnTo>
                    <a:pt x="2856229" y="762000"/>
                  </a:lnTo>
                  <a:close/>
                </a:path>
                <a:path extrusionOk="0" h="3810000" w="4953000">
                  <a:moveTo>
                    <a:pt x="2476500" y="1143000"/>
                  </a:moveTo>
                  <a:lnTo>
                    <a:pt x="2286000" y="1143000"/>
                  </a:lnTo>
                  <a:lnTo>
                    <a:pt x="2286000" y="762000"/>
                  </a:lnTo>
                  <a:lnTo>
                    <a:pt x="2667000" y="762000"/>
                  </a:lnTo>
                  <a:lnTo>
                    <a:pt x="2667000" y="1143000"/>
                  </a:lnTo>
                  <a:lnTo>
                    <a:pt x="2476500" y="1143000"/>
                  </a:lnTo>
                  <a:close/>
                </a:path>
                <a:path extrusionOk="0" h="3810000" w="4953000">
                  <a:moveTo>
                    <a:pt x="2476500" y="1524000"/>
                  </a:moveTo>
                  <a:lnTo>
                    <a:pt x="2286000" y="1524000"/>
                  </a:lnTo>
                  <a:lnTo>
                    <a:pt x="2286000" y="1143000"/>
                  </a:lnTo>
                  <a:lnTo>
                    <a:pt x="2667000" y="1143000"/>
                  </a:lnTo>
                  <a:lnTo>
                    <a:pt x="2667000" y="1524000"/>
                  </a:lnTo>
                  <a:lnTo>
                    <a:pt x="2476500" y="1524000"/>
                  </a:lnTo>
                  <a:close/>
                </a:path>
                <a:path extrusionOk="0" h="3810000" w="4953000">
                  <a:moveTo>
                    <a:pt x="2856229" y="1143000"/>
                  </a:moveTo>
                  <a:lnTo>
                    <a:pt x="2667000" y="1143000"/>
                  </a:lnTo>
                  <a:lnTo>
                    <a:pt x="2667000" y="762000"/>
                  </a:lnTo>
                  <a:lnTo>
                    <a:pt x="3046729" y="762000"/>
                  </a:lnTo>
                  <a:lnTo>
                    <a:pt x="3046729" y="1143000"/>
                  </a:lnTo>
                  <a:lnTo>
                    <a:pt x="2856229" y="1143000"/>
                  </a:lnTo>
                  <a:close/>
                </a:path>
                <a:path extrusionOk="0" h="3810000" w="4953000">
                  <a:moveTo>
                    <a:pt x="2856229" y="1524000"/>
                  </a:moveTo>
                  <a:lnTo>
                    <a:pt x="2667000" y="1524000"/>
                  </a:lnTo>
                  <a:lnTo>
                    <a:pt x="2667000" y="1143000"/>
                  </a:lnTo>
                  <a:lnTo>
                    <a:pt x="3046729" y="1143000"/>
                  </a:lnTo>
                  <a:lnTo>
                    <a:pt x="3046729" y="1524000"/>
                  </a:lnTo>
                  <a:lnTo>
                    <a:pt x="2856229" y="1524000"/>
                  </a:lnTo>
                  <a:close/>
                </a:path>
                <a:path extrusionOk="0" h="3810000" w="4953000">
                  <a:moveTo>
                    <a:pt x="1713229" y="1905000"/>
                  </a:moveTo>
                  <a:lnTo>
                    <a:pt x="1524000" y="1905000"/>
                  </a:lnTo>
                  <a:lnTo>
                    <a:pt x="1524000" y="1524000"/>
                  </a:lnTo>
                  <a:lnTo>
                    <a:pt x="1903729" y="1524000"/>
                  </a:lnTo>
                  <a:lnTo>
                    <a:pt x="1903729" y="1905000"/>
                  </a:lnTo>
                  <a:lnTo>
                    <a:pt x="1713229" y="1905000"/>
                  </a:lnTo>
                  <a:close/>
                </a:path>
                <a:path extrusionOk="0" h="3810000" w="4953000">
                  <a:moveTo>
                    <a:pt x="1713229" y="2286000"/>
                  </a:moveTo>
                  <a:lnTo>
                    <a:pt x="1524000" y="2286000"/>
                  </a:lnTo>
                  <a:lnTo>
                    <a:pt x="1524000" y="1905000"/>
                  </a:lnTo>
                  <a:lnTo>
                    <a:pt x="1903729" y="1905000"/>
                  </a:lnTo>
                  <a:lnTo>
                    <a:pt x="1903729" y="2286000"/>
                  </a:lnTo>
                  <a:lnTo>
                    <a:pt x="1713229" y="2286000"/>
                  </a:lnTo>
                  <a:close/>
                </a:path>
                <a:path extrusionOk="0" h="3810000" w="4953000">
                  <a:moveTo>
                    <a:pt x="2094229" y="1905000"/>
                  </a:moveTo>
                  <a:lnTo>
                    <a:pt x="1903729" y="1905000"/>
                  </a:lnTo>
                  <a:lnTo>
                    <a:pt x="1903729" y="1524000"/>
                  </a:lnTo>
                  <a:lnTo>
                    <a:pt x="2284729" y="1524000"/>
                  </a:lnTo>
                  <a:lnTo>
                    <a:pt x="2284729" y="1905000"/>
                  </a:lnTo>
                  <a:lnTo>
                    <a:pt x="2094229" y="1905000"/>
                  </a:lnTo>
                  <a:close/>
                </a:path>
                <a:path extrusionOk="0" h="3810000" w="4953000">
                  <a:moveTo>
                    <a:pt x="2094229" y="2286000"/>
                  </a:moveTo>
                  <a:lnTo>
                    <a:pt x="1903729" y="2286000"/>
                  </a:lnTo>
                  <a:lnTo>
                    <a:pt x="1903729" y="1905000"/>
                  </a:lnTo>
                  <a:lnTo>
                    <a:pt x="2284729" y="1905000"/>
                  </a:lnTo>
                  <a:lnTo>
                    <a:pt x="2284729" y="2286000"/>
                  </a:lnTo>
                  <a:lnTo>
                    <a:pt x="2094229" y="2286000"/>
                  </a:lnTo>
                  <a:close/>
                </a:path>
                <a:path extrusionOk="0" h="3810000" w="4953000">
                  <a:moveTo>
                    <a:pt x="1713229" y="2667000"/>
                  </a:moveTo>
                  <a:lnTo>
                    <a:pt x="1524000" y="2667000"/>
                  </a:lnTo>
                  <a:lnTo>
                    <a:pt x="1524000" y="2286000"/>
                  </a:lnTo>
                  <a:lnTo>
                    <a:pt x="1903729" y="2286000"/>
                  </a:lnTo>
                  <a:lnTo>
                    <a:pt x="1903729" y="2667000"/>
                  </a:lnTo>
                  <a:lnTo>
                    <a:pt x="1713229" y="2667000"/>
                  </a:lnTo>
                  <a:close/>
                </a:path>
                <a:path extrusionOk="0" h="3810000" w="4953000">
                  <a:moveTo>
                    <a:pt x="1713229" y="3048000"/>
                  </a:moveTo>
                  <a:lnTo>
                    <a:pt x="1524000" y="3048000"/>
                  </a:lnTo>
                  <a:lnTo>
                    <a:pt x="1524000" y="2667000"/>
                  </a:lnTo>
                  <a:lnTo>
                    <a:pt x="1903729" y="2667000"/>
                  </a:lnTo>
                  <a:lnTo>
                    <a:pt x="1903729" y="3048000"/>
                  </a:lnTo>
                  <a:lnTo>
                    <a:pt x="1713229" y="3048000"/>
                  </a:lnTo>
                  <a:close/>
                </a:path>
                <a:path extrusionOk="0" h="3810000" w="4953000">
                  <a:moveTo>
                    <a:pt x="2094229" y="2667000"/>
                  </a:moveTo>
                  <a:lnTo>
                    <a:pt x="1903729" y="2667000"/>
                  </a:lnTo>
                  <a:lnTo>
                    <a:pt x="1903729" y="2286000"/>
                  </a:lnTo>
                  <a:lnTo>
                    <a:pt x="2284729" y="2286000"/>
                  </a:lnTo>
                  <a:lnTo>
                    <a:pt x="2284729" y="2667000"/>
                  </a:lnTo>
                  <a:lnTo>
                    <a:pt x="2094229" y="2667000"/>
                  </a:lnTo>
                  <a:close/>
                </a:path>
                <a:path extrusionOk="0" h="3810000" w="4953000">
                  <a:moveTo>
                    <a:pt x="2094229" y="3048000"/>
                  </a:moveTo>
                  <a:lnTo>
                    <a:pt x="1903729" y="3048000"/>
                  </a:lnTo>
                  <a:lnTo>
                    <a:pt x="1903729" y="2667000"/>
                  </a:lnTo>
                  <a:lnTo>
                    <a:pt x="2284729" y="2667000"/>
                  </a:lnTo>
                  <a:lnTo>
                    <a:pt x="2284729" y="3048000"/>
                  </a:lnTo>
                  <a:lnTo>
                    <a:pt x="2094229" y="3048000"/>
                  </a:lnTo>
                  <a:close/>
                </a:path>
                <a:path extrusionOk="0" h="3810000" w="4953000">
                  <a:moveTo>
                    <a:pt x="2476500" y="1905000"/>
                  </a:moveTo>
                  <a:lnTo>
                    <a:pt x="2286000" y="1905000"/>
                  </a:lnTo>
                  <a:lnTo>
                    <a:pt x="2286000" y="1524000"/>
                  </a:lnTo>
                  <a:lnTo>
                    <a:pt x="2667000" y="1524000"/>
                  </a:lnTo>
                  <a:lnTo>
                    <a:pt x="2667000" y="1905000"/>
                  </a:lnTo>
                  <a:lnTo>
                    <a:pt x="2476500" y="1905000"/>
                  </a:lnTo>
                  <a:close/>
                </a:path>
                <a:path extrusionOk="0" h="3810000" w="4953000">
                  <a:moveTo>
                    <a:pt x="2476500" y="2286000"/>
                  </a:moveTo>
                  <a:lnTo>
                    <a:pt x="2286000" y="2286000"/>
                  </a:lnTo>
                  <a:lnTo>
                    <a:pt x="2286000" y="1905000"/>
                  </a:lnTo>
                  <a:lnTo>
                    <a:pt x="2667000" y="1905000"/>
                  </a:lnTo>
                  <a:lnTo>
                    <a:pt x="2667000" y="2286000"/>
                  </a:lnTo>
                  <a:lnTo>
                    <a:pt x="2476500" y="2286000"/>
                  </a:lnTo>
                  <a:close/>
                </a:path>
                <a:path extrusionOk="0" h="3810000" w="4953000">
                  <a:moveTo>
                    <a:pt x="2856229" y="1905000"/>
                  </a:moveTo>
                  <a:lnTo>
                    <a:pt x="2667000" y="1905000"/>
                  </a:lnTo>
                  <a:lnTo>
                    <a:pt x="2667000" y="1524000"/>
                  </a:lnTo>
                  <a:lnTo>
                    <a:pt x="3046729" y="1524000"/>
                  </a:lnTo>
                  <a:lnTo>
                    <a:pt x="3046729" y="1905000"/>
                  </a:lnTo>
                  <a:lnTo>
                    <a:pt x="2856229" y="1905000"/>
                  </a:lnTo>
                  <a:close/>
                </a:path>
                <a:path extrusionOk="0" h="3810000" w="4953000">
                  <a:moveTo>
                    <a:pt x="2856229" y="2286000"/>
                  </a:moveTo>
                  <a:lnTo>
                    <a:pt x="2667000" y="2286000"/>
                  </a:lnTo>
                  <a:lnTo>
                    <a:pt x="2667000" y="1905000"/>
                  </a:lnTo>
                  <a:lnTo>
                    <a:pt x="3046729" y="1905000"/>
                  </a:lnTo>
                  <a:lnTo>
                    <a:pt x="3046729" y="2286000"/>
                  </a:lnTo>
                  <a:lnTo>
                    <a:pt x="2856229" y="2286000"/>
                  </a:lnTo>
                  <a:close/>
                </a:path>
                <a:path extrusionOk="0" h="3810000" w="4953000">
                  <a:moveTo>
                    <a:pt x="2476500" y="2667000"/>
                  </a:moveTo>
                  <a:lnTo>
                    <a:pt x="2286000" y="2667000"/>
                  </a:lnTo>
                  <a:lnTo>
                    <a:pt x="2286000" y="2286000"/>
                  </a:lnTo>
                  <a:lnTo>
                    <a:pt x="2667000" y="2286000"/>
                  </a:lnTo>
                  <a:lnTo>
                    <a:pt x="2667000" y="2667000"/>
                  </a:lnTo>
                  <a:lnTo>
                    <a:pt x="2476500" y="2667000"/>
                  </a:lnTo>
                  <a:close/>
                </a:path>
                <a:path extrusionOk="0" h="3810000" w="4953000">
                  <a:moveTo>
                    <a:pt x="2476500" y="3048000"/>
                  </a:moveTo>
                  <a:lnTo>
                    <a:pt x="2286000" y="3048000"/>
                  </a:lnTo>
                  <a:lnTo>
                    <a:pt x="2286000" y="2667000"/>
                  </a:lnTo>
                  <a:lnTo>
                    <a:pt x="2667000" y="2667000"/>
                  </a:lnTo>
                  <a:lnTo>
                    <a:pt x="2667000" y="3048000"/>
                  </a:lnTo>
                  <a:lnTo>
                    <a:pt x="2476500" y="3048000"/>
                  </a:lnTo>
                  <a:close/>
                </a:path>
                <a:path extrusionOk="0" h="3810000" w="4953000">
                  <a:moveTo>
                    <a:pt x="2856229" y="2667000"/>
                  </a:moveTo>
                  <a:lnTo>
                    <a:pt x="2667000" y="2667000"/>
                  </a:lnTo>
                  <a:lnTo>
                    <a:pt x="2667000" y="2286000"/>
                  </a:lnTo>
                  <a:lnTo>
                    <a:pt x="3046729" y="2286000"/>
                  </a:lnTo>
                  <a:lnTo>
                    <a:pt x="3046729" y="2667000"/>
                  </a:lnTo>
                  <a:lnTo>
                    <a:pt x="2856229" y="2667000"/>
                  </a:lnTo>
                  <a:close/>
                </a:path>
                <a:path extrusionOk="0" h="3810000" w="4953000">
                  <a:moveTo>
                    <a:pt x="2856229" y="3048000"/>
                  </a:moveTo>
                  <a:lnTo>
                    <a:pt x="2667000" y="3048000"/>
                  </a:lnTo>
                  <a:lnTo>
                    <a:pt x="2667000" y="2667000"/>
                  </a:lnTo>
                  <a:lnTo>
                    <a:pt x="3046729" y="2667000"/>
                  </a:lnTo>
                  <a:lnTo>
                    <a:pt x="3046729" y="3048000"/>
                  </a:lnTo>
                  <a:lnTo>
                    <a:pt x="2856229" y="3048000"/>
                  </a:lnTo>
                  <a:close/>
                </a:path>
                <a:path extrusionOk="0" h="3810000" w="4953000">
                  <a:moveTo>
                    <a:pt x="3237229" y="381000"/>
                  </a:moveTo>
                  <a:lnTo>
                    <a:pt x="3046729" y="381000"/>
                  </a:lnTo>
                  <a:lnTo>
                    <a:pt x="3046729" y="0"/>
                  </a:lnTo>
                  <a:lnTo>
                    <a:pt x="3427729" y="0"/>
                  </a:lnTo>
                  <a:lnTo>
                    <a:pt x="3427729" y="381000"/>
                  </a:lnTo>
                  <a:lnTo>
                    <a:pt x="3237229" y="381000"/>
                  </a:lnTo>
                  <a:close/>
                </a:path>
                <a:path extrusionOk="0" h="3810000" w="4953000">
                  <a:moveTo>
                    <a:pt x="3237229" y="762000"/>
                  </a:moveTo>
                  <a:lnTo>
                    <a:pt x="3046729" y="762000"/>
                  </a:lnTo>
                  <a:lnTo>
                    <a:pt x="3046729" y="381000"/>
                  </a:lnTo>
                  <a:lnTo>
                    <a:pt x="3427729" y="381000"/>
                  </a:lnTo>
                  <a:lnTo>
                    <a:pt x="3427729" y="762000"/>
                  </a:lnTo>
                  <a:lnTo>
                    <a:pt x="3237229" y="762000"/>
                  </a:lnTo>
                  <a:close/>
                </a:path>
                <a:path extrusionOk="0" h="3810000" w="4953000">
                  <a:moveTo>
                    <a:pt x="3619500" y="381000"/>
                  </a:moveTo>
                  <a:lnTo>
                    <a:pt x="3429000" y="381000"/>
                  </a:lnTo>
                  <a:lnTo>
                    <a:pt x="3429000" y="0"/>
                  </a:lnTo>
                  <a:lnTo>
                    <a:pt x="3809999" y="0"/>
                  </a:lnTo>
                  <a:lnTo>
                    <a:pt x="3809999" y="381000"/>
                  </a:lnTo>
                  <a:lnTo>
                    <a:pt x="3619500" y="381000"/>
                  </a:lnTo>
                  <a:close/>
                </a:path>
                <a:path extrusionOk="0" h="3810000" w="4953000">
                  <a:moveTo>
                    <a:pt x="3619500" y="762000"/>
                  </a:moveTo>
                  <a:lnTo>
                    <a:pt x="3429000" y="762000"/>
                  </a:lnTo>
                  <a:lnTo>
                    <a:pt x="3429000" y="381000"/>
                  </a:lnTo>
                  <a:lnTo>
                    <a:pt x="3809999" y="381000"/>
                  </a:lnTo>
                  <a:lnTo>
                    <a:pt x="3809999" y="762000"/>
                  </a:lnTo>
                  <a:lnTo>
                    <a:pt x="3619500" y="762000"/>
                  </a:lnTo>
                  <a:close/>
                </a:path>
                <a:path extrusionOk="0" h="3810000" w="4953000">
                  <a:moveTo>
                    <a:pt x="3237229" y="1143000"/>
                  </a:moveTo>
                  <a:lnTo>
                    <a:pt x="3046729" y="1143000"/>
                  </a:lnTo>
                  <a:lnTo>
                    <a:pt x="3046729" y="762000"/>
                  </a:lnTo>
                  <a:lnTo>
                    <a:pt x="3427729" y="762000"/>
                  </a:lnTo>
                  <a:lnTo>
                    <a:pt x="3427729" y="1143000"/>
                  </a:lnTo>
                  <a:lnTo>
                    <a:pt x="3237229" y="1143000"/>
                  </a:lnTo>
                  <a:close/>
                </a:path>
                <a:path extrusionOk="0" h="3810000" w="4953000">
                  <a:moveTo>
                    <a:pt x="3237229" y="1524000"/>
                  </a:moveTo>
                  <a:lnTo>
                    <a:pt x="3046729" y="1524000"/>
                  </a:lnTo>
                  <a:lnTo>
                    <a:pt x="3046729" y="1143000"/>
                  </a:lnTo>
                  <a:lnTo>
                    <a:pt x="3427729" y="1143000"/>
                  </a:lnTo>
                  <a:lnTo>
                    <a:pt x="3427729" y="1524000"/>
                  </a:lnTo>
                  <a:lnTo>
                    <a:pt x="3237229" y="1524000"/>
                  </a:lnTo>
                  <a:close/>
                </a:path>
                <a:path extrusionOk="0" h="3810000" w="4953000">
                  <a:moveTo>
                    <a:pt x="3619500" y="1143000"/>
                  </a:moveTo>
                  <a:lnTo>
                    <a:pt x="3429000" y="1143000"/>
                  </a:lnTo>
                  <a:lnTo>
                    <a:pt x="3429000" y="762000"/>
                  </a:lnTo>
                  <a:lnTo>
                    <a:pt x="3809999" y="762000"/>
                  </a:lnTo>
                  <a:lnTo>
                    <a:pt x="3809999" y="1143000"/>
                  </a:lnTo>
                  <a:lnTo>
                    <a:pt x="3619500" y="1143000"/>
                  </a:lnTo>
                  <a:close/>
                </a:path>
                <a:path extrusionOk="0" h="3810000" w="4953000">
                  <a:moveTo>
                    <a:pt x="3619500" y="1524000"/>
                  </a:moveTo>
                  <a:lnTo>
                    <a:pt x="3429000" y="1524000"/>
                  </a:lnTo>
                  <a:lnTo>
                    <a:pt x="3429000" y="1143000"/>
                  </a:lnTo>
                  <a:lnTo>
                    <a:pt x="3809999" y="1143000"/>
                  </a:lnTo>
                  <a:lnTo>
                    <a:pt x="3809999" y="1524000"/>
                  </a:lnTo>
                  <a:lnTo>
                    <a:pt x="3619500" y="1524000"/>
                  </a:lnTo>
                  <a:close/>
                </a:path>
                <a:path extrusionOk="0" h="3810000" w="4953000">
                  <a:moveTo>
                    <a:pt x="3237229" y="1905000"/>
                  </a:moveTo>
                  <a:lnTo>
                    <a:pt x="3046729" y="1905000"/>
                  </a:lnTo>
                  <a:lnTo>
                    <a:pt x="3046729" y="1524000"/>
                  </a:lnTo>
                  <a:lnTo>
                    <a:pt x="3427729" y="1524000"/>
                  </a:lnTo>
                  <a:lnTo>
                    <a:pt x="3427729" y="1905000"/>
                  </a:lnTo>
                  <a:lnTo>
                    <a:pt x="3237229" y="1905000"/>
                  </a:lnTo>
                  <a:close/>
                </a:path>
                <a:path extrusionOk="0" h="3810000" w="4953000">
                  <a:moveTo>
                    <a:pt x="3237229" y="2286000"/>
                  </a:moveTo>
                  <a:lnTo>
                    <a:pt x="3046729" y="2286000"/>
                  </a:lnTo>
                  <a:lnTo>
                    <a:pt x="3046729" y="1905000"/>
                  </a:lnTo>
                  <a:lnTo>
                    <a:pt x="3427729" y="1905000"/>
                  </a:lnTo>
                  <a:lnTo>
                    <a:pt x="3427729" y="2286000"/>
                  </a:lnTo>
                  <a:lnTo>
                    <a:pt x="3237229" y="2286000"/>
                  </a:lnTo>
                  <a:close/>
                </a:path>
                <a:path extrusionOk="0" h="3810000" w="4953000">
                  <a:moveTo>
                    <a:pt x="3619500" y="1905000"/>
                  </a:moveTo>
                  <a:lnTo>
                    <a:pt x="3429000" y="1905000"/>
                  </a:lnTo>
                  <a:lnTo>
                    <a:pt x="3429000" y="1524000"/>
                  </a:lnTo>
                  <a:lnTo>
                    <a:pt x="3809999" y="1524000"/>
                  </a:lnTo>
                  <a:lnTo>
                    <a:pt x="3809999" y="1905000"/>
                  </a:lnTo>
                  <a:lnTo>
                    <a:pt x="3619500" y="1905000"/>
                  </a:lnTo>
                  <a:close/>
                </a:path>
                <a:path extrusionOk="0" h="3810000" w="4953000">
                  <a:moveTo>
                    <a:pt x="3619500" y="2286000"/>
                  </a:moveTo>
                  <a:lnTo>
                    <a:pt x="3429000" y="2286000"/>
                  </a:lnTo>
                  <a:lnTo>
                    <a:pt x="3429000" y="1905000"/>
                  </a:lnTo>
                  <a:lnTo>
                    <a:pt x="3809999" y="1905000"/>
                  </a:lnTo>
                  <a:lnTo>
                    <a:pt x="3809999" y="2286000"/>
                  </a:lnTo>
                  <a:lnTo>
                    <a:pt x="3619500" y="2286000"/>
                  </a:lnTo>
                  <a:close/>
                </a:path>
                <a:path extrusionOk="0" h="3810000" w="4953000">
                  <a:moveTo>
                    <a:pt x="3237229" y="2667000"/>
                  </a:moveTo>
                  <a:lnTo>
                    <a:pt x="3046729" y="2667000"/>
                  </a:lnTo>
                  <a:lnTo>
                    <a:pt x="3046729" y="2286000"/>
                  </a:lnTo>
                  <a:lnTo>
                    <a:pt x="3427729" y="2286000"/>
                  </a:lnTo>
                  <a:lnTo>
                    <a:pt x="3427729" y="2667000"/>
                  </a:lnTo>
                  <a:lnTo>
                    <a:pt x="3237229" y="2667000"/>
                  </a:lnTo>
                  <a:close/>
                </a:path>
                <a:path extrusionOk="0" h="3810000" w="4953000">
                  <a:moveTo>
                    <a:pt x="3237229" y="3048000"/>
                  </a:moveTo>
                  <a:lnTo>
                    <a:pt x="3046729" y="3048000"/>
                  </a:lnTo>
                  <a:lnTo>
                    <a:pt x="3046729" y="2667000"/>
                  </a:lnTo>
                  <a:lnTo>
                    <a:pt x="3427729" y="2667000"/>
                  </a:lnTo>
                  <a:lnTo>
                    <a:pt x="3427729" y="3048000"/>
                  </a:lnTo>
                  <a:lnTo>
                    <a:pt x="3237229" y="3048000"/>
                  </a:lnTo>
                  <a:close/>
                </a:path>
                <a:path extrusionOk="0" h="3810000" w="4953000">
                  <a:moveTo>
                    <a:pt x="3619500" y="2667000"/>
                  </a:moveTo>
                  <a:lnTo>
                    <a:pt x="3429000" y="2667000"/>
                  </a:lnTo>
                  <a:lnTo>
                    <a:pt x="3429000" y="2286000"/>
                  </a:lnTo>
                  <a:lnTo>
                    <a:pt x="3809999" y="2286000"/>
                  </a:lnTo>
                  <a:lnTo>
                    <a:pt x="3809999" y="2667000"/>
                  </a:lnTo>
                  <a:lnTo>
                    <a:pt x="3619500" y="2667000"/>
                  </a:lnTo>
                  <a:close/>
                </a:path>
                <a:path extrusionOk="0" h="3810000" w="4953000">
                  <a:moveTo>
                    <a:pt x="3619500" y="3048000"/>
                  </a:moveTo>
                  <a:lnTo>
                    <a:pt x="3429000" y="3048000"/>
                  </a:lnTo>
                  <a:lnTo>
                    <a:pt x="3429000" y="2667000"/>
                  </a:lnTo>
                  <a:lnTo>
                    <a:pt x="3809999" y="2667000"/>
                  </a:lnTo>
                  <a:lnTo>
                    <a:pt x="3809999" y="3048000"/>
                  </a:lnTo>
                  <a:lnTo>
                    <a:pt x="3619500" y="3048000"/>
                  </a:lnTo>
                  <a:close/>
                </a:path>
                <a:path extrusionOk="0" h="3810000" w="4953000">
                  <a:moveTo>
                    <a:pt x="3999230" y="381000"/>
                  </a:moveTo>
                  <a:lnTo>
                    <a:pt x="3809999" y="381000"/>
                  </a:lnTo>
                  <a:lnTo>
                    <a:pt x="3809999" y="0"/>
                  </a:lnTo>
                  <a:lnTo>
                    <a:pt x="4189730" y="0"/>
                  </a:lnTo>
                  <a:lnTo>
                    <a:pt x="4189730" y="381000"/>
                  </a:lnTo>
                  <a:lnTo>
                    <a:pt x="3999230" y="381000"/>
                  </a:lnTo>
                  <a:close/>
                </a:path>
                <a:path extrusionOk="0" h="3810000" w="4953000">
                  <a:moveTo>
                    <a:pt x="3999230" y="762000"/>
                  </a:moveTo>
                  <a:lnTo>
                    <a:pt x="3809999" y="762000"/>
                  </a:lnTo>
                  <a:lnTo>
                    <a:pt x="3809999" y="381000"/>
                  </a:lnTo>
                  <a:lnTo>
                    <a:pt x="4189730" y="381000"/>
                  </a:lnTo>
                  <a:lnTo>
                    <a:pt x="4189730" y="762000"/>
                  </a:lnTo>
                  <a:lnTo>
                    <a:pt x="3999230" y="762000"/>
                  </a:lnTo>
                  <a:close/>
                </a:path>
                <a:path extrusionOk="0" h="3810000" w="4953000">
                  <a:moveTo>
                    <a:pt x="3999230" y="1143000"/>
                  </a:moveTo>
                  <a:lnTo>
                    <a:pt x="3809999" y="1143000"/>
                  </a:lnTo>
                  <a:lnTo>
                    <a:pt x="3809999" y="762000"/>
                  </a:lnTo>
                  <a:lnTo>
                    <a:pt x="4189730" y="762000"/>
                  </a:lnTo>
                  <a:lnTo>
                    <a:pt x="4189730" y="1143000"/>
                  </a:lnTo>
                  <a:lnTo>
                    <a:pt x="3999230" y="1143000"/>
                  </a:lnTo>
                  <a:close/>
                </a:path>
                <a:path extrusionOk="0" h="3810000" w="4953000">
                  <a:moveTo>
                    <a:pt x="3999230" y="1524000"/>
                  </a:moveTo>
                  <a:lnTo>
                    <a:pt x="3809999" y="1524000"/>
                  </a:lnTo>
                  <a:lnTo>
                    <a:pt x="3809999" y="1143000"/>
                  </a:lnTo>
                  <a:lnTo>
                    <a:pt x="4189730" y="1143000"/>
                  </a:lnTo>
                  <a:lnTo>
                    <a:pt x="4189730" y="1524000"/>
                  </a:lnTo>
                  <a:lnTo>
                    <a:pt x="3999230" y="1524000"/>
                  </a:lnTo>
                  <a:close/>
                </a:path>
                <a:path extrusionOk="0" h="3810000" w="4953000">
                  <a:moveTo>
                    <a:pt x="3999230" y="1905000"/>
                  </a:moveTo>
                  <a:lnTo>
                    <a:pt x="3809999" y="1905000"/>
                  </a:lnTo>
                  <a:lnTo>
                    <a:pt x="3809999" y="1524000"/>
                  </a:lnTo>
                  <a:lnTo>
                    <a:pt x="4189730" y="1524000"/>
                  </a:lnTo>
                  <a:lnTo>
                    <a:pt x="4189730" y="1905000"/>
                  </a:lnTo>
                  <a:lnTo>
                    <a:pt x="3999230" y="1905000"/>
                  </a:lnTo>
                  <a:close/>
                </a:path>
                <a:path extrusionOk="0" h="3810000" w="4953000">
                  <a:moveTo>
                    <a:pt x="3999230" y="2286000"/>
                  </a:moveTo>
                  <a:lnTo>
                    <a:pt x="3809999" y="2286000"/>
                  </a:lnTo>
                  <a:lnTo>
                    <a:pt x="3809999" y="1905000"/>
                  </a:lnTo>
                  <a:lnTo>
                    <a:pt x="4189730" y="1905000"/>
                  </a:lnTo>
                  <a:lnTo>
                    <a:pt x="4189730" y="2286000"/>
                  </a:lnTo>
                  <a:lnTo>
                    <a:pt x="3999230" y="2286000"/>
                  </a:lnTo>
                  <a:close/>
                </a:path>
                <a:path extrusionOk="0" h="3810000" w="4953000">
                  <a:moveTo>
                    <a:pt x="3999230" y="2667000"/>
                  </a:moveTo>
                  <a:lnTo>
                    <a:pt x="3809999" y="2667000"/>
                  </a:lnTo>
                  <a:lnTo>
                    <a:pt x="3809999" y="2286000"/>
                  </a:lnTo>
                  <a:lnTo>
                    <a:pt x="4189730" y="2286000"/>
                  </a:lnTo>
                  <a:lnTo>
                    <a:pt x="4189730" y="2667000"/>
                  </a:lnTo>
                  <a:lnTo>
                    <a:pt x="3999230" y="2667000"/>
                  </a:lnTo>
                  <a:close/>
                </a:path>
                <a:path extrusionOk="0" h="3810000" w="4953000">
                  <a:moveTo>
                    <a:pt x="3999230" y="3048000"/>
                  </a:moveTo>
                  <a:lnTo>
                    <a:pt x="3809999" y="3048000"/>
                  </a:lnTo>
                  <a:lnTo>
                    <a:pt x="3809999" y="2667000"/>
                  </a:lnTo>
                  <a:lnTo>
                    <a:pt x="4189730" y="2667000"/>
                  </a:lnTo>
                  <a:lnTo>
                    <a:pt x="4189730" y="3048000"/>
                  </a:lnTo>
                  <a:lnTo>
                    <a:pt x="3999230" y="3048000"/>
                  </a:lnTo>
                  <a:close/>
                </a:path>
                <a:path extrusionOk="0" h="3810000" w="4953000">
                  <a:moveTo>
                    <a:pt x="4380230" y="381000"/>
                  </a:moveTo>
                  <a:lnTo>
                    <a:pt x="4189730" y="381000"/>
                  </a:lnTo>
                  <a:lnTo>
                    <a:pt x="4189730" y="0"/>
                  </a:lnTo>
                  <a:lnTo>
                    <a:pt x="4570730" y="0"/>
                  </a:lnTo>
                  <a:lnTo>
                    <a:pt x="4570730" y="381000"/>
                  </a:lnTo>
                  <a:lnTo>
                    <a:pt x="4380230" y="381000"/>
                  </a:lnTo>
                  <a:close/>
                </a:path>
                <a:path extrusionOk="0" h="3810000" w="4953000">
                  <a:moveTo>
                    <a:pt x="4380230" y="762000"/>
                  </a:moveTo>
                  <a:lnTo>
                    <a:pt x="4189730" y="762000"/>
                  </a:lnTo>
                  <a:lnTo>
                    <a:pt x="4189730" y="381000"/>
                  </a:lnTo>
                  <a:lnTo>
                    <a:pt x="4570730" y="381000"/>
                  </a:lnTo>
                  <a:lnTo>
                    <a:pt x="4570730" y="762000"/>
                  </a:lnTo>
                  <a:lnTo>
                    <a:pt x="4380230" y="762000"/>
                  </a:lnTo>
                  <a:close/>
                </a:path>
                <a:path extrusionOk="0" h="3810000" w="4953000">
                  <a:moveTo>
                    <a:pt x="4762499" y="381000"/>
                  </a:moveTo>
                  <a:lnTo>
                    <a:pt x="4571999" y="381000"/>
                  </a:lnTo>
                  <a:lnTo>
                    <a:pt x="4571999" y="0"/>
                  </a:lnTo>
                  <a:lnTo>
                    <a:pt x="4952999" y="0"/>
                  </a:lnTo>
                  <a:lnTo>
                    <a:pt x="4952999" y="381000"/>
                  </a:lnTo>
                  <a:lnTo>
                    <a:pt x="4762499" y="381000"/>
                  </a:lnTo>
                  <a:close/>
                </a:path>
                <a:path extrusionOk="0" h="3810000" w="4953000">
                  <a:moveTo>
                    <a:pt x="4762499" y="762000"/>
                  </a:moveTo>
                  <a:lnTo>
                    <a:pt x="4571999" y="762000"/>
                  </a:lnTo>
                  <a:lnTo>
                    <a:pt x="4571999" y="381000"/>
                  </a:lnTo>
                  <a:lnTo>
                    <a:pt x="4952999" y="381000"/>
                  </a:lnTo>
                  <a:lnTo>
                    <a:pt x="4952999" y="762000"/>
                  </a:lnTo>
                  <a:lnTo>
                    <a:pt x="4762499" y="762000"/>
                  </a:lnTo>
                  <a:close/>
                </a:path>
                <a:path extrusionOk="0" h="3810000" w="4953000">
                  <a:moveTo>
                    <a:pt x="4380230" y="1143000"/>
                  </a:moveTo>
                  <a:lnTo>
                    <a:pt x="4189730" y="1143000"/>
                  </a:lnTo>
                  <a:lnTo>
                    <a:pt x="4189730" y="762000"/>
                  </a:lnTo>
                  <a:lnTo>
                    <a:pt x="4570730" y="762000"/>
                  </a:lnTo>
                  <a:lnTo>
                    <a:pt x="4570730" y="1143000"/>
                  </a:lnTo>
                  <a:lnTo>
                    <a:pt x="4380230" y="1143000"/>
                  </a:lnTo>
                  <a:close/>
                </a:path>
                <a:path extrusionOk="0" h="3810000" w="4953000">
                  <a:moveTo>
                    <a:pt x="4380230" y="1524000"/>
                  </a:moveTo>
                  <a:lnTo>
                    <a:pt x="4189730" y="1524000"/>
                  </a:lnTo>
                  <a:lnTo>
                    <a:pt x="4189730" y="1143000"/>
                  </a:lnTo>
                  <a:lnTo>
                    <a:pt x="4570730" y="1143000"/>
                  </a:lnTo>
                  <a:lnTo>
                    <a:pt x="4570730" y="1524000"/>
                  </a:lnTo>
                  <a:lnTo>
                    <a:pt x="4380230" y="1524000"/>
                  </a:lnTo>
                  <a:close/>
                </a:path>
                <a:path extrusionOk="0" h="3810000" w="4953000">
                  <a:moveTo>
                    <a:pt x="4762499" y="1143000"/>
                  </a:moveTo>
                  <a:lnTo>
                    <a:pt x="4571999" y="1143000"/>
                  </a:lnTo>
                  <a:lnTo>
                    <a:pt x="4571999" y="762000"/>
                  </a:lnTo>
                  <a:lnTo>
                    <a:pt x="4952999" y="762000"/>
                  </a:lnTo>
                  <a:lnTo>
                    <a:pt x="4952999" y="1143000"/>
                  </a:lnTo>
                  <a:lnTo>
                    <a:pt x="4762499" y="1143000"/>
                  </a:lnTo>
                  <a:close/>
                </a:path>
                <a:path extrusionOk="0" h="3810000" w="4953000">
                  <a:moveTo>
                    <a:pt x="4762499" y="1524000"/>
                  </a:moveTo>
                  <a:lnTo>
                    <a:pt x="4571999" y="1524000"/>
                  </a:lnTo>
                  <a:lnTo>
                    <a:pt x="4571999" y="1143000"/>
                  </a:lnTo>
                  <a:lnTo>
                    <a:pt x="4952999" y="1143000"/>
                  </a:lnTo>
                  <a:lnTo>
                    <a:pt x="4952999" y="1524000"/>
                  </a:lnTo>
                  <a:lnTo>
                    <a:pt x="4762499" y="1524000"/>
                  </a:lnTo>
                  <a:close/>
                </a:path>
                <a:path extrusionOk="0" h="3810000" w="4953000">
                  <a:moveTo>
                    <a:pt x="4380230" y="1905000"/>
                  </a:moveTo>
                  <a:lnTo>
                    <a:pt x="4189730" y="1905000"/>
                  </a:lnTo>
                  <a:lnTo>
                    <a:pt x="4189730" y="1524000"/>
                  </a:lnTo>
                  <a:lnTo>
                    <a:pt x="4570730" y="1524000"/>
                  </a:lnTo>
                  <a:lnTo>
                    <a:pt x="4570730" y="1905000"/>
                  </a:lnTo>
                  <a:lnTo>
                    <a:pt x="4380230" y="1905000"/>
                  </a:lnTo>
                  <a:close/>
                </a:path>
                <a:path extrusionOk="0" h="3810000" w="4953000">
                  <a:moveTo>
                    <a:pt x="4380230" y="2286000"/>
                  </a:moveTo>
                  <a:lnTo>
                    <a:pt x="4189730" y="2286000"/>
                  </a:lnTo>
                  <a:lnTo>
                    <a:pt x="4189730" y="1905000"/>
                  </a:lnTo>
                  <a:lnTo>
                    <a:pt x="4570730" y="1905000"/>
                  </a:lnTo>
                  <a:lnTo>
                    <a:pt x="4570730" y="2286000"/>
                  </a:lnTo>
                  <a:lnTo>
                    <a:pt x="4380230" y="2286000"/>
                  </a:lnTo>
                  <a:close/>
                </a:path>
                <a:path extrusionOk="0" h="3810000" w="4953000">
                  <a:moveTo>
                    <a:pt x="4762499" y="1905000"/>
                  </a:moveTo>
                  <a:lnTo>
                    <a:pt x="4571999" y="1905000"/>
                  </a:lnTo>
                  <a:lnTo>
                    <a:pt x="4571999" y="1524000"/>
                  </a:lnTo>
                  <a:lnTo>
                    <a:pt x="4952999" y="1524000"/>
                  </a:lnTo>
                  <a:lnTo>
                    <a:pt x="4952999" y="1905000"/>
                  </a:lnTo>
                  <a:lnTo>
                    <a:pt x="4762499" y="1905000"/>
                  </a:lnTo>
                  <a:close/>
                </a:path>
                <a:path extrusionOk="0" h="3810000" w="4953000">
                  <a:moveTo>
                    <a:pt x="4762499" y="2286000"/>
                  </a:moveTo>
                  <a:lnTo>
                    <a:pt x="4571999" y="2286000"/>
                  </a:lnTo>
                  <a:lnTo>
                    <a:pt x="4571999" y="1905000"/>
                  </a:lnTo>
                  <a:lnTo>
                    <a:pt x="4952999" y="1905000"/>
                  </a:lnTo>
                  <a:lnTo>
                    <a:pt x="4952999" y="2286000"/>
                  </a:lnTo>
                  <a:lnTo>
                    <a:pt x="4762499" y="2286000"/>
                  </a:lnTo>
                  <a:close/>
                </a:path>
                <a:path extrusionOk="0" h="3810000" w="4953000">
                  <a:moveTo>
                    <a:pt x="4380230" y="2667000"/>
                  </a:moveTo>
                  <a:lnTo>
                    <a:pt x="4189730" y="2667000"/>
                  </a:lnTo>
                  <a:lnTo>
                    <a:pt x="4189730" y="2286000"/>
                  </a:lnTo>
                  <a:lnTo>
                    <a:pt x="4570730" y="2286000"/>
                  </a:lnTo>
                  <a:lnTo>
                    <a:pt x="4570730" y="2667000"/>
                  </a:lnTo>
                  <a:lnTo>
                    <a:pt x="4380230" y="2667000"/>
                  </a:lnTo>
                  <a:close/>
                </a:path>
                <a:path extrusionOk="0" h="3810000" w="4953000">
                  <a:moveTo>
                    <a:pt x="4380230" y="3048000"/>
                  </a:moveTo>
                  <a:lnTo>
                    <a:pt x="4189730" y="3048000"/>
                  </a:lnTo>
                  <a:lnTo>
                    <a:pt x="4189730" y="2667000"/>
                  </a:lnTo>
                  <a:lnTo>
                    <a:pt x="4570730" y="2667000"/>
                  </a:lnTo>
                  <a:lnTo>
                    <a:pt x="4570730" y="3048000"/>
                  </a:lnTo>
                  <a:lnTo>
                    <a:pt x="4380230" y="3048000"/>
                  </a:lnTo>
                  <a:close/>
                </a:path>
                <a:path extrusionOk="0" h="3810000" w="4953000">
                  <a:moveTo>
                    <a:pt x="4762499" y="2667000"/>
                  </a:moveTo>
                  <a:lnTo>
                    <a:pt x="4571999" y="2667000"/>
                  </a:lnTo>
                  <a:lnTo>
                    <a:pt x="4571999" y="2286000"/>
                  </a:lnTo>
                  <a:lnTo>
                    <a:pt x="4952999" y="2286000"/>
                  </a:lnTo>
                  <a:lnTo>
                    <a:pt x="4952999" y="2667000"/>
                  </a:lnTo>
                  <a:lnTo>
                    <a:pt x="4762499" y="2667000"/>
                  </a:lnTo>
                  <a:close/>
                </a:path>
                <a:path extrusionOk="0" h="3810000" w="4953000">
                  <a:moveTo>
                    <a:pt x="4762499" y="3048000"/>
                  </a:moveTo>
                  <a:lnTo>
                    <a:pt x="4571999" y="3048000"/>
                  </a:lnTo>
                  <a:lnTo>
                    <a:pt x="4571999" y="2667000"/>
                  </a:lnTo>
                  <a:lnTo>
                    <a:pt x="4952999" y="2667000"/>
                  </a:lnTo>
                  <a:lnTo>
                    <a:pt x="4952999" y="3048000"/>
                  </a:lnTo>
                  <a:lnTo>
                    <a:pt x="4762499" y="3048000"/>
                  </a:lnTo>
                  <a:close/>
                </a:path>
                <a:path extrusionOk="0" h="3810000" w="4953000">
                  <a:moveTo>
                    <a:pt x="190500" y="3429000"/>
                  </a:moveTo>
                  <a:lnTo>
                    <a:pt x="0" y="3429000"/>
                  </a:lnTo>
                  <a:lnTo>
                    <a:pt x="0" y="3048000"/>
                  </a:lnTo>
                  <a:lnTo>
                    <a:pt x="381000" y="3048000"/>
                  </a:lnTo>
                  <a:lnTo>
                    <a:pt x="381000" y="3429000"/>
                  </a:lnTo>
                  <a:lnTo>
                    <a:pt x="190500" y="3429000"/>
                  </a:lnTo>
                  <a:close/>
                </a:path>
                <a:path extrusionOk="0" h="3810000" w="4953000">
                  <a:moveTo>
                    <a:pt x="190500" y="3810000"/>
                  </a:moveTo>
                  <a:lnTo>
                    <a:pt x="0" y="3810000"/>
                  </a:lnTo>
                  <a:lnTo>
                    <a:pt x="0" y="3429000"/>
                  </a:lnTo>
                  <a:lnTo>
                    <a:pt x="381000" y="3429000"/>
                  </a:lnTo>
                  <a:lnTo>
                    <a:pt x="381000" y="3810000"/>
                  </a:lnTo>
                  <a:lnTo>
                    <a:pt x="190500" y="3810000"/>
                  </a:lnTo>
                  <a:close/>
                </a:path>
                <a:path extrusionOk="0" h="3810000" w="4953000">
                  <a:moveTo>
                    <a:pt x="570229" y="3429000"/>
                  </a:moveTo>
                  <a:lnTo>
                    <a:pt x="381000" y="3429000"/>
                  </a:lnTo>
                  <a:lnTo>
                    <a:pt x="381000" y="3048000"/>
                  </a:lnTo>
                  <a:lnTo>
                    <a:pt x="760729" y="3048000"/>
                  </a:lnTo>
                  <a:lnTo>
                    <a:pt x="760729" y="3429000"/>
                  </a:lnTo>
                  <a:lnTo>
                    <a:pt x="570229" y="3429000"/>
                  </a:lnTo>
                  <a:close/>
                </a:path>
                <a:path extrusionOk="0" h="3810000" w="4953000">
                  <a:moveTo>
                    <a:pt x="570229" y="3810000"/>
                  </a:moveTo>
                  <a:lnTo>
                    <a:pt x="381000" y="3810000"/>
                  </a:lnTo>
                  <a:lnTo>
                    <a:pt x="381000" y="3429000"/>
                  </a:lnTo>
                  <a:lnTo>
                    <a:pt x="760729" y="3429000"/>
                  </a:lnTo>
                  <a:lnTo>
                    <a:pt x="760729" y="3810000"/>
                  </a:lnTo>
                  <a:lnTo>
                    <a:pt x="570229" y="3810000"/>
                  </a:lnTo>
                  <a:close/>
                </a:path>
                <a:path extrusionOk="0" h="3810000" w="4953000">
                  <a:moveTo>
                    <a:pt x="951229" y="3429000"/>
                  </a:moveTo>
                  <a:lnTo>
                    <a:pt x="760729" y="3429000"/>
                  </a:lnTo>
                  <a:lnTo>
                    <a:pt x="760729" y="3048000"/>
                  </a:lnTo>
                  <a:lnTo>
                    <a:pt x="1141729" y="3048000"/>
                  </a:lnTo>
                  <a:lnTo>
                    <a:pt x="1141729" y="3429000"/>
                  </a:lnTo>
                  <a:lnTo>
                    <a:pt x="951229" y="3429000"/>
                  </a:lnTo>
                  <a:close/>
                </a:path>
                <a:path extrusionOk="0" h="3810000" w="4953000">
                  <a:moveTo>
                    <a:pt x="951229" y="3810000"/>
                  </a:moveTo>
                  <a:lnTo>
                    <a:pt x="760729" y="3810000"/>
                  </a:lnTo>
                  <a:lnTo>
                    <a:pt x="760729" y="3429000"/>
                  </a:lnTo>
                  <a:lnTo>
                    <a:pt x="1141729" y="3429000"/>
                  </a:lnTo>
                  <a:lnTo>
                    <a:pt x="1141729" y="3810000"/>
                  </a:lnTo>
                  <a:lnTo>
                    <a:pt x="951229" y="3810000"/>
                  </a:lnTo>
                  <a:close/>
                </a:path>
                <a:path extrusionOk="0" h="3810000" w="4953000">
                  <a:moveTo>
                    <a:pt x="1333500" y="3429000"/>
                  </a:moveTo>
                  <a:lnTo>
                    <a:pt x="1143000" y="3429000"/>
                  </a:lnTo>
                  <a:lnTo>
                    <a:pt x="1143000" y="3048000"/>
                  </a:lnTo>
                  <a:lnTo>
                    <a:pt x="1524000" y="3048000"/>
                  </a:lnTo>
                  <a:lnTo>
                    <a:pt x="1524000" y="3429000"/>
                  </a:lnTo>
                  <a:lnTo>
                    <a:pt x="1333500" y="3429000"/>
                  </a:lnTo>
                  <a:close/>
                </a:path>
                <a:path extrusionOk="0" h="3810000" w="4953000">
                  <a:moveTo>
                    <a:pt x="1333500" y="3810000"/>
                  </a:moveTo>
                  <a:lnTo>
                    <a:pt x="1143000" y="3810000"/>
                  </a:lnTo>
                  <a:lnTo>
                    <a:pt x="1143000" y="3429000"/>
                  </a:lnTo>
                  <a:lnTo>
                    <a:pt x="1524000" y="3429000"/>
                  </a:lnTo>
                  <a:lnTo>
                    <a:pt x="1524000" y="3810000"/>
                  </a:lnTo>
                  <a:lnTo>
                    <a:pt x="1333500" y="3810000"/>
                  </a:lnTo>
                  <a:close/>
                </a:path>
                <a:path extrusionOk="0" h="3810000" w="4953000">
                  <a:moveTo>
                    <a:pt x="1713229" y="3429000"/>
                  </a:moveTo>
                  <a:lnTo>
                    <a:pt x="1524000" y="3429000"/>
                  </a:lnTo>
                  <a:lnTo>
                    <a:pt x="1524000" y="3048000"/>
                  </a:lnTo>
                  <a:lnTo>
                    <a:pt x="1903729" y="3048000"/>
                  </a:lnTo>
                  <a:lnTo>
                    <a:pt x="1903729" y="3429000"/>
                  </a:lnTo>
                  <a:lnTo>
                    <a:pt x="1713229" y="3429000"/>
                  </a:lnTo>
                  <a:close/>
                </a:path>
                <a:path extrusionOk="0" h="3810000" w="4953000">
                  <a:moveTo>
                    <a:pt x="1713229" y="3810000"/>
                  </a:moveTo>
                  <a:lnTo>
                    <a:pt x="1524000" y="3810000"/>
                  </a:lnTo>
                  <a:lnTo>
                    <a:pt x="1524000" y="3429000"/>
                  </a:lnTo>
                  <a:lnTo>
                    <a:pt x="1903729" y="3429000"/>
                  </a:lnTo>
                  <a:lnTo>
                    <a:pt x="1903729" y="3810000"/>
                  </a:lnTo>
                  <a:lnTo>
                    <a:pt x="1713229" y="3810000"/>
                  </a:lnTo>
                  <a:close/>
                </a:path>
                <a:path extrusionOk="0" h="3810000" w="4953000">
                  <a:moveTo>
                    <a:pt x="2094229" y="3429000"/>
                  </a:moveTo>
                  <a:lnTo>
                    <a:pt x="1903729" y="3429000"/>
                  </a:lnTo>
                  <a:lnTo>
                    <a:pt x="1903729" y="3048000"/>
                  </a:lnTo>
                  <a:lnTo>
                    <a:pt x="2284729" y="3048000"/>
                  </a:lnTo>
                  <a:lnTo>
                    <a:pt x="2284729" y="3429000"/>
                  </a:lnTo>
                  <a:lnTo>
                    <a:pt x="2094229" y="3429000"/>
                  </a:lnTo>
                  <a:close/>
                </a:path>
                <a:path extrusionOk="0" h="3810000" w="4953000">
                  <a:moveTo>
                    <a:pt x="2094229" y="3810000"/>
                  </a:moveTo>
                  <a:lnTo>
                    <a:pt x="1903729" y="3810000"/>
                  </a:lnTo>
                  <a:lnTo>
                    <a:pt x="1903729" y="3429000"/>
                  </a:lnTo>
                  <a:lnTo>
                    <a:pt x="2284729" y="3429000"/>
                  </a:lnTo>
                  <a:lnTo>
                    <a:pt x="2284729" y="3810000"/>
                  </a:lnTo>
                  <a:lnTo>
                    <a:pt x="2094229" y="3810000"/>
                  </a:lnTo>
                  <a:close/>
                </a:path>
                <a:path extrusionOk="0" h="3810000" w="4953000">
                  <a:moveTo>
                    <a:pt x="2476500" y="3429000"/>
                  </a:moveTo>
                  <a:lnTo>
                    <a:pt x="2286000" y="3429000"/>
                  </a:lnTo>
                  <a:lnTo>
                    <a:pt x="2286000" y="3048000"/>
                  </a:lnTo>
                  <a:lnTo>
                    <a:pt x="2667000" y="3048000"/>
                  </a:lnTo>
                  <a:lnTo>
                    <a:pt x="2667000" y="3429000"/>
                  </a:lnTo>
                  <a:lnTo>
                    <a:pt x="2476500" y="3429000"/>
                  </a:lnTo>
                  <a:close/>
                </a:path>
                <a:path extrusionOk="0" h="3810000" w="4953000">
                  <a:moveTo>
                    <a:pt x="2476500" y="3810000"/>
                  </a:moveTo>
                  <a:lnTo>
                    <a:pt x="2286000" y="3810000"/>
                  </a:lnTo>
                  <a:lnTo>
                    <a:pt x="2286000" y="3429000"/>
                  </a:lnTo>
                  <a:lnTo>
                    <a:pt x="2667000" y="3429000"/>
                  </a:lnTo>
                  <a:lnTo>
                    <a:pt x="2667000" y="3810000"/>
                  </a:lnTo>
                  <a:lnTo>
                    <a:pt x="2476500" y="3810000"/>
                  </a:lnTo>
                  <a:close/>
                </a:path>
                <a:path extrusionOk="0" h="3810000" w="4953000">
                  <a:moveTo>
                    <a:pt x="2856229" y="3429000"/>
                  </a:moveTo>
                  <a:lnTo>
                    <a:pt x="2667000" y="3429000"/>
                  </a:lnTo>
                  <a:lnTo>
                    <a:pt x="2667000" y="3048000"/>
                  </a:lnTo>
                  <a:lnTo>
                    <a:pt x="3046729" y="3048000"/>
                  </a:lnTo>
                  <a:lnTo>
                    <a:pt x="3046729" y="3429000"/>
                  </a:lnTo>
                  <a:lnTo>
                    <a:pt x="2856229" y="3429000"/>
                  </a:lnTo>
                  <a:close/>
                </a:path>
                <a:path extrusionOk="0" h="3810000" w="4953000">
                  <a:moveTo>
                    <a:pt x="2856229" y="3810000"/>
                  </a:moveTo>
                  <a:lnTo>
                    <a:pt x="2667000" y="3810000"/>
                  </a:lnTo>
                  <a:lnTo>
                    <a:pt x="2667000" y="3429000"/>
                  </a:lnTo>
                  <a:lnTo>
                    <a:pt x="3046729" y="3429000"/>
                  </a:lnTo>
                  <a:lnTo>
                    <a:pt x="3046729" y="3810000"/>
                  </a:lnTo>
                  <a:lnTo>
                    <a:pt x="2856229" y="3810000"/>
                  </a:lnTo>
                  <a:close/>
                </a:path>
                <a:path extrusionOk="0" h="3810000" w="4953000">
                  <a:moveTo>
                    <a:pt x="3237229" y="3429000"/>
                  </a:moveTo>
                  <a:lnTo>
                    <a:pt x="3046729" y="3429000"/>
                  </a:lnTo>
                  <a:lnTo>
                    <a:pt x="3046729" y="3048000"/>
                  </a:lnTo>
                  <a:lnTo>
                    <a:pt x="3427729" y="3048000"/>
                  </a:lnTo>
                  <a:lnTo>
                    <a:pt x="3427729" y="3429000"/>
                  </a:lnTo>
                  <a:lnTo>
                    <a:pt x="3237229" y="3429000"/>
                  </a:lnTo>
                  <a:close/>
                </a:path>
                <a:path extrusionOk="0" h="3810000" w="4953000">
                  <a:moveTo>
                    <a:pt x="3237229" y="3810000"/>
                  </a:moveTo>
                  <a:lnTo>
                    <a:pt x="3046729" y="3810000"/>
                  </a:lnTo>
                  <a:lnTo>
                    <a:pt x="3046729" y="3429000"/>
                  </a:lnTo>
                  <a:lnTo>
                    <a:pt x="3427729" y="3429000"/>
                  </a:lnTo>
                  <a:lnTo>
                    <a:pt x="3427729" y="3810000"/>
                  </a:lnTo>
                  <a:lnTo>
                    <a:pt x="3237229" y="3810000"/>
                  </a:lnTo>
                  <a:close/>
                </a:path>
                <a:path extrusionOk="0" h="3810000" w="4953000">
                  <a:moveTo>
                    <a:pt x="3619500" y="3429000"/>
                  </a:moveTo>
                  <a:lnTo>
                    <a:pt x="3429000" y="3429000"/>
                  </a:lnTo>
                  <a:lnTo>
                    <a:pt x="3429000" y="3048000"/>
                  </a:lnTo>
                  <a:lnTo>
                    <a:pt x="3809999" y="3048000"/>
                  </a:lnTo>
                  <a:lnTo>
                    <a:pt x="3809999" y="3429000"/>
                  </a:lnTo>
                  <a:lnTo>
                    <a:pt x="3619500" y="3429000"/>
                  </a:lnTo>
                  <a:close/>
                </a:path>
                <a:path extrusionOk="0" h="3810000" w="4953000">
                  <a:moveTo>
                    <a:pt x="3619500" y="3810000"/>
                  </a:moveTo>
                  <a:lnTo>
                    <a:pt x="3429000" y="3810000"/>
                  </a:lnTo>
                  <a:lnTo>
                    <a:pt x="3429000" y="3429000"/>
                  </a:lnTo>
                  <a:lnTo>
                    <a:pt x="3809999" y="3429000"/>
                  </a:lnTo>
                  <a:lnTo>
                    <a:pt x="3809999" y="3810000"/>
                  </a:lnTo>
                  <a:lnTo>
                    <a:pt x="3619500" y="3810000"/>
                  </a:lnTo>
                  <a:close/>
                </a:path>
                <a:path extrusionOk="0" h="3810000" w="4953000">
                  <a:moveTo>
                    <a:pt x="3999230" y="3429000"/>
                  </a:moveTo>
                  <a:lnTo>
                    <a:pt x="3809999" y="3429000"/>
                  </a:lnTo>
                  <a:lnTo>
                    <a:pt x="3809999" y="3048000"/>
                  </a:lnTo>
                  <a:lnTo>
                    <a:pt x="4189730" y="3048000"/>
                  </a:lnTo>
                  <a:lnTo>
                    <a:pt x="4189730" y="3429000"/>
                  </a:lnTo>
                  <a:lnTo>
                    <a:pt x="3999230" y="3429000"/>
                  </a:lnTo>
                  <a:close/>
                </a:path>
                <a:path extrusionOk="0" h="3810000" w="4953000">
                  <a:moveTo>
                    <a:pt x="3999230" y="3810000"/>
                  </a:moveTo>
                  <a:lnTo>
                    <a:pt x="3809999" y="3810000"/>
                  </a:lnTo>
                  <a:lnTo>
                    <a:pt x="3809999" y="3429000"/>
                  </a:lnTo>
                  <a:lnTo>
                    <a:pt x="4189730" y="3429000"/>
                  </a:lnTo>
                  <a:lnTo>
                    <a:pt x="4189730" y="3810000"/>
                  </a:lnTo>
                  <a:lnTo>
                    <a:pt x="3999230" y="3810000"/>
                  </a:lnTo>
                  <a:close/>
                </a:path>
                <a:path extrusionOk="0" h="3810000" w="4953000">
                  <a:moveTo>
                    <a:pt x="4380230" y="3429000"/>
                  </a:moveTo>
                  <a:lnTo>
                    <a:pt x="4189730" y="3429000"/>
                  </a:lnTo>
                  <a:lnTo>
                    <a:pt x="4189730" y="3048000"/>
                  </a:lnTo>
                  <a:lnTo>
                    <a:pt x="4570730" y="3048000"/>
                  </a:lnTo>
                  <a:lnTo>
                    <a:pt x="4570730" y="3429000"/>
                  </a:lnTo>
                  <a:lnTo>
                    <a:pt x="4380230" y="3429000"/>
                  </a:lnTo>
                  <a:close/>
                </a:path>
                <a:path extrusionOk="0" h="3810000" w="4953000">
                  <a:moveTo>
                    <a:pt x="4380230" y="3810000"/>
                  </a:moveTo>
                  <a:lnTo>
                    <a:pt x="4189730" y="3810000"/>
                  </a:lnTo>
                  <a:lnTo>
                    <a:pt x="4189730" y="3429000"/>
                  </a:lnTo>
                  <a:lnTo>
                    <a:pt x="4570730" y="3429000"/>
                  </a:lnTo>
                  <a:lnTo>
                    <a:pt x="4570730" y="3810000"/>
                  </a:lnTo>
                  <a:lnTo>
                    <a:pt x="4380230" y="3810000"/>
                  </a:lnTo>
                  <a:close/>
                </a:path>
                <a:path extrusionOk="0" h="3810000" w="4953000">
                  <a:moveTo>
                    <a:pt x="4762499" y="3429000"/>
                  </a:moveTo>
                  <a:lnTo>
                    <a:pt x="4571999" y="3429000"/>
                  </a:lnTo>
                  <a:lnTo>
                    <a:pt x="4571999" y="3048000"/>
                  </a:lnTo>
                  <a:lnTo>
                    <a:pt x="4952999" y="3048000"/>
                  </a:lnTo>
                  <a:lnTo>
                    <a:pt x="4952999" y="3429000"/>
                  </a:lnTo>
                  <a:lnTo>
                    <a:pt x="4762499" y="3429000"/>
                  </a:lnTo>
                  <a:close/>
                </a:path>
                <a:path extrusionOk="0" h="3810000" w="4953000">
                  <a:moveTo>
                    <a:pt x="4762499" y="3810000"/>
                  </a:moveTo>
                  <a:lnTo>
                    <a:pt x="4571999" y="3810000"/>
                  </a:lnTo>
                  <a:lnTo>
                    <a:pt x="4571999" y="3429000"/>
                  </a:lnTo>
                  <a:lnTo>
                    <a:pt x="4952999" y="3429000"/>
                  </a:lnTo>
                  <a:lnTo>
                    <a:pt x="4952999" y="3810000"/>
                  </a:lnTo>
                  <a:lnTo>
                    <a:pt x="4762499" y="3810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p28"/>
            <p:cNvSpPr/>
            <p:nvPr/>
          </p:nvSpPr>
          <p:spPr>
            <a:xfrm>
              <a:off x="2867660" y="2585720"/>
              <a:ext cx="4648200" cy="3434079"/>
            </a:xfrm>
            <a:custGeom>
              <a:rect b="b" l="l" r="r" t="t"/>
              <a:pathLst>
                <a:path extrusionOk="0" h="3434079" w="4648200">
                  <a:moveTo>
                    <a:pt x="836929" y="690879"/>
                  </a:moveTo>
                  <a:lnTo>
                    <a:pt x="0" y="1148079"/>
                  </a:lnTo>
                  <a:lnTo>
                    <a:pt x="457200" y="3053079"/>
                  </a:lnTo>
                  <a:lnTo>
                    <a:pt x="1979929" y="3434079"/>
                  </a:lnTo>
                  <a:lnTo>
                    <a:pt x="4648199" y="2214879"/>
                  </a:lnTo>
                  <a:lnTo>
                    <a:pt x="4408651" y="1520189"/>
                  </a:lnTo>
                  <a:lnTo>
                    <a:pt x="1918969" y="1520189"/>
                  </a:lnTo>
                  <a:lnTo>
                    <a:pt x="836929" y="690879"/>
                  </a:lnTo>
                  <a:close/>
                </a:path>
                <a:path extrusionOk="0" h="3434079" w="4648200">
                  <a:moveTo>
                    <a:pt x="2339340" y="0"/>
                  </a:moveTo>
                  <a:lnTo>
                    <a:pt x="1918969" y="1520189"/>
                  </a:lnTo>
                  <a:lnTo>
                    <a:pt x="4408651" y="1520189"/>
                  </a:lnTo>
                  <a:lnTo>
                    <a:pt x="3886199" y="5079"/>
                  </a:lnTo>
                  <a:lnTo>
                    <a:pt x="2339340" y="0"/>
                  </a:lnTo>
                  <a:close/>
                </a:path>
              </a:pathLst>
            </a:custGeom>
            <a:solidFill>
              <a:srgbClr val="FC5E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 name="Google Shape;426;p28"/>
            <p:cNvSpPr/>
            <p:nvPr/>
          </p:nvSpPr>
          <p:spPr>
            <a:xfrm>
              <a:off x="2867660" y="2585720"/>
              <a:ext cx="4648200" cy="3434079"/>
            </a:xfrm>
            <a:custGeom>
              <a:rect b="b" l="l" r="r" t="t"/>
              <a:pathLst>
                <a:path extrusionOk="0" h="3434079" w="4648200">
                  <a:moveTo>
                    <a:pt x="1979929" y="3434079"/>
                  </a:moveTo>
                  <a:lnTo>
                    <a:pt x="4648199" y="2214879"/>
                  </a:lnTo>
                  <a:lnTo>
                    <a:pt x="3886199" y="5079"/>
                  </a:lnTo>
                  <a:lnTo>
                    <a:pt x="2339340" y="0"/>
                  </a:lnTo>
                  <a:lnTo>
                    <a:pt x="1918969" y="1520189"/>
                  </a:lnTo>
                  <a:lnTo>
                    <a:pt x="836929" y="690879"/>
                  </a:lnTo>
                  <a:lnTo>
                    <a:pt x="0" y="1148079"/>
                  </a:lnTo>
                  <a:lnTo>
                    <a:pt x="457200" y="3053079"/>
                  </a:lnTo>
                  <a:lnTo>
                    <a:pt x="1979929" y="3434079"/>
                  </a:lnTo>
                  <a:close/>
                </a:path>
                <a:path extrusionOk="0" h="3434079" w="4648200">
                  <a:moveTo>
                    <a:pt x="0" y="0"/>
                  </a:moveTo>
                  <a:lnTo>
                    <a:pt x="0" y="0"/>
                  </a:lnTo>
                </a:path>
                <a:path extrusionOk="0" h="3434079" w="4648200">
                  <a:moveTo>
                    <a:pt x="4648199" y="3434079"/>
                  </a:moveTo>
                  <a:lnTo>
                    <a:pt x="4648199" y="343407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28"/>
            <p:cNvSpPr/>
            <p:nvPr/>
          </p:nvSpPr>
          <p:spPr>
            <a:xfrm>
              <a:off x="3324860" y="5638800"/>
              <a:ext cx="2362200" cy="381000"/>
            </a:xfrm>
            <a:custGeom>
              <a:rect b="b" l="l" r="r" t="t"/>
              <a:pathLst>
                <a:path extrusionOk="0" h="381000" w="2362200">
                  <a:moveTo>
                    <a:pt x="2362200" y="0"/>
                  </a:moveTo>
                  <a:lnTo>
                    <a:pt x="0" y="0"/>
                  </a:lnTo>
                  <a:lnTo>
                    <a:pt x="1524000" y="381000"/>
                  </a:lnTo>
                  <a:lnTo>
                    <a:pt x="2362200" y="0"/>
                  </a:lnTo>
                  <a:close/>
                </a:path>
              </a:pathLst>
            </a:custGeom>
            <a:solidFill>
              <a:srgbClr val="EFB8A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 name="Google Shape;428;p28"/>
            <p:cNvSpPr/>
            <p:nvPr/>
          </p:nvSpPr>
          <p:spPr>
            <a:xfrm>
              <a:off x="3324860" y="5638800"/>
              <a:ext cx="2362200" cy="381000"/>
            </a:xfrm>
            <a:custGeom>
              <a:rect b="b" l="l" r="r" t="t"/>
              <a:pathLst>
                <a:path extrusionOk="0" h="381000" w="2362200">
                  <a:moveTo>
                    <a:pt x="1524000" y="381000"/>
                  </a:moveTo>
                  <a:lnTo>
                    <a:pt x="0" y="0"/>
                  </a:lnTo>
                  <a:lnTo>
                    <a:pt x="2362200" y="0"/>
                  </a:lnTo>
                </a:path>
                <a:path extrusionOk="0" h="381000" w="2362200">
                  <a:moveTo>
                    <a:pt x="0" y="0"/>
                  </a:moveTo>
                  <a:lnTo>
                    <a:pt x="0" y="0"/>
                  </a:lnTo>
                </a:path>
                <a:path extrusionOk="0" h="381000" w="2362200">
                  <a:moveTo>
                    <a:pt x="2362200" y="381000"/>
                  </a:moveTo>
                  <a:lnTo>
                    <a:pt x="2362200" y="3810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p28"/>
            <p:cNvSpPr/>
            <p:nvPr/>
          </p:nvSpPr>
          <p:spPr>
            <a:xfrm>
              <a:off x="4657089" y="5838190"/>
              <a:ext cx="304800" cy="304800"/>
            </a:xfrm>
            <a:custGeom>
              <a:rect b="b" l="l" r="r" t="t"/>
              <a:pathLst>
                <a:path extrusionOk="0" h="304800" w="304800">
                  <a:moveTo>
                    <a:pt x="152400" y="0"/>
                  </a:moveTo>
                  <a:lnTo>
                    <a:pt x="103388" y="7559"/>
                  </a:lnTo>
                  <a:lnTo>
                    <a:pt x="61447" y="28773"/>
                  </a:lnTo>
                  <a:lnTo>
                    <a:pt x="28773" y="61447"/>
                  </a:lnTo>
                  <a:lnTo>
                    <a:pt x="7559" y="103388"/>
                  </a:lnTo>
                  <a:lnTo>
                    <a:pt x="0" y="152400"/>
                  </a:lnTo>
                  <a:lnTo>
                    <a:pt x="7559" y="201411"/>
                  </a:lnTo>
                  <a:lnTo>
                    <a:pt x="28773" y="243352"/>
                  </a:lnTo>
                  <a:lnTo>
                    <a:pt x="61447" y="276026"/>
                  </a:lnTo>
                  <a:lnTo>
                    <a:pt x="103388" y="297240"/>
                  </a:lnTo>
                  <a:lnTo>
                    <a:pt x="152400" y="304800"/>
                  </a:lnTo>
                  <a:lnTo>
                    <a:pt x="201411" y="297240"/>
                  </a:lnTo>
                  <a:lnTo>
                    <a:pt x="243352" y="276026"/>
                  </a:lnTo>
                  <a:lnTo>
                    <a:pt x="276026" y="243352"/>
                  </a:lnTo>
                  <a:lnTo>
                    <a:pt x="297240" y="201411"/>
                  </a:lnTo>
                  <a:lnTo>
                    <a:pt x="304800" y="152400"/>
                  </a:lnTo>
                  <a:lnTo>
                    <a:pt x="297240" y="103388"/>
                  </a:lnTo>
                  <a:lnTo>
                    <a:pt x="276026" y="61447"/>
                  </a:lnTo>
                  <a:lnTo>
                    <a:pt x="243352" y="28773"/>
                  </a:lnTo>
                  <a:lnTo>
                    <a:pt x="201411" y="7559"/>
                  </a:lnTo>
                  <a:lnTo>
                    <a:pt x="152400" y="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28"/>
            <p:cNvSpPr/>
            <p:nvPr/>
          </p:nvSpPr>
          <p:spPr>
            <a:xfrm>
              <a:off x="4657089" y="5838190"/>
              <a:ext cx="306070" cy="306070"/>
            </a:xfrm>
            <a:custGeom>
              <a:rect b="b" l="l" r="r" t="t"/>
              <a:pathLst>
                <a:path extrusionOk="0" h="306070" w="30607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 extrusionOk="0" h="306070" w="306070">
                  <a:moveTo>
                    <a:pt x="0" y="0"/>
                  </a:moveTo>
                  <a:lnTo>
                    <a:pt x="0" y="0"/>
                  </a:lnTo>
                </a:path>
                <a:path extrusionOk="0" h="306070" w="306070">
                  <a:moveTo>
                    <a:pt x="306070" y="306070"/>
                  </a:moveTo>
                  <a:lnTo>
                    <a:pt x="306070" y="30607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28"/>
            <p:cNvSpPr/>
            <p:nvPr/>
          </p:nvSpPr>
          <p:spPr>
            <a:xfrm>
              <a:off x="3117850" y="4785360"/>
              <a:ext cx="4396740" cy="853440"/>
            </a:xfrm>
            <a:custGeom>
              <a:rect b="b" l="l" r="r" t="t"/>
              <a:pathLst>
                <a:path extrusionOk="0" h="853439" w="4396740">
                  <a:moveTo>
                    <a:pt x="0" y="0"/>
                  </a:moveTo>
                  <a:lnTo>
                    <a:pt x="205739" y="853439"/>
                  </a:lnTo>
                  <a:lnTo>
                    <a:pt x="2578100" y="848359"/>
                  </a:lnTo>
                  <a:lnTo>
                    <a:pt x="4396740" y="15239"/>
                  </a:lnTo>
                  <a:lnTo>
                    <a:pt x="0" y="0"/>
                  </a:lnTo>
                  <a:close/>
                </a:path>
              </a:pathLst>
            </a:custGeom>
            <a:solidFill>
              <a:srgbClr val="E96A6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28"/>
            <p:cNvSpPr/>
            <p:nvPr/>
          </p:nvSpPr>
          <p:spPr>
            <a:xfrm>
              <a:off x="3117850" y="4785360"/>
              <a:ext cx="4398010" cy="853440"/>
            </a:xfrm>
            <a:custGeom>
              <a:rect b="b" l="l" r="r" t="t"/>
              <a:pathLst>
                <a:path extrusionOk="0" h="853439" w="4398009">
                  <a:moveTo>
                    <a:pt x="205739" y="853439"/>
                  </a:moveTo>
                  <a:lnTo>
                    <a:pt x="2578100" y="848359"/>
                  </a:lnTo>
                  <a:lnTo>
                    <a:pt x="4396740" y="15239"/>
                  </a:lnTo>
                  <a:lnTo>
                    <a:pt x="0" y="0"/>
                  </a:lnTo>
                </a:path>
                <a:path extrusionOk="0" h="853439" w="4398009">
                  <a:moveTo>
                    <a:pt x="0" y="0"/>
                  </a:moveTo>
                  <a:lnTo>
                    <a:pt x="0" y="0"/>
                  </a:lnTo>
                </a:path>
                <a:path extrusionOk="0" h="853439" w="4398009">
                  <a:moveTo>
                    <a:pt x="4398009" y="853439"/>
                  </a:moveTo>
                  <a:lnTo>
                    <a:pt x="4398009" y="85343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 name="Google Shape;433;p28"/>
            <p:cNvSpPr/>
            <p:nvPr/>
          </p:nvSpPr>
          <p:spPr>
            <a:xfrm>
              <a:off x="2951480" y="4098289"/>
              <a:ext cx="4564380" cy="702310"/>
            </a:xfrm>
            <a:custGeom>
              <a:rect b="b" l="l" r="r" t="t"/>
              <a:pathLst>
                <a:path extrusionOk="0" h="702310" w="4564380">
                  <a:moveTo>
                    <a:pt x="0" y="0"/>
                  </a:moveTo>
                  <a:lnTo>
                    <a:pt x="166370" y="702310"/>
                  </a:lnTo>
                  <a:lnTo>
                    <a:pt x="4564380" y="702310"/>
                  </a:lnTo>
                  <a:lnTo>
                    <a:pt x="4335780" y="16510"/>
                  </a:lnTo>
                  <a:lnTo>
                    <a:pt x="0" y="0"/>
                  </a:lnTo>
                  <a:close/>
                </a:path>
              </a:pathLst>
            </a:custGeom>
            <a:solidFill>
              <a:srgbClr val="EFB8A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28"/>
            <p:cNvSpPr/>
            <p:nvPr/>
          </p:nvSpPr>
          <p:spPr>
            <a:xfrm>
              <a:off x="2951480" y="4098289"/>
              <a:ext cx="4564380" cy="702310"/>
            </a:xfrm>
            <a:custGeom>
              <a:rect b="b" l="l" r="r" t="t"/>
              <a:pathLst>
                <a:path extrusionOk="0" h="702310" w="4564380">
                  <a:moveTo>
                    <a:pt x="4564380" y="702310"/>
                  </a:moveTo>
                  <a:lnTo>
                    <a:pt x="4335780" y="16510"/>
                  </a:lnTo>
                  <a:lnTo>
                    <a:pt x="0" y="0"/>
                  </a:lnTo>
                  <a:lnTo>
                    <a:pt x="166369" y="702310"/>
                  </a:lnTo>
                  <a:lnTo>
                    <a:pt x="4564380" y="702310"/>
                  </a:lnTo>
                  <a:close/>
                </a:path>
                <a:path extrusionOk="0" h="702310" w="4564380">
                  <a:moveTo>
                    <a:pt x="0" y="0"/>
                  </a:moveTo>
                  <a:lnTo>
                    <a:pt x="0" y="0"/>
                  </a:lnTo>
                </a:path>
                <a:path extrusionOk="0" h="702310" w="4564380">
                  <a:moveTo>
                    <a:pt x="4564380" y="702310"/>
                  </a:moveTo>
                  <a:lnTo>
                    <a:pt x="4564380" y="7023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28"/>
            <p:cNvSpPr/>
            <p:nvPr/>
          </p:nvSpPr>
          <p:spPr>
            <a:xfrm>
              <a:off x="7316469" y="4679950"/>
              <a:ext cx="304800" cy="304800"/>
            </a:xfrm>
            <a:custGeom>
              <a:rect b="b" l="l" r="r" t="t"/>
              <a:pathLst>
                <a:path extrusionOk="0" h="304800" w="304800">
                  <a:moveTo>
                    <a:pt x="152400" y="0"/>
                  </a:moveTo>
                  <a:lnTo>
                    <a:pt x="103388" y="7559"/>
                  </a:lnTo>
                  <a:lnTo>
                    <a:pt x="61447" y="28773"/>
                  </a:lnTo>
                  <a:lnTo>
                    <a:pt x="28773" y="61447"/>
                  </a:lnTo>
                  <a:lnTo>
                    <a:pt x="7559" y="103388"/>
                  </a:lnTo>
                  <a:lnTo>
                    <a:pt x="0" y="152400"/>
                  </a:lnTo>
                  <a:lnTo>
                    <a:pt x="7559" y="201411"/>
                  </a:lnTo>
                  <a:lnTo>
                    <a:pt x="28773" y="243352"/>
                  </a:lnTo>
                  <a:lnTo>
                    <a:pt x="61447" y="276026"/>
                  </a:lnTo>
                  <a:lnTo>
                    <a:pt x="103388" y="297240"/>
                  </a:lnTo>
                  <a:lnTo>
                    <a:pt x="152400" y="304800"/>
                  </a:lnTo>
                  <a:lnTo>
                    <a:pt x="201411" y="297240"/>
                  </a:lnTo>
                  <a:lnTo>
                    <a:pt x="243352" y="276026"/>
                  </a:lnTo>
                  <a:lnTo>
                    <a:pt x="276026" y="243352"/>
                  </a:lnTo>
                  <a:lnTo>
                    <a:pt x="297240" y="201411"/>
                  </a:lnTo>
                  <a:lnTo>
                    <a:pt x="304800" y="152400"/>
                  </a:lnTo>
                  <a:lnTo>
                    <a:pt x="297240" y="103388"/>
                  </a:lnTo>
                  <a:lnTo>
                    <a:pt x="276026" y="61447"/>
                  </a:lnTo>
                  <a:lnTo>
                    <a:pt x="243352" y="28773"/>
                  </a:lnTo>
                  <a:lnTo>
                    <a:pt x="201411" y="7559"/>
                  </a:lnTo>
                  <a:lnTo>
                    <a:pt x="152400" y="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28"/>
            <p:cNvSpPr/>
            <p:nvPr/>
          </p:nvSpPr>
          <p:spPr>
            <a:xfrm>
              <a:off x="7316469" y="4679950"/>
              <a:ext cx="304800" cy="304800"/>
            </a:xfrm>
            <a:custGeom>
              <a:rect b="b" l="l" r="r" t="t"/>
              <a:pathLst>
                <a:path extrusionOk="0" h="304800" w="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 extrusionOk="0" h="304800" w="304800">
                  <a:moveTo>
                    <a:pt x="0" y="0"/>
                  </a:moveTo>
                  <a:lnTo>
                    <a:pt x="0" y="0"/>
                  </a:lnTo>
                </a:path>
                <a:path extrusionOk="0" h="304800" w="304800">
                  <a:moveTo>
                    <a:pt x="304800" y="304800"/>
                  </a:moveTo>
                  <a:lnTo>
                    <a:pt x="304800" y="3048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28"/>
            <p:cNvSpPr/>
            <p:nvPr/>
          </p:nvSpPr>
          <p:spPr>
            <a:xfrm>
              <a:off x="3153410" y="5435600"/>
              <a:ext cx="306070" cy="304800"/>
            </a:xfrm>
            <a:custGeom>
              <a:rect b="b" l="l" r="r" t="t"/>
              <a:pathLst>
                <a:path extrusionOk="0" h="304800" w="306070">
                  <a:moveTo>
                    <a:pt x="152400" y="0"/>
                  </a:moveTo>
                  <a:lnTo>
                    <a:pt x="103388" y="7559"/>
                  </a:lnTo>
                  <a:lnTo>
                    <a:pt x="61447" y="28773"/>
                  </a:lnTo>
                  <a:lnTo>
                    <a:pt x="28773" y="61447"/>
                  </a:lnTo>
                  <a:lnTo>
                    <a:pt x="7559" y="103388"/>
                  </a:lnTo>
                  <a:lnTo>
                    <a:pt x="0" y="152400"/>
                  </a:lnTo>
                  <a:lnTo>
                    <a:pt x="7559" y="201411"/>
                  </a:lnTo>
                  <a:lnTo>
                    <a:pt x="28773" y="243352"/>
                  </a:lnTo>
                  <a:lnTo>
                    <a:pt x="61447" y="276026"/>
                  </a:lnTo>
                  <a:lnTo>
                    <a:pt x="103388" y="297240"/>
                  </a:lnTo>
                  <a:lnTo>
                    <a:pt x="152400" y="304800"/>
                  </a:lnTo>
                  <a:lnTo>
                    <a:pt x="201543" y="297240"/>
                  </a:lnTo>
                  <a:lnTo>
                    <a:pt x="243799" y="276026"/>
                  </a:lnTo>
                  <a:lnTo>
                    <a:pt x="276849" y="243352"/>
                  </a:lnTo>
                  <a:lnTo>
                    <a:pt x="298378" y="201411"/>
                  </a:lnTo>
                  <a:lnTo>
                    <a:pt x="306069" y="152400"/>
                  </a:lnTo>
                  <a:lnTo>
                    <a:pt x="298378" y="103388"/>
                  </a:lnTo>
                  <a:lnTo>
                    <a:pt x="276849" y="61447"/>
                  </a:lnTo>
                  <a:lnTo>
                    <a:pt x="243799" y="28773"/>
                  </a:lnTo>
                  <a:lnTo>
                    <a:pt x="201543" y="7559"/>
                  </a:lnTo>
                  <a:lnTo>
                    <a:pt x="152400" y="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28"/>
            <p:cNvSpPr/>
            <p:nvPr/>
          </p:nvSpPr>
          <p:spPr>
            <a:xfrm>
              <a:off x="3153410" y="5435600"/>
              <a:ext cx="306070" cy="304800"/>
            </a:xfrm>
            <a:custGeom>
              <a:rect b="b" l="l" r="r" t="t"/>
              <a:pathLst>
                <a:path extrusionOk="0" h="304800" w="306070">
                  <a:moveTo>
                    <a:pt x="152400" y="0"/>
                  </a:moveTo>
                  <a:lnTo>
                    <a:pt x="201543" y="7559"/>
                  </a:lnTo>
                  <a:lnTo>
                    <a:pt x="243799" y="28773"/>
                  </a:lnTo>
                  <a:lnTo>
                    <a:pt x="276849" y="61447"/>
                  </a:lnTo>
                  <a:lnTo>
                    <a:pt x="298378" y="103388"/>
                  </a:lnTo>
                  <a:lnTo>
                    <a:pt x="306069" y="152400"/>
                  </a:lnTo>
                  <a:lnTo>
                    <a:pt x="298378" y="201411"/>
                  </a:lnTo>
                  <a:lnTo>
                    <a:pt x="276849" y="243352"/>
                  </a:lnTo>
                  <a:lnTo>
                    <a:pt x="243799" y="276026"/>
                  </a:lnTo>
                  <a:lnTo>
                    <a:pt x="201543"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 extrusionOk="0" h="304800" w="306070">
                  <a:moveTo>
                    <a:pt x="0" y="0"/>
                  </a:moveTo>
                  <a:lnTo>
                    <a:pt x="0" y="0"/>
                  </a:lnTo>
                </a:path>
                <a:path extrusionOk="0" h="304800" w="306070">
                  <a:moveTo>
                    <a:pt x="306069" y="304800"/>
                  </a:moveTo>
                  <a:lnTo>
                    <a:pt x="306069" y="3048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28"/>
            <p:cNvSpPr/>
            <p:nvPr/>
          </p:nvSpPr>
          <p:spPr>
            <a:xfrm>
              <a:off x="4771389" y="2590800"/>
              <a:ext cx="2515870" cy="1524000"/>
            </a:xfrm>
            <a:custGeom>
              <a:rect b="b" l="l" r="r" t="t"/>
              <a:pathLst>
                <a:path extrusionOk="0" h="1524000" w="2515870">
                  <a:moveTo>
                    <a:pt x="1982469" y="0"/>
                  </a:moveTo>
                  <a:lnTo>
                    <a:pt x="457200" y="0"/>
                  </a:lnTo>
                  <a:lnTo>
                    <a:pt x="0" y="1524000"/>
                  </a:lnTo>
                  <a:lnTo>
                    <a:pt x="2515869" y="1524000"/>
                  </a:lnTo>
                  <a:lnTo>
                    <a:pt x="1982469" y="0"/>
                  </a:lnTo>
                  <a:close/>
                </a:path>
              </a:pathLst>
            </a:custGeom>
            <a:solidFill>
              <a:srgbClr val="BB21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28"/>
            <p:cNvSpPr/>
            <p:nvPr/>
          </p:nvSpPr>
          <p:spPr>
            <a:xfrm>
              <a:off x="4771389" y="2590800"/>
              <a:ext cx="2515870" cy="1524000"/>
            </a:xfrm>
            <a:custGeom>
              <a:rect b="b" l="l" r="r" t="t"/>
              <a:pathLst>
                <a:path extrusionOk="0" h="1524000" w="2515870">
                  <a:moveTo>
                    <a:pt x="2515869" y="1524000"/>
                  </a:moveTo>
                  <a:lnTo>
                    <a:pt x="1982469" y="0"/>
                  </a:lnTo>
                  <a:lnTo>
                    <a:pt x="457200" y="0"/>
                  </a:lnTo>
                  <a:lnTo>
                    <a:pt x="0" y="1524000"/>
                  </a:lnTo>
                </a:path>
                <a:path extrusionOk="0" h="1524000" w="2515870">
                  <a:moveTo>
                    <a:pt x="0" y="0"/>
                  </a:moveTo>
                  <a:lnTo>
                    <a:pt x="0" y="0"/>
                  </a:lnTo>
                </a:path>
                <a:path extrusionOk="0" h="1524000" w="2515870">
                  <a:moveTo>
                    <a:pt x="2515869" y="1524000"/>
                  </a:moveTo>
                  <a:lnTo>
                    <a:pt x="2515869" y="15240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28"/>
            <p:cNvSpPr/>
            <p:nvPr/>
          </p:nvSpPr>
          <p:spPr>
            <a:xfrm>
              <a:off x="5083810" y="2435860"/>
              <a:ext cx="304800" cy="306070"/>
            </a:xfrm>
            <a:custGeom>
              <a:rect b="b" l="l" r="r" t="t"/>
              <a:pathLst>
                <a:path extrusionOk="0" h="306069" w="304800">
                  <a:moveTo>
                    <a:pt x="152400" y="0"/>
                  </a:moveTo>
                  <a:lnTo>
                    <a:pt x="103388" y="7559"/>
                  </a:lnTo>
                  <a:lnTo>
                    <a:pt x="61447" y="28773"/>
                  </a:lnTo>
                  <a:lnTo>
                    <a:pt x="28773" y="61447"/>
                  </a:lnTo>
                  <a:lnTo>
                    <a:pt x="7559" y="103388"/>
                  </a:lnTo>
                  <a:lnTo>
                    <a:pt x="0" y="152400"/>
                  </a:lnTo>
                  <a:lnTo>
                    <a:pt x="7559" y="201543"/>
                  </a:lnTo>
                  <a:lnTo>
                    <a:pt x="28773" y="243799"/>
                  </a:lnTo>
                  <a:lnTo>
                    <a:pt x="61447" y="276849"/>
                  </a:lnTo>
                  <a:lnTo>
                    <a:pt x="103388" y="298378"/>
                  </a:lnTo>
                  <a:lnTo>
                    <a:pt x="152400" y="306069"/>
                  </a:lnTo>
                  <a:lnTo>
                    <a:pt x="201411" y="298378"/>
                  </a:lnTo>
                  <a:lnTo>
                    <a:pt x="243352" y="276849"/>
                  </a:lnTo>
                  <a:lnTo>
                    <a:pt x="276026" y="243799"/>
                  </a:lnTo>
                  <a:lnTo>
                    <a:pt x="297240" y="201543"/>
                  </a:lnTo>
                  <a:lnTo>
                    <a:pt x="304800" y="152400"/>
                  </a:lnTo>
                  <a:lnTo>
                    <a:pt x="297240" y="103388"/>
                  </a:lnTo>
                  <a:lnTo>
                    <a:pt x="276026" y="61447"/>
                  </a:lnTo>
                  <a:lnTo>
                    <a:pt x="243352" y="28773"/>
                  </a:lnTo>
                  <a:lnTo>
                    <a:pt x="201411" y="7559"/>
                  </a:lnTo>
                  <a:lnTo>
                    <a:pt x="152400" y="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28"/>
            <p:cNvSpPr/>
            <p:nvPr/>
          </p:nvSpPr>
          <p:spPr>
            <a:xfrm>
              <a:off x="5083810" y="2435860"/>
              <a:ext cx="306070" cy="306070"/>
            </a:xfrm>
            <a:custGeom>
              <a:rect b="b" l="l" r="r" t="t"/>
              <a:pathLst>
                <a:path extrusionOk="0" h="306069" w="306070">
                  <a:moveTo>
                    <a:pt x="152400" y="0"/>
                  </a:moveTo>
                  <a:lnTo>
                    <a:pt x="201411" y="7559"/>
                  </a:lnTo>
                  <a:lnTo>
                    <a:pt x="243352" y="28773"/>
                  </a:lnTo>
                  <a:lnTo>
                    <a:pt x="276026" y="61447"/>
                  </a:lnTo>
                  <a:lnTo>
                    <a:pt x="297240" y="103388"/>
                  </a:lnTo>
                  <a:lnTo>
                    <a:pt x="304800" y="152400"/>
                  </a:lnTo>
                  <a:lnTo>
                    <a:pt x="297240" y="201543"/>
                  </a:lnTo>
                  <a:lnTo>
                    <a:pt x="276026" y="243799"/>
                  </a:lnTo>
                  <a:lnTo>
                    <a:pt x="243352" y="276849"/>
                  </a:lnTo>
                  <a:lnTo>
                    <a:pt x="201411" y="298378"/>
                  </a:lnTo>
                  <a:lnTo>
                    <a:pt x="152400" y="306069"/>
                  </a:lnTo>
                  <a:lnTo>
                    <a:pt x="103388" y="298378"/>
                  </a:lnTo>
                  <a:lnTo>
                    <a:pt x="61447" y="276849"/>
                  </a:lnTo>
                  <a:lnTo>
                    <a:pt x="28773" y="243799"/>
                  </a:lnTo>
                  <a:lnTo>
                    <a:pt x="7559" y="201543"/>
                  </a:lnTo>
                  <a:lnTo>
                    <a:pt x="0" y="152400"/>
                  </a:lnTo>
                  <a:lnTo>
                    <a:pt x="7559" y="103388"/>
                  </a:lnTo>
                  <a:lnTo>
                    <a:pt x="28773" y="61447"/>
                  </a:lnTo>
                  <a:lnTo>
                    <a:pt x="61447" y="28773"/>
                  </a:lnTo>
                  <a:lnTo>
                    <a:pt x="103388" y="7559"/>
                  </a:lnTo>
                  <a:lnTo>
                    <a:pt x="152400" y="0"/>
                  </a:lnTo>
                  <a:close/>
                </a:path>
                <a:path extrusionOk="0" h="306069" w="306070">
                  <a:moveTo>
                    <a:pt x="0" y="0"/>
                  </a:moveTo>
                  <a:lnTo>
                    <a:pt x="0" y="0"/>
                  </a:lnTo>
                </a:path>
                <a:path extrusionOk="0" h="306069" w="306070">
                  <a:moveTo>
                    <a:pt x="306069" y="306069"/>
                  </a:moveTo>
                  <a:lnTo>
                    <a:pt x="306069" y="30606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28"/>
            <p:cNvSpPr/>
            <p:nvPr/>
          </p:nvSpPr>
          <p:spPr>
            <a:xfrm>
              <a:off x="6546850" y="2439669"/>
              <a:ext cx="304800" cy="304800"/>
            </a:xfrm>
            <a:custGeom>
              <a:rect b="b" l="l" r="r" t="t"/>
              <a:pathLst>
                <a:path extrusionOk="0" h="304800" w="304800">
                  <a:moveTo>
                    <a:pt x="152400" y="0"/>
                  </a:moveTo>
                  <a:lnTo>
                    <a:pt x="103388" y="7559"/>
                  </a:lnTo>
                  <a:lnTo>
                    <a:pt x="61447" y="28773"/>
                  </a:lnTo>
                  <a:lnTo>
                    <a:pt x="28773" y="61447"/>
                  </a:lnTo>
                  <a:lnTo>
                    <a:pt x="7559" y="103388"/>
                  </a:lnTo>
                  <a:lnTo>
                    <a:pt x="0" y="152400"/>
                  </a:lnTo>
                  <a:lnTo>
                    <a:pt x="7559" y="201411"/>
                  </a:lnTo>
                  <a:lnTo>
                    <a:pt x="28773" y="243352"/>
                  </a:lnTo>
                  <a:lnTo>
                    <a:pt x="61447" y="276026"/>
                  </a:lnTo>
                  <a:lnTo>
                    <a:pt x="103388" y="297240"/>
                  </a:lnTo>
                  <a:lnTo>
                    <a:pt x="152400" y="304800"/>
                  </a:lnTo>
                  <a:lnTo>
                    <a:pt x="201411" y="297240"/>
                  </a:lnTo>
                  <a:lnTo>
                    <a:pt x="243352" y="276026"/>
                  </a:lnTo>
                  <a:lnTo>
                    <a:pt x="276026" y="243352"/>
                  </a:lnTo>
                  <a:lnTo>
                    <a:pt x="297240" y="201411"/>
                  </a:lnTo>
                  <a:lnTo>
                    <a:pt x="304800" y="152400"/>
                  </a:lnTo>
                  <a:lnTo>
                    <a:pt x="297240" y="103388"/>
                  </a:lnTo>
                  <a:lnTo>
                    <a:pt x="276026" y="61447"/>
                  </a:lnTo>
                  <a:lnTo>
                    <a:pt x="243352" y="28773"/>
                  </a:lnTo>
                  <a:lnTo>
                    <a:pt x="201411" y="7559"/>
                  </a:lnTo>
                  <a:lnTo>
                    <a:pt x="152400" y="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28"/>
            <p:cNvSpPr/>
            <p:nvPr/>
          </p:nvSpPr>
          <p:spPr>
            <a:xfrm>
              <a:off x="6546850" y="2439669"/>
              <a:ext cx="304800" cy="304800"/>
            </a:xfrm>
            <a:custGeom>
              <a:rect b="b" l="l" r="r" t="t"/>
              <a:pathLst>
                <a:path extrusionOk="0" h="304800" w="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 extrusionOk="0" h="304800" w="304800">
                  <a:moveTo>
                    <a:pt x="0" y="0"/>
                  </a:moveTo>
                  <a:lnTo>
                    <a:pt x="0" y="0"/>
                  </a:lnTo>
                </a:path>
                <a:path extrusionOk="0" h="304800" w="304800">
                  <a:moveTo>
                    <a:pt x="304800" y="304800"/>
                  </a:moveTo>
                  <a:lnTo>
                    <a:pt x="304800" y="3048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Google Shape;445;p28"/>
            <p:cNvSpPr/>
            <p:nvPr/>
          </p:nvSpPr>
          <p:spPr>
            <a:xfrm>
              <a:off x="4648200" y="3939539"/>
              <a:ext cx="304800" cy="304800"/>
            </a:xfrm>
            <a:custGeom>
              <a:rect b="b" l="l" r="r" t="t"/>
              <a:pathLst>
                <a:path extrusionOk="0" h="304800" w="304800">
                  <a:moveTo>
                    <a:pt x="152400" y="0"/>
                  </a:moveTo>
                  <a:lnTo>
                    <a:pt x="103388" y="7559"/>
                  </a:lnTo>
                  <a:lnTo>
                    <a:pt x="61447" y="28773"/>
                  </a:lnTo>
                  <a:lnTo>
                    <a:pt x="28773" y="61447"/>
                  </a:lnTo>
                  <a:lnTo>
                    <a:pt x="7559" y="103388"/>
                  </a:lnTo>
                  <a:lnTo>
                    <a:pt x="0" y="152400"/>
                  </a:lnTo>
                  <a:lnTo>
                    <a:pt x="7559" y="201411"/>
                  </a:lnTo>
                  <a:lnTo>
                    <a:pt x="28773" y="243352"/>
                  </a:lnTo>
                  <a:lnTo>
                    <a:pt x="61447" y="276026"/>
                  </a:lnTo>
                  <a:lnTo>
                    <a:pt x="103388" y="297240"/>
                  </a:lnTo>
                  <a:lnTo>
                    <a:pt x="152400" y="304800"/>
                  </a:lnTo>
                  <a:lnTo>
                    <a:pt x="201411" y="297240"/>
                  </a:lnTo>
                  <a:lnTo>
                    <a:pt x="243352" y="276026"/>
                  </a:lnTo>
                  <a:lnTo>
                    <a:pt x="276026" y="243352"/>
                  </a:lnTo>
                  <a:lnTo>
                    <a:pt x="297240" y="201411"/>
                  </a:lnTo>
                  <a:lnTo>
                    <a:pt x="304800" y="152400"/>
                  </a:lnTo>
                  <a:lnTo>
                    <a:pt x="297240" y="103388"/>
                  </a:lnTo>
                  <a:lnTo>
                    <a:pt x="276026" y="61447"/>
                  </a:lnTo>
                  <a:lnTo>
                    <a:pt x="243352" y="28773"/>
                  </a:lnTo>
                  <a:lnTo>
                    <a:pt x="201411" y="7559"/>
                  </a:lnTo>
                  <a:lnTo>
                    <a:pt x="152400" y="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 name="Google Shape;446;p28"/>
            <p:cNvSpPr/>
            <p:nvPr/>
          </p:nvSpPr>
          <p:spPr>
            <a:xfrm>
              <a:off x="4648200" y="3939539"/>
              <a:ext cx="304800" cy="306070"/>
            </a:xfrm>
            <a:custGeom>
              <a:rect b="b" l="l" r="r" t="t"/>
              <a:pathLst>
                <a:path extrusionOk="0" h="306070" w="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 extrusionOk="0" h="306070" w="304800">
                  <a:moveTo>
                    <a:pt x="0" y="0"/>
                  </a:moveTo>
                  <a:lnTo>
                    <a:pt x="0" y="0"/>
                  </a:lnTo>
                </a:path>
                <a:path extrusionOk="0" h="306070" w="304800">
                  <a:moveTo>
                    <a:pt x="304800" y="306070"/>
                  </a:moveTo>
                  <a:lnTo>
                    <a:pt x="304800" y="30607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28"/>
            <p:cNvSpPr/>
            <p:nvPr/>
          </p:nvSpPr>
          <p:spPr>
            <a:xfrm>
              <a:off x="2867660" y="3276600"/>
              <a:ext cx="1447800" cy="457200"/>
            </a:xfrm>
            <a:custGeom>
              <a:rect b="b" l="l" r="r" t="t"/>
              <a:pathLst>
                <a:path extrusionOk="0" h="457200" w="1447800">
                  <a:moveTo>
                    <a:pt x="838200" y="0"/>
                  </a:moveTo>
                  <a:lnTo>
                    <a:pt x="0" y="457200"/>
                  </a:lnTo>
                  <a:lnTo>
                    <a:pt x="1447800" y="457200"/>
                  </a:lnTo>
                  <a:lnTo>
                    <a:pt x="838200" y="0"/>
                  </a:lnTo>
                  <a:close/>
                </a:path>
              </a:pathLst>
            </a:custGeom>
            <a:solidFill>
              <a:srgbClr val="BB21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28"/>
            <p:cNvSpPr/>
            <p:nvPr/>
          </p:nvSpPr>
          <p:spPr>
            <a:xfrm>
              <a:off x="2867660" y="3276600"/>
              <a:ext cx="1447800" cy="457200"/>
            </a:xfrm>
            <a:custGeom>
              <a:rect b="b" l="l" r="r" t="t"/>
              <a:pathLst>
                <a:path extrusionOk="0" h="457200" w="1447800">
                  <a:moveTo>
                    <a:pt x="0" y="457200"/>
                  </a:moveTo>
                  <a:lnTo>
                    <a:pt x="1447800" y="457200"/>
                  </a:lnTo>
                  <a:lnTo>
                    <a:pt x="838200" y="0"/>
                  </a:lnTo>
                  <a:lnTo>
                    <a:pt x="0" y="457200"/>
                  </a:lnTo>
                  <a:close/>
                </a:path>
                <a:path extrusionOk="0" h="457200" w="1447800">
                  <a:moveTo>
                    <a:pt x="0" y="0"/>
                  </a:moveTo>
                  <a:lnTo>
                    <a:pt x="0" y="0"/>
                  </a:lnTo>
                </a:path>
                <a:path extrusionOk="0" h="457200" w="1447800">
                  <a:moveTo>
                    <a:pt x="1447800" y="457200"/>
                  </a:moveTo>
                  <a:lnTo>
                    <a:pt x="1447800" y="4572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28"/>
            <p:cNvSpPr/>
            <p:nvPr/>
          </p:nvSpPr>
          <p:spPr>
            <a:xfrm>
              <a:off x="2750820" y="3549650"/>
              <a:ext cx="304800" cy="304800"/>
            </a:xfrm>
            <a:custGeom>
              <a:rect b="b" l="l" r="r" t="t"/>
              <a:pathLst>
                <a:path extrusionOk="0" h="304800" w="304800">
                  <a:moveTo>
                    <a:pt x="152400" y="0"/>
                  </a:moveTo>
                  <a:lnTo>
                    <a:pt x="103388" y="7559"/>
                  </a:lnTo>
                  <a:lnTo>
                    <a:pt x="61447" y="28773"/>
                  </a:lnTo>
                  <a:lnTo>
                    <a:pt x="28773" y="61447"/>
                  </a:lnTo>
                  <a:lnTo>
                    <a:pt x="7559" y="103388"/>
                  </a:lnTo>
                  <a:lnTo>
                    <a:pt x="0" y="152400"/>
                  </a:lnTo>
                  <a:lnTo>
                    <a:pt x="7559" y="201411"/>
                  </a:lnTo>
                  <a:lnTo>
                    <a:pt x="28773" y="243352"/>
                  </a:lnTo>
                  <a:lnTo>
                    <a:pt x="61447" y="276026"/>
                  </a:lnTo>
                  <a:lnTo>
                    <a:pt x="103388" y="297240"/>
                  </a:lnTo>
                  <a:lnTo>
                    <a:pt x="152400" y="304800"/>
                  </a:lnTo>
                  <a:lnTo>
                    <a:pt x="201411" y="297240"/>
                  </a:lnTo>
                  <a:lnTo>
                    <a:pt x="243352" y="276026"/>
                  </a:lnTo>
                  <a:lnTo>
                    <a:pt x="276026" y="243352"/>
                  </a:lnTo>
                  <a:lnTo>
                    <a:pt x="297240" y="201411"/>
                  </a:lnTo>
                  <a:lnTo>
                    <a:pt x="304800" y="152400"/>
                  </a:lnTo>
                  <a:lnTo>
                    <a:pt x="297240" y="103388"/>
                  </a:lnTo>
                  <a:lnTo>
                    <a:pt x="276026" y="61447"/>
                  </a:lnTo>
                  <a:lnTo>
                    <a:pt x="243352" y="28773"/>
                  </a:lnTo>
                  <a:lnTo>
                    <a:pt x="201411" y="7559"/>
                  </a:lnTo>
                  <a:lnTo>
                    <a:pt x="152400" y="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28"/>
            <p:cNvSpPr/>
            <p:nvPr/>
          </p:nvSpPr>
          <p:spPr>
            <a:xfrm>
              <a:off x="2750820" y="3549650"/>
              <a:ext cx="304800" cy="304800"/>
            </a:xfrm>
            <a:custGeom>
              <a:rect b="b" l="l" r="r" t="t"/>
              <a:pathLst>
                <a:path extrusionOk="0" h="304800" w="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 extrusionOk="0" h="304800" w="304800">
                  <a:moveTo>
                    <a:pt x="0" y="0"/>
                  </a:moveTo>
                  <a:lnTo>
                    <a:pt x="0" y="0"/>
                  </a:lnTo>
                </a:path>
                <a:path extrusionOk="0" h="304800" w="304800">
                  <a:moveTo>
                    <a:pt x="304800" y="304800"/>
                  </a:moveTo>
                  <a:lnTo>
                    <a:pt x="304800" y="3048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28"/>
            <p:cNvSpPr/>
            <p:nvPr/>
          </p:nvSpPr>
          <p:spPr>
            <a:xfrm>
              <a:off x="3507740" y="3182619"/>
              <a:ext cx="304800" cy="304800"/>
            </a:xfrm>
            <a:custGeom>
              <a:rect b="b" l="l" r="r" t="t"/>
              <a:pathLst>
                <a:path extrusionOk="0" h="304800" w="304800">
                  <a:moveTo>
                    <a:pt x="152400" y="0"/>
                  </a:moveTo>
                  <a:lnTo>
                    <a:pt x="103388" y="7559"/>
                  </a:lnTo>
                  <a:lnTo>
                    <a:pt x="61447" y="28773"/>
                  </a:lnTo>
                  <a:lnTo>
                    <a:pt x="28773" y="61447"/>
                  </a:lnTo>
                  <a:lnTo>
                    <a:pt x="7559" y="103388"/>
                  </a:lnTo>
                  <a:lnTo>
                    <a:pt x="0" y="152400"/>
                  </a:lnTo>
                  <a:lnTo>
                    <a:pt x="7559" y="201411"/>
                  </a:lnTo>
                  <a:lnTo>
                    <a:pt x="28773" y="243352"/>
                  </a:lnTo>
                  <a:lnTo>
                    <a:pt x="61447" y="276026"/>
                  </a:lnTo>
                  <a:lnTo>
                    <a:pt x="103388" y="297240"/>
                  </a:lnTo>
                  <a:lnTo>
                    <a:pt x="152400" y="304800"/>
                  </a:lnTo>
                  <a:lnTo>
                    <a:pt x="201411" y="297240"/>
                  </a:lnTo>
                  <a:lnTo>
                    <a:pt x="243352" y="276026"/>
                  </a:lnTo>
                  <a:lnTo>
                    <a:pt x="276026" y="243352"/>
                  </a:lnTo>
                  <a:lnTo>
                    <a:pt x="297240" y="201411"/>
                  </a:lnTo>
                  <a:lnTo>
                    <a:pt x="304800" y="152400"/>
                  </a:lnTo>
                  <a:lnTo>
                    <a:pt x="297240" y="103388"/>
                  </a:lnTo>
                  <a:lnTo>
                    <a:pt x="276026" y="61447"/>
                  </a:lnTo>
                  <a:lnTo>
                    <a:pt x="243352" y="28773"/>
                  </a:lnTo>
                  <a:lnTo>
                    <a:pt x="201411" y="7559"/>
                  </a:lnTo>
                  <a:lnTo>
                    <a:pt x="152400" y="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28"/>
            <p:cNvSpPr/>
            <p:nvPr/>
          </p:nvSpPr>
          <p:spPr>
            <a:xfrm>
              <a:off x="3507740" y="3182619"/>
              <a:ext cx="304800" cy="304800"/>
            </a:xfrm>
            <a:custGeom>
              <a:rect b="b" l="l" r="r" t="t"/>
              <a:pathLst>
                <a:path extrusionOk="0" h="304800" w="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 extrusionOk="0" h="304800" w="304800">
                  <a:moveTo>
                    <a:pt x="0" y="0"/>
                  </a:moveTo>
                  <a:lnTo>
                    <a:pt x="0" y="0"/>
                  </a:lnTo>
                </a:path>
                <a:path extrusionOk="0" h="304800" w="304800">
                  <a:moveTo>
                    <a:pt x="304800" y="304800"/>
                  </a:moveTo>
                  <a:lnTo>
                    <a:pt x="304800" y="3048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53" name="Google Shape;453;p28"/>
          <p:cNvSpPr txBox="1"/>
          <p:nvPr>
            <p:ph type="title"/>
          </p:nvPr>
        </p:nvSpPr>
        <p:spPr>
          <a:xfrm>
            <a:off x="50800" y="12700"/>
            <a:ext cx="298958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800" u="sng">
                <a:solidFill>
                  <a:srgbClr val="000000"/>
                </a:solidFill>
                <a:latin typeface="Times New Roman"/>
                <a:ea typeface="Times New Roman"/>
                <a:cs typeface="Times New Roman"/>
                <a:sym typeface="Times New Roman"/>
              </a:rPr>
              <a:t>Scan AET with AEL</a:t>
            </a:r>
            <a:endParaRPr sz="2800">
              <a:latin typeface="Times New Roman"/>
              <a:ea typeface="Times New Roman"/>
              <a:cs typeface="Times New Roman"/>
              <a:sym typeface="Times New Roman"/>
            </a:endParaRPr>
          </a:p>
        </p:txBody>
      </p:sp>
      <p:sp>
        <p:nvSpPr>
          <p:cNvPr id="454" name="Google Shape;454;p28"/>
          <p:cNvSpPr txBox="1"/>
          <p:nvPr/>
        </p:nvSpPr>
        <p:spPr>
          <a:xfrm>
            <a:off x="4400550" y="5600700"/>
            <a:ext cx="2794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T1</a:t>
            </a:r>
            <a:endParaRPr sz="1800">
              <a:solidFill>
                <a:schemeClr val="dk1"/>
              </a:solidFill>
              <a:latin typeface="Times New Roman"/>
              <a:ea typeface="Times New Roman"/>
              <a:cs typeface="Times New Roman"/>
              <a:sym typeface="Times New Roman"/>
            </a:endParaRPr>
          </a:p>
        </p:txBody>
      </p:sp>
      <p:sp>
        <p:nvSpPr>
          <p:cNvPr id="455" name="Google Shape;455;p28"/>
          <p:cNvSpPr txBox="1"/>
          <p:nvPr/>
        </p:nvSpPr>
        <p:spPr>
          <a:xfrm>
            <a:off x="4544059" y="5139690"/>
            <a:ext cx="3657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T2</a:t>
            </a:r>
            <a:endParaRPr sz="2400">
              <a:solidFill>
                <a:schemeClr val="dk1"/>
              </a:solidFill>
              <a:latin typeface="Times New Roman"/>
              <a:ea typeface="Times New Roman"/>
              <a:cs typeface="Times New Roman"/>
              <a:sym typeface="Times New Roman"/>
            </a:endParaRPr>
          </a:p>
        </p:txBody>
      </p:sp>
      <p:sp>
        <p:nvSpPr>
          <p:cNvPr id="456" name="Google Shape;456;p28"/>
          <p:cNvSpPr txBox="1"/>
          <p:nvPr/>
        </p:nvSpPr>
        <p:spPr>
          <a:xfrm>
            <a:off x="4646929" y="4352290"/>
            <a:ext cx="3657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T3</a:t>
            </a:r>
            <a:endParaRPr sz="2400">
              <a:solidFill>
                <a:schemeClr val="dk1"/>
              </a:solidFill>
              <a:latin typeface="Times New Roman"/>
              <a:ea typeface="Times New Roman"/>
              <a:cs typeface="Times New Roman"/>
              <a:sym typeface="Times New Roman"/>
            </a:endParaRPr>
          </a:p>
        </p:txBody>
      </p:sp>
      <p:sp>
        <p:nvSpPr>
          <p:cNvPr id="457" name="Google Shape;457;p28"/>
          <p:cNvSpPr txBox="1"/>
          <p:nvPr/>
        </p:nvSpPr>
        <p:spPr>
          <a:xfrm>
            <a:off x="3477259" y="3788409"/>
            <a:ext cx="3657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T4</a:t>
            </a:r>
            <a:endParaRPr sz="2400">
              <a:solidFill>
                <a:schemeClr val="dk1"/>
              </a:solidFill>
              <a:latin typeface="Times New Roman"/>
              <a:ea typeface="Times New Roman"/>
              <a:cs typeface="Times New Roman"/>
              <a:sym typeface="Times New Roman"/>
            </a:endParaRPr>
          </a:p>
        </p:txBody>
      </p:sp>
      <p:sp>
        <p:nvSpPr>
          <p:cNvPr id="458" name="Google Shape;458;p28"/>
          <p:cNvSpPr txBox="1"/>
          <p:nvPr/>
        </p:nvSpPr>
        <p:spPr>
          <a:xfrm>
            <a:off x="5680709" y="3211829"/>
            <a:ext cx="3657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T5</a:t>
            </a:r>
            <a:endParaRPr sz="2400">
              <a:solidFill>
                <a:schemeClr val="dk1"/>
              </a:solidFill>
              <a:latin typeface="Times New Roman"/>
              <a:ea typeface="Times New Roman"/>
              <a:cs typeface="Times New Roman"/>
              <a:sym typeface="Times New Roman"/>
            </a:endParaRPr>
          </a:p>
        </p:txBody>
      </p:sp>
      <p:sp>
        <p:nvSpPr>
          <p:cNvPr id="459" name="Google Shape;459;p28"/>
          <p:cNvSpPr txBox="1"/>
          <p:nvPr/>
        </p:nvSpPr>
        <p:spPr>
          <a:xfrm>
            <a:off x="3387090" y="3450590"/>
            <a:ext cx="3657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T6</a:t>
            </a:r>
            <a:endParaRPr sz="2400">
              <a:solidFill>
                <a:schemeClr val="dk1"/>
              </a:solidFill>
              <a:latin typeface="Times New Roman"/>
              <a:ea typeface="Times New Roman"/>
              <a:cs typeface="Times New Roman"/>
              <a:sym typeface="Times New Roman"/>
            </a:endParaRPr>
          </a:p>
        </p:txBody>
      </p:sp>
      <p:sp>
        <p:nvSpPr>
          <p:cNvPr id="460" name="Google Shape;460;p28"/>
          <p:cNvSpPr txBox="1"/>
          <p:nvPr/>
        </p:nvSpPr>
        <p:spPr>
          <a:xfrm>
            <a:off x="1525269" y="720090"/>
            <a:ext cx="6263640" cy="635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-scan up through ET and track Active Edge Table (AET).	At  each scan-line fill in span of pixel for each edge pair.</a:t>
            </a:r>
            <a:endParaRPr sz="2000">
              <a:solidFill>
                <a:schemeClr val="dk1"/>
              </a:solidFill>
              <a:latin typeface="Times New Roman"/>
              <a:ea typeface="Times New Roman"/>
              <a:cs typeface="Times New Roman"/>
              <a:sym typeface="Times New Roman"/>
            </a:endParaRPr>
          </a:p>
        </p:txBody>
      </p:sp>
      <p:sp>
        <p:nvSpPr>
          <p:cNvPr id="461" name="Google Shape;461;p28"/>
          <p:cNvSpPr/>
          <p:nvPr/>
        </p:nvSpPr>
        <p:spPr>
          <a:xfrm>
            <a:off x="2491739" y="3738879"/>
            <a:ext cx="5195570" cy="2269490"/>
          </a:xfrm>
          <a:custGeom>
            <a:rect b="b" l="l" r="r" t="t"/>
            <a:pathLst>
              <a:path extrusionOk="0" h="2269490" w="5195570">
                <a:moveTo>
                  <a:pt x="88900" y="2269490"/>
                </a:moveTo>
                <a:lnTo>
                  <a:pt x="5195570" y="2269490"/>
                </a:lnTo>
              </a:path>
              <a:path extrusionOk="0" h="2269490" w="5195570">
                <a:moveTo>
                  <a:pt x="34290" y="1878330"/>
                </a:moveTo>
                <a:lnTo>
                  <a:pt x="5168900" y="1878330"/>
                </a:lnTo>
              </a:path>
              <a:path extrusionOk="0" h="2269490" w="5195570">
                <a:moveTo>
                  <a:pt x="0" y="1065530"/>
                </a:moveTo>
                <a:lnTo>
                  <a:pt x="5168900" y="1061720"/>
                </a:lnTo>
              </a:path>
              <a:path extrusionOk="0" h="2269490" w="5195570">
                <a:moveTo>
                  <a:pt x="38100" y="353060"/>
                </a:moveTo>
                <a:lnTo>
                  <a:pt x="5190490" y="299720"/>
                </a:lnTo>
              </a:path>
              <a:path extrusionOk="0" h="2269490" w="5195570">
                <a:moveTo>
                  <a:pt x="66040" y="0"/>
                </a:moveTo>
                <a:lnTo>
                  <a:pt x="5163820" y="0"/>
                </a:lnTo>
              </a:path>
            </a:pathLst>
          </a:custGeom>
          <a:noFill/>
          <a:ln cap="flat" cmpd="sng" w="28375">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462" name="Google Shape;462;p28"/>
          <p:cNvGraphicFramePr/>
          <p:nvPr/>
        </p:nvGraphicFramePr>
        <p:xfrm>
          <a:off x="547142" y="1595527"/>
          <a:ext cx="3000000" cy="3000000"/>
        </p:xfrm>
        <a:graphic>
          <a:graphicData uri="http://schemas.openxmlformats.org/drawingml/2006/table">
            <a:tbl>
              <a:tblPr bandRow="1" firstRow="1">
                <a:noFill/>
                <a:tableStyleId>{5C467647-536A-4314-9E0F-66755AC87148}</a:tableStyleId>
              </a:tblPr>
              <a:tblGrid>
                <a:gridCol w="208275"/>
                <a:gridCol w="160025"/>
              </a:tblGrid>
              <a:tr h="20955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r>
              <a:tr h="1624325">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90175">
                <a:tc rowSpan="2">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110500">
                <a:tc vMerge="1"/>
                <a:tc rowSpan="3">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1325">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78750">
                <a:tc rowSpan="2">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121925">
                <a:tc vMerge="1"/>
                <a:tc rowSpan="3">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2750">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85100">
                <a:tc rowSpan="2">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116850">
                <a:tc vMerge="1"/>
                <a:tc rowSpan="3">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6425">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91450">
                <a:tc rowSpan="2">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110500">
                <a:tc vMerge="1"/>
                <a:tc rowSpan="3">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2900">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57150">
                <a:tc rowSpan="2">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144775">
                <a:tc vMerge="1"/>
                <a:tc rowSpan="3">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r h="312425">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21335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bl>
          </a:graphicData>
        </a:graphic>
      </p:graphicFrame>
      <p:sp>
        <p:nvSpPr>
          <p:cNvPr id="463" name="Google Shape;463;p28"/>
          <p:cNvSpPr txBox="1"/>
          <p:nvPr/>
        </p:nvSpPr>
        <p:spPr>
          <a:xfrm>
            <a:off x="34290" y="1629409"/>
            <a:ext cx="533400" cy="39116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30000" lang="en-US" sz="3600">
                <a:solidFill>
                  <a:schemeClr val="dk1"/>
                </a:solidFill>
                <a:latin typeface="Times New Roman"/>
                <a:ea typeface="Times New Roman"/>
                <a:cs typeface="Times New Roman"/>
                <a:sym typeface="Times New Roman"/>
              </a:rPr>
              <a:t>y</a:t>
            </a:r>
            <a:r>
              <a:rPr lang="en-US" sz="1400">
                <a:solidFill>
                  <a:schemeClr val="dk1"/>
                </a:solidFill>
                <a:latin typeface="Times New Roman"/>
                <a:ea typeface="Times New Roman"/>
                <a:cs typeface="Times New Roman"/>
                <a:sym typeface="Times New Roman"/>
              </a:rPr>
              <a:t>max</a:t>
            </a:r>
            <a:endParaRPr sz="1400">
              <a:solidFill>
                <a:schemeClr val="dk1"/>
              </a:solidFill>
              <a:latin typeface="Times New Roman"/>
              <a:ea typeface="Times New Roman"/>
              <a:cs typeface="Times New Roman"/>
              <a:sym typeface="Times New Roman"/>
            </a:endParaRPr>
          </a:p>
        </p:txBody>
      </p:sp>
      <p:sp>
        <p:nvSpPr>
          <p:cNvPr id="464" name="Google Shape;464;p28"/>
          <p:cNvSpPr txBox="1"/>
          <p:nvPr/>
        </p:nvSpPr>
        <p:spPr>
          <a:xfrm>
            <a:off x="158750" y="6426200"/>
            <a:ext cx="343535" cy="2692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y=0</a:t>
            </a:r>
            <a:endParaRPr sz="1600">
              <a:solidFill>
                <a:schemeClr val="dk1"/>
              </a:solidFill>
              <a:latin typeface="Times New Roman"/>
              <a:ea typeface="Times New Roman"/>
              <a:cs typeface="Times New Roman"/>
              <a:sym typeface="Times New Roman"/>
            </a:endParaRPr>
          </a:p>
        </p:txBody>
      </p:sp>
      <p:sp>
        <p:nvSpPr>
          <p:cNvPr id="465" name="Google Shape;465;p28"/>
          <p:cNvSpPr txBox="1"/>
          <p:nvPr/>
        </p:nvSpPr>
        <p:spPr>
          <a:xfrm>
            <a:off x="4674870" y="6060440"/>
            <a:ext cx="24574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A</a:t>
            </a:r>
            <a:endParaRPr sz="2400">
              <a:solidFill>
                <a:schemeClr val="dk1"/>
              </a:solidFill>
              <a:latin typeface="Times New Roman"/>
              <a:ea typeface="Times New Roman"/>
              <a:cs typeface="Times New Roman"/>
              <a:sym typeface="Times New Roman"/>
            </a:endParaRPr>
          </a:p>
        </p:txBody>
      </p:sp>
      <p:sp>
        <p:nvSpPr>
          <p:cNvPr id="466" name="Google Shape;466;p28"/>
          <p:cNvSpPr txBox="1"/>
          <p:nvPr/>
        </p:nvSpPr>
        <p:spPr>
          <a:xfrm>
            <a:off x="6582409" y="1954529"/>
            <a:ext cx="22923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C</a:t>
            </a:r>
            <a:endParaRPr sz="2400">
              <a:solidFill>
                <a:schemeClr val="dk1"/>
              </a:solidFill>
              <a:latin typeface="Times New Roman"/>
              <a:ea typeface="Times New Roman"/>
              <a:cs typeface="Times New Roman"/>
              <a:sym typeface="Times New Roman"/>
            </a:endParaRPr>
          </a:p>
        </p:txBody>
      </p:sp>
      <p:sp>
        <p:nvSpPr>
          <p:cNvPr id="467" name="Google Shape;467;p28"/>
          <p:cNvSpPr txBox="1"/>
          <p:nvPr/>
        </p:nvSpPr>
        <p:spPr>
          <a:xfrm>
            <a:off x="5081270" y="1945640"/>
            <a:ext cx="24574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D</a:t>
            </a:r>
            <a:endParaRPr sz="2400">
              <a:solidFill>
                <a:schemeClr val="dk1"/>
              </a:solidFill>
              <a:latin typeface="Times New Roman"/>
              <a:ea typeface="Times New Roman"/>
              <a:cs typeface="Times New Roman"/>
              <a:sym typeface="Times New Roman"/>
            </a:endParaRPr>
          </a:p>
        </p:txBody>
      </p:sp>
      <p:sp>
        <p:nvSpPr>
          <p:cNvPr id="468" name="Google Shape;468;p28"/>
          <p:cNvSpPr txBox="1"/>
          <p:nvPr/>
        </p:nvSpPr>
        <p:spPr>
          <a:xfrm>
            <a:off x="3580129" y="2739390"/>
            <a:ext cx="19494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F</a:t>
            </a:r>
            <a:endParaRPr sz="2400">
              <a:solidFill>
                <a:schemeClr val="dk1"/>
              </a:solidFill>
              <a:latin typeface="Times New Roman"/>
              <a:ea typeface="Times New Roman"/>
              <a:cs typeface="Times New Roman"/>
              <a:sym typeface="Times New Roman"/>
            </a:endParaRPr>
          </a:p>
        </p:txBody>
      </p:sp>
      <p:sp>
        <p:nvSpPr>
          <p:cNvPr id="469" name="Google Shape;469;p28"/>
          <p:cNvSpPr txBox="1"/>
          <p:nvPr/>
        </p:nvSpPr>
        <p:spPr>
          <a:xfrm>
            <a:off x="4428490" y="4099559"/>
            <a:ext cx="21209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E</a:t>
            </a:r>
            <a:endParaRPr sz="2400">
              <a:solidFill>
                <a:schemeClr val="dk1"/>
              </a:solidFill>
              <a:latin typeface="Times New Roman"/>
              <a:ea typeface="Times New Roman"/>
              <a:cs typeface="Times New Roman"/>
              <a:sym typeface="Times New Roman"/>
            </a:endParaRPr>
          </a:p>
        </p:txBody>
      </p:sp>
      <p:sp>
        <p:nvSpPr>
          <p:cNvPr id="470" name="Google Shape;470;p28"/>
          <p:cNvSpPr txBox="1"/>
          <p:nvPr/>
        </p:nvSpPr>
        <p:spPr>
          <a:xfrm>
            <a:off x="2463800" y="3448050"/>
            <a:ext cx="24574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G</a:t>
            </a:r>
            <a:endParaRPr sz="2400">
              <a:solidFill>
                <a:schemeClr val="dk1"/>
              </a:solidFill>
              <a:latin typeface="Times New Roman"/>
              <a:ea typeface="Times New Roman"/>
              <a:cs typeface="Times New Roman"/>
              <a:sym typeface="Times New Roman"/>
            </a:endParaRPr>
          </a:p>
        </p:txBody>
      </p:sp>
      <p:sp>
        <p:nvSpPr>
          <p:cNvPr id="471" name="Google Shape;471;p28"/>
          <p:cNvSpPr txBox="1"/>
          <p:nvPr/>
        </p:nvSpPr>
        <p:spPr>
          <a:xfrm>
            <a:off x="3332479" y="5096509"/>
            <a:ext cx="24574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H</a:t>
            </a:r>
            <a:endParaRPr sz="2400">
              <a:solidFill>
                <a:schemeClr val="dk1"/>
              </a:solidFill>
              <a:latin typeface="Times New Roman"/>
              <a:ea typeface="Times New Roman"/>
              <a:cs typeface="Times New Roman"/>
              <a:sym typeface="Times New Roman"/>
            </a:endParaRPr>
          </a:p>
        </p:txBody>
      </p:sp>
      <p:sp>
        <p:nvSpPr>
          <p:cNvPr id="472" name="Google Shape;472;p28"/>
          <p:cNvSpPr txBox="1"/>
          <p:nvPr/>
        </p:nvSpPr>
        <p:spPr>
          <a:xfrm>
            <a:off x="182879" y="3361690"/>
            <a:ext cx="358775" cy="168656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y</a:t>
            </a:r>
            <a:r>
              <a:rPr baseline="-25000" lang="en-US" sz="2100">
                <a:solidFill>
                  <a:schemeClr val="dk1"/>
                </a:solidFill>
                <a:latin typeface="Times New Roman"/>
                <a:ea typeface="Times New Roman"/>
                <a:cs typeface="Times New Roman"/>
                <a:sym typeface="Times New Roman"/>
              </a:rPr>
              <a:t>G</a:t>
            </a:r>
            <a:endParaRPr baseline="-25000" sz="2100">
              <a:solidFill>
                <a:schemeClr val="dk1"/>
              </a:solidFill>
              <a:latin typeface="Times New Roman"/>
              <a:ea typeface="Times New Roman"/>
              <a:cs typeface="Times New Roman"/>
              <a:sym typeface="Times New Roman"/>
            </a:endParaRPr>
          </a:p>
          <a:p>
            <a:pPr indent="0" lvl="0" marL="46990" marR="0" rtl="0" algn="l">
              <a:lnSpc>
                <a:spcPct val="100000"/>
              </a:lnSpc>
              <a:spcBef>
                <a:spcPts val="1850"/>
              </a:spcBef>
              <a:spcAft>
                <a:spcPts val="0"/>
              </a:spcAft>
              <a:buNone/>
            </a:pPr>
            <a:r>
              <a:rPr lang="en-US" sz="2400">
                <a:solidFill>
                  <a:schemeClr val="dk1"/>
                </a:solidFill>
                <a:latin typeface="Times New Roman"/>
                <a:ea typeface="Times New Roman"/>
                <a:cs typeface="Times New Roman"/>
                <a:sym typeface="Times New Roman"/>
              </a:rPr>
              <a:t>y</a:t>
            </a:r>
            <a:r>
              <a:rPr baseline="-25000" lang="en-US" sz="2100">
                <a:solidFill>
                  <a:schemeClr val="dk1"/>
                </a:solidFill>
                <a:latin typeface="Times New Roman"/>
                <a:ea typeface="Times New Roman"/>
                <a:cs typeface="Times New Roman"/>
                <a:sym typeface="Times New Roman"/>
              </a:rPr>
              <a:t>E</a:t>
            </a:r>
            <a:endParaRPr baseline="-25000" sz="2100">
              <a:solidFill>
                <a:schemeClr val="dk1"/>
              </a:solidFill>
              <a:latin typeface="Times New Roman"/>
              <a:ea typeface="Times New Roman"/>
              <a:cs typeface="Times New Roman"/>
              <a:sym typeface="Times New Roman"/>
            </a:endParaRPr>
          </a:p>
          <a:p>
            <a:pPr indent="0" lvl="0" marL="41910" marR="0" rtl="0" algn="l">
              <a:lnSpc>
                <a:spcPct val="100000"/>
              </a:lnSpc>
              <a:spcBef>
                <a:spcPts val="2590"/>
              </a:spcBef>
              <a:spcAft>
                <a:spcPts val="0"/>
              </a:spcAft>
              <a:buNone/>
            </a:pPr>
            <a:r>
              <a:rPr lang="en-US" sz="2400">
                <a:solidFill>
                  <a:schemeClr val="dk1"/>
                </a:solidFill>
                <a:latin typeface="Times New Roman"/>
                <a:ea typeface="Times New Roman"/>
                <a:cs typeface="Times New Roman"/>
                <a:sym typeface="Times New Roman"/>
              </a:rPr>
              <a:t>y</a:t>
            </a:r>
            <a:r>
              <a:rPr baseline="-25000" lang="en-US" sz="2100">
                <a:solidFill>
                  <a:schemeClr val="dk1"/>
                </a:solidFill>
                <a:latin typeface="Times New Roman"/>
                <a:ea typeface="Times New Roman"/>
                <a:cs typeface="Times New Roman"/>
                <a:sym typeface="Times New Roman"/>
              </a:rPr>
              <a:t>B</a:t>
            </a:r>
            <a:endParaRPr baseline="-25000" sz="2100">
              <a:solidFill>
                <a:schemeClr val="dk1"/>
              </a:solidFill>
              <a:latin typeface="Times New Roman"/>
              <a:ea typeface="Times New Roman"/>
              <a:cs typeface="Times New Roman"/>
              <a:sym typeface="Times New Roman"/>
            </a:endParaRPr>
          </a:p>
        </p:txBody>
      </p:sp>
      <p:sp>
        <p:nvSpPr>
          <p:cNvPr id="473" name="Google Shape;473;p28"/>
          <p:cNvSpPr txBox="1"/>
          <p:nvPr/>
        </p:nvSpPr>
        <p:spPr>
          <a:xfrm>
            <a:off x="182879" y="5425440"/>
            <a:ext cx="358775" cy="39116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y</a:t>
            </a:r>
            <a:r>
              <a:rPr baseline="-25000" lang="en-US" sz="2100">
                <a:solidFill>
                  <a:schemeClr val="dk1"/>
                </a:solidFill>
                <a:latin typeface="Times New Roman"/>
                <a:ea typeface="Times New Roman"/>
                <a:cs typeface="Times New Roman"/>
                <a:sym typeface="Times New Roman"/>
              </a:rPr>
              <a:t>H</a:t>
            </a:r>
            <a:endParaRPr baseline="-25000" sz="2100">
              <a:solidFill>
                <a:schemeClr val="dk1"/>
              </a:solidFill>
              <a:latin typeface="Times New Roman"/>
              <a:ea typeface="Times New Roman"/>
              <a:cs typeface="Times New Roman"/>
              <a:sym typeface="Times New Roman"/>
            </a:endParaRPr>
          </a:p>
        </p:txBody>
      </p:sp>
      <p:sp>
        <p:nvSpPr>
          <p:cNvPr id="474" name="Google Shape;474;p28"/>
          <p:cNvSpPr txBox="1"/>
          <p:nvPr/>
        </p:nvSpPr>
        <p:spPr>
          <a:xfrm>
            <a:off x="207009" y="5890259"/>
            <a:ext cx="17780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y</a:t>
            </a:r>
            <a:endParaRPr sz="2400">
              <a:solidFill>
                <a:schemeClr val="dk1"/>
              </a:solidFill>
              <a:latin typeface="Times New Roman"/>
              <a:ea typeface="Times New Roman"/>
              <a:cs typeface="Times New Roman"/>
              <a:sym typeface="Times New Roman"/>
            </a:endParaRPr>
          </a:p>
        </p:txBody>
      </p:sp>
      <p:sp>
        <p:nvSpPr>
          <p:cNvPr id="475" name="Google Shape;475;p28"/>
          <p:cNvSpPr txBox="1"/>
          <p:nvPr/>
        </p:nvSpPr>
        <p:spPr>
          <a:xfrm>
            <a:off x="363220" y="6094729"/>
            <a:ext cx="153035" cy="23749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A</a:t>
            </a:r>
            <a:endParaRPr sz="1400">
              <a:solidFill>
                <a:schemeClr val="dk1"/>
              </a:solidFill>
              <a:latin typeface="Times New Roman"/>
              <a:ea typeface="Times New Roman"/>
              <a:cs typeface="Times New Roman"/>
              <a:sym typeface="Times New Roman"/>
            </a:endParaRPr>
          </a:p>
        </p:txBody>
      </p:sp>
      <p:sp>
        <p:nvSpPr>
          <p:cNvPr id="476" name="Google Shape;476;p28"/>
          <p:cNvSpPr/>
          <p:nvPr/>
        </p:nvSpPr>
        <p:spPr>
          <a:xfrm>
            <a:off x="979169" y="5840729"/>
            <a:ext cx="617220" cy="398780"/>
          </a:xfrm>
          <a:custGeom>
            <a:rect b="b" l="l" r="r" t="t"/>
            <a:pathLst>
              <a:path extrusionOk="0" h="398779" w="617219">
                <a:moveTo>
                  <a:pt x="0" y="0"/>
                </a:moveTo>
                <a:lnTo>
                  <a:pt x="617220" y="0"/>
                </a:lnTo>
                <a:lnTo>
                  <a:pt x="617220" y="398780"/>
                </a:lnTo>
                <a:lnTo>
                  <a:pt x="0" y="398780"/>
                </a:lnTo>
                <a:lnTo>
                  <a:pt x="0" y="0"/>
                </a:lnTo>
                <a:close/>
              </a:path>
              <a:path extrusionOk="0" h="398779" w="617219">
                <a:moveTo>
                  <a:pt x="0" y="0"/>
                </a:moveTo>
                <a:lnTo>
                  <a:pt x="0" y="0"/>
                </a:lnTo>
              </a:path>
              <a:path extrusionOk="0" h="398779" w="617219">
                <a:moveTo>
                  <a:pt x="617220" y="398780"/>
                </a:moveTo>
                <a:lnTo>
                  <a:pt x="617220" y="39878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Google Shape;477;p28"/>
          <p:cNvSpPr txBox="1"/>
          <p:nvPr/>
        </p:nvSpPr>
        <p:spPr>
          <a:xfrm>
            <a:off x="983842" y="5875020"/>
            <a:ext cx="608330" cy="330200"/>
          </a:xfrm>
          <a:prstGeom prst="rect">
            <a:avLst/>
          </a:prstGeom>
          <a:noFill/>
          <a:ln>
            <a:noFill/>
          </a:ln>
        </p:spPr>
        <p:txBody>
          <a:bodyPr anchorCtr="0" anchor="t" bIns="0" lIns="0" spcFirstLastPara="1" rIns="0" wrap="square" tIns="12700">
            <a:spAutoFit/>
          </a:bodyPr>
          <a:lstStyle/>
          <a:p>
            <a:pPr indent="0" lvl="0" marL="8509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AH</a:t>
            </a:r>
            <a:endParaRPr sz="2000">
              <a:solidFill>
                <a:schemeClr val="dk1"/>
              </a:solidFill>
              <a:latin typeface="Times New Roman"/>
              <a:ea typeface="Times New Roman"/>
              <a:cs typeface="Times New Roman"/>
              <a:sym typeface="Times New Roman"/>
            </a:endParaRPr>
          </a:p>
        </p:txBody>
      </p:sp>
      <p:sp>
        <p:nvSpPr>
          <p:cNvPr id="478" name="Google Shape;478;p28"/>
          <p:cNvSpPr txBox="1"/>
          <p:nvPr/>
        </p:nvSpPr>
        <p:spPr>
          <a:xfrm>
            <a:off x="1786889" y="5843270"/>
            <a:ext cx="618490" cy="40005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46975">
            <a:spAutoFit/>
          </a:bodyPr>
          <a:lstStyle/>
          <a:p>
            <a:pPr indent="0" lvl="0" marL="9017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AB</a:t>
            </a:r>
            <a:endParaRPr sz="2000">
              <a:solidFill>
                <a:schemeClr val="dk1"/>
              </a:solidFill>
              <a:latin typeface="Times New Roman"/>
              <a:ea typeface="Times New Roman"/>
              <a:cs typeface="Times New Roman"/>
              <a:sym typeface="Times New Roman"/>
            </a:endParaRPr>
          </a:p>
        </p:txBody>
      </p:sp>
      <p:grpSp>
        <p:nvGrpSpPr>
          <p:cNvPr id="479" name="Google Shape;479;p28"/>
          <p:cNvGrpSpPr/>
          <p:nvPr/>
        </p:nvGrpSpPr>
        <p:grpSpPr>
          <a:xfrm>
            <a:off x="915669" y="5410200"/>
            <a:ext cx="882650" cy="647700"/>
            <a:chOff x="915669" y="5410200"/>
            <a:chExt cx="882650" cy="647700"/>
          </a:xfrm>
        </p:grpSpPr>
        <p:sp>
          <p:nvSpPr>
            <p:cNvPr id="480" name="Google Shape;480;p28"/>
            <p:cNvSpPr/>
            <p:nvPr/>
          </p:nvSpPr>
          <p:spPr>
            <a:xfrm>
              <a:off x="915669" y="5981700"/>
              <a:ext cx="74930" cy="76200"/>
            </a:xfrm>
            <a:custGeom>
              <a:rect b="b" l="l" r="r" t="t"/>
              <a:pathLst>
                <a:path extrusionOk="0" h="76200" w="74930">
                  <a:moveTo>
                    <a:pt x="0" y="0"/>
                  </a:moveTo>
                  <a:lnTo>
                    <a:pt x="0" y="76200"/>
                  </a:lnTo>
                  <a:lnTo>
                    <a:pt x="74930"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p28"/>
            <p:cNvSpPr/>
            <p:nvPr/>
          </p:nvSpPr>
          <p:spPr>
            <a:xfrm>
              <a:off x="1593850" y="5975350"/>
              <a:ext cx="134620" cy="0"/>
            </a:xfrm>
            <a:custGeom>
              <a:rect b="b" l="l" r="r" t="t"/>
              <a:pathLst>
                <a:path extrusionOk="0" h="120000" w="134619">
                  <a:moveTo>
                    <a:pt x="0" y="0"/>
                  </a:moveTo>
                  <a:lnTo>
                    <a:pt x="13461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 name="Google Shape;482;p28"/>
            <p:cNvSpPr/>
            <p:nvPr/>
          </p:nvSpPr>
          <p:spPr>
            <a:xfrm>
              <a:off x="1723389" y="5937250"/>
              <a:ext cx="74930" cy="76200"/>
            </a:xfrm>
            <a:custGeom>
              <a:rect b="b" l="l" r="r" t="t"/>
              <a:pathLst>
                <a:path extrusionOk="0" h="76200" w="74930">
                  <a:moveTo>
                    <a:pt x="0" y="0"/>
                  </a:moveTo>
                  <a:lnTo>
                    <a:pt x="0" y="76200"/>
                  </a:lnTo>
                  <a:lnTo>
                    <a:pt x="74930"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 name="Google Shape;483;p28"/>
            <p:cNvSpPr/>
            <p:nvPr/>
          </p:nvSpPr>
          <p:spPr>
            <a:xfrm>
              <a:off x="979169" y="5410200"/>
              <a:ext cx="728980" cy="398780"/>
            </a:xfrm>
            <a:custGeom>
              <a:rect b="b" l="l" r="r" t="t"/>
              <a:pathLst>
                <a:path extrusionOk="0" h="398779" w="728980">
                  <a:moveTo>
                    <a:pt x="0" y="0"/>
                  </a:moveTo>
                  <a:lnTo>
                    <a:pt x="728980" y="0"/>
                  </a:lnTo>
                  <a:lnTo>
                    <a:pt x="728980" y="398780"/>
                  </a:lnTo>
                  <a:lnTo>
                    <a:pt x="0" y="398780"/>
                  </a:lnTo>
                  <a:lnTo>
                    <a:pt x="0" y="0"/>
                  </a:lnTo>
                  <a:close/>
                </a:path>
                <a:path extrusionOk="0" h="398779" w="728980">
                  <a:moveTo>
                    <a:pt x="0" y="0"/>
                  </a:moveTo>
                  <a:lnTo>
                    <a:pt x="0" y="0"/>
                  </a:lnTo>
                </a:path>
                <a:path extrusionOk="0" h="398779" w="728980">
                  <a:moveTo>
                    <a:pt x="728980" y="398780"/>
                  </a:moveTo>
                  <a:lnTo>
                    <a:pt x="728980" y="39878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84" name="Google Shape;484;p28"/>
          <p:cNvSpPr txBox="1"/>
          <p:nvPr/>
        </p:nvSpPr>
        <p:spPr>
          <a:xfrm>
            <a:off x="1056639" y="5444490"/>
            <a:ext cx="3930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HG</a:t>
            </a:r>
            <a:endParaRPr sz="2000">
              <a:solidFill>
                <a:schemeClr val="dk1"/>
              </a:solidFill>
              <a:latin typeface="Times New Roman"/>
              <a:ea typeface="Times New Roman"/>
              <a:cs typeface="Times New Roman"/>
              <a:sym typeface="Times New Roman"/>
            </a:endParaRPr>
          </a:p>
        </p:txBody>
      </p:sp>
      <p:sp>
        <p:nvSpPr>
          <p:cNvPr id="485" name="Google Shape;485;p28"/>
          <p:cNvSpPr/>
          <p:nvPr/>
        </p:nvSpPr>
        <p:spPr>
          <a:xfrm>
            <a:off x="915669" y="5552440"/>
            <a:ext cx="74930" cy="74930"/>
          </a:xfrm>
          <a:custGeom>
            <a:rect b="b" l="l" r="r" t="t"/>
            <a:pathLst>
              <a:path extrusionOk="0" h="74929" w="74930">
                <a:moveTo>
                  <a:pt x="0" y="0"/>
                </a:moveTo>
                <a:lnTo>
                  <a:pt x="0" y="74930"/>
                </a:lnTo>
                <a:lnTo>
                  <a:pt x="74930" y="3683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Google Shape;486;p28"/>
          <p:cNvSpPr txBox="1"/>
          <p:nvPr/>
        </p:nvSpPr>
        <p:spPr>
          <a:xfrm>
            <a:off x="995680" y="4635500"/>
            <a:ext cx="728980" cy="39878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46975">
            <a:spAutoFit/>
          </a:bodyPr>
          <a:lstStyle/>
          <a:p>
            <a:pPr indent="0" lvl="0" marL="89535"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BC</a:t>
            </a:r>
            <a:endParaRPr sz="2000">
              <a:solidFill>
                <a:schemeClr val="dk1"/>
              </a:solidFill>
              <a:latin typeface="Times New Roman"/>
              <a:ea typeface="Times New Roman"/>
              <a:cs typeface="Times New Roman"/>
              <a:sym typeface="Times New Roman"/>
            </a:endParaRPr>
          </a:p>
        </p:txBody>
      </p:sp>
      <p:sp>
        <p:nvSpPr>
          <p:cNvPr id="487" name="Google Shape;487;p28"/>
          <p:cNvSpPr/>
          <p:nvPr/>
        </p:nvSpPr>
        <p:spPr>
          <a:xfrm>
            <a:off x="930910" y="4777740"/>
            <a:ext cx="76200" cy="74930"/>
          </a:xfrm>
          <a:custGeom>
            <a:rect b="b" l="l" r="r" t="t"/>
            <a:pathLst>
              <a:path extrusionOk="0" h="74929" w="76200">
                <a:moveTo>
                  <a:pt x="0" y="0"/>
                </a:moveTo>
                <a:lnTo>
                  <a:pt x="0" y="74930"/>
                </a:lnTo>
                <a:lnTo>
                  <a:pt x="76200" y="3683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p28"/>
          <p:cNvSpPr txBox="1"/>
          <p:nvPr/>
        </p:nvSpPr>
        <p:spPr>
          <a:xfrm>
            <a:off x="999489" y="3935729"/>
            <a:ext cx="728980" cy="39878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46975">
            <a:spAutoFit/>
          </a:bodyPr>
          <a:lstStyle/>
          <a:p>
            <a:pPr indent="0" lvl="0" marL="89535"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EF</a:t>
            </a:r>
            <a:endParaRPr sz="2000">
              <a:solidFill>
                <a:schemeClr val="dk1"/>
              </a:solidFill>
              <a:latin typeface="Times New Roman"/>
              <a:ea typeface="Times New Roman"/>
              <a:cs typeface="Times New Roman"/>
              <a:sym typeface="Times New Roman"/>
            </a:endParaRPr>
          </a:p>
        </p:txBody>
      </p:sp>
      <p:sp>
        <p:nvSpPr>
          <p:cNvPr id="489" name="Google Shape;489;p28"/>
          <p:cNvSpPr/>
          <p:nvPr/>
        </p:nvSpPr>
        <p:spPr>
          <a:xfrm>
            <a:off x="935989" y="4076700"/>
            <a:ext cx="74930" cy="76200"/>
          </a:xfrm>
          <a:custGeom>
            <a:rect b="b" l="l" r="r" t="t"/>
            <a:pathLst>
              <a:path extrusionOk="0" h="76200" w="74930">
                <a:moveTo>
                  <a:pt x="0" y="0"/>
                </a:moveTo>
                <a:lnTo>
                  <a:pt x="0" y="76200"/>
                </a:lnTo>
                <a:lnTo>
                  <a:pt x="74929"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p28"/>
          <p:cNvSpPr txBox="1"/>
          <p:nvPr/>
        </p:nvSpPr>
        <p:spPr>
          <a:xfrm>
            <a:off x="1945639" y="3937000"/>
            <a:ext cx="618490" cy="39878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46975">
            <a:spAutoFit/>
          </a:bodyPr>
          <a:lstStyle/>
          <a:p>
            <a:pPr indent="0" lvl="0" marL="9017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ED</a:t>
            </a:r>
            <a:endParaRPr sz="2000">
              <a:solidFill>
                <a:schemeClr val="dk1"/>
              </a:solidFill>
              <a:latin typeface="Times New Roman"/>
              <a:ea typeface="Times New Roman"/>
              <a:cs typeface="Times New Roman"/>
              <a:sym typeface="Times New Roman"/>
            </a:endParaRPr>
          </a:p>
        </p:txBody>
      </p:sp>
      <p:grpSp>
        <p:nvGrpSpPr>
          <p:cNvPr id="491" name="Google Shape;491;p28"/>
          <p:cNvGrpSpPr/>
          <p:nvPr/>
        </p:nvGrpSpPr>
        <p:grpSpPr>
          <a:xfrm>
            <a:off x="1752600" y="4030979"/>
            <a:ext cx="204469" cy="74930"/>
            <a:chOff x="1752600" y="4030979"/>
            <a:chExt cx="204469" cy="74930"/>
          </a:xfrm>
        </p:grpSpPr>
        <p:sp>
          <p:nvSpPr>
            <p:cNvPr id="492" name="Google Shape;492;p28"/>
            <p:cNvSpPr/>
            <p:nvPr/>
          </p:nvSpPr>
          <p:spPr>
            <a:xfrm>
              <a:off x="1752600" y="4069079"/>
              <a:ext cx="134620" cy="0"/>
            </a:xfrm>
            <a:custGeom>
              <a:rect b="b" l="l" r="r" t="t"/>
              <a:pathLst>
                <a:path extrusionOk="0" h="120000" w="134619">
                  <a:moveTo>
                    <a:pt x="0" y="0"/>
                  </a:moveTo>
                  <a:lnTo>
                    <a:pt x="13461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28"/>
            <p:cNvSpPr/>
            <p:nvPr/>
          </p:nvSpPr>
          <p:spPr>
            <a:xfrm>
              <a:off x="1882139" y="4030979"/>
              <a:ext cx="74930" cy="74930"/>
            </a:xfrm>
            <a:custGeom>
              <a:rect b="b" l="l" r="r" t="t"/>
              <a:pathLst>
                <a:path extrusionOk="0" h="74929" w="74930">
                  <a:moveTo>
                    <a:pt x="0" y="0"/>
                  </a:moveTo>
                  <a:lnTo>
                    <a:pt x="0" y="74930"/>
                  </a:lnTo>
                  <a:lnTo>
                    <a:pt x="74930"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94" name="Google Shape;494;p28"/>
          <p:cNvSpPr txBox="1"/>
          <p:nvPr/>
        </p:nvSpPr>
        <p:spPr>
          <a:xfrm>
            <a:off x="980439" y="3345179"/>
            <a:ext cx="728980" cy="39878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46975">
            <a:spAutoFit/>
          </a:bodyPr>
          <a:lstStyle/>
          <a:p>
            <a:pPr indent="0" lvl="0" marL="89535"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GF</a:t>
            </a:r>
            <a:endParaRPr sz="2000">
              <a:solidFill>
                <a:schemeClr val="dk1"/>
              </a:solidFill>
              <a:latin typeface="Times New Roman"/>
              <a:ea typeface="Times New Roman"/>
              <a:cs typeface="Times New Roman"/>
              <a:sym typeface="Times New Roman"/>
            </a:endParaRPr>
          </a:p>
        </p:txBody>
      </p:sp>
      <p:sp>
        <p:nvSpPr>
          <p:cNvPr id="495" name="Google Shape;495;p28"/>
          <p:cNvSpPr/>
          <p:nvPr/>
        </p:nvSpPr>
        <p:spPr>
          <a:xfrm>
            <a:off x="916939" y="3486150"/>
            <a:ext cx="74930" cy="76200"/>
          </a:xfrm>
          <a:custGeom>
            <a:rect b="b" l="l" r="r" t="t"/>
            <a:pathLst>
              <a:path extrusionOk="0" h="76200" w="74930">
                <a:moveTo>
                  <a:pt x="0" y="0"/>
                </a:moveTo>
                <a:lnTo>
                  <a:pt x="0" y="76200"/>
                </a:lnTo>
                <a:lnTo>
                  <a:pt x="74929"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Google Shape;496;p28"/>
          <p:cNvSpPr txBox="1"/>
          <p:nvPr/>
        </p:nvSpPr>
        <p:spPr>
          <a:xfrm>
            <a:off x="425450" y="1135379"/>
            <a:ext cx="39751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ET</a:t>
            </a:r>
            <a:endParaRPr sz="2400">
              <a:solidFill>
                <a:schemeClr val="dk1"/>
              </a:solidFill>
              <a:latin typeface="Times New Roman"/>
              <a:ea typeface="Times New Roman"/>
              <a:cs typeface="Times New Roman"/>
              <a:sym typeface="Times New Roman"/>
            </a:endParaRPr>
          </a:p>
        </p:txBody>
      </p:sp>
      <p:sp>
        <p:nvSpPr>
          <p:cNvPr id="497" name="Google Shape;497;p28"/>
          <p:cNvSpPr txBox="1"/>
          <p:nvPr/>
        </p:nvSpPr>
        <p:spPr>
          <a:xfrm>
            <a:off x="7565390" y="1177290"/>
            <a:ext cx="61722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AET</a:t>
            </a:r>
            <a:endParaRPr sz="2400">
              <a:solidFill>
                <a:schemeClr val="dk1"/>
              </a:solidFill>
              <a:latin typeface="Times New Roman"/>
              <a:ea typeface="Times New Roman"/>
              <a:cs typeface="Times New Roman"/>
              <a:sym typeface="Times New Roman"/>
            </a:endParaRPr>
          </a:p>
        </p:txBody>
      </p:sp>
      <p:sp>
        <p:nvSpPr>
          <p:cNvPr id="498" name="Google Shape;498;p28"/>
          <p:cNvSpPr txBox="1"/>
          <p:nvPr/>
        </p:nvSpPr>
        <p:spPr>
          <a:xfrm>
            <a:off x="8158480" y="1381760"/>
            <a:ext cx="113664" cy="23749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k</a:t>
            </a:r>
            <a:endParaRPr sz="1400">
              <a:solidFill>
                <a:schemeClr val="dk1"/>
              </a:solidFill>
              <a:latin typeface="Times New Roman"/>
              <a:ea typeface="Times New Roman"/>
              <a:cs typeface="Times New Roman"/>
              <a:sym typeface="Times New Roman"/>
            </a:endParaRPr>
          </a:p>
        </p:txBody>
      </p:sp>
      <p:sp>
        <p:nvSpPr>
          <p:cNvPr id="499" name="Google Shape;499;p28"/>
          <p:cNvSpPr txBox="1"/>
          <p:nvPr/>
        </p:nvSpPr>
        <p:spPr>
          <a:xfrm>
            <a:off x="7565390" y="1592579"/>
            <a:ext cx="133032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US" sz="2400">
                <a:solidFill>
                  <a:schemeClr val="dk1"/>
                </a:solidFill>
                <a:latin typeface="Times New Roman"/>
                <a:ea typeface="Times New Roman"/>
                <a:cs typeface="Times New Roman"/>
                <a:sym typeface="Times New Roman"/>
              </a:rPr>
              <a:t>(k = 1..10)</a:t>
            </a:r>
            <a:endParaRPr sz="2400">
              <a:solidFill>
                <a:schemeClr val="dk1"/>
              </a:solidFill>
              <a:latin typeface="Times New Roman"/>
              <a:ea typeface="Times New Roman"/>
              <a:cs typeface="Times New Roman"/>
              <a:sym typeface="Times New Roman"/>
            </a:endParaRPr>
          </a:p>
        </p:txBody>
      </p:sp>
      <p:sp>
        <p:nvSpPr>
          <p:cNvPr id="500" name="Google Shape;500;p28"/>
          <p:cNvSpPr txBox="1"/>
          <p:nvPr/>
        </p:nvSpPr>
        <p:spPr>
          <a:xfrm>
            <a:off x="7933690" y="4959350"/>
            <a:ext cx="1219200" cy="1117600"/>
          </a:xfrm>
          <a:prstGeom prst="rect">
            <a:avLst/>
          </a:prstGeom>
          <a:noFill/>
          <a:ln>
            <a:noFill/>
          </a:ln>
        </p:spPr>
        <p:txBody>
          <a:bodyPr anchorCtr="0" anchor="t" bIns="0" lIns="0" spcFirstLastPara="1" rIns="0" wrap="square" tIns="193025">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HG,AB</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0" lvl="0" marL="12700" marR="0" rtl="0" algn="l">
              <a:lnSpc>
                <a:spcPct val="100000"/>
              </a:lnSpc>
              <a:spcBef>
                <a:spcPts val="1420"/>
              </a:spcBef>
              <a:spcAft>
                <a:spcPts val="0"/>
              </a:spcAft>
              <a:buNone/>
            </a:pPr>
            <a:r>
              <a:rPr lang="en-US" sz="2400">
                <a:solidFill>
                  <a:schemeClr val="dk1"/>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AH,AB</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501" name="Google Shape;501;p28"/>
          <p:cNvSpPr txBox="1"/>
          <p:nvPr/>
        </p:nvSpPr>
        <p:spPr>
          <a:xfrm>
            <a:off x="7997190" y="4315459"/>
            <a:ext cx="120269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HG,BC</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502" name="Google Shape;502;p28"/>
          <p:cNvSpPr txBox="1"/>
          <p:nvPr/>
        </p:nvSpPr>
        <p:spPr>
          <a:xfrm>
            <a:off x="7969250" y="4000500"/>
            <a:ext cx="107315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DE,BC</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503" name="Google Shape;503;p28"/>
          <p:cNvSpPr/>
          <p:nvPr/>
        </p:nvSpPr>
        <p:spPr>
          <a:xfrm>
            <a:off x="7768590" y="5638800"/>
            <a:ext cx="199390" cy="373380"/>
          </a:xfrm>
          <a:custGeom>
            <a:rect b="b" l="l" r="r" t="t"/>
            <a:pathLst>
              <a:path extrusionOk="0" h="373379" w="199390">
                <a:moveTo>
                  <a:pt x="0" y="0"/>
                </a:moveTo>
                <a:lnTo>
                  <a:pt x="36373" y="2619"/>
                </a:lnTo>
                <a:lnTo>
                  <a:pt x="68103" y="9525"/>
                </a:lnTo>
                <a:lnTo>
                  <a:pt x="90547" y="19288"/>
                </a:lnTo>
                <a:lnTo>
                  <a:pt x="99059" y="30480"/>
                </a:lnTo>
                <a:lnTo>
                  <a:pt x="99059" y="154940"/>
                </a:lnTo>
                <a:lnTo>
                  <a:pt x="107771" y="166330"/>
                </a:lnTo>
                <a:lnTo>
                  <a:pt x="130651" y="176529"/>
                </a:lnTo>
                <a:lnTo>
                  <a:pt x="162817" y="183872"/>
                </a:lnTo>
                <a:lnTo>
                  <a:pt x="199389" y="186690"/>
                </a:lnTo>
                <a:lnTo>
                  <a:pt x="162817" y="189309"/>
                </a:lnTo>
                <a:lnTo>
                  <a:pt x="130651" y="196215"/>
                </a:lnTo>
                <a:lnTo>
                  <a:pt x="107771" y="205978"/>
                </a:lnTo>
                <a:lnTo>
                  <a:pt x="99059" y="217169"/>
                </a:lnTo>
                <a:lnTo>
                  <a:pt x="99059" y="341630"/>
                </a:lnTo>
                <a:lnTo>
                  <a:pt x="90547" y="353020"/>
                </a:lnTo>
                <a:lnTo>
                  <a:pt x="68103" y="363219"/>
                </a:lnTo>
                <a:lnTo>
                  <a:pt x="36373" y="370562"/>
                </a:lnTo>
                <a:lnTo>
                  <a:pt x="0" y="373380"/>
                </a:lnTo>
              </a:path>
              <a:path extrusionOk="0" h="373379" w="199390">
                <a:moveTo>
                  <a:pt x="0" y="0"/>
                </a:moveTo>
                <a:lnTo>
                  <a:pt x="0" y="0"/>
                </a:lnTo>
              </a:path>
              <a:path extrusionOk="0" h="373379" w="199390">
                <a:moveTo>
                  <a:pt x="199389" y="373380"/>
                </a:moveTo>
                <a:lnTo>
                  <a:pt x="199389" y="37338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28"/>
          <p:cNvSpPr/>
          <p:nvPr/>
        </p:nvSpPr>
        <p:spPr>
          <a:xfrm>
            <a:off x="7725409" y="3276600"/>
            <a:ext cx="257810" cy="2298700"/>
          </a:xfrm>
          <a:custGeom>
            <a:rect b="b" l="l" r="r" t="t"/>
            <a:pathLst>
              <a:path extrusionOk="0" h="2298700" w="257809">
                <a:moveTo>
                  <a:pt x="0" y="0"/>
                </a:moveTo>
                <a:lnTo>
                  <a:pt x="37107" y="3075"/>
                </a:lnTo>
                <a:lnTo>
                  <a:pt x="69215" y="11271"/>
                </a:lnTo>
                <a:lnTo>
                  <a:pt x="91797" y="23038"/>
                </a:lnTo>
                <a:lnTo>
                  <a:pt x="100330" y="36829"/>
                </a:lnTo>
                <a:lnTo>
                  <a:pt x="100330" y="91439"/>
                </a:lnTo>
                <a:lnTo>
                  <a:pt x="108842" y="105231"/>
                </a:lnTo>
                <a:lnTo>
                  <a:pt x="131286" y="116998"/>
                </a:lnTo>
                <a:lnTo>
                  <a:pt x="163016" y="125194"/>
                </a:lnTo>
                <a:lnTo>
                  <a:pt x="199390" y="128270"/>
                </a:lnTo>
                <a:lnTo>
                  <a:pt x="163016" y="131524"/>
                </a:lnTo>
                <a:lnTo>
                  <a:pt x="131286" y="140017"/>
                </a:lnTo>
                <a:lnTo>
                  <a:pt x="108842" y="151844"/>
                </a:lnTo>
                <a:lnTo>
                  <a:pt x="100330" y="165100"/>
                </a:lnTo>
                <a:lnTo>
                  <a:pt x="100330" y="408939"/>
                </a:lnTo>
                <a:lnTo>
                  <a:pt x="91797" y="422731"/>
                </a:lnTo>
                <a:lnTo>
                  <a:pt x="69215" y="434498"/>
                </a:lnTo>
                <a:lnTo>
                  <a:pt x="37107" y="442694"/>
                </a:lnTo>
                <a:lnTo>
                  <a:pt x="0" y="445769"/>
                </a:lnTo>
              </a:path>
              <a:path extrusionOk="0" h="2298700" w="257809">
                <a:moveTo>
                  <a:pt x="0" y="0"/>
                </a:moveTo>
                <a:lnTo>
                  <a:pt x="0" y="0"/>
                </a:lnTo>
              </a:path>
              <a:path extrusionOk="0" h="2298700" w="257809">
                <a:moveTo>
                  <a:pt x="199390" y="445769"/>
                </a:moveTo>
                <a:lnTo>
                  <a:pt x="199390" y="445769"/>
                </a:lnTo>
              </a:path>
              <a:path extrusionOk="0" h="2298700" w="257809">
                <a:moveTo>
                  <a:pt x="46990" y="762000"/>
                </a:moveTo>
                <a:lnTo>
                  <a:pt x="85427" y="767258"/>
                </a:lnTo>
                <a:lnTo>
                  <a:pt x="119221" y="781208"/>
                </a:lnTo>
                <a:lnTo>
                  <a:pt x="143252" y="801112"/>
                </a:lnTo>
                <a:lnTo>
                  <a:pt x="152400" y="824230"/>
                </a:lnTo>
                <a:lnTo>
                  <a:pt x="152400" y="1071880"/>
                </a:lnTo>
                <a:lnTo>
                  <a:pt x="161547" y="1094263"/>
                </a:lnTo>
                <a:lnTo>
                  <a:pt x="185578" y="1113789"/>
                </a:lnTo>
                <a:lnTo>
                  <a:pt x="219372" y="1127601"/>
                </a:lnTo>
                <a:lnTo>
                  <a:pt x="257810" y="1132839"/>
                </a:lnTo>
                <a:lnTo>
                  <a:pt x="219372" y="1138277"/>
                </a:lnTo>
                <a:lnTo>
                  <a:pt x="185578" y="1152524"/>
                </a:lnTo>
                <a:lnTo>
                  <a:pt x="161547" y="1172487"/>
                </a:lnTo>
                <a:lnTo>
                  <a:pt x="152400" y="1195070"/>
                </a:lnTo>
                <a:lnTo>
                  <a:pt x="152400" y="1442720"/>
                </a:lnTo>
                <a:lnTo>
                  <a:pt x="143252" y="1465837"/>
                </a:lnTo>
                <a:lnTo>
                  <a:pt x="119221" y="1485741"/>
                </a:lnTo>
                <a:lnTo>
                  <a:pt x="85427" y="1499691"/>
                </a:lnTo>
                <a:lnTo>
                  <a:pt x="46990" y="1504950"/>
                </a:lnTo>
              </a:path>
              <a:path extrusionOk="0" h="2298700" w="257809">
                <a:moveTo>
                  <a:pt x="46990" y="762000"/>
                </a:moveTo>
                <a:lnTo>
                  <a:pt x="46990" y="762000"/>
                </a:lnTo>
              </a:path>
              <a:path extrusionOk="0" h="2298700" w="257809">
                <a:moveTo>
                  <a:pt x="257810" y="1504950"/>
                </a:moveTo>
                <a:lnTo>
                  <a:pt x="257810" y="1504950"/>
                </a:lnTo>
              </a:path>
              <a:path extrusionOk="0" h="2298700" w="257809">
                <a:moveTo>
                  <a:pt x="26670" y="1555750"/>
                </a:moveTo>
                <a:lnTo>
                  <a:pt x="65107" y="1561008"/>
                </a:lnTo>
                <a:lnTo>
                  <a:pt x="98901" y="1574958"/>
                </a:lnTo>
                <a:lnTo>
                  <a:pt x="122932" y="1594862"/>
                </a:lnTo>
                <a:lnTo>
                  <a:pt x="132080" y="1617980"/>
                </a:lnTo>
                <a:lnTo>
                  <a:pt x="132080" y="1865630"/>
                </a:lnTo>
                <a:lnTo>
                  <a:pt x="141227" y="1888013"/>
                </a:lnTo>
                <a:lnTo>
                  <a:pt x="165258" y="1907539"/>
                </a:lnTo>
                <a:lnTo>
                  <a:pt x="199052" y="1921351"/>
                </a:lnTo>
                <a:lnTo>
                  <a:pt x="237490" y="1926589"/>
                </a:lnTo>
                <a:lnTo>
                  <a:pt x="199052" y="1932027"/>
                </a:lnTo>
                <a:lnTo>
                  <a:pt x="165258" y="1946275"/>
                </a:lnTo>
                <a:lnTo>
                  <a:pt x="141227" y="1966237"/>
                </a:lnTo>
                <a:lnTo>
                  <a:pt x="132080" y="1988820"/>
                </a:lnTo>
                <a:lnTo>
                  <a:pt x="132080" y="2236470"/>
                </a:lnTo>
                <a:lnTo>
                  <a:pt x="122932" y="2259587"/>
                </a:lnTo>
                <a:lnTo>
                  <a:pt x="98901" y="2279491"/>
                </a:lnTo>
                <a:lnTo>
                  <a:pt x="65107" y="2293441"/>
                </a:lnTo>
                <a:lnTo>
                  <a:pt x="26670" y="2298700"/>
                </a:lnTo>
              </a:path>
              <a:path extrusionOk="0" h="2298700" w="257809">
                <a:moveTo>
                  <a:pt x="26670" y="1555750"/>
                </a:moveTo>
                <a:lnTo>
                  <a:pt x="26670" y="1555750"/>
                </a:lnTo>
              </a:path>
              <a:path extrusionOk="0" h="2298700" w="257809">
                <a:moveTo>
                  <a:pt x="237490" y="2298700"/>
                </a:moveTo>
                <a:lnTo>
                  <a:pt x="237490" y="2298700"/>
                </a:lnTo>
              </a:path>
              <a:path extrusionOk="0" h="2298700" w="257809">
                <a:moveTo>
                  <a:pt x="22860" y="438150"/>
                </a:moveTo>
                <a:lnTo>
                  <a:pt x="59233" y="440551"/>
                </a:lnTo>
                <a:lnTo>
                  <a:pt x="90963" y="446881"/>
                </a:lnTo>
                <a:lnTo>
                  <a:pt x="113407" y="455830"/>
                </a:lnTo>
                <a:lnTo>
                  <a:pt x="121920" y="466089"/>
                </a:lnTo>
                <a:lnTo>
                  <a:pt x="121920" y="577850"/>
                </a:lnTo>
                <a:lnTo>
                  <a:pt x="130432" y="588109"/>
                </a:lnTo>
                <a:lnTo>
                  <a:pt x="152876" y="597058"/>
                </a:lnTo>
                <a:lnTo>
                  <a:pt x="184606" y="603388"/>
                </a:lnTo>
                <a:lnTo>
                  <a:pt x="220980" y="605789"/>
                </a:lnTo>
                <a:lnTo>
                  <a:pt x="184606" y="608389"/>
                </a:lnTo>
                <a:lnTo>
                  <a:pt x="152876" y="615156"/>
                </a:lnTo>
                <a:lnTo>
                  <a:pt x="130432" y="624542"/>
                </a:lnTo>
                <a:lnTo>
                  <a:pt x="121920" y="635000"/>
                </a:lnTo>
                <a:lnTo>
                  <a:pt x="121920" y="746760"/>
                </a:lnTo>
                <a:lnTo>
                  <a:pt x="113407" y="757019"/>
                </a:lnTo>
                <a:lnTo>
                  <a:pt x="90963" y="765968"/>
                </a:lnTo>
                <a:lnTo>
                  <a:pt x="59233" y="772298"/>
                </a:lnTo>
                <a:lnTo>
                  <a:pt x="22860" y="774700"/>
                </a:lnTo>
              </a:path>
              <a:path extrusionOk="0" h="2298700" w="257809">
                <a:moveTo>
                  <a:pt x="22860" y="438150"/>
                </a:moveTo>
                <a:lnTo>
                  <a:pt x="22860" y="438150"/>
                </a:lnTo>
              </a:path>
              <a:path extrusionOk="0" h="2298700" w="257809">
                <a:moveTo>
                  <a:pt x="220980" y="774700"/>
                </a:moveTo>
                <a:lnTo>
                  <a:pt x="220980" y="7747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28"/>
          <p:cNvSpPr txBox="1"/>
          <p:nvPr/>
        </p:nvSpPr>
        <p:spPr>
          <a:xfrm>
            <a:off x="7951469" y="2426969"/>
            <a:ext cx="1121410" cy="1598930"/>
          </a:xfrm>
          <a:prstGeom prst="rect">
            <a:avLst/>
          </a:prstGeom>
          <a:noFill/>
          <a:ln>
            <a:noFill/>
          </a:ln>
        </p:spPr>
        <p:txBody>
          <a:bodyPr anchorCtr="0" anchor="t" bIns="0" lIns="0" spcFirstLastPara="1" rIns="0" wrap="square" tIns="187950">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[(DE,BC)]</a:t>
            </a:r>
            <a:endParaRPr sz="2000">
              <a:solidFill>
                <a:schemeClr val="dk1"/>
              </a:solidFill>
              <a:latin typeface="Times New Roman"/>
              <a:ea typeface="Times New Roman"/>
              <a:cs typeface="Times New Roman"/>
              <a:sym typeface="Times New Roman"/>
            </a:endParaRPr>
          </a:p>
          <a:p>
            <a:pPr indent="0" lvl="0" marL="40005" marR="0" rtl="0" algn="l">
              <a:lnSpc>
                <a:spcPct val="100000"/>
              </a:lnSpc>
              <a:spcBef>
                <a:spcPts val="1380"/>
              </a:spcBef>
              <a:spcAft>
                <a:spcPts val="0"/>
              </a:spcAft>
              <a:buNone/>
            </a:pPr>
            <a:r>
              <a:rPr lang="en-US" sz="2000">
                <a:solidFill>
                  <a:schemeClr val="dk1"/>
                </a:solidFill>
                <a:latin typeface="Times New Roman"/>
                <a:ea typeface="Times New Roman"/>
                <a:cs typeface="Times New Roman"/>
                <a:sym typeface="Times New Roman"/>
              </a:rPr>
              <a:t>[(GF,EF),</a:t>
            </a:r>
            <a:endParaRPr sz="2000">
              <a:solidFill>
                <a:schemeClr val="dk1"/>
              </a:solidFill>
              <a:latin typeface="Times New Roman"/>
              <a:ea typeface="Times New Roman"/>
              <a:cs typeface="Times New Roman"/>
              <a:sym typeface="Times New Roman"/>
            </a:endParaRPr>
          </a:p>
          <a:p>
            <a:pPr indent="0" lvl="0" marL="40005" marR="0" rtl="0" algn="l">
              <a:lnSpc>
                <a:spcPct val="108750"/>
              </a:lnSpc>
              <a:spcBef>
                <a:spcPts val="0"/>
              </a:spcBef>
              <a:spcAft>
                <a:spcPts val="0"/>
              </a:spcAft>
              <a:buNone/>
            </a:pPr>
            <a:r>
              <a:rPr lang="en-US" sz="2000">
                <a:solidFill>
                  <a:schemeClr val="dk1"/>
                </a:solidFill>
                <a:latin typeface="Times New Roman"/>
                <a:ea typeface="Times New Roman"/>
                <a:cs typeface="Times New Roman"/>
                <a:sym typeface="Times New Roman"/>
              </a:rPr>
              <a:t>(DE,BC)]</a:t>
            </a:r>
            <a:endParaRPr sz="2000">
              <a:solidFill>
                <a:schemeClr val="dk1"/>
              </a:solidFill>
              <a:latin typeface="Times New Roman"/>
              <a:ea typeface="Times New Roman"/>
              <a:cs typeface="Times New Roman"/>
              <a:sym typeface="Times New Roman"/>
            </a:endParaRPr>
          </a:p>
          <a:p>
            <a:pPr indent="0" lvl="0" marL="29844" marR="0" rtl="0" algn="l">
              <a:lnSpc>
                <a:spcPct val="110625"/>
              </a:lnSpc>
              <a:spcBef>
                <a:spcPts val="0"/>
              </a:spcBef>
              <a:spcAft>
                <a:spcPts val="0"/>
              </a:spcAft>
              <a:buNone/>
            </a:pPr>
            <a:r>
              <a:rPr lang="en-US" sz="2000">
                <a:solidFill>
                  <a:schemeClr val="dk1"/>
                </a:solidFill>
                <a:latin typeface="Times New Roman"/>
                <a:ea typeface="Times New Roman"/>
                <a:cs typeface="Times New Roman"/>
                <a:sym typeface="Times New Roman"/>
              </a:rPr>
              <a:t>[(HG,EF</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506" name="Google Shape;506;p28"/>
          <p:cNvSpPr/>
          <p:nvPr/>
        </p:nvSpPr>
        <p:spPr>
          <a:xfrm>
            <a:off x="7722869" y="2564129"/>
            <a:ext cx="218440" cy="679450"/>
          </a:xfrm>
          <a:custGeom>
            <a:rect b="b" l="l" r="r" t="t"/>
            <a:pathLst>
              <a:path extrusionOk="0" h="679450" w="218440">
                <a:moveTo>
                  <a:pt x="0" y="0"/>
                </a:moveTo>
                <a:lnTo>
                  <a:pt x="40104" y="4802"/>
                </a:lnTo>
                <a:lnTo>
                  <a:pt x="75088" y="17462"/>
                </a:lnTo>
                <a:lnTo>
                  <a:pt x="99833" y="35361"/>
                </a:lnTo>
                <a:lnTo>
                  <a:pt x="109220" y="55880"/>
                </a:lnTo>
                <a:lnTo>
                  <a:pt x="109220" y="139700"/>
                </a:lnTo>
                <a:lnTo>
                  <a:pt x="118606" y="160218"/>
                </a:lnTo>
                <a:lnTo>
                  <a:pt x="143351" y="178117"/>
                </a:lnTo>
                <a:lnTo>
                  <a:pt x="178335" y="190777"/>
                </a:lnTo>
                <a:lnTo>
                  <a:pt x="218439" y="195580"/>
                </a:lnTo>
                <a:lnTo>
                  <a:pt x="178335" y="200402"/>
                </a:lnTo>
                <a:lnTo>
                  <a:pt x="143351" y="213201"/>
                </a:lnTo>
                <a:lnTo>
                  <a:pt x="118606" y="231477"/>
                </a:lnTo>
                <a:lnTo>
                  <a:pt x="109220" y="252730"/>
                </a:lnTo>
                <a:lnTo>
                  <a:pt x="109220" y="622300"/>
                </a:lnTo>
                <a:lnTo>
                  <a:pt x="99833" y="643016"/>
                </a:lnTo>
                <a:lnTo>
                  <a:pt x="75088" y="661352"/>
                </a:lnTo>
                <a:lnTo>
                  <a:pt x="40104" y="674449"/>
                </a:lnTo>
                <a:lnTo>
                  <a:pt x="0" y="679450"/>
                </a:lnTo>
              </a:path>
              <a:path extrusionOk="0" h="679450" w="218440">
                <a:moveTo>
                  <a:pt x="0" y="0"/>
                </a:moveTo>
                <a:lnTo>
                  <a:pt x="0" y="0"/>
                </a:lnTo>
              </a:path>
              <a:path extrusionOk="0" h="679450" w="218440">
                <a:moveTo>
                  <a:pt x="218439" y="679450"/>
                </a:moveTo>
                <a:lnTo>
                  <a:pt x="218439" y="67945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28"/>
          <p:cNvSpPr txBox="1"/>
          <p:nvPr/>
        </p:nvSpPr>
        <p:spPr>
          <a:xfrm>
            <a:off x="7650480" y="4679950"/>
            <a:ext cx="22923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B</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pic>
        <p:nvPicPr>
          <p:cNvPr id="512" name="Google Shape;512;p29"/>
          <p:cNvPicPr preferRelativeResize="0"/>
          <p:nvPr/>
        </p:nvPicPr>
        <p:blipFill rotWithShape="1">
          <a:blip r:embed="rId3">
            <a:alphaModFix/>
          </a:blip>
          <a:srcRect b="0" l="0" r="0" t="0"/>
          <a:stretch/>
        </p:blipFill>
        <p:spPr>
          <a:xfrm>
            <a:off x="659130" y="532130"/>
            <a:ext cx="8034020" cy="52908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0"/>
          <p:cNvSpPr txBox="1"/>
          <p:nvPr>
            <p:ph type="title"/>
          </p:nvPr>
        </p:nvSpPr>
        <p:spPr>
          <a:xfrm>
            <a:off x="420369" y="262890"/>
            <a:ext cx="464947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Boundary Fill Algorithm</a:t>
            </a:r>
            <a:endParaRPr/>
          </a:p>
        </p:txBody>
      </p:sp>
      <p:sp>
        <p:nvSpPr>
          <p:cNvPr id="518" name="Google Shape;518;p30"/>
          <p:cNvSpPr txBox="1"/>
          <p:nvPr/>
        </p:nvSpPr>
        <p:spPr>
          <a:xfrm>
            <a:off x="420369" y="929640"/>
            <a:ext cx="8303259" cy="3966210"/>
          </a:xfrm>
          <a:prstGeom prst="rect">
            <a:avLst/>
          </a:prstGeom>
          <a:noFill/>
          <a:ln>
            <a:noFill/>
          </a:ln>
        </p:spPr>
        <p:txBody>
          <a:bodyPr anchorCtr="0" anchor="t" bIns="0" lIns="0" spcFirstLastPara="1" rIns="0" wrap="square" tIns="60950">
            <a:spAutoFit/>
          </a:bodyPr>
          <a:lstStyle/>
          <a:p>
            <a:pPr indent="-177800" lvl="0" marL="12700" marR="19050" rtl="0" algn="just">
              <a:lnSpc>
                <a:spcPct val="107857"/>
              </a:lnSpc>
              <a:spcBef>
                <a:spcPts val="0"/>
              </a:spcBef>
              <a:spcAft>
                <a:spcPts val="0"/>
              </a:spcAft>
              <a:buClr>
                <a:srgbClr val="FF0000"/>
              </a:buClr>
              <a:buSzPts val="2800"/>
              <a:buFont typeface="Arial"/>
              <a:buChar char="•"/>
            </a:pPr>
            <a:r>
              <a:rPr lang="en-US" sz="2800">
                <a:solidFill>
                  <a:schemeClr val="dk1"/>
                </a:solidFill>
                <a:latin typeface="Arial"/>
                <a:ea typeface="Arial"/>
                <a:cs typeface="Arial"/>
                <a:sym typeface="Arial"/>
              </a:rPr>
              <a:t>Another approach to area filling is to start at a  point inside a region and paint the interior outward  toward the boundary.</a:t>
            </a:r>
            <a:endParaRPr sz="2800">
              <a:solidFill>
                <a:schemeClr val="dk1"/>
              </a:solidFill>
              <a:latin typeface="Arial"/>
              <a:ea typeface="Arial"/>
              <a:cs typeface="Arial"/>
              <a:sym typeface="Arial"/>
            </a:endParaRPr>
          </a:p>
          <a:p>
            <a:pPr indent="-177800" lvl="0" marL="12700" marR="18415" rtl="0" algn="just">
              <a:lnSpc>
                <a:spcPct val="90000"/>
              </a:lnSpc>
              <a:spcBef>
                <a:spcPts val="1705"/>
              </a:spcBef>
              <a:spcAft>
                <a:spcPts val="0"/>
              </a:spcAft>
              <a:buClr>
                <a:srgbClr val="FF0000"/>
              </a:buClr>
              <a:buSzPts val="2800"/>
              <a:buFont typeface="Arial"/>
              <a:buChar char="•"/>
            </a:pPr>
            <a:r>
              <a:rPr lang="en-US" sz="2800">
                <a:solidFill>
                  <a:schemeClr val="dk1"/>
                </a:solidFill>
                <a:latin typeface="Arial"/>
                <a:ea typeface="Arial"/>
                <a:cs typeface="Arial"/>
                <a:sym typeface="Arial"/>
              </a:rPr>
              <a:t>If the boundary is specified in a single color, the fill  algorithm processed outward pixel by pixel until the  boundary color is encountered.</a:t>
            </a:r>
            <a:endParaRPr sz="2800">
              <a:solidFill>
                <a:schemeClr val="dk1"/>
              </a:solidFill>
              <a:latin typeface="Arial"/>
              <a:ea typeface="Arial"/>
              <a:cs typeface="Arial"/>
              <a:sym typeface="Arial"/>
            </a:endParaRPr>
          </a:p>
          <a:p>
            <a:pPr indent="-177800" lvl="0" marL="12700" marR="5080" rtl="0" algn="just">
              <a:lnSpc>
                <a:spcPct val="107857"/>
              </a:lnSpc>
              <a:spcBef>
                <a:spcPts val="1795"/>
              </a:spcBef>
              <a:spcAft>
                <a:spcPts val="0"/>
              </a:spcAft>
              <a:buClr>
                <a:srgbClr val="FF0000"/>
              </a:buClr>
              <a:buSzPts val="2800"/>
              <a:buFont typeface="Arial"/>
              <a:buChar char="•"/>
            </a:pPr>
            <a:r>
              <a:rPr lang="en-US" sz="2800">
                <a:solidFill>
                  <a:schemeClr val="dk1"/>
                </a:solidFill>
                <a:latin typeface="Arial"/>
                <a:ea typeface="Arial"/>
                <a:cs typeface="Arial"/>
                <a:sym typeface="Arial"/>
              </a:rPr>
              <a:t>A boundary-fill procedure accepts as input the  coordinate of the interior </a:t>
            </a:r>
            <a:r>
              <a:rPr b="1" lang="en-US" sz="2800">
                <a:solidFill>
                  <a:schemeClr val="dk1"/>
                </a:solidFill>
                <a:latin typeface="Arial"/>
                <a:ea typeface="Arial"/>
                <a:cs typeface="Arial"/>
                <a:sym typeface="Arial"/>
              </a:rPr>
              <a:t>point (x, y)</a:t>
            </a:r>
            <a:r>
              <a:rPr lang="en-US" sz="2800">
                <a:solidFill>
                  <a:schemeClr val="dk1"/>
                </a:solidFill>
                <a:latin typeface="Arial"/>
                <a:ea typeface="Arial"/>
                <a:cs typeface="Arial"/>
                <a:sym typeface="Arial"/>
              </a:rPr>
              <a:t>, a </a:t>
            </a:r>
            <a:r>
              <a:rPr b="1" lang="en-US" sz="2800">
                <a:solidFill>
                  <a:schemeClr val="dk1"/>
                </a:solidFill>
                <a:latin typeface="Arial"/>
                <a:ea typeface="Arial"/>
                <a:cs typeface="Arial"/>
                <a:sym typeface="Arial"/>
              </a:rPr>
              <a:t>fill color</a:t>
            </a:r>
            <a:r>
              <a:rPr lang="en-US" sz="2800">
                <a:solidFill>
                  <a:schemeClr val="dk1"/>
                </a:solidFill>
                <a:latin typeface="Arial"/>
                <a:ea typeface="Arial"/>
                <a:cs typeface="Arial"/>
                <a:sym typeface="Arial"/>
              </a:rPr>
              <a:t>,  and a </a:t>
            </a:r>
            <a:r>
              <a:rPr b="1" lang="en-US" sz="2800">
                <a:solidFill>
                  <a:schemeClr val="dk1"/>
                </a:solidFill>
                <a:latin typeface="Arial"/>
                <a:ea typeface="Arial"/>
                <a:cs typeface="Arial"/>
                <a:sym typeface="Arial"/>
              </a:rPr>
              <a:t>boundary color</a:t>
            </a: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1"/>
          <p:cNvSpPr txBox="1"/>
          <p:nvPr>
            <p:ph type="title"/>
          </p:nvPr>
        </p:nvSpPr>
        <p:spPr>
          <a:xfrm>
            <a:off x="420369" y="262890"/>
            <a:ext cx="464947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Boundary Fill Algorithm</a:t>
            </a:r>
            <a:endParaRPr/>
          </a:p>
        </p:txBody>
      </p:sp>
      <p:sp>
        <p:nvSpPr>
          <p:cNvPr id="524" name="Google Shape;524;p31"/>
          <p:cNvSpPr txBox="1"/>
          <p:nvPr/>
        </p:nvSpPr>
        <p:spPr>
          <a:xfrm>
            <a:off x="6610794" y="749300"/>
            <a:ext cx="2099310" cy="4521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solidFill>
                  <a:schemeClr val="dk1"/>
                </a:solidFill>
                <a:latin typeface="Arial"/>
                <a:ea typeface="Arial"/>
                <a:cs typeface="Arial"/>
                <a:sym typeface="Arial"/>
              </a:rPr>
              <a:t>idea	of	the</a:t>
            </a:r>
            <a:endParaRPr sz="2800">
              <a:solidFill>
                <a:schemeClr val="dk1"/>
              </a:solidFill>
              <a:latin typeface="Arial"/>
              <a:ea typeface="Arial"/>
              <a:cs typeface="Arial"/>
              <a:sym typeface="Arial"/>
            </a:endParaRPr>
          </a:p>
        </p:txBody>
      </p:sp>
      <p:sp>
        <p:nvSpPr>
          <p:cNvPr id="525" name="Google Shape;525;p31"/>
          <p:cNvSpPr txBox="1"/>
          <p:nvPr/>
        </p:nvSpPr>
        <p:spPr>
          <a:xfrm>
            <a:off x="420369" y="749300"/>
            <a:ext cx="5911850" cy="8788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solidFill>
                  <a:schemeClr val="dk1"/>
                </a:solidFill>
                <a:latin typeface="Arial"/>
                <a:ea typeface="Arial"/>
                <a:cs typeface="Arial"/>
                <a:sym typeface="Arial"/>
              </a:rPr>
              <a:t>The	following	steps	illustrate	the</a:t>
            </a:r>
            <a:endParaRPr sz="2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2800">
                <a:solidFill>
                  <a:schemeClr val="dk1"/>
                </a:solidFill>
                <a:latin typeface="Arial"/>
                <a:ea typeface="Arial"/>
                <a:cs typeface="Arial"/>
                <a:sym typeface="Arial"/>
              </a:rPr>
              <a:t>recursive </a:t>
            </a:r>
            <a:r>
              <a:rPr lang="en-US" sz="2800">
                <a:solidFill>
                  <a:schemeClr val="dk1"/>
                </a:solidFill>
                <a:latin typeface="Arial"/>
                <a:ea typeface="Arial"/>
                <a:cs typeface="Arial"/>
                <a:sym typeface="Arial"/>
              </a:rPr>
              <a:t>boundary-fill algorithm:</a:t>
            </a:r>
            <a:endParaRPr sz="2800">
              <a:solidFill>
                <a:schemeClr val="dk1"/>
              </a:solidFill>
              <a:latin typeface="Arial"/>
              <a:ea typeface="Arial"/>
              <a:cs typeface="Arial"/>
              <a:sym typeface="Arial"/>
            </a:endParaRPr>
          </a:p>
        </p:txBody>
      </p:sp>
      <p:sp>
        <p:nvSpPr>
          <p:cNvPr id="526" name="Google Shape;526;p31"/>
          <p:cNvSpPr txBox="1"/>
          <p:nvPr>
            <p:ph idx="1" type="body"/>
          </p:nvPr>
        </p:nvSpPr>
        <p:spPr>
          <a:xfrm>
            <a:off x="420369" y="1176020"/>
            <a:ext cx="8303260" cy="4718050"/>
          </a:xfrm>
          <a:prstGeom prst="rect">
            <a:avLst/>
          </a:prstGeom>
          <a:noFill/>
          <a:ln>
            <a:noFill/>
          </a:ln>
        </p:spPr>
        <p:txBody>
          <a:bodyPr anchorCtr="0" anchor="t" bIns="0" lIns="0" spcFirstLastPara="1" rIns="0" wrap="square" tIns="866125">
            <a:spAutoFit/>
          </a:bodyPr>
          <a:lstStyle/>
          <a:p>
            <a:pPr indent="-396240" lvl="0" marL="408305" rtl="0" algn="just">
              <a:lnSpc>
                <a:spcPct val="100000"/>
              </a:lnSpc>
              <a:spcBef>
                <a:spcPts val="0"/>
              </a:spcBef>
              <a:spcAft>
                <a:spcPts val="0"/>
              </a:spcAft>
              <a:buClr>
                <a:srgbClr val="FF0000"/>
              </a:buClr>
              <a:buSzPts val="2800"/>
              <a:buFont typeface="Arial"/>
              <a:buAutoNum type="arabicPeriod"/>
            </a:pPr>
            <a:r>
              <a:rPr lang="en-US"/>
              <a:t>Start from an interior point.</a:t>
            </a:r>
            <a:endParaRPr/>
          </a:p>
          <a:p>
            <a:pPr indent="-177800" lvl="0" marL="12700" marR="5080" rtl="0" algn="just">
              <a:lnSpc>
                <a:spcPct val="100000"/>
              </a:lnSpc>
              <a:spcBef>
                <a:spcPts val="0"/>
              </a:spcBef>
              <a:spcAft>
                <a:spcPts val="0"/>
              </a:spcAft>
              <a:buClr>
                <a:srgbClr val="FF0000"/>
              </a:buClr>
              <a:buSzPts val="2800"/>
              <a:buFont typeface="Arial"/>
              <a:buAutoNum type="arabicPeriod"/>
            </a:pPr>
            <a:r>
              <a:rPr lang="en-US"/>
              <a:t>If the current pixel is </a:t>
            </a:r>
            <a:r>
              <a:rPr b="1" lang="en-US">
                <a:latin typeface="Arial"/>
                <a:ea typeface="Arial"/>
                <a:cs typeface="Arial"/>
                <a:sym typeface="Arial"/>
              </a:rPr>
              <a:t>not already </a:t>
            </a:r>
            <a:r>
              <a:rPr lang="en-US"/>
              <a:t>filled and if it is  not an edge point, then set the pixel with the fill  color, and store its neighboring pixels (</a:t>
            </a:r>
            <a:r>
              <a:rPr b="1" lang="en-US">
                <a:latin typeface="Arial"/>
                <a:ea typeface="Arial"/>
                <a:cs typeface="Arial"/>
                <a:sym typeface="Arial"/>
              </a:rPr>
              <a:t>4 </a:t>
            </a:r>
            <a:r>
              <a:rPr lang="en-US"/>
              <a:t>or </a:t>
            </a:r>
            <a:r>
              <a:rPr b="1" lang="en-US">
                <a:latin typeface="Arial"/>
                <a:ea typeface="Arial"/>
                <a:cs typeface="Arial"/>
                <a:sym typeface="Arial"/>
              </a:rPr>
              <a:t>8-  connected</a:t>
            </a:r>
            <a:r>
              <a:rPr lang="en-US"/>
              <a:t>) in the stack for processing. Store only  neighboring pixel that is </a:t>
            </a:r>
            <a:r>
              <a:rPr b="1" lang="en-US">
                <a:latin typeface="Arial"/>
                <a:ea typeface="Arial"/>
                <a:cs typeface="Arial"/>
                <a:sym typeface="Arial"/>
              </a:rPr>
              <a:t>not already </a:t>
            </a:r>
            <a:r>
              <a:rPr lang="en-US"/>
              <a:t>filled and is not  an edge point.</a:t>
            </a:r>
            <a:endParaRPr/>
          </a:p>
          <a:p>
            <a:pPr indent="-177800" lvl="0" marL="12700" marR="18415" rtl="0" algn="just">
              <a:lnSpc>
                <a:spcPct val="120000"/>
              </a:lnSpc>
              <a:spcBef>
                <a:spcPts val="90"/>
              </a:spcBef>
              <a:spcAft>
                <a:spcPts val="0"/>
              </a:spcAft>
              <a:buClr>
                <a:srgbClr val="FF0000"/>
              </a:buClr>
              <a:buSzPts val="2800"/>
              <a:buFont typeface="Arial"/>
              <a:buAutoNum type="arabicPeriod"/>
            </a:pPr>
            <a:r>
              <a:rPr lang="en-US"/>
              <a:t>Select the next pixel from the stack, and continue  with step </a:t>
            </a:r>
            <a:r>
              <a:rPr b="1" lang="en-US">
                <a:latin typeface="Arial"/>
                <a:ea typeface="Arial"/>
                <a:cs typeface="Arial"/>
                <a:sym typeface="Arial"/>
              </a:rPr>
              <a:t>2</a:t>
            </a:r>
            <a:r>
              <a:rPr lang="en-US"/>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2"/>
          <p:cNvSpPr txBox="1"/>
          <p:nvPr>
            <p:ph type="title"/>
          </p:nvPr>
        </p:nvSpPr>
        <p:spPr>
          <a:xfrm>
            <a:off x="420369" y="262890"/>
            <a:ext cx="464947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Boundary Fill Algorithm</a:t>
            </a:r>
            <a:endParaRPr/>
          </a:p>
        </p:txBody>
      </p:sp>
      <p:sp>
        <p:nvSpPr>
          <p:cNvPr id="532" name="Google Shape;532;p32"/>
          <p:cNvSpPr txBox="1"/>
          <p:nvPr>
            <p:ph idx="1" type="body"/>
          </p:nvPr>
        </p:nvSpPr>
        <p:spPr>
          <a:xfrm>
            <a:off x="420369" y="1176020"/>
            <a:ext cx="8303260" cy="4718050"/>
          </a:xfrm>
          <a:prstGeom prst="rect">
            <a:avLst/>
          </a:prstGeom>
          <a:noFill/>
          <a:ln>
            <a:noFill/>
          </a:ln>
        </p:spPr>
        <p:txBody>
          <a:bodyPr anchorCtr="0" anchor="t" bIns="0" lIns="0" spcFirstLastPara="1" rIns="0" wrap="square" tIns="12700">
            <a:spAutoFit/>
          </a:bodyPr>
          <a:lstStyle/>
          <a:p>
            <a:pPr indent="0" lvl="0" marL="12700" marR="5080" rtl="0" algn="l">
              <a:lnSpc>
                <a:spcPct val="99900"/>
              </a:lnSpc>
              <a:spcBef>
                <a:spcPts val="0"/>
              </a:spcBef>
              <a:spcAft>
                <a:spcPts val="0"/>
              </a:spcAft>
              <a:buNone/>
            </a:pPr>
            <a:r>
              <a:rPr lang="en-US"/>
              <a:t>The order of pixels that should be added to stack  using </a:t>
            </a:r>
            <a:r>
              <a:rPr b="1" lang="en-US">
                <a:solidFill>
                  <a:srgbClr val="FF0000"/>
                </a:solidFill>
                <a:latin typeface="Arial"/>
                <a:ea typeface="Arial"/>
                <a:cs typeface="Arial"/>
                <a:sym typeface="Arial"/>
              </a:rPr>
              <a:t>4-connected </a:t>
            </a:r>
            <a:r>
              <a:rPr lang="en-US"/>
              <a:t>is above, below, left, and right.  For </a:t>
            </a:r>
            <a:r>
              <a:rPr b="1" lang="en-US">
                <a:solidFill>
                  <a:srgbClr val="FF0000"/>
                </a:solidFill>
                <a:latin typeface="Arial"/>
                <a:ea typeface="Arial"/>
                <a:cs typeface="Arial"/>
                <a:sym typeface="Arial"/>
              </a:rPr>
              <a:t>8-connected </a:t>
            </a:r>
            <a:r>
              <a:rPr lang="en-US"/>
              <a:t>is above, below, left, right, above-  left, above-right, below-left, and below-right.</a:t>
            </a:r>
            <a:endParaRPr/>
          </a:p>
        </p:txBody>
      </p:sp>
      <p:pic>
        <p:nvPicPr>
          <p:cNvPr id="533" name="Google Shape;533;p32"/>
          <p:cNvPicPr preferRelativeResize="0"/>
          <p:nvPr/>
        </p:nvPicPr>
        <p:blipFill rotWithShape="1">
          <a:blip r:embed="rId3">
            <a:alphaModFix/>
          </a:blip>
          <a:srcRect b="0" l="0" r="0" t="0"/>
          <a:stretch/>
        </p:blipFill>
        <p:spPr>
          <a:xfrm>
            <a:off x="2209800" y="3429000"/>
            <a:ext cx="4445000" cy="187578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3"/>
          <p:cNvSpPr txBox="1"/>
          <p:nvPr>
            <p:ph idx="1" type="body"/>
          </p:nvPr>
        </p:nvSpPr>
        <p:spPr>
          <a:xfrm>
            <a:off x="420369" y="1176020"/>
            <a:ext cx="8303260" cy="471805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539" name="Google Shape;539;p33"/>
          <p:cNvPicPr preferRelativeResize="0"/>
          <p:nvPr/>
        </p:nvPicPr>
        <p:blipFill rotWithShape="1">
          <a:blip r:embed="rId3">
            <a:alphaModFix/>
          </a:blip>
          <a:srcRect b="0" l="0" r="0" t="0"/>
          <a:stretch/>
        </p:blipFill>
        <p:spPr>
          <a:xfrm>
            <a:off x="81138" y="762000"/>
            <a:ext cx="9062862" cy="5334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4"/>
          <p:cNvSpPr txBox="1"/>
          <p:nvPr/>
        </p:nvSpPr>
        <p:spPr>
          <a:xfrm>
            <a:off x="5845809" y="4225290"/>
            <a:ext cx="118491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Start Position</a:t>
            </a:r>
            <a:endParaRPr sz="1400">
              <a:solidFill>
                <a:schemeClr val="dk1"/>
              </a:solidFill>
              <a:latin typeface="Arial"/>
              <a:ea typeface="Arial"/>
              <a:cs typeface="Arial"/>
              <a:sym typeface="Arial"/>
            </a:endParaRPr>
          </a:p>
        </p:txBody>
      </p:sp>
      <p:grpSp>
        <p:nvGrpSpPr>
          <p:cNvPr id="545" name="Google Shape;545;p34"/>
          <p:cNvGrpSpPr/>
          <p:nvPr/>
        </p:nvGrpSpPr>
        <p:grpSpPr>
          <a:xfrm>
            <a:off x="5562600" y="1828799"/>
            <a:ext cx="2407920" cy="2362201"/>
            <a:chOff x="5562600" y="1828799"/>
            <a:chExt cx="2407920" cy="2362201"/>
          </a:xfrm>
        </p:grpSpPr>
        <p:sp>
          <p:nvSpPr>
            <p:cNvPr id="546" name="Google Shape;546;p34"/>
            <p:cNvSpPr/>
            <p:nvPr/>
          </p:nvSpPr>
          <p:spPr>
            <a:xfrm>
              <a:off x="6477000" y="1828799"/>
              <a:ext cx="274320" cy="274320"/>
            </a:xfrm>
            <a:custGeom>
              <a:rect b="b" l="l" r="r" t="t"/>
              <a:pathLst>
                <a:path extrusionOk="0" h="274319" w="274320">
                  <a:moveTo>
                    <a:pt x="137159"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59"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Google Shape;547;p34"/>
            <p:cNvSpPr/>
            <p:nvPr/>
          </p:nvSpPr>
          <p:spPr>
            <a:xfrm>
              <a:off x="6477000" y="1828799"/>
              <a:ext cx="274320" cy="274320"/>
            </a:xfrm>
            <a:custGeom>
              <a:rect b="b" l="l" r="r" t="t"/>
              <a:pathLst>
                <a:path extrusionOk="0" h="274319" w="274320">
                  <a:moveTo>
                    <a:pt x="137159"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59"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59"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Google Shape;548;p34"/>
            <p:cNvSpPr/>
            <p:nvPr/>
          </p:nvSpPr>
          <p:spPr>
            <a:xfrm>
              <a:off x="6781800" y="1828799"/>
              <a:ext cx="274320" cy="274320"/>
            </a:xfrm>
            <a:custGeom>
              <a:rect b="b" l="l" r="r" t="t"/>
              <a:pathLst>
                <a:path extrusionOk="0" h="274319" w="274320">
                  <a:moveTo>
                    <a:pt x="137159"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59"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p34"/>
            <p:cNvSpPr/>
            <p:nvPr/>
          </p:nvSpPr>
          <p:spPr>
            <a:xfrm>
              <a:off x="6781800" y="1828799"/>
              <a:ext cx="274320" cy="274320"/>
            </a:xfrm>
            <a:custGeom>
              <a:rect b="b" l="l" r="r" t="t"/>
              <a:pathLst>
                <a:path extrusionOk="0" h="274319" w="274320">
                  <a:moveTo>
                    <a:pt x="137159"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59"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59"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34"/>
            <p:cNvSpPr/>
            <p:nvPr/>
          </p:nvSpPr>
          <p:spPr>
            <a:xfrm>
              <a:off x="7086600" y="1828799"/>
              <a:ext cx="274320" cy="274320"/>
            </a:xfrm>
            <a:custGeom>
              <a:rect b="b" l="l" r="r" t="t"/>
              <a:pathLst>
                <a:path extrusionOk="0" h="274319" w="274320">
                  <a:moveTo>
                    <a:pt x="137159"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59"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34"/>
            <p:cNvSpPr/>
            <p:nvPr/>
          </p:nvSpPr>
          <p:spPr>
            <a:xfrm>
              <a:off x="7086600" y="1828799"/>
              <a:ext cx="274320" cy="274320"/>
            </a:xfrm>
            <a:custGeom>
              <a:rect b="b" l="l" r="r" t="t"/>
              <a:pathLst>
                <a:path extrusionOk="0" h="274319" w="274320">
                  <a:moveTo>
                    <a:pt x="137159"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59"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59"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Google Shape;552;p34"/>
            <p:cNvSpPr/>
            <p:nvPr/>
          </p:nvSpPr>
          <p:spPr>
            <a:xfrm>
              <a:off x="7391400" y="1828799"/>
              <a:ext cx="274320" cy="274320"/>
            </a:xfrm>
            <a:custGeom>
              <a:rect b="b" l="l" r="r" t="t"/>
              <a:pathLst>
                <a:path extrusionOk="0" h="274319" w="274320">
                  <a:moveTo>
                    <a:pt x="137159"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59"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Google Shape;553;p34"/>
            <p:cNvSpPr/>
            <p:nvPr/>
          </p:nvSpPr>
          <p:spPr>
            <a:xfrm>
              <a:off x="7391400" y="1828799"/>
              <a:ext cx="274320" cy="274320"/>
            </a:xfrm>
            <a:custGeom>
              <a:rect b="b" l="l" r="r" t="t"/>
              <a:pathLst>
                <a:path extrusionOk="0" h="274319" w="274320">
                  <a:moveTo>
                    <a:pt x="137159"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59"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59"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Google Shape;554;p34"/>
            <p:cNvSpPr/>
            <p:nvPr/>
          </p:nvSpPr>
          <p:spPr>
            <a:xfrm>
              <a:off x="7696200" y="1828799"/>
              <a:ext cx="274320" cy="274320"/>
            </a:xfrm>
            <a:custGeom>
              <a:rect b="b" l="l" r="r" t="t"/>
              <a:pathLst>
                <a:path extrusionOk="0" h="274319" w="274320">
                  <a:moveTo>
                    <a:pt x="137159"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59"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34"/>
            <p:cNvSpPr/>
            <p:nvPr/>
          </p:nvSpPr>
          <p:spPr>
            <a:xfrm>
              <a:off x="7696200" y="1828799"/>
              <a:ext cx="274320" cy="274320"/>
            </a:xfrm>
            <a:custGeom>
              <a:rect b="b" l="l" r="r" t="t"/>
              <a:pathLst>
                <a:path extrusionOk="0" h="274319" w="274320">
                  <a:moveTo>
                    <a:pt x="137159"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59"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59"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 name="Google Shape;556;p34"/>
            <p:cNvSpPr/>
            <p:nvPr/>
          </p:nvSpPr>
          <p:spPr>
            <a:xfrm>
              <a:off x="6477000" y="2133599"/>
              <a:ext cx="274320" cy="274320"/>
            </a:xfrm>
            <a:custGeom>
              <a:rect b="b" l="l" r="r" t="t"/>
              <a:pathLst>
                <a:path extrusionOk="0" h="274319" w="274320">
                  <a:moveTo>
                    <a:pt x="137159"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59"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34"/>
            <p:cNvSpPr/>
            <p:nvPr/>
          </p:nvSpPr>
          <p:spPr>
            <a:xfrm>
              <a:off x="6477000" y="2133599"/>
              <a:ext cx="1188720" cy="274320"/>
            </a:xfrm>
            <a:custGeom>
              <a:rect b="b" l="l" r="r" t="t"/>
              <a:pathLst>
                <a:path extrusionOk="0" h="274319" w="1188720">
                  <a:moveTo>
                    <a:pt x="137159"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59"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59" y="0"/>
                  </a:lnTo>
                  <a:close/>
                </a:path>
                <a:path extrusionOk="0" h="274319" w="1188720">
                  <a:moveTo>
                    <a:pt x="0" y="0"/>
                  </a:moveTo>
                  <a:lnTo>
                    <a:pt x="0" y="0"/>
                  </a:lnTo>
                </a:path>
                <a:path extrusionOk="0" h="274319" w="1188720">
                  <a:moveTo>
                    <a:pt x="274320" y="274320"/>
                  </a:moveTo>
                  <a:lnTo>
                    <a:pt x="274320" y="274320"/>
                  </a:lnTo>
                </a:path>
                <a:path extrusionOk="0" h="274319" w="1188720">
                  <a:moveTo>
                    <a:pt x="441959" y="0"/>
                  </a:moveTo>
                  <a:lnTo>
                    <a:pt x="485973" y="6827"/>
                  </a:lnTo>
                  <a:lnTo>
                    <a:pt x="523707" y="25968"/>
                  </a:lnTo>
                  <a:lnTo>
                    <a:pt x="553151" y="55412"/>
                  </a:lnTo>
                  <a:lnTo>
                    <a:pt x="572292" y="93146"/>
                  </a:lnTo>
                  <a:lnTo>
                    <a:pt x="579120" y="137160"/>
                  </a:lnTo>
                  <a:lnTo>
                    <a:pt x="572292" y="181173"/>
                  </a:lnTo>
                  <a:lnTo>
                    <a:pt x="553151" y="218907"/>
                  </a:lnTo>
                  <a:lnTo>
                    <a:pt x="523707" y="248351"/>
                  </a:lnTo>
                  <a:lnTo>
                    <a:pt x="485973" y="267492"/>
                  </a:lnTo>
                  <a:lnTo>
                    <a:pt x="441959" y="274320"/>
                  </a:lnTo>
                  <a:lnTo>
                    <a:pt x="397946" y="267492"/>
                  </a:lnTo>
                  <a:lnTo>
                    <a:pt x="360212" y="248351"/>
                  </a:lnTo>
                  <a:lnTo>
                    <a:pt x="330768" y="218907"/>
                  </a:lnTo>
                  <a:lnTo>
                    <a:pt x="311627" y="181173"/>
                  </a:lnTo>
                  <a:lnTo>
                    <a:pt x="304800" y="137160"/>
                  </a:lnTo>
                  <a:lnTo>
                    <a:pt x="311627" y="93146"/>
                  </a:lnTo>
                  <a:lnTo>
                    <a:pt x="330768" y="55412"/>
                  </a:lnTo>
                  <a:lnTo>
                    <a:pt x="360212" y="25968"/>
                  </a:lnTo>
                  <a:lnTo>
                    <a:pt x="397946" y="6827"/>
                  </a:lnTo>
                  <a:lnTo>
                    <a:pt x="441959" y="0"/>
                  </a:lnTo>
                  <a:close/>
                </a:path>
                <a:path extrusionOk="0" h="274319" w="1188720">
                  <a:moveTo>
                    <a:pt x="304800" y="0"/>
                  </a:moveTo>
                  <a:lnTo>
                    <a:pt x="304800" y="0"/>
                  </a:lnTo>
                </a:path>
                <a:path extrusionOk="0" h="274319" w="1188720">
                  <a:moveTo>
                    <a:pt x="579120" y="274320"/>
                  </a:moveTo>
                  <a:lnTo>
                    <a:pt x="579120" y="274320"/>
                  </a:lnTo>
                </a:path>
                <a:path extrusionOk="0" h="274319" w="1188720">
                  <a:moveTo>
                    <a:pt x="746759" y="0"/>
                  </a:moveTo>
                  <a:lnTo>
                    <a:pt x="790773" y="6827"/>
                  </a:lnTo>
                  <a:lnTo>
                    <a:pt x="828507" y="25968"/>
                  </a:lnTo>
                  <a:lnTo>
                    <a:pt x="857951" y="55412"/>
                  </a:lnTo>
                  <a:lnTo>
                    <a:pt x="877092" y="93146"/>
                  </a:lnTo>
                  <a:lnTo>
                    <a:pt x="883920" y="137160"/>
                  </a:lnTo>
                  <a:lnTo>
                    <a:pt x="877092" y="181173"/>
                  </a:lnTo>
                  <a:lnTo>
                    <a:pt x="857951" y="218907"/>
                  </a:lnTo>
                  <a:lnTo>
                    <a:pt x="828507" y="248351"/>
                  </a:lnTo>
                  <a:lnTo>
                    <a:pt x="790773" y="267492"/>
                  </a:lnTo>
                  <a:lnTo>
                    <a:pt x="746759" y="274320"/>
                  </a:lnTo>
                  <a:lnTo>
                    <a:pt x="702746" y="267492"/>
                  </a:lnTo>
                  <a:lnTo>
                    <a:pt x="665012" y="248351"/>
                  </a:lnTo>
                  <a:lnTo>
                    <a:pt x="635568" y="218907"/>
                  </a:lnTo>
                  <a:lnTo>
                    <a:pt x="616427" y="181173"/>
                  </a:lnTo>
                  <a:lnTo>
                    <a:pt x="609600" y="137160"/>
                  </a:lnTo>
                  <a:lnTo>
                    <a:pt x="616427" y="93146"/>
                  </a:lnTo>
                  <a:lnTo>
                    <a:pt x="635568" y="55412"/>
                  </a:lnTo>
                  <a:lnTo>
                    <a:pt x="665012" y="25968"/>
                  </a:lnTo>
                  <a:lnTo>
                    <a:pt x="702746" y="6827"/>
                  </a:lnTo>
                  <a:lnTo>
                    <a:pt x="746759" y="0"/>
                  </a:lnTo>
                  <a:close/>
                </a:path>
                <a:path extrusionOk="0" h="274319" w="1188720">
                  <a:moveTo>
                    <a:pt x="609600" y="0"/>
                  </a:moveTo>
                  <a:lnTo>
                    <a:pt x="609600" y="0"/>
                  </a:lnTo>
                </a:path>
                <a:path extrusionOk="0" h="274319" w="1188720">
                  <a:moveTo>
                    <a:pt x="883920" y="274320"/>
                  </a:moveTo>
                  <a:lnTo>
                    <a:pt x="883920" y="274320"/>
                  </a:lnTo>
                </a:path>
                <a:path extrusionOk="0" h="274319" w="1188720">
                  <a:moveTo>
                    <a:pt x="1051559" y="0"/>
                  </a:moveTo>
                  <a:lnTo>
                    <a:pt x="1095573" y="6827"/>
                  </a:lnTo>
                  <a:lnTo>
                    <a:pt x="1133307" y="25968"/>
                  </a:lnTo>
                  <a:lnTo>
                    <a:pt x="1162751" y="55412"/>
                  </a:lnTo>
                  <a:lnTo>
                    <a:pt x="1181892" y="93146"/>
                  </a:lnTo>
                  <a:lnTo>
                    <a:pt x="1188720" y="137160"/>
                  </a:lnTo>
                  <a:lnTo>
                    <a:pt x="1181892" y="181173"/>
                  </a:lnTo>
                  <a:lnTo>
                    <a:pt x="1162751" y="218907"/>
                  </a:lnTo>
                  <a:lnTo>
                    <a:pt x="1133307" y="248351"/>
                  </a:lnTo>
                  <a:lnTo>
                    <a:pt x="1095573" y="267492"/>
                  </a:lnTo>
                  <a:lnTo>
                    <a:pt x="1051559" y="274320"/>
                  </a:lnTo>
                  <a:lnTo>
                    <a:pt x="1007546" y="267492"/>
                  </a:lnTo>
                  <a:lnTo>
                    <a:pt x="969812" y="248351"/>
                  </a:lnTo>
                  <a:lnTo>
                    <a:pt x="940368" y="218907"/>
                  </a:lnTo>
                  <a:lnTo>
                    <a:pt x="921227" y="181173"/>
                  </a:lnTo>
                  <a:lnTo>
                    <a:pt x="914400" y="137160"/>
                  </a:lnTo>
                  <a:lnTo>
                    <a:pt x="921227" y="93146"/>
                  </a:lnTo>
                  <a:lnTo>
                    <a:pt x="940368" y="55412"/>
                  </a:lnTo>
                  <a:lnTo>
                    <a:pt x="969812" y="25968"/>
                  </a:lnTo>
                  <a:lnTo>
                    <a:pt x="1007546" y="6827"/>
                  </a:lnTo>
                  <a:lnTo>
                    <a:pt x="1051559" y="0"/>
                  </a:lnTo>
                  <a:close/>
                </a:path>
                <a:path extrusionOk="0" h="274319" w="1188720">
                  <a:moveTo>
                    <a:pt x="914400" y="0"/>
                  </a:moveTo>
                  <a:lnTo>
                    <a:pt x="914400" y="0"/>
                  </a:lnTo>
                </a:path>
                <a:path extrusionOk="0" h="274319" w="1188720">
                  <a:moveTo>
                    <a:pt x="1188720" y="274320"/>
                  </a:moveTo>
                  <a:lnTo>
                    <a:pt x="11887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34"/>
            <p:cNvSpPr/>
            <p:nvPr/>
          </p:nvSpPr>
          <p:spPr>
            <a:xfrm>
              <a:off x="7696200" y="2133599"/>
              <a:ext cx="274320" cy="274320"/>
            </a:xfrm>
            <a:custGeom>
              <a:rect b="b" l="l" r="r" t="t"/>
              <a:pathLst>
                <a:path extrusionOk="0" h="274319" w="274320">
                  <a:moveTo>
                    <a:pt x="137159"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59"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34"/>
            <p:cNvSpPr/>
            <p:nvPr/>
          </p:nvSpPr>
          <p:spPr>
            <a:xfrm>
              <a:off x="7696200" y="2133599"/>
              <a:ext cx="274320" cy="274320"/>
            </a:xfrm>
            <a:custGeom>
              <a:rect b="b" l="l" r="r" t="t"/>
              <a:pathLst>
                <a:path extrusionOk="0" h="274319" w="274320">
                  <a:moveTo>
                    <a:pt x="137159"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59"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59"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34"/>
            <p:cNvSpPr/>
            <p:nvPr/>
          </p:nvSpPr>
          <p:spPr>
            <a:xfrm>
              <a:off x="6477000" y="2438399"/>
              <a:ext cx="274320" cy="274320"/>
            </a:xfrm>
            <a:custGeom>
              <a:rect b="b" l="l" r="r" t="t"/>
              <a:pathLst>
                <a:path extrusionOk="0" h="274319" w="274320">
                  <a:moveTo>
                    <a:pt x="137159"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59"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p34"/>
            <p:cNvSpPr/>
            <p:nvPr/>
          </p:nvSpPr>
          <p:spPr>
            <a:xfrm>
              <a:off x="6477000" y="2438399"/>
              <a:ext cx="1188720" cy="274320"/>
            </a:xfrm>
            <a:custGeom>
              <a:rect b="b" l="l" r="r" t="t"/>
              <a:pathLst>
                <a:path extrusionOk="0" h="274319" w="1188720">
                  <a:moveTo>
                    <a:pt x="137159"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59"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59" y="0"/>
                  </a:lnTo>
                  <a:close/>
                </a:path>
                <a:path extrusionOk="0" h="274319" w="1188720">
                  <a:moveTo>
                    <a:pt x="0" y="0"/>
                  </a:moveTo>
                  <a:lnTo>
                    <a:pt x="0" y="0"/>
                  </a:lnTo>
                </a:path>
                <a:path extrusionOk="0" h="274319" w="1188720">
                  <a:moveTo>
                    <a:pt x="274320" y="274320"/>
                  </a:moveTo>
                  <a:lnTo>
                    <a:pt x="274320" y="274320"/>
                  </a:lnTo>
                </a:path>
                <a:path extrusionOk="0" h="274319" w="1188720">
                  <a:moveTo>
                    <a:pt x="441959" y="0"/>
                  </a:moveTo>
                  <a:lnTo>
                    <a:pt x="485973" y="6705"/>
                  </a:lnTo>
                  <a:lnTo>
                    <a:pt x="523707" y="25603"/>
                  </a:lnTo>
                  <a:lnTo>
                    <a:pt x="553151" y="54864"/>
                  </a:lnTo>
                  <a:lnTo>
                    <a:pt x="572292" y="92659"/>
                  </a:lnTo>
                  <a:lnTo>
                    <a:pt x="579120" y="137160"/>
                  </a:lnTo>
                  <a:lnTo>
                    <a:pt x="572292" y="181173"/>
                  </a:lnTo>
                  <a:lnTo>
                    <a:pt x="553151" y="218907"/>
                  </a:lnTo>
                  <a:lnTo>
                    <a:pt x="523707" y="248351"/>
                  </a:lnTo>
                  <a:lnTo>
                    <a:pt x="485973" y="267492"/>
                  </a:lnTo>
                  <a:lnTo>
                    <a:pt x="441959" y="274320"/>
                  </a:lnTo>
                  <a:lnTo>
                    <a:pt x="397946" y="267492"/>
                  </a:lnTo>
                  <a:lnTo>
                    <a:pt x="360212" y="248351"/>
                  </a:lnTo>
                  <a:lnTo>
                    <a:pt x="330768" y="218907"/>
                  </a:lnTo>
                  <a:lnTo>
                    <a:pt x="311627" y="181173"/>
                  </a:lnTo>
                  <a:lnTo>
                    <a:pt x="304800" y="137160"/>
                  </a:lnTo>
                  <a:lnTo>
                    <a:pt x="311627" y="92659"/>
                  </a:lnTo>
                  <a:lnTo>
                    <a:pt x="330768" y="54863"/>
                  </a:lnTo>
                  <a:lnTo>
                    <a:pt x="360212" y="25603"/>
                  </a:lnTo>
                  <a:lnTo>
                    <a:pt x="397946" y="6705"/>
                  </a:lnTo>
                  <a:lnTo>
                    <a:pt x="441959" y="0"/>
                  </a:lnTo>
                  <a:close/>
                </a:path>
                <a:path extrusionOk="0" h="274319" w="1188720">
                  <a:moveTo>
                    <a:pt x="304800" y="0"/>
                  </a:moveTo>
                  <a:lnTo>
                    <a:pt x="304800" y="0"/>
                  </a:lnTo>
                </a:path>
                <a:path extrusionOk="0" h="274319" w="1188720">
                  <a:moveTo>
                    <a:pt x="579120" y="274320"/>
                  </a:moveTo>
                  <a:lnTo>
                    <a:pt x="579120" y="274320"/>
                  </a:lnTo>
                </a:path>
                <a:path extrusionOk="0" h="274319" w="1188720">
                  <a:moveTo>
                    <a:pt x="746759" y="0"/>
                  </a:moveTo>
                  <a:lnTo>
                    <a:pt x="790773" y="6705"/>
                  </a:lnTo>
                  <a:lnTo>
                    <a:pt x="828507" y="25603"/>
                  </a:lnTo>
                  <a:lnTo>
                    <a:pt x="857951" y="54864"/>
                  </a:lnTo>
                  <a:lnTo>
                    <a:pt x="877092" y="92659"/>
                  </a:lnTo>
                  <a:lnTo>
                    <a:pt x="883920" y="137160"/>
                  </a:lnTo>
                  <a:lnTo>
                    <a:pt x="877092" y="181173"/>
                  </a:lnTo>
                  <a:lnTo>
                    <a:pt x="857951" y="218907"/>
                  </a:lnTo>
                  <a:lnTo>
                    <a:pt x="828507" y="248351"/>
                  </a:lnTo>
                  <a:lnTo>
                    <a:pt x="790773" y="267492"/>
                  </a:lnTo>
                  <a:lnTo>
                    <a:pt x="746759" y="274320"/>
                  </a:lnTo>
                  <a:lnTo>
                    <a:pt x="702746" y="267492"/>
                  </a:lnTo>
                  <a:lnTo>
                    <a:pt x="665012" y="248351"/>
                  </a:lnTo>
                  <a:lnTo>
                    <a:pt x="635568" y="218907"/>
                  </a:lnTo>
                  <a:lnTo>
                    <a:pt x="616427" y="181173"/>
                  </a:lnTo>
                  <a:lnTo>
                    <a:pt x="609600" y="137160"/>
                  </a:lnTo>
                  <a:lnTo>
                    <a:pt x="616427" y="92659"/>
                  </a:lnTo>
                  <a:lnTo>
                    <a:pt x="635568" y="54863"/>
                  </a:lnTo>
                  <a:lnTo>
                    <a:pt x="665012" y="25603"/>
                  </a:lnTo>
                  <a:lnTo>
                    <a:pt x="702746" y="6705"/>
                  </a:lnTo>
                  <a:lnTo>
                    <a:pt x="746759" y="0"/>
                  </a:lnTo>
                  <a:close/>
                </a:path>
                <a:path extrusionOk="0" h="274319" w="1188720">
                  <a:moveTo>
                    <a:pt x="609600" y="0"/>
                  </a:moveTo>
                  <a:lnTo>
                    <a:pt x="609600" y="0"/>
                  </a:lnTo>
                </a:path>
                <a:path extrusionOk="0" h="274319" w="1188720">
                  <a:moveTo>
                    <a:pt x="883920" y="274320"/>
                  </a:moveTo>
                  <a:lnTo>
                    <a:pt x="883920" y="274320"/>
                  </a:lnTo>
                </a:path>
                <a:path extrusionOk="0" h="274319" w="1188720">
                  <a:moveTo>
                    <a:pt x="1051559" y="0"/>
                  </a:moveTo>
                  <a:lnTo>
                    <a:pt x="1095573" y="6705"/>
                  </a:lnTo>
                  <a:lnTo>
                    <a:pt x="1133307" y="25603"/>
                  </a:lnTo>
                  <a:lnTo>
                    <a:pt x="1162751" y="54864"/>
                  </a:lnTo>
                  <a:lnTo>
                    <a:pt x="1181892" y="92659"/>
                  </a:lnTo>
                  <a:lnTo>
                    <a:pt x="1188720" y="137160"/>
                  </a:lnTo>
                  <a:lnTo>
                    <a:pt x="1181892" y="181173"/>
                  </a:lnTo>
                  <a:lnTo>
                    <a:pt x="1162751" y="218907"/>
                  </a:lnTo>
                  <a:lnTo>
                    <a:pt x="1133307" y="248351"/>
                  </a:lnTo>
                  <a:lnTo>
                    <a:pt x="1095573" y="267492"/>
                  </a:lnTo>
                  <a:lnTo>
                    <a:pt x="1051559" y="274320"/>
                  </a:lnTo>
                  <a:lnTo>
                    <a:pt x="1007546" y="267492"/>
                  </a:lnTo>
                  <a:lnTo>
                    <a:pt x="969812" y="248351"/>
                  </a:lnTo>
                  <a:lnTo>
                    <a:pt x="940368" y="218907"/>
                  </a:lnTo>
                  <a:lnTo>
                    <a:pt x="921227" y="181173"/>
                  </a:lnTo>
                  <a:lnTo>
                    <a:pt x="914400" y="137160"/>
                  </a:lnTo>
                  <a:lnTo>
                    <a:pt x="921227" y="92659"/>
                  </a:lnTo>
                  <a:lnTo>
                    <a:pt x="940368" y="54863"/>
                  </a:lnTo>
                  <a:lnTo>
                    <a:pt x="969812" y="25603"/>
                  </a:lnTo>
                  <a:lnTo>
                    <a:pt x="1007546" y="6705"/>
                  </a:lnTo>
                  <a:lnTo>
                    <a:pt x="1051559" y="0"/>
                  </a:lnTo>
                  <a:close/>
                </a:path>
                <a:path extrusionOk="0" h="274319" w="1188720">
                  <a:moveTo>
                    <a:pt x="914400" y="0"/>
                  </a:moveTo>
                  <a:lnTo>
                    <a:pt x="914400" y="0"/>
                  </a:lnTo>
                </a:path>
                <a:path extrusionOk="0" h="274319" w="1188720">
                  <a:moveTo>
                    <a:pt x="1188720" y="274320"/>
                  </a:moveTo>
                  <a:lnTo>
                    <a:pt x="11887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34"/>
            <p:cNvSpPr/>
            <p:nvPr/>
          </p:nvSpPr>
          <p:spPr>
            <a:xfrm>
              <a:off x="7696200" y="2438399"/>
              <a:ext cx="274320" cy="274320"/>
            </a:xfrm>
            <a:custGeom>
              <a:rect b="b" l="l" r="r" t="t"/>
              <a:pathLst>
                <a:path extrusionOk="0" h="274319" w="274320">
                  <a:moveTo>
                    <a:pt x="137159"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59"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34"/>
            <p:cNvSpPr/>
            <p:nvPr/>
          </p:nvSpPr>
          <p:spPr>
            <a:xfrm>
              <a:off x="7696200" y="2438399"/>
              <a:ext cx="274320" cy="274320"/>
            </a:xfrm>
            <a:custGeom>
              <a:rect b="b" l="l" r="r" t="t"/>
              <a:pathLst>
                <a:path extrusionOk="0" h="274319" w="274320">
                  <a:moveTo>
                    <a:pt x="137159"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59"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59"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 name="Google Shape;564;p34"/>
            <p:cNvSpPr/>
            <p:nvPr/>
          </p:nvSpPr>
          <p:spPr>
            <a:xfrm>
              <a:off x="5562600" y="2743199"/>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 name="Google Shape;565;p34"/>
            <p:cNvSpPr/>
            <p:nvPr/>
          </p:nvSpPr>
          <p:spPr>
            <a:xfrm>
              <a:off x="5562600" y="274319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p34"/>
            <p:cNvSpPr/>
            <p:nvPr/>
          </p:nvSpPr>
          <p:spPr>
            <a:xfrm>
              <a:off x="5867400" y="2743199"/>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 name="Google Shape;567;p34"/>
            <p:cNvSpPr/>
            <p:nvPr/>
          </p:nvSpPr>
          <p:spPr>
            <a:xfrm>
              <a:off x="5867400" y="274319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 name="Google Shape;568;p34"/>
            <p:cNvSpPr/>
            <p:nvPr/>
          </p:nvSpPr>
          <p:spPr>
            <a:xfrm>
              <a:off x="6172200" y="2743199"/>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 name="Google Shape;569;p34"/>
            <p:cNvSpPr/>
            <p:nvPr/>
          </p:nvSpPr>
          <p:spPr>
            <a:xfrm>
              <a:off x="6172200" y="274319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 name="Google Shape;570;p34"/>
            <p:cNvSpPr/>
            <p:nvPr/>
          </p:nvSpPr>
          <p:spPr>
            <a:xfrm>
              <a:off x="6477000" y="2743199"/>
              <a:ext cx="274320" cy="274320"/>
            </a:xfrm>
            <a:custGeom>
              <a:rect b="b" l="l" r="r" t="t"/>
              <a:pathLst>
                <a:path extrusionOk="0" h="274319" w="274320">
                  <a:moveTo>
                    <a:pt x="137159"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59"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 name="Google Shape;571;p34"/>
            <p:cNvSpPr/>
            <p:nvPr/>
          </p:nvSpPr>
          <p:spPr>
            <a:xfrm>
              <a:off x="6477000" y="2743199"/>
              <a:ext cx="579120" cy="274320"/>
            </a:xfrm>
            <a:custGeom>
              <a:rect b="b" l="l" r="r" t="t"/>
              <a:pathLst>
                <a:path extrusionOk="0" h="274319" w="579120">
                  <a:moveTo>
                    <a:pt x="137159"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59"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59" y="0"/>
                  </a:lnTo>
                  <a:close/>
                </a:path>
                <a:path extrusionOk="0" h="274319" w="579120">
                  <a:moveTo>
                    <a:pt x="0" y="0"/>
                  </a:moveTo>
                  <a:lnTo>
                    <a:pt x="0" y="0"/>
                  </a:lnTo>
                </a:path>
                <a:path extrusionOk="0" h="274319" w="579120">
                  <a:moveTo>
                    <a:pt x="274320" y="274320"/>
                  </a:moveTo>
                  <a:lnTo>
                    <a:pt x="274320" y="274320"/>
                  </a:lnTo>
                </a:path>
                <a:path extrusionOk="0" h="274319" w="579120">
                  <a:moveTo>
                    <a:pt x="441959" y="0"/>
                  </a:moveTo>
                  <a:lnTo>
                    <a:pt x="485973" y="6705"/>
                  </a:lnTo>
                  <a:lnTo>
                    <a:pt x="523707" y="25603"/>
                  </a:lnTo>
                  <a:lnTo>
                    <a:pt x="553151" y="54864"/>
                  </a:lnTo>
                  <a:lnTo>
                    <a:pt x="572292" y="92659"/>
                  </a:lnTo>
                  <a:lnTo>
                    <a:pt x="579120" y="137160"/>
                  </a:lnTo>
                  <a:lnTo>
                    <a:pt x="572292" y="181173"/>
                  </a:lnTo>
                  <a:lnTo>
                    <a:pt x="553151" y="218907"/>
                  </a:lnTo>
                  <a:lnTo>
                    <a:pt x="523707" y="248351"/>
                  </a:lnTo>
                  <a:lnTo>
                    <a:pt x="485973" y="267492"/>
                  </a:lnTo>
                  <a:lnTo>
                    <a:pt x="441959" y="274320"/>
                  </a:lnTo>
                  <a:lnTo>
                    <a:pt x="397946" y="267492"/>
                  </a:lnTo>
                  <a:lnTo>
                    <a:pt x="360212" y="248351"/>
                  </a:lnTo>
                  <a:lnTo>
                    <a:pt x="330768" y="218907"/>
                  </a:lnTo>
                  <a:lnTo>
                    <a:pt x="311627" y="181173"/>
                  </a:lnTo>
                  <a:lnTo>
                    <a:pt x="304800" y="137160"/>
                  </a:lnTo>
                  <a:lnTo>
                    <a:pt x="311627" y="92659"/>
                  </a:lnTo>
                  <a:lnTo>
                    <a:pt x="330768" y="54863"/>
                  </a:lnTo>
                  <a:lnTo>
                    <a:pt x="360212" y="25603"/>
                  </a:lnTo>
                  <a:lnTo>
                    <a:pt x="397946" y="6705"/>
                  </a:lnTo>
                  <a:lnTo>
                    <a:pt x="441959" y="0"/>
                  </a:lnTo>
                  <a:close/>
                </a:path>
                <a:path extrusionOk="0" h="274319" w="579120">
                  <a:moveTo>
                    <a:pt x="304800" y="0"/>
                  </a:moveTo>
                  <a:lnTo>
                    <a:pt x="304800" y="0"/>
                  </a:lnTo>
                </a:path>
                <a:path extrusionOk="0" h="274319" w="579120">
                  <a:moveTo>
                    <a:pt x="579120" y="274320"/>
                  </a:moveTo>
                  <a:lnTo>
                    <a:pt x="5791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 name="Google Shape;572;p34"/>
            <p:cNvSpPr/>
            <p:nvPr/>
          </p:nvSpPr>
          <p:spPr>
            <a:xfrm>
              <a:off x="7086600" y="2743199"/>
              <a:ext cx="274320" cy="274320"/>
            </a:xfrm>
            <a:custGeom>
              <a:rect b="b" l="l" r="r" t="t"/>
              <a:pathLst>
                <a:path extrusionOk="0" h="274319" w="274320">
                  <a:moveTo>
                    <a:pt x="137159"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59"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p34"/>
            <p:cNvSpPr/>
            <p:nvPr/>
          </p:nvSpPr>
          <p:spPr>
            <a:xfrm>
              <a:off x="7086600" y="2743199"/>
              <a:ext cx="274320" cy="274320"/>
            </a:xfrm>
            <a:custGeom>
              <a:rect b="b" l="l" r="r" t="t"/>
              <a:pathLst>
                <a:path extrusionOk="0" h="274319" w="274320">
                  <a:moveTo>
                    <a:pt x="137159"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59"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59"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34"/>
            <p:cNvSpPr/>
            <p:nvPr/>
          </p:nvSpPr>
          <p:spPr>
            <a:xfrm>
              <a:off x="7391400" y="2743199"/>
              <a:ext cx="274320" cy="274320"/>
            </a:xfrm>
            <a:custGeom>
              <a:rect b="b" l="l" r="r" t="t"/>
              <a:pathLst>
                <a:path extrusionOk="0" h="274319" w="274320">
                  <a:moveTo>
                    <a:pt x="137159"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59"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Google Shape;575;p34"/>
            <p:cNvSpPr/>
            <p:nvPr/>
          </p:nvSpPr>
          <p:spPr>
            <a:xfrm>
              <a:off x="7391400" y="2743199"/>
              <a:ext cx="274320" cy="274320"/>
            </a:xfrm>
            <a:custGeom>
              <a:rect b="b" l="l" r="r" t="t"/>
              <a:pathLst>
                <a:path extrusionOk="0" h="274319" w="274320">
                  <a:moveTo>
                    <a:pt x="137159"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59"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59"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Google Shape;576;p34"/>
            <p:cNvSpPr/>
            <p:nvPr/>
          </p:nvSpPr>
          <p:spPr>
            <a:xfrm>
              <a:off x="7696200" y="2743199"/>
              <a:ext cx="274320" cy="274320"/>
            </a:xfrm>
            <a:custGeom>
              <a:rect b="b" l="l" r="r" t="t"/>
              <a:pathLst>
                <a:path extrusionOk="0" h="274319" w="274320">
                  <a:moveTo>
                    <a:pt x="137159"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59"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34"/>
            <p:cNvSpPr/>
            <p:nvPr/>
          </p:nvSpPr>
          <p:spPr>
            <a:xfrm>
              <a:off x="7696200" y="2743199"/>
              <a:ext cx="274320" cy="274320"/>
            </a:xfrm>
            <a:custGeom>
              <a:rect b="b" l="l" r="r" t="t"/>
              <a:pathLst>
                <a:path extrusionOk="0" h="274319" w="274320">
                  <a:moveTo>
                    <a:pt x="137159"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59"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59"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8" name="Google Shape;578;p34"/>
            <p:cNvSpPr/>
            <p:nvPr/>
          </p:nvSpPr>
          <p:spPr>
            <a:xfrm>
              <a:off x="5562600" y="304799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9" name="Google Shape;579;p34"/>
            <p:cNvSpPr/>
            <p:nvPr/>
          </p:nvSpPr>
          <p:spPr>
            <a:xfrm>
              <a:off x="5562600" y="3047999"/>
              <a:ext cx="1188720" cy="274320"/>
            </a:xfrm>
            <a:custGeom>
              <a:rect b="b" l="l" r="r" t="t"/>
              <a:pathLst>
                <a:path extrusionOk="0" h="274320" w="11887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1188720">
                  <a:moveTo>
                    <a:pt x="0" y="0"/>
                  </a:moveTo>
                  <a:lnTo>
                    <a:pt x="0" y="0"/>
                  </a:lnTo>
                </a:path>
                <a:path extrusionOk="0" h="274320" w="1188720">
                  <a:moveTo>
                    <a:pt x="274320" y="274320"/>
                  </a:moveTo>
                  <a:lnTo>
                    <a:pt x="274320" y="274320"/>
                  </a:lnTo>
                </a:path>
                <a:path extrusionOk="0" h="274320" w="1188720">
                  <a:moveTo>
                    <a:pt x="441960" y="0"/>
                  </a:moveTo>
                  <a:lnTo>
                    <a:pt x="485973" y="6827"/>
                  </a:lnTo>
                  <a:lnTo>
                    <a:pt x="523707" y="25968"/>
                  </a:lnTo>
                  <a:lnTo>
                    <a:pt x="553151" y="55412"/>
                  </a:lnTo>
                  <a:lnTo>
                    <a:pt x="572292" y="93146"/>
                  </a:lnTo>
                  <a:lnTo>
                    <a:pt x="579120" y="137160"/>
                  </a:lnTo>
                  <a:lnTo>
                    <a:pt x="572292" y="181173"/>
                  </a:lnTo>
                  <a:lnTo>
                    <a:pt x="553151" y="218907"/>
                  </a:lnTo>
                  <a:lnTo>
                    <a:pt x="523707" y="248351"/>
                  </a:lnTo>
                  <a:lnTo>
                    <a:pt x="485973" y="267492"/>
                  </a:lnTo>
                  <a:lnTo>
                    <a:pt x="441960" y="274320"/>
                  </a:lnTo>
                  <a:lnTo>
                    <a:pt x="397946" y="267492"/>
                  </a:lnTo>
                  <a:lnTo>
                    <a:pt x="360212" y="248351"/>
                  </a:lnTo>
                  <a:lnTo>
                    <a:pt x="330768" y="218907"/>
                  </a:lnTo>
                  <a:lnTo>
                    <a:pt x="311627" y="181173"/>
                  </a:lnTo>
                  <a:lnTo>
                    <a:pt x="304800" y="137160"/>
                  </a:lnTo>
                  <a:lnTo>
                    <a:pt x="311627" y="93146"/>
                  </a:lnTo>
                  <a:lnTo>
                    <a:pt x="330768" y="55412"/>
                  </a:lnTo>
                  <a:lnTo>
                    <a:pt x="360212" y="25968"/>
                  </a:lnTo>
                  <a:lnTo>
                    <a:pt x="397946" y="6827"/>
                  </a:lnTo>
                  <a:lnTo>
                    <a:pt x="441960" y="0"/>
                  </a:lnTo>
                  <a:close/>
                </a:path>
                <a:path extrusionOk="0" h="274320" w="1188720">
                  <a:moveTo>
                    <a:pt x="304800" y="0"/>
                  </a:moveTo>
                  <a:lnTo>
                    <a:pt x="304800" y="0"/>
                  </a:lnTo>
                </a:path>
                <a:path extrusionOk="0" h="274320" w="1188720">
                  <a:moveTo>
                    <a:pt x="579120" y="274320"/>
                  </a:moveTo>
                  <a:lnTo>
                    <a:pt x="579120" y="274320"/>
                  </a:lnTo>
                </a:path>
                <a:path extrusionOk="0" h="274320" w="1188720">
                  <a:moveTo>
                    <a:pt x="746760" y="0"/>
                  </a:moveTo>
                  <a:lnTo>
                    <a:pt x="790773" y="6827"/>
                  </a:lnTo>
                  <a:lnTo>
                    <a:pt x="828507" y="25968"/>
                  </a:lnTo>
                  <a:lnTo>
                    <a:pt x="857951" y="55412"/>
                  </a:lnTo>
                  <a:lnTo>
                    <a:pt x="877092" y="93146"/>
                  </a:lnTo>
                  <a:lnTo>
                    <a:pt x="883920" y="137160"/>
                  </a:lnTo>
                  <a:lnTo>
                    <a:pt x="877092" y="181173"/>
                  </a:lnTo>
                  <a:lnTo>
                    <a:pt x="857951" y="218907"/>
                  </a:lnTo>
                  <a:lnTo>
                    <a:pt x="828507" y="248351"/>
                  </a:lnTo>
                  <a:lnTo>
                    <a:pt x="790773" y="267492"/>
                  </a:lnTo>
                  <a:lnTo>
                    <a:pt x="746760" y="274320"/>
                  </a:lnTo>
                  <a:lnTo>
                    <a:pt x="702746" y="267492"/>
                  </a:lnTo>
                  <a:lnTo>
                    <a:pt x="665012" y="248351"/>
                  </a:lnTo>
                  <a:lnTo>
                    <a:pt x="635568" y="218907"/>
                  </a:lnTo>
                  <a:lnTo>
                    <a:pt x="616427" y="181173"/>
                  </a:lnTo>
                  <a:lnTo>
                    <a:pt x="609600" y="137160"/>
                  </a:lnTo>
                  <a:lnTo>
                    <a:pt x="616427" y="93146"/>
                  </a:lnTo>
                  <a:lnTo>
                    <a:pt x="635568" y="55412"/>
                  </a:lnTo>
                  <a:lnTo>
                    <a:pt x="665012" y="25968"/>
                  </a:lnTo>
                  <a:lnTo>
                    <a:pt x="702746" y="6827"/>
                  </a:lnTo>
                  <a:lnTo>
                    <a:pt x="746760" y="0"/>
                  </a:lnTo>
                  <a:close/>
                </a:path>
                <a:path extrusionOk="0" h="274320" w="1188720">
                  <a:moveTo>
                    <a:pt x="609600" y="0"/>
                  </a:moveTo>
                  <a:lnTo>
                    <a:pt x="609600" y="0"/>
                  </a:lnTo>
                </a:path>
                <a:path extrusionOk="0" h="274320" w="1188720">
                  <a:moveTo>
                    <a:pt x="883920" y="274320"/>
                  </a:moveTo>
                  <a:lnTo>
                    <a:pt x="883920" y="274320"/>
                  </a:lnTo>
                </a:path>
                <a:path extrusionOk="0" h="274320" w="1188720">
                  <a:moveTo>
                    <a:pt x="1051559" y="0"/>
                  </a:moveTo>
                  <a:lnTo>
                    <a:pt x="1095573" y="6827"/>
                  </a:lnTo>
                  <a:lnTo>
                    <a:pt x="1133307" y="25968"/>
                  </a:lnTo>
                  <a:lnTo>
                    <a:pt x="1162751" y="55412"/>
                  </a:lnTo>
                  <a:lnTo>
                    <a:pt x="1181892" y="93146"/>
                  </a:lnTo>
                  <a:lnTo>
                    <a:pt x="1188720" y="137160"/>
                  </a:lnTo>
                  <a:lnTo>
                    <a:pt x="1181892" y="181173"/>
                  </a:lnTo>
                  <a:lnTo>
                    <a:pt x="1162751" y="218907"/>
                  </a:lnTo>
                  <a:lnTo>
                    <a:pt x="1133307" y="248351"/>
                  </a:lnTo>
                  <a:lnTo>
                    <a:pt x="1095573" y="267492"/>
                  </a:lnTo>
                  <a:lnTo>
                    <a:pt x="1051559" y="274320"/>
                  </a:lnTo>
                  <a:lnTo>
                    <a:pt x="1007546" y="267492"/>
                  </a:lnTo>
                  <a:lnTo>
                    <a:pt x="969812" y="248351"/>
                  </a:lnTo>
                  <a:lnTo>
                    <a:pt x="940368" y="218907"/>
                  </a:lnTo>
                  <a:lnTo>
                    <a:pt x="921227" y="181173"/>
                  </a:lnTo>
                  <a:lnTo>
                    <a:pt x="914400" y="137160"/>
                  </a:lnTo>
                  <a:lnTo>
                    <a:pt x="921227" y="93146"/>
                  </a:lnTo>
                  <a:lnTo>
                    <a:pt x="940368" y="55412"/>
                  </a:lnTo>
                  <a:lnTo>
                    <a:pt x="969812" y="25968"/>
                  </a:lnTo>
                  <a:lnTo>
                    <a:pt x="1007546" y="6827"/>
                  </a:lnTo>
                  <a:lnTo>
                    <a:pt x="1051559" y="0"/>
                  </a:lnTo>
                  <a:close/>
                </a:path>
                <a:path extrusionOk="0" h="274320" w="1188720">
                  <a:moveTo>
                    <a:pt x="914400" y="0"/>
                  </a:moveTo>
                  <a:lnTo>
                    <a:pt x="914400" y="0"/>
                  </a:lnTo>
                </a:path>
                <a:path extrusionOk="0" h="274320" w="1188720">
                  <a:moveTo>
                    <a:pt x="1188720" y="274320"/>
                  </a:moveTo>
                  <a:lnTo>
                    <a:pt x="11887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Google Shape;580;p34"/>
            <p:cNvSpPr/>
            <p:nvPr/>
          </p:nvSpPr>
          <p:spPr>
            <a:xfrm>
              <a:off x="6781800" y="3047999"/>
              <a:ext cx="274320" cy="274320"/>
            </a:xfrm>
            <a:custGeom>
              <a:rect b="b" l="l" r="r" t="t"/>
              <a:pathLst>
                <a:path extrusionOk="0" h="274320" w="274320">
                  <a:moveTo>
                    <a:pt x="137159"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59"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34"/>
            <p:cNvSpPr/>
            <p:nvPr/>
          </p:nvSpPr>
          <p:spPr>
            <a:xfrm>
              <a:off x="6781800" y="3047999"/>
              <a:ext cx="274320" cy="274320"/>
            </a:xfrm>
            <a:custGeom>
              <a:rect b="b" l="l" r="r" t="t"/>
              <a:pathLst>
                <a:path extrusionOk="0" h="274320" w="274320">
                  <a:moveTo>
                    <a:pt x="137159"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59"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59"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p34"/>
            <p:cNvSpPr/>
            <p:nvPr/>
          </p:nvSpPr>
          <p:spPr>
            <a:xfrm>
              <a:off x="7086600" y="3047999"/>
              <a:ext cx="274320" cy="274320"/>
            </a:xfrm>
            <a:custGeom>
              <a:rect b="b" l="l" r="r" t="t"/>
              <a:pathLst>
                <a:path extrusionOk="0" h="274320" w="274320">
                  <a:moveTo>
                    <a:pt x="137159"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59"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34"/>
            <p:cNvSpPr/>
            <p:nvPr/>
          </p:nvSpPr>
          <p:spPr>
            <a:xfrm>
              <a:off x="7086600" y="3047999"/>
              <a:ext cx="274320" cy="274320"/>
            </a:xfrm>
            <a:custGeom>
              <a:rect b="b" l="l" r="r" t="t"/>
              <a:pathLst>
                <a:path extrusionOk="0" h="274320" w="274320">
                  <a:moveTo>
                    <a:pt x="137159"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59"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59"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34"/>
            <p:cNvSpPr/>
            <p:nvPr/>
          </p:nvSpPr>
          <p:spPr>
            <a:xfrm>
              <a:off x="5562600" y="3352799"/>
              <a:ext cx="274320" cy="274320"/>
            </a:xfrm>
            <a:custGeom>
              <a:rect b="b" l="l" r="r" t="t"/>
              <a:pathLst>
                <a:path extrusionOk="0" h="274320"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19"/>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 name="Google Shape;585;p34"/>
            <p:cNvSpPr/>
            <p:nvPr/>
          </p:nvSpPr>
          <p:spPr>
            <a:xfrm>
              <a:off x="5562600" y="3352799"/>
              <a:ext cx="1188720" cy="274320"/>
            </a:xfrm>
            <a:custGeom>
              <a:rect b="b" l="l" r="r" t="t"/>
              <a:pathLst>
                <a:path extrusionOk="0" h="274320" w="11887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19"/>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20" w="1188720">
                  <a:moveTo>
                    <a:pt x="0" y="0"/>
                  </a:moveTo>
                  <a:lnTo>
                    <a:pt x="0" y="0"/>
                  </a:lnTo>
                </a:path>
                <a:path extrusionOk="0" h="274320" w="1188720">
                  <a:moveTo>
                    <a:pt x="274320" y="274319"/>
                  </a:moveTo>
                  <a:lnTo>
                    <a:pt x="274320" y="274319"/>
                  </a:lnTo>
                </a:path>
                <a:path extrusionOk="0" h="274320" w="1188720">
                  <a:moveTo>
                    <a:pt x="441960" y="0"/>
                  </a:moveTo>
                  <a:lnTo>
                    <a:pt x="485973" y="6705"/>
                  </a:lnTo>
                  <a:lnTo>
                    <a:pt x="523707" y="25603"/>
                  </a:lnTo>
                  <a:lnTo>
                    <a:pt x="553151" y="54864"/>
                  </a:lnTo>
                  <a:lnTo>
                    <a:pt x="572292" y="92659"/>
                  </a:lnTo>
                  <a:lnTo>
                    <a:pt x="579120" y="137160"/>
                  </a:lnTo>
                  <a:lnTo>
                    <a:pt x="572292" y="181173"/>
                  </a:lnTo>
                  <a:lnTo>
                    <a:pt x="553151" y="218907"/>
                  </a:lnTo>
                  <a:lnTo>
                    <a:pt x="523707" y="248351"/>
                  </a:lnTo>
                  <a:lnTo>
                    <a:pt x="485973" y="267492"/>
                  </a:lnTo>
                  <a:lnTo>
                    <a:pt x="441960" y="274319"/>
                  </a:lnTo>
                  <a:lnTo>
                    <a:pt x="397946" y="267492"/>
                  </a:lnTo>
                  <a:lnTo>
                    <a:pt x="360212" y="248351"/>
                  </a:lnTo>
                  <a:lnTo>
                    <a:pt x="330768" y="218907"/>
                  </a:lnTo>
                  <a:lnTo>
                    <a:pt x="311627" y="181173"/>
                  </a:lnTo>
                  <a:lnTo>
                    <a:pt x="304800" y="137160"/>
                  </a:lnTo>
                  <a:lnTo>
                    <a:pt x="311627" y="92659"/>
                  </a:lnTo>
                  <a:lnTo>
                    <a:pt x="330768" y="54863"/>
                  </a:lnTo>
                  <a:lnTo>
                    <a:pt x="360212" y="25603"/>
                  </a:lnTo>
                  <a:lnTo>
                    <a:pt x="397946" y="6705"/>
                  </a:lnTo>
                  <a:lnTo>
                    <a:pt x="441960" y="0"/>
                  </a:lnTo>
                  <a:close/>
                </a:path>
                <a:path extrusionOk="0" h="274320" w="1188720">
                  <a:moveTo>
                    <a:pt x="304800" y="0"/>
                  </a:moveTo>
                  <a:lnTo>
                    <a:pt x="304800" y="0"/>
                  </a:lnTo>
                </a:path>
                <a:path extrusionOk="0" h="274320" w="1188720">
                  <a:moveTo>
                    <a:pt x="579120" y="274319"/>
                  </a:moveTo>
                  <a:lnTo>
                    <a:pt x="579120" y="274319"/>
                  </a:lnTo>
                </a:path>
                <a:path extrusionOk="0" h="274320" w="1188720">
                  <a:moveTo>
                    <a:pt x="746760" y="0"/>
                  </a:moveTo>
                  <a:lnTo>
                    <a:pt x="790773" y="6705"/>
                  </a:lnTo>
                  <a:lnTo>
                    <a:pt x="828507" y="25603"/>
                  </a:lnTo>
                  <a:lnTo>
                    <a:pt x="857951" y="54864"/>
                  </a:lnTo>
                  <a:lnTo>
                    <a:pt x="877092" y="92659"/>
                  </a:lnTo>
                  <a:lnTo>
                    <a:pt x="883920" y="137160"/>
                  </a:lnTo>
                  <a:lnTo>
                    <a:pt x="877092" y="181173"/>
                  </a:lnTo>
                  <a:lnTo>
                    <a:pt x="857951" y="218907"/>
                  </a:lnTo>
                  <a:lnTo>
                    <a:pt x="828507" y="248351"/>
                  </a:lnTo>
                  <a:lnTo>
                    <a:pt x="790773" y="267492"/>
                  </a:lnTo>
                  <a:lnTo>
                    <a:pt x="746760" y="274319"/>
                  </a:lnTo>
                  <a:lnTo>
                    <a:pt x="702746" y="267492"/>
                  </a:lnTo>
                  <a:lnTo>
                    <a:pt x="665012" y="248351"/>
                  </a:lnTo>
                  <a:lnTo>
                    <a:pt x="635568" y="218907"/>
                  </a:lnTo>
                  <a:lnTo>
                    <a:pt x="616427" y="181173"/>
                  </a:lnTo>
                  <a:lnTo>
                    <a:pt x="609600" y="137160"/>
                  </a:lnTo>
                  <a:lnTo>
                    <a:pt x="616427" y="92659"/>
                  </a:lnTo>
                  <a:lnTo>
                    <a:pt x="635568" y="54863"/>
                  </a:lnTo>
                  <a:lnTo>
                    <a:pt x="665012" y="25603"/>
                  </a:lnTo>
                  <a:lnTo>
                    <a:pt x="702746" y="6705"/>
                  </a:lnTo>
                  <a:lnTo>
                    <a:pt x="746760" y="0"/>
                  </a:lnTo>
                  <a:close/>
                </a:path>
                <a:path extrusionOk="0" h="274320" w="1188720">
                  <a:moveTo>
                    <a:pt x="609600" y="0"/>
                  </a:moveTo>
                  <a:lnTo>
                    <a:pt x="609600" y="0"/>
                  </a:lnTo>
                </a:path>
                <a:path extrusionOk="0" h="274320" w="1188720">
                  <a:moveTo>
                    <a:pt x="883920" y="274319"/>
                  </a:moveTo>
                  <a:lnTo>
                    <a:pt x="883920" y="274319"/>
                  </a:lnTo>
                </a:path>
                <a:path extrusionOk="0" h="274320" w="1188720">
                  <a:moveTo>
                    <a:pt x="1051559" y="0"/>
                  </a:moveTo>
                  <a:lnTo>
                    <a:pt x="1095573" y="6705"/>
                  </a:lnTo>
                  <a:lnTo>
                    <a:pt x="1133307" y="25603"/>
                  </a:lnTo>
                  <a:lnTo>
                    <a:pt x="1162751" y="54864"/>
                  </a:lnTo>
                  <a:lnTo>
                    <a:pt x="1181892" y="92659"/>
                  </a:lnTo>
                  <a:lnTo>
                    <a:pt x="1188720" y="137160"/>
                  </a:lnTo>
                  <a:lnTo>
                    <a:pt x="1181892" y="181173"/>
                  </a:lnTo>
                  <a:lnTo>
                    <a:pt x="1162751" y="218907"/>
                  </a:lnTo>
                  <a:lnTo>
                    <a:pt x="1133307" y="248351"/>
                  </a:lnTo>
                  <a:lnTo>
                    <a:pt x="1095573" y="267492"/>
                  </a:lnTo>
                  <a:lnTo>
                    <a:pt x="1051559" y="274319"/>
                  </a:lnTo>
                  <a:lnTo>
                    <a:pt x="1007546" y="267492"/>
                  </a:lnTo>
                  <a:lnTo>
                    <a:pt x="969812" y="248351"/>
                  </a:lnTo>
                  <a:lnTo>
                    <a:pt x="940368" y="218907"/>
                  </a:lnTo>
                  <a:lnTo>
                    <a:pt x="921227" y="181173"/>
                  </a:lnTo>
                  <a:lnTo>
                    <a:pt x="914400" y="137160"/>
                  </a:lnTo>
                  <a:lnTo>
                    <a:pt x="921227" y="92659"/>
                  </a:lnTo>
                  <a:lnTo>
                    <a:pt x="940368" y="54863"/>
                  </a:lnTo>
                  <a:lnTo>
                    <a:pt x="969812" y="25603"/>
                  </a:lnTo>
                  <a:lnTo>
                    <a:pt x="1007546" y="6705"/>
                  </a:lnTo>
                  <a:lnTo>
                    <a:pt x="1051559" y="0"/>
                  </a:lnTo>
                  <a:close/>
                </a:path>
                <a:path extrusionOk="0" h="274320" w="1188720">
                  <a:moveTo>
                    <a:pt x="914400" y="0"/>
                  </a:moveTo>
                  <a:lnTo>
                    <a:pt x="914400" y="0"/>
                  </a:lnTo>
                </a:path>
                <a:path extrusionOk="0" h="274320" w="1188720">
                  <a:moveTo>
                    <a:pt x="1188720" y="274319"/>
                  </a:moveTo>
                  <a:lnTo>
                    <a:pt x="1188720" y="27431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Google Shape;586;p34"/>
            <p:cNvSpPr/>
            <p:nvPr/>
          </p:nvSpPr>
          <p:spPr>
            <a:xfrm>
              <a:off x="6781800" y="3352799"/>
              <a:ext cx="274320" cy="274320"/>
            </a:xfrm>
            <a:custGeom>
              <a:rect b="b" l="l" r="r" t="t"/>
              <a:pathLst>
                <a:path extrusionOk="0" h="274320" w="274320">
                  <a:moveTo>
                    <a:pt x="137159"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59" y="274319"/>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34"/>
            <p:cNvSpPr/>
            <p:nvPr/>
          </p:nvSpPr>
          <p:spPr>
            <a:xfrm>
              <a:off x="6781800" y="3352799"/>
              <a:ext cx="274320" cy="274320"/>
            </a:xfrm>
            <a:custGeom>
              <a:rect b="b" l="l" r="r" t="t"/>
              <a:pathLst>
                <a:path extrusionOk="0" h="274320" w="274320">
                  <a:moveTo>
                    <a:pt x="137159"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59" y="274319"/>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59" y="0"/>
                  </a:lnTo>
                  <a:close/>
                </a:path>
                <a:path extrusionOk="0" h="274320" w="274320">
                  <a:moveTo>
                    <a:pt x="0" y="0"/>
                  </a:moveTo>
                  <a:lnTo>
                    <a:pt x="0" y="0"/>
                  </a:lnTo>
                </a:path>
                <a:path extrusionOk="0" h="274320" w="274320">
                  <a:moveTo>
                    <a:pt x="274320" y="274319"/>
                  </a:moveTo>
                  <a:lnTo>
                    <a:pt x="274320" y="27431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p34"/>
            <p:cNvSpPr/>
            <p:nvPr/>
          </p:nvSpPr>
          <p:spPr>
            <a:xfrm>
              <a:off x="5562600" y="3657600"/>
              <a:ext cx="274320" cy="274320"/>
            </a:xfrm>
            <a:custGeom>
              <a:rect b="b" l="l" r="r" t="t"/>
              <a:pathLst>
                <a:path extrusionOk="0" h="274320"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19"/>
                  </a:lnTo>
                  <a:lnTo>
                    <a:pt x="181173" y="267492"/>
                  </a:lnTo>
                  <a:lnTo>
                    <a:pt x="218907" y="248351"/>
                  </a:lnTo>
                  <a:lnTo>
                    <a:pt x="248351" y="218907"/>
                  </a:lnTo>
                  <a:lnTo>
                    <a:pt x="267492" y="181173"/>
                  </a:lnTo>
                  <a:lnTo>
                    <a:pt x="274320" y="137160"/>
                  </a:lnTo>
                  <a:lnTo>
                    <a:pt x="267492" y="92659"/>
                  </a:lnTo>
                  <a:lnTo>
                    <a:pt x="248351" y="54863"/>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9" name="Google Shape;589;p34"/>
            <p:cNvSpPr/>
            <p:nvPr/>
          </p:nvSpPr>
          <p:spPr>
            <a:xfrm>
              <a:off x="5562600" y="3657600"/>
              <a:ext cx="274320" cy="274320"/>
            </a:xfrm>
            <a:custGeom>
              <a:rect b="b" l="l" r="r" t="t"/>
              <a:pathLst>
                <a:path extrusionOk="0" h="274320" w="274320">
                  <a:moveTo>
                    <a:pt x="137160" y="0"/>
                  </a:moveTo>
                  <a:lnTo>
                    <a:pt x="181173" y="6705"/>
                  </a:lnTo>
                  <a:lnTo>
                    <a:pt x="218907" y="25603"/>
                  </a:lnTo>
                  <a:lnTo>
                    <a:pt x="248351" y="54863"/>
                  </a:lnTo>
                  <a:lnTo>
                    <a:pt x="267492" y="92659"/>
                  </a:lnTo>
                  <a:lnTo>
                    <a:pt x="274320" y="137160"/>
                  </a:lnTo>
                  <a:lnTo>
                    <a:pt x="267492" y="181173"/>
                  </a:lnTo>
                  <a:lnTo>
                    <a:pt x="248351" y="218907"/>
                  </a:lnTo>
                  <a:lnTo>
                    <a:pt x="218907" y="248351"/>
                  </a:lnTo>
                  <a:lnTo>
                    <a:pt x="181173" y="267492"/>
                  </a:lnTo>
                  <a:lnTo>
                    <a:pt x="137160" y="274319"/>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20" w="274320">
                  <a:moveTo>
                    <a:pt x="0" y="0"/>
                  </a:moveTo>
                  <a:lnTo>
                    <a:pt x="0" y="0"/>
                  </a:lnTo>
                </a:path>
                <a:path extrusionOk="0" h="274320" w="274320">
                  <a:moveTo>
                    <a:pt x="274320" y="274319"/>
                  </a:moveTo>
                  <a:lnTo>
                    <a:pt x="274320" y="27431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0" name="Google Shape;590;p34"/>
            <p:cNvSpPr/>
            <p:nvPr/>
          </p:nvSpPr>
          <p:spPr>
            <a:xfrm>
              <a:off x="5867400" y="3657600"/>
              <a:ext cx="274320" cy="274320"/>
            </a:xfrm>
            <a:custGeom>
              <a:rect b="b" l="l" r="r" t="t"/>
              <a:pathLst>
                <a:path extrusionOk="0" h="274320"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19"/>
                  </a:lnTo>
                  <a:lnTo>
                    <a:pt x="181173" y="267492"/>
                  </a:lnTo>
                  <a:lnTo>
                    <a:pt x="218907" y="248351"/>
                  </a:lnTo>
                  <a:lnTo>
                    <a:pt x="248351" y="218907"/>
                  </a:lnTo>
                  <a:lnTo>
                    <a:pt x="267492" y="181173"/>
                  </a:lnTo>
                  <a:lnTo>
                    <a:pt x="274320" y="137160"/>
                  </a:lnTo>
                  <a:lnTo>
                    <a:pt x="267492" y="92659"/>
                  </a:lnTo>
                  <a:lnTo>
                    <a:pt x="248351" y="54863"/>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1" name="Google Shape;591;p34"/>
            <p:cNvSpPr/>
            <p:nvPr/>
          </p:nvSpPr>
          <p:spPr>
            <a:xfrm>
              <a:off x="5867400" y="3657600"/>
              <a:ext cx="274320" cy="274320"/>
            </a:xfrm>
            <a:custGeom>
              <a:rect b="b" l="l" r="r" t="t"/>
              <a:pathLst>
                <a:path extrusionOk="0" h="274320" w="274320">
                  <a:moveTo>
                    <a:pt x="137160" y="0"/>
                  </a:moveTo>
                  <a:lnTo>
                    <a:pt x="181173" y="6705"/>
                  </a:lnTo>
                  <a:lnTo>
                    <a:pt x="218907" y="25603"/>
                  </a:lnTo>
                  <a:lnTo>
                    <a:pt x="248351" y="54863"/>
                  </a:lnTo>
                  <a:lnTo>
                    <a:pt x="267492" y="92659"/>
                  </a:lnTo>
                  <a:lnTo>
                    <a:pt x="274320" y="137160"/>
                  </a:lnTo>
                  <a:lnTo>
                    <a:pt x="267492" y="181173"/>
                  </a:lnTo>
                  <a:lnTo>
                    <a:pt x="248351" y="218907"/>
                  </a:lnTo>
                  <a:lnTo>
                    <a:pt x="218907" y="248351"/>
                  </a:lnTo>
                  <a:lnTo>
                    <a:pt x="181173" y="267492"/>
                  </a:lnTo>
                  <a:lnTo>
                    <a:pt x="137160" y="274319"/>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20" w="274320">
                  <a:moveTo>
                    <a:pt x="0" y="0"/>
                  </a:moveTo>
                  <a:lnTo>
                    <a:pt x="0" y="0"/>
                  </a:lnTo>
                </a:path>
                <a:path extrusionOk="0" h="274320" w="274320">
                  <a:moveTo>
                    <a:pt x="274320" y="274319"/>
                  </a:moveTo>
                  <a:lnTo>
                    <a:pt x="274320" y="27431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2" name="Google Shape;592;p34"/>
            <p:cNvSpPr/>
            <p:nvPr/>
          </p:nvSpPr>
          <p:spPr>
            <a:xfrm>
              <a:off x="6172200" y="3657600"/>
              <a:ext cx="274320" cy="274320"/>
            </a:xfrm>
            <a:custGeom>
              <a:rect b="b" l="l" r="r" t="t"/>
              <a:pathLst>
                <a:path extrusionOk="0" h="274320"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19"/>
                  </a:lnTo>
                  <a:lnTo>
                    <a:pt x="181173" y="267492"/>
                  </a:lnTo>
                  <a:lnTo>
                    <a:pt x="218907" y="248351"/>
                  </a:lnTo>
                  <a:lnTo>
                    <a:pt x="248351" y="218907"/>
                  </a:lnTo>
                  <a:lnTo>
                    <a:pt x="267492" y="181173"/>
                  </a:lnTo>
                  <a:lnTo>
                    <a:pt x="274320" y="137160"/>
                  </a:lnTo>
                  <a:lnTo>
                    <a:pt x="267492" y="92659"/>
                  </a:lnTo>
                  <a:lnTo>
                    <a:pt x="248351" y="54863"/>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3" name="Google Shape;593;p34"/>
            <p:cNvSpPr/>
            <p:nvPr/>
          </p:nvSpPr>
          <p:spPr>
            <a:xfrm>
              <a:off x="6172200" y="3657600"/>
              <a:ext cx="274320" cy="274320"/>
            </a:xfrm>
            <a:custGeom>
              <a:rect b="b" l="l" r="r" t="t"/>
              <a:pathLst>
                <a:path extrusionOk="0" h="274320" w="274320">
                  <a:moveTo>
                    <a:pt x="137160" y="0"/>
                  </a:moveTo>
                  <a:lnTo>
                    <a:pt x="181173" y="6705"/>
                  </a:lnTo>
                  <a:lnTo>
                    <a:pt x="218907" y="25603"/>
                  </a:lnTo>
                  <a:lnTo>
                    <a:pt x="248351" y="54863"/>
                  </a:lnTo>
                  <a:lnTo>
                    <a:pt x="267492" y="92659"/>
                  </a:lnTo>
                  <a:lnTo>
                    <a:pt x="274320" y="137160"/>
                  </a:lnTo>
                  <a:lnTo>
                    <a:pt x="267492" y="181173"/>
                  </a:lnTo>
                  <a:lnTo>
                    <a:pt x="248351" y="218907"/>
                  </a:lnTo>
                  <a:lnTo>
                    <a:pt x="218907" y="248351"/>
                  </a:lnTo>
                  <a:lnTo>
                    <a:pt x="181173" y="267492"/>
                  </a:lnTo>
                  <a:lnTo>
                    <a:pt x="137160" y="274319"/>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20" w="274320">
                  <a:moveTo>
                    <a:pt x="0" y="0"/>
                  </a:moveTo>
                  <a:lnTo>
                    <a:pt x="0" y="0"/>
                  </a:lnTo>
                </a:path>
                <a:path extrusionOk="0" h="274320" w="274320">
                  <a:moveTo>
                    <a:pt x="274320" y="274319"/>
                  </a:moveTo>
                  <a:lnTo>
                    <a:pt x="274320" y="27431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4" name="Google Shape;594;p34"/>
            <p:cNvSpPr/>
            <p:nvPr/>
          </p:nvSpPr>
          <p:spPr>
            <a:xfrm>
              <a:off x="6477000" y="3657600"/>
              <a:ext cx="274320" cy="274320"/>
            </a:xfrm>
            <a:custGeom>
              <a:rect b="b" l="l" r="r" t="t"/>
              <a:pathLst>
                <a:path extrusionOk="0" h="274320" w="274320">
                  <a:moveTo>
                    <a:pt x="137159"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59" y="274319"/>
                  </a:lnTo>
                  <a:lnTo>
                    <a:pt x="181173" y="267492"/>
                  </a:lnTo>
                  <a:lnTo>
                    <a:pt x="218907" y="248351"/>
                  </a:lnTo>
                  <a:lnTo>
                    <a:pt x="248351" y="218907"/>
                  </a:lnTo>
                  <a:lnTo>
                    <a:pt x="267492" y="181173"/>
                  </a:lnTo>
                  <a:lnTo>
                    <a:pt x="274320" y="137160"/>
                  </a:lnTo>
                  <a:lnTo>
                    <a:pt x="267492" y="92659"/>
                  </a:lnTo>
                  <a:lnTo>
                    <a:pt x="248351" y="54863"/>
                  </a:lnTo>
                  <a:lnTo>
                    <a:pt x="218907" y="25603"/>
                  </a:lnTo>
                  <a:lnTo>
                    <a:pt x="181173" y="6705"/>
                  </a:lnTo>
                  <a:lnTo>
                    <a:pt x="1371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34"/>
            <p:cNvSpPr/>
            <p:nvPr/>
          </p:nvSpPr>
          <p:spPr>
            <a:xfrm>
              <a:off x="6477000" y="3657600"/>
              <a:ext cx="274320" cy="274320"/>
            </a:xfrm>
            <a:custGeom>
              <a:rect b="b" l="l" r="r" t="t"/>
              <a:pathLst>
                <a:path extrusionOk="0" h="274320" w="274320">
                  <a:moveTo>
                    <a:pt x="137159" y="0"/>
                  </a:moveTo>
                  <a:lnTo>
                    <a:pt x="181173" y="6705"/>
                  </a:lnTo>
                  <a:lnTo>
                    <a:pt x="218907" y="25603"/>
                  </a:lnTo>
                  <a:lnTo>
                    <a:pt x="248351" y="54863"/>
                  </a:lnTo>
                  <a:lnTo>
                    <a:pt x="267492" y="92659"/>
                  </a:lnTo>
                  <a:lnTo>
                    <a:pt x="274320" y="137160"/>
                  </a:lnTo>
                  <a:lnTo>
                    <a:pt x="267492" y="181173"/>
                  </a:lnTo>
                  <a:lnTo>
                    <a:pt x="248351" y="218907"/>
                  </a:lnTo>
                  <a:lnTo>
                    <a:pt x="218907" y="248351"/>
                  </a:lnTo>
                  <a:lnTo>
                    <a:pt x="181173" y="267492"/>
                  </a:lnTo>
                  <a:lnTo>
                    <a:pt x="137159" y="274319"/>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59" y="0"/>
                  </a:lnTo>
                  <a:close/>
                </a:path>
                <a:path extrusionOk="0" h="274320" w="274320">
                  <a:moveTo>
                    <a:pt x="0" y="0"/>
                  </a:moveTo>
                  <a:lnTo>
                    <a:pt x="0" y="0"/>
                  </a:lnTo>
                </a:path>
                <a:path extrusionOk="0" h="274320" w="274320">
                  <a:moveTo>
                    <a:pt x="274320" y="274319"/>
                  </a:moveTo>
                  <a:lnTo>
                    <a:pt x="274320" y="27431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34"/>
            <p:cNvSpPr/>
            <p:nvPr/>
          </p:nvSpPr>
          <p:spPr>
            <a:xfrm>
              <a:off x="6781800" y="3657600"/>
              <a:ext cx="274320" cy="274320"/>
            </a:xfrm>
            <a:custGeom>
              <a:rect b="b" l="l" r="r" t="t"/>
              <a:pathLst>
                <a:path extrusionOk="0" h="274320" w="274320">
                  <a:moveTo>
                    <a:pt x="137159"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59" y="274319"/>
                  </a:lnTo>
                  <a:lnTo>
                    <a:pt x="181173" y="267492"/>
                  </a:lnTo>
                  <a:lnTo>
                    <a:pt x="218907" y="248351"/>
                  </a:lnTo>
                  <a:lnTo>
                    <a:pt x="248351" y="218907"/>
                  </a:lnTo>
                  <a:lnTo>
                    <a:pt x="267492" y="181173"/>
                  </a:lnTo>
                  <a:lnTo>
                    <a:pt x="274320" y="137160"/>
                  </a:lnTo>
                  <a:lnTo>
                    <a:pt x="267492" y="92659"/>
                  </a:lnTo>
                  <a:lnTo>
                    <a:pt x="248351" y="54863"/>
                  </a:lnTo>
                  <a:lnTo>
                    <a:pt x="218907" y="25603"/>
                  </a:lnTo>
                  <a:lnTo>
                    <a:pt x="181173" y="6705"/>
                  </a:lnTo>
                  <a:lnTo>
                    <a:pt x="1371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Google Shape;597;p34"/>
            <p:cNvSpPr/>
            <p:nvPr/>
          </p:nvSpPr>
          <p:spPr>
            <a:xfrm>
              <a:off x="6781800" y="3657600"/>
              <a:ext cx="274320" cy="274320"/>
            </a:xfrm>
            <a:custGeom>
              <a:rect b="b" l="l" r="r" t="t"/>
              <a:pathLst>
                <a:path extrusionOk="0" h="274320" w="274320">
                  <a:moveTo>
                    <a:pt x="137159" y="0"/>
                  </a:moveTo>
                  <a:lnTo>
                    <a:pt x="181173" y="6705"/>
                  </a:lnTo>
                  <a:lnTo>
                    <a:pt x="218907" y="25603"/>
                  </a:lnTo>
                  <a:lnTo>
                    <a:pt x="248351" y="54863"/>
                  </a:lnTo>
                  <a:lnTo>
                    <a:pt x="267492" y="92659"/>
                  </a:lnTo>
                  <a:lnTo>
                    <a:pt x="274320" y="137160"/>
                  </a:lnTo>
                  <a:lnTo>
                    <a:pt x="267492" y="181173"/>
                  </a:lnTo>
                  <a:lnTo>
                    <a:pt x="248351" y="218907"/>
                  </a:lnTo>
                  <a:lnTo>
                    <a:pt x="218907" y="248351"/>
                  </a:lnTo>
                  <a:lnTo>
                    <a:pt x="181173" y="267492"/>
                  </a:lnTo>
                  <a:lnTo>
                    <a:pt x="137159" y="274319"/>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59" y="0"/>
                  </a:lnTo>
                  <a:close/>
                </a:path>
                <a:path extrusionOk="0" h="274320" w="274320">
                  <a:moveTo>
                    <a:pt x="0" y="0"/>
                  </a:moveTo>
                  <a:lnTo>
                    <a:pt x="0" y="0"/>
                  </a:lnTo>
                </a:path>
                <a:path extrusionOk="0" h="274320" w="274320">
                  <a:moveTo>
                    <a:pt x="274320" y="274319"/>
                  </a:moveTo>
                  <a:lnTo>
                    <a:pt x="274320" y="27431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Google Shape;598;p34"/>
            <p:cNvSpPr/>
            <p:nvPr/>
          </p:nvSpPr>
          <p:spPr>
            <a:xfrm>
              <a:off x="6324600" y="3498850"/>
              <a:ext cx="0" cy="692150"/>
            </a:xfrm>
            <a:custGeom>
              <a:rect b="b" l="l" r="r" t="t"/>
              <a:pathLst>
                <a:path extrusionOk="0" h="692150" w="120000">
                  <a:moveTo>
                    <a:pt x="0" y="692150"/>
                  </a:moveTo>
                  <a:lnTo>
                    <a:pt x="0" y="0"/>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Google Shape;599;p34"/>
            <p:cNvSpPr/>
            <p:nvPr/>
          </p:nvSpPr>
          <p:spPr>
            <a:xfrm>
              <a:off x="6286500" y="3428999"/>
              <a:ext cx="76200" cy="74930"/>
            </a:xfrm>
            <a:custGeom>
              <a:rect b="b" l="l" r="r" t="t"/>
              <a:pathLst>
                <a:path extrusionOk="0" h="74929" w="76200">
                  <a:moveTo>
                    <a:pt x="38100" y="0"/>
                  </a:moveTo>
                  <a:lnTo>
                    <a:pt x="0" y="74929"/>
                  </a:lnTo>
                  <a:lnTo>
                    <a:pt x="76200" y="74929"/>
                  </a:lnTo>
                  <a:lnTo>
                    <a:pt x="38100"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00" name="Google Shape;600;p34"/>
          <p:cNvSpPr txBox="1"/>
          <p:nvPr>
            <p:ph type="title"/>
          </p:nvPr>
        </p:nvSpPr>
        <p:spPr>
          <a:xfrm>
            <a:off x="420369" y="206284"/>
            <a:ext cx="4649470" cy="1046480"/>
          </a:xfrm>
          <a:prstGeom prst="rect">
            <a:avLst/>
          </a:prstGeom>
          <a:noFill/>
          <a:ln>
            <a:noFill/>
          </a:ln>
        </p:spPr>
        <p:txBody>
          <a:bodyPr anchorCtr="0" anchor="t" bIns="0" lIns="0" spcFirstLastPara="1" rIns="0" wrap="square" tIns="69200">
            <a:spAutoFit/>
          </a:bodyPr>
          <a:lstStyle/>
          <a:p>
            <a:pPr indent="0" lvl="0" marL="12700" rtl="0" algn="l">
              <a:lnSpc>
                <a:spcPct val="100000"/>
              </a:lnSpc>
              <a:spcBef>
                <a:spcPts val="0"/>
              </a:spcBef>
              <a:spcAft>
                <a:spcPts val="0"/>
              </a:spcAft>
              <a:buNone/>
            </a:pPr>
            <a:r>
              <a:rPr lang="en-US"/>
              <a:t>Boundary Fill Algorithm</a:t>
            </a:r>
            <a:endParaRPr/>
          </a:p>
          <a:p>
            <a:pPr indent="0" lvl="0" marL="12700" rtl="0" algn="l">
              <a:lnSpc>
                <a:spcPct val="100000"/>
              </a:lnSpc>
              <a:spcBef>
                <a:spcPts val="390"/>
              </a:spcBef>
              <a:spcAft>
                <a:spcPts val="0"/>
              </a:spcAft>
              <a:buNone/>
            </a:pPr>
            <a:r>
              <a:rPr lang="en-US" sz="2800">
                <a:solidFill>
                  <a:srgbClr val="FF0000"/>
                </a:solidFill>
              </a:rPr>
              <a:t>4-connected (Example)</a:t>
            </a:r>
            <a:endParaRPr sz="2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5"/>
          <p:cNvSpPr txBox="1"/>
          <p:nvPr/>
        </p:nvSpPr>
        <p:spPr>
          <a:xfrm>
            <a:off x="6490970" y="2454910"/>
            <a:ext cx="124460" cy="946150"/>
          </a:xfrm>
          <a:prstGeom prst="rect">
            <a:avLst/>
          </a:prstGeom>
          <a:noFill/>
          <a:ln>
            <a:noFill/>
          </a:ln>
        </p:spPr>
        <p:txBody>
          <a:bodyPr anchorCtr="0" anchor="t" bIns="0" lIns="0" spcFirstLastPara="1" rIns="0" wrap="square" tIns="10667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a:p>
            <a:pPr indent="0" lvl="0" marL="12700" marR="0" rtl="0" algn="l">
              <a:lnSpc>
                <a:spcPct val="100000"/>
              </a:lnSpc>
              <a:spcBef>
                <a:spcPts val="73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grpSp>
        <p:nvGrpSpPr>
          <p:cNvPr id="606" name="Google Shape;606;p35"/>
          <p:cNvGrpSpPr/>
          <p:nvPr/>
        </p:nvGrpSpPr>
        <p:grpSpPr>
          <a:xfrm>
            <a:off x="3656329" y="1827529"/>
            <a:ext cx="2407920" cy="1493520"/>
            <a:chOff x="3656329" y="1827529"/>
            <a:chExt cx="2407920" cy="1493520"/>
          </a:xfrm>
        </p:grpSpPr>
        <p:sp>
          <p:nvSpPr>
            <p:cNvPr id="607" name="Google Shape;607;p35"/>
            <p:cNvSpPr/>
            <p:nvPr/>
          </p:nvSpPr>
          <p:spPr>
            <a:xfrm>
              <a:off x="4570729" y="1827529"/>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p35"/>
            <p:cNvSpPr/>
            <p:nvPr/>
          </p:nvSpPr>
          <p:spPr>
            <a:xfrm>
              <a:off x="45707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Google Shape;609;p35"/>
            <p:cNvSpPr/>
            <p:nvPr/>
          </p:nvSpPr>
          <p:spPr>
            <a:xfrm>
              <a:off x="4875529" y="1827529"/>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0" name="Google Shape;610;p35"/>
            <p:cNvSpPr/>
            <p:nvPr/>
          </p:nvSpPr>
          <p:spPr>
            <a:xfrm>
              <a:off x="48755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1" name="Google Shape;611;p35"/>
            <p:cNvSpPr/>
            <p:nvPr/>
          </p:nvSpPr>
          <p:spPr>
            <a:xfrm>
              <a:off x="51803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2" name="Google Shape;612;p35"/>
            <p:cNvSpPr/>
            <p:nvPr/>
          </p:nvSpPr>
          <p:spPr>
            <a:xfrm>
              <a:off x="51803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3" name="Google Shape;613;p35"/>
            <p:cNvSpPr/>
            <p:nvPr/>
          </p:nvSpPr>
          <p:spPr>
            <a:xfrm>
              <a:off x="5485129" y="1827529"/>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4" name="Google Shape;614;p35"/>
            <p:cNvSpPr/>
            <p:nvPr/>
          </p:nvSpPr>
          <p:spPr>
            <a:xfrm>
              <a:off x="54851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5" name="Google Shape;615;p35"/>
            <p:cNvSpPr/>
            <p:nvPr/>
          </p:nvSpPr>
          <p:spPr>
            <a:xfrm>
              <a:off x="5789929" y="1827529"/>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6" name="Google Shape;616;p35"/>
            <p:cNvSpPr/>
            <p:nvPr/>
          </p:nvSpPr>
          <p:spPr>
            <a:xfrm>
              <a:off x="57899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7" name="Google Shape;617;p35"/>
            <p:cNvSpPr/>
            <p:nvPr/>
          </p:nvSpPr>
          <p:spPr>
            <a:xfrm>
              <a:off x="4570729" y="2132329"/>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8" name="Google Shape;618;p35"/>
            <p:cNvSpPr/>
            <p:nvPr/>
          </p:nvSpPr>
          <p:spPr>
            <a:xfrm>
              <a:off x="4570729" y="2132329"/>
              <a:ext cx="1188720" cy="274320"/>
            </a:xfrm>
            <a:custGeom>
              <a:rect b="b" l="l" r="r" t="t"/>
              <a:pathLst>
                <a:path extrusionOk="0" h="274319" w="11887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1188720">
                  <a:moveTo>
                    <a:pt x="0" y="0"/>
                  </a:moveTo>
                  <a:lnTo>
                    <a:pt x="0" y="0"/>
                  </a:lnTo>
                </a:path>
                <a:path extrusionOk="0" h="274319" w="1188720">
                  <a:moveTo>
                    <a:pt x="274320" y="274320"/>
                  </a:moveTo>
                  <a:lnTo>
                    <a:pt x="274320" y="274320"/>
                  </a:lnTo>
                </a:path>
                <a:path extrusionOk="0" h="274319" w="1188720">
                  <a:moveTo>
                    <a:pt x="441960" y="0"/>
                  </a:moveTo>
                  <a:lnTo>
                    <a:pt x="485973" y="6705"/>
                  </a:lnTo>
                  <a:lnTo>
                    <a:pt x="523707" y="25603"/>
                  </a:lnTo>
                  <a:lnTo>
                    <a:pt x="553151" y="54864"/>
                  </a:lnTo>
                  <a:lnTo>
                    <a:pt x="572292" y="92659"/>
                  </a:lnTo>
                  <a:lnTo>
                    <a:pt x="579120" y="137160"/>
                  </a:lnTo>
                  <a:lnTo>
                    <a:pt x="572292" y="181173"/>
                  </a:lnTo>
                  <a:lnTo>
                    <a:pt x="553151" y="218907"/>
                  </a:lnTo>
                  <a:lnTo>
                    <a:pt x="523707" y="248351"/>
                  </a:lnTo>
                  <a:lnTo>
                    <a:pt x="485973" y="267492"/>
                  </a:lnTo>
                  <a:lnTo>
                    <a:pt x="441960" y="274320"/>
                  </a:lnTo>
                  <a:lnTo>
                    <a:pt x="397459" y="267492"/>
                  </a:lnTo>
                  <a:lnTo>
                    <a:pt x="359663" y="248351"/>
                  </a:lnTo>
                  <a:lnTo>
                    <a:pt x="330403" y="218907"/>
                  </a:lnTo>
                  <a:lnTo>
                    <a:pt x="311505" y="181173"/>
                  </a:lnTo>
                  <a:lnTo>
                    <a:pt x="304800" y="137160"/>
                  </a:lnTo>
                  <a:lnTo>
                    <a:pt x="311505" y="92659"/>
                  </a:lnTo>
                  <a:lnTo>
                    <a:pt x="330403" y="54863"/>
                  </a:lnTo>
                  <a:lnTo>
                    <a:pt x="359664" y="25603"/>
                  </a:lnTo>
                  <a:lnTo>
                    <a:pt x="397459" y="6705"/>
                  </a:lnTo>
                  <a:lnTo>
                    <a:pt x="441960" y="0"/>
                  </a:lnTo>
                  <a:close/>
                </a:path>
                <a:path extrusionOk="0" h="274319" w="1188720">
                  <a:moveTo>
                    <a:pt x="304800" y="0"/>
                  </a:moveTo>
                  <a:lnTo>
                    <a:pt x="304800" y="0"/>
                  </a:lnTo>
                </a:path>
                <a:path extrusionOk="0" h="274319" w="1188720">
                  <a:moveTo>
                    <a:pt x="579120" y="274320"/>
                  </a:moveTo>
                  <a:lnTo>
                    <a:pt x="579120" y="274320"/>
                  </a:lnTo>
                </a:path>
                <a:path extrusionOk="0" h="274319" w="1188720">
                  <a:moveTo>
                    <a:pt x="746760" y="0"/>
                  </a:moveTo>
                  <a:lnTo>
                    <a:pt x="790773" y="6705"/>
                  </a:lnTo>
                  <a:lnTo>
                    <a:pt x="828507" y="25603"/>
                  </a:lnTo>
                  <a:lnTo>
                    <a:pt x="857951" y="54864"/>
                  </a:lnTo>
                  <a:lnTo>
                    <a:pt x="877092" y="92659"/>
                  </a:lnTo>
                  <a:lnTo>
                    <a:pt x="883920" y="137160"/>
                  </a:lnTo>
                  <a:lnTo>
                    <a:pt x="877092" y="181173"/>
                  </a:lnTo>
                  <a:lnTo>
                    <a:pt x="857951" y="218907"/>
                  </a:lnTo>
                  <a:lnTo>
                    <a:pt x="828507" y="248351"/>
                  </a:lnTo>
                  <a:lnTo>
                    <a:pt x="790773" y="267492"/>
                  </a:lnTo>
                  <a:lnTo>
                    <a:pt x="746760" y="274320"/>
                  </a:lnTo>
                  <a:lnTo>
                    <a:pt x="702746" y="267492"/>
                  </a:lnTo>
                  <a:lnTo>
                    <a:pt x="665012" y="248351"/>
                  </a:lnTo>
                  <a:lnTo>
                    <a:pt x="635568" y="218907"/>
                  </a:lnTo>
                  <a:lnTo>
                    <a:pt x="616427" y="181173"/>
                  </a:lnTo>
                  <a:lnTo>
                    <a:pt x="609600" y="137160"/>
                  </a:lnTo>
                  <a:lnTo>
                    <a:pt x="616427" y="92659"/>
                  </a:lnTo>
                  <a:lnTo>
                    <a:pt x="635568" y="54863"/>
                  </a:lnTo>
                  <a:lnTo>
                    <a:pt x="665012" y="25603"/>
                  </a:lnTo>
                  <a:lnTo>
                    <a:pt x="702746" y="6705"/>
                  </a:lnTo>
                  <a:lnTo>
                    <a:pt x="746760" y="0"/>
                  </a:lnTo>
                  <a:close/>
                </a:path>
                <a:path extrusionOk="0" h="274319" w="1188720">
                  <a:moveTo>
                    <a:pt x="609600" y="0"/>
                  </a:moveTo>
                  <a:lnTo>
                    <a:pt x="609600" y="0"/>
                  </a:lnTo>
                </a:path>
                <a:path extrusionOk="0" h="274319" w="1188720">
                  <a:moveTo>
                    <a:pt x="883920" y="274320"/>
                  </a:moveTo>
                  <a:lnTo>
                    <a:pt x="883920" y="274320"/>
                  </a:lnTo>
                </a:path>
                <a:path extrusionOk="0" h="274319" w="1188720">
                  <a:moveTo>
                    <a:pt x="1051560" y="0"/>
                  </a:moveTo>
                  <a:lnTo>
                    <a:pt x="1095573" y="6705"/>
                  </a:lnTo>
                  <a:lnTo>
                    <a:pt x="1133307" y="25603"/>
                  </a:lnTo>
                  <a:lnTo>
                    <a:pt x="1162751" y="54864"/>
                  </a:lnTo>
                  <a:lnTo>
                    <a:pt x="1181892" y="92659"/>
                  </a:lnTo>
                  <a:lnTo>
                    <a:pt x="1188720" y="137160"/>
                  </a:lnTo>
                  <a:lnTo>
                    <a:pt x="1181892" y="181173"/>
                  </a:lnTo>
                  <a:lnTo>
                    <a:pt x="1162751" y="218907"/>
                  </a:lnTo>
                  <a:lnTo>
                    <a:pt x="1133307" y="248351"/>
                  </a:lnTo>
                  <a:lnTo>
                    <a:pt x="1095573" y="267492"/>
                  </a:lnTo>
                  <a:lnTo>
                    <a:pt x="1051560" y="274320"/>
                  </a:lnTo>
                  <a:lnTo>
                    <a:pt x="1007059" y="267492"/>
                  </a:lnTo>
                  <a:lnTo>
                    <a:pt x="969263" y="248351"/>
                  </a:lnTo>
                  <a:lnTo>
                    <a:pt x="940003" y="218907"/>
                  </a:lnTo>
                  <a:lnTo>
                    <a:pt x="921105" y="181173"/>
                  </a:lnTo>
                  <a:lnTo>
                    <a:pt x="914400" y="137160"/>
                  </a:lnTo>
                  <a:lnTo>
                    <a:pt x="921105" y="92659"/>
                  </a:lnTo>
                  <a:lnTo>
                    <a:pt x="940003" y="54863"/>
                  </a:lnTo>
                  <a:lnTo>
                    <a:pt x="969264" y="25603"/>
                  </a:lnTo>
                  <a:lnTo>
                    <a:pt x="1007059" y="6705"/>
                  </a:lnTo>
                  <a:lnTo>
                    <a:pt x="1051560" y="0"/>
                  </a:lnTo>
                  <a:close/>
                </a:path>
                <a:path extrusionOk="0" h="274319" w="1188720">
                  <a:moveTo>
                    <a:pt x="914400" y="0"/>
                  </a:moveTo>
                  <a:lnTo>
                    <a:pt x="914400" y="0"/>
                  </a:lnTo>
                </a:path>
                <a:path extrusionOk="0" h="274319" w="1188720">
                  <a:moveTo>
                    <a:pt x="1188720" y="274320"/>
                  </a:moveTo>
                  <a:lnTo>
                    <a:pt x="11887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9" name="Google Shape;619;p35"/>
            <p:cNvSpPr/>
            <p:nvPr/>
          </p:nvSpPr>
          <p:spPr>
            <a:xfrm>
              <a:off x="5789929" y="2132329"/>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0" name="Google Shape;620;p35"/>
            <p:cNvSpPr/>
            <p:nvPr/>
          </p:nvSpPr>
          <p:spPr>
            <a:xfrm>
              <a:off x="5789929" y="21323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1" name="Google Shape;621;p35"/>
            <p:cNvSpPr/>
            <p:nvPr/>
          </p:nvSpPr>
          <p:spPr>
            <a:xfrm>
              <a:off x="4570729" y="2435859"/>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660"/>
                  </a:lnTo>
                  <a:lnTo>
                    <a:pt x="25603" y="219455"/>
                  </a:lnTo>
                  <a:lnTo>
                    <a:pt x="54863" y="248716"/>
                  </a:lnTo>
                  <a:lnTo>
                    <a:pt x="92659" y="267614"/>
                  </a:lnTo>
                  <a:lnTo>
                    <a:pt x="137160" y="274319"/>
                  </a:lnTo>
                  <a:lnTo>
                    <a:pt x="181173" y="267614"/>
                  </a:lnTo>
                  <a:lnTo>
                    <a:pt x="218907" y="248716"/>
                  </a:lnTo>
                  <a:lnTo>
                    <a:pt x="248351" y="219456"/>
                  </a:lnTo>
                  <a:lnTo>
                    <a:pt x="267492" y="181660"/>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2" name="Google Shape;622;p35"/>
            <p:cNvSpPr/>
            <p:nvPr/>
          </p:nvSpPr>
          <p:spPr>
            <a:xfrm>
              <a:off x="4570729" y="2435859"/>
              <a:ext cx="1188720" cy="275590"/>
            </a:xfrm>
            <a:custGeom>
              <a:rect b="b" l="l" r="r" t="t"/>
              <a:pathLst>
                <a:path extrusionOk="0" h="275589" w="1188720">
                  <a:moveTo>
                    <a:pt x="137160" y="0"/>
                  </a:moveTo>
                  <a:lnTo>
                    <a:pt x="181173" y="6827"/>
                  </a:lnTo>
                  <a:lnTo>
                    <a:pt x="218907" y="25968"/>
                  </a:lnTo>
                  <a:lnTo>
                    <a:pt x="248351" y="55412"/>
                  </a:lnTo>
                  <a:lnTo>
                    <a:pt x="267492" y="93146"/>
                  </a:lnTo>
                  <a:lnTo>
                    <a:pt x="274320" y="137160"/>
                  </a:lnTo>
                  <a:lnTo>
                    <a:pt x="267492" y="181660"/>
                  </a:lnTo>
                  <a:lnTo>
                    <a:pt x="248351" y="219456"/>
                  </a:lnTo>
                  <a:lnTo>
                    <a:pt x="218907" y="248716"/>
                  </a:lnTo>
                  <a:lnTo>
                    <a:pt x="181173" y="267614"/>
                  </a:lnTo>
                  <a:lnTo>
                    <a:pt x="137160" y="274319"/>
                  </a:lnTo>
                  <a:lnTo>
                    <a:pt x="92659" y="267614"/>
                  </a:lnTo>
                  <a:lnTo>
                    <a:pt x="54863" y="248716"/>
                  </a:lnTo>
                  <a:lnTo>
                    <a:pt x="25603" y="219455"/>
                  </a:lnTo>
                  <a:lnTo>
                    <a:pt x="6705" y="181660"/>
                  </a:lnTo>
                  <a:lnTo>
                    <a:pt x="0" y="137160"/>
                  </a:lnTo>
                  <a:lnTo>
                    <a:pt x="6705" y="93146"/>
                  </a:lnTo>
                  <a:lnTo>
                    <a:pt x="25603" y="55412"/>
                  </a:lnTo>
                  <a:lnTo>
                    <a:pt x="54864" y="25968"/>
                  </a:lnTo>
                  <a:lnTo>
                    <a:pt x="92659" y="6827"/>
                  </a:lnTo>
                  <a:lnTo>
                    <a:pt x="137160" y="0"/>
                  </a:lnTo>
                  <a:close/>
                </a:path>
                <a:path extrusionOk="0" h="275589" w="1188720">
                  <a:moveTo>
                    <a:pt x="0" y="0"/>
                  </a:moveTo>
                  <a:lnTo>
                    <a:pt x="0" y="0"/>
                  </a:lnTo>
                </a:path>
                <a:path extrusionOk="0" h="275589" w="1188720">
                  <a:moveTo>
                    <a:pt x="274320" y="275589"/>
                  </a:moveTo>
                  <a:lnTo>
                    <a:pt x="274320" y="275589"/>
                  </a:lnTo>
                </a:path>
                <a:path extrusionOk="0" h="275589" w="1188720">
                  <a:moveTo>
                    <a:pt x="441960" y="0"/>
                  </a:moveTo>
                  <a:lnTo>
                    <a:pt x="485973" y="6827"/>
                  </a:lnTo>
                  <a:lnTo>
                    <a:pt x="523707" y="25968"/>
                  </a:lnTo>
                  <a:lnTo>
                    <a:pt x="553151" y="55412"/>
                  </a:lnTo>
                  <a:lnTo>
                    <a:pt x="572292" y="93146"/>
                  </a:lnTo>
                  <a:lnTo>
                    <a:pt x="579120" y="137160"/>
                  </a:lnTo>
                  <a:lnTo>
                    <a:pt x="572292" y="181660"/>
                  </a:lnTo>
                  <a:lnTo>
                    <a:pt x="553151" y="219456"/>
                  </a:lnTo>
                  <a:lnTo>
                    <a:pt x="523707" y="248716"/>
                  </a:lnTo>
                  <a:lnTo>
                    <a:pt x="485973" y="267614"/>
                  </a:lnTo>
                  <a:lnTo>
                    <a:pt x="441960" y="274319"/>
                  </a:lnTo>
                  <a:lnTo>
                    <a:pt x="397459" y="267614"/>
                  </a:lnTo>
                  <a:lnTo>
                    <a:pt x="359663" y="248716"/>
                  </a:lnTo>
                  <a:lnTo>
                    <a:pt x="330403" y="219455"/>
                  </a:lnTo>
                  <a:lnTo>
                    <a:pt x="311505" y="181660"/>
                  </a:lnTo>
                  <a:lnTo>
                    <a:pt x="304800" y="137160"/>
                  </a:lnTo>
                  <a:lnTo>
                    <a:pt x="311505" y="93146"/>
                  </a:lnTo>
                  <a:lnTo>
                    <a:pt x="330403" y="55412"/>
                  </a:lnTo>
                  <a:lnTo>
                    <a:pt x="359664" y="25968"/>
                  </a:lnTo>
                  <a:lnTo>
                    <a:pt x="397459" y="6827"/>
                  </a:lnTo>
                  <a:lnTo>
                    <a:pt x="441960" y="0"/>
                  </a:lnTo>
                  <a:close/>
                </a:path>
                <a:path extrusionOk="0" h="275589" w="1188720">
                  <a:moveTo>
                    <a:pt x="304800" y="0"/>
                  </a:moveTo>
                  <a:lnTo>
                    <a:pt x="304800" y="0"/>
                  </a:lnTo>
                </a:path>
                <a:path extrusionOk="0" h="275589" w="1188720">
                  <a:moveTo>
                    <a:pt x="579120" y="275589"/>
                  </a:moveTo>
                  <a:lnTo>
                    <a:pt x="579120" y="275589"/>
                  </a:lnTo>
                </a:path>
                <a:path extrusionOk="0" h="275589" w="1188720">
                  <a:moveTo>
                    <a:pt x="746760" y="0"/>
                  </a:moveTo>
                  <a:lnTo>
                    <a:pt x="790773" y="6827"/>
                  </a:lnTo>
                  <a:lnTo>
                    <a:pt x="828507" y="25968"/>
                  </a:lnTo>
                  <a:lnTo>
                    <a:pt x="857951" y="55412"/>
                  </a:lnTo>
                  <a:lnTo>
                    <a:pt x="877092" y="93146"/>
                  </a:lnTo>
                  <a:lnTo>
                    <a:pt x="883920" y="137160"/>
                  </a:lnTo>
                  <a:lnTo>
                    <a:pt x="877092" y="181660"/>
                  </a:lnTo>
                  <a:lnTo>
                    <a:pt x="857951" y="219456"/>
                  </a:lnTo>
                  <a:lnTo>
                    <a:pt x="828507" y="248716"/>
                  </a:lnTo>
                  <a:lnTo>
                    <a:pt x="790773" y="267614"/>
                  </a:lnTo>
                  <a:lnTo>
                    <a:pt x="746760" y="274319"/>
                  </a:lnTo>
                  <a:lnTo>
                    <a:pt x="702746" y="267614"/>
                  </a:lnTo>
                  <a:lnTo>
                    <a:pt x="665012" y="248716"/>
                  </a:lnTo>
                  <a:lnTo>
                    <a:pt x="635568" y="219455"/>
                  </a:lnTo>
                  <a:lnTo>
                    <a:pt x="616427" y="181660"/>
                  </a:lnTo>
                  <a:lnTo>
                    <a:pt x="609600" y="137160"/>
                  </a:lnTo>
                  <a:lnTo>
                    <a:pt x="616427" y="93146"/>
                  </a:lnTo>
                  <a:lnTo>
                    <a:pt x="635568" y="55412"/>
                  </a:lnTo>
                  <a:lnTo>
                    <a:pt x="665012" y="25968"/>
                  </a:lnTo>
                  <a:lnTo>
                    <a:pt x="702746" y="6827"/>
                  </a:lnTo>
                  <a:lnTo>
                    <a:pt x="746760" y="0"/>
                  </a:lnTo>
                  <a:close/>
                </a:path>
                <a:path extrusionOk="0" h="275589" w="1188720">
                  <a:moveTo>
                    <a:pt x="609600" y="0"/>
                  </a:moveTo>
                  <a:lnTo>
                    <a:pt x="609600" y="0"/>
                  </a:lnTo>
                </a:path>
                <a:path extrusionOk="0" h="275589" w="1188720">
                  <a:moveTo>
                    <a:pt x="883920" y="275589"/>
                  </a:moveTo>
                  <a:lnTo>
                    <a:pt x="883920" y="275589"/>
                  </a:lnTo>
                </a:path>
                <a:path extrusionOk="0" h="275589" w="1188720">
                  <a:moveTo>
                    <a:pt x="1051560" y="0"/>
                  </a:moveTo>
                  <a:lnTo>
                    <a:pt x="1095573" y="6827"/>
                  </a:lnTo>
                  <a:lnTo>
                    <a:pt x="1133307" y="25968"/>
                  </a:lnTo>
                  <a:lnTo>
                    <a:pt x="1162751" y="55412"/>
                  </a:lnTo>
                  <a:lnTo>
                    <a:pt x="1181892" y="93146"/>
                  </a:lnTo>
                  <a:lnTo>
                    <a:pt x="1188720" y="137160"/>
                  </a:lnTo>
                  <a:lnTo>
                    <a:pt x="1181892" y="181660"/>
                  </a:lnTo>
                  <a:lnTo>
                    <a:pt x="1162751" y="219456"/>
                  </a:lnTo>
                  <a:lnTo>
                    <a:pt x="1133307" y="248716"/>
                  </a:lnTo>
                  <a:lnTo>
                    <a:pt x="1095573" y="267614"/>
                  </a:lnTo>
                  <a:lnTo>
                    <a:pt x="1051560" y="274319"/>
                  </a:lnTo>
                  <a:lnTo>
                    <a:pt x="1007059" y="267614"/>
                  </a:lnTo>
                  <a:lnTo>
                    <a:pt x="969263" y="248716"/>
                  </a:lnTo>
                  <a:lnTo>
                    <a:pt x="940003" y="219455"/>
                  </a:lnTo>
                  <a:lnTo>
                    <a:pt x="921105" y="181660"/>
                  </a:lnTo>
                  <a:lnTo>
                    <a:pt x="914400" y="137160"/>
                  </a:lnTo>
                  <a:lnTo>
                    <a:pt x="921105" y="93146"/>
                  </a:lnTo>
                  <a:lnTo>
                    <a:pt x="940003" y="55412"/>
                  </a:lnTo>
                  <a:lnTo>
                    <a:pt x="969264" y="25968"/>
                  </a:lnTo>
                  <a:lnTo>
                    <a:pt x="1007059" y="6827"/>
                  </a:lnTo>
                  <a:lnTo>
                    <a:pt x="1051560" y="0"/>
                  </a:lnTo>
                  <a:close/>
                </a:path>
                <a:path extrusionOk="0" h="275589" w="1188720">
                  <a:moveTo>
                    <a:pt x="914400" y="0"/>
                  </a:moveTo>
                  <a:lnTo>
                    <a:pt x="914400" y="0"/>
                  </a:lnTo>
                </a:path>
                <a:path extrusionOk="0" h="275589" w="1188720">
                  <a:moveTo>
                    <a:pt x="1188720" y="275589"/>
                  </a:moveTo>
                  <a:lnTo>
                    <a:pt x="11887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3" name="Google Shape;623;p35"/>
            <p:cNvSpPr/>
            <p:nvPr/>
          </p:nvSpPr>
          <p:spPr>
            <a:xfrm>
              <a:off x="5789929" y="2435859"/>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660"/>
                  </a:lnTo>
                  <a:lnTo>
                    <a:pt x="25603" y="219455"/>
                  </a:lnTo>
                  <a:lnTo>
                    <a:pt x="54863" y="248716"/>
                  </a:lnTo>
                  <a:lnTo>
                    <a:pt x="92659" y="267614"/>
                  </a:lnTo>
                  <a:lnTo>
                    <a:pt x="137160" y="274319"/>
                  </a:lnTo>
                  <a:lnTo>
                    <a:pt x="181173" y="267614"/>
                  </a:lnTo>
                  <a:lnTo>
                    <a:pt x="218907" y="248716"/>
                  </a:lnTo>
                  <a:lnTo>
                    <a:pt x="248351" y="219456"/>
                  </a:lnTo>
                  <a:lnTo>
                    <a:pt x="267492" y="181660"/>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4" name="Google Shape;624;p35"/>
            <p:cNvSpPr/>
            <p:nvPr/>
          </p:nvSpPr>
          <p:spPr>
            <a:xfrm>
              <a:off x="5789929" y="24358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660"/>
                  </a:lnTo>
                  <a:lnTo>
                    <a:pt x="248351" y="219456"/>
                  </a:lnTo>
                  <a:lnTo>
                    <a:pt x="218907" y="248716"/>
                  </a:lnTo>
                  <a:lnTo>
                    <a:pt x="181173" y="267614"/>
                  </a:lnTo>
                  <a:lnTo>
                    <a:pt x="137160" y="274319"/>
                  </a:lnTo>
                  <a:lnTo>
                    <a:pt x="92659" y="267614"/>
                  </a:lnTo>
                  <a:lnTo>
                    <a:pt x="54863" y="248716"/>
                  </a:lnTo>
                  <a:lnTo>
                    <a:pt x="25603" y="219455"/>
                  </a:lnTo>
                  <a:lnTo>
                    <a:pt x="6705" y="181660"/>
                  </a:lnTo>
                  <a:lnTo>
                    <a:pt x="0" y="137160"/>
                  </a:lnTo>
                  <a:lnTo>
                    <a:pt x="6705" y="93146"/>
                  </a:lnTo>
                  <a:lnTo>
                    <a:pt x="25603" y="55412"/>
                  </a:lnTo>
                  <a:lnTo>
                    <a:pt x="54864" y="25968"/>
                  </a:lnTo>
                  <a:lnTo>
                    <a:pt x="92659"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5" name="Google Shape;625;p35"/>
            <p:cNvSpPr/>
            <p:nvPr/>
          </p:nvSpPr>
          <p:spPr>
            <a:xfrm>
              <a:off x="3656329" y="2741929"/>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6" name="Google Shape;626;p35"/>
            <p:cNvSpPr/>
            <p:nvPr/>
          </p:nvSpPr>
          <p:spPr>
            <a:xfrm>
              <a:off x="36563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7" name="Google Shape;627;p35"/>
            <p:cNvSpPr/>
            <p:nvPr/>
          </p:nvSpPr>
          <p:spPr>
            <a:xfrm>
              <a:off x="3961129" y="2741929"/>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8" name="Google Shape;628;p35"/>
            <p:cNvSpPr/>
            <p:nvPr/>
          </p:nvSpPr>
          <p:spPr>
            <a:xfrm>
              <a:off x="39611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9" name="Google Shape;629;p35"/>
            <p:cNvSpPr/>
            <p:nvPr/>
          </p:nvSpPr>
          <p:spPr>
            <a:xfrm>
              <a:off x="4265929" y="2741929"/>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p35"/>
            <p:cNvSpPr/>
            <p:nvPr/>
          </p:nvSpPr>
          <p:spPr>
            <a:xfrm>
              <a:off x="42659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1" name="Google Shape;631;p35"/>
            <p:cNvSpPr/>
            <p:nvPr/>
          </p:nvSpPr>
          <p:spPr>
            <a:xfrm>
              <a:off x="4570729" y="2741929"/>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35"/>
            <p:cNvSpPr/>
            <p:nvPr/>
          </p:nvSpPr>
          <p:spPr>
            <a:xfrm>
              <a:off x="4570729" y="2741929"/>
              <a:ext cx="579120" cy="274320"/>
            </a:xfrm>
            <a:custGeom>
              <a:rect b="b" l="l" r="r" t="t"/>
              <a:pathLst>
                <a:path extrusionOk="0" h="274319" w="5791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579120">
                  <a:moveTo>
                    <a:pt x="0" y="0"/>
                  </a:moveTo>
                  <a:lnTo>
                    <a:pt x="0" y="0"/>
                  </a:lnTo>
                </a:path>
                <a:path extrusionOk="0" h="274319" w="579120">
                  <a:moveTo>
                    <a:pt x="274320" y="274320"/>
                  </a:moveTo>
                  <a:lnTo>
                    <a:pt x="274320" y="274320"/>
                  </a:lnTo>
                </a:path>
                <a:path extrusionOk="0" h="274319" w="579120">
                  <a:moveTo>
                    <a:pt x="441960" y="0"/>
                  </a:moveTo>
                  <a:lnTo>
                    <a:pt x="485973" y="6705"/>
                  </a:lnTo>
                  <a:lnTo>
                    <a:pt x="523707" y="25603"/>
                  </a:lnTo>
                  <a:lnTo>
                    <a:pt x="553151" y="54864"/>
                  </a:lnTo>
                  <a:lnTo>
                    <a:pt x="572292" y="92659"/>
                  </a:lnTo>
                  <a:lnTo>
                    <a:pt x="579120" y="137160"/>
                  </a:lnTo>
                  <a:lnTo>
                    <a:pt x="572292" y="181173"/>
                  </a:lnTo>
                  <a:lnTo>
                    <a:pt x="553151" y="218907"/>
                  </a:lnTo>
                  <a:lnTo>
                    <a:pt x="523707" y="248351"/>
                  </a:lnTo>
                  <a:lnTo>
                    <a:pt x="485973" y="267492"/>
                  </a:lnTo>
                  <a:lnTo>
                    <a:pt x="441960" y="274320"/>
                  </a:lnTo>
                  <a:lnTo>
                    <a:pt x="397459" y="267492"/>
                  </a:lnTo>
                  <a:lnTo>
                    <a:pt x="359663" y="248351"/>
                  </a:lnTo>
                  <a:lnTo>
                    <a:pt x="330403" y="218907"/>
                  </a:lnTo>
                  <a:lnTo>
                    <a:pt x="311505" y="181173"/>
                  </a:lnTo>
                  <a:lnTo>
                    <a:pt x="304800" y="137160"/>
                  </a:lnTo>
                  <a:lnTo>
                    <a:pt x="311505" y="92659"/>
                  </a:lnTo>
                  <a:lnTo>
                    <a:pt x="330403" y="54863"/>
                  </a:lnTo>
                  <a:lnTo>
                    <a:pt x="359664" y="25603"/>
                  </a:lnTo>
                  <a:lnTo>
                    <a:pt x="397459" y="6705"/>
                  </a:lnTo>
                  <a:lnTo>
                    <a:pt x="441960" y="0"/>
                  </a:lnTo>
                  <a:close/>
                </a:path>
                <a:path extrusionOk="0" h="274319" w="579120">
                  <a:moveTo>
                    <a:pt x="304800" y="0"/>
                  </a:moveTo>
                  <a:lnTo>
                    <a:pt x="304800" y="0"/>
                  </a:lnTo>
                </a:path>
                <a:path extrusionOk="0" h="274319" w="579120">
                  <a:moveTo>
                    <a:pt x="579120" y="274320"/>
                  </a:moveTo>
                  <a:lnTo>
                    <a:pt x="5791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35"/>
            <p:cNvSpPr/>
            <p:nvPr/>
          </p:nvSpPr>
          <p:spPr>
            <a:xfrm>
              <a:off x="5180329" y="2741929"/>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Google Shape;634;p35"/>
            <p:cNvSpPr/>
            <p:nvPr/>
          </p:nvSpPr>
          <p:spPr>
            <a:xfrm>
              <a:off x="51803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5" name="Google Shape;635;p35"/>
            <p:cNvSpPr/>
            <p:nvPr/>
          </p:nvSpPr>
          <p:spPr>
            <a:xfrm>
              <a:off x="5485129" y="2741929"/>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6" name="Google Shape;636;p35"/>
            <p:cNvSpPr/>
            <p:nvPr/>
          </p:nvSpPr>
          <p:spPr>
            <a:xfrm>
              <a:off x="54851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7" name="Google Shape;637;p35"/>
            <p:cNvSpPr/>
            <p:nvPr/>
          </p:nvSpPr>
          <p:spPr>
            <a:xfrm>
              <a:off x="5789929" y="2741929"/>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8" name="Google Shape;638;p35"/>
            <p:cNvSpPr/>
            <p:nvPr/>
          </p:nvSpPr>
          <p:spPr>
            <a:xfrm>
              <a:off x="57899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9" name="Google Shape;639;p35"/>
            <p:cNvSpPr/>
            <p:nvPr/>
          </p:nvSpPr>
          <p:spPr>
            <a:xfrm>
              <a:off x="3656329" y="3046729"/>
              <a:ext cx="274320" cy="274320"/>
            </a:xfrm>
            <a:custGeom>
              <a:rect b="b" l="l" r="r" t="t"/>
              <a:pathLst>
                <a:path extrusionOk="0" h="274320"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0" name="Google Shape;640;p35"/>
            <p:cNvSpPr/>
            <p:nvPr/>
          </p:nvSpPr>
          <p:spPr>
            <a:xfrm>
              <a:off x="3656329" y="3046729"/>
              <a:ext cx="883919" cy="274320"/>
            </a:xfrm>
            <a:custGeom>
              <a:rect b="b" l="l" r="r" t="t"/>
              <a:pathLst>
                <a:path extrusionOk="0" h="274320" w="8839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20" w="883920">
                  <a:moveTo>
                    <a:pt x="0" y="0"/>
                  </a:moveTo>
                  <a:lnTo>
                    <a:pt x="0" y="0"/>
                  </a:lnTo>
                </a:path>
                <a:path extrusionOk="0" h="274320" w="883920">
                  <a:moveTo>
                    <a:pt x="274320" y="274320"/>
                  </a:moveTo>
                  <a:lnTo>
                    <a:pt x="274320" y="274320"/>
                  </a:lnTo>
                </a:path>
                <a:path extrusionOk="0" h="274320" w="883920">
                  <a:moveTo>
                    <a:pt x="441960" y="0"/>
                  </a:moveTo>
                  <a:lnTo>
                    <a:pt x="485973" y="6705"/>
                  </a:lnTo>
                  <a:lnTo>
                    <a:pt x="523707" y="25603"/>
                  </a:lnTo>
                  <a:lnTo>
                    <a:pt x="553151" y="54864"/>
                  </a:lnTo>
                  <a:lnTo>
                    <a:pt x="572292" y="92659"/>
                  </a:lnTo>
                  <a:lnTo>
                    <a:pt x="579120" y="137160"/>
                  </a:lnTo>
                  <a:lnTo>
                    <a:pt x="572292" y="181173"/>
                  </a:lnTo>
                  <a:lnTo>
                    <a:pt x="553151" y="218907"/>
                  </a:lnTo>
                  <a:lnTo>
                    <a:pt x="523707" y="248351"/>
                  </a:lnTo>
                  <a:lnTo>
                    <a:pt x="485973" y="267492"/>
                  </a:lnTo>
                  <a:lnTo>
                    <a:pt x="441960" y="274320"/>
                  </a:lnTo>
                  <a:lnTo>
                    <a:pt x="397459" y="267492"/>
                  </a:lnTo>
                  <a:lnTo>
                    <a:pt x="359663" y="248351"/>
                  </a:lnTo>
                  <a:lnTo>
                    <a:pt x="330403" y="218907"/>
                  </a:lnTo>
                  <a:lnTo>
                    <a:pt x="311505" y="181173"/>
                  </a:lnTo>
                  <a:lnTo>
                    <a:pt x="304800" y="137160"/>
                  </a:lnTo>
                  <a:lnTo>
                    <a:pt x="311505" y="92659"/>
                  </a:lnTo>
                  <a:lnTo>
                    <a:pt x="330403" y="54863"/>
                  </a:lnTo>
                  <a:lnTo>
                    <a:pt x="359664" y="25603"/>
                  </a:lnTo>
                  <a:lnTo>
                    <a:pt x="397459" y="6705"/>
                  </a:lnTo>
                  <a:lnTo>
                    <a:pt x="441960" y="0"/>
                  </a:lnTo>
                  <a:close/>
                </a:path>
                <a:path extrusionOk="0" h="274320" w="883920">
                  <a:moveTo>
                    <a:pt x="304800" y="0"/>
                  </a:moveTo>
                  <a:lnTo>
                    <a:pt x="304800" y="0"/>
                  </a:lnTo>
                </a:path>
                <a:path extrusionOk="0" h="274320" w="883920">
                  <a:moveTo>
                    <a:pt x="579120" y="274320"/>
                  </a:moveTo>
                  <a:lnTo>
                    <a:pt x="579120" y="274320"/>
                  </a:lnTo>
                </a:path>
                <a:path extrusionOk="0" h="274320" w="883920">
                  <a:moveTo>
                    <a:pt x="746760" y="0"/>
                  </a:moveTo>
                  <a:lnTo>
                    <a:pt x="790773" y="6705"/>
                  </a:lnTo>
                  <a:lnTo>
                    <a:pt x="828507" y="25603"/>
                  </a:lnTo>
                  <a:lnTo>
                    <a:pt x="857951" y="54864"/>
                  </a:lnTo>
                  <a:lnTo>
                    <a:pt x="877092" y="92659"/>
                  </a:lnTo>
                  <a:lnTo>
                    <a:pt x="883920" y="137160"/>
                  </a:lnTo>
                  <a:lnTo>
                    <a:pt x="877092" y="181173"/>
                  </a:lnTo>
                  <a:lnTo>
                    <a:pt x="857951" y="218907"/>
                  </a:lnTo>
                  <a:lnTo>
                    <a:pt x="828507" y="248351"/>
                  </a:lnTo>
                  <a:lnTo>
                    <a:pt x="790773" y="267492"/>
                  </a:lnTo>
                  <a:lnTo>
                    <a:pt x="746760" y="274320"/>
                  </a:lnTo>
                  <a:lnTo>
                    <a:pt x="702746" y="267492"/>
                  </a:lnTo>
                  <a:lnTo>
                    <a:pt x="665012" y="248351"/>
                  </a:lnTo>
                  <a:lnTo>
                    <a:pt x="635568" y="218907"/>
                  </a:lnTo>
                  <a:lnTo>
                    <a:pt x="616427" y="181173"/>
                  </a:lnTo>
                  <a:lnTo>
                    <a:pt x="609600" y="137160"/>
                  </a:lnTo>
                  <a:lnTo>
                    <a:pt x="616427" y="92659"/>
                  </a:lnTo>
                  <a:lnTo>
                    <a:pt x="635568" y="54863"/>
                  </a:lnTo>
                  <a:lnTo>
                    <a:pt x="665012" y="25603"/>
                  </a:lnTo>
                  <a:lnTo>
                    <a:pt x="702746" y="6705"/>
                  </a:lnTo>
                  <a:lnTo>
                    <a:pt x="746760" y="0"/>
                  </a:lnTo>
                  <a:close/>
                </a:path>
                <a:path extrusionOk="0" h="274320" w="883920">
                  <a:moveTo>
                    <a:pt x="609600" y="0"/>
                  </a:moveTo>
                  <a:lnTo>
                    <a:pt x="609600" y="0"/>
                  </a:lnTo>
                </a:path>
                <a:path extrusionOk="0" h="274320" w="883920">
                  <a:moveTo>
                    <a:pt x="883920" y="274320"/>
                  </a:moveTo>
                  <a:lnTo>
                    <a:pt x="8839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41" name="Google Shape;641;p35"/>
          <p:cNvSpPr txBox="1"/>
          <p:nvPr/>
        </p:nvSpPr>
        <p:spPr>
          <a:xfrm>
            <a:off x="4340859" y="306450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grpSp>
        <p:nvGrpSpPr>
          <p:cNvPr id="642" name="Google Shape;642;p35"/>
          <p:cNvGrpSpPr/>
          <p:nvPr/>
        </p:nvGrpSpPr>
        <p:grpSpPr>
          <a:xfrm>
            <a:off x="3656329" y="3046729"/>
            <a:ext cx="1798320" cy="579120"/>
            <a:chOff x="3656329" y="3046729"/>
            <a:chExt cx="1798320" cy="579120"/>
          </a:xfrm>
        </p:grpSpPr>
        <p:sp>
          <p:nvSpPr>
            <p:cNvPr id="643" name="Google Shape;643;p35"/>
            <p:cNvSpPr/>
            <p:nvPr/>
          </p:nvSpPr>
          <p:spPr>
            <a:xfrm>
              <a:off x="4570729" y="3046729"/>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4" name="Google Shape;644;p35"/>
            <p:cNvSpPr/>
            <p:nvPr/>
          </p:nvSpPr>
          <p:spPr>
            <a:xfrm>
              <a:off x="4875529" y="3046729"/>
              <a:ext cx="274320" cy="274320"/>
            </a:xfrm>
            <a:custGeom>
              <a:rect b="b" l="l" r="r" t="t"/>
              <a:pathLst>
                <a:path extrusionOk="0" h="274320"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5" name="Google Shape;645;p35"/>
            <p:cNvSpPr/>
            <p:nvPr/>
          </p:nvSpPr>
          <p:spPr>
            <a:xfrm>
              <a:off x="4875529" y="3046729"/>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6" name="Google Shape;646;p35"/>
            <p:cNvSpPr/>
            <p:nvPr/>
          </p:nvSpPr>
          <p:spPr>
            <a:xfrm>
              <a:off x="5180329" y="3046729"/>
              <a:ext cx="274320" cy="274320"/>
            </a:xfrm>
            <a:custGeom>
              <a:rect b="b" l="l" r="r" t="t"/>
              <a:pathLst>
                <a:path extrusionOk="0" h="274320"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7" name="Google Shape;647;p35"/>
            <p:cNvSpPr/>
            <p:nvPr/>
          </p:nvSpPr>
          <p:spPr>
            <a:xfrm>
              <a:off x="5180329" y="3046729"/>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8" name="Google Shape;648;p35"/>
            <p:cNvSpPr/>
            <p:nvPr/>
          </p:nvSpPr>
          <p:spPr>
            <a:xfrm>
              <a:off x="3656329" y="335025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660"/>
                  </a:lnTo>
                  <a:lnTo>
                    <a:pt x="25968" y="219456"/>
                  </a:lnTo>
                  <a:lnTo>
                    <a:pt x="55412" y="248716"/>
                  </a:lnTo>
                  <a:lnTo>
                    <a:pt x="93146" y="267614"/>
                  </a:lnTo>
                  <a:lnTo>
                    <a:pt x="137160" y="274319"/>
                  </a:lnTo>
                  <a:lnTo>
                    <a:pt x="181173" y="267614"/>
                  </a:lnTo>
                  <a:lnTo>
                    <a:pt x="218907" y="248716"/>
                  </a:lnTo>
                  <a:lnTo>
                    <a:pt x="248351" y="219456"/>
                  </a:lnTo>
                  <a:lnTo>
                    <a:pt x="267492" y="181660"/>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9" name="Google Shape;649;p35"/>
            <p:cNvSpPr/>
            <p:nvPr/>
          </p:nvSpPr>
          <p:spPr>
            <a:xfrm>
              <a:off x="3656329" y="3350259"/>
              <a:ext cx="579120" cy="275590"/>
            </a:xfrm>
            <a:custGeom>
              <a:rect b="b" l="l" r="r" t="t"/>
              <a:pathLst>
                <a:path extrusionOk="0" h="275589" w="579120">
                  <a:moveTo>
                    <a:pt x="137160" y="0"/>
                  </a:moveTo>
                  <a:lnTo>
                    <a:pt x="181173" y="6827"/>
                  </a:lnTo>
                  <a:lnTo>
                    <a:pt x="218907" y="25968"/>
                  </a:lnTo>
                  <a:lnTo>
                    <a:pt x="248351" y="55412"/>
                  </a:lnTo>
                  <a:lnTo>
                    <a:pt x="267492" y="93146"/>
                  </a:lnTo>
                  <a:lnTo>
                    <a:pt x="274320" y="137160"/>
                  </a:lnTo>
                  <a:lnTo>
                    <a:pt x="267492" y="181660"/>
                  </a:lnTo>
                  <a:lnTo>
                    <a:pt x="248351" y="219456"/>
                  </a:lnTo>
                  <a:lnTo>
                    <a:pt x="218907" y="248716"/>
                  </a:lnTo>
                  <a:lnTo>
                    <a:pt x="181173" y="267614"/>
                  </a:lnTo>
                  <a:lnTo>
                    <a:pt x="137160" y="274319"/>
                  </a:lnTo>
                  <a:lnTo>
                    <a:pt x="93146" y="267614"/>
                  </a:lnTo>
                  <a:lnTo>
                    <a:pt x="55412" y="248716"/>
                  </a:lnTo>
                  <a:lnTo>
                    <a:pt x="25968" y="219456"/>
                  </a:lnTo>
                  <a:lnTo>
                    <a:pt x="6827" y="181660"/>
                  </a:lnTo>
                  <a:lnTo>
                    <a:pt x="0" y="137160"/>
                  </a:lnTo>
                  <a:lnTo>
                    <a:pt x="6827" y="93146"/>
                  </a:lnTo>
                  <a:lnTo>
                    <a:pt x="25968" y="55412"/>
                  </a:lnTo>
                  <a:lnTo>
                    <a:pt x="55412" y="25968"/>
                  </a:lnTo>
                  <a:lnTo>
                    <a:pt x="93146" y="6827"/>
                  </a:lnTo>
                  <a:lnTo>
                    <a:pt x="137160" y="0"/>
                  </a:lnTo>
                  <a:close/>
                </a:path>
                <a:path extrusionOk="0" h="275589" w="579120">
                  <a:moveTo>
                    <a:pt x="0" y="0"/>
                  </a:moveTo>
                  <a:lnTo>
                    <a:pt x="0" y="0"/>
                  </a:lnTo>
                </a:path>
                <a:path extrusionOk="0" h="275589" w="579120">
                  <a:moveTo>
                    <a:pt x="274320" y="275589"/>
                  </a:moveTo>
                  <a:lnTo>
                    <a:pt x="274320" y="275589"/>
                  </a:lnTo>
                </a:path>
                <a:path extrusionOk="0" h="275589" w="579120">
                  <a:moveTo>
                    <a:pt x="441960" y="0"/>
                  </a:moveTo>
                  <a:lnTo>
                    <a:pt x="485973" y="6827"/>
                  </a:lnTo>
                  <a:lnTo>
                    <a:pt x="523707" y="25968"/>
                  </a:lnTo>
                  <a:lnTo>
                    <a:pt x="553151" y="55412"/>
                  </a:lnTo>
                  <a:lnTo>
                    <a:pt x="572292" y="93146"/>
                  </a:lnTo>
                  <a:lnTo>
                    <a:pt x="579120" y="137160"/>
                  </a:lnTo>
                  <a:lnTo>
                    <a:pt x="572292" y="181660"/>
                  </a:lnTo>
                  <a:lnTo>
                    <a:pt x="553151" y="219456"/>
                  </a:lnTo>
                  <a:lnTo>
                    <a:pt x="523707" y="248716"/>
                  </a:lnTo>
                  <a:lnTo>
                    <a:pt x="485973" y="267614"/>
                  </a:lnTo>
                  <a:lnTo>
                    <a:pt x="441960" y="274319"/>
                  </a:lnTo>
                  <a:lnTo>
                    <a:pt x="397459" y="267614"/>
                  </a:lnTo>
                  <a:lnTo>
                    <a:pt x="359663" y="248716"/>
                  </a:lnTo>
                  <a:lnTo>
                    <a:pt x="330403" y="219456"/>
                  </a:lnTo>
                  <a:lnTo>
                    <a:pt x="311505" y="181660"/>
                  </a:lnTo>
                  <a:lnTo>
                    <a:pt x="304800" y="137160"/>
                  </a:lnTo>
                  <a:lnTo>
                    <a:pt x="311505" y="93146"/>
                  </a:lnTo>
                  <a:lnTo>
                    <a:pt x="330403" y="55412"/>
                  </a:lnTo>
                  <a:lnTo>
                    <a:pt x="359664" y="25968"/>
                  </a:lnTo>
                  <a:lnTo>
                    <a:pt x="397459" y="6827"/>
                  </a:lnTo>
                  <a:lnTo>
                    <a:pt x="441960" y="0"/>
                  </a:lnTo>
                  <a:close/>
                </a:path>
                <a:path extrusionOk="0" h="275589" w="579120">
                  <a:moveTo>
                    <a:pt x="304800" y="0"/>
                  </a:moveTo>
                  <a:lnTo>
                    <a:pt x="304800" y="0"/>
                  </a:lnTo>
                </a:path>
                <a:path extrusionOk="0" h="275589" w="579120">
                  <a:moveTo>
                    <a:pt x="579120" y="275589"/>
                  </a:moveTo>
                  <a:lnTo>
                    <a:pt x="5791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50" name="Google Shape;650;p35"/>
          <p:cNvSpPr txBox="1"/>
          <p:nvPr/>
        </p:nvSpPr>
        <p:spPr>
          <a:xfrm>
            <a:off x="4036059" y="336930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p:txBody>
      </p:sp>
      <p:grpSp>
        <p:nvGrpSpPr>
          <p:cNvPr id="651" name="Google Shape;651;p35"/>
          <p:cNvGrpSpPr/>
          <p:nvPr/>
        </p:nvGrpSpPr>
        <p:grpSpPr>
          <a:xfrm>
            <a:off x="4265929" y="3350259"/>
            <a:ext cx="579120" cy="275590"/>
            <a:chOff x="4265929" y="3350259"/>
            <a:chExt cx="579120" cy="275590"/>
          </a:xfrm>
        </p:grpSpPr>
        <p:sp>
          <p:nvSpPr>
            <p:cNvPr id="652" name="Google Shape;652;p35"/>
            <p:cNvSpPr/>
            <p:nvPr/>
          </p:nvSpPr>
          <p:spPr>
            <a:xfrm>
              <a:off x="4265929" y="335025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660"/>
                  </a:lnTo>
                  <a:lnTo>
                    <a:pt x="25968" y="219456"/>
                  </a:lnTo>
                  <a:lnTo>
                    <a:pt x="55412" y="248716"/>
                  </a:lnTo>
                  <a:lnTo>
                    <a:pt x="93146" y="267614"/>
                  </a:lnTo>
                  <a:lnTo>
                    <a:pt x="137160" y="274319"/>
                  </a:lnTo>
                  <a:lnTo>
                    <a:pt x="181173" y="267614"/>
                  </a:lnTo>
                  <a:lnTo>
                    <a:pt x="218907" y="248716"/>
                  </a:lnTo>
                  <a:lnTo>
                    <a:pt x="248351" y="219456"/>
                  </a:lnTo>
                  <a:lnTo>
                    <a:pt x="267492" y="181660"/>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3" name="Google Shape;653;p35"/>
            <p:cNvSpPr/>
            <p:nvPr/>
          </p:nvSpPr>
          <p:spPr>
            <a:xfrm>
              <a:off x="4265929" y="3350259"/>
              <a:ext cx="579120" cy="275590"/>
            </a:xfrm>
            <a:custGeom>
              <a:rect b="b" l="l" r="r" t="t"/>
              <a:pathLst>
                <a:path extrusionOk="0" h="275589" w="579120">
                  <a:moveTo>
                    <a:pt x="137160" y="0"/>
                  </a:moveTo>
                  <a:lnTo>
                    <a:pt x="181173" y="6827"/>
                  </a:lnTo>
                  <a:lnTo>
                    <a:pt x="218907" y="25968"/>
                  </a:lnTo>
                  <a:lnTo>
                    <a:pt x="248351" y="55412"/>
                  </a:lnTo>
                  <a:lnTo>
                    <a:pt x="267492" y="93146"/>
                  </a:lnTo>
                  <a:lnTo>
                    <a:pt x="274320" y="137160"/>
                  </a:lnTo>
                  <a:lnTo>
                    <a:pt x="267492" y="181660"/>
                  </a:lnTo>
                  <a:lnTo>
                    <a:pt x="248351" y="219456"/>
                  </a:lnTo>
                  <a:lnTo>
                    <a:pt x="218907" y="248716"/>
                  </a:lnTo>
                  <a:lnTo>
                    <a:pt x="181173" y="267614"/>
                  </a:lnTo>
                  <a:lnTo>
                    <a:pt x="137160" y="274319"/>
                  </a:lnTo>
                  <a:lnTo>
                    <a:pt x="93146" y="267614"/>
                  </a:lnTo>
                  <a:lnTo>
                    <a:pt x="55412" y="248716"/>
                  </a:lnTo>
                  <a:lnTo>
                    <a:pt x="25968" y="219456"/>
                  </a:lnTo>
                  <a:lnTo>
                    <a:pt x="6827" y="181660"/>
                  </a:lnTo>
                  <a:lnTo>
                    <a:pt x="0" y="137160"/>
                  </a:lnTo>
                  <a:lnTo>
                    <a:pt x="6827" y="93146"/>
                  </a:lnTo>
                  <a:lnTo>
                    <a:pt x="25968" y="55412"/>
                  </a:lnTo>
                  <a:lnTo>
                    <a:pt x="55412" y="25968"/>
                  </a:lnTo>
                  <a:lnTo>
                    <a:pt x="93146" y="6827"/>
                  </a:lnTo>
                  <a:lnTo>
                    <a:pt x="137160" y="0"/>
                  </a:lnTo>
                  <a:close/>
                </a:path>
                <a:path extrusionOk="0" h="275589" w="579120">
                  <a:moveTo>
                    <a:pt x="0" y="0"/>
                  </a:moveTo>
                  <a:lnTo>
                    <a:pt x="0" y="0"/>
                  </a:lnTo>
                </a:path>
                <a:path extrusionOk="0" h="275589" w="579120">
                  <a:moveTo>
                    <a:pt x="274320" y="275589"/>
                  </a:moveTo>
                  <a:lnTo>
                    <a:pt x="274320" y="275589"/>
                  </a:lnTo>
                </a:path>
                <a:path extrusionOk="0" h="275589" w="579120">
                  <a:moveTo>
                    <a:pt x="441960" y="0"/>
                  </a:moveTo>
                  <a:lnTo>
                    <a:pt x="485973" y="6827"/>
                  </a:lnTo>
                  <a:lnTo>
                    <a:pt x="523707" y="25968"/>
                  </a:lnTo>
                  <a:lnTo>
                    <a:pt x="553151" y="55412"/>
                  </a:lnTo>
                  <a:lnTo>
                    <a:pt x="572292" y="93146"/>
                  </a:lnTo>
                  <a:lnTo>
                    <a:pt x="579120" y="137160"/>
                  </a:lnTo>
                  <a:lnTo>
                    <a:pt x="572292" y="181660"/>
                  </a:lnTo>
                  <a:lnTo>
                    <a:pt x="553151" y="219456"/>
                  </a:lnTo>
                  <a:lnTo>
                    <a:pt x="523707" y="248716"/>
                  </a:lnTo>
                  <a:lnTo>
                    <a:pt x="485973" y="267614"/>
                  </a:lnTo>
                  <a:lnTo>
                    <a:pt x="441960" y="274319"/>
                  </a:lnTo>
                  <a:lnTo>
                    <a:pt x="397459" y="267614"/>
                  </a:lnTo>
                  <a:lnTo>
                    <a:pt x="359663" y="248716"/>
                  </a:lnTo>
                  <a:lnTo>
                    <a:pt x="330403" y="219456"/>
                  </a:lnTo>
                  <a:lnTo>
                    <a:pt x="311505" y="181660"/>
                  </a:lnTo>
                  <a:lnTo>
                    <a:pt x="304800" y="137160"/>
                  </a:lnTo>
                  <a:lnTo>
                    <a:pt x="311505" y="93146"/>
                  </a:lnTo>
                  <a:lnTo>
                    <a:pt x="330403" y="55412"/>
                  </a:lnTo>
                  <a:lnTo>
                    <a:pt x="359664" y="25968"/>
                  </a:lnTo>
                  <a:lnTo>
                    <a:pt x="397459" y="6827"/>
                  </a:lnTo>
                  <a:lnTo>
                    <a:pt x="441960" y="0"/>
                  </a:lnTo>
                  <a:close/>
                </a:path>
                <a:path extrusionOk="0" h="275589" w="579120">
                  <a:moveTo>
                    <a:pt x="304800" y="0"/>
                  </a:moveTo>
                  <a:lnTo>
                    <a:pt x="304800" y="0"/>
                  </a:lnTo>
                </a:path>
                <a:path extrusionOk="0" h="275589" w="579120">
                  <a:moveTo>
                    <a:pt x="579120" y="275589"/>
                  </a:moveTo>
                  <a:lnTo>
                    <a:pt x="5791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54" name="Google Shape;654;p35"/>
          <p:cNvSpPr txBox="1"/>
          <p:nvPr/>
        </p:nvSpPr>
        <p:spPr>
          <a:xfrm>
            <a:off x="4644390" y="336930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p:txBody>
      </p:sp>
      <p:grpSp>
        <p:nvGrpSpPr>
          <p:cNvPr id="655" name="Google Shape;655;p35"/>
          <p:cNvGrpSpPr/>
          <p:nvPr/>
        </p:nvGrpSpPr>
        <p:grpSpPr>
          <a:xfrm>
            <a:off x="3656330" y="3350259"/>
            <a:ext cx="1493520" cy="580390"/>
            <a:chOff x="3656330" y="3350259"/>
            <a:chExt cx="1493520" cy="580390"/>
          </a:xfrm>
        </p:grpSpPr>
        <p:sp>
          <p:nvSpPr>
            <p:cNvPr id="656" name="Google Shape;656;p35"/>
            <p:cNvSpPr/>
            <p:nvPr/>
          </p:nvSpPr>
          <p:spPr>
            <a:xfrm>
              <a:off x="4875530" y="3350259"/>
              <a:ext cx="274320" cy="274320"/>
            </a:xfrm>
            <a:custGeom>
              <a:rect b="b" l="l" r="r" t="t"/>
              <a:pathLst>
                <a:path extrusionOk="0" h="274320" w="274320">
                  <a:moveTo>
                    <a:pt x="137160" y="0"/>
                  </a:moveTo>
                  <a:lnTo>
                    <a:pt x="92659" y="6827"/>
                  </a:lnTo>
                  <a:lnTo>
                    <a:pt x="54864" y="25968"/>
                  </a:lnTo>
                  <a:lnTo>
                    <a:pt x="25603" y="55412"/>
                  </a:lnTo>
                  <a:lnTo>
                    <a:pt x="6705" y="93146"/>
                  </a:lnTo>
                  <a:lnTo>
                    <a:pt x="0" y="137160"/>
                  </a:lnTo>
                  <a:lnTo>
                    <a:pt x="6705" y="181660"/>
                  </a:lnTo>
                  <a:lnTo>
                    <a:pt x="25603" y="219456"/>
                  </a:lnTo>
                  <a:lnTo>
                    <a:pt x="54863" y="248716"/>
                  </a:lnTo>
                  <a:lnTo>
                    <a:pt x="92659" y="267614"/>
                  </a:lnTo>
                  <a:lnTo>
                    <a:pt x="137160" y="274319"/>
                  </a:lnTo>
                  <a:lnTo>
                    <a:pt x="181173" y="267614"/>
                  </a:lnTo>
                  <a:lnTo>
                    <a:pt x="218907" y="248716"/>
                  </a:lnTo>
                  <a:lnTo>
                    <a:pt x="248351" y="219456"/>
                  </a:lnTo>
                  <a:lnTo>
                    <a:pt x="267492" y="181660"/>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7" name="Google Shape;657;p35"/>
            <p:cNvSpPr/>
            <p:nvPr/>
          </p:nvSpPr>
          <p:spPr>
            <a:xfrm>
              <a:off x="4875530" y="33502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660"/>
                  </a:lnTo>
                  <a:lnTo>
                    <a:pt x="248351" y="219456"/>
                  </a:lnTo>
                  <a:lnTo>
                    <a:pt x="218907" y="248716"/>
                  </a:lnTo>
                  <a:lnTo>
                    <a:pt x="181173" y="267614"/>
                  </a:lnTo>
                  <a:lnTo>
                    <a:pt x="137160" y="274319"/>
                  </a:lnTo>
                  <a:lnTo>
                    <a:pt x="92659" y="267614"/>
                  </a:lnTo>
                  <a:lnTo>
                    <a:pt x="54863" y="248716"/>
                  </a:lnTo>
                  <a:lnTo>
                    <a:pt x="25603" y="219456"/>
                  </a:lnTo>
                  <a:lnTo>
                    <a:pt x="6705" y="181660"/>
                  </a:lnTo>
                  <a:lnTo>
                    <a:pt x="0" y="137160"/>
                  </a:lnTo>
                  <a:lnTo>
                    <a:pt x="6705" y="93146"/>
                  </a:lnTo>
                  <a:lnTo>
                    <a:pt x="25603" y="55412"/>
                  </a:lnTo>
                  <a:lnTo>
                    <a:pt x="54864" y="25968"/>
                  </a:lnTo>
                  <a:lnTo>
                    <a:pt x="92659"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8" name="Google Shape;658;p35"/>
            <p:cNvSpPr/>
            <p:nvPr/>
          </p:nvSpPr>
          <p:spPr>
            <a:xfrm>
              <a:off x="3656330" y="3656329"/>
              <a:ext cx="274320" cy="274320"/>
            </a:xfrm>
            <a:custGeom>
              <a:rect b="b" l="l" r="r" t="t"/>
              <a:pathLst>
                <a:path extrusionOk="0" h="274320" w="274320">
                  <a:moveTo>
                    <a:pt x="137160" y="0"/>
                  </a:moveTo>
                  <a:lnTo>
                    <a:pt x="93146" y="6705"/>
                  </a:lnTo>
                  <a:lnTo>
                    <a:pt x="55412" y="25603"/>
                  </a:lnTo>
                  <a:lnTo>
                    <a:pt x="25968" y="54864"/>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9" name="Google Shape;659;p35"/>
            <p:cNvSpPr/>
            <p:nvPr/>
          </p:nvSpPr>
          <p:spPr>
            <a:xfrm>
              <a:off x="3656330" y="3656329"/>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4"/>
                  </a:lnTo>
                  <a:lnTo>
                    <a:pt x="55412" y="25603"/>
                  </a:lnTo>
                  <a:lnTo>
                    <a:pt x="93146"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0" name="Google Shape;660;p35"/>
            <p:cNvSpPr/>
            <p:nvPr/>
          </p:nvSpPr>
          <p:spPr>
            <a:xfrm>
              <a:off x="3961130" y="3656329"/>
              <a:ext cx="274320" cy="274320"/>
            </a:xfrm>
            <a:custGeom>
              <a:rect b="b" l="l" r="r" t="t"/>
              <a:pathLst>
                <a:path extrusionOk="0" h="274320" w="274320">
                  <a:moveTo>
                    <a:pt x="137160" y="0"/>
                  </a:moveTo>
                  <a:lnTo>
                    <a:pt x="92659" y="6705"/>
                  </a:lnTo>
                  <a:lnTo>
                    <a:pt x="54864" y="25603"/>
                  </a:lnTo>
                  <a:lnTo>
                    <a:pt x="25603" y="54864"/>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1" name="Google Shape;661;p35"/>
            <p:cNvSpPr/>
            <p:nvPr/>
          </p:nvSpPr>
          <p:spPr>
            <a:xfrm>
              <a:off x="3961130" y="3656329"/>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4"/>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2" name="Google Shape;662;p35"/>
            <p:cNvSpPr/>
            <p:nvPr/>
          </p:nvSpPr>
          <p:spPr>
            <a:xfrm>
              <a:off x="4265930" y="3656329"/>
              <a:ext cx="274320" cy="274320"/>
            </a:xfrm>
            <a:custGeom>
              <a:rect b="b" l="l" r="r" t="t"/>
              <a:pathLst>
                <a:path extrusionOk="0" h="274320" w="274320">
                  <a:moveTo>
                    <a:pt x="137160" y="0"/>
                  </a:moveTo>
                  <a:lnTo>
                    <a:pt x="93146" y="6705"/>
                  </a:lnTo>
                  <a:lnTo>
                    <a:pt x="55412" y="25603"/>
                  </a:lnTo>
                  <a:lnTo>
                    <a:pt x="25968" y="54864"/>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3" name="Google Shape;663;p35"/>
            <p:cNvSpPr/>
            <p:nvPr/>
          </p:nvSpPr>
          <p:spPr>
            <a:xfrm>
              <a:off x="4265930" y="3656329"/>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4"/>
                  </a:lnTo>
                  <a:lnTo>
                    <a:pt x="55412" y="25603"/>
                  </a:lnTo>
                  <a:lnTo>
                    <a:pt x="93146"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4" name="Google Shape;664;p35"/>
            <p:cNvSpPr/>
            <p:nvPr/>
          </p:nvSpPr>
          <p:spPr>
            <a:xfrm>
              <a:off x="4570730" y="3656329"/>
              <a:ext cx="274320" cy="274320"/>
            </a:xfrm>
            <a:custGeom>
              <a:rect b="b" l="l" r="r" t="t"/>
              <a:pathLst>
                <a:path extrusionOk="0" h="274320" w="274320">
                  <a:moveTo>
                    <a:pt x="137160" y="0"/>
                  </a:moveTo>
                  <a:lnTo>
                    <a:pt x="92659" y="6705"/>
                  </a:lnTo>
                  <a:lnTo>
                    <a:pt x="54864" y="25603"/>
                  </a:lnTo>
                  <a:lnTo>
                    <a:pt x="25603" y="54864"/>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5" name="Google Shape;665;p35"/>
            <p:cNvSpPr/>
            <p:nvPr/>
          </p:nvSpPr>
          <p:spPr>
            <a:xfrm>
              <a:off x="4570730" y="3656329"/>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4"/>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6" name="Google Shape;666;p35"/>
            <p:cNvSpPr/>
            <p:nvPr/>
          </p:nvSpPr>
          <p:spPr>
            <a:xfrm>
              <a:off x="4875530" y="3656329"/>
              <a:ext cx="274320" cy="274320"/>
            </a:xfrm>
            <a:custGeom>
              <a:rect b="b" l="l" r="r" t="t"/>
              <a:pathLst>
                <a:path extrusionOk="0" h="274320" w="274320">
                  <a:moveTo>
                    <a:pt x="137160" y="0"/>
                  </a:moveTo>
                  <a:lnTo>
                    <a:pt x="92659" y="6705"/>
                  </a:lnTo>
                  <a:lnTo>
                    <a:pt x="54864" y="25603"/>
                  </a:lnTo>
                  <a:lnTo>
                    <a:pt x="25603" y="54864"/>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7" name="Google Shape;667;p35"/>
            <p:cNvSpPr/>
            <p:nvPr/>
          </p:nvSpPr>
          <p:spPr>
            <a:xfrm>
              <a:off x="4875530" y="3656329"/>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4"/>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68" name="Google Shape;668;p35"/>
          <p:cNvSpPr txBox="1"/>
          <p:nvPr>
            <p:ph type="title"/>
          </p:nvPr>
        </p:nvSpPr>
        <p:spPr>
          <a:xfrm>
            <a:off x="420369" y="206284"/>
            <a:ext cx="4649470" cy="1046480"/>
          </a:xfrm>
          <a:prstGeom prst="rect">
            <a:avLst/>
          </a:prstGeom>
          <a:noFill/>
          <a:ln>
            <a:noFill/>
          </a:ln>
        </p:spPr>
        <p:txBody>
          <a:bodyPr anchorCtr="0" anchor="t" bIns="0" lIns="0" spcFirstLastPara="1" rIns="0" wrap="square" tIns="69200">
            <a:spAutoFit/>
          </a:bodyPr>
          <a:lstStyle/>
          <a:p>
            <a:pPr indent="0" lvl="0" marL="12700" rtl="0" algn="l">
              <a:lnSpc>
                <a:spcPct val="100000"/>
              </a:lnSpc>
              <a:spcBef>
                <a:spcPts val="0"/>
              </a:spcBef>
              <a:spcAft>
                <a:spcPts val="0"/>
              </a:spcAft>
              <a:buNone/>
            </a:pPr>
            <a:r>
              <a:rPr lang="en-US"/>
              <a:t>Boundary Fill Algorithm</a:t>
            </a:r>
            <a:endParaRPr/>
          </a:p>
          <a:p>
            <a:pPr indent="0" lvl="0" marL="12700" rtl="0" algn="l">
              <a:lnSpc>
                <a:spcPct val="100000"/>
              </a:lnSpc>
              <a:spcBef>
                <a:spcPts val="390"/>
              </a:spcBef>
              <a:spcAft>
                <a:spcPts val="0"/>
              </a:spcAft>
              <a:buNone/>
            </a:pPr>
            <a:r>
              <a:rPr lang="en-US" sz="2800">
                <a:solidFill>
                  <a:srgbClr val="FF0000"/>
                </a:solidFill>
              </a:rPr>
              <a:t>4-connected (Example)</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9"/>
          <p:cNvSpPr txBox="1"/>
          <p:nvPr>
            <p:ph type="title"/>
          </p:nvPr>
        </p:nvSpPr>
        <p:spPr>
          <a:xfrm>
            <a:off x="420369" y="262890"/>
            <a:ext cx="293370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Polygon Filling</a:t>
            </a:r>
            <a:endParaRPr/>
          </a:p>
        </p:txBody>
      </p:sp>
      <p:sp>
        <p:nvSpPr>
          <p:cNvPr id="60" name="Google Shape;60;p9"/>
          <p:cNvSpPr txBox="1"/>
          <p:nvPr/>
        </p:nvSpPr>
        <p:spPr>
          <a:xfrm>
            <a:off x="420369" y="749299"/>
            <a:ext cx="8301355" cy="4771390"/>
          </a:xfrm>
          <a:prstGeom prst="rect">
            <a:avLst/>
          </a:prstGeom>
          <a:noFill/>
          <a:ln>
            <a:noFill/>
          </a:ln>
        </p:spPr>
        <p:txBody>
          <a:bodyPr anchorCtr="0" anchor="t" bIns="0" lIns="0" spcFirstLastPara="1" rIns="0" wrap="square" tIns="234950">
            <a:spAutoFit/>
          </a:bodyPr>
          <a:lstStyle/>
          <a:p>
            <a:pPr indent="0" lvl="0" marL="12700" marR="0" rtl="0" algn="l">
              <a:lnSpc>
                <a:spcPct val="100000"/>
              </a:lnSpc>
              <a:spcBef>
                <a:spcPts val="0"/>
              </a:spcBef>
              <a:spcAft>
                <a:spcPts val="0"/>
              </a:spcAft>
              <a:buNone/>
            </a:pPr>
            <a:r>
              <a:rPr b="0" i="0" lang="en-US" sz="2800" u="none" cap="none" strike="noStrike">
                <a:solidFill>
                  <a:srgbClr val="CC3300"/>
                </a:solidFill>
                <a:latin typeface="Arial"/>
                <a:ea typeface="Arial"/>
                <a:cs typeface="Arial"/>
                <a:sym typeface="Arial"/>
              </a:rPr>
              <a:t>Types of filling</a:t>
            </a:r>
            <a:endParaRPr b="0" i="0" sz="2800" u="none" cap="none" strike="noStrike">
              <a:solidFill>
                <a:schemeClr val="dk1"/>
              </a:solidFill>
              <a:latin typeface="Arial"/>
              <a:ea typeface="Arial"/>
              <a:cs typeface="Arial"/>
              <a:sym typeface="Arial"/>
            </a:endParaRPr>
          </a:p>
          <a:p>
            <a:pPr indent="-223520" lvl="0" marL="236220" marR="0" rtl="0" algn="l">
              <a:lnSpc>
                <a:spcPct val="100000"/>
              </a:lnSpc>
              <a:spcBef>
                <a:spcPts val="1750"/>
              </a:spcBef>
              <a:spcAft>
                <a:spcPts val="0"/>
              </a:spcAft>
              <a:buClr>
                <a:srgbClr val="CC3300"/>
              </a:buClr>
              <a:buSzPts val="2800"/>
              <a:buFont typeface="Arial"/>
              <a:buChar char="•"/>
            </a:pPr>
            <a:r>
              <a:rPr b="1" i="0" lang="en-US" sz="2800" u="none" cap="none" strike="noStrike">
                <a:solidFill>
                  <a:schemeClr val="dk1"/>
                </a:solidFill>
                <a:latin typeface="Arial"/>
                <a:ea typeface="Arial"/>
                <a:cs typeface="Arial"/>
                <a:sym typeface="Arial"/>
              </a:rPr>
              <a:t>Solid-fill</a:t>
            </a:r>
            <a:endParaRPr b="0" i="0" sz="2800" u="none" cap="none" strike="noStrike">
              <a:solidFill>
                <a:schemeClr val="dk1"/>
              </a:solidFill>
              <a:latin typeface="Arial"/>
              <a:ea typeface="Arial"/>
              <a:cs typeface="Arial"/>
              <a:sym typeface="Arial"/>
            </a:endParaRPr>
          </a:p>
          <a:p>
            <a:pPr indent="914400" lvl="0" marL="12700" marR="5080" rtl="0" algn="l">
              <a:lnSpc>
                <a:spcPct val="100000"/>
              </a:lnSpc>
              <a:spcBef>
                <a:spcPts val="1750"/>
              </a:spcBef>
              <a:spcAft>
                <a:spcPts val="0"/>
              </a:spcAft>
              <a:buNone/>
            </a:pPr>
            <a:r>
              <a:rPr b="0" i="0" lang="en-US" sz="2800" u="none" cap="none" strike="noStrike">
                <a:solidFill>
                  <a:schemeClr val="dk1"/>
                </a:solidFill>
                <a:latin typeface="Arial"/>
                <a:ea typeface="Arial"/>
                <a:cs typeface="Arial"/>
                <a:sym typeface="Arial"/>
              </a:rPr>
              <a:t>All	the	pixels	inside	the	polygon’s	boundary  are illuminated.</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100" u="none" cap="none" strike="noStrike">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b="0" i="0" sz="2850" u="none" cap="none" strike="noStrike">
              <a:solidFill>
                <a:schemeClr val="dk1"/>
              </a:solidFill>
              <a:latin typeface="Arial"/>
              <a:ea typeface="Arial"/>
              <a:cs typeface="Arial"/>
              <a:sym typeface="Arial"/>
            </a:endParaRPr>
          </a:p>
          <a:p>
            <a:pPr indent="-223520" lvl="0" marL="236220" marR="0" rtl="0" algn="l">
              <a:lnSpc>
                <a:spcPct val="100000"/>
              </a:lnSpc>
              <a:spcBef>
                <a:spcPts val="0"/>
              </a:spcBef>
              <a:spcAft>
                <a:spcPts val="0"/>
              </a:spcAft>
              <a:buClr>
                <a:srgbClr val="CC3300"/>
              </a:buClr>
              <a:buSzPts val="2800"/>
              <a:buFont typeface="Arial"/>
              <a:buChar char="•"/>
            </a:pPr>
            <a:r>
              <a:rPr b="1" i="0" lang="en-US" sz="2800" u="none" cap="none" strike="noStrike">
                <a:solidFill>
                  <a:schemeClr val="dk1"/>
                </a:solidFill>
                <a:latin typeface="Arial"/>
                <a:ea typeface="Arial"/>
                <a:cs typeface="Arial"/>
                <a:sym typeface="Arial"/>
              </a:rPr>
              <a:t>Pattern-fill</a:t>
            </a:r>
            <a:endParaRPr b="0" i="0" sz="2800" u="none" cap="none" strike="noStrike">
              <a:solidFill>
                <a:schemeClr val="dk1"/>
              </a:solidFill>
              <a:latin typeface="Arial"/>
              <a:ea typeface="Arial"/>
              <a:cs typeface="Arial"/>
              <a:sym typeface="Arial"/>
            </a:endParaRPr>
          </a:p>
          <a:p>
            <a:pPr indent="914400" lvl="0" marL="12700" marR="12700" rtl="0" algn="l">
              <a:lnSpc>
                <a:spcPct val="100000"/>
              </a:lnSpc>
              <a:spcBef>
                <a:spcPts val="1750"/>
              </a:spcBef>
              <a:spcAft>
                <a:spcPts val="0"/>
              </a:spcAft>
              <a:buNone/>
            </a:pPr>
            <a:r>
              <a:rPr b="0" i="0" lang="en-US" sz="2800" u="none" cap="none" strike="noStrike">
                <a:solidFill>
                  <a:schemeClr val="dk1"/>
                </a:solidFill>
                <a:latin typeface="Arial"/>
                <a:ea typeface="Arial"/>
                <a:cs typeface="Arial"/>
                <a:sym typeface="Arial"/>
              </a:rPr>
              <a:t>the	polygon	is	filled	with	an	arbitrary  predefined pattern.</a:t>
            </a:r>
            <a:endParaRPr b="0" i="0" sz="2800" u="none" cap="none" strike="noStrike">
              <a:solidFill>
                <a:schemeClr val="dk1"/>
              </a:solidFill>
              <a:latin typeface="Arial"/>
              <a:ea typeface="Arial"/>
              <a:cs typeface="Arial"/>
              <a:sym typeface="Arial"/>
            </a:endParaRPr>
          </a:p>
        </p:txBody>
      </p:sp>
      <p:grpSp>
        <p:nvGrpSpPr>
          <p:cNvPr id="61" name="Google Shape;61;p9"/>
          <p:cNvGrpSpPr/>
          <p:nvPr/>
        </p:nvGrpSpPr>
        <p:grpSpPr>
          <a:xfrm>
            <a:off x="3657600" y="2705099"/>
            <a:ext cx="1828800" cy="1447800"/>
            <a:chOff x="3657600" y="2705099"/>
            <a:chExt cx="1828800" cy="1447800"/>
          </a:xfrm>
        </p:grpSpPr>
        <p:sp>
          <p:nvSpPr>
            <p:cNvPr id="62" name="Google Shape;62;p9"/>
            <p:cNvSpPr/>
            <p:nvPr/>
          </p:nvSpPr>
          <p:spPr>
            <a:xfrm>
              <a:off x="3657600" y="2705099"/>
              <a:ext cx="1828800" cy="1447800"/>
            </a:xfrm>
            <a:custGeom>
              <a:rect b="b" l="l" r="r" t="t"/>
              <a:pathLst>
                <a:path extrusionOk="0" h="1447800" w="1828800">
                  <a:moveTo>
                    <a:pt x="1371600" y="0"/>
                  </a:moveTo>
                  <a:lnTo>
                    <a:pt x="457200" y="0"/>
                  </a:lnTo>
                  <a:lnTo>
                    <a:pt x="0" y="723900"/>
                  </a:lnTo>
                  <a:lnTo>
                    <a:pt x="457200" y="1447800"/>
                  </a:lnTo>
                  <a:lnTo>
                    <a:pt x="1371600" y="1447800"/>
                  </a:lnTo>
                  <a:lnTo>
                    <a:pt x="1828800" y="723900"/>
                  </a:lnTo>
                  <a:lnTo>
                    <a:pt x="1371600" y="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9"/>
            <p:cNvSpPr/>
            <p:nvPr/>
          </p:nvSpPr>
          <p:spPr>
            <a:xfrm>
              <a:off x="3657600" y="2705099"/>
              <a:ext cx="1828800" cy="1447800"/>
            </a:xfrm>
            <a:custGeom>
              <a:rect b="b" l="l" r="r" t="t"/>
              <a:pathLst>
                <a:path extrusionOk="0" h="1447800" w="1828800">
                  <a:moveTo>
                    <a:pt x="457200" y="0"/>
                  </a:moveTo>
                  <a:lnTo>
                    <a:pt x="1371600" y="0"/>
                  </a:lnTo>
                  <a:lnTo>
                    <a:pt x="1828800" y="723900"/>
                  </a:lnTo>
                  <a:lnTo>
                    <a:pt x="1371600" y="1447800"/>
                  </a:lnTo>
                  <a:lnTo>
                    <a:pt x="457200" y="1447800"/>
                  </a:lnTo>
                  <a:lnTo>
                    <a:pt x="0" y="723900"/>
                  </a:lnTo>
                  <a:lnTo>
                    <a:pt x="457200" y="0"/>
                  </a:lnTo>
                  <a:close/>
                </a:path>
                <a:path extrusionOk="0" h="1447800" w="1828800">
                  <a:moveTo>
                    <a:pt x="0" y="0"/>
                  </a:moveTo>
                  <a:lnTo>
                    <a:pt x="0" y="0"/>
                  </a:lnTo>
                </a:path>
                <a:path extrusionOk="0" h="1447800" w="1828800">
                  <a:moveTo>
                    <a:pt x="1828800" y="1447800"/>
                  </a:moveTo>
                  <a:lnTo>
                    <a:pt x="1828800" y="1447800"/>
                  </a:lnTo>
                </a:path>
              </a:pathLst>
            </a:custGeom>
            <a:noFill/>
            <a:ln cap="flat" cmpd="sng" w="22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4" name="Google Shape;64;p9"/>
          <p:cNvGrpSpPr/>
          <p:nvPr/>
        </p:nvGrpSpPr>
        <p:grpSpPr>
          <a:xfrm>
            <a:off x="3657600" y="5181600"/>
            <a:ext cx="1828800" cy="1447800"/>
            <a:chOff x="3657600" y="5181600"/>
            <a:chExt cx="1828800" cy="1447800"/>
          </a:xfrm>
        </p:grpSpPr>
        <p:pic>
          <p:nvPicPr>
            <p:cNvPr id="65" name="Google Shape;65;p9"/>
            <p:cNvPicPr preferRelativeResize="0"/>
            <p:nvPr/>
          </p:nvPicPr>
          <p:blipFill rotWithShape="1">
            <a:blip r:embed="rId3">
              <a:alphaModFix/>
            </a:blip>
            <a:srcRect b="0" l="0" r="0" t="0"/>
            <a:stretch/>
          </p:blipFill>
          <p:spPr>
            <a:xfrm>
              <a:off x="4000500" y="5181600"/>
              <a:ext cx="1144270" cy="74930"/>
            </a:xfrm>
            <a:prstGeom prst="rect">
              <a:avLst/>
            </a:prstGeom>
            <a:noFill/>
            <a:ln>
              <a:noFill/>
            </a:ln>
          </p:spPr>
        </p:pic>
        <p:pic>
          <p:nvPicPr>
            <p:cNvPr id="66" name="Google Shape;66;p9"/>
            <p:cNvPicPr preferRelativeResize="0"/>
            <p:nvPr/>
          </p:nvPicPr>
          <p:blipFill rotWithShape="1">
            <a:blip r:embed="rId4">
              <a:alphaModFix/>
            </a:blip>
            <a:srcRect b="0" l="0" r="0" t="0"/>
            <a:stretch/>
          </p:blipFill>
          <p:spPr>
            <a:xfrm>
              <a:off x="4000500" y="5256530"/>
              <a:ext cx="1144270" cy="76200"/>
            </a:xfrm>
            <a:prstGeom prst="rect">
              <a:avLst/>
            </a:prstGeom>
            <a:noFill/>
            <a:ln>
              <a:noFill/>
            </a:ln>
          </p:spPr>
        </p:pic>
        <p:pic>
          <p:nvPicPr>
            <p:cNvPr id="67" name="Google Shape;67;p9"/>
            <p:cNvPicPr preferRelativeResize="0"/>
            <p:nvPr/>
          </p:nvPicPr>
          <p:blipFill rotWithShape="1">
            <a:blip r:embed="rId5">
              <a:alphaModFix/>
            </a:blip>
            <a:srcRect b="0" l="0" r="0" t="0"/>
            <a:stretch/>
          </p:blipFill>
          <p:spPr>
            <a:xfrm>
              <a:off x="3923030" y="5332730"/>
              <a:ext cx="1297940" cy="76200"/>
            </a:xfrm>
            <a:prstGeom prst="rect">
              <a:avLst/>
            </a:prstGeom>
            <a:noFill/>
            <a:ln>
              <a:noFill/>
            </a:ln>
          </p:spPr>
        </p:pic>
        <p:pic>
          <p:nvPicPr>
            <p:cNvPr id="68" name="Google Shape;68;p9"/>
            <p:cNvPicPr preferRelativeResize="0"/>
            <p:nvPr/>
          </p:nvPicPr>
          <p:blipFill rotWithShape="1">
            <a:blip r:embed="rId6">
              <a:alphaModFix/>
            </a:blip>
            <a:srcRect b="0" l="0" r="0" t="0"/>
            <a:stretch/>
          </p:blipFill>
          <p:spPr>
            <a:xfrm>
              <a:off x="3923030" y="5408930"/>
              <a:ext cx="1297940" cy="76200"/>
            </a:xfrm>
            <a:prstGeom prst="rect">
              <a:avLst/>
            </a:prstGeom>
            <a:noFill/>
            <a:ln>
              <a:noFill/>
            </a:ln>
          </p:spPr>
        </p:pic>
        <p:pic>
          <p:nvPicPr>
            <p:cNvPr id="69" name="Google Shape;69;p9"/>
            <p:cNvPicPr preferRelativeResize="0"/>
            <p:nvPr/>
          </p:nvPicPr>
          <p:blipFill rotWithShape="1">
            <a:blip r:embed="rId7">
              <a:alphaModFix/>
            </a:blip>
            <a:srcRect b="0" l="0" r="0" t="0"/>
            <a:stretch/>
          </p:blipFill>
          <p:spPr>
            <a:xfrm>
              <a:off x="3846830" y="5486400"/>
              <a:ext cx="1450340" cy="76200"/>
            </a:xfrm>
            <a:prstGeom prst="rect">
              <a:avLst/>
            </a:prstGeom>
            <a:noFill/>
            <a:ln>
              <a:noFill/>
            </a:ln>
          </p:spPr>
        </p:pic>
        <p:pic>
          <p:nvPicPr>
            <p:cNvPr id="70" name="Google Shape;70;p9"/>
            <p:cNvPicPr preferRelativeResize="0"/>
            <p:nvPr/>
          </p:nvPicPr>
          <p:blipFill rotWithShape="1">
            <a:blip r:embed="rId8">
              <a:alphaModFix/>
            </a:blip>
            <a:srcRect b="0" l="0" r="0" t="0"/>
            <a:stretch/>
          </p:blipFill>
          <p:spPr>
            <a:xfrm>
              <a:off x="3770630" y="5562600"/>
              <a:ext cx="1602740" cy="76200"/>
            </a:xfrm>
            <a:prstGeom prst="rect">
              <a:avLst/>
            </a:prstGeom>
            <a:noFill/>
            <a:ln>
              <a:noFill/>
            </a:ln>
          </p:spPr>
        </p:pic>
        <p:pic>
          <p:nvPicPr>
            <p:cNvPr id="71" name="Google Shape;71;p9"/>
            <p:cNvPicPr preferRelativeResize="0"/>
            <p:nvPr/>
          </p:nvPicPr>
          <p:blipFill rotWithShape="1">
            <a:blip r:embed="rId9">
              <a:alphaModFix/>
            </a:blip>
            <a:srcRect b="0" l="0" r="0" t="0"/>
            <a:stretch/>
          </p:blipFill>
          <p:spPr>
            <a:xfrm>
              <a:off x="3770630" y="5638800"/>
              <a:ext cx="1602740" cy="76200"/>
            </a:xfrm>
            <a:prstGeom prst="rect">
              <a:avLst/>
            </a:prstGeom>
            <a:noFill/>
            <a:ln>
              <a:noFill/>
            </a:ln>
          </p:spPr>
        </p:pic>
        <p:pic>
          <p:nvPicPr>
            <p:cNvPr id="72" name="Google Shape;72;p9"/>
            <p:cNvPicPr preferRelativeResize="0"/>
            <p:nvPr/>
          </p:nvPicPr>
          <p:blipFill rotWithShape="1">
            <a:blip r:embed="rId10">
              <a:alphaModFix/>
            </a:blip>
            <a:srcRect b="0" l="0" r="0" t="0"/>
            <a:stretch/>
          </p:blipFill>
          <p:spPr>
            <a:xfrm>
              <a:off x="3657600" y="5715000"/>
              <a:ext cx="1791970" cy="152400"/>
            </a:xfrm>
            <a:prstGeom prst="rect">
              <a:avLst/>
            </a:prstGeom>
            <a:noFill/>
            <a:ln>
              <a:noFill/>
            </a:ln>
          </p:spPr>
        </p:pic>
        <p:pic>
          <p:nvPicPr>
            <p:cNvPr id="73" name="Google Shape;73;p9"/>
            <p:cNvPicPr preferRelativeResize="0"/>
            <p:nvPr/>
          </p:nvPicPr>
          <p:blipFill rotWithShape="1">
            <a:blip r:embed="rId11">
              <a:alphaModFix/>
            </a:blip>
            <a:srcRect b="0" l="0" r="0" t="0"/>
            <a:stretch/>
          </p:blipFill>
          <p:spPr>
            <a:xfrm>
              <a:off x="3657600" y="5791200"/>
              <a:ext cx="1828800" cy="152400"/>
            </a:xfrm>
            <a:prstGeom prst="rect">
              <a:avLst/>
            </a:prstGeom>
            <a:noFill/>
            <a:ln>
              <a:noFill/>
            </a:ln>
          </p:spPr>
        </p:pic>
        <p:pic>
          <p:nvPicPr>
            <p:cNvPr id="74" name="Google Shape;74;p9"/>
            <p:cNvPicPr preferRelativeResize="0"/>
            <p:nvPr/>
          </p:nvPicPr>
          <p:blipFill rotWithShape="1">
            <a:blip r:embed="rId12">
              <a:alphaModFix/>
            </a:blip>
            <a:srcRect b="0" l="0" r="0" t="0"/>
            <a:stretch/>
          </p:blipFill>
          <p:spPr>
            <a:xfrm>
              <a:off x="3657600" y="5867400"/>
              <a:ext cx="1828800" cy="152400"/>
            </a:xfrm>
            <a:prstGeom prst="rect">
              <a:avLst/>
            </a:prstGeom>
            <a:noFill/>
            <a:ln>
              <a:noFill/>
            </a:ln>
          </p:spPr>
        </p:pic>
        <p:pic>
          <p:nvPicPr>
            <p:cNvPr id="75" name="Google Shape;75;p9"/>
            <p:cNvPicPr preferRelativeResize="0"/>
            <p:nvPr/>
          </p:nvPicPr>
          <p:blipFill rotWithShape="1">
            <a:blip r:embed="rId13">
              <a:alphaModFix/>
            </a:blip>
            <a:srcRect b="0" l="0" r="0" t="0"/>
            <a:stretch/>
          </p:blipFill>
          <p:spPr>
            <a:xfrm>
              <a:off x="3694430" y="5943600"/>
              <a:ext cx="1791970" cy="76200"/>
            </a:xfrm>
            <a:prstGeom prst="rect">
              <a:avLst/>
            </a:prstGeom>
            <a:noFill/>
            <a:ln>
              <a:noFill/>
            </a:ln>
          </p:spPr>
        </p:pic>
        <p:pic>
          <p:nvPicPr>
            <p:cNvPr id="76" name="Google Shape;76;p9"/>
            <p:cNvPicPr preferRelativeResize="0"/>
            <p:nvPr/>
          </p:nvPicPr>
          <p:blipFill rotWithShape="1">
            <a:blip r:embed="rId14">
              <a:alphaModFix/>
            </a:blip>
            <a:srcRect b="0" l="0" r="0" t="0"/>
            <a:stretch/>
          </p:blipFill>
          <p:spPr>
            <a:xfrm>
              <a:off x="3694430" y="6019800"/>
              <a:ext cx="1755140" cy="76200"/>
            </a:xfrm>
            <a:prstGeom prst="rect">
              <a:avLst/>
            </a:prstGeom>
            <a:noFill/>
            <a:ln>
              <a:noFill/>
            </a:ln>
          </p:spPr>
        </p:pic>
        <p:pic>
          <p:nvPicPr>
            <p:cNvPr id="77" name="Google Shape;77;p9"/>
            <p:cNvPicPr preferRelativeResize="0"/>
            <p:nvPr/>
          </p:nvPicPr>
          <p:blipFill rotWithShape="1">
            <a:blip r:embed="rId15">
              <a:alphaModFix/>
            </a:blip>
            <a:srcRect b="0" l="0" r="0" t="0"/>
            <a:stretch/>
          </p:blipFill>
          <p:spPr>
            <a:xfrm>
              <a:off x="3770630" y="6096000"/>
              <a:ext cx="1602740" cy="76200"/>
            </a:xfrm>
            <a:prstGeom prst="rect">
              <a:avLst/>
            </a:prstGeom>
            <a:noFill/>
            <a:ln>
              <a:noFill/>
            </a:ln>
          </p:spPr>
        </p:pic>
        <p:pic>
          <p:nvPicPr>
            <p:cNvPr id="78" name="Google Shape;78;p9"/>
            <p:cNvPicPr preferRelativeResize="0"/>
            <p:nvPr/>
          </p:nvPicPr>
          <p:blipFill rotWithShape="1">
            <a:blip r:embed="rId16">
              <a:alphaModFix/>
            </a:blip>
            <a:srcRect b="0" l="0" r="0" t="0"/>
            <a:stretch/>
          </p:blipFill>
          <p:spPr>
            <a:xfrm>
              <a:off x="3770630" y="6172200"/>
              <a:ext cx="1602740" cy="76200"/>
            </a:xfrm>
            <a:prstGeom prst="rect">
              <a:avLst/>
            </a:prstGeom>
            <a:noFill/>
            <a:ln>
              <a:noFill/>
            </a:ln>
          </p:spPr>
        </p:pic>
        <p:pic>
          <p:nvPicPr>
            <p:cNvPr id="79" name="Google Shape;79;p9"/>
            <p:cNvPicPr preferRelativeResize="0"/>
            <p:nvPr/>
          </p:nvPicPr>
          <p:blipFill rotWithShape="1">
            <a:blip r:embed="rId17">
              <a:alphaModFix/>
            </a:blip>
            <a:srcRect b="0" l="0" r="0" t="0"/>
            <a:stretch/>
          </p:blipFill>
          <p:spPr>
            <a:xfrm>
              <a:off x="3846830" y="6248400"/>
              <a:ext cx="1450340" cy="76200"/>
            </a:xfrm>
            <a:prstGeom prst="rect">
              <a:avLst/>
            </a:prstGeom>
            <a:noFill/>
            <a:ln>
              <a:noFill/>
            </a:ln>
          </p:spPr>
        </p:pic>
        <p:pic>
          <p:nvPicPr>
            <p:cNvPr id="80" name="Google Shape;80;p9"/>
            <p:cNvPicPr preferRelativeResize="0"/>
            <p:nvPr/>
          </p:nvPicPr>
          <p:blipFill rotWithShape="1">
            <a:blip r:embed="rId18">
              <a:alphaModFix/>
            </a:blip>
            <a:srcRect b="0" l="0" r="0" t="0"/>
            <a:stretch/>
          </p:blipFill>
          <p:spPr>
            <a:xfrm>
              <a:off x="3923030" y="6325870"/>
              <a:ext cx="1297940" cy="76200"/>
            </a:xfrm>
            <a:prstGeom prst="rect">
              <a:avLst/>
            </a:prstGeom>
            <a:noFill/>
            <a:ln>
              <a:noFill/>
            </a:ln>
          </p:spPr>
        </p:pic>
        <p:pic>
          <p:nvPicPr>
            <p:cNvPr id="81" name="Google Shape;81;p9"/>
            <p:cNvPicPr preferRelativeResize="0"/>
            <p:nvPr/>
          </p:nvPicPr>
          <p:blipFill rotWithShape="1">
            <a:blip r:embed="rId19">
              <a:alphaModFix/>
            </a:blip>
            <a:srcRect b="0" l="0" r="0" t="0"/>
            <a:stretch/>
          </p:blipFill>
          <p:spPr>
            <a:xfrm>
              <a:off x="3923030" y="6402070"/>
              <a:ext cx="1297940" cy="76200"/>
            </a:xfrm>
            <a:prstGeom prst="rect">
              <a:avLst/>
            </a:prstGeom>
            <a:noFill/>
            <a:ln>
              <a:noFill/>
            </a:ln>
          </p:spPr>
        </p:pic>
        <p:pic>
          <p:nvPicPr>
            <p:cNvPr id="82" name="Google Shape;82;p9"/>
            <p:cNvPicPr preferRelativeResize="0"/>
            <p:nvPr/>
          </p:nvPicPr>
          <p:blipFill rotWithShape="1">
            <a:blip r:embed="rId20">
              <a:alphaModFix/>
            </a:blip>
            <a:srcRect b="0" l="0" r="0" t="0"/>
            <a:stretch/>
          </p:blipFill>
          <p:spPr>
            <a:xfrm>
              <a:off x="4000500" y="6478270"/>
              <a:ext cx="1144270" cy="76200"/>
            </a:xfrm>
            <a:prstGeom prst="rect">
              <a:avLst/>
            </a:prstGeom>
            <a:noFill/>
            <a:ln>
              <a:noFill/>
            </a:ln>
          </p:spPr>
        </p:pic>
        <p:pic>
          <p:nvPicPr>
            <p:cNvPr id="83" name="Google Shape;83;p9"/>
            <p:cNvPicPr preferRelativeResize="0"/>
            <p:nvPr/>
          </p:nvPicPr>
          <p:blipFill rotWithShape="1">
            <a:blip r:embed="rId21">
              <a:alphaModFix/>
            </a:blip>
            <a:srcRect b="0" l="0" r="0" t="0"/>
            <a:stretch/>
          </p:blipFill>
          <p:spPr>
            <a:xfrm>
              <a:off x="4000500" y="6554470"/>
              <a:ext cx="1144270" cy="74929"/>
            </a:xfrm>
            <a:prstGeom prst="rect">
              <a:avLst/>
            </a:prstGeom>
            <a:noFill/>
            <a:ln>
              <a:noFill/>
            </a:ln>
          </p:spPr>
        </p:pic>
        <p:sp>
          <p:nvSpPr>
            <p:cNvPr id="84" name="Google Shape;84;p9"/>
            <p:cNvSpPr/>
            <p:nvPr/>
          </p:nvSpPr>
          <p:spPr>
            <a:xfrm>
              <a:off x="3657600" y="5181600"/>
              <a:ext cx="1828800" cy="1447800"/>
            </a:xfrm>
            <a:custGeom>
              <a:rect b="b" l="l" r="r" t="t"/>
              <a:pathLst>
                <a:path extrusionOk="0" h="1447800" w="1828800">
                  <a:moveTo>
                    <a:pt x="457200" y="0"/>
                  </a:moveTo>
                  <a:lnTo>
                    <a:pt x="1371600" y="0"/>
                  </a:lnTo>
                  <a:lnTo>
                    <a:pt x="1828800" y="723900"/>
                  </a:lnTo>
                  <a:lnTo>
                    <a:pt x="1371600" y="1447800"/>
                  </a:lnTo>
                  <a:lnTo>
                    <a:pt x="457200" y="1447800"/>
                  </a:lnTo>
                  <a:lnTo>
                    <a:pt x="0" y="723900"/>
                  </a:lnTo>
                  <a:lnTo>
                    <a:pt x="457200" y="0"/>
                  </a:lnTo>
                  <a:close/>
                </a:path>
                <a:path extrusionOk="0" h="1447800" w="1828800">
                  <a:moveTo>
                    <a:pt x="0" y="0"/>
                  </a:moveTo>
                  <a:lnTo>
                    <a:pt x="0" y="0"/>
                  </a:lnTo>
                </a:path>
                <a:path extrusionOk="0" h="1447800" w="1828800">
                  <a:moveTo>
                    <a:pt x="1828800" y="1447800"/>
                  </a:moveTo>
                  <a:lnTo>
                    <a:pt x="1828800" y="1447800"/>
                  </a:lnTo>
                </a:path>
              </a:pathLst>
            </a:custGeom>
            <a:noFill/>
            <a:ln cap="flat" cmpd="sng" w="22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grpSp>
        <p:nvGrpSpPr>
          <p:cNvPr id="673" name="Google Shape;673;p36"/>
          <p:cNvGrpSpPr/>
          <p:nvPr/>
        </p:nvGrpSpPr>
        <p:grpSpPr>
          <a:xfrm>
            <a:off x="4570730" y="1827530"/>
            <a:ext cx="1493520" cy="883920"/>
            <a:chOff x="4570730" y="1827530"/>
            <a:chExt cx="1493520" cy="883920"/>
          </a:xfrm>
        </p:grpSpPr>
        <p:sp>
          <p:nvSpPr>
            <p:cNvPr id="674" name="Google Shape;674;p36"/>
            <p:cNvSpPr/>
            <p:nvPr/>
          </p:nvSpPr>
          <p:spPr>
            <a:xfrm>
              <a:off x="4570730" y="182753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5" name="Google Shape;675;p36"/>
            <p:cNvSpPr/>
            <p:nvPr/>
          </p:nvSpPr>
          <p:spPr>
            <a:xfrm>
              <a:off x="4570730" y="18275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6" name="Google Shape;676;p36"/>
            <p:cNvSpPr/>
            <p:nvPr/>
          </p:nvSpPr>
          <p:spPr>
            <a:xfrm>
              <a:off x="4875530" y="182753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7" name="Google Shape;677;p36"/>
            <p:cNvSpPr/>
            <p:nvPr/>
          </p:nvSpPr>
          <p:spPr>
            <a:xfrm>
              <a:off x="4875530" y="18275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8" name="Google Shape;678;p36"/>
            <p:cNvSpPr/>
            <p:nvPr/>
          </p:nvSpPr>
          <p:spPr>
            <a:xfrm>
              <a:off x="5179060" y="18275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660" y="267492"/>
                  </a:lnTo>
                  <a:lnTo>
                    <a:pt x="219455" y="248351"/>
                  </a:lnTo>
                  <a:lnTo>
                    <a:pt x="248716" y="218907"/>
                  </a:lnTo>
                  <a:lnTo>
                    <a:pt x="267614" y="181173"/>
                  </a:lnTo>
                  <a:lnTo>
                    <a:pt x="274319" y="137160"/>
                  </a:lnTo>
                  <a:lnTo>
                    <a:pt x="267614" y="93146"/>
                  </a:lnTo>
                  <a:lnTo>
                    <a:pt x="248716" y="55412"/>
                  </a:lnTo>
                  <a:lnTo>
                    <a:pt x="219456" y="25968"/>
                  </a:lnTo>
                  <a:lnTo>
                    <a:pt x="181660"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9" name="Google Shape;679;p36"/>
            <p:cNvSpPr/>
            <p:nvPr/>
          </p:nvSpPr>
          <p:spPr>
            <a:xfrm>
              <a:off x="5179060" y="1827530"/>
              <a:ext cx="275590" cy="274320"/>
            </a:xfrm>
            <a:custGeom>
              <a:rect b="b" l="l" r="r" t="t"/>
              <a:pathLst>
                <a:path extrusionOk="0" h="274319" w="275589">
                  <a:moveTo>
                    <a:pt x="137160" y="0"/>
                  </a:moveTo>
                  <a:lnTo>
                    <a:pt x="181660" y="6827"/>
                  </a:lnTo>
                  <a:lnTo>
                    <a:pt x="219456" y="25968"/>
                  </a:lnTo>
                  <a:lnTo>
                    <a:pt x="248716" y="55412"/>
                  </a:lnTo>
                  <a:lnTo>
                    <a:pt x="267614" y="93146"/>
                  </a:lnTo>
                  <a:lnTo>
                    <a:pt x="274319" y="137160"/>
                  </a:lnTo>
                  <a:lnTo>
                    <a:pt x="267614" y="181173"/>
                  </a:lnTo>
                  <a:lnTo>
                    <a:pt x="248716" y="218907"/>
                  </a:lnTo>
                  <a:lnTo>
                    <a:pt x="219455" y="248351"/>
                  </a:lnTo>
                  <a:lnTo>
                    <a:pt x="181660"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0" name="Google Shape;680;p36"/>
            <p:cNvSpPr/>
            <p:nvPr/>
          </p:nvSpPr>
          <p:spPr>
            <a:xfrm>
              <a:off x="5485130" y="182753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1" name="Google Shape;681;p36"/>
            <p:cNvSpPr/>
            <p:nvPr/>
          </p:nvSpPr>
          <p:spPr>
            <a:xfrm>
              <a:off x="5485130" y="18275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2" name="Google Shape;682;p36"/>
            <p:cNvSpPr/>
            <p:nvPr/>
          </p:nvSpPr>
          <p:spPr>
            <a:xfrm>
              <a:off x="5789930" y="182753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3" name="Google Shape;683;p36"/>
            <p:cNvSpPr/>
            <p:nvPr/>
          </p:nvSpPr>
          <p:spPr>
            <a:xfrm>
              <a:off x="5789930" y="18275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4" name="Google Shape;684;p36"/>
            <p:cNvSpPr/>
            <p:nvPr/>
          </p:nvSpPr>
          <p:spPr>
            <a:xfrm>
              <a:off x="4570730" y="2132330"/>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5" name="Google Shape;685;p36"/>
            <p:cNvSpPr/>
            <p:nvPr/>
          </p:nvSpPr>
          <p:spPr>
            <a:xfrm>
              <a:off x="4570730" y="2132330"/>
              <a:ext cx="1188720" cy="274320"/>
            </a:xfrm>
            <a:custGeom>
              <a:rect b="b" l="l" r="r" t="t"/>
              <a:pathLst>
                <a:path extrusionOk="0" h="274319" w="11887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1188720">
                  <a:moveTo>
                    <a:pt x="0" y="0"/>
                  </a:moveTo>
                  <a:lnTo>
                    <a:pt x="0" y="0"/>
                  </a:lnTo>
                </a:path>
                <a:path extrusionOk="0" h="274319" w="1188720">
                  <a:moveTo>
                    <a:pt x="274320" y="274320"/>
                  </a:moveTo>
                  <a:lnTo>
                    <a:pt x="274320" y="274320"/>
                  </a:lnTo>
                </a:path>
                <a:path extrusionOk="0" h="274319" w="1188720">
                  <a:moveTo>
                    <a:pt x="441960" y="0"/>
                  </a:moveTo>
                  <a:lnTo>
                    <a:pt x="485973" y="6705"/>
                  </a:lnTo>
                  <a:lnTo>
                    <a:pt x="523707" y="25603"/>
                  </a:lnTo>
                  <a:lnTo>
                    <a:pt x="553151" y="54864"/>
                  </a:lnTo>
                  <a:lnTo>
                    <a:pt x="572292" y="92659"/>
                  </a:lnTo>
                  <a:lnTo>
                    <a:pt x="579120" y="137160"/>
                  </a:lnTo>
                  <a:lnTo>
                    <a:pt x="572292" y="181173"/>
                  </a:lnTo>
                  <a:lnTo>
                    <a:pt x="553151" y="218907"/>
                  </a:lnTo>
                  <a:lnTo>
                    <a:pt x="523707" y="248351"/>
                  </a:lnTo>
                  <a:lnTo>
                    <a:pt x="485973" y="267492"/>
                  </a:lnTo>
                  <a:lnTo>
                    <a:pt x="441960" y="274320"/>
                  </a:lnTo>
                  <a:lnTo>
                    <a:pt x="397459" y="267492"/>
                  </a:lnTo>
                  <a:lnTo>
                    <a:pt x="359663" y="248351"/>
                  </a:lnTo>
                  <a:lnTo>
                    <a:pt x="330403" y="218907"/>
                  </a:lnTo>
                  <a:lnTo>
                    <a:pt x="311505" y="181173"/>
                  </a:lnTo>
                  <a:lnTo>
                    <a:pt x="304800" y="137160"/>
                  </a:lnTo>
                  <a:lnTo>
                    <a:pt x="311505" y="92659"/>
                  </a:lnTo>
                  <a:lnTo>
                    <a:pt x="330403" y="54863"/>
                  </a:lnTo>
                  <a:lnTo>
                    <a:pt x="359664" y="25603"/>
                  </a:lnTo>
                  <a:lnTo>
                    <a:pt x="397459" y="6705"/>
                  </a:lnTo>
                  <a:lnTo>
                    <a:pt x="441960" y="0"/>
                  </a:lnTo>
                  <a:close/>
                </a:path>
                <a:path extrusionOk="0" h="274319" w="1188720">
                  <a:moveTo>
                    <a:pt x="304800" y="0"/>
                  </a:moveTo>
                  <a:lnTo>
                    <a:pt x="304800" y="0"/>
                  </a:lnTo>
                </a:path>
                <a:path extrusionOk="0" h="274319" w="1188720">
                  <a:moveTo>
                    <a:pt x="579120" y="274320"/>
                  </a:moveTo>
                  <a:lnTo>
                    <a:pt x="579120" y="274320"/>
                  </a:lnTo>
                </a:path>
                <a:path extrusionOk="0" h="274319" w="1188720">
                  <a:moveTo>
                    <a:pt x="745490" y="0"/>
                  </a:moveTo>
                  <a:lnTo>
                    <a:pt x="789990" y="6705"/>
                  </a:lnTo>
                  <a:lnTo>
                    <a:pt x="827786" y="25603"/>
                  </a:lnTo>
                  <a:lnTo>
                    <a:pt x="857046" y="54864"/>
                  </a:lnTo>
                  <a:lnTo>
                    <a:pt x="875944" y="92659"/>
                  </a:lnTo>
                  <a:lnTo>
                    <a:pt x="882650" y="137160"/>
                  </a:lnTo>
                  <a:lnTo>
                    <a:pt x="875944" y="181173"/>
                  </a:lnTo>
                  <a:lnTo>
                    <a:pt x="857046" y="218907"/>
                  </a:lnTo>
                  <a:lnTo>
                    <a:pt x="827786" y="248351"/>
                  </a:lnTo>
                  <a:lnTo>
                    <a:pt x="789990" y="267492"/>
                  </a:lnTo>
                  <a:lnTo>
                    <a:pt x="745490" y="274320"/>
                  </a:lnTo>
                  <a:lnTo>
                    <a:pt x="701476" y="267492"/>
                  </a:lnTo>
                  <a:lnTo>
                    <a:pt x="663742" y="248351"/>
                  </a:lnTo>
                  <a:lnTo>
                    <a:pt x="634298" y="218907"/>
                  </a:lnTo>
                  <a:lnTo>
                    <a:pt x="615157" y="181173"/>
                  </a:lnTo>
                  <a:lnTo>
                    <a:pt x="608330" y="137160"/>
                  </a:lnTo>
                  <a:lnTo>
                    <a:pt x="615157" y="92659"/>
                  </a:lnTo>
                  <a:lnTo>
                    <a:pt x="634298" y="54863"/>
                  </a:lnTo>
                  <a:lnTo>
                    <a:pt x="663742" y="25603"/>
                  </a:lnTo>
                  <a:lnTo>
                    <a:pt x="701476" y="6705"/>
                  </a:lnTo>
                  <a:lnTo>
                    <a:pt x="745490" y="0"/>
                  </a:lnTo>
                  <a:close/>
                </a:path>
                <a:path extrusionOk="0" h="274319" w="1188720">
                  <a:moveTo>
                    <a:pt x="608330" y="0"/>
                  </a:moveTo>
                  <a:lnTo>
                    <a:pt x="608330" y="0"/>
                  </a:lnTo>
                </a:path>
                <a:path extrusionOk="0" h="274319" w="1188720">
                  <a:moveTo>
                    <a:pt x="883920" y="274320"/>
                  </a:moveTo>
                  <a:lnTo>
                    <a:pt x="883920" y="274320"/>
                  </a:lnTo>
                </a:path>
                <a:path extrusionOk="0" h="274319" w="1188720">
                  <a:moveTo>
                    <a:pt x="1051560" y="0"/>
                  </a:moveTo>
                  <a:lnTo>
                    <a:pt x="1095573" y="6705"/>
                  </a:lnTo>
                  <a:lnTo>
                    <a:pt x="1133307" y="25603"/>
                  </a:lnTo>
                  <a:lnTo>
                    <a:pt x="1162751" y="54864"/>
                  </a:lnTo>
                  <a:lnTo>
                    <a:pt x="1181892" y="92659"/>
                  </a:lnTo>
                  <a:lnTo>
                    <a:pt x="1188720" y="137160"/>
                  </a:lnTo>
                  <a:lnTo>
                    <a:pt x="1181892" y="181173"/>
                  </a:lnTo>
                  <a:lnTo>
                    <a:pt x="1162751" y="218907"/>
                  </a:lnTo>
                  <a:lnTo>
                    <a:pt x="1133307" y="248351"/>
                  </a:lnTo>
                  <a:lnTo>
                    <a:pt x="1095573" y="267492"/>
                  </a:lnTo>
                  <a:lnTo>
                    <a:pt x="1051560" y="274320"/>
                  </a:lnTo>
                  <a:lnTo>
                    <a:pt x="1007059" y="267492"/>
                  </a:lnTo>
                  <a:lnTo>
                    <a:pt x="969263" y="248351"/>
                  </a:lnTo>
                  <a:lnTo>
                    <a:pt x="940003" y="218907"/>
                  </a:lnTo>
                  <a:lnTo>
                    <a:pt x="921105" y="181173"/>
                  </a:lnTo>
                  <a:lnTo>
                    <a:pt x="914400" y="137160"/>
                  </a:lnTo>
                  <a:lnTo>
                    <a:pt x="921105" y="92659"/>
                  </a:lnTo>
                  <a:lnTo>
                    <a:pt x="940003" y="54863"/>
                  </a:lnTo>
                  <a:lnTo>
                    <a:pt x="969264" y="25603"/>
                  </a:lnTo>
                  <a:lnTo>
                    <a:pt x="1007059" y="6705"/>
                  </a:lnTo>
                  <a:lnTo>
                    <a:pt x="1051560" y="0"/>
                  </a:lnTo>
                  <a:close/>
                </a:path>
                <a:path extrusionOk="0" h="274319" w="1188720">
                  <a:moveTo>
                    <a:pt x="914400" y="0"/>
                  </a:moveTo>
                  <a:lnTo>
                    <a:pt x="914400" y="0"/>
                  </a:lnTo>
                </a:path>
                <a:path extrusionOk="0" h="274319" w="1188720">
                  <a:moveTo>
                    <a:pt x="1188720" y="274320"/>
                  </a:moveTo>
                  <a:lnTo>
                    <a:pt x="11887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6" name="Google Shape;686;p36"/>
            <p:cNvSpPr/>
            <p:nvPr/>
          </p:nvSpPr>
          <p:spPr>
            <a:xfrm>
              <a:off x="5789930" y="2132330"/>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7" name="Google Shape;687;p36"/>
            <p:cNvSpPr/>
            <p:nvPr/>
          </p:nvSpPr>
          <p:spPr>
            <a:xfrm>
              <a:off x="5789930" y="2132330"/>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8" name="Google Shape;688;p36"/>
            <p:cNvSpPr/>
            <p:nvPr/>
          </p:nvSpPr>
          <p:spPr>
            <a:xfrm>
              <a:off x="4570730" y="243586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660"/>
                  </a:lnTo>
                  <a:lnTo>
                    <a:pt x="25603" y="219455"/>
                  </a:lnTo>
                  <a:lnTo>
                    <a:pt x="54863" y="248716"/>
                  </a:lnTo>
                  <a:lnTo>
                    <a:pt x="92659" y="267614"/>
                  </a:lnTo>
                  <a:lnTo>
                    <a:pt x="137160" y="274319"/>
                  </a:lnTo>
                  <a:lnTo>
                    <a:pt x="181173" y="267614"/>
                  </a:lnTo>
                  <a:lnTo>
                    <a:pt x="218907" y="248716"/>
                  </a:lnTo>
                  <a:lnTo>
                    <a:pt x="248351" y="219456"/>
                  </a:lnTo>
                  <a:lnTo>
                    <a:pt x="267492" y="181660"/>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9" name="Google Shape;689;p36"/>
            <p:cNvSpPr/>
            <p:nvPr/>
          </p:nvSpPr>
          <p:spPr>
            <a:xfrm>
              <a:off x="4570730" y="2435860"/>
              <a:ext cx="1188720" cy="275590"/>
            </a:xfrm>
            <a:custGeom>
              <a:rect b="b" l="l" r="r" t="t"/>
              <a:pathLst>
                <a:path extrusionOk="0" h="275589" w="1188720">
                  <a:moveTo>
                    <a:pt x="137160" y="0"/>
                  </a:moveTo>
                  <a:lnTo>
                    <a:pt x="181173" y="6827"/>
                  </a:lnTo>
                  <a:lnTo>
                    <a:pt x="218907" y="25968"/>
                  </a:lnTo>
                  <a:lnTo>
                    <a:pt x="248351" y="55412"/>
                  </a:lnTo>
                  <a:lnTo>
                    <a:pt x="267492" y="93146"/>
                  </a:lnTo>
                  <a:lnTo>
                    <a:pt x="274320" y="137160"/>
                  </a:lnTo>
                  <a:lnTo>
                    <a:pt x="267492" y="181660"/>
                  </a:lnTo>
                  <a:lnTo>
                    <a:pt x="248351" y="219456"/>
                  </a:lnTo>
                  <a:lnTo>
                    <a:pt x="218907" y="248716"/>
                  </a:lnTo>
                  <a:lnTo>
                    <a:pt x="181173" y="267614"/>
                  </a:lnTo>
                  <a:lnTo>
                    <a:pt x="137160" y="274319"/>
                  </a:lnTo>
                  <a:lnTo>
                    <a:pt x="92659" y="267614"/>
                  </a:lnTo>
                  <a:lnTo>
                    <a:pt x="54863" y="248716"/>
                  </a:lnTo>
                  <a:lnTo>
                    <a:pt x="25603" y="219455"/>
                  </a:lnTo>
                  <a:lnTo>
                    <a:pt x="6705" y="181660"/>
                  </a:lnTo>
                  <a:lnTo>
                    <a:pt x="0" y="137160"/>
                  </a:lnTo>
                  <a:lnTo>
                    <a:pt x="6705" y="93146"/>
                  </a:lnTo>
                  <a:lnTo>
                    <a:pt x="25603" y="55412"/>
                  </a:lnTo>
                  <a:lnTo>
                    <a:pt x="54864" y="25968"/>
                  </a:lnTo>
                  <a:lnTo>
                    <a:pt x="92659" y="6827"/>
                  </a:lnTo>
                  <a:lnTo>
                    <a:pt x="137160" y="0"/>
                  </a:lnTo>
                  <a:close/>
                </a:path>
                <a:path extrusionOk="0" h="275589" w="1188720">
                  <a:moveTo>
                    <a:pt x="0" y="0"/>
                  </a:moveTo>
                  <a:lnTo>
                    <a:pt x="0" y="0"/>
                  </a:lnTo>
                </a:path>
                <a:path extrusionOk="0" h="275589" w="1188720">
                  <a:moveTo>
                    <a:pt x="274320" y="275589"/>
                  </a:moveTo>
                  <a:lnTo>
                    <a:pt x="274320" y="275589"/>
                  </a:lnTo>
                </a:path>
                <a:path extrusionOk="0" h="275589" w="1188720">
                  <a:moveTo>
                    <a:pt x="441960" y="0"/>
                  </a:moveTo>
                  <a:lnTo>
                    <a:pt x="485973" y="6827"/>
                  </a:lnTo>
                  <a:lnTo>
                    <a:pt x="523707" y="25968"/>
                  </a:lnTo>
                  <a:lnTo>
                    <a:pt x="553151" y="55412"/>
                  </a:lnTo>
                  <a:lnTo>
                    <a:pt x="572292" y="93146"/>
                  </a:lnTo>
                  <a:lnTo>
                    <a:pt x="579120" y="137160"/>
                  </a:lnTo>
                  <a:lnTo>
                    <a:pt x="572292" y="181660"/>
                  </a:lnTo>
                  <a:lnTo>
                    <a:pt x="553151" y="219456"/>
                  </a:lnTo>
                  <a:lnTo>
                    <a:pt x="523707" y="248716"/>
                  </a:lnTo>
                  <a:lnTo>
                    <a:pt x="485973" y="267614"/>
                  </a:lnTo>
                  <a:lnTo>
                    <a:pt x="441960" y="274319"/>
                  </a:lnTo>
                  <a:lnTo>
                    <a:pt x="397459" y="267614"/>
                  </a:lnTo>
                  <a:lnTo>
                    <a:pt x="359663" y="248716"/>
                  </a:lnTo>
                  <a:lnTo>
                    <a:pt x="330403" y="219455"/>
                  </a:lnTo>
                  <a:lnTo>
                    <a:pt x="311505" y="181660"/>
                  </a:lnTo>
                  <a:lnTo>
                    <a:pt x="304800" y="137160"/>
                  </a:lnTo>
                  <a:lnTo>
                    <a:pt x="311505" y="93146"/>
                  </a:lnTo>
                  <a:lnTo>
                    <a:pt x="330403" y="55412"/>
                  </a:lnTo>
                  <a:lnTo>
                    <a:pt x="359664" y="25968"/>
                  </a:lnTo>
                  <a:lnTo>
                    <a:pt x="397459" y="6827"/>
                  </a:lnTo>
                  <a:lnTo>
                    <a:pt x="441960" y="0"/>
                  </a:lnTo>
                  <a:close/>
                </a:path>
                <a:path extrusionOk="0" h="275589" w="1188720">
                  <a:moveTo>
                    <a:pt x="304800" y="0"/>
                  </a:moveTo>
                  <a:lnTo>
                    <a:pt x="304800" y="0"/>
                  </a:lnTo>
                </a:path>
                <a:path extrusionOk="0" h="275589" w="1188720">
                  <a:moveTo>
                    <a:pt x="579120" y="275589"/>
                  </a:moveTo>
                  <a:lnTo>
                    <a:pt x="579120" y="275589"/>
                  </a:lnTo>
                </a:path>
                <a:path extrusionOk="0" h="275589" w="1188720">
                  <a:moveTo>
                    <a:pt x="745490" y="0"/>
                  </a:moveTo>
                  <a:lnTo>
                    <a:pt x="789990" y="6827"/>
                  </a:lnTo>
                  <a:lnTo>
                    <a:pt x="827786" y="25968"/>
                  </a:lnTo>
                  <a:lnTo>
                    <a:pt x="857046" y="55412"/>
                  </a:lnTo>
                  <a:lnTo>
                    <a:pt x="875944" y="93146"/>
                  </a:lnTo>
                  <a:lnTo>
                    <a:pt x="882650" y="137160"/>
                  </a:lnTo>
                  <a:lnTo>
                    <a:pt x="875944" y="181660"/>
                  </a:lnTo>
                  <a:lnTo>
                    <a:pt x="857046" y="219456"/>
                  </a:lnTo>
                  <a:lnTo>
                    <a:pt x="827786" y="248716"/>
                  </a:lnTo>
                  <a:lnTo>
                    <a:pt x="789990" y="267614"/>
                  </a:lnTo>
                  <a:lnTo>
                    <a:pt x="745490" y="274319"/>
                  </a:lnTo>
                  <a:lnTo>
                    <a:pt x="701476" y="267614"/>
                  </a:lnTo>
                  <a:lnTo>
                    <a:pt x="663742" y="248716"/>
                  </a:lnTo>
                  <a:lnTo>
                    <a:pt x="634298" y="219455"/>
                  </a:lnTo>
                  <a:lnTo>
                    <a:pt x="615157" y="181660"/>
                  </a:lnTo>
                  <a:lnTo>
                    <a:pt x="608330" y="137160"/>
                  </a:lnTo>
                  <a:lnTo>
                    <a:pt x="615157" y="93146"/>
                  </a:lnTo>
                  <a:lnTo>
                    <a:pt x="634298" y="55412"/>
                  </a:lnTo>
                  <a:lnTo>
                    <a:pt x="663742" y="25968"/>
                  </a:lnTo>
                  <a:lnTo>
                    <a:pt x="701476" y="6827"/>
                  </a:lnTo>
                  <a:lnTo>
                    <a:pt x="745490" y="0"/>
                  </a:lnTo>
                  <a:close/>
                </a:path>
                <a:path extrusionOk="0" h="275589" w="1188720">
                  <a:moveTo>
                    <a:pt x="608330" y="0"/>
                  </a:moveTo>
                  <a:lnTo>
                    <a:pt x="608330" y="0"/>
                  </a:lnTo>
                </a:path>
                <a:path extrusionOk="0" h="275589" w="1188720">
                  <a:moveTo>
                    <a:pt x="883920" y="275589"/>
                  </a:moveTo>
                  <a:lnTo>
                    <a:pt x="883920" y="275589"/>
                  </a:lnTo>
                </a:path>
                <a:path extrusionOk="0" h="275589" w="1188720">
                  <a:moveTo>
                    <a:pt x="1051560" y="0"/>
                  </a:moveTo>
                  <a:lnTo>
                    <a:pt x="1095573" y="6827"/>
                  </a:lnTo>
                  <a:lnTo>
                    <a:pt x="1133307" y="25968"/>
                  </a:lnTo>
                  <a:lnTo>
                    <a:pt x="1162751" y="55412"/>
                  </a:lnTo>
                  <a:lnTo>
                    <a:pt x="1181892" y="93146"/>
                  </a:lnTo>
                  <a:lnTo>
                    <a:pt x="1188720" y="137160"/>
                  </a:lnTo>
                  <a:lnTo>
                    <a:pt x="1181892" y="181660"/>
                  </a:lnTo>
                  <a:lnTo>
                    <a:pt x="1162751" y="219456"/>
                  </a:lnTo>
                  <a:lnTo>
                    <a:pt x="1133307" y="248716"/>
                  </a:lnTo>
                  <a:lnTo>
                    <a:pt x="1095573" y="267614"/>
                  </a:lnTo>
                  <a:lnTo>
                    <a:pt x="1051560" y="274319"/>
                  </a:lnTo>
                  <a:lnTo>
                    <a:pt x="1007059" y="267614"/>
                  </a:lnTo>
                  <a:lnTo>
                    <a:pt x="969263" y="248716"/>
                  </a:lnTo>
                  <a:lnTo>
                    <a:pt x="940003" y="219455"/>
                  </a:lnTo>
                  <a:lnTo>
                    <a:pt x="921105" y="181660"/>
                  </a:lnTo>
                  <a:lnTo>
                    <a:pt x="914400" y="137160"/>
                  </a:lnTo>
                  <a:lnTo>
                    <a:pt x="921105" y="93146"/>
                  </a:lnTo>
                  <a:lnTo>
                    <a:pt x="940003" y="55412"/>
                  </a:lnTo>
                  <a:lnTo>
                    <a:pt x="969264" y="25968"/>
                  </a:lnTo>
                  <a:lnTo>
                    <a:pt x="1007059" y="6827"/>
                  </a:lnTo>
                  <a:lnTo>
                    <a:pt x="1051560" y="0"/>
                  </a:lnTo>
                  <a:close/>
                </a:path>
                <a:path extrusionOk="0" h="275589" w="1188720">
                  <a:moveTo>
                    <a:pt x="914400" y="0"/>
                  </a:moveTo>
                  <a:lnTo>
                    <a:pt x="914400" y="0"/>
                  </a:lnTo>
                </a:path>
                <a:path extrusionOk="0" h="275589" w="1188720">
                  <a:moveTo>
                    <a:pt x="1188720" y="275589"/>
                  </a:moveTo>
                  <a:lnTo>
                    <a:pt x="11887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0" name="Google Shape;690;p36"/>
            <p:cNvSpPr/>
            <p:nvPr/>
          </p:nvSpPr>
          <p:spPr>
            <a:xfrm>
              <a:off x="5789930" y="243586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660"/>
                  </a:lnTo>
                  <a:lnTo>
                    <a:pt x="25603" y="219455"/>
                  </a:lnTo>
                  <a:lnTo>
                    <a:pt x="54863" y="248716"/>
                  </a:lnTo>
                  <a:lnTo>
                    <a:pt x="92659" y="267614"/>
                  </a:lnTo>
                  <a:lnTo>
                    <a:pt x="137160" y="274319"/>
                  </a:lnTo>
                  <a:lnTo>
                    <a:pt x="181173" y="267614"/>
                  </a:lnTo>
                  <a:lnTo>
                    <a:pt x="218907" y="248716"/>
                  </a:lnTo>
                  <a:lnTo>
                    <a:pt x="248351" y="219456"/>
                  </a:lnTo>
                  <a:lnTo>
                    <a:pt x="267492" y="181660"/>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1" name="Google Shape;691;p36"/>
            <p:cNvSpPr/>
            <p:nvPr/>
          </p:nvSpPr>
          <p:spPr>
            <a:xfrm>
              <a:off x="5789930" y="24358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660"/>
                  </a:lnTo>
                  <a:lnTo>
                    <a:pt x="248351" y="219456"/>
                  </a:lnTo>
                  <a:lnTo>
                    <a:pt x="218907" y="248716"/>
                  </a:lnTo>
                  <a:lnTo>
                    <a:pt x="181173" y="267614"/>
                  </a:lnTo>
                  <a:lnTo>
                    <a:pt x="137160" y="274319"/>
                  </a:lnTo>
                  <a:lnTo>
                    <a:pt x="92659" y="267614"/>
                  </a:lnTo>
                  <a:lnTo>
                    <a:pt x="54863" y="248716"/>
                  </a:lnTo>
                  <a:lnTo>
                    <a:pt x="25603" y="219455"/>
                  </a:lnTo>
                  <a:lnTo>
                    <a:pt x="6705" y="181660"/>
                  </a:lnTo>
                  <a:lnTo>
                    <a:pt x="0" y="137160"/>
                  </a:lnTo>
                  <a:lnTo>
                    <a:pt x="6705" y="93146"/>
                  </a:lnTo>
                  <a:lnTo>
                    <a:pt x="25603" y="55412"/>
                  </a:lnTo>
                  <a:lnTo>
                    <a:pt x="54864" y="25968"/>
                  </a:lnTo>
                  <a:lnTo>
                    <a:pt x="92659"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92" name="Google Shape;692;p36"/>
          <p:cNvGrpSpPr/>
          <p:nvPr/>
        </p:nvGrpSpPr>
        <p:grpSpPr>
          <a:xfrm>
            <a:off x="3656329" y="2741929"/>
            <a:ext cx="2407920" cy="579120"/>
            <a:chOff x="3656329" y="2741929"/>
            <a:chExt cx="2407920" cy="579120"/>
          </a:xfrm>
        </p:grpSpPr>
        <p:sp>
          <p:nvSpPr>
            <p:cNvPr id="693" name="Google Shape;693;p36"/>
            <p:cNvSpPr/>
            <p:nvPr/>
          </p:nvSpPr>
          <p:spPr>
            <a:xfrm>
              <a:off x="3656329" y="2741929"/>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4" name="Google Shape;694;p36"/>
            <p:cNvSpPr/>
            <p:nvPr/>
          </p:nvSpPr>
          <p:spPr>
            <a:xfrm>
              <a:off x="36563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5" name="Google Shape;695;p36"/>
            <p:cNvSpPr/>
            <p:nvPr/>
          </p:nvSpPr>
          <p:spPr>
            <a:xfrm>
              <a:off x="3961129" y="2741929"/>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6" name="Google Shape;696;p36"/>
            <p:cNvSpPr/>
            <p:nvPr/>
          </p:nvSpPr>
          <p:spPr>
            <a:xfrm>
              <a:off x="39611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7" name="Google Shape;697;p36"/>
            <p:cNvSpPr/>
            <p:nvPr/>
          </p:nvSpPr>
          <p:spPr>
            <a:xfrm>
              <a:off x="4264659" y="2741929"/>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660" y="267492"/>
                  </a:lnTo>
                  <a:lnTo>
                    <a:pt x="219455" y="248351"/>
                  </a:lnTo>
                  <a:lnTo>
                    <a:pt x="248716" y="218907"/>
                  </a:lnTo>
                  <a:lnTo>
                    <a:pt x="267614" y="181173"/>
                  </a:lnTo>
                  <a:lnTo>
                    <a:pt x="274319" y="137160"/>
                  </a:lnTo>
                  <a:lnTo>
                    <a:pt x="267614" y="92659"/>
                  </a:lnTo>
                  <a:lnTo>
                    <a:pt x="248716" y="54864"/>
                  </a:lnTo>
                  <a:lnTo>
                    <a:pt x="219456" y="25603"/>
                  </a:lnTo>
                  <a:lnTo>
                    <a:pt x="181660"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8" name="Google Shape;698;p36"/>
            <p:cNvSpPr/>
            <p:nvPr/>
          </p:nvSpPr>
          <p:spPr>
            <a:xfrm>
              <a:off x="4264659" y="2741929"/>
              <a:ext cx="275590" cy="274320"/>
            </a:xfrm>
            <a:custGeom>
              <a:rect b="b" l="l" r="r" t="t"/>
              <a:pathLst>
                <a:path extrusionOk="0" h="274319" w="275589">
                  <a:moveTo>
                    <a:pt x="137160" y="0"/>
                  </a:moveTo>
                  <a:lnTo>
                    <a:pt x="181660" y="6705"/>
                  </a:lnTo>
                  <a:lnTo>
                    <a:pt x="219456" y="25603"/>
                  </a:lnTo>
                  <a:lnTo>
                    <a:pt x="248716" y="54864"/>
                  </a:lnTo>
                  <a:lnTo>
                    <a:pt x="267614" y="92659"/>
                  </a:lnTo>
                  <a:lnTo>
                    <a:pt x="274319" y="137160"/>
                  </a:lnTo>
                  <a:lnTo>
                    <a:pt x="267614" y="181173"/>
                  </a:lnTo>
                  <a:lnTo>
                    <a:pt x="248716" y="218907"/>
                  </a:lnTo>
                  <a:lnTo>
                    <a:pt x="219455" y="248351"/>
                  </a:lnTo>
                  <a:lnTo>
                    <a:pt x="181660"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9" name="Google Shape;699;p36"/>
            <p:cNvSpPr/>
            <p:nvPr/>
          </p:nvSpPr>
          <p:spPr>
            <a:xfrm>
              <a:off x="4570729" y="2741929"/>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0" name="Google Shape;700;p36"/>
            <p:cNvSpPr/>
            <p:nvPr/>
          </p:nvSpPr>
          <p:spPr>
            <a:xfrm>
              <a:off x="4570729" y="2741929"/>
              <a:ext cx="579120" cy="274320"/>
            </a:xfrm>
            <a:custGeom>
              <a:rect b="b" l="l" r="r" t="t"/>
              <a:pathLst>
                <a:path extrusionOk="0" h="274319" w="5791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579120">
                  <a:moveTo>
                    <a:pt x="0" y="0"/>
                  </a:moveTo>
                  <a:lnTo>
                    <a:pt x="0" y="0"/>
                  </a:lnTo>
                </a:path>
                <a:path extrusionOk="0" h="274319" w="579120">
                  <a:moveTo>
                    <a:pt x="274320" y="274320"/>
                  </a:moveTo>
                  <a:lnTo>
                    <a:pt x="274320" y="274320"/>
                  </a:lnTo>
                </a:path>
                <a:path extrusionOk="0" h="274319" w="579120">
                  <a:moveTo>
                    <a:pt x="441960" y="0"/>
                  </a:moveTo>
                  <a:lnTo>
                    <a:pt x="485973" y="6705"/>
                  </a:lnTo>
                  <a:lnTo>
                    <a:pt x="523707" y="25603"/>
                  </a:lnTo>
                  <a:lnTo>
                    <a:pt x="553151" y="54864"/>
                  </a:lnTo>
                  <a:lnTo>
                    <a:pt x="572292" y="92659"/>
                  </a:lnTo>
                  <a:lnTo>
                    <a:pt x="579120" y="137160"/>
                  </a:lnTo>
                  <a:lnTo>
                    <a:pt x="572292" y="181173"/>
                  </a:lnTo>
                  <a:lnTo>
                    <a:pt x="553151" y="218907"/>
                  </a:lnTo>
                  <a:lnTo>
                    <a:pt x="523707" y="248351"/>
                  </a:lnTo>
                  <a:lnTo>
                    <a:pt x="485973" y="267492"/>
                  </a:lnTo>
                  <a:lnTo>
                    <a:pt x="441960" y="274320"/>
                  </a:lnTo>
                  <a:lnTo>
                    <a:pt x="397459" y="267492"/>
                  </a:lnTo>
                  <a:lnTo>
                    <a:pt x="359663" y="248351"/>
                  </a:lnTo>
                  <a:lnTo>
                    <a:pt x="330403" y="218907"/>
                  </a:lnTo>
                  <a:lnTo>
                    <a:pt x="311505" y="181173"/>
                  </a:lnTo>
                  <a:lnTo>
                    <a:pt x="304800" y="137160"/>
                  </a:lnTo>
                  <a:lnTo>
                    <a:pt x="311505" y="92659"/>
                  </a:lnTo>
                  <a:lnTo>
                    <a:pt x="330403" y="54863"/>
                  </a:lnTo>
                  <a:lnTo>
                    <a:pt x="359664" y="25603"/>
                  </a:lnTo>
                  <a:lnTo>
                    <a:pt x="397459" y="6705"/>
                  </a:lnTo>
                  <a:lnTo>
                    <a:pt x="441960" y="0"/>
                  </a:lnTo>
                  <a:close/>
                </a:path>
                <a:path extrusionOk="0" h="274319" w="579120">
                  <a:moveTo>
                    <a:pt x="304800" y="0"/>
                  </a:moveTo>
                  <a:lnTo>
                    <a:pt x="304800" y="0"/>
                  </a:lnTo>
                </a:path>
                <a:path extrusionOk="0" h="274319" w="579120">
                  <a:moveTo>
                    <a:pt x="579120" y="274320"/>
                  </a:moveTo>
                  <a:lnTo>
                    <a:pt x="5791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1" name="Google Shape;701;p36"/>
            <p:cNvSpPr/>
            <p:nvPr/>
          </p:nvSpPr>
          <p:spPr>
            <a:xfrm>
              <a:off x="5179059" y="2741929"/>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660" y="267492"/>
                  </a:lnTo>
                  <a:lnTo>
                    <a:pt x="219455" y="248351"/>
                  </a:lnTo>
                  <a:lnTo>
                    <a:pt x="248716" y="218907"/>
                  </a:lnTo>
                  <a:lnTo>
                    <a:pt x="267614" y="181173"/>
                  </a:lnTo>
                  <a:lnTo>
                    <a:pt x="274319" y="137160"/>
                  </a:lnTo>
                  <a:lnTo>
                    <a:pt x="267614" y="92659"/>
                  </a:lnTo>
                  <a:lnTo>
                    <a:pt x="248716" y="54864"/>
                  </a:lnTo>
                  <a:lnTo>
                    <a:pt x="219456" y="25603"/>
                  </a:lnTo>
                  <a:lnTo>
                    <a:pt x="181660"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2" name="Google Shape;702;p36"/>
            <p:cNvSpPr/>
            <p:nvPr/>
          </p:nvSpPr>
          <p:spPr>
            <a:xfrm>
              <a:off x="5179059" y="2741929"/>
              <a:ext cx="275590" cy="274320"/>
            </a:xfrm>
            <a:custGeom>
              <a:rect b="b" l="l" r="r" t="t"/>
              <a:pathLst>
                <a:path extrusionOk="0" h="274319" w="275589">
                  <a:moveTo>
                    <a:pt x="137160" y="0"/>
                  </a:moveTo>
                  <a:lnTo>
                    <a:pt x="181660" y="6705"/>
                  </a:lnTo>
                  <a:lnTo>
                    <a:pt x="219456" y="25603"/>
                  </a:lnTo>
                  <a:lnTo>
                    <a:pt x="248716" y="54864"/>
                  </a:lnTo>
                  <a:lnTo>
                    <a:pt x="267614" y="92659"/>
                  </a:lnTo>
                  <a:lnTo>
                    <a:pt x="274319" y="137160"/>
                  </a:lnTo>
                  <a:lnTo>
                    <a:pt x="267614" y="181173"/>
                  </a:lnTo>
                  <a:lnTo>
                    <a:pt x="248716" y="218907"/>
                  </a:lnTo>
                  <a:lnTo>
                    <a:pt x="219455" y="248351"/>
                  </a:lnTo>
                  <a:lnTo>
                    <a:pt x="181660"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3" name="Google Shape;703;p36"/>
            <p:cNvSpPr/>
            <p:nvPr/>
          </p:nvSpPr>
          <p:spPr>
            <a:xfrm>
              <a:off x="5485129" y="2741929"/>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4" name="Google Shape;704;p36"/>
            <p:cNvSpPr/>
            <p:nvPr/>
          </p:nvSpPr>
          <p:spPr>
            <a:xfrm>
              <a:off x="54851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5" name="Google Shape;705;p36"/>
            <p:cNvSpPr/>
            <p:nvPr/>
          </p:nvSpPr>
          <p:spPr>
            <a:xfrm>
              <a:off x="5789929" y="2741929"/>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6" name="Google Shape;706;p36"/>
            <p:cNvSpPr/>
            <p:nvPr/>
          </p:nvSpPr>
          <p:spPr>
            <a:xfrm>
              <a:off x="57899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7" name="Google Shape;707;p36"/>
            <p:cNvSpPr/>
            <p:nvPr/>
          </p:nvSpPr>
          <p:spPr>
            <a:xfrm>
              <a:off x="3656329" y="3046729"/>
              <a:ext cx="274320" cy="274320"/>
            </a:xfrm>
            <a:custGeom>
              <a:rect b="b" l="l" r="r" t="t"/>
              <a:pathLst>
                <a:path extrusionOk="0" h="274320"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8" name="Google Shape;708;p36"/>
            <p:cNvSpPr/>
            <p:nvPr/>
          </p:nvSpPr>
          <p:spPr>
            <a:xfrm>
              <a:off x="3656329" y="3046729"/>
              <a:ext cx="1188720" cy="274320"/>
            </a:xfrm>
            <a:custGeom>
              <a:rect b="b" l="l" r="r" t="t"/>
              <a:pathLst>
                <a:path extrusionOk="0" h="274320" w="11887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20" w="1188720">
                  <a:moveTo>
                    <a:pt x="0" y="0"/>
                  </a:moveTo>
                  <a:lnTo>
                    <a:pt x="0" y="0"/>
                  </a:lnTo>
                </a:path>
                <a:path extrusionOk="0" h="274320" w="1188720">
                  <a:moveTo>
                    <a:pt x="274320" y="274320"/>
                  </a:moveTo>
                  <a:lnTo>
                    <a:pt x="274320" y="274320"/>
                  </a:lnTo>
                </a:path>
                <a:path extrusionOk="0" h="274320" w="1188720">
                  <a:moveTo>
                    <a:pt x="441960" y="0"/>
                  </a:moveTo>
                  <a:lnTo>
                    <a:pt x="485973" y="6705"/>
                  </a:lnTo>
                  <a:lnTo>
                    <a:pt x="523707" y="25603"/>
                  </a:lnTo>
                  <a:lnTo>
                    <a:pt x="553151" y="54864"/>
                  </a:lnTo>
                  <a:lnTo>
                    <a:pt x="572292" y="92659"/>
                  </a:lnTo>
                  <a:lnTo>
                    <a:pt x="579120" y="137160"/>
                  </a:lnTo>
                  <a:lnTo>
                    <a:pt x="572292" y="181173"/>
                  </a:lnTo>
                  <a:lnTo>
                    <a:pt x="553151" y="218907"/>
                  </a:lnTo>
                  <a:lnTo>
                    <a:pt x="523707" y="248351"/>
                  </a:lnTo>
                  <a:lnTo>
                    <a:pt x="485973" y="267492"/>
                  </a:lnTo>
                  <a:lnTo>
                    <a:pt x="441960" y="274320"/>
                  </a:lnTo>
                  <a:lnTo>
                    <a:pt x="397459" y="267492"/>
                  </a:lnTo>
                  <a:lnTo>
                    <a:pt x="359663" y="248351"/>
                  </a:lnTo>
                  <a:lnTo>
                    <a:pt x="330403" y="218907"/>
                  </a:lnTo>
                  <a:lnTo>
                    <a:pt x="311505" y="181173"/>
                  </a:lnTo>
                  <a:lnTo>
                    <a:pt x="304800" y="137160"/>
                  </a:lnTo>
                  <a:lnTo>
                    <a:pt x="311505" y="92659"/>
                  </a:lnTo>
                  <a:lnTo>
                    <a:pt x="330403" y="54863"/>
                  </a:lnTo>
                  <a:lnTo>
                    <a:pt x="359664" y="25603"/>
                  </a:lnTo>
                  <a:lnTo>
                    <a:pt x="397459" y="6705"/>
                  </a:lnTo>
                  <a:lnTo>
                    <a:pt x="441960" y="0"/>
                  </a:lnTo>
                  <a:close/>
                </a:path>
                <a:path extrusionOk="0" h="274320" w="1188720">
                  <a:moveTo>
                    <a:pt x="304800" y="0"/>
                  </a:moveTo>
                  <a:lnTo>
                    <a:pt x="304800" y="0"/>
                  </a:lnTo>
                </a:path>
                <a:path extrusionOk="0" h="274320" w="1188720">
                  <a:moveTo>
                    <a:pt x="579120" y="274320"/>
                  </a:moveTo>
                  <a:lnTo>
                    <a:pt x="579120" y="274320"/>
                  </a:lnTo>
                </a:path>
                <a:path extrusionOk="0" h="274320" w="1188720">
                  <a:moveTo>
                    <a:pt x="745490" y="0"/>
                  </a:moveTo>
                  <a:lnTo>
                    <a:pt x="789990" y="6705"/>
                  </a:lnTo>
                  <a:lnTo>
                    <a:pt x="827786" y="25603"/>
                  </a:lnTo>
                  <a:lnTo>
                    <a:pt x="857046" y="54864"/>
                  </a:lnTo>
                  <a:lnTo>
                    <a:pt x="875944" y="92659"/>
                  </a:lnTo>
                  <a:lnTo>
                    <a:pt x="882650" y="137160"/>
                  </a:lnTo>
                  <a:lnTo>
                    <a:pt x="875944" y="181173"/>
                  </a:lnTo>
                  <a:lnTo>
                    <a:pt x="857046" y="218907"/>
                  </a:lnTo>
                  <a:lnTo>
                    <a:pt x="827786" y="248351"/>
                  </a:lnTo>
                  <a:lnTo>
                    <a:pt x="789990" y="267492"/>
                  </a:lnTo>
                  <a:lnTo>
                    <a:pt x="745490" y="274320"/>
                  </a:lnTo>
                  <a:lnTo>
                    <a:pt x="701476" y="267492"/>
                  </a:lnTo>
                  <a:lnTo>
                    <a:pt x="663742" y="248351"/>
                  </a:lnTo>
                  <a:lnTo>
                    <a:pt x="634298" y="218907"/>
                  </a:lnTo>
                  <a:lnTo>
                    <a:pt x="615157" y="181173"/>
                  </a:lnTo>
                  <a:lnTo>
                    <a:pt x="608330" y="137160"/>
                  </a:lnTo>
                  <a:lnTo>
                    <a:pt x="615157" y="92659"/>
                  </a:lnTo>
                  <a:lnTo>
                    <a:pt x="634298" y="54863"/>
                  </a:lnTo>
                  <a:lnTo>
                    <a:pt x="663742" y="25603"/>
                  </a:lnTo>
                  <a:lnTo>
                    <a:pt x="701476" y="6705"/>
                  </a:lnTo>
                  <a:lnTo>
                    <a:pt x="745490" y="0"/>
                  </a:lnTo>
                  <a:close/>
                </a:path>
                <a:path extrusionOk="0" h="274320" w="1188720">
                  <a:moveTo>
                    <a:pt x="608330" y="0"/>
                  </a:moveTo>
                  <a:lnTo>
                    <a:pt x="608330" y="0"/>
                  </a:lnTo>
                </a:path>
                <a:path extrusionOk="0" h="274320" w="1188720">
                  <a:moveTo>
                    <a:pt x="883920" y="274320"/>
                  </a:moveTo>
                  <a:lnTo>
                    <a:pt x="883920" y="274320"/>
                  </a:lnTo>
                </a:path>
                <a:path extrusionOk="0" h="274320" w="1188720">
                  <a:moveTo>
                    <a:pt x="1051560" y="0"/>
                  </a:moveTo>
                  <a:lnTo>
                    <a:pt x="1095573" y="6705"/>
                  </a:lnTo>
                  <a:lnTo>
                    <a:pt x="1133307" y="25603"/>
                  </a:lnTo>
                  <a:lnTo>
                    <a:pt x="1162751" y="54864"/>
                  </a:lnTo>
                  <a:lnTo>
                    <a:pt x="1181892" y="92659"/>
                  </a:lnTo>
                  <a:lnTo>
                    <a:pt x="1188720" y="137160"/>
                  </a:lnTo>
                  <a:lnTo>
                    <a:pt x="1181892" y="181173"/>
                  </a:lnTo>
                  <a:lnTo>
                    <a:pt x="1162751" y="218907"/>
                  </a:lnTo>
                  <a:lnTo>
                    <a:pt x="1133307" y="248351"/>
                  </a:lnTo>
                  <a:lnTo>
                    <a:pt x="1095573" y="267492"/>
                  </a:lnTo>
                  <a:lnTo>
                    <a:pt x="1051560" y="274320"/>
                  </a:lnTo>
                  <a:lnTo>
                    <a:pt x="1007059" y="267492"/>
                  </a:lnTo>
                  <a:lnTo>
                    <a:pt x="969263" y="248351"/>
                  </a:lnTo>
                  <a:lnTo>
                    <a:pt x="940003" y="218907"/>
                  </a:lnTo>
                  <a:lnTo>
                    <a:pt x="921105" y="181173"/>
                  </a:lnTo>
                  <a:lnTo>
                    <a:pt x="914400" y="137160"/>
                  </a:lnTo>
                  <a:lnTo>
                    <a:pt x="921105" y="92659"/>
                  </a:lnTo>
                  <a:lnTo>
                    <a:pt x="940003" y="54863"/>
                  </a:lnTo>
                  <a:lnTo>
                    <a:pt x="969264" y="25603"/>
                  </a:lnTo>
                  <a:lnTo>
                    <a:pt x="1007059" y="6705"/>
                  </a:lnTo>
                  <a:lnTo>
                    <a:pt x="1051560" y="0"/>
                  </a:lnTo>
                  <a:close/>
                </a:path>
                <a:path extrusionOk="0" h="274320" w="1188720">
                  <a:moveTo>
                    <a:pt x="914400" y="0"/>
                  </a:moveTo>
                  <a:lnTo>
                    <a:pt x="914400" y="0"/>
                  </a:lnTo>
                </a:path>
                <a:path extrusionOk="0" h="274320" w="1188720">
                  <a:moveTo>
                    <a:pt x="1188720" y="274320"/>
                  </a:moveTo>
                  <a:lnTo>
                    <a:pt x="11887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09" name="Google Shape;709;p36"/>
          <p:cNvSpPr txBox="1"/>
          <p:nvPr/>
        </p:nvSpPr>
        <p:spPr>
          <a:xfrm>
            <a:off x="4339590" y="3064509"/>
            <a:ext cx="429259"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1	4</a:t>
            </a:r>
            <a:endParaRPr sz="1400">
              <a:solidFill>
                <a:schemeClr val="dk1"/>
              </a:solidFill>
              <a:latin typeface="Arial"/>
              <a:ea typeface="Arial"/>
              <a:cs typeface="Arial"/>
              <a:sym typeface="Arial"/>
            </a:endParaRPr>
          </a:p>
        </p:txBody>
      </p:sp>
      <p:grpSp>
        <p:nvGrpSpPr>
          <p:cNvPr id="710" name="Google Shape;710;p36"/>
          <p:cNvGrpSpPr/>
          <p:nvPr/>
        </p:nvGrpSpPr>
        <p:grpSpPr>
          <a:xfrm>
            <a:off x="3656329" y="3046729"/>
            <a:ext cx="1798320" cy="579120"/>
            <a:chOff x="3656329" y="3046729"/>
            <a:chExt cx="1798320" cy="579120"/>
          </a:xfrm>
        </p:grpSpPr>
        <p:sp>
          <p:nvSpPr>
            <p:cNvPr id="711" name="Google Shape;711;p36"/>
            <p:cNvSpPr/>
            <p:nvPr/>
          </p:nvSpPr>
          <p:spPr>
            <a:xfrm>
              <a:off x="4875529" y="3046729"/>
              <a:ext cx="274320" cy="274320"/>
            </a:xfrm>
            <a:custGeom>
              <a:rect b="b" l="l" r="r" t="t"/>
              <a:pathLst>
                <a:path extrusionOk="0" h="274320"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2" name="Google Shape;712;p36"/>
            <p:cNvSpPr/>
            <p:nvPr/>
          </p:nvSpPr>
          <p:spPr>
            <a:xfrm>
              <a:off x="4875529" y="3046729"/>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3" name="Google Shape;713;p36"/>
            <p:cNvSpPr/>
            <p:nvPr/>
          </p:nvSpPr>
          <p:spPr>
            <a:xfrm>
              <a:off x="5179059" y="3046729"/>
              <a:ext cx="274320" cy="274320"/>
            </a:xfrm>
            <a:custGeom>
              <a:rect b="b" l="l" r="r" t="t"/>
              <a:pathLst>
                <a:path extrusionOk="0" h="274320"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660" y="267492"/>
                  </a:lnTo>
                  <a:lnTo>
                    <a:pt x="219455" y="248351"/>
                  </a:lnTo>
                  <a:lnTo>
                    <a:pt x="248716" y="218907"/>
                  </a:lnTo>
                  <a:lnTo>
                    <a:pt x="267614" y="181173"/>
                  </a:lnTo>
                  <a:lnTo>
                    <a:pt x="274319" y="137160"/>
                  </a:lnTo>
                  <a:lnTo>
                    <a:pt x="267614" y="92659"/>
                  </a:lnTo>
                  <a:lnTo>
                    <a:pt x="248716" y="54864"/>
                  </a:lnTo>
                  <a:lnTo>
                    <a:pt x="219456" y="25603"/>
                  </a:lnTo>
                  <a:lnTo>
                    <a:pt x="181660"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4" name="Google Shape;714;p36"/>
            <p:cNvSpPr/>
            <p:nvPr/>
          </p:nvSpPr>
          <p:spPr>
            <a:xfrm>
              <a:off x="5179059" y="3046729"/>
              <a:ext cx="275590" cy="274320"/>
            </a:xfrm>
            <a:custGeom>
              <a:rect b="b" l="l" r="r" t="t"/>
              <a:pathLst>
                <a:path extrusionOk="0" h="274320" w="275589">
                  <a:moveTo>
                    <a:pt x="137160" y="0"/>
                  </a:moveTo>
                  <a:lnTo>
                    <a:pt x="181660" y="6705"/>
                  </a:lnTo>
                  <a:lnTo>
                    <a:pt x="219456" y="25603"/>
                  </a:lnTo>
                  <a:lnTo>
                    <a:pt x="248716" y="54864"/>
                  </a:lnTo>
                  <a:lnTo>
                    <a:pt x="267614" y="92659"/>
                  </a:lnTo>
                  <a:lnTo>
                    <a:pt x="274319" y="137160"/>
                  </a:lnTo>
                  <a:lnTo>
                    <a:pt x="267614" y="181173"/>
                  </a:lnTo>
                  <a:lnTo>
                    <a:pt x="248716" y="218907"/>
                  </a:lnTo>
                  <a:lnTo>
                    <a:pt x="219455" y="248351"/>
                  </a:lnTo>
                  <a:lnTo>
                    <a:pt x="181660"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5" name="Google Shape;715;p36"/>
            <p:cNvSpPr/>
            <p:nvPr/>
          </p:nvSpPr>
          <p:spPr>
            <a:xfrm>
              <a:off x="3656329" y="335025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660"/>
                  </a:lnTo>
                  <a:lnTo>
                    <a:pt x="25968" y="219456"/>
                  </a:lnTo>
                  <a:lnTo>
                    <a:pt x="55412" y="248716"/>
                  </a:lnTo>
                  <a:lnTo>
                    <a:pt x="93146" y="267614"/>
                  </a:lnTo>
                  <a:lnTo>
                    <a:pt x="137160" y="274319"/>
                  </a:lnTo>
                  <a:lnTo>
                    <a:pt x="181173" y="267614"/>
                  </a:lnTo>
                  <a:lnTo>
                    <a:pt x="218907" y="248716"/>
                  </a:lnTo>
                  <a:lnTo>
                    <a:pt x="248351" y="219456"/>
                  </a:lnTo>
                  <a:lnTo>
                    <a:pt x="267492" y="181660"/>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6" name="Google Shape;716;p36"/>
            <p:cNvSpPr/>
            <p:nvPr/>
          </p:nvSpPr>
          <p:spPr>
            <a:xfrm>
              <a:off x="3656329" y="3350259"/>
              <a:ext cx="579120" cy="275590"/>
            </a:xfrm>
            <a:custGeom>
              <a:rect b="b" l="l" r="r" t="t"/>
              <a:pathLst>
                <a:path extrusionOk="0" h="275589" w="579120">
                  <a:moveTo>
                    <a:pt x="137160" y="0"/>
                  </a:moveTo>
                  <a:lnTo>
                    <a:pt x="181173" y="6827"/>
                  </a:lnTo>
                  <a:lnTo>
                    <a:pt x="218907" y="25968"/>
                  </a:lnTo>
                  <a:lnTo>
                    <a:pt x="248351" y="55412"/>
                  </a:lnTo>
                  <a:lnTo>
                    <a:pt x="267492" y="93146"/>
                  </a:lnTo>
                  <a:lnTo>
                    <a:pt x="274320" y="137160"/>
                  </a:lnTo>
                  <a:lnTo>
                    <a:pt x="267492" y="181660"/>
                  </a:lnTo>
                  <a:lnTo>
                    <a:pt x="248351" y="219456"/>
                  </a:lnTo>
                  <a:lnTo>
                    <a:pt x="218907" y="248716"/>
                  </a:lnTo>
                  <a:lnTo>
                    <a:pt x="181173" y="267614"/>
                  </a:lnTo>
                  <a:lnTo>
                    <a:pt x="137160" y="274319"/>
                  </a:lnTo>
                  <a:lnTo>
                    <a:pt x="93146" y="267614"/>
                  </a:lnTo>
                  <a:lnTo>
                    <a:pt x="55412" y="248716"/>
                  </a:lnTo>
                  <a:lnTo>
                    <a:pt x="25968" y="219456"/>
                  </a:lnTo>
                  <a:lnTo>
                    <a:pt x="6827" y="181660"/>
                  </a:lnTo>
                  <a:lnTo>
                    <a:pt x="0" y="137160"/>
                  </a:lnTo>
                  <a:lnTo>
                    <a:pt x="6827" y="93146"/>
                  </a:lnTo>
                  <a:lnTo>
                    <a:pt x="25968" y="55412"/>
                  </a:lnTo>
                  <a:lnTo>
                    <a:pt x="55412" y="25968"/>
                  </a:lnTo>
                  <a:lnTo>
                    <a:pt x="93146" y="6827"/>
                  </a:lnTo>
                  <a:lnTo>
                    <a:pt x="137160" y="0"/>
                  </a:lnTo>
                  <a:close/>
                </a:path>
                <a:path extrusionOk="0" h="275589" w="579120">
                  <a:moveTo>
                    <a:pt x="0" y="0"/>
                  </a:moveTo>
                  <a:lnTo>
                    <a:pt x="0" y="0"/>
                  </a:lnTo>
                </a:path>
                <a:path extrusionOk="0" h="275589" w="579120">
                  <a:moveTo>
                    <a:pt x="274320" y="275589"/>
                  </a:moveTo>
                  <a:lnTo>
                    <a:pt x="274320" y="275589"/>
                  </a:lnTo>
                </a:path>
                <a:path extrusionOk="0" h="275589" w="579120">
                  <a:moveTo>
                    <a:pt x="441960" y="0"/>
                  </a:moveTo>
                  <a:lnTo>
                    <a:pt x="485973" y="6827"/>
                  </a:lnTo>
                  <a:lnTo>
                    <a:pt x="523707" y="25968"/>
                  </a:lnTo>
                  <a:lnTo>
                    <a:pt x="553151" y="55412"/>
                  </a:lnTo>
                  <a:lnTo>
                    <a:pt x="572292" y="93146"/>
                  </a:lnTo>
                  <a:lnTo>
                    <a:pt x="579120" y="137160"/>
                  </a:lnTo>
                  <a:lnTo>
                    <a:pt x="572292" y="181660"/>
                  </a:lnTo>
                  <a:lnTo>
                    <a:pt x="553151" y="219456"/>
                  </a:lnTo>
                  <a:lnTo>
                    <a:pt x="523707" y="248716"/>
                  </a:lnTo>
                  <a:lnTo>
                    <a:pt x="485973" y="267614"/>
                  </a:lnTo>
                  <a:lnTo>
                    <a:pt x="441960" y="274319"/>
                  </a:lnTo>
                  <a:lnTo>
                    <a:pt x="397459" y="267614"/>
                  </a:lnTo>
                  <a:lnTo>
                    <a:pt x="359663" y="248716"/>
                  </a:lnTo>
                  <a:lnTo>
                    <a:pt x="330403" y="219456"/>
                  </a:lnTo>
                  <a:lnTo>
                    <a:pt x="311505" y="181660"/>
                  </a:lnTo>
                  <a:lnTo>
                    <a:pt x="304800" y="137160"/>
                  </a:lnTo>
                  <a:lnTo>
                    <a:pt x="311505" y="93146"/>
                  </a:lnTo>
                  <a:lnTo>
                    <a:pt x="330403" y="55412"/>
                  </a:lnTo>
                  <a:lnTo>
                    <a:pt x="359664" y="25968"/>
                  </a:lnTo>
                  <a:lnTo>
                    <a:pt x="397459" y="6827"/>
                  </a:lnTo>
                  <a:lnTo>
                    <a:pt x="441960" y="0"/>
                  </a:lnTo>
                  <a:close/>
                </a:path>
                <a:path extrusionOk="0" h="275589" w="579120">
                  <a:moveTo>
                    <a:pt x="304800" y="0"/>
                  </a:moveTo>
                  <a:lnTo>
                    <a:pt x="304800" y="0"/>
                  </a:lnTo>
                </a:path>
                <a:path extrusionOk="0" h="275589" w="579120">
                  <a:moveTo>
                    <a:pt x="579120" y="275589"/>
                  </a:moveTo>
                  <a:lnTo>
                    <a:pt x="5791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17" name="Google Shape;717;p36"/>
          <p:cNvSpPr txBox="1"/>
          <p:nvPr/>
        </p:nvSpPr>
        <p:spPr>
          <a:xfrm>
            <a:off x="4036059" y="336930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p:txBody>
      </p:sp>
      <p:grpSp>
        <p:nvGrpSpPr>
          <p:cNvPr id="718" name="Google Shape;718;p36"/>
          <p:cNvGrpSpPr/>
          <p:nvPr/>
        </p:nvGrpSpPr>
        <p:grpSpPr>
          <a:xfrm>
            <a:off x="3656330" y="3350259"/>
            <a:ext cx="1493520" cy="580390"/>
            <a:chOff x="3656330" y="3350259"/>
            <a:chExt cx="1493520" cy="580390"/>
          </a:xfrm>
        </p:grpSpPr>
        <p:sp>
          <p:nvSpPr>
            <p:cNvPr id="719" name="Google Shape;719;p36"/>
            <p:cNvSpPr/>
            <p:nvPr/>
          </p:nvSpPr>
          <p:spPr>
            <a:xfrm>
              <a:off x="4264660" y="335025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660"/>
                  </a:lnTo>
                  <a:lnTo>
                    <a:pt x="25968" y="219456"/>
                  </a:lnTo>
                  <a:lnTo>
                    <a:pt x="55412" y="248716"/>
                  </a:lnTo>
                  <a:lnTo>
                    <a:pt x="93146" y="267614"/>
                  </a:lnTo>
                  <a:lnTo>
                    <a:pt x="137160" y="274319"/>
                  </a:lnTo>
                  <a:lnTo>
                    <a:pt x="181660" y="267614"/>
                  </a:lnTo>
                  <a:lnTo>
                    <a:pt x="219455" y="248716"/>
                  </a:lnTo>
                  <a:lnTo>
                    <a:pt x="248716" y="219456"/>
                  </a:lnTo>
                  <a:lnTo>
                    <a:pt x="267614" y="181660"/>
                  </a:lnTo>
                  <a:lnTo>
                    <a:pt x="274319" y="137160"/>
                  </a:lnTo>
                  <a:lnTo>
                    <a:pt x="267614" y="93146"/>
                  </a:lnTo>
                  <a:lnTo>
                    <a:pt x="248716" y="55412"/>
                  </a:lnTo>
                  <a:lnTo>
                    <a:pt x="219456" y="25968"/>
                  </a:lnTo>
                  <a:lnTo>
                    <a:pt x="181660"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0" name="Google Shape;720;p36"/>
            <p:cNvSpPr/>
            <p:nvPr/>
          </p:nvSpPr>
          <p:spPr>
            <a:xfrm>
              <a:off x="4264660" y="3350259"/>
              <a:ext cx="275590" cy="275590"/>
            </a:xfrm>
            <a:custGeom>
              <a:rect b="b" l="l" r="r" t="t"/>
              <a:pathLst>
                <a:path extrusionOk="0" h="275589" w="275589">
                  <a:moveTo>
                    <a:pt x="137160" y="0"/>
                  </a:moveTo>
                  <a:lnTo>
                    <a:pt x="181660" y="6827"/>
                  </a:lnTo>
                  <a:lnTo>
                    <a:pt x="219456" y="25968"/>
                  </a:lnTo>
                  <a:lnTo>
                    <a:pt x="248716" y="55412"/>
                  </a:lnTo>
                  <a:lnTo>
                    <a:pt x="267614" y="93146"/>
                  </a:lnTo>
                  <a:lnTo>
                    <a:pt x="274319" y="137160"/>
                  </a:lnTo>
                  <a:lnTo>
                    <a:pt x="267614" y="181660"/>
                  </a:lnTo>
                  <a:lnTo>
                    <a:pt x="248716" y="219456"/>
                  </a:lnTo>
                  <a:lnTo>
                    <a:pt x="219455" y="248716"/>
                  </a:lnTo>
                  <a:lnTo>
                    <a:pt x="181660" y="267614"/>
                  </a:lnTo>
                  <a:lnTo>
                    <a:pt x="137160" y="274319"/>
                  </a:lnTo>
                  <a:lnTo>
                    <a:pt x="93146" y="267614"/>
                  </a:lnTo>
                  <a:lnTo>
                    <a:pt x="55412" y="248716"/>
                  </a:lnTo>
                  <a:lnTo>
                    <a:pt x="25968" y="219456"/>
                  </a:lnTo>
                  <a:lnTo>
                    <a:pt x="6827" y="181660"/>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1" name="Google Shape;721;p36"/>
            <p:cNvSpPr/>
            <p:nvPr/>
          </p:nvSpPr>
          <p:spPr>
            <a:xfrm>
              <a:off x="4570730" y="3350259"/>
              <a:ext cx="274320" cy="274320"/>
            </a:xfrm>
            <a:custGeom>
              <a:rect b="b" l="l" r="r" t="t"/>
              <a:pathLst>
                <a:path extrusionOk="0" h="274320" w="274320">
                  <a:moveTo>
                    <a:pt x="137160" y="0"/>
                  </a:moveTo>
                  <a:lnTo>
                    <a:pt x="92659" y="6827"/>
                  </a:lnTo>
                  <a:lnTo>
                    <a:pt x="54864" y="25968"/>
                  </a:lnTo>
                  <a:lnTo>
                    <a:pt x="25603" y="55412"/>
                  </a:lnTo>
                  <a:lnTo>
                    <a:pt x="6705" y="93146"/>
                  </a:lnTo>
                  <a:lnTo>
                    <a:pt x="0" y="137160"/>
                  </a:lnTo>
                  <a:lnTo>
                    <a:pt x="6705" y="181660"/>
                  </a:lnTo>
                  <a:lnTo>
                    <a:pt x="25603" y="219456"/>
                  </a:lnTo>
                  <a:lnTo>
                    <a:pt x="54863" y="248716"/>
                  </a:lnTo>
                  <a:lnTo>
                    <a:pt x="92659" y="267614"/>
                  </a:lnTo>
                  <a:lnTo>
                    <a:pt x="137160" y="274319"/>
                  </a:lnTo>
                  <a:lnTo>
                    <a:pt x="181173" y="267614"/>
                  </a:lnTo>
                  <a:lnTo>
                    <a:pt x="218907" y="248716"/>
                  </a:lnTo>
                  <a:lnTo>
                    <a:pt x="248351" y="219456"/>
                  </a:lnTo>
                  <a:lnTo>
                    <a:pt x="267492" y="181660"/>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2" name="Google Shape;722;p36"/>
            <p:cNvSpPr/>
            <p:nvPr/>
          </p:nvSpPr>
          <p:spPr>
            <a:xfrm>
              <a:off x="4570730" y="33502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660"/>
                  </a:lnTo>
                  <a:lnTo>
                    <a:pt x="248351" y="219456"/>
                  </a:lnTo>
                  <a:lnTo>
                    <a:pt x="218907" y="248716"/>
                  </a:lnTo>
                  <a:lnTo>
                    <a:pt x="181173" y="267614"/>
                  </a:lnTo>
                  <a:lnTo>
                    <a:pt x="137160" y="274319"/>
                  </a:lnTo>
                  <a:lnTo>
                    <a:pt x="92659" y="267614"/>
                  </a:lnTo>
                  <a:lnTo>
                    <a:pt x="54863" y="248716"/>
                  </a:lnTo>
                  <a:lnTo>
                    <a:pt x="25603" y="219456"/>
                  </a:lnTo>
                  <a:lnTo>
                    <a:pt x="6705" y="181660"/>
                  </a:lnTo>
                  <a:lnTo>
                    <a:pt x="0" y="137160"/>
                  </a:lnTo>
                  <a:lnTo>
                    <a:pt x="6705" y="93146"/>
                  </a:lnTo>
                  <a:lnTo>
                    <a:pt x="25603" y="55412"/>
                  </a:lnTo>
                  <a:lnTo>
                    <a:pt x="54864" y="25968"/>
                  </a:lnTo>
                  <a:lnTo>
                    <a:pt x="92659"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3" name="Google Shape;723;p36"/>
            <p:cNvSpPr/>
            <p:nvPr/>
          </p:nvSpPr>
          <p:spPr>
            <a:xfrm>
              <a:off x="4875530" y="3350259"/>
              <a:ext cx="274320" cy="274320"/>
            </a:xfrm>
            <a:custGeom>
              <a:rect b="b" l="l" r="r" t="t"/>
              <a:pathLst>
                <a:path extrusionOk="0" h="274320" w="274320">
                  <a:moveTo>
                    <a:pt x="137160" y="0"/>
                  </a:moveTo>
                  <a:lnTo>
                    <a:pt x="92659" y="6827"/>
                  </a:lnTo>
                  <a:lnTo>
                    <a:pt x="54864" y="25968"/>
                  </a:lnTo>
                  <a:lnTo>
                    <a:pt x="25603" y="55412"/>
                  </a:lnTo>
                  <a:lnTo>
                    <a:pt x="6705" y="93146"/>
                  </a:lnTo>
                  <a:lnTo>
                    <a:pt x="0" y="137160"/>
                  </a:lnTo>
                  <a:lnTo>
                    <a:pt x="6705" y="181660"/>
                  </a:lnTo>
                  <a:lnTo>
                    <a:pt x="25603" y="219456"/>
                  </a:lnTo>
                  <a:lnTo>
                    <a:pt x="54863" y="248716"/>
                  </a:lnTo>
                  <a:lnTo>
                    <a:pt x="92659" y="267614"/>
                  </a:lnTo>
                  <a:lnTo>
                    <a:pt x="137160" y="274319"/>
                  </a:lnTo>
                  <a:lnTo>
                    <a:pt x="181173" y="267614"/>
                  </a:lnTo>
                  <a:lnTo>
                    <a:pt x="218907" y="248716"/>
                  </a:lnTo>
                  <a:lnTo>
                    <a:pt x="248351" y="219456"/>
                  </a:lnTo>
                  <a:lnTo>
                    <a:pt x="267492" y="181660"/>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4" name="Google Shape;724;p36"/>
            <p:cNvSpPr/>
            <p:nvPr/>
          </p:nvSpPr>
          <p:spPr>
            <a:xfrm>
              <a:off x="4875530" y="33502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660"/>
                  </a:lnTo>
                  <a:lnTo>
                    <a:pt x="248351" y="219456"/>
                  </a:lnTo>
                  <a:lnTo>
                    <a:pt x="218907" y="248716"/>
                  </a:lnTo>
                  <a:lnTo>
                    <a:pt x="181173" y="267614"/>
                  </a:lnTo>
                  <a:lnTo>
                    <a:pt x="137160" y="274319"/>
                  </a:lnTo>
                  <a:lnTo>
                    <a:pt x="92659" y="267614"/>
                  </a:lnTo>
                  <a:lnTo>
                    <a:pt x="54863" y="248716"/>
                  </a:lnTo>
                  <a:lnTo>
                    <a:pt x="25603" y="219456"/>
                  </a:lnTo>
                  <a:lnTo>
                    <a:pt x="6705" y="181660"/>
                  </a:lnTo>
                  <a:lnTo>
                    <a:pt x="0" y="137160"/>
                  </a:lnTo>
                  <a:lnTo>
                    <a:pt x="6705" y="93146"/>
                  </a:lnTo>
                  <a:lnTo>
                    <a:pt x="25603" y="55412"/>
                  </a:lnTo>
                  <a:lnTo>
                    <a:pt x="54864" y="25968"/>
                  </a:lnTo>
                  <a:lnTo>
                    <a:pt x="92659"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5" name="Google Shape;725;p36"/>
            <p:cNvSpPr/>
            <p:nvPr/>
          </p:nvSpPr>
          <p:spPr>
            <a:xfrm>
              <a:off x="3656330" y="3656329"/>
              <a:ext cx="274320" cy="274320"/>
            </a:xfrm>
            <a:custGeom>
              <a:rect b="b" l="l" r="r" t="t"/>
              <a:pathLst>
                <a:path extrusionOk="0" h="274320" w="274320">
                  <a:moveTo>
                    <a:pt x="137160" y="0"/>
                  </a:moveTo>
                  <a:lnTo>
                    <a:pt x="93146" y="6705"/>
                  </a:lnTo>
                  <a:lnTo>
                    <a:pt x="55412" y="25603"/>
                  </a:lnTo>
                  <a:lnTo>
                    <a:pt x="25968" y="54864"/>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6" name="Google Shape;726;p36"/>
            <p:cNvSpPr/>
            <p:nvPr/>
          </p:nvSpPr>
          <p:spPr>
            <a:xfrm>
              <a:off x="3656330" y="3656329"/>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4"/>
                  </a:lnTo>
                  <a:lnTo>
                    <a:pt x="55412" y="25603"/>
                  </a:lnTo>
                  <a:lnTo>
                    <a:pt x="93146"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7" name="Google Shape;727;p36"/>
            <p:cNvSpPr/>
            <p:nvPr/>
          </p:nvSpPr>
          <p:spPr>
            <a:xfrm>
              <a:off x="3961130" y="3656329"/>
              <a:ext cx="274320" cy="274320"/>
            </a:xfrm>
            <a:custGeom>
              <a:rect b="b" l="l" r="r" t="t"/>
              <a:pathLst>
                <a:path extrusionOk="0" h="274320" w="274320">
                  <a:moveTo>
                    <a:pt x="137160" y="0"/>
                  </a:moveTo>
                  <a:lnTo>
                    <a:pt x="92659" y="6705"/>
                  </a:lnTo>
                  <a:lnTo>
                    <a:pt x="54864" y="25603"/>
                  </a:lnTo>
                  <a:lnTo>
                    <a:pt x="25603" y="54864"/>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8" name="Google Shape;728;p36"/>
            <p:cNvSpPr/>
            <p:nvPr/>
          </p:nvSpPr>
          <p:spPr>
            <a:xfrm>
              <a:off x="3961130" y="3656329"/>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4"/>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9" name="Google Shape;729;p36"/>
            <p:cNvSpPr/>
            <p:nvPr/>
          </p:nvSpPr>
          <p:spPr>
            <a:xfrm>
              <a:off x="4264660" y="3656329"/>
              <a:ext cx="274320" cy="274320"/>
            </a:xfrm>
            <a:custGeom>
              <a:rect b="b" l="l" r="r" t="t"/>
              <a:pathLst>
                <a:path extrusionOk="0" h="274320" w="274320">
                  <a:moveTo>
                    <a:pt x="137160" y="0"/>
                  </a:moveTo>
                  <a:lnTo>
                    <a:pt x="93146" y="6705"/>
                  </a:lnTo>
                  <a:lnTo>
                    <a:pt x="55412" y="25603"/>
                  </a:lnTo>
                  <a:lnTo>
                    <a:pt x="25968" y="54864"/>
                  </a:lnTo>
                  <a:lnTo>
                    <a:pt x="6827" y="92659"/>
                  </a:lnTo>
                  <a:lnTo>
                    <a:pt x="0" y="137160"/>
                  </a:lnTo>
                  <a:lnTo>
                    <a:pt x="6827" y="181173"/>
                  </a:lnTo>
                  <a:lnTo>
                    <a:pt x="25968" y="218907"/>
                  </a:lnTo>
                  <a:lnTo>
                    <a:pt x="55412" y="248351"/>
                  </a:lnTo>
                  <a:lnTo>
                    <a:pt x="93146" y="267492"/>
                  </a:lnTo>
                  <a:lnTo>
                    <a:pt x="137160" y="274320"/>
                  </a:lnTo>
                  <a:lnTo>
                    <a:pt x="181660" y="267492"/>
                  </a:lnTo>
                  <a:lnTo>
                    <a:pt x="219455" y="248351"/>
                  </a:lnTo>
                  <a:lnTo>
                    <a:pt x="248716" y="218907"/>
                  </a:lnTo>
                  <a:lnTo>
                    <a:pt x="267614" y="181173"/>
                  </a:lnTo>
                  <a:lnTo>
                    <a:pt x="274319" y="137160"/>
                  </a:lnTo>
                  <a:lnTo>
                    <a:pt x="267614" y="92659"/>
                  </a:lnTo>
                  <a:lnTo>
                    <a:pt x="248716" y="54864"/>
                  </a:lnTo>
                  <a:lnTo>
                    <a:pt x="219456" y="25603"/>
                  </a:lnTo>
                  <a:lnTo>
                    <a:pt x="181660"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0" name="Google Shape;730;p36"/>
            <p:cNvSpPr/>
            <p:nvPr/>
          </p:nvSpPr>
          <p:spPr>
            <a:xfrm>
              <a:off x="4264660" y="3656329"/>
              <a:ext cx="275590" cy="274320"/>
            </a:xfrm>
            <a:custGeom>
              <a:rect b="b" l="l" r="r" t="t"/>
              <a:pathLst>
                <a:path extrusionOk="0" h="274320" w="275589">
                  <a:moveTo>
                    <a:pt x="137160" y="0"/>
                  </a:moveTo>
                  <a:lnTo>
                    <a:pt x="181660" y="6705"/>
                  </a:lnTo>
                  <a:lnTo>
                    <a:pt x="219456" y="25603"/>
                  </a:lnTo>
                  <a:lnTo>
                    <a:pt x="248716" y="54864"/>
                  </a:lnTo>
                  <a:lnTo>
                    <a:pt x="267614" y="92659"/>
                  </a:lnTo>
                  <a:lnTo>
                    <a:pt x="274319" y="137160"/>
                  </a:lnTo>
                  <a:lnTo>
                    <a:pt x="267614" y="181173"/>
                  </a:lnTo>
                  <a:lnTo>
                    <a:pt x="248716" y="218907"/>
                  </a:lnTo>
                  <a:lnTo>
                    <a:pt x="219455" y="248351"/>
                  </a:lnTo>
                  <a:lnTo>
                    <a:pt x="181660" y="267492"/>
                  </a:lnTo>
                  <a:lnTo>
                    <a:pt x="137160" y="274320"/>
                  </a:lnTo>
                  <a:lnTo>
                    <a:pt x="93146" y="267492"/>
                  </a:lnTo>
                  <a:lnTo>
                    <a:pt x="55412" y="248351"/>
                  </a:lnTo>
                  <a:lnTo>
                    <a:pt x="25968" y="218907"/>
                  </a:lnTo>
                  <a:lnTo>
                    <a:pt x="6827" y="181173"/>
                  </a:lnTo>
                  <a:lnTo>
                    <a:pt x="0" y="137160"/>
                  </a:lnTo>
                  <a:lnTo>
                    <a:pt x="6827" y="92659"/>
                  </a:lnTo>
                  <a:lnTo>
                    <a:pt x="25968" y="54864"/>
                  </a:lnTo>
                  <a:lnTo>
                    <a:pt x="55412" y="25603"/>
                  </a:lnTo>
                  <a:lnTo>
                    <a:pt x="93146" y="6705"/>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1" name="Google Shape;731;p36"/>
            <p:cNvSpPr/>
            <p:nvPr/>
          </p:nvSpPr>
          <p:spPr>
            <a:xfrm>
              <a:off x="4570730" y="3656329"/>
              <a:ext cx="274320" cy="274320"/>
            </a:xfrm>
            <a:custGeom>
              <a:rect b="b" l="l" r="r" t="t"/>
              <a:pathLst>
                <a:path extrusionOk="0" h="274320" w="274320">
                  <a:moveTo>
                    <a:pt x="137160" y="0"/>
                  </a:moveTo>
                  <a:lnTo>
                    <a:pt x="92659" y="6705"/>
                  </a:lnTo>
                  <a:lnTo>
                    <a:pt x="54864" y="25603"/>
                  </a:lnTo>
                  <a:lnTo>
                    <a:pt x="25603" y="54864"/>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2" name="Google Shape;732;p36"/>
            <p:cNvSpPr/>
            <p:nvPr/>
          </p:nvSpPr>
          <p:spPr>
            <a:xfrm>
              <a:off x="4570730" y="3656329"/>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4"/>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Google Shape;733;p36"/>
            <p:cNvSpPr/>
            <p:nvPr/>
          </p:nvSpPr>
          <p:spPr>
            <a:xfrm>
              <a:off x="4875530" y="3656329"/>
              <a:ext cx="274320" cy="274320"/>
            </a:xfrm>
            <a:custGeom>
              <a:rect b="b" l="l" r="r" t="t"/>
              <a:pathLst>
                <a:path extrusionOk="0" h="274320" w="274320">
                  <a:moveTo>
                    <a:pt x="137160" y="0"/>
                  </a:moveTo>
                  <a:lnTo>
                    <a:pt x="92659" y="6705"/>
                  </a:lnTo>
                  <a:lnTo>
                    <a:pt x="54864" y="25603"/>
                  </a:lnTo>
                  <a:lnTo>
                    <a:pt x="25603" y="54864"/>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4" name="Google Shape;734;p36"/>
            <p:cNvSpPr/>
            <p:nvPr/>
          </p:nvSpPr>
          <p:spPr>
            <a:xfrm>
              <a:off x="4875530" y="3656329"/>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4"/>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35" name="Google Shape;735;p36"/>
          <p:cNvSpPr txBox="1"/>
          <p:nvPr/>
        </p:nvSpPr>
        <p:spPr>
          <a:xfrm>
            <a:off x="6490970" y="2454910"/>
            <a:ext cx="124460" cy="946150"/>
          </a:xfrm>
          <a:prstGeom prst="rect">
            <a:avLst/>
          </a:prstGeom>
          <a:noFill/>
          <a:ln>
            <a:noFill/>
          </a:ln>
        </p:spPr>
        <p:txBody>
          <a:bodyPr anchorCtr="0" anchor="t" bIns="0" lIns="0" spcFirstLastPara="1" rIns="0" wrap="square" tIns="10667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4</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a:p>
            <a:pPr indent="0" lvl="0" marL="12700" marR="0" rtl="0" algn="l">
              <a:lnSpc>
                <a:spcPct val="100000"/>
              </a:lnSpc>
              <a:spcBef>
                <a:spcPts val="73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sp>
        <p:nvSpPr>
          <p:cNvPr id="736" name="Google Shape;736;p36"/>
          <p:cNvSpPr txBox="1"/>
          <p:nvPr>
            <p:ph type="title"/>
          </p:nvPr>
        </p:nvSpPr>
        <p:spPr>
          <a:xfrm>
            <a:off x="420369" y="206284"/>
            <a:ext cx="4649470" cy="1046480"/>
          </a:xfrm>
          <a:prstGeom prst="rect">
            <a:avLst/>
          </a:prstGeom>
          <a:noFill/>
          <a:ln>
            <a:noFill/>
          </a:ln>
        </p:spPr>
        <p:txBody>
          <a:bodyPr anchorCtr="0" anchor="t" bIns="0" lIns="0" spcFirstLastPara="1" rIns="0" wrap="square" tIns="69200">
            <a:spAutoFit/>
          </a:bodyPr>
          <a:lstStyle/>
          <a:p>
            <a:pPr indent="0" lvl="0" marL="12700" rtl="0" algn="l">
              <a:lnSpc>
                <a:spcPct val="100000"/>
              </a:lnSpc>
              <a:spcBef>
                <a:spcPts val="0"/>
              </a:spcBef>
              <a:spcAft>
                <a:spcPts val="0"/>
              </a:spcAft>
              <a:buNone/>
            </a:pPr>
            <a:r>
              <a:rPr lang="en-US"/>
              <a:t>Boundary Fill Algorithm</a:t>
            </a:r>
            <a:endParaRPr/>
          </a:p>
          <a:p>
            <a:pPr indent="0" lvl="0" marL="12700" rtl="0" algn="l">
              <a:lnSpc>
                <a:spcPct val="100000"/>
              </a:lnSpc>
              <a:spcBef>
                <a:spcPts val="390"/>
              </a:spcBef>
              <a:spcAft>
                <a:spcPts val="0"/>
              </a:spcAft>
              <a:buNone/>
            </a:pPr>
            <a:r>
              <a:rPr lang="en-US" sz="2800">
                <a:solidFill>
                  <a:srgbClr val="FF0000"/>
                </a:solidFill>
              </a:rPr>
              <a:t>4-connected (Example)</a:t>
            </a:r>
            <a:endParaRPr sz="2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grpSp>
        <p:nvGrpSpPr>
          <p:cNvPr id="741" name="Google Shape;741;p37"/>
          <p:cNvGrpSpPr/>
          <p:nvPr/>
        </p:nvGrpSpPr>
        <p:grpSpPr>
          <a:xfrm>
            <a:off x="4570730" y="1827530"/>
            <a:ext cx="1493520" cy="883920"/>
            <a:chOff x="4570730" y="1827530"/>
            <a:chExt cx="1493520" cy="883920"/>
          </a:xfrm>
        </p:grpSpPr>
        <p:sp>
          <p:nvSpPr>
            <p:cNvPr id="742" name="Google Shape;742;p37"/>
            <p:cNvSpPr/>
            <p:nvPr/>
          </p:nvSpPr>
          <p:spPr>
            <a:xfrm>
              <a:off x="4570730" y="182753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3" name="Google Shape;743;p37"/>
            <p:cNvSpPr/>
            <p:nvPr/>
          </p:nvSpPr>
          <p:spPr>
            <a:xfrm>
              <a:off x="4570730" y="18275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4" name="Google Shape;744;p37"/>
            <p:cNvSpPr/>
            <p:nvPr/>
          </p:nvSpPr>
          <p:spPr>
            <a:xfrm>
              <a:off x="4874260" y="18275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5" name="Google Shape;745;p37"/>
            <p:cNvSpPr/>
            <p:nvPr/>
          </p:nvSpPr>
          <p:spPr>
            <a:xfrm>
              <a:off x="4874260" y="18275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6" name="Google Shape;746;p37"/>
            <p:cNvSpPr/>
            <p:nvPr/>
          </p:nvSpPr>
          <p:spPr>
            <a:xfrm>
              <a:off x="5179060" y="18275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7" name="Google Shape;747;p37"/>
            <p:cNvSpPr/>
            <p:nvPr/>
          </p:nvSpPr>
          <p:spPr>
            <a:xfrm>
              <a:off x="5179060" y="18275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8" name="Google Shape;748;p37"/>
            <p:cNvSpPr/>
            <p:nvPr/>
          </p:nvSpPr>
          <p:spPr>
            <a:xfrm>
              <a:off x="5485130" y="182753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9" name="Google Shape;749;p37"/>
            <p:cNvSpPr/>
            <p:nvPr/>
          </p:nvSpPr>
          <p:spPr>
            <a:xfrm>
              <a:off x="5485130" y="18275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0" name="Google Shape;750;p37"/>
            <p:cNvSpPr/>
            <p:nvPr/>
          </p:nvSpPr>
          <p:spPr>
            <a:xfrm>
              <a:off x="5788660" y="18275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1" name="Google Shape;751;p37"/>
            <p:cNvSpPr/>
            <p:nvPr/>
          </p:nvSpPr>
          <p:spPr>
            <a:xfrm>
              <a:off x="5788660" y="18275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2" name="Google Shape;752;p37"/>
            <p:cNvSpPr/>
            <p:nvPr/>
          </p:nvSpPr>
          <p:spPr>
            <a:xfrm>
              <a:off x="4570730" y="2132330"/>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3" name="Google Shape;753;p37"/>
            <p:cNvSpPr/>
            <p:nvPr/>
          </p:nvSpPr>
          <p:spPr>
            <a:xfrm>
              <a:off x="4570730" y="2132330"/>
              <a:ext cx="1188720" cy="274320"/>
            </a:xfrm>
            <a:custGeom>
              <a:rect b="b" l="l" r="r" t="t"/>
              <a:pathLst>
                <a:path extrusionOk="0" h="274319" w="11887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1188720">
                  <a:moveTo>
                    <a:pt x="0" y="0"/>
                  </a:moveTo>
                  <a:lnTo>
                    <a:pt x="0" y="0"/>
                  </a:lnTo>
                </a:path>
                <a:path extrusionOk="0" h="274319" w="1188720">
                  <a:moveTo>
                    <a:pt x="274320" y="274320"/>
                  </a:moveTo>
                  <a:lnTo>
                    <a:pt x="274320" y="274320"/>
                  </a:lnTo>
                </a:path>
                <a:path extrusionOk="0" h="274319" w="1188720">
                  <a:moveTo>
                    <a:pt x="440690" y="0"/>
                  </a:moveTo>
                  <a:lnTo>
                    <a:pt x="485322" y="6705"/>
                  </a:lnTo>
                  <a:lnTo>
                    <a:pt x="523433" y="25603"/>
                  </a:lnTo>
                  <a:lnTo>
                    <a:pt x="553069" y="54864"/>
                  </a:lnTo>
                  <a:lnTo>
                    <a:pt x="572282" y="92659"/>
                  </a:lnTo>
                  <a:lnTo>
                    <a:pt x="579120" y="137160"/>
                  </a:lnTo>
                  <a:lnTo>
                    <a:pt x="572282" y="181173"/>
                  </a:lnTo>
                  <a:lnTo>
                    <a:pt x="553069" y="218907"/>
                  </a:lnTo>
                  <a:lnTo>
                    <a:pt x="523433" y="248351"/>
                  </a:lnTo>
                  <a:lnTo>
                    <a:pt x="485322" y="267492"/>
                  </a:lnTo>
                  <a:lnTo>
                    <a:pt x="440690" y="274320"/>
                  </a:lnTo>
                  <a:lnTo>
                    <a:pt x="396676" y="267492"/>
                  </a:lnTo>
                  <a:lnTo>
                    <a:pt x="358942" y="248351"/>
                  </a:lnTo>
                  <a:lnTo>
                    <a:pt x="329498" y="218907"/>
                  </a:lnTo>
                  <a:lnTo>
                    <a:pt x="310357" y="181173"/>
                  </a:lnTo>
                  <a:lnTo>
                    <a:pt x="303530" y="137160"/>
                  </a:lnTo>
                  <a:lnTo>
                    <a:pt x="310357" y="92659"/>
                  </a:lnTo>
                  <a:lnTo>
                    <a:pt x="329498" y="54863"/>
                  </a:lnTo>
                  <a:lnTo>
                    <a:pt x="358942" y="25603"/>
                  </a:lnTo>
                  <a:lnTo>
                    <a:pt x="396676" y="6705"/>
                  </a:lnTo>
                  <a:lnTo>
                    <a:pt x="440690" y="0"/>
                  </a:lnTo>
                  <a:close/>
                </a:path>
                <a:path extrusionOk="0" h="274319" w="1188720">
                  <a:moveTo>
                    <a:pt x="303530" y="0"/>
                  </a:moveTo>
                  <a:lnTo>
                    <a:pt x="303530" y="0"/>
                  </a:lnTo>
                </a:path>
                <a:path extrusionOk="0" h="274319" w="1188720">
                  <a:moveTo>
                    <a:pt x="579120" y="274320"/>
                  </a:moveTo>
                  <a:lnTo>
                    <a:pt x="579120" y="274320"/>
                  </a:lnTo>
                </a:path>
                <a:path extrusionOk="0" h="274319" w="1188720">
                  <a:moveTo>
                    <a:pt x="745490" y="0"/>
                  </a:moveTo>
                  <a:lnTo>
                    <a:pt x="790122" y="6705"/>
                  </a:lnTo>
                  <a:lnTo>
                    <a:pt x="828233" y="25603"/>
                  </a:lnTo>
                  <a:lnTo>
                    <a:pt x="857869" y="54864"/>
                  </a:lnTo>
                  <a:lnTo>
                    <a:pt x="877082" y="92659"/>
                  </a:lnTo>
                  <a:lnTo>
                    <a:pt x="883920" y="137160"/>
                  </a:lnTo>
                  <a:lnTo>
                    <a:pt x="877082" y="181173"/>
                  </a:lnTo>
                  <a:lnTo>
                    <a:pt x="857869" y="218907"/>
                  </a:lnTo>
                  <a:lnTo>
                    <a:pt x="828233" y="248351"/>
                  </a:lnTo>
                  <a:lnTo>
                    <a:pt x="790122" y="267492"/>
                  </a:lnTo>
                  <a:lnTo>
                    <a:pt x="745490" y="274320"/>
                  </a:lnTo>
                  <a:lnTo>
                    <a:pt x="701476" y="267492"/>
                  </a:lnTo>
                  <a:lnTo>
                    <a:pt x="663742" y="248351"/>
                  </a:lnTo>
                  <a:lnTo>
                    <a:pt x="634298" y="218907"/>
                  </a:lnTo>
                  <a:lnTo>
                    <a:pt x="615157" y="181173"/>
                  </a:lnTo>
                  <a:lnTo>
                    <a:pt x="608330" y="137160"/>
                  </a:lnTo>
                  <a:lnTo>
                    <a:pt x="615157" y="92659"/>
                  </a:lnTo>
                  <a:lnTo>
                    <a:pt x="634298" y="54863"/>
                  </a:lnTo>
                  <a:lnTo>
                    <a:pt x="663742" y="25603"/>
                  </a:lnTo>
                  <a:lnTo>
                    <a:pt x="701476" y="6705"/>
                  </a:lnTo>
                  <a:lnTo>
                    <a:pt x="745490" y="0"/>
                  </a:lnTo>
                  <a:close/>
                </a:path>
                <a:path extrusionOk="0" h="274319" w="1188720">
                  <a:moveTo>
                    <a:pt x="608330" y="0"/>
                  </a:moveTo>
                  <a:lnTo>
                    <a:pt x="608330" y="0"/>
                  </a:lnTo>
                </a:path>
                <a:path extrusionOk="0" h="274319" w="1188720">
                  <a:moveTo>
                    <a:pt x="883920" y="274320"/>
                  </a:moveTo>
                  <a:lnTo>
                    <a:pt x="883920" y="274320"/>
                  </a:lnTo>
                </a:path>
                <a:path extrusionOk="0" h="274319" w="1188720">
                  <a:moveTo>
                    <a:pt x="1051560" y="0"/>
                  </a:moveTo>
                  <a:lnTo>
                    <a:pt x="1095573" y="6705"/>
                  </a:lnTo>
                  <a:lnTo>
                    <a:pt x="1133307" y="25603"/>
                  </a:lnTo>
                  <a:lnTo>
                    <a:pt x="1162751" y="54864"/>
                  </a:lnTo>
                  <a:lnTo>
                    <a:pt x="1181892" y="92659"/>
                  </a:lnTo>
                  <a:lnTo>
                    <a:pt x="1188720" y="137160"/>
                  </a:lnTo>
                  <a:lnTo>
                    <a:pt x="1181892" y="181173"/>
                  </a:lnTo>
                  <a:lnTo>
                    <a:pt x="1162751" y="218907"/>
                  </a:lnTo>
                  <a:lnTo>
                    <a:pt x="1133307" y="248351"/>
                  </a:lnTo>
                  <a:lnTo>
                    <a:pt x="1095573" y="267492"/>
                  </a:lnTo>
                  <a:lnTo>
                    <a:pt x="1051560" y="274320"/>
                  </a:lnTo>
                  <a:lnTo>
                    <a:pt x="1007059" y="267492"/>
                  </a:lnTo>
                  <a:lnTo>
                    <a:pt x="969263" y="248351"/>
                  </a:lnTo>
                  <a:lnTo>
                    <a:pt x="940003" y="218907"/>
                  </a:lnTo>
                  <a:lnTo>
                    <a:pt x="921105" y="181173"/>
                  </a:lnTo>
                  <a:lnTo>
                    <a:pt x="914400" y="137160"/>
                  </a:lnTo>
                  <a:lnTo>
                    <a:pt x="921105" y="92659"/>
                  </a:lnTo>
                  <a:lnTo>
                    <a:pt x="940003" y="54863"/>
                  </a:lnTo>
                  <a:lnTo>
                    <a:pt x="969264" y="25603"/>
                  </a:lnTo>
                  <a:lnTo>
                    <a:pt x="1007059" y="6705"/>
                  </a:lnTo>
                  <a:lnTo>
                    <a:pt x="1051560" y="0"/>
                  </a:lnTo>
                  <a:close/>
                </a:path>
                <a:path extrusionOk="0" h="274319" w="1188720">
                  <a:moveTo>
                    <a:pt x="914400" y="0"/>
                  </a:moveTo>
                  <a:lnTo>
                    <a:pt x="914400" y="0"/>
                  </a:lnTo>
                </a:path>
                <a:path extrusionOk="0" h="274319" w="1188720">
                  <a:moveTo>
                    <a:pt x="1188720" y="274320"/>
                  </a:moveTo>
                  <a:lnTo>
                    <a:pt x="11887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4" name="Google Shape;754;p37"/>
            <p:cNvSpPr/>
            <p:nvPr/>
          </p:nvSpPr>
          <p:spPr>
            <a:xfrm>
              <a:off x="5788660" y="2132330"/>
              <a:ext cx="275590" cy="274320"/>
            </a:xfrm>
            <a:custGeom>
              <a:rect b="b" l="l" r="r" t="t"/>
              <a:pathLst>
                <a:path extrusionOk="0" h="274319" w="275589">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5" name="Google Shape;755;p37"/>
            <p:cNvSpPr/>
            <p:nvPr/>
          </p:nvSpPr>
          <p:spPr>
            <a:xfrm>
              <a:off x="5788660" y="2132330"/>
              <a:ext cx="275590" cy="274320"/>
            </a:xfrm>
            <a:custGeom>
              <a:rect b="b" l="l" r="r" t="t"/>
              <a:pathLst>
                <a:path extrusionOk="0" h="274319"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6" name="Google Shape;756;p37"/>
            <p:cNvSpPr/>
            <p:nvPr/>
          </p:nvSpPr>
          <p:spPr>
            <a:xfrm>
              <a:off x="4570730" y="243713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7" name="Google Shape;757;p37"/>
            <p:cNvSpPr/>
            <p:nvPr/>
          </p:nvSpPr>
          <p:spPr>
            <a:xfrm>
              <a:off x="4570730" y="2437130"/>
              <a:ext cx="1188720" cy="274320"/>
            </a:xfrm>
            <a:custGeom>
              <a:rect b="b" l="l" r="r" t="t"/>
              <a:pathLst>
                <a:path extrusionOk="0" h="274319" w="11887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1188720">
                  <a:moveTo>
                    <a:pt x="0" y="0"/>
                  </a:moveTo>
                  <a:lnTo>
                    <a:pt x="0" y="0"/>
                  </a:lnTo>
                </a:path>
                <a:path extrusionOk="0" h="274319" w="1188720">
                  <a:moveTo>
                    <a:pt x="274320" y="274320"/>
                  </a:moveTo>
                  <a:lnTo>
                    <a:pt x="274320" y="274320"/>
                  </a:lnTo>
                </a:path>
                <a:path extrusionOk="0" h="274319" w="1188720">
                  <a:moveTo>
                    <a:pt x="440690" y="0"/>
                  </a:moveTo>
                  <a:lnTo>
                    <a:pt x="485322" y="6827"/>
                  </a:lnTo>
                  <a:lnTo>
                    <a:pt x="523433" y="25968"/>
                  </a:lnTo>
                  <a:lnTo>
                    <a:pt x="553069" y="55412"/>
                  </a:lnTo>
                  <a:lnTo>
                    <a:pt x="572282" y="93146"/>
                  </a:lnTo>
                  <a:lnTo>
                    <a:pt x="579120" y="137160"/>
                  </a:lnTo>
                  <a:lnTo>
                    <a:pt x="572282" y="181173"/>
                  </a:lnTo>
                  <a:lnTo>
                    <a:pt x="553069" y="218907"/>
                  </a:lnTo>
                  <a:lnTo>
                    <a:pt x="523433" y="248351"/>
                  </a:lnTo>
                  <a:lnTo>
                    <a:pt x="485322" y="267492"/>
                  </a:lnTo>
                  <a:lnTo>
                    <a:pt x="440690" y="274320"/>
                  </a:lnTo>
                  <a:lnTo>
                    <a:pt x="396676" y="267492"/>
                  </a:lnTo>
                  <a:lnTo>
                    <a:pt x="358942" y="248351"/>
                  </a:lnTo>
                  <a:lnTo>
                    <a:pt x="329498" y="218907"/>
                  </a:lnTo>
                  <a:lnTo>
                    <a:pt x="310357" y="181173"/>
                  </a:lnTo>
                  <a:lnTo>
                    <a:pt x="303530" y="137160"/>
                  </a:lnTo>
                  <a:lnTo>
                    <a:pt x="310357" y="93146"/>
                  </a:lnTo>
                  <a:lnTo>
                    <a:pt x="329498" y="55412"/>
                  </a:lnTo>
                  <a:lnTo>
                    <a:pt x="358942" y="25968"/>
                  </a:lnTo>
                  <a:lnTo>
                    <a:pt x="396676" y="6827"/>
                  </a:lnTo>
                  <a:lnTo>
                    <a:pt x="440690" y="0"/>
                  </a:lnTo>
                  <a:close/>
                </a:path>
                <a:path extrusionOk="0" h="274319" w="1188720">
                  <a:moveTo>
                    <a:pt x="303530" y="0"/>
                  </a:moveTo>
                  <a:lnTo>
                    <a:pt x="303530" y="0"/>
                  </a:lnTo>
                </a:path>
                <a:path extrusionOk="0" h="274319" w="1188720">
                  <a:moveTo>
                    <a:pt x="579120" y="274320"/>
                  </a:moveTo>
                  <a:lnTo>
                    <a:pt x="579120" y="274320"/>
                  </a:lnTo>
                </a:path>
                <a:path extrusionOk="0" h="274319" w="1188720">
                  <a:moveTo>
                    <a:pt x="745490" y="0"/>
                  </a:moveTo>
                  <a:lnTo>
                    <a:pt x="790122" y="6827"/>
                  </a:lnTo>
                  <a:lnTo>
                    <a:pt x="828233" y="25968"/>
                  </a:lnTo>
                  <a:lnTo>
                    <a:pt x="857869" y="55412"/>
                  </a:lnTo>
                  <a:lnTo>
                    <a:pt x="877082" y="93146"/>
                  </a:lnTo>
                  <a:lnTo>
                    <a:pt x="883920" y="137160"/>
                  </a:lnTo>
                  <a:lnTo>
                    <a:pt x="877082" y="181173"/>
                  </a:lnTo>
                  <a:lnTo>
                    <a:pt x="857869" y="218907"/>
                  </a:lnTo>
                  <a:lnTo>
                    <a:pt x="828233" y="248351"/>
                  </a:lnTo>
                  <a:lnTo>
                    <a:pt x="790122" y="267492"/>
                  </a:lnTo>
                  <a:lnTo>
                    <a:pt x="745490" y="274320"/>
                  </a:lnTo>
                  <a:lnTo>
                    <a:pt x="701476" y="267492"/>
                  </a:lnTo>
                  <a:lnTo>
                    <a:pt x="663742" y="248351"/>
                  </a:lnTo>
                  <a:lnTo>
                    <a:pt x="634298" y="218907"/>
                  </a:lnTo>
                  <a:lnTo>
                    <a:pt x="615157" y="181173"/>
                  </a:lnTo>
                  <a:lnTo>
                    <a:pt x="608330" y="137160"/>
                  </a:lnTo>
                  <a:lnTo>
                    <a:pt x="615157" y="93146"/>
                  </a:lnTo>
                  <a:lnTo>
                    <a:pt x="634298" y="55412"/>
                  </a:lnTo>
                  <a:lnTo>
                    <a:pt x="663742" y="25968"/>
                  </a:lnTo>
                  <a:lnTo>
                    <a:pt x="701476" y="6827"/>
                  </a:lnTo>
                  <a:lnTo>
                    <a:pt x="745490" y="0"/>
                  </a:lnTo>
                  <a:close/>
                </a:path>
                <a:path extrusionOk="0" h="274319" w="1188720">
                  <a:moveTo>
                    <a:pt x="608330" y="0"/>
                  </a:moveTo>
                  <a:lnTo>
                    <a:pt x="608330" y="0"/>
                  </a:lnTo>
                </a:path>
                <a:path extrusionOk="0" h="274319" w="1188720">
                  <a:moveTo>
                    <a:pt x="883920" y="274320"/>
                  </a:moveTo>
                  <a:lnTo>
                    <a:pt x="883920" y="274320"/>
                  </a:lnTo>
                </a:path>
                <a:path extrusionOk="0" h="274319" w="1188720">
                  <a:moveTo>
                    <a:pt x="1051560" y="0"/>
                  </a:moveTo>
                  <a:lnTo>
                    <a:pt x="1095573" y="6827"/>
                  </a:lnTo>
                  <a:lnTo>
                    <a:pt x="1133307" y="25968"/>
                  </a:lnTo>
                  <a:lnTo>
                    <a:pt x="1162751" y="55412"/>
                  </a:lnTo>
                  <a:lnTo>
                    <a:pt x="1181892" y="93146"/>
                  </a:lnTo>
                  <a:lnTo>
                    <a:pt x="1188720" y="137160"/>
                  </a:lnTo>
                  <a:lnTo>
                    <a:pt x="1181892" y="181173"/>
                  </a:lnTo>
                  <a:lnTo>
                    <a:pt x="1162751" y="218907"/>
                  </a:lnTo>
                  <a:lnTo>
                    <a:pt x="1133307" y="248351"/>
                  </a:lnTo>
                  <a:lnTo>
                    <a:pt x="1095573" y="267492"/>
                  </a:lnTo>
                  <a:lnTo>
                    <a:pt x="1051560" y="274320"/>
                  </a:lnTo>
                  <a:lnTo>
                    <a:pt x="1007059" y="267492"/>
                  </a:lnTo>
                  <a:lnTo>
                    <a:pt x="969263" y="248351"/>
                  </a:lnTo>
                  <a:lnTo>
                    <a:pt x="940003" y="218907"/>
                  </a:lnTo>
                  <a:lnTo>
                    <a:pt x="921105" y="181173"/>
                  </a:lnTo>
                  <a:lnTo>
                    <a:pt x="914400" y="137160"/>
                  </a:lnTo>
                  <a:lnTo>
                    <a:pt x="921105" y="93146"/>
                  </a:lnTo>
                  <a:lnTo>
                    <a:pt x="940003" y="55412"/>
                  </a:lnTo>
                  <a:lnTo>
                    <a:pt x="969264" y="25968"/>
                  </a:lnTo>
                  <a:lnTo>
                    <a:pt x="1007059" y="6827"/>
                  </a:lnTo>
                  <a:lnTo>
                    <a:pt x="1051560" y="0"/>
                  </a:lnTo>
                  <a:close/>
                </a:path>
                <a:path extrusionOk="0" h="274319" w="1188720">
                  <a:moveTo>
                    <a:pt x="914400" y="0"/>
                  </a:moveTo>
                  <a:lnTo>
                    <a:pt x="914400" y="0"/>
                  </a:lnTo>
                </a:path>
                <a:path extrusionOk="0" h="274319" w="1188720">
                  <a:moveTo>
                    <a:pt x="1188720" y="274320"/>
                  </a:moveTo>
                  <a:lnTo>
                    <a:pt x="11887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8" name="Google Shape;758;p37"/>
            <p:cNvSpPr/>
            <p:nvPr/>
          </p:nvSpPr>
          <p:spPr>
            <a:xfrm>
              <a:off x="5788660" y="24371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9" name="Google Shape;759;p37"/>
            <p:cNvSpPr/>
            <p:nvPr/>
          </p:nvSpPr>
          <p:spPr>
            <a:xfrm>
              <a:off x="5788660" y="24371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60" name="Google Shape;760;p37"/>
          <p:cNvGrpSpPr/>
          <p:nvPr/>
        </p:nvGrpSpPr>
        <p:grpSpPr>
          <a:xfrm>
            <a:off x="3656329" y="2741929"/>
            <a:ext cx="2407920" cy="579120"/>
            <a:chOff x="3656329" y="2741929"/>
            <a:chExt cx="2407920" cy="579120"/>
          </a:xfrm>
        </p:grpSpPr>
        <p:sp>
          <p:nvSpPr>
            <p:cNvPr id="761" name="Google Shape;761;p37"/>
            <p:cNvSpPr/>
            <p:nvPr/>
          </p:nvSpPr>
          <p:spPr>
            <a:xfrm>
              <a:off x="3656329" y="2741929"/>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2" name="Google Shape;762;p37"/>
            <p:cNvSpPr/>
            <p:nvPr/>
          </p:nvSpPr>
          <p:spPr>
            <a:xfrm>
              <a:off x="36563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3" name="Google Shape;763;p37"/>
            <p:cNvSpPr/>
            <p:nvPr/>
          </p:nvSpPr>
          <p:spPr>
            <a:xfrm>
              <a:off x="3959859" y="2741929"/>
              <a:ext cx="275590" cy="274320"/>
            </a:xfrm>
            <a:custGeom>
              <a:rect b="b" l="l" r="r" t="t"/>
              <a:pathLst>
                <a:path extrusionOk="0" h="274319" w="275589">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4" name="Google Shape;764;p37"/>
            <p:cNvSpPr/>
            <p:nvPr/>
          </p:nvSpPr>
          <p:spPr>
            <a:xfrm>
              <a:off x="3959859" y="2741929"/>
              <a:ext cx="275590" cy="274320"/>
            </a:xfrm>
            <a:custGeom>
              <a:rect b="b" l="l" r="r" t="t"/>
              <a:pathLst>
                <a:path extrusionOk="0" h="274319"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5" name="Google Shape;765;p37"/>
            <p:cNvSpPr/>
            <p:nvPr/>
          </p:nvSpPr>
          <p:spPr>
            <a:xfrm>
              <a:off x="4264659" y="2741929"/>
              <a:ext cx="275590" cy="274320"/>
            </a:xfrm>
            <a:custGeom>
              <a:rect b="b" l="l" r="r" t="t"/>
              <a:pathLst>
                <a:path extrusionOk="0" h="274319" w="275589">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6" name="Google Shape;766;p37"/>
            <p:cNvSpPr/>
            <p:nvPr/>
          </p:nvSpPr>
          <p:spPr>
            <a:xfrm>
              <a:off x="4264659" y="2741929"/>
              <a:ext cx="275590" cy="274320"/>
            </a:xfrm>
            <a:custGeom>
              <a:rect b="b" l="l" r="r" t="t"/>
              <a:pathLst>
                <a:path extrusionOk="0" h="274319"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7" name="Google Shape;767;p37"/>
            <p:cNvSpPr/>
            <p:nvPr/>
          </p:nvSpPr>
          <p:spPr>
            <a:xfrm>
              <a:off x="4570729" y="2741929"/>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8" name="Google Shape;768;p37"/>
            <p:cNvSpPr/>
            <p:nvPr/>
          </p:nvSpPr>
          <p:spPr>
            <a:xfrm>
              <a:off x="4570729" y="2741929"/>
              <a:ext cx="579120" cy="274320"/>
            </a:xfrm>
            <a:custGeom>
              <a:rect b="b" l="l" r="r" t="t"/>
              <a:pathLst>
                <a:path extrusionOk="0" h="274319" w="5791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579120">
                  <a:moveTo>
                    <a:pt x="0" y="0"/>
                  </a:moveTo>
                  <a:lnTo>
                    <a:pt x="0" y="0"/>
                  </a:lnTo>
                </a:path>
                <a:path extrusionOk="0" h="274319" w="579120">
                  <a:moveTo>
                    <a:pt x="274320" y="274320"/>
                  </a:moveTo>
                  <a:lnTo>
                    <a:pt x="274320" y="274320"/>
                  </a:lnTo>
                </a:path>
                <a:path extrusionOk="0" h="274319" w="579120">
                  <a:moveTo>
                    <a:pt x="440690" y="0"/>
                  </a:moveTo>
                  <a:lnTo>
                    <a:pt x="485322" y="6705"/>
                  </a:lnTo>
                  <a:lnTo>
                    <a:pt x="523433" y="25603"/>
                  </a:lnTo>
                  <a:lnTo>
                    <a:pt x="553069" y="54864"/>
                  </a:lnTo>
                  <a:lnTo>
                    <a:pt x="572282" y="92659"/>
                  </a:lnTo>
                  <a:lnTo>
                    <a:pt x="579120" y="137160"/>
                  </a:lnTo>
                  <a:lnTo>
                    <a:pt x="572282" y="181173"/>
                  </a:lnTo>
                  <a:lnTo>
                    <a:pt x="553069" y="218907"/>
                  </a:lnTo>
                  <a:lnTo>
                    <a:pt x="523433" y="248351"/>
                  </a:lnTo>
                  <a:lnTo>
                    <a:pt x="485322" y="267492"/>
                  </a:lnTo>
                  <a:lnTo>
                    <a:pt x="440690" y="274320"/>
                  </a:lnTo>
                  <a:lnTo>
                    <a:pt x="396676" y="267492"/>
                  </a:lnTo>
                  <a:lnTo>
                    <a:pt x="358942" y="248351"/>
                  </a:lnTo>
                  <a:lnTo>
                    <a:pt x="329498" y="218907"/>
                  </a:lnTo>
                  <a:lnTo>
                    <a:pt x="310357" y="181173"/>
                  </a:lnTo>
                  <a:lnTo>
                    <a:pt x="303530" y="137160"/>
                  </a:lnTo>
                  <a:lnTo>
                    <a:pt x="310357" y="92659"/>
                  </a:lnTo>
                  <a:lnTo>
                    <a:pt x="329498" y="54863"/>
                  </a:lnTo>
                  <a:lnTo>
                    <a:pt x="358942" y="25603"/>
                  </a:lnTo>
                  <a:lnTo>
                    <a:pt x="396676" y="6705"/>
                  </a:lnTo>
                  <a:lnTo>
                    <a:pt x="440690" y="0"/>
                  </a:lnTo>
                  <a:close/>
                </a:path>
                <a:path extrusionOk="0" h="274319" w="579120">
                  <a:moveTo>
                    <a:pt x="303530" y="0"/>
                  </a:moveTo>
                  <a:lnTo>
                    <a:pt x="303530" y="0"/>
                  </a:lnTo>
                </a:path>
                <a:path extrusionOk="0" h="274319" w="579120">
                  <a:moveTo>
                    <a:pt x="579120" y="274320"/>
                  </a:moveTo>
                  <a:lnTo>
                    <a:pt x="5791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9" name="Google Shape;769;p37"/>
            <p:cNvSpPr/>
            <p:nvPr/>
          </p:nvSpPr>
          <p:spPr>
            <a:xfrm>
              <a:off x="5179059" y="2741929"/>
              <a:ext cx="275590" cy="274320"/>
            </a:xfrm>
            <a:custGeom>
              <a:rect b="b" l="l" r="r" t="t"/>
              <a:pathLst>
                <a:path extrusionOk="0" h="274319" w="275589">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0" name="Google Shape;770;p37"/>
            <p:cNvSpPr/>
            <p:nvPr/>
          </p:nvSpPr>
          <p:spPr>
            <a:xfrm>
              <a:off x="5179059" y="2741929"/>
              <a:ext cx="275590" cy="274320"/>
            </a:xfrm>
            <a:custGeom>
              <a:rect b="b" l="l" r="r" t="t"/>
              <a:pathLst>
                <a:path extrusionOk="0" h="274319"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1" name="Google Shape;771;p37"/>
            <p:cNvSpPr/>
            <p:nvPr/>
          </p:nvSpPr>
          <p:spPr>
            <a:xfrm>
              <a:off x="5485129" y="2741929"/>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2" name="Google Shape;772;p37"/>
            <p:cNvSpPr/>
            <p:nvPr/>
          </p:nvSpPr>
          <p:spPr>
            <a:xfrm>
              <a:off x="54851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3" name="Google Shape;773;p37"/>
            <p:cNvSpPr/>
            <p:nvPr/>
          </p:nvSpPr>
          <p:spPr>
            <a:xfrm>
              <a:off x="5788659" y="2741929"/>
              <a:ext cx="275590" cy="274320"/>
            </a:xfrm>
            <a:custGeom>
              <a:rect b="b" l="l" r="r" t="t"/>
              <a:pathLst>
                <a:path extrusionOk="0" h="274319" w="275589">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4" name="Google Shape;774;p37"/>
            <p:cNvSpPr/>
            <p:nvPr/>
          </p:nvSpPr>
          <p:spPr>
            <a:xfrm>
              <a:off x="5788659" y="2741929"/>
              <a:ext cx="275590" cy="274320"/>
            </a:xfrm>
            <a:custGeom>
              <a:rect b="b" l="l" r="r" t="t"/>
              <a:pathLst>
                <a:path extrusionOk="0" h="274319"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5" name="Google Shape;775;p37"/>
            <p:cNvSpPr/>
            <p:nvPr/>
          </p:nvSpPr>
          <p:spPr>
            <a:xfrm>
              <a:off x="3656329" y="3046729"/>
              <a:ext cx="274320" cy="274320"/>
            </a:xfrm>
            <a:custGeom>
              <a:rect b="b" l="l" r="r" t="t"/>
              <a:pathLst>
                <a:path extrusionOk="0" h="274320"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6" name="Google Shape;776;p37"/>
            <p:cNvSpPr/>
            <p:nvPr/>
          </p:nvSpPr>
          <p:spPr>
            <a:xfrm>
              <a:off x="3656329" y="3046729"/>
              <a:ext cx="883919" cy="274320"/>
            </a:xfrm>
            <a:custGeom>
              <a:rect b="b" l="l" r="r" t="t"/>
              <a:pathLst>
                <a:path extrusionOk="0" h="274320" w="8839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20" w="883920">
                  <a:moveTo>
                    <a:pt x="0" y="0"/>
                  </a:moveTo>
                  <a:lnTo>
                    <a:pt x="0" y="0"/>
                  </a:lnTo>
                </a:path>
                <a:path extrusionOk="0" h="274320" w="883920">
                  <a:moveTo>
                    <a:pt x="274320" y="274320"/>
                  </a:moveTo>
                  <a:lnTo>
                    <a:pt x="274320" y="274320"/>
                  </a:lnTo>
                </a:path>
                <a:path extrusionOk="0" h="274320" w="883920">
                  <a:moveTo>
                    <a:pt x="440690" y="0"/>
                  </a:moveTo>
                  <a:lnTo>
                    <a:pt x="485322" y="6705"/>
                  </a:lnTo>
                  <a:lnTo>
                    <a:pt x="523433" y="25603"/>
                  </a:lnTo>
                  <a:lnTo>
                    <a:pt x="553069" y="54864"/>
                  </a:lnTo>
                  <a:lnTo>
                    <a:pt x="572282" y="92659"/>
                  </a:lnTo>
                  <a:lnTo>
                    <a:pt x="579120" y="137160"/>
                  </a:lnTo>
                  <a:lnTo>
                    <a:pt x="572282" y="181173"/>
                  </a:lnTo>
                  <a:lnTo>
                    <a:pt x="553069" y="218907"/>
                  </a:lnTo>
                  <a:lnTo>
                    <a:pt x="523433" y="248351"/>
                  </a:lnTo>
                  <a:lnTo>
                    <a:pt x="485322" y="267492"/>
                  </a:lnTo>
                  <a:lnTo>
                    <a:pt x="440690" y="274320"/>
                  </a:lnTo>
                  <a:lnTo>
                    <a:pt x="396676" y="267492"/>
                  </a:lnTo>
                  <a:lnTo>
                    <a:pt x="358942" y="248351"/>
                  </a:lnTo>
                  <a:lnTo>
                    <a:pt x="329498" y="218907"/>
                  </a:lnTo>
                  <a:lnTo>
                    <a:pt x="310357" y="181173"/>
                  </a:lnTo>
                  <a:lnTo>
                    <a:pt x="303530" y="137160"/>
                  </a:lnTo>
                  <a:lnTo>
                    <a:pt x="310357" y="92659"/>
                  </a:lnTo>
                  <a:lnTo>
                    <a:pt x="329498" y="54863"/>
                  </a:lnTo>
                  <a:lnTo>
                    <a:pt x="358942" y="25603"/>
                  </a:lnTo>
                  <a:lnTo>
                    <a:pt x="396676" y="6705"/>
                  </a:lnTo>
                  <a:lnTo>
                    <a:pt x="440690" y="0"/>
                  </a:lnTo>
                  <a:close/>
                </a:path>
                <a:path extrusionOk="0" h="274320" w="883920">
                  <a:moveTo>
                    <a:pt x="303530" y="0"/>
                  </a:moveTo>
                  <a:lnTo>
                    <a:pt x="303530" y="0"/>
                  </a:lnTo>
                </a:path>
                <a:path extrusionOk="0" h="274320" w="883920">
                  <a:moveTo>
                    <a:pt x="579120" y="274320"/>
                  </a:moveTo>
                  <a:lnTo>
                    <a:pt x="579120" y="274320"/>
                  </a:lnTo>
                </a:path>
                <a:path extrusionOk="0" h="274320" w="883920">
                  <a:moveTo>
                    <a:pt x="745490" y="0"/>
                  </a:moveTo>
                  <a:lnTo>
                    <a:pt x="790122" y="6705"/>
                  </a:lnTo>
                  <a:lnTo>
                    <a:pt x="828233" y="25603"/>
                  </a:lnTo>
                  <a:lnTo>
                    <a:pt x="857869" y="54864"/>
                  </a:lnTo>
                  <a:lnTo>
                    <a:pt x="877082" y="92659"/>
                  </a:lnTo>
                  <a:lnTo>
                    <a:pt x="883920" y="137160"/>
                  </a:lnTo>
                  <a:lnTo>
                    <a:pt x="877082" y="181173"/>
                  </a:lnTo>
                  <a:lnTo>
                    <a:pt x="857869" y="218907"/>
                  </a:lnTo>
                  <a:lnTo>
                    <a:pt x="828233" y="248351"/>
                  </a:lnTo>
                  <a:lnTo>
                    <a:pt x="790122" y="267492"/>
                  </a:lnTo>
                  <a:lnTo>
                    <a:pt x="745490" y="274320"/>
                  </a:lnTo>
                  <a:lnTo>
                    <a:pt x="701476" y="267492"/>
                  </a:lnTo>
                  <a:lnTo>
                    <a:pt x="663742" y="248351"/>
                  </a:lnTo>
                  <a:lnTo>
                    <a:pt x="634298" y="218907"/>
                  </a:lnTo>
                  <a:lnTo>
                    <a:pt x="615157" y="181173"/>
                  </a:lnTo>
                  <a:lnTo>
                    <a:pt x="608330" y="137160"/>
                  </a:lnTo>
                  <a:lnTo>
                    <a:pt x="615157" y="92659"/>
                  </a:lnTo>
                  <a:lnTo>
                    <a:pt x="634298" y="54863"/>
                  </a:lnTo>
                  <a:lnTo>
                    <a:pt x="663742" y="25603"/>
                  </a:lnTo>
                  <a:lnTo>
                    <a:pt x="701476" y="6705"/>
                  </a:lnTo>
                  <a:lnTo>
                    <a:pt x="745490" y="0"/>
                  </a:lnTo>
                  <a:close/>
                </a:path>
                <a:path extrusionOk="0" h="274320" w="883920">
                  <a:moveTo>
                    <a:pt x="608330" y="0"/>
                  </a:moveTo>
                  <a:lnTo>
                    <a:pt x="608330" y="0"/>
                  </a:lnTo>
                </a:path>
                <a:path extrusionOk="0" h="274320" w="883920">
                  <a:moveTo>
                    <a:pt x="883920" y="274320"/>
                  </a:moveTo>
                  <a:lnTo>
                    <a:pt x="8839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77" name="Google Shape;777;p37"/>
          <p:cNvSpPr txBox="1"/>
          <p:nvPr/>
        </p:nvSpPr>
        <p:spPr>
          <a:xfrm>
            <a:off x="4340859" y="306450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grpSp>
        <p:nvGrpSpPr>
          <p:cNvPr id="778" name="Google Shape;778;p37"/>
          <p:cNvGrpSpPr/>
          <p:nvPr/>
        </p:nvGrpSpPr>
        <p:grpSpPr>
          <a:xfrm>
            <a:off x="3656329" y="3046729"/>
            <a:ext cx="1798320" cy="579120"/>
            <a:chOff x="3656329" y="3046729"/>
            <a:chExt cx="1798320" cy="579120"/>
          </a:xfrm>
        </p:grpSpPr>
        <p:sp>
          <p:nvSpPr>
            <p:cNvPr id="779" name="Google Shape;779;p37"/>
            <p:cNvSpPr/>
            <p:nvPr/>
          </p:nvSpPr>
          <p:spPr>
            <a:xfrm>
              <a:off x="4570729" y="3046729"/>
              <a:ext cx="274320" cy="274320"/>
            </a:xfrm>
            <a:custGeom>
              <a:rect b="b" l="l" r="r" t="t"/>
              <a:pathLst>
                <a:path extrusionOk="0" h="274320"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0" name="Google Shape;780;p37"/>
            <p:cNvSpPr/>
            <p:nvPr/>
          </p:nvSpPr>
          <p:spPr>
            <a:xfrm>
              <a:off x="4570729" y="3046729"/>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1" name="Google Shape;781;p37"/>
            <p:cNvSpPr/>
            <p:nvPr/>
          </p:nvSpPr>
          <p:spPr>
            <a:xfrm>
              <a:off x="4874259" y="3046729"/>
              <a:ext cx="275590" cy="274320"/>
            </a:xfrm>
            <a:custGeom>
              <a:rect b="b" l="l" r="r" t="t"/>
              <a:pathLst>
                <a:path extrusionOk="0" h="274320" w="275589">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2" name="Google Shape;782;p37"/>
            <p:cNvSpPr/>
            <p:nvPr/>
          </p:nvSpPr>
          <p:spPr>
            <a:xfrm>
              <a:off x="4874259" y="3046729"/>
              <a:ext cx="275590" cy="274320"/>
            </a:xfrm>
            <a:custGeom>
              <a:rect b="b" l="l" r="r" t="t"/>
              <a:pathLst>
                <a:path extrusionOk="0" h="274320"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3" name="Google Shape;783;p37"/>
            <p:cNvSpPr/>
            <p:nvPr/>
          </p:nvSpPr>
          <p:spPr>
            <a:xfrm>
              <a:off x="5179059" y="3046729"/>
              <a:ext cx="275590" cy="274320"/>
            </a:xfrm>
            <a:custGeom>
              <a:rect b="b" l="l" r="r" t="t"/>
              <a:pathLst>
                <a:path extrusionOk="0" h="274320" w="275589">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4" name="Google Shape;784;p37"/>
            <p:cNvSpPr/>
            <p:nvPr/>
          </p:nvSpPr>
          <p:spPr>
            <a:xfrm>
              <a:off x="5179059" y="3046729"/>
              <a:ext cx="275590" cy="274320"/>
            </a:xfrm>
            <a:custGeom>
              <a:rect b="b" l="l" r="r" t="t"/>
              <a:pathLst>
                <a:path extrusionOk="0" h="274320"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5" name="Google Shape;785;p37"/>
            <p:cNvSpPr/>
            <p:nvPr/>
          </p:nvSpPr>
          <p:spPr>
            <a:xfrm>
              <a:off x="3656329" y="3351529"/>
              <a:ext cx="274320" cy="274320"/>
            </a:xfrm>
            <a:custGeom>
              <a:rect b="b" l="l" r="r" t="t"/>
              <a:pathLst>
                <a:path extrusionOk="0" h="274320"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6" name="Google Shape;786;p37"/>
            <p:cNvSpPr/>
            <p:nvPr/>
          </p:nvSpPr>
          <p:spPr>
            <a:xfrm>
              <a:off x="3656329" y="3351529"/>
              <a:ext cx="579120" cy="274320"/>
            </a:xfrm>
            <a:custGeom>
              <a:rect b="b" l="l" r="r" t="t"/>
              <a:pathLst>
                <a:path extrusionOk="0" h="274320" w="5791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20" w="579120">
                  <a:moveTo>
                    <a:pt x="0" y="0"/>
                  </a:moveTo>
                  <a:lnTo>
                    <a:pt x="0" y="0"/>
                  </a:lnTo>
                </a:path>
                <a:path extrusionOk="0" h="274320" w="579120">
                  <a:moveTo>
                    <a:pt x="274320" y="274320"/>
                  </a:moveTo>
                  <a:lnTo>
                    <a:pt x="274320" y="274320"/>
                  </a:lnTo>
                </a:path>
                <a:path extrusionOk="0" h="274320" w="579120">
                  <a:moveTo>
                    <a:pt x="440690" y="0"/>
                  </a:moveTo>
                  <a:lnTo>
                    <a:pt x="485322" y="6827"/>
                  </a:lnTo>
                  <a:lnTo>
                    <a:pt x="523433" y="25968"/>
                  </a:lnTo>
                  <a:lnTo>
                    <a:pt x="553069" y="55412"/>
                  </a:lnTo>
                  <a:lnTo>
                    <a:pt x="572282" y="93146"/>
                  </a:lnTo>
                  <a:lnTo>
                    <a:pt x="579120" y="137160"/>
                  </a:lnTo>
                  <a:lnTo>
                    <a:pt x="572282" y="181173"/>
                  </a:lnTo>
                  <a:lnTo>
                    <a:pt x="553069" y="218907"/>
                  </a:lnTo>
                  <a:lnTo>
                    <a:pt x="523433" y="248351"/>
                  </a:lnTo>
                  <a:lnTo>
                    <a:pt x="485322" y="267492"/>
                  </a:lnTo>
                  <a:lnTo>
                    <a:pt x="440690" y="274320"/>
                  </a:lnTo>
                  <a:lnTo>
                    <a:pt x="396676" y="267492"/>
                  </a:lnTo>
                  <a:lnTo>
                    <a:pt x="358942" y="248351"/>
                  </a:lnTo>
                  <a:lnTo>
                    <a:pt x="329498" y="218907"/>
                  </a:lnTo>
                  <a:lnTo>
                    <a:pt x="310357" y="181173"/>
                  </a:lnTo>
                  <a:lnTo>
                    <a:pt x="303530" y="137160"/>
                  </a:lnTo>
                  <a:lnTo>
                    <a:pt x="310357" y="93146"/>
                  </a:lnTo>
                  <a:lnTo>
                    <a:pt x="329498" y="55412"/>
                  </a:lnTo>
                  <a:lnTo>
                    <a:pt x="358942" y="25968"/>
                  </a:lnTo>
                  <a:lnTo>
                    <a:pt x="396676" y="6827"/>
                  </a:lnTo>
                  <a:lnTo>
                    <a:pt x="440690" y="0"/>
                  </a:lnTo>
                  <a:close/>
                </a:path>
                <a:path extrusionOk="0" h="274320" w="579120">
                  <a:moveTo>
                    <a:pt x="303530" y="0"/>
                  </a:moveTo>
                  <a:lnTo>
                    <a:pt x="303530" y="0"/>
                  </a:lnTo>
                </a:path>
                <a:path extrusionOk="0" h="274320" w="579120">
                  <a:moveTo>
                    <a:pt x="579120" y="274320"/>
                  </a:moveTo>
                  <a:lnTo>
                    <a:pt x="5791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87" name="Google Shape;787;p37"/>
          <p:cNvSpPr txBox="1"/>
          <p:nvPr/>
        </p:nvSpPr>
        <p:spPr>
          <a:xfrm>
            <a:off x="4036059" y="336930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p:txBody>
      </p:sp>
      <p:grpSp>
        <p:nvGrpSpPr>
          <p:cNvPr id="788" name="Google Shape;788;p37"/>
          <p:cNvGrpSpPr/>
          <p:nvPr/>
        </p:nvGrpSpPr>
        <p:grpSpPr>
          <a:xfrm>
            <a:off x="3656330" y="3351530"/>
            <a:ext cx="1493520" cy="579120"/>
            <a:chOff x="3656330" y="3351530"/>
            <a:chExt cx="1493520" cy="579120"/>
          </a:xfrm>
        </p:grpSpPr>
        <p:sp>
          <p:nvSpPr>
            <p:cNvPr id="789" name="Google Shape;789;p37"/>
            <p:cNvSpPr/>
            <p:nvPr/>
          </p:nvSpPr>
          <p:spPr>
            <a:xfrm>
              <a:off x="4264660" y="3351530"/>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0" name="Google Shape;790;p37"/>
            <p:cNvSpPr/>
            <p:nvPr/>
          </p:nvSpPr>
          <p:spPr>
            <a:xfrm>
              <a:off x="4264660" y="3351530"/>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1" name="Google Shape;791;p37"/>
            <p:cNvSpPr/>
            <p:nvPr/>
          </p:nvSpPr>
          <p:spPr>
            <a:xfrm>
              <a:off x="4570730" y="3351530"/>
              <a:ext cx="274320" cy="274320"/>
            </a:xfrm>
            <a:custGeom>
              <a:rect b="b" l="l" r="r" t="t"/>
              <a:pathLst>
                <a:path extrusionOk="0" h="274320"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2" name="Google Shape;792;p37"/>
            <p:cNvSpPr/>
            <p:nvPr/>
          </p:nvSpPr>
          <p:spPr>
            <a:xfrm>
              <a:off x="4570730" y="3351530"/>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3" name="Google Shape;793;p37"/>
            <p:cNvSpPr/>
            <p:nvPr/>
          </p:nvSpPr>
          <p:spPr>
            <a:xfrm>
              <a:off x="4874260" y="3351530"/>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4" name="Google Shape;794;p37"/>
            <p:cNvSpPr/>
            <p:nvPr/>
          </p:nvSpPr>
          <p:spPr>
            <a:xfrm>
              <a:off x="4874260" y="3351530"/>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5" name="Google Shape;795;p37"/>
            <p:cNvSpPr/>
            <p:nvPr/>
          </p:nvSpPr>
          <p:spPr>
            <a:xfrm>
              <a:off x="3656330" y="3656330"/>
              <a:ext cx="274320" cy="274320"/>
            </a:xfrm>
            <a:custGeom>
              <a:rect b="b" l="l" r="r" t="t"/>
              <a:pathLst>
                <a:path extrusionOk="0" h="274320" w="274320">
                  <a:moveTo>
                    <a:pt x="137160" y="0"/>
                  </a:moveTo>
                  <a:lnTo>
                    <a:pt x="92659" y="6705"/>
                  </a:lnTo>
                  <a:lnTo>
                    <a:pt x="54864" y="25603"/>
                  </a:lnTo>
                  <a:lnTo>
                    <a:pt x="25603" y="54864"/>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6" name="Google Shape;796;p37"/>
            <p:cNvSpPr/>
            <p:nvPr/>
          </p:nvSpPr>
          <p:spPr>
            <a:xfrm>
              <a:off x="3656330" y="36563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4"/>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7" name="Google Shape;797;p37"/>
            <p:cNvSpPr/>
            <p:nvPr/>
          </p:nvSpPr>
          <p:spPr>
            <a:xfrm>
              <a:off x="3959860" y="3656330"/>
              <a:ext cx="275590" cy="274320"/>
            </a:xfrm>
            <a:custGeom>
              <a:rect b="b" l="l" r="r" t="t"/>
              <a:pathLst>
                <a:path extrusionOk="0" h="274320" w="275589">
                  <a:moveTo>
                    <a:pt x="137160" y="0"/>
                  </a:moveTo>
                  <a:lnTo>
                    <a:pt x="93146" y="6705"/>
                  </a:lnTo>
                  <a:lnTo>
                    <a:pt x="55412" y="25603"/>
                  </a:lnTo>
                  <a:lnTo>
                    <a:pt x="25968" y="54864"/>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8" name="Google Shape;798;p37"/>
            <p:cNvSpPr/>
            <p:nvPr/>
          </p:nvSpPr>
          <p:spPr>
            <a:xfrm>
              <a:off x="3959860" y="3656330"/>
              <a:ext cx="275590" cy="274320"/>
            </a:xfrm>
            <a:custGeom>
              <a:rect b="b" l="l" r="r" t="t"/>
              <a:pathLst>
                <a:path extrusionOk="0" h="274320"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4"/>
                  </a:lnTo>
                  <a:lnTo>
                    <a:pt x="55412" y="25603"/>
                  </a:lnTo>
                  <a:lnTo>
                    <a:pt x="93146" y="6705"/>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9" name="Google Shape;799;p37"/>
            <p:cNvSpPr/>
            <p:nvPr/>
          </p:nvSpPr>
          <p:spPr>
            <a:xfrm>
              <a:off x="4264660" y="3656330"/>
              <a:ext cx="275590" cy="274320"/>
            </a:xfrm>
            <a:custGeom>
              <a:rect b="b" l="l" r="r" t="t"/>
              <a:pathLst>
                <a:path extrusionOk="0" h="274320" w="275589">
                  <a:moveTo>
                    <a:pt x="137160" y="0"/>
                  </a:moveTo>
                  <a:lnTo>
                    <a:pt x="93146" y="6705"/>
                  </a:lnTo>
                  <a:lnTo>
                    <a:pt x="55412" y="25603"/>
                  </a:lnTo>
                  <a:lnTo>
                    <a:pt x="25968" y="54864"/>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0" name="Google Shape;800;p37"/>
            <p:cNvSpPr/>
            <p:nvPr/>
          </p:nvSpPr>
          <p:spPr>
            <a:xfrm>
              <a:off x="4264660" y="3656330"/>
              <a:ext cx="275590" cy="274320"/>
            </a:xfrm>
            <a:custGeom>
              <a:rect b="b" l="l" r="r" t="t"/>
              <a:pathLst>
                <a:path extrusionOk="0" h="274320"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4"/>
                  </a:lnTo>
                  <a:lnTo>
                    <a:pt x="55412" y="25603"/>
                  </a:lnTo>
                  <a:lnTo>
                    <a:pt x="93146" y="6705"/>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1" name="Google Shape;801;p37"/>
            <p:cNvSpPr/>
            <p:nvPr/>
          </p:nvSpPr>
          <p:spPr>
            <a:xfrm>
              <a:off x="4570730" y="3656330"/>
              <a:ext cx="274320" cy="274320"/>
            </a:xfrm>
            <a:custGeom>
              <a:rect b="b" l="l" r="r" t="t"/>
              <a:pathLst>
                <a:path extrusionOk="0" h="274320" w="274320">
                  <a:moveTo>
                    <a:pt x="137160" y="0"/>
                  </a:moveTo>
                  <a:lnTo>
                    <a:pt x="92659" y="6705"/>
                  </a:lnTo>
                  <a:lnTo>
                    <a:pt x="54864" y="25603"/>
                  </a:lnTo>
                  <a:lnTo>
                    <a:pt x="25603" y="54864"/>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2" name="Google Shape;802;p37"/>
            <p:cNvSpPr/>
            <p:nvPr/>
          </p:nvSpPr>
          <p:spPr>
            <a:xfrm>
              <a:off x="4570730" y="36563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4"/>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3" name="Google Shape;803;p37"/>
            <p:cNvSpPr/>
            <p:nvPr/>
          </p:nvSpPr>
          <p:spPr>
            <a:xfrm>
              <a:off x="4874260" y="3656330"/>
              <a:ext cx="275590" cy="274320"/>
            </a:xfrm>
            <a:custGeom>
              <a:rect b="b" l="l" r="r" t="t"/>
              <a:pathLst>
                <a:path extrusionOk="0" h="274320" w="275589">
                  <a:moveTo>
                    <a:pt x="137160" y="0"/>
                  </a:moveTo>
                  <a:lnTo>
                    <a:pt x="93146" y="6705"/>
                  </a:lnTo>
                  <a:lnTo>
                    <a:pt x="55412" y="25603"/>
                  </a:lnTo>
                  <a:lnTo>
                    <a:pt x="25968" y="54864"/>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4" name="Google Shape;804;p37"/>
            <p:cNvSpPr/>
            <p:nvPr/>
          </p:nvSpPr>
          <p:spPr>
            <a:xfrm>
              <a:off x="4874260" y="3656330"/>
              <a:ext cx="275590" cy="274320"/>
            </a:xfrm>
            <a:custGeom>
              <a:rect b="b" l="l" r="r" t="t"/>
              <a:pathLst>
                <a:path extrusionOk="0" h="274320"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4"/>
                  </a:lnTo>
                  <a:lnTo>
                    <a:pt x="55412" y="25603"/>
                  </a:lnTo>
                  <a:lnTo>
                    <a:pt x="93146" y="6705"/>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05" name="Google Shape;805;p37"/>
          <p:cNvSpPr txBox="1"/>
          <p:nvPr/>
        </p:nvSpPr>
        <p:spPr>
          <a:xfrm>
            <a:off x="6490970" y="2763519"/>
            <a:ext cx="124460" cy="637540"/>
          </a:xfrm>
          <a:prstGeom prst="rect">
            <a:avLst/>
          </a:prstGeom>
          <a:noFill/>
          <a:ln>
            <a:noFill/>
          </a:ln>
        </p:spPr>
        <p:txBody>
          <a:bodyPr anchorCtr="0" anchor="t" bIns="0" lIns="0" spcFirstLastPara="1" rIns="0" wrap="square" tIns="1054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a:p>
            <a:pPr indent="0" lvl="0" marL="12700" marR="0" rtl="0" algn="l">
              <a:lnSpc>
                <a:spcPct val="100000"/>
              </a:lnSpc>
              <a:spcBef>
                <a:spcPts val="73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sp>
        <p:nvSpPr>
          <p:cNvPr id="806" name="Google Shape;806;p37"/>
          <p:cNvSpPr txBox="1"/>
          <p:nvPr>
            <p:ph type="title"/>
          </p:nvPr>
        </p:nvSpPr>
        <p:spPr>
          <a:xfrm>
            <a:off x="420369" y="206284"/>
            <a:ext cx="4649470" cy="1046480"/>
          </a:xfrm>
          <a:prstGeom prst="rect">
            <a:avLst/>
          </a:prstGeom>
          <a:noFill/>
          <a:ln>
            <a:noFill/>
          </a:ln>
        </p:spPr>
        <p:txBody>
          <a:bodyPr anchorCtr="0" anchor="t" bIns="0" lIns="0" spcFirstLastPara="1" rIns="0" wrap="square" tIns="69200">
            <a:spAutoFit/>
          </a:bodyPr>
          <a:lstStyle/>
          <a:p>
            <a:pPr indent="0" lvl="0" marL="12700" rtl="0" algn="l">
              <a:lnSpc>
                <a:spcPct val="100000"/>
              </a:lnSpc>
              <a:spcBef>
                <a:spcPts val="0"/>
              </a:spcBef>
              <a:spcAft>
                <a:spcPts val="0"/>
              </a:spcAft>
              <a:buNone/>
            </a:pPr>
            <a:r>
              <a:rPr lang="en-US"/>
              <a:t>Boundary Fill Algorithm</a:t>
            </a:r>
            <a:endParaRPr/>
          </a:p>
          <a:p>
            <a:pPr indent="0" lvl="0" marL="12700" rtl="0" algn="l">
              <a:lnSpc>
                <a:spcPct val="100000"/>
              </a:lnSpc>
              <a:spcBef>
                <a:spcPts val="390"/>
              </a:spcBef>
              <a:spcAft>
                <a:spcPts val="0"/>
              </a:spcAft>
              <a:buNone/>
            </a:pPr>
            <a:r>
              <a:rPr lang="en-US" sz="2800">
                <a:solidFill>
                  <a:srgbClr val="FF0000"/>
                </a:solidFill>
              </a:rPr>
              <a:t>4-connected (Example)</a:t>
            </a:r>
            <a:endParaRPr sz="2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grpSp>
        <p:nvGrpSpPr>
          <p:cNvPr id="811" name="Google Shape;811;p38"/>
          <p:cNvGrpSpPr/>
          <p:nvPr/>
        </p:nvGrpSpPr>
        <p:grpSpPr>
          <a:xfrm>
            <a:off x="4570730" y="1827530"/>
            <a:ext cx="1493520" cy="883920"/>
            <a:chOff x="4570730" y="1827530"/>
            <a:chExt cx="1493520" cy="883920"/>
          </a:xfrm>
        </p:grpSpPr>
        <p:sp>
          <p:nvSpPr>
            <p:cNvPr id="812" name="Google Shape;812;p38"/>
            <p:cNvSpPr/>
            <p:nvPr/>
          </p:nvSpPr>
          <p:spPr>
            <a:xfrm>
              <a:off x="4570730" y="182753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3" name="Google Shape;813;p38"/>
            <p:cNvSpPr/>
            <p:nvPr/>
          </p:nvSpPr>
          <p:spPr>
            <a:xfrm>
              <a:off x="4570730" y="18275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4" name="Google Shape;814;p38"/>
            <p:cNvSpPr/>
            <p:nvPr/>
          </p:nvSpPr>
          <p:spPr>
            <a:xfrm>
              <a:off x="4875530" y="182753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5" name="Google Shape;815;p38"/>
            <p:cNvSpPr/>
            <p:nvPr/>
          </p:nvSpPr>
          <p:spPr>
            <a:xfrm>
              <a:off x="4875530" y="18275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6" name="Google Shape;816;p38"/>
            <p:cNvSpPr/>
            <p:nvPr/>
          </p:nvSpPr>
          <p:spPr>
            <a:xfrm>
              <a:off x="5180330" y="18275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7" name="Google Shape;817;p38"/>
            <p:cNvSpPr/>
            <p:nvPr/>
          </p:nvSpPr>
          <p:spPr>
            <a:xfrm>
              <a:off x="5180330" y="18275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8" name="Google Shape;818;p38"/>
            <p:cNvSpPr/>
            <p:nvPr/>
          </p:nvSpPr>
          <p:spPr>
            <a:xfrm>
              <a:off x="5485130" y="182753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9" name="Google Shape;819;p38"/>
            <p:cNvSpPr/>
            <p:nvPr/>
          </p:nvSpPr>
          <p:spPr>
            <a:xfrm>
              <a:off x="5485130" y="18275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0" name="Google Shape;820;p38"/>
            <p:cNvSpPr/>
            <p:nvPr/>
          </p:nvSpPr>
          <p:spPr>
            <a:xfrm>
              <a:off x="5789930" y="182753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1" name="Google Shape;821;p38"/>
            <p:cNvSpPr/>
            <p:nvPr/>
          </p:nvSpPr>
          <p:spPr>
            <a:xfrm>
              <a:off x="5789930" y="18275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2" name="Google Shape;822;p38"/>
            <p:cNvSpPr/>
            <p:nvPr/>
          </p:nvSpPr>
          <p:spPr>
            <a:xfrm>
              <a:off x="4570730" y="2132330"/>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3" name="Google Shape;823;p38"/>
            <p:cNvSpPr/>
            <p:nvPr/>
          </p:nvSpPr>
          <p:spPr>
            <a:xfrm>
              <a:off x="4570730" y="2132330"/>
              <a:ext cx="1188720" cy="274320"/>
            </a:xfrm>
            <a:custGeom>
              <a:rect b="b" l="l" r="r" t="t"/>
              <a:pathLst>
                <a:path extrusionOk="0" h="274319" w="11887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1188720">
                  <a:moveTo>
                    <a:pt x="0" y="0"/>
                  </a:moveTo>
                  <a:lnTo>
                    <a:pt x="0" y="0"/>
                  </a:lnTo>
                </a:path>
                <a:path extrusionOk="0" h="274319" w="1188720">
                  <a:moveTo>
                    <a:pt x="274320" y="274320"/>
                  </a:moveTo>
                  <a:lnTo>
                    <a:pt x="274320" y="274320"/>
                  </a:lnTo>
                </a:path>
                <a:path extrusionOk="0" h="274319" w="1188720">
                  <a:moveTo>
                    <a:pt x="441960" y="0"/>
                  </a:moveTo>
                  <a:lnTo>
                    <a:pt x="485973" y="6705"/>
                  </a:lnTo>
                  <a:lnTo>
                    <a:pt x="523707" y="25603"/>
                  </a:lnTo>
                  <a:lnTo>
                    <a:pt x="553151" y="54864"/>
                  </a:lnTo>
                  <a:lnTo>
                    <a:pt x="572292" y="92659"/>
                  </a:lnTo>
                  <a:lnTo>
                    <a:pt x="579120" y="137160"/>
                  </a:lnTo>
                  <a:lnTo>
                    <a:pt x="572292" y="181173"/>
                  </a:lnTo>
                  <a:lnTo>
                    <a:pt x="553151" y="218907"/>
                  </a:lnTo>
                  <a:lnTo>
                    <a:pt x="523707" y="248351"/>
                  </a:lnTo>
                  <a:lnTo>
                    <a:pt x="485973" y="267492"/>
                  </a:lnTo>
                  <a:lnTo>
                    <a:pt x="441960" y="274320"/>
                  </a:lnTo>
                  <a:lnTo>
                    <a:pt x="397459" y="267492"/>
                  </a:lnTo>
                  <a:lnTo>
                    <a:pt x="359663" y="248351"/>
                  </a:lnTo>
                  <a:lnTo>
                    <a:pt x="330403" y="218907"/>
                  </a:lnTo>
                  <a:lnTo>
                    <a:pt x="311505" y="181173"/>
                  </a:lnTo>
                  <a:lnTo>
                    <a:pt x="304800" y="137160"/>
                  </a:lnTo>
                  <a:lnTo>
                    <a:pt x="311505" y="92659"/>
                  </a:lnTo>
                  <a:lnTo>
                    <a:pt x="330403" y="54863"/>
                  </a:lnTo>
                  <a:lnTo>
                    <a:pt x="359664" y="25603"/>
                  </a:lnTo>
                  <a:lnTo>
                    <a:pt x="397459" y="6705"/>
                  </a:lnTo>
                  <a:lnTo>
                    <a:pt x="441960" y="0"/>
                  </a:lnTo>
                  <a:close/>
                </a:path>
                <a:path extrusionOk="0" h="274319" w="1188720">
                  <a:moveTo>
                    <a:pt x="304800" y="0"/>
                  </a:moveTo>
                  <a:lnTo>
                    <a:pt x="304800" y="0"/>
                  </a:lnTo>
                </a:path>
                <a:path extrusionOk="0" h="274319" w="1188720">
                  <a:moveTo>
                    <a:pt x="579120" y="274320"/>
                  </a:moveTo>
                  <a:lnTo>
                    <a:pt x="579120" y="274320"/>
                  </a:lnTo>
                </a:path>
                <a:path extrusionOk="0" h="274319" w="1188720">
                  <a:moveTo>
                    <a:pt x="746760" y="0"/>
                  </a:moveTo>
                  <a:lnTo>
                    <a:pt x="790773" y="6705"/>
                  </a:lnTo>
                  <a:lnTo>
                    <a:pt x="828507" y="25603"/>
                  </a:lnTo>
                  <a:lnTo>
                    <a:pt x="857951" y="54864"/>
                  </a:lnTo>
                  <a:lnTo>
                    <a:pt x="877092" y="92659"/>
                  </a:lnTo>
                  <a:lnTo>
                    <a:pt x="883920" y="137160"/>
                  </a:lnTo>
                  <a:lnTo>
                    <a:pt x="877092" y="181173"/>
                  </a:lnTo>
                  <a:lnTo>
                    <a:pt x="857951" y="218907"/>
                  </a:lnTo>
                  <a:lnTo>
                    <a:pt x="828507" y="248351"/>
                  </a:lnTo>
                  <a:lnTo>
                    <a:pt x="790773" y="267492"/>
                  </a:lnTo>
                  <a:lnTo>
                    <a:pt x="746760" y="274320"/>
                  </a:lnTo>
                  <a:lnTo>
                    <a:pt x="702746" y="267492"/>
                  </a:lnTo>
                  <a:lnTo>
                    <a:pt x="665012" y="248351"/>
                  </a:lnTo>
                  <a:lnTo>
                    <a:pt x="635568" y="218907"/>
                  </a:lnTo>
                  <a:lnTo>
                    <a:pt x="616427" y="181173"/>
                  </a:lnTo>
                  <a:lnTo>
                    <a:pt x="609600" y="137160"/>
                  </a:lnTo>
                  <a:lnTo>
                    <a:pt x="616427" y="92659"/>
                  </a:lnTo>
                  <a:lnTo>
                    <a:pt x="635568" y="54863"/>
                  </a:lnTo>
                  <a:lnTo>
                    <a:pt x="665012" y="25603"/>
                  </a:lnTo>
                  <a:lnTo>
                    <a:pt x="702746" y="6705"/>
                  </a:lnTo>
                  <a:lnTo>
                    <a:pt x="746760" y="0"/>
                  </a:lnTo>
                  <a:close/>
                </a:path>
                <a:path extrusionOk="0" h="274319" w="1188720">
                  <a:moveTo>
                    <a:pt x="609600" y="0"/>
                  </a:moveTo>
                  <a:lnTo>
                    <a:pt x="609600" y="0"/>
                  </a:lnTo>
                </a:path>
                <a:path extrusionOk="0" h="274319" w="1188720">
                  <a:moveTo>
                    <a:pt x="883920" y="274320"/>
                  </a:moveTo>
                  <a:lnTo>
                    <a:pt x="883920" y="274320"/>
                  </a:lnTo>
                </a:path>
                <a:path extrusionOk="0" h="274319" w="1188720">
                  <a:moveTo>
                    <a:pt x="1051560" y="0"/>
                  </a:moveTo>
                  <a:lnTo>
                    <a:pt x="1095573" y="6705"/>
                  </a:lnTo>
                  <a:lnTo>
                    <a:pt x="1133307" y="25603"/>
                  </a:lnTo>
                  <a:lnTo>
                    <a:pt x="1162751" y="54864"/>
                  </a:lnTo>
                  <a:lnTo>
                    <a:pt x="1181892" y="92659"/>
                  </a:lnTo>
                  <a:lnTo>
                    <a:pt x="1188720" y="137160"/>
                  </a:lnTo>
                  <a:lnTo>
                    <a:pt x="1181892" y="181173"/>
                  </a:lnTo>
                  <a:lnTo>
                    <a:pt x="1162751" y="218907"/>
                  </a:lnTo>
                  <a:lnTo>
                    <a:pt x="1133307" y="248351"/>
                  </a:lnTo>
                  <a:lnTo>
                    <a:pt x="1095573" y="267492"/>
                  </a:lnTo>
                  <a:lnTo>
                    <a:pt x="1051560" y="274320"/>
                  </a:lnTo>
                  <a:lnTo>
                    <a:pt x="1007059" y="267492"/>
                  </a:lnTo>
                  <a:lnTo>
                    <a:pt x="969263" y="248351"/>
                  </a:lnTo>
                  <a:lnTo>
                    <a:pt x="940003" y="218907"/>
                  </a:lnTo>
                  <a:lnTo>
                    <a:pt x="921105" y="181173"/>
                  </a:lnTo>
                  <a:lnTo>
                    <a:pt x="914400" y="137160"/>
                  </a:lnTo>
                  <a:lnTo>
                    <a:pt x="921105" y="92659"/>
                  </a:lnTo>
                  <a:lnTo>
                    <a:pt x="940003" y="54863"/>
                  </a:lnTo>
                  <a:lnTo>
                    <a:pt x="969264" y="25603"/>
                  </a:lnTo>
                  <a:lnTo>
                    <a:pt x="1007059" y="6705"/>
                  </a:lnTo>
                  <a:lnTo>
                    <a:pt x="1051560" y="0"/>
                  </a:lnTo>
                  <a:close/>
                </a:path>
                <a:path extrusionOk="0" h="274319" w="1188720">
                  <a:moveTo>
                    <a:pt x="914400" y="0"/>
                  </a:moveTo>
                  <a:lnTo>
                    <a:pt x="914400" y="0"/>
                  </a:lnTo>
                </a:path>
                <a:path extrusionOk="0" h="274319" w="1188720">
                  <a:moveTo>
                    <a:pt x="1188720" y="274320"/>
                  </a:moveTo>
                  <a:lnTo>
                    <a:pt x="11887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4" name="Google Shape;824;p38"/>
            <p:cNvSpPr/>
            <p:nvPr/>
          </p:nvSpPr>
          <p:spPr>
            <a:xfrm>
              <a:off x="5789930" y="2132330"/>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5" name="Google Shape;825;p38"/>
            <p:cNvSpPr/>
            <p:nvPr/>
          </p:nvSpPr>
          <p:spPr>
            <a:xfrm>
              <a:off x="5789930" y="2132330"/>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6" name="Google Shape;826;p38"/>
            <p:cNvSpPr/>
            <p:nvPr/>
          </p:nvSpPr>
          <p:spPr>
            <a:xfrm>
              <a:off x="4570730" y="243713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7" name="Google Shape;827;p38"/>
            <p:cNvSpPr/>
            <p:nvPr/>
          </p:nvSpPr>
          <p:spPr>
            <a:xfrm>
              <a:off x="4570730" y="2437130"/>
              <a:ext cx="1188720" cy="274320"/>
            </a:xfrm>
            <a:custGeom>
              <a:rect b="b" l="l" r="r" t="t"/>
              <a:pathLst>
                <a:path extrusionOk="0" h="274319" w="11887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1188720">
                  <a:moveTo>
                    <a:pt x="0" y="0"/>
                  </a:moveTo>
                  <a:lnTo>
                    <a:pt x="0" y="0"/>
                  </a:lnTo>
                </a:path>
                <a:path extrusionOk="0" h="274319" w="1188720">
                  <a:moveTo>
                    <a:pt x="274320" y="274320"/>
                  </a:moveTo>
                  <a:lnTo>
                    <a:pt x="274320" y="274320"/>
                  </a:lnTo>
                </a:path>
                <a:path extrusionOk="0" h="274319" w="1188720">
                  <a:moveTo>
                    <a:pt x="441960" y="0"/>
                  </a:moveTo>
                  <a:lnTo>
                    <a:pt x="485973" y="6827"/>
                  </a:lnTo>
                  <a:lnTo>
                    <a:pt x="523707" y="25968"/>
                  </a:lnTo>
                  <a:lnTo>
                    <a:pt x="553151" y="55412"/>
                  </a:lnTo>
                  <a:lnTo>
                    <a:pt x="572292" y="93146"/>
                  </a:lnTo>
                  <a:lnTo>
                    <a:pt x="579120" y="137160"/>
                  </a:lnTo>
                  <a:lnTo>
                    <a:pt x="572292" y="181173"/>
                  </a:lnTo>
                  <a:lnTo>
                    <a:pt x="553151" y="218907"/>
                  </a:lnTo>
                  <a:lnTo>
                    <a:pt x="523707" y="248351"/>
                  </a:lnTo>
                  <a:lnTo>
                    <a:pt x="485973" y="267492"/>
                  </a:lnTo>
                  <a:lnTo>
                    <a:pt x="441960" y="274320"/>
                  </a:lnTo>
                  <a:lnTo>
                    <a:pt x="397459" y="267492"/>
                  </a:lnTo>
                  <a:lnTo>
                    <a:pt x="359663" y="248351"/>
                  </a:lnTo>
                  <a:lnTo>
                    <a:pt x="330403" y="218907"/>
                  </a:lnTo>
                  <a:lnTo>
                    <a:pt x="311505" y="181173"/>
                  </a:lnTo>
                  <a:lnTo>
                    <a:pt x="304800" y="137160"/>
                  </a:lnTo>
                  <a:lnTo>
                    <a:pt x="311505" y="93146"/>
                  </a:lnTo>
                  <a:lnTo>
                    <a:pt x="330403" y="55412"/>
                  </a:lnTo>
                  <a:lnTo>
                    <a:pt x="359664" y="25968"/>
                  </a:lnTo>
                  <a:lnTo>
                    <a:pt x="397459" y="6827"/>
                  </a:lnTo>
                  <a:lnTo>
                    <a:pt x="441960" y="0"/>
                  </a:lnTo>
                  <a:close/>
                </a:path>
                <a:path extrusionOk="0" h="274319" w="1188720">
                  <a:moveTo>
                    <a:pt x="304800" y="0"/>
                  </a:moveTo>
                  <a:lnTo>
                    <a:pt x="304800" y="0"/>
                  </a:lnTo>
                </a:path>
                <a:path extrusionOk="0" h="274319" w="1188720">
                  <a:moveTo>
                    <a:pt x="579120" y="274320"/>
                  </a:moveTo>
                  <a:lnTo>
                    <a:pt x="579120" y="274320"/>
                  </a:lnTo>
                </a:path>
                <a:path extrusionOk="0" h="274319" w="1188720">
                  <a:moveTo>
                    <a:pt x="746760" y="0"/>
                  </a:moveTo>
                  <a:lnTo>
                    <a:pt x="790773" y="6827"/>
                  </a:lnTo>
                  <a:lnTo>
                    <a:pt x="828507" y="25968"/>
                  </a:lnTo>
                  <a:lnTo>
                    <a:pt x="857951" y="55412"/>
                  </a:lnTo>
                  <a:lnTo>
                    <a:pt x="877092" y="93146"/>
                  </a:lnTo>
                  <a:lnTo>
                    <a:pt x="883920" y="137160"/>
                  </a:lnTo>
                  <a:lnTo>
                    <a:pt x="877092" y="181173"/>
                  </a:lnTo>
                  <a:lnTo>
                    <a:pt x="857951" y="218907"/>
                  </a:lnTo>
                  <a:lnTo>
                    <a:pt x="828507" y="248351"/>
                  </a:lnTo>
                  <a:lnTo>
                    <a:pt x="790773" y="267492"/>
                  </a:lnTo>
                  <a:lnTo>
                    <a:pt x="746760" y="274320"/>
                  </a:lnTo>
                  <a:lnTo>
                    <a:pt x="702746" y="267492"/>
                  </a:lnTo>
                  <a:lnTo>
                    <a:pt x="665012" y="248351"/>
                  </a:lnTo>
                  <a:lnTo>
                    <a:pt x="635568" y="218907"/>
                  </a:lnTo>
                  <a:lnTo>
                    <a:pt x="616427" y="181173"/>
                  </a:lnTo>
                  <a:lnTo>
                    <a:pt x="609600" y="137160"/>
                  </a:lnTo>
                  <a:lnTo>
                    <a:pt x="616427" y="93146"/>
                  </a:lnTo>
                  <a:lnTo>
                    <a:pt x="635568" y="55412"/>
                  </a:lnTo>
                  <a:lnTo>
                    <a:pt x="665012" y="25968"/>
                  </a:lnTo>
                  <a:lnTo>
                    <a:pt x="702746" y="6827"/>
                  </a:lnTo>
                  <a:lnTo>
                    <a:pt x="746760" y="0"/>
                  </a:lnTo>
                  <a:close/>
                </a:path>
                <a:path extrusionOk="0" h="274319" w="1188720">
                  <a:moveTo>
                    <a:pt x="609600" y="0"/>
                  </a:moveTo>
                  <a:lnTo>
                    <a:pt x="609600" y="0"/>
                  </a:lnTo>
                </a:path>
                <a:path extrusionOk="0" h="274319" w="1188720">
                  <a:moveTo>
                    <a:pt x="883920" y="274320"/>
                  </a:moveTo>
                  <a:lnTo>
                    <a:pt x="883920" y="274320"/>
                  </a:lnTo>
                </a:path>
                <a:path extrusionOk="0" h="274319" w="1188720">
                  <a:moveTo>
                    <a:pt x="1051560" y="0"/>
                  </a:moveTo>
                  <a:lnTo>
                    <a:pt x="1095573" y="6827"/>
                  </a:lnTo>
                  <a:lnTo>
                    <a:pt x="1133307" y="25968"/>
                  </a:lnTo>
                  <a:lnTo>
                    <a:pt x="1162751" y="55412"/>
                  </a:lnTo>
                  <a:lnTo>
                    <a:pt x="1181892" y="93146"/>
                  </a:lnTo>
                  <a:lnTo>
                    <a:pt x="1188720" y="137160"/>
                  </a:lnTo>
                  <a:lnTo>
                    <a:pt x="1181892" y="181173"/>
                  </a:lnTo>
                  <a:lnTo>
                    <a:pt x="1162751" y="218907"/>
                  </a:lnTo>
                  <a:lnTo>
                    <a:pt x="1133307" y="248351"/>
                  </a:lnTo>
                  <a:lnTo>
                    <a:pt x="1095573" y="267492"/>
                  </a:lnTo>
                  <a:lnTo>
                    <a:pt x="1051560" y="274320"/>
                  </a:lnTo>
                  <a:lnTo>
                    <a:pt x="1007059" y="267492"/>
                  </a:lnTo>
                  <a:lnTo>
                    <a:pt x="969263" y="248351"/>
                  </a:lnTo>
                  <a:lnTo>
                    <a:pt x="940003" y="218907"/>
                  </a:lnTo>
                  <a:lnTo>
                    <a:pt x="921105" y="181173"/>
                  </a:lnTo>
                  <a:lnTo>
                    <a:pt x="914400" y="137160"/>
                  </a:lnTo>
                  <a:lnTo>
                    <a:pt x="921105" y="93146"/>
                  </a:lnTo>
                  <a:lnTo>
                    <a:pt x="940003" y="55412"/>
                  </a:lnTo>
                  <a:lnTo>
                    <a:pt x="969264" y="25968"/>
                  </a:lnTo>
                  <a:lnTo>
                    <a:pt x="1007059" y="6827"/>
                  </a:lnTo>
                  <a:lnTo>
                    <a:pt x="1051560" y="0"/>
                  </a:lnTo>
                  <a:close/>
                </a:path>
                <a:path extrusionOk="0" h="274319" w="1188720">
                  <a:moveTo>
                    <a:pt x="914400" y="0"/>
                  </a:moveTo>
                  <a:lnTo>
                    <a:pt x="914400" y="0"/>
                  </a:lnTo>
                </a:path>
                <a:path extrusionOk="0" h="274319" w="1188720">
                  <a:moveTo>
                    <a:pt x="1188720" y="274320"/>
                  </a:moveTo>
                  <a:lnTo>
                    <a:pt x="11887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8" name="Google Shape;828;p38"/>
            <p:cNvSpPr/>
            <p:nvPr/>
          </p:nvSpPr>
          <p:spPr>
            <a:xfrm>
              <a:off x="5789930" y="243713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9" name="Google Shape;829;p38"/>
            <p:cNvSpPr/>
            <p:nvPr/>
          </p:nvSpPr>
          <p:spPr>
            <a:xfrm>
              <a:off x="5789930" y="24371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30" name="Google Shape;830;p38"/>
          <p:cNvGrpSpPr/>
          <p:nvPr/>
        </p:nvGrpSpPr>
        <p:grpSpPr>
          <a:xfrm>
            <a:off x="3656329" y="2741929"/>
            <a:ext cx="2407920" cy="579120"/>
            <a:chOff x="3656329" y="2741929"/>
            <a:chExt cx="2407920" cy="579120"/>
          </a:xfrm>
        </p:grpSpPr>
        <p:sp>
          <p:nvSpPr>
            <p:cNvPr id="831" name="Google Shape;831;p38"/>
            <p:cNvSpPr/>
            <p:nvPr/>
          </p:nvSpPr>
          <p:spPr>
            <a:xfrm>
              <a:off x="3656329" y="2741929"/>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2" name="Google Shape;832;p38"/>
            <p:cNvSpPr/>
            <p:nvPr/>
          </p:nvSpPr>
          <p:spPr>
            <a:xfrm>
              <a:off x="36563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3" name="Google Shape;833;p38"/>
            <p:cNvSpPr/>
            <p:nvPr/>
          </p:nvSpPr>
          <p:spPr>
            <a:xfrm>
              <a:off x="3961129" y="2741929"/>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4" name="Google Shape;834;p38"/>
            <p:cNvSpPr/>
            <p:nvPr/>
          </p:nvSpPr>
          <p:spPr>
            <a:xfrm>
              <a:off x="39611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5" name="Google Shape;835;p38"/>
            <p:cNvSpPr/>
            <p:nvPr/>
          </p:nvSpPr>
          <p:spPr>
            <a:xfrm>
              <a:off x="4265929" y="2741929"/>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6" name="Google Shape;836;p38"/>
            <p:cNvSpPr/>
            <p:nvPr/>
          </p:nvSpPr>
          <p:spPr>
            <a:xfrm>
              <a:off x="42659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7" name="Google Shape;837;p38"/>
            <p:cNvSpPr/>
            <p:nvPr/>
          </p:nvSpPr>
          <p:spPr>
            <a:xfrm>
              <a:off x="4570729" y="2741929"/>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8" name="Google Shape;838;p38"/>
            <p:cNvSpPr/>
            <p:nvPr/>
          </p:nvSpPr>
          <p:spPr>
            <a:xfrm>
              <a:off x="4570729" y="2741929"/>
              <a:ext cx="579120" cy="274320"/>
            </a:xfrm>
            <a:custGeom>
              <a:rect b="b" l="l" r="r" t="t"/>
              <a:pathLst>
                <a:path extrusionOk="0" h="274319" w="5791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579120">
                  <a:moveTo>
                    <a:pt x="0" y="0"/>
                  </a:moveTo>
                  <a:lnTo>
                    <a:pt x="0" y="0"/>
                  </a:lnTo>
                </a:path>
                <a:path extrusionOk="0" h="274319" w="579120">
                  <a:moveTo>
                    <a:pt x="274320" y="274320"/>
                  </a:moveTo>
                  <a:lnTo>
                    <a:pt x="274320" y="274320"/>
                  </a:lnTo>
                </a:path>
                <a:path extrusionOk="0" h="274319" w="579120">
                  <a:moveTo>
                    <a:pt x="441960" y="0"/>
                  </a:moveTo>
                  <a:lnTo>
                    <a:pt x="485973" y="6705"/>
                  </a:lnTo>
                  <a:lnTo>
                    <a:pt x="523707" y="25603"/>
                  </a:lnTo>
                  <a:lnTo>
                    <a:pt x="553151" y="54864"/>
                  </a:lnTo>
                  <a:lnTo>
                    <a:pt x="572292" y="92659"/>
                  </a:lnTo>
                  <a:lnTo>
                    <a:pt x="579120" y="137160"/>
                  </a:lnTo>
                  <a:lnTo>
                    <a:pt x="572292" y="181173"/>
                  </a:lnTo>
                  <a:lnTo>
                    <a:pt x="553151" y="218907"/>
                  </a:lnTo>
                  <a:lnTo>
                    <a:pt x="523707" y="248351"/>
                  </a:lnTo>
                  <a:lnTo>
                    <a:pt x="485973" y="267492"/>
                  </a:lnTo>
                  <a:lnTo>
                    <a:pt x="441960" y="274320"/>
                  </a:lnTo>
                  <a:lnTo>
                    <a:pt x="397459" y="267492"/>
                  </a:lnTo>
                  <a:lnTo>
                    <a:pt x="359663" y="248351"/>
                  </a:lnTo>
                  <a:lnTo>
                    <a:pt x="330403" y="218907"/>
                  </a:lnTo>
                  <a:lnTo>
                    <a:pt x="311505" y="181173"/>
                  </a:lnTo>
                  <a:lnTo>
                    <a:pt x="304800" y="137160"/>
                  </a:lnTo>
                  <a:lnTo>
                    <a:pt x="311505" y="92659"/>
                  </a:lnTo>
                  <a:lnTo>
                    <a:pt x="330403" y="54863"/>
                  </a:lnTo>
                  <a:lnTo>
                    <a:pt x="359664" y="25603"/>
                  </a:lnTo>
                  <a:lnTo>
                    <a:pt x="397459" y="6705"/>
                  </a:lnTo>
                  <a:lnTo>
                    <a:pt x="441960" y="0"/>
                  </a:lnTo>
                  <a:close/>
                </a:path>
                <a:path extrusionOk="0" h="274319" w="579120">
                  <a:moveTo>
                    <a:pt x="304800" y="0"/>
                  </a:moveTo>
                  <a:lnTo>
                    <a:pt x="304800" y="0"/>
                  </a:lnTo>
                </a:path>
                <a:path extrusionOk="0" h="274319" w="579120">
                  <a:moveTo>
                    <a:pt x="579120" y="274320"/>
                  </a:moveTo>
                  <a:lnTo>
                    <a:pt x="5791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9" name="Google Shape;839;p38"/>
            <p:cNvSpPr/>
            <p:nvPr/>
          </p:nvSpPr>
          <p:spPr>
            <a:xfrm>
              <a:off x="5180329" y="2741929"/>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0" name="Google Shape;840;p38"/>
            <p:cNvSpPr/>
            <p:nvPr/>
          </p:nvSpPr>
          <p:spPr>
            <a:xfrm>
              <a:off x="51803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1" name="Google Shape;841;p38"/>
            <p:cNvSpPr/>
            <p:nvPr/>
          </p:nvSpPr>
          <p:spPr>
            <a:xfrm>
              <a:off x="5485129" y="2741929"/>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2" name="Google Shape;842;p38"/>
            <p:cNvSpPr/>
            <p:nvPr/>
          </p:nvSpPr>
          <p:spPr>
            <a:xfrm>
              <a:off x="54851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3" name="Google Shape;843;p38"/>
            <p:cNvSpPr/>
            <p:nvPr/>
          </p:nvSpPr>
          <p:spPr>
            <a:xfrm>
              <a:off x="5789929" y="2741929"/>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4" name="Google Shape;844;p38"/>
            <p:cNvSpPr/>
            <p:nvPr/>
          </p:nvSpPr>
          <p:spPr>
            <a:xfrm>
              <a:off x="57899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5" name="Google Shape;845;p38"/>
            <p:cNvSpPr/>
            <p:nvPr/>
          </p:nvSpPr>
          <p:spPr>
            <a:xfrm>
              <a:off x="3656329" y="3046729"/>
              <a:ext cx="274320" cy="274320"/>
            </a:xfrm>
            <a:custGeom>
              <a:rect b="b" l="l" r="r" t="t"/>
              <a:pathLst>
                <a:path extrusionOk="0" h="274320"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6" name="Google Shape;846;p38"/>
            <p:cNvSpPr/>
            <p:nvPr/>
          </p:nvSpPr>
          <p:spPr>
            <a:xfrm>
              <a:off x="3656329" y="3046729"/>
              <a:ext cx="883919" cy="274320"/>
            </a:xfrm>
            <a:custGeom>
              <a:rect b="b" l="l" r="r" t="t"/>
              <a:pathLst>
                <a:path extrusionOk="0" h="274320" w="8839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20" w="883920">
                  <a:moveTo>
                    <a:pt x="0" y="0"/>
                  </a:moveTo>
                  <a:lnTo>
                    <a:pt x="0" y="0"/>
                  </a:lnTo>
                </a:path>
                <a:path extrusionOk="0" h="274320" w="883920">
                  <a:moveTo>
                    <a:pt x="274320" y="274320"/>
                  </a:moveTo>
                  <a:lnTo>
                    <a:pt x="274320" y="274320"/>
                  </a:lnTo>
                </a:path>
                <a:path extrusionOk="0" h="274320" w="883920">
                  <a:moveTo>
                    <a:pt x="441960" y="0"/>
                  </a:moveTo>
                  <a:lnTo>
                    <a:pt x="485973" y="6705"/>
                  </a:lnTo>
                  <a:lnTo>
                    <a:pt x="523707" y="25603"/>
                  </a:lnTo>
                  <a:lnTo>
                    <a:pt x="553151" y="54864"/>
                  </a:lnTo>
                  <a:lnTo>
                    <a:pt x="572292" y="92659"/>
                  </a:lnTo>
                  <a:lnTo>
                    <a:pt x="579120" y="137160"/>
                  </a:lnTo>
                  <a:lnTo>
                    <a:pt x="572292" y="181173"/>
                  </a:lnTo>
                  <a:lnTo>
                    <a:pt x="553151" y="218907"/>
                  </a:lnTo>
                  <a:lnTo>
                    <a:pt x="523707" y="248351"/>
                  </a:lnTo>
                  <a:lnTo>
                    <a:pt x="485973" y="267492"/>
                  </a:lnTo>
                  <a:lnTo>
                    <a:pt x="441960" y="274320"/>
                  </a:lnTo>
                  <a:lnTo>
                    <a:pt x="397459" y="267492"/>
                  </a:lnTo>
                  <a:lnTo>
                    <a:pt x="359663" y="248351"/>
                  </a:lnTo>
                  <a:lnTo>
                    <a:pt x="330403" y="218907"/>
                  </a:lnTo>
                  <a:lnTo>
                    <a:pt x="311505" y="181173"/>
                  </a:lnTo>
                  <a:lnTo>
                    <a:pt x="304800" y="137160"/>
                  </a:lnTo>
                  <a:lnTo>
                    <a:pt x="311505" y="92659"/>
                  </a:lnTo>
                  <a:lnTo>
                    <a:pt x="330403" y="54863"/>
                  </a:lnTo>
                  <a:lnTo>
                    <a:pt x="359664" y="25603"/>
                  </a:lnTo>
                  <a:lnTo>
                    <a:pt x="397459" y="6705"/>
                  </a:lnTo>
                  <a:lnTo>
                    <a:pt x="441960" y="0"/>
                  </a:lnTo>
                  <a:close/>
                </a:path>
                <a:path extrusionOk="0" h="274320" w="883920">
                  <a:moveTo>
                    <a:pt x="304800" y="0"/>
                  </a:moveTo>
                  <a:lnTo>
                    <a:pt x="304800" y="0"/>
                  </a:lnTo>
                </a:path>
                <a:path extrusionOk="0" h="274320" w="883920">
                  <a:moveTo>
                    <a:pt x="579120" y="274320"/>
                  </a:moveTo>
                  <a:lnTo>
                    <a:pt x="579120" y="274320"/>
                  </a:lnTo>
                </a:path>
                <a:path extrusionOk="0" h="274320" w="883920">
                  <a:moveTo>
                    <a:pt x="746760" y="0"/>
                  </a:moveTo>
                  <a:lnTo>
                    <a:pt x="790773" y="6705"/>
                  </a:lnTo>
                  <a:lnTo>
                    <a:pt x="828507" y="25603"/>
                  </a:lnTo>
                  <a:lnTo>
                    <a:pt x="857951" y="54864"/>
                  </a:lnTo>
                  <a:lnTo>
                    <a:pt x="877092" y="92659"/>
                  </a:lnTo>
                  <a:lnTo>
                    <a:pt x="883920" y="137160"/>
                  </a:lnTo>
                  <a:lnTo>
                    <a:pt x="877092" y="181173"/>
                  </a:lnTo>
                  <a:lnTo>
                    <a:pt x="857951" y="218907"/>
                  </a:lnTo>
                  <a:lnTo>
                    <a:pt x="828507" y="248351"/>
                  </a:lnTo>
                  <a:lnTo>
                    <a:pt x="790773" y="267492"/>
                  </a:lnTo>
                  <a:lnTo>
                    <a:pt x="746760" y="274320"/>
                  </a:lnTo>
                  <a:lnTo>
                    <a:pt x="702746" y="267492"/>
                  </a:lnTo>
                  <a:lnTo>
                    <a:pt x="665012" y="248351"/>
                  </a:lnTo>
                  <a:lnTo>
                    <a:pt x="635568" y="218907"/>
                  </a:lnTo>
                  <a:lnTo>
                    <a:pt x="616427" y="181173"/>
                  </a:lnTo>
                  <a:lnTo>
                    <a:pt x="609600" y="137160"/>
                  </a:lnTo>
                  <a:lnTo>
                    <a:pt x="616427" y="92659"/>
                  </a:lnTo>
                  <a:lnTo>
                    <a:pt x="635568" y="54863"/>
                  </a:lnTo>
                  <a:lnTo>
                    <a:pt x="665012" y="25603"/>
                  </a:lnTo>
                  <a:lnTo>
                    <a:pt x="702746" y="6705"/>
                  </a:lnTo>
                  <a:lnTo>
                    <a:pt x="746760" y="0"/>
                  </a:lnTo>
                  <a:close/>
                </a:path>
                <a:path extrusionOk="0" h="274320" w="883920">
                  <a:moveTo>
                    <a:pt x="609600" y="0"/>
                  </a:moveTo>
                  <a:lnTo>
                    <a:pt x="609600" y="0"/>
                  </a:lnTo>
                </a:path>
                <a:path extrusionOk="0" h="274320" w="883920">
                  <a:moveTo>
                    <a:pt x="883920" y="274320"/>
                  </a:moveTo>
                  <a:lnTo>
                    <a:pt x="8839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47" name="Google Shape;847;p38"/>
          <p:cNvSpPr txBox="1"/>
          <p:nvPr/>
        </p:nvSpPr>
        <p:spPr>
          <a:xfrm>
            <a:off x="4036059" y="3064509"/>
            <a:ext cx="429259"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5	1</a:t>
            </a:r>
            <a:endParaRPr sz="1400">
              <a:solidFill>
                <a:schemeClr val="dk1"/>
              </a:solidFill>
              <a:latin typeface="Arial"/>
              <a:ea typeface="Arial"/>
              <a:cs typeface="Arial"/>
              <a:sym typeface="Arial"/>
            </a:endParaRPr>
          </a:p>
        </p:txBody>
      </p:sp>
      <p:grpSp>
        <p:nvGrpSpPr>
          <p:cNvPr id="848" name="Google Shape;848;p38"/>
          <p:cNvGrpSpPr/>
          <p:nvPr/>
        </p:nvGrpSpPr>
        <p:grpSpPr>
          <a:xfrm>
            <a:off x="3656330" y="3046730"/>
            <a:ext cx="1798320" cy="883920"/>
            <a:chOff x="3656330" y="3046730"/>
            <a:chExt cx="1798320" cy="883920"/>
          </a:xfrm>
        </p:grpSpPr>
        <p:sp>
          <p:nvSpPr>
            <p:cNvPr id="849" name="Google Shape;849;p38"/>
            <p:cNvSpPr/>
            <p:nvPr/>
          </p:nvSpPr>
          <p:spPr>
            <a:xfrm>
              <a:off x="4570730" y="3046730"/>
              <a:ext cx="274320" cy="274320"/>
            </a:xfrm>
            <a:custGeom>
              <a:rect b="b" l="l" r="r" t="t"/>
              <a:pathLst>
                <a:path extrusionOk="0" h="274320"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0" name="Google Shape;850;p38"/>
            <p:cNvSpPr/>
            <p:nvPr/>
          </p:nvSpPr>
          <p:spPr>
            <a:xfrm>
              <a:off x="4570730" y="30467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1" name="Google Shape;851;p38"/>
            <p:cNvSpPr/>
            <p:nvPr/>
          </p:nvSpPr>
          <p:spPr>
            <a:xfrm>
              <a:off x="4875530" y="3046730"/>
              <a:ext cx="274320" cy="274320"/>
            </a:xfrm>
            <a:custGeom>
              <a:rect b="b" l="l" r="r" t="t"/>
              <a:pathLst>
                <a:path extrusionOk="0" h="274320"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2" name="Google Shape;852;p38"/>
            <p:cNvSpPr/>
            <p:nvPr/>
          </p:nvSpPr>
          <p:spPr>
            <a:xfrm>
              <a:off x="4875530" y="30467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3" name="Google Shape;853;p38"/>
            <p:cNvSpPr/>
            <p:nvPr/>
          </p:nvSpPr>
          <p:spPr>
            <a:xfrm>
              <a:off x="5180330" y="3046730"/>
              <a:ext cx="274320" cy="274320"/>
            </a:xfrm>
            <a:custGeom>
              <a:rect b="b" l="l" r="r" t="t"/>
              <a:pathLst>
                <a:path extrusionOk="0" h="274320"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4" name="Google Shape;854;p38"/>
            <p:cNvSpPr/>
            <p:nvPr/>
          </p:nvSpPr>
          <p:spPr>
            <a:xfrm>
              <a:off x="5180330" y="30467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5" name="Google Shape;855;p38"/>
            <p:cNvSpPr/>
            <p:nvPr/>
          </p:nvSpPr>
          <p:spPr>
            <a:xfrm>
              <a:off x="3656330" y="3351530"/>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6" name="Google Shape;856;p38"/>
            <p:cNvSpPr/>
            <p:nvPr/>
          </p:nvSpPr>
          <p:spPr>
            <a:xfrm>
              <a:off x="3656330" y="3351530"/>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7" name="Google Shape;857;p38"/>
            <p:cNvSpPr/>
            <p:nvPr/>
          </p:nvSpPr>
          <p:spPr>
            <a:xfrm>
              <a:off x="3961130" y="3351530"/>
              <a:ext cx="274320" cy="274320"/>
            </a:xfrm>
            <a:custGeom>
              <a:rect b="b" l="l" r="r" t="t"/>
              <a:pathLst>
                <a:path extrusionOk="0" h="274320"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8" name="Google Shape;858;p38"/>
            <p:cNvSpPr/>
            <p:nvPr/>
          </p:nvSpPr>
          <p:spPr>
            <a:xfrm>
              <a:off x="3961130" y="3351530"/>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9" name="Google Shape;859;p38"/>
            <p:cNvSpPr/>
            <p:nvPr/>
          </p:nvSpPr>
          <p:spPr>
            <a:xfrm>
              <a:off x="4265930" y="3351530"/>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0" name="Google Shape;860;p38"/>
            <p:cNvSpPr/>
            <p:nvPr/>
          </p:nvSpPr>
          <p:spPr>
            <a:xfrm>
              <a:off x="4265930" y="3351530"/>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1" name="Google Shape;861;p38"/>
            <p:cNvSpPr/>
            <p:nvPr/>
          </p:nvSpPr>
          <p:spPr>
            <a:xfrm>
              <a:off x="4570730" y="3351530"/>
              <a:ext cx="274320" cy="274320"/>
            </a:xfrm>
            <a:custGeom>
              <a:rect b="b" l="l" r="r" t="t"/>
              <a:pathLst>
                <a:path extrusionOk="0" h="274320"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2" name="Google Shape;862;p38"/>
            <p:cNvSpPr/>
            <p:nvPr/>
          </p:nvSpPr>
          <p:spPr>
            <a:xfrm>
              <a:off x="4570730" y="3351530"/>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3" name="Google Shape;863;p38"/>
            <p:cNvSpPr/>
            <p:nvPr/>
          </p:nvSpPr>
          <p:spPr>
            <a:xfrm>
              <a:off x="4875530" y="3351530"/>
              <a:ext cx="274320" cy="274320"/>
            </a:xfrm>
            <a:custGeom>
              <a:rect b="b" l="l" r="r" t="t"/>
              <a:pathLst>
                <a:path extrusionOk="0" h="274320"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4" name="Google Shape;864;p38"/>
            <p:cNvSpPr/>
            <p:nvPr/>
          </p:nvSpPr>
          <p:spPr>
            <a:xfrm>
              <a:off x="4875530" y="3351530"/>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5" name="Google Shape;865;p38"/>
            <p:cNvSpPr/>
            <p:nvPr/>
          </p:nvSpPr>
          <p:spPr>
            <a:xfrm>
              <a:off x="3656330" y="3656330"/>
              <a:ext cx="274320" cy="274320"/>
            </a:xfrm>
            <a:custGeom>
              <a:rect b="b" l="l" r="r" t="t"/>
              <a:pathLst>
                <a:path extrusionOk="0" h="274320" w="274320">
                  <a:moveTo>
                    <a:pt x="137160" y="0"/>
                  </a:moveTo>
                  <a:lnTo>
                    <a:pt x="93146" y="6705"/>
                  </a:lnTo>
                  <a:lnTo>
                    <a:pt x="55412" y="25603"/>
                  </a:lnTo>
                  <a:lnTo>
                    <a:pt x="25968" y="54864"/>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6" name="Google Shape;866;p38"/>
            <p:cNvSpPr/>
            <p:nvPr/>
          </p:nvSpPr>
          <p:spPr>
            <a:xfrm>
              <a:off x="3656330" y="36563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4"/>
                  </a:lnTo>
                  <a:lnTo>
                    <a:pt x="55412" y="25603"/>
                  </a:lnTo>
                  <a:lnTo>
                    <a:pt x="93146"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7" name="Google Shape;867;p38"/>
            <p:cNvSpPr/>
            <p:nvPr/>
          </p:nvSpPr>
          <p:spPr>
            <a:xfrm>
              <a:off x="3961130" y="3656330"/>
              <a:ext cx="274320" cy="274320"/>
            </a:xfrm>
            <a:custGeom>
              <a:rect b="b" l="l" r="r" t="t"/>
              <a:pathLst>
                <a:path extrusionOk="0" h="274320" w="274320">
                  <a:moveTo>
                    <a:pt x="137160" y="0"/>
                  </a:moveTo>
                  <a:lnTo>
                    <a:pt x="92659" y="6705"/>
                  </a:lnTo>
                  <a:lnTo>
                    <a:pt x="54864" y="25603"/>
                  </a:lnTo>
                  <a:lnTo>
                    <a:pt x="25603" y="54864"/>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8" name="Google Shape;868;p38"/>
            <p:cNvSpPr/>
            <p:nvPr/>
          </p:nvSpPr>
          <p:spPr>
            <a:xfrm>
              <a:off x="3961130" y="36563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4"/>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9" name="Google Shape;869;p38"/>
            <p:cNvSpPr/>
            <p:nvPr/>
          </p:nvSpPr>
          <p:spPr>
            <a:xfrm>
              <a:off x="4265930" y="3656330"/>
              <a:ext cx="274320" cy="274320"/>
            </a:xfrm>
            <a:custGeom>
              <a:rect b="b" l="l" r="r" t="t"/>
              <a:pathLst>
                <a:path extrusionOk="0" h="274320" w="274320">
                  <a:moveTo>
                    <a:pt x="137160" y="0"/>
                  </a:moveTo>
                  <a:lnTo>
                    <a:pt x="93146" y="6705"/>
                  </a:lnTo>
                  <a:lnTo>
                    <a:pt x="55412" y="25603"/>
                  </a:lnTo>
                  <a:lnTo>
                    <a:pt x="25968" y="54864"/>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0" name="Google Shape;870;p38"/>
            <p:cNvSpPr/>
            <p:nvPr/>
          </p:nvSpPr>
          <p:spPr>
            <a:xfrm>
              <a:off x="4265930" y="36563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4"/>
                  </a:lnTo>
                  <a:lnTo>
                    <a:pt x="55412" y="25603"/>
                  </a:lnTo>
                  <a:lnTo>
                    <a:pt x="93146"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1" name="Google Shape;871;p38"/>
            <p:cNvSpPr/>
            <p:nvPr/>
          </p:nvSpPr>
          <p:spPr>
            <a:xfrm>
              <a:off x="4570730" y="3656330"/>
              <a:ext cx="274320" cy="274320"/>
            </a:xfrm>
            <a:custGeom>
              <a:rect b="b" l="l" r="r" t="t"/>
              <a:pathLst>
                <a:path extrusionOk="0" h="274320" w="274320">
                  <a:moveTo>
                    <a:pt x="137160" y="0"/>
                  </a:moveTo>
                  <a:lnTo>
                    <a:pt x="92659" y="6705"/>
                  </a:lnTo>
                  <a:lnTo>
                    <a:pt x="54864" y="25603"/>
                  </a:lnTo>
                  <a:lnTo>
                    <a:pt x="25603" y="54864"/>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2" name="Google Shape;872;p38"/>
            <p:cNvSpPr/>
            <p:nvPr/>
          </p:nvSpPr>
          <p:spPr>
            <a:xfrm>
              <a:off x="4570730" y="36563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4"/>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3" name="Google Shape;873;p38"/>
            <p:cNvSpPr/>
            <p:nvPr/>
          </p:nvSpPr>
          <p:spPr>
            <a:xfrm>
              <a:off x="4875530" y="3656330"/>
              <a:ext cx="274320" cy="274320"/>
            </a:xfrm>
            <a:custGeom>
              <a:rect b="b" l="l" r="r" t="t"/>
              <a:pathLst>
                <a:path extrusionOk="0" h="274320" w="274320">
                  <a:moveTo>
                    <a:pt x="137160" y="0"/>
                  </a:moveTo>
                  <a:lnTo>
                    <a:pt x="92659" y="6705"/>
                  </a:lnTo>
                  <a:lnTo>
                    <a:pt x="54864" y="25603"/>
                  </a:lnTo>
                  <a:lnTo>
                    <a:pt x="25603" y="54864"/>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4" name="Google Shape;874;p38"/>
            <p:cNvSpPr/>
            <p:nvPr/>
          </p:nvSpPr>
          <p:spPr>
            <a:xfrm>
              <a:off x="4875530" y="36563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4"/>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75" name="Google Shape;875;p38"/>
          <p:cNvSpPr txBox="1"/>
          <p:nvPr/>
        </p:nvSpPr>
        <p:spPr>
          <a:xfrm>
            <a:off x="6490970" y="2763519"/>
            <a:ext cx="124460" cy="637540"/>
          </a:xfrm>
          <a:prstGeom prst="rect">
            <a:avLst/>
          </a:prstGeom>
          <a:noFill/>
          <a:ln>
            <a:noFill/>
          </a:ln>
        </p:spPr>
        <p:txBody>
          <a:bodyPr anchorCtr="0" anchor="t" bIns="0" lIns="0" spcFirstLastPara="1" rIns="0" wrap="square" tIns="1054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5</a:t>
            </a:r>
            <a:endParaRPr sz="1400">
              <a:solidFill>
                <a:schemeClr val="dk1"/>
              </a:solidFill>
              <a:latin typeface="Arial"/>
              <a:ea typeface="Arial"/>
              <a:cs typeface="Arial"/>
              <a:sym typeface="Arial"/>
            </a:endParaRPr>
          </a:p>
          <a:p>
            <a:pPr indent="0" lvl="0" marL="12700" marR="0" rtl="0" algn="l">
              <a:lnSpc>
                <a:spcPct val="100000"/>
              </a:lnSpc>
              <a:spcBef>
                <a:spcPts val="73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sp>
        <p:nvSpPr>
          <p:cNvPr id="876" name="Google Shape;876;p38"/>
          <p:cNvSpPr txBox="1"/>
          <p:nvPr>
            <p:ph type="title"/>
          </p:nvPr>
        </p:nvSpPr>
        <p:spPr>
          <a:xfrm>
            <a:off x="420369" y="206284"/>
            <a:ext cx="4649470" cy="1046480"/>
          </a:xfrm>
          <a:prstGeom prst="rect">
            <a:avLst/>
          </a:prstGeom>
          <a:noFill/>
          <a:ln>
            <a:noFill/>
          </a:ln>
        </p:spPr>
        <p:txBody>
          <a:bodyPr anchorCtr="0" anchor="t" bIns="0" lIns="0" spcFirstLastPara="1" rIns="0" wrap="square" tIns="69200">
            <a:spAutoFit/>
          </a:bodyPr>
          <a:lstStyle/>
          <a:p>
            <a:pPr indent="0" lvl="0" marL="12700" rtl="0" algn="l">
              <a:lnSpc>
                <a:spcPct val="100000"/>
              </a:lnSpc>
              <a:spcBef>
                <a:spcPts val="0"/>
              </a:spcBef>
              <a:spcAft>
                <a:spcPts val="0"/>
              </a:spcAft>
              <a:buNone/>
            </a:pPr>
            <a:r>
              <a:rPr lang="en-US"/>
              <a:t>Boundary Fill Algorithm</a:t>
            </a:r>
            <a:endParaRPr/>
          </a:p>
          <a:p>
            <a:pPr indent="0" lvl="0" marL="12700" rtl="0" algn="l">
              <a:lnSpc>
                <a:spcPct val="100000"/>
              </a:lnSpc>
              <a:spcBef>
                <a:spcPts val="390"/>
              </a:spcBef>
              <a:spcAft>
                <a:spcPts val="0"/>
              </a:spcAft>
              <a:buNone/>
            </a:pPr>
            <a:r>
              <a:rPr lang="en-US" sz="2800">
                <a:solidFill>
                  <a:srgbClr val="FF0000"/>
                </a:solidFill>
              </a:rPr>
              <a:t>4-connected (Example)</a:t>
            </a:r>
            <a:endParaRPr sz="2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grpSp>
        <p:nvGrpSpPr>
          <p:cNvPr id="881" name="Google Shape;881;p39"/>
          <p:cNvGrpSpPr/>
          <p:nvPr/>
        </p:nvGrpSpPr>
        <p:grpSpPr>
          <a:xfrm>
            <a:off x="4570730" y="1827530"/>
            <a:ext cx="1493520" cy="883920"/>
            <a:chOff x="4570730" y="1827530"/>
            <a:chExt cx="1493520" cy="883920"/>
          </a:xfrm>
        </p:grpSpPr>
        <p:sp>
          <p:nvSpPr>
            <p:cNvPr id="882" name="Google Shape;882;p39"/>
            <p:cNvSpPr/>
            <p:nvPr/>
          </p:nvSpPr>
          <p:spPr>
            <a:xfrm>
              <a:off x="4570730" y="182753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3" name="Google Shape;883;p39"/>
            <p:cNvSpPr/>
            <p:nvPr/>
          </p:nvSpPr>
          <p:spPr>
            <a:xfrm>
              <a:off x="4570730" y="18275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4" name="Google Shape;884;p39"/>
            <p:cNvSpPr/>
            <p:nvPr/>
          </p:nvSpPr>
          <p:spPr>
            <a:xfrm>
              <a:off x="4875530" y="182753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5" name="Google Shape;885;p39"/>
            <p:cNvSpPr/>
            <p:nvPr/>
          </p:nvSpPr>
          <p:spPr>
            <a:xfrm>
              <a:off x="4875530" y="18275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6" name="Google Shape;886;p39"/>
            <p:cNvSpPr/>
            <p:nvPr/>
          </p:nvSpPr>
          <p:spPr>
            <a:xfrm>
              <a:off x="5179060" y="18275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660" y="267492"/>
                  </a:lnTo>
                  <a:lnTo>
                    <a:pt x="219455" y="248351"/>
                  </a:lnTo>
                  <a:lnTo>
                    <a:pt x="248716" y="218907"/>
                  </a:lnTo>
                  <a:lnTo>
                    <a:pt x="267614" y="181173"/>
                  </a:lnTo>
                  <a:lnTo>
                    <a:pt x="274319" y="137160"/>
                  </a:lnTo>
                  <a:lnTo>
                    <a:pt x="267614" y="93146"/>
                  </a:lnTo>
                  <a:lnTo>
                    <a:pt x="248716" y="55412"/>
                  </a:lnTo>
                  <a:lnTo>
                    <a:pt x="219456" y="25968"/>
                  </a:lnTo>
                  <a:lnTo>
                    <a:pt x="181660"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7" name="Google Shape;887;p39"/>
            <p:cNvSpPr/>
            <p:nvPr/>
          </p:nvSpPr>
          <p:spPr>
            <a:xfrm>
              <a:off x="5179060" y="1827530"/>
              <a:ext cx="275590" cy="274320"/>
            </a:xfrm>
            <a:custGeom>
              <a:rect b="b" l="l" r="r" t="t"/>
              <a:pathLst>
                <a:path extrusionOk="0" h="274319" w="275589">
                  <a:moveTo>
                    <a:pt x="137160" y="0"/>
                  </a:moveTo>
                  <a:lnTo>
                    <a:pt x="181660" y="6827"/>
                  </a:lnTo>
                  <a:lnTo>
                    <a:pt x="219456" y="25968"/>
                  </a:lnTo>
                  <a:lnTo>
                    <a:pt x="248716" y="55412"/>
                  </a:lnTo>
                  <a:lnTo>
                    <a:pt x="267614" y="93146"/>
                  </a:lnTo>
                  <a:lnTo>
                    <a:pt x="274319" y="137160"/>
                  </a:lnTo>
                  <a:lnTo>
                    <a:pt x="267614" y="181173"/>
                  </a:lnTo>
                  <a:lnTo>
                    <a:pt x="248716" y="218907"/>
                  </a:lnTo>
                  <a:lnTo>
                    <a:pt x="219455" y="248351"/>
                  </a:lnTo>
                  <a:lnTo>
                    <a:pt x="181660"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8" name="Google Shape;888;p39"/>
            <p:cNvSpPr/>
            <p:nvPr/>
          </p:nvSpPr>
          <p:spPr>
            <a:xfrm>
              <a:off x="5485130" y="182753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9" name="Google Shape;889;p39"/>
            <p:cNvSpPr/>
            <p:nvPr/>
          </p:nvSpPr>
          <p:spPr>
            <a:xfrm>
              <a:off x="5485130" y="18275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0" name="Google Shape;890;p39"/>
            <p:cNvSpPr/>
            <p:nvPr/>
          </p:nvSpPr>
          <p:spPr>
            <a:xfrm>
              <a:off x="5789930" y="182753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1" name="Google Shape;891;p39"/>
            <p:cNvSpPr/>
            <p:nvPr/>
          </p:nvSpPr>
          <p:spPr>
            <a:xfrm>
              <a:off x="5789930" y="18275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2" name="Google Shape;892;p39"/>
            <p:cNvSpPr/>
            <p:nvPr/>
          </p:nvSpPr>
          <p:spPr>
            <a:xfrm>
              <a:off x="4570730" y="2132330"/>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3" name="Google Shape;893;p39"/>
            <p:cNvSpPr/>
            <p:nvPr/>
          </p:nvSpPr>
          <p:spPr>
            <a:xfrm>
              <a:off x="4570730" y="2132330"/>
              <a:ext cx="1188720" cy="274320"/>
            </a:xfrm>
            <a:custGeom>
              <a:rect b="b" l="l" r="r" t="t"/>
              <a:pathLst>
                <a:path extrusionOk="0" h="274319" w="11887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1188720">
                  <a:moveTo>
                    <a:pt x="0" y="0"/>
                  </a:moveTo>
                  <a:lnTo>
                    <a:pt x="0" y="0"/>
                  </a:lnTo>
                </a:path>
                <a:path extrusionOk="0" h="274319" w="1188720">
                  <a:moveTo>
                    <a:pt x="274320" y="274320"/>
                  </a:moveTo>
                  <a:lnTo>
                    <a:pt x="274320" y="274320"/>
                  </a:lnTo>
                </a:path>
                <a:path extrusionOk="0" h="274319" w="1188720">
                  <a:moveTo>
                    <a:pt x="441960" y="0"/>
                  </a:moveTo>
                  <a:lnTo>
                    <a:pt x="485973" y="6705"/>
                  </a:lnTo>
                  <a:lnTo>
                    <a:pt x="523707" y="25603"/>
                  </a:lnTo>
                  <a:lnTo>
                    <a:pt x="553151" y="54864"/>
                  </a:lnTo>
                  <a:lnTo>
                    <a:pt x="572292" y="92659"/>
                  </a:lnTo>
                  <a:lnTo>
                    <a:pt x="579120" y="137160"/>
                  </a:lnTo>
                  <a:lnTo>
                    <a:pt x="572292" y="181173"/>
                  </a:lnTo>
                  <a:lnTo>
                    <a:pt x="553151" y="218907"/>
                  </a:lnTo>
                  <a:lnTo>
                    <a:pt x="523707" y="248351"/>
                  </a:lnTo>
                  <a:lnTo>
                    <a:pt x="485973" y="267492"/>
                  </a:lnTo>
                  <a:lnTo>
                    <a:pt x="441960" y="274320"/>
                  </a:lnTo>
                  <a:lnTo>
                    <a:pt x="397459" y="267492"/>
                  </a:lnTo>
                  <a:lnTo>
                    <a:pt x="359663" y="248351"/>
                  </a:lnTo>
                  <a:lnTo>
                    <a:pt x="330403" y="218907"/>
                  </a:lnTo>
                  <a:lnTo>
                    <a:pt x="311505" y="181173"/>
                  </a:lnTo>
                  <a:lnTo>
                    <a:pt x="304800" y="137160"/>
                  </a:lnTo>
                  <a:lnTo>
                    <a:pt x="311505" y="92659"/>
                  </a:lnTo>
                  <a:lnTo>
                    <a:pt x="330403" y="54863"/>
                  </a:lnTo>
                  <a:lnTo>
                    <a:pt x="359664" y="25603"/>
                  </a:lnTo>
                  <a:lnTo>
                    <a:pt x="397459" y="6705"/>
                  </a:lnTo>
                  <a:lnTo>
                    <a:pt x="441960" y="0"/>
                  </a:lnTo>
                  <a:close/>
                </a:path>
                <a:path extrusionOk="0" h="274319" w="1188720">
                  <a:moveTo>
                    <a:pt x="304800" y="0"/>
                  </a:moveTo>
                  <a:lnTo>
                    <a:pt x="304800" y="0"/>
                  </a:lnTo>
                </a:path>
                <a:path extrusionOk="0" h="274319" w="1188720">
                  <a:moveTo>
                    <a:pt x="579120" y="274320"/>
                  </a:moveTo>
                  <a:lnTo>
                    <a:pt x="579120" y="274320"/>
                  </a:lnTo>
                </a:path>
                <a:path extrusionOk="0" h="274319" w="1188720">
                  <a:moveTo>
                    <a:pt x="745490" y="0"/>
                  </a:moveTo>
                  <a:lnTo>
                    <a:pt x="789990" y="6705"/>
                  </a:lnTo>
                  <a:lnTo>
                    <a:pt x="827786" y="25603"/>
                  </a:lnTo>
                  <a:lnTo>
                    <a:pt x="857046" y="54864"/>
                  </a:lnTo>
                  <a:lnTo>
                    <a:pt x="875944" y="92659"/>
                  </a:lnTo>
                  <a:lnTo>
                    <a:pt x="882650" y="137160"/>
                  </a:lnTo>
                  <a:lnTo>
                    <a:pt x="875944" y="181173"/>
                  </a:lnTo>
                  <a:lnTo>
                    <a:pt x="857046" y="218907"/>
                  </a:lnTo>
                  <a:lnTo>
                    <a:pt x="827786" y="248351"/>
                  </a:lnTo>
                  <a:lnTo>
                    <a:pt x="789990" y="267492"/>
                  </a:lnTo>
                  <a:lnTo>
                    <a:pt x="745490" y="274320"/>
                  </a:lnTo>
                  <a:lnTo>
                    <a:pt x="701476" y="267492"/>
                  </a:lnTo>
                  <a:lnTo>
                    <a:pt x="663742" y="248351"/>
                  </a:lnTo>
                  <a:lnTo>
                    <a:pt x="634298" y="218907"/>
                  </a:lnTo>
                  <a:lnTo>
                    <a:pt x="615157" y="181173"/>
                  </a:lnTo>
                  <a:lnTo>
                    <a:pt x="608330" y="137160"/>
                  </a:lnTo>
                  <a:lnTo>
                    <a:pt x="615157" y="92659"/>
                  </a:lnTo>
                  <a:lnTo>
                    <a:pt x="634298" y="54863"/>
                  </a:lnTo>
                  <a:lnTo>
                    <a:pt x="663742" y="25603"/>
                  </a:lnTo>
                  <a:lnTo>
                    <a:pt x="701476" y="6705"/>
                  </a:lnTo>
                  <a:lnTo>
                    <a:pt x="745490" y="0"/>
                  </a:lnTo>
                  <a:close/>
                </a:path>
                <a:path extrusionOk="0" h="274319" w="1188720">
                  <a:moveTo>
                    <a:pt x="608330" y="0"/>
                  </a:moveTo>
                  <a:lnTo>
                    <a:pt x="608330" y="0"/>
                  </a:lnTo>
                </a:path>
                <a:path extrusionOk="0" h="274319" w="1188720">
                  <a:moveTo>
                    <a:pt x="883920" y="274320"/>
                  </a:moveTo>
                  <a:lnTo>
                    <a:pt x="883920" y="274320"/>
                  </a:lnTo>
                </a:path>
                <a:path extrusionOk="0" h="274319" w="1188720">
                  <a:moveTo>
                    <a:pt x="1051560" y="0"/>
                  </a:moveTo>
                  <a:lnTo>
                    <a:pt x="1095573" y="6705"/>
                  </a:lnTo>
                  <a:lnTo>
                    <a:pt x="1133307" y="25603"/>
                  </a:lnTo>
                  <a:lnTo>
                    <a:pt x="1162751" y="54864"/>
                  </a:lnTo>
                  <a:lnTo>
                    <a:pt x="1181892" y="92659"/>
                  </a:lnTo>
                  <a:lnTo>
                    <a:pt x="1188720" y="137160"/>
                  </a:lnTo>
                  <a:lnTo>
                    <a:pt x="1181892" y="181173"/>
                  </a:lnTo>
                  <a:lnTo>
                    <a:pt x="1162751" y="218907"/>
                  </a:lnTo>
                  <a:lnTo>
                    <a:pt x="1133307" y="248351"/>
                  </a:lnTo>
                  <a:lnTo>
                    <a:pt x="1095573" y="267492"/>
                  </a:lnTo>
                  <a:lnTo>
                    <a:pt x="1051560" y="274320"/>
                  </a:lnTo>
                  <a:lnTo>
                    <a:pt x="1007059" y="267492"/>
                  </a:lnTo>
                  <a:lnTo>
                    <a:pt x="969263" y="248351"/>
                  </a:lnTo>
                  <a:lnTo>
                    <a:pt x="940003" y="218907"/>
                  </a:lnTo>
                  <a:lnTo>
                    <a:pt x="921105" y="181173"/>
                  </a:lnTo>
                  <a:lnTo>
                    <a:pt x="914400" y="137160"/>
                  </a:lnTo>
                  <a:lnTo>
                    <a:pt x="921105" y="92659"/>
                  </a:lnTo>
                  <a:lnTo>
                    <a:pt x="940003" y="54863"/>
                  </a:lnTo>
                  <a:lnTo>
                    <a:pt x="969264" y="25603"/>
                  </a:lnTo>
                  <a:lnTo>
                    <a:pt x="1007059" y="6705"/>
                  </a:lnTo>
                  <a:lnTo>
                    <a:pt x="1051560" y="0"/>
                  </a:lnTo>
                  <a:close/>
                </a:path>
                <a:path extrusionOk="0" h="274319" w="1188720">
                  <a:moveTo>
                    <a:pt x="914400" y="0"/>
                  </a:moveTo>
                  <a:lnTo>
                    <a:pt x="914400" y="0"/>
                  </a:lnTo>
                </a:path>
                <a:path extrusionOk="0" h="274319" w="1188720">
                  <a:moveTo>
                    <a:pt x="1188720" y="274320"/>
                  </a:moveTo>
                  <a:lnTo>
                    <a:pt x="11887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4" name="Google Shape;894;p39"/>
            <p:cNvSpPr/>
            <p:nvPr/>
          </p:nvSpPr>
          <p:spPr>
            <a:xfrm>
              <a:off x="5789930" y="2132330"/>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5" name="Google Shape;895;p39"/>
            <p:cNvSpPr/>
            <p:nvPr/>
          </p:nvSpPr>
          <p:spPr>
            <a:xfrm>
              <a:off x="5789930" y="2132330"/>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6" name="Google Shape;896;p39"/>
            <p:cNvSpPr/>
            <p:nvPr/>
          </p:nvSpPr>
          <p:spPr>
            <a:xfrm>
              <a:off x="4570730" y="243586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660"/>
                  </a:lnTo>
                  <a:lnTo>
                    <a:pt x="25603" y="219455"/>
                  </a:lnTo>
                  <a:lnTo>
                    <a:pt x="54863" y="248716"/>
                  </a:lnTo>
                  <a:lnTo>
                    <a:pt x="92659" y="267614"/>
                  </a:lnTo>
                  <a:lnTo>
                    <a:pt x="137160" y="274319"/>
                  </a:lnTo>
                  <a:lnTo>
                    <a:pt x="181173" y="267614"/>
                  </a:lnTo>
                  <a:lnTo>
                    <a:pt x="218907" y="248716"/>
                  </a:lnTo>
                  <a:lnTo>
                    <a:pt x="248351" y="219456"/>
                  </a:lnTo>
                  <a:lnTo>
                    <a:pt x="267492" y="181660"/>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7" name="Google Shape;897;p39"/>
            <p:cNvSpPr/>
            <p:nvPr/>
          </p:nvSpPr>
          <p:spPr>
            <a:xfrm>
              <a:off x="4570730" y="2435860"/>
              <a:ext cx="1188720" cy="275590"/>
            </a:xfrm>
            <a:custGeom>
              <a:rect b="b" l="l" r="r" t="t"/>
              <a:pathLst>
                <a:path extrusionOk="0" h="275589" w="1188720">
                  <a:moveTo>
                    <a:pt x="137160" y="0"/>
                  </a:moveTo>
                  <a:lnTo>
                    <a:pt x="181173" y="6827"/>
                  </a:lnTo>
                  <a:lnTo>
                    <a:pt x="218907" y="25968"/>
                  </a:lnTo>
                  <a:lnTo>
                    <a:pt x="248351" y="55412"/>
                  </a:lnTo>
                  <a:lnTo>
                    <a:pt x="267492" y="93146"/>
                  </a:lnTo>
                  <a:lnTo>
                    <a:pt x="274320" y="137160"/>
                  </a:lnTo>
                  <a:lnTo>
                    <a:pt x="267492" y="181660"/>
                  </a:lnTo>
                  <a:lnTo>
                    <a:pt x="248351" y="219456"/>
                  </a:lnTo>
                  <a:lnTo>
                    <a:pt x="218907" y="248716"/>
                  </a:lnTo>
                  <a:lnTo>
                    <a:pt x="181173" y="267614"/>
                  </a:lnTo>
                  <a:lnTo>
                    <a:pt x="137160" y="274319"/>
                  </a:lnTo>
                  <a:lnTo>
                    <a:pt x="92659" y="267614"/>
                  </a:lnTo>
                  <a:lnTo>
                    <a:pt x="54863" y="248716"/>
                  </a:lnTo>
                  <a:lnTo>
                    <a:pt x="25603" y="219455"/>
                  </a:lnTo>
                  <a:lnTo>
                    <a:pt x="6705" y="181660"/>
                  </a:lnTo>
                  <a:lnTo>
                    <a:pt x="0" y="137160"/>
                  </a:lnTo>
                  <a:lnTo>
                    <a:pt x="6705" y="93146"/>
                  </a:lnTo>
                  <a:lnTo>
                    <a:pt x="25603" y="55412"/>
                  </a:lnTo>
                  <a:lnTo>
                    <a:pt x="54864" y="25968"/>
                  </a:lnTo>
                  <a:lnTo>
                    <a:pt x="92659" y="6827"/>
                  </a:lnTo>
                  <a:lnTo>
                    <a:pt x="137160" y="0"/>
                  </a:lnTo>
                  <a:close/>
                </a:path>
                <a:path extrusionOk="0" h="275589" w="1188720">
                  <a:moveTo>
                    <a:pt x="0" y="0"/>
                  </a:moveTo>
                  <a:lnTo>
                    <a:pt x="0" y="0"/>
                  </a:lnTo>
                </a:path>
                <a:path extrusionOk="0" h="275589" w="1188720">
                  <a:moveTo>
                    <a:pt x="274320" y="275589"/>
                  </a:moveTo>
                  <a:lnTo>
                    <a:pt x="274320" y="275589"/>
                  </a:lnTo>
                </a:path>
                <a:path extrusionOk="0" h="275589" w="1188720">
                  <a:moveTo>
                    <a:pt x="441960" y="0"/>
                  </a:moveTo>
                  <a:lnTo>
                    <a:pt x="485973" y="6827"/>
                  </a:lnTo>
                  <a:lnTo>
                    <a:pt x="523707" y="25968"/>
                  </a:lnTo>
                  <a:lnTo>
                    <a:pt x="553151" y="55412"/>
                  </a:lnTo>
                  <a:lnTo>
                    <a:pt x="572292" y="93146"/>
                  </a:lnTo>
                  <a:lnTo>
                    <a:pt x="579120" y="137160"/>
                  </a:lnTo>
                  <a:lnTo>
                    <a:pt x="572292" y="181660"/>
                  </a:lnTo>
                  <a:lnTo>
                    <a:pt x="553151" y="219456"/>
                  </a:lnTo>
                  <a:lnTo>
                    <a:pt x="523707" y="248716"/>
                  </a:lnTo>
                  <a:lnTo>
                    <a:pt x="485973" y="267614"/>
                  </a:lnTo>
                  <a:lnTo>
                    <a:pt x="441960" y="274319"/>
                  </a:lnTo>
                  <a:lnTo>
                    <a:pt x="397459" y="267614"/>
                  </a:lnTo>
                  <a:lnTo>
                    <a:pt x="359663" y="248716"/>
                  </a:lnTo>
                  <a:lnTo>
                    <a:pt x="330403" y="219455"/>
                  </a:lnTo>
                  <a:lnTo>
                    <a:pt x="311505" y="181660"/>
                  </a:lnTo>
                  <a:lnTo>
                    <a:pt x="304800" y="137160"/>
                  </a:lnTo>
                  <a:lnTo>
                    <a:pt x="311505" y="93146"/>
                  </a:lnTo>
                  <a:lnTo>
                    <a:pt x="330403" y="55412"/>
                  </a:lnTo>
                  <a:lnTo>
                    <a:pt x="359664" y="25968"/>
                  </a:lnTo>
                  <a:lnTo>
                    <a:pt x="397459" y="6827"/>
                  </a:lnTo>
                  <a:lnTo>
                    <a:pt x="441960" y="0"/>
                  </a:lnTo>
                  <a:close/>
                </a:path>
                <a:path extrusionOk="0" h="275589" w="1188720">
                  <a:moveTo>
                    <a:pt x="304800" y="0"/>
                  </a:moveTo>
                  <a:lnTo>
                    <a:pt x="304800" y="0"/>
                  </a:lnTo>
                </a:path>
                <a:path extrusionOk="0" h="275589" w="1188720">
                  <a:moveTo>
                    <a:pt x="579120" y="275589"/>
                  </a:moveTo>
                  <a:lnTo>
                    <a:pt x="579120" y="275589"/>
                  </a:lnTo>
                </a:path>
                <a:path extrusionOk="0" h="275589" w="1188720">
                  <a:moveTo>
                    <a:pt x="745490" y="0"/>
                  </a:moveTo>
                  <a:lnTo>
                    <a:pt x="789990" y="6827"/>
                  </a:lnTo>
                  <a:lnTo>
                    <a:pt x="827786" y="25968"/>
                  </a:lnTo>
                  <a:lnTo>
                    <a:pt x="857046" y="55412"/>
                  </a:lnTo>
                  <a:lnTo>
                    <a:pt x="875944" y="93146"/>
                  </a:lnTo>
                  <a:lnTo>
                    <a:pt x="882650" y="137160"/>
                  </a:lnTo>
                  <a:lnTo>
                    <a:pt x="875944" y="181660"/>
                  </a:lnTo>
                  <a:lnTo>
                    <a:pt x="857046" y="219456"/>
                  </a:lnTo>
                  <a:lnTo>
                    <a:pt x="827786" y="248716"/>
                  </a:lnTo>
                  <a:lnTo>
                    <a:pt x="789990" y="267614"/>
                  </a:lnTo>
                  <a:lnTo>
                    <a:pt x="745490" y="274319"/>
                  </a:lnTo>
                  <a:lnTo>
                    <a:pt x="701476" y="267614"/>
                  </a:lnTo>
                  <a:lnTo>
                    <a:pt x="663742" y="248716"/>
                  </a:lnTo>
                  <a:lnTo>
                    <a:pt x="634298" y="219455"/>
                  </a:lnTo>
                  <a:lnTo>
                    <a:pt x="615157" y="181660"/>
                  </a:lnTo>
                  <a:lnTo>
                    <a:pt x="608330" y="137160"/>
                  </a:lnTo>
                  <a:lnTo>
                    <a:pt x="615157" y="93146"/>
                  </a:lnTo>
                  <a:lnTo>
                    <a:pt x="634298" y="55412"/>
                  </a:lnTo>
                  <a:lnTo>
                    <a:pt x="663742" y="25968"/>
                  </a:lnTo>
                  <a:lnTo>
                    <a:pt x="701476" y="6827"/>
                  </a:lnTo>
                  <a:lnTo>
                    <a:pt x="745490" y="0"/>
                  </a:lnTo>
                  <a:close/>
                </a:path>
                <a:path extrusionOk="0" h="275589" w="1188720">
                  <a:moveTo>
                    <a:pt x="608330" y="0"/>
                  </a:moveTo>
                  <a:lnTo>
                    <a:pt x="608330" y="0"/>
                  </a:lnTo>
                </a:path>
                <a:path extrusionOk="0" h="275589" w="1188720">
                  <a:moveTo>
                    <a:pt x="883920" y="275589"/>
                  </a:moveTo>
                  <a:lnTo>
                    <a:pt x="883920" y="275589"/>
                  </a:lnTo>
                </a:path>
                <a:path extrusionOk="0" h="275589" w="1188720">
                  <a:moveTo>
                    <a:pt x="1051560" y="0"/>
                  </a:moveTo>
                  <a:lnTo>
                    <a:pt x="1095573" y="6827"/>
                  </a:lnTo>
                  <a:lnTo>
                    <a:pt x="1133307" y="25968"/>
                  </a:lnTo>
                  <a:lnTo>
                    <a:pt x="1162751" y="55412"/>
                  </a:lnTo>
                  <a:lnTo>
                    <a:pt x="1181892" y="93146"/>
                  </a:lnTo>
                  <a:lnTo>
                    <a:pt x="1188720" y="137160"/>
                  </a:lnTo>
                  <a:lnTo>
                    <a:pt x="1181892" y="181660"/>
                  </a:lnTo>
                  <a:lnTo>
                    <a:pt x="1162751" y="219456"/>
                  </a:lnTo>
                  <a:lnTo>
                    <a:pt x="1133307" y="248716"/>
                  </a:lnTo>
                  <a:lnTo>
                    <a:pt x="1095573" y="267614"/>
                  </a:lnTo>
                  <a:lnTo>
                    <a:pt x="1051560" y="274319"/>
                  </a:lnTo>
                  <a:lnTo>
                    <a:pt x="1007059" y="267614"/>
                  </a:lnTo>
                  <a:lnTo>
                    <a:pt x="969263" y="248716"/>
                  </a:lnTo>
                  <a:lnTo>
                    <a:pt x="940003" y="219455"/>
                  </a:lnTo>
                  <a:lnTo>
                    <a:pt x="921105" y="181660"/>
                  </a:lnTo>
                  <a:lnTo>
                    <a:pt x="914400" y="137160"/>
                  </a:lnTo>
                  <a:lnTo>
                    <a:pt x="921105" y="93146"/>
                  </a:lnTo>
                  <a:lnTo>
                    <a:pt x="940003" y="55412"/>
                  </a:lnTo>
                  <a:lnTo>
                    <a:pt x="969264" y="25968"/>
                  </a:lnTo>
                  <a:lnTo>
                    <a:pt x="1007059" y="6827"/>
                  </a:lnTo>
                  <a:lnTo>
                    <a:pt x="1051560" y="0"/>
                  </a:lnTo>
                  <a:close/>
                </a:path>
                <a:path extrusionOk="0" h="275589" w="1188720">
                  <a:moveTo>
                    <a:pt x="914400" y="0"/>
                  </a:moveTo>
                  <a:lnTo>
                    <a:pt x="914400" y="0"/>
                  </a:lnTo>
                </a:path>
                <a:path extrusionOk="0" h="275589" w="1188720">
                  <a:moveTo>
                    <a:pt x="1188720" y="275589"/>
                  </a:moveTo>
                  <a:lnTo>
                    <a:pt x="11887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8" name="Google Shape;898;p39"/>
            <p:cNvSpPr/>
            <p:nvPr/>
          </p:nvSpPr>
          <p:spPr>
            <a:xfrm>
              <a:off x="5789930" y="243586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660"/>
                  </a:lnTo>
                  <a:lnTo>
                    <a:pt x="25603" y="219455"/>
                  </a:lnTo>
                  <a:lnTo>
                    <a:pt x="54863" y="248716"/>
                  </a:lnTo>
                  <a:lnTo>
                    <a:pt x="92659" y="267614"/>
                  </a:lnTo>
                  <a:lnTo>
                    <a:pt x="137160" y="274319"/>
                  </a:lnTo>
                  <a:lnTo>
                    <a:pt x="181173" y="267614"/>
                  </a:lnTo>
                  <a:lnTo>
                    <a:pt x="218907" y="248716"/>
                  </a:lnTo>
                  <a:lnTo>
                    <a:pt x="248351" y="219456"/>
                  </a:lnTo>
                  <a:lnTo>
                    <a:pt x="267492" y="181660"/>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9" name="Google Shape;899;p39"/>
            <p:cNvSpPr/>
            <p:nvPr/>
          </p:nvSpPr>
          <p:spPr>
            <a:xfrm>
              <a:off x="5789930" y="24358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660"/>
                  </a:lnTo>
                  <a:lnTo>
                    <a:pt x="248351" y="219456"/>
                  </a:lnTo>
                  <a:lnTo>
                    <a:pt x="218907" y="248716"/>
                  </a:lnTo>
                  <a:lnTo>
                    <a:pt x="181173" y="267614"/>
                  </a:lnTo>
                  <a:lnTo>
                    <a:pt x="137160" y="274319"/>
                  </a:lnTo>
                  <a:lnTo>
                    <a:pt x="92659" y="267614"/>
                  </a:lnTo>
                  <a:lnTo>
                    <a:pt x="54863" y="248716"/>
                  </a:lnTo>
                  <a:lnTo>
                    <a:pt x="25603" y="219455"/>
                  </a:lnTo>
                  <a:lnTo>
                    <a:pt x="6705" y="181660"/>
                  </a:lnTo>
                  <a:lnTo>
                    <a:pt x="0" y="137160"/>
                  </a:lnTo>
                  <a:lnTo>
                    <a:pt x="6705" y="93146"/>
                  </a:lnTo>
                  <a:lnTo>
                    <a:pt x="25603" y="55412"/>
                  </a:lnTo>
                  <a:lnTo>
                    <a:pt x="54864" y="25968"/>
                  </a:lnTo>
                  <a:lnTo>
                    <a:pt x="92659"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00" name="Google Shape;900;p39"/>
          <p:cNvGrpSpPr/>
          <p:nvPr/>
        </p:nvGrpSpPr>
        <p:grpSpPr>
          <a:xfrm>
            <a:off x="3656329" y="2741929"/>
            <a:ext cx="2407920" cy="579120"/>
            <a:chOff x="3656329" y="2741929"/>
            <a:chExt cx="2407920" cy="579120"/>
          </a:xfrm>
        </p:grpSpPr>
        <p:sp>
          <p:nvSpPr>
            <p:cNvPr id="901" name="Google Shape;901;p39"/>
            <p:cNvSpPr/>
            <p:nvPr/>
          </p:nvSpPr>
          <p:spPr>
            <a:xfrm>
              <a:off x="3656329" y="2741929"/>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2" name="Google Shape;902;p39"/>
            <p:cNvSpPr/>
            <p:nvPr/>
          </p:nvSpPr>
          <p:spPr>
            <a:xfrm>
              <a:off x="36563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3" name="Google Shape;903;p39"/>
            <p:cNvSpPr/>
            <p:nvPr/>
          </p:nvSpPr>
          <p:spPr>
            <a:xfrm>
              <a:off x="3961129" y="2741929"/>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4" name="Google Shape;904;p39"/>
            <p:cNvSpPr/>
            <p:nvPr/>
          </p:nvSpPr>
          <p:spPr>
            <a:xfrm>
              <a:off x="39611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5" name="Google Shape;905;p39"/>
            <p:cNvSpPr/>
            <p:nvPr/>
          </p:nvSpPr>
          <p:spPr>
            <a:xfrm>
              <a:off x="4264659" y="2741929"/>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660" y="267492"/>
                  </a:lnTo>
                  <a:lnTo>
                    <a:pt x="219455" y="248351"/>
                  </a:lnTo>
                  <a:lnTo>
                    <a:pt x="248716" y="218907"/>
                  </a:lnTo>
                  <a:lnTo>
                    <a:pt x="267614" y="181173"/>
                  </a:lnTo>
                  <a:lnTo>
                    <a:pt x="274319" y="137160"/>
                  </a:lnTo>
                  <a:lnTo>
                    <a:pt x="267614" y="92659"/>
                  </a:lnTo>
                  <a:lnTo>
                    <a:pt x="248716" y="54864"/>
                  </a:lnTo>
                  <a:lnTo>
                    <a:pt x="219456" y="25603"/>
                  </a:lnTo>
                  <a:lnTo>
                    <a:pt x="181660"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6" name="Google Shape;906;p39"/>
            <p:cNvSpPr/>
            <p:nvPr/>
          </p:nvSpPr>
          <p:spPr>
            <a:xfrm>
              <a:off x="4264659" y="2741929"/>
              <a:ext cx="275590" cy="274320"/>
            </a:xfrm>
            <a:custGeom>
              <a:rect b="b" l="l" r="r" t="t"/>
              <a:pathLst>
                <a:path extrusionOk="0" h="274319" w="275589">
                  <a:moveTo>
                    <a:pt x="137160" y="0"/>
                  </a:moveTo>
                  <a:lnTo>
                    <a:pt x="181660" y="6705"/>
                  </a:lnTo>
                  <a:lnTo>
                    <a:pt x="219456" y="25603"/>
                  </a:lnTo>
                  <a:lnTo>
                    <a:pt x="248716" y="54864"/>
                  </a:lnTo>
                  <a:lnTo>
                    <a:pt x="267614" y="92659"/>
                  </a:lnTo>
                  <a:lnTo>
                    <a:pt x="274319" y="137160"/>
                  </a:lnTo>
                  <a:lnTo>
                    <a:pt x="267614" y="181173"/>
                  </a:lnTo>
                  <a:lnTo>
                    <a:pt x="248716" y="218907"/>
                  </a:lnTo>
                  <a:lnTo>
                    <a:pt x="219455" y="248351"/>
                  </a:lnTo>
                  <a:lnTo>
                    <a:pt x="181660"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7" name="Google Shape;907;p39"/>
            <p:cNvSpPr/>
            <p:nvPr/>
          </p:nvSpPr>
          <p:spPr>
            <a:xfrm>
              <a:off x="4570729" y="2741929"/>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8" name="Google Shape;908;p39"/>
            <p:cNvSpPr/>
            <p:nvPr/>
          </p:nvSpPr>
          <p:spPr>
            <a:xfrm>
              <a:off x="4570729" y="2741929"/>
              <a:ext cx="579120" cy="274320"/>
            </a:xfrm>
            <a:custGeom>
              <a:rect b="b" l="l" r="r" t="t"/>
              <a:pathLst>
                <a:path extrusionOk="0" h="274319" w="5791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579120">
                  <a:moveTo>
                    <a:pt x="0" y="0"/>
                  </a:moveTo>
                  <a:lnTo>
                    <a:pt x="0" y="0"/>
                  </a:lnTo>
                </a:path>
                <a:path extrusionOk="0" h="274319" w="579120">
                  <a:moveTo>
                    <a:pt x="274320" y="274320"/>
                  </a:moveTo>
                  <a:lnTo>
                    <a:pt x="274320" y="274320"/>
                  </a:lnTo>
                </a:path>
                <a:path extrusionOk="0" h="274319" w="579120">
                  <a:moveTo>
                    <a:pt x="441960" y="0"/>
                  </a:moveTo>
                  <a:lnTo>
                    <a:pt x="485973" y="6705"/>
                  </a:lnTo>
                  <a:lnTo>
                    <a:pt x="523707" y="25603"/>
                  </a:lnTo>
                  <a:lnTo>
                    <a:pt x="553151" y="54864"/>
                  </a:lnTo>
                  <a:lnTo>
                    <a:pt x="572292" y="92659"/>
                  </a:lnTo>
                  <a:lnTo>
                    <a:pt x="579120" y="137160"/>
                  </a:lnTo>
                  <a:lnTo>
                    <a:pt x="572292" y="181173"/>
                  </a:lnTo>
                  <a:lnTo>
                    <a:pt x="553151" y="218907"/>
                  </a:lnTo>
                  <a:lnTo>
                    <a:pt x="523707" y="248351"/>
                  </a:lnTo>
                  <a:lnTo>
                    <a:pt x="485973" y="267492"/>
                  </a:lnTo>
                  <a:lnTo>
                    <a:pt x="441960" y="274320"/>
                  </a:lnTo>
                  <a:lnTo>
                    <a:pt x="397459" y="267492"/>
                  </a:lnTo>
                  <a:lnTo>
                    <a:pt x="359663" y="248351"/>
                  </a:lnTo>
                  <a:lnTo>
                    <a:pt x="330403" y="218907"/>
                  </a:lnTo>
                  <a:lnTo>
                    <a:pt x="311505" y="181173"/>
                  </a:lnTo>
                  <a:lnTo>
                    <a:pt x="304800" y="137160"/>
                  </a:lnTo>
                  <a:lnTo>
                    <a:pt x="311505" y="92659"/>
                  </a:lnTo>
                  <a:lnTo>
                    <a:pt x="330403" y="54863"/>
                  </a:lnTo>
                  <a:lnTo>
                    <a:pt x="359664" y="25603"/>
                  </a:lnTo>
                  <a:lnTo>
                    <a:pt x="397459" y="6705"/>
                  </a:lnTo>
                  <a:lnTo>
                    <a:pt x="441960" y="0"/>
                  </a:lnTo>
                  <a:close/>
                </a:path>
                <a:path extrusionOk="0" h="274319" w="579120">
                  <a:moveTo>
                    <a:pt x="304800" y="0"/>
                  </a:moveTo>
                  <a:lnTo>
                    <a:pt x="304800" y="0"/>
                  </a:lnTo>
                </a:path>
                <a:path extrusionOk="0" h="274319" w="579120">
                  <a:moveTo>
                    <a:pt x="579120" y="274320"/>
                  </a:moveTo>
                  <a:lnTo>
                    <a:pt x="5791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9" name="Google Shape;909;p39"/>
            <p:cNvSpPr/>
            <p:nvPr/>
          </p:nvSpPr>
          <p:spPr>
            <a:xfrm>
              <a:off x="5179059" y="2741929"/>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660" y="267492"/>
                  </a:lnTo>
                  <a:lnTo>
                    <a:pt x="219455" y="248351"/>
                  </a:lnTo>
                  <a:lnTo>
                    <a:pt x="248716" y="218907"/>
                  </a:lnTo>
                  <a:lnTo>
                    <a:pt x="267614" y="181173"/>
                  </a:lnTo>
                  <a:lnTo>
                    <a:pt x="274319" y="137160"/>
                  </a:lnTo>
                  <a:lnTo>
                    <a:pt x="267614" y="92659"/>
                  </a:lnTo>
                  <a:lnTo>
                    <a:pt x="248716" y="54864"/>
                  </a:lnTo>
                  <a:lnTo>
                    <a:pt x="219456" y="25603"/>
                  </a:lnTo>
                  <a:lnTo>
                    <a:pt x="181660"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0" name="Google Shape;910;p39"/>
            <p:cNvSpPr/>
            <p:nvPr/>
          </p:nvSpPr>
          <p:spPr>
            <a:xfrm>
              <a:off x="5179059" y="2741929"/>
              <a:ext cx="275590" cy="274320"/>
            </a:xfrm>
            <a:custGeom>
              <a:rect b="b" l="l" r="r" t="t"/>
              <a:pathLst>
                <a:path extrusionOk="0" h="274319" w="275589">
                  <a:moveTo>
                    <a:pt x="137160" y="0"/>
                  </a:moveTo>
                  <a:lnTo>
                    <a:pt x="181660" y="6705"/>
                  </a:lnTo>
                  <a:lnTo>
                    <a:pt x="219456" y="25603"/>
                  </a:lnTo>
                  <a:lnTo>
                    <a:pt x="248716" y="54864"/>
                  </a:lnTo>
                  <a:lnTo>
                    <a:pt x="267614" y="92659"/>
                  </a:lnTo>
                  <a:lnTo>
                    <a:pt x="274319" y="137160"/>
                  </a:lnTo>
                  <a:lnTo>
                    <a:pt x="267614" y="181173"/>
                  </a:lnTo>
                  <a:lnTo>
                    <a:pt x="248716" y="218907"/>
                  </a:lnTo>
                  <a:lnTo>
                    <a:pt x="219455" y="248351"/>
                  </a:lnTo>
                  <a:lnTo>
                    <a:pt x="181660"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1" name="Google Shape;911;p39"/>
            <p:cNvSpPr/>
            <p:nvPr/>
          </p:nvSpPr>
          <p:spPr>
            <a:xfrm>
              <a:off x="5485129" y="2741929"/>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2" name="Google Shape;912;p39"/>
            <p:cNvSpPr/>
            <p:nvPr/>
          </p:nvSpPr>
          <p:spPr>
            <a:xfrm>
              <a:off x="54851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3" name="Google Shape;913;p39"/>
            <p:cNvSpPr/>
            <p:nvPr/>
          </p:nvSpPr>
          <p:spPr>
            <a:xfrm>
              <a:off x="5789929" y="2741929"/>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4" name="Google Shape;914;p39"/>
            <p:cNvSpPr/>
            <p:nvPr/>
          </p:nvSpPr>
          <p:spPr>
            <a:xfrm>
              <a:off x="5789929" y="274192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5" name="Google Shape;915;p39"/>
            <p:cNvSpPr/>
            <p:nvPr/>
          </p:nvSpPr>
          <p:spPr>
            <a:xfrm>
              <a:off x="3656329" y="3046729"/>
              <a:ext cx="274320" cy="274320"/>
            </a:xfrm>
            <a:custGeom>
              <a:rect b="b" l="l" r="r" t="t"/>
              <a:pathLst>
                <a:path extrusionOk="0" h="274320"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6" name="Google Shape;916;p39"/>
            <p:cNvSpPr/>
            <p:nvPr/>
          </p:nvSpPr>
          <p:spPr>
            <a:xfrm>
              <a:off x="3656329" y="3046729"/>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7" name="Google Shape;917;p39"/>
            <p:cNvSpPr/>
            <p:nvPr/>
          </p:nvSpPr>
          <p:spPr>
            <a:xfrm>
              <a:off x="3961129" y="3046729"/>
              <a:ext cx="274320" cy="274320"/>
            </a:xfrm>
            <a:custGeom>
              <a:rect b="b" l="l" r="r" t="t"/>
              <a:pathLst>
                <a:path extrusionOk="0" h="274320"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8" name="Google Shape;918;p39"/>
            <p:cNvSpPr/>
            <p:nvPr/>
          </p:nvSpPr>
          <p:spPr>
            <a:xfrm>
              <a:off x="3961129" y="3046729"/>
              <a:ext cx="579120" cy="274320"/>
            </a:xfrm>
            <a:custGeom>
              <a:rect b="b" l="l" r="r" t="t"/>
              <a:pathLst>
                <a:path extrusionOk="0" h="274320" w="5791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20" w="579120">
                  <a:moveTo>
                    <a:pt x="0" y="0"/>
                  </a:moveTo>
                  <a:lnTo>
                    <a:pt x="0" y="0"/>
                  </a:lnTo>
                </a:path>
                <a:path extrusionOk="0" h="274320" w="579120">
                  <a:moveTo>
                    <a:pt x="274320" y="274320"/>
                  </a:moveTo>
                  <a:lnTo>
                    <a:pt x="274320" y="274320"/>
                  </a:lnTo>
                </a:path>
                <a:path extrusionOk="0" h="274320" w="579120">
                  <a:moveTo>
                    <a:pt x="440690" y="0"/>
                  </a:moveTo>
                  <a:lnTo>
                    <a:pt x="485190" y="6705"/>
                  </a:lnTo>
                  <a:lnTo>
                    <a:pt x="522986" y="25603"/>
                  </a:lnTo>
                  <a:lnTo>
                    <a:pt x="552246" y="54864"/>
                  </a:lnTo>
                  <a:lnTo>
                    <a:pt x="571144" y="92659"/>
                  </a:lnTo>
                  <a:lnTo>
                    <a:pt x="577850" y="137160"/>
                  </a:lnTo>
                  <a:lnTo>
                    <a:pt x="571144" y="181173"/>
                  </a:lnTo>
                  <a:lnTo>
                    <a:pt x="552246" y="218907"/>
                  </a:lnTo>
                  <a:lnTo>
                    <a:pt x="522986" y="248351"/>
                  </a:lnTo>
                  <a:lnTo>
                    <a:pt x="485190" y="267492"/>
                  </a:lnTo>
                  <a:lnTo>
                    <a:pt x="440690" y="274320"/>
                  </a:lnTo>
                  <a:lnTo>
                    <a:pt x="396676" y="267492"/>
                  </a:lnTo>
                  <a:lnTo>
                    <a:pt x="358942" y="248351"/>
                  </a:lnTo>
                  <a:lnTo>
                    <a:pt x="329498" y="218907"/>
                  </a:lnTo>
                  <a:lnTo>
                    <a:pt x="310357" y="181173"/>
                  </a:lnTo>
                  <a:lnTo>
                    <a:pt x="303530" y="137160"/>
                  </a:lnTo>
                  <a:lnTo>
                    <a:pt x="310357" y="92659"/>
                  </a:lnTo>
                  <a:lnTo>
                    <a:pt x="329498" y="54863"/>
                  </a:lnTo>
                  <a:lnTo>
                    <a:pt x="358942" y="25603"/>
                  </a:lnTo>
                  <a:lnTo>
                    <a:pt x="396676" y="6705"/>
                  </a:lnTo>
                  <a:lnTo>
                    <a:pt x="440690" y="0"/>
                  </a:lnTo>
                  <a:close/>
                </a:path>
                <a:path extrusionOk="0" h="274320" w="579120">
                  <a:moveTo>
                    <a:pt x="303530" y="0"/>
                  </a:moveTo>
                  <a:lnTo>
                    <a:pt x="303530" y="0"/>
                  </a:lnTo>
                </a:path>
                <a:path extrusionOk="0" h="274320" w="579120">
                  <a:moveTo>
                    <a:pt x="579120" y="274320"/>
                  </a:moveTo>
                  <a:lnTo>
                    <a:pt x="5791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19" name="Google Shape;919;p39"/>
          <p:cNvSpPr txBox="1"/>
          <p:nvPr/>
        </p:nvSpPr>
        <p:spPr>
          <a:xfrm>
            <a:off x="4339590" y="306450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grpSp>
        <p:nvGrpSpPr>
          <p:cNvPr id="920" name="Google Shape;920;p39"/>
          <p:cNvGrpSpPr/>
          <p:nvPr/>
        </p:nvGrpSpPr>
        <p:grpSpPr>
          <a:xfrm>
            <a:off x="3656330" y="3046730"/>
            <a:ext cx="1798320" cy="883920"/>
            <a:chOff x="3656330" y="3046730"/>
            <a:chExt cx="1798320" cy="883920"/>
          </a:xfrm>
        </p:grpSpPr>
        <p:sp>
          <p:nvSpPr>
            <p:cNvPr id="921" name="Google Shape;921;p39"/>
            <p:cNvSpPr/>
            <p:nvPr/>
          </p:nvSpPr>
          <p:spPr>
            <a:xfrm>
              <a:off x="4570730" y="3046730"/>
              <a:ext cx="274320" cy="274320"/>
            </a:xfrm>
            <a:custGeom>
              <a:rect b="b" l="l" r="r" t="t"/>
              <a:pathLst>
                <a:path extrusionOk="0" h="274320"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2" name="Google Shape;922;p39"/>
            <p:cNvSpPr/>
            <p:nvPr/>
          </p:nvSpPr>
          <p:spPr>
            <a:xfrm>
              <a:off x="4570730" y="30467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3" name="Google Shape;923;p39"/>
            <p:cNvSpPr/>
            <p:nvPr/>
          </p:nvSpPr>
          <p:spPr>
            <a:xfrm>
              <a:off x="4875530" y="3046730"/>
              <a:ext cx="274320" cy="274320"/>
            </a:xfrm>
            <a:custGeom>
              <a:rect b="b" l="l" r="r" t="t"/>
              <a:pathLst>
                <a:path extrusionOk="0" h="274320"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4" name="Google Shape;924;p39"/>
            <p:cNvSpPr/>
            <p:nvPr/>
          </p:nvSpPr>
          <p:spPr>
            <a:xfrm>
              <a:off x="4875530" y="30467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5" name="Google Shape;925;p39"/>
            <p:cNvSpPr/>
            <p:nvPr/>
          </p:nvSpPr>
          <p:spPr>
            <a:xfrm>
              <a:off x="5179060" y="3046730"/>
              <a:ext cx="274320" cy="274320"/>
            </a:xfrm>
            <a:custGeom>
              <a:rect b="b" l="l" r="r" t="t"/>
              <a:pathLst>
                <a:path extrusionOk="0" h="274320"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660" y="267492"/>
                  </a:lnTo>
                  <a:lnTo>
                    <a:pt x="219455" y="248351"/>
                  </a:lnTo>
                  <a:lnTo>
                    <a:pt x="248716" y="218907"/>
                  </a:lnTo>
                  <a:lnTo>
                    <a:pt x="267614" y="181173"/>
                  </a:lnTo>
                  <a:lnTo>
                    <a:pt x="274319" y="137160"/>
                  </a:lnTo>
                  <a:lnTo>
                    <a:pt x="267614" y="92659"/>
                  </a:lnTo>
                  <a:lnTo>
                    <a:pt x="248716" y="54864"/>
                  </a:lnTo>
                  <a:lnTo>
                    <a:pt x="219456" y="25603"/>
                  </a:lnTo>
                  <a:lnTo>
                    <a:pt x="181660"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6" name="Google Shape;926;p39"/>
            <p:cNvSpPr/>
            <p:nvPr/>
          </p:nvSpPr>
          <p:spPr>
            <a:xfrm>
              <a:off x="5179060" y="3046730"/>
              <a:ext cx="275590" cy="274320"/>
            </a:xfrm>
            <a:custGeom>
              <a:rect b="b" l="l" r="r" t="t"/>
              <a:pathLst>
                <a:path extrusionOk="0" h="274320" w="275589">
                  <a:moveTo>
                    <a:pt x="137160" y="0"/>
                  </a:moveTo>
                  <a:lnTo>
                    <a:pt x="181660" y="6705"/>
                  </a:lnTo>
                  <a:lnTo>
                    <a:pt x="219456" y="25603"/>
                  </a:lnTo>
                  <a:lnTo>
                    <a:pt x="248716" y="54864"/>
                  </a:lnTo>
                  <a:lnTo>
                    <a:pt x="267614" y="92659"/>
                  </a:lnTo>
                  <a:lnTo>
                    <a:pt x="274319" y="137160"/>
                  </a:lnTo>
                  <a:lnTo>
                    <a:pt x="267614" y="181173"/>
                  </a:lnTo>
                  <a:lnTo>
                    <a:pt x="248716" y="218907"/>
                  </a:lnTo>
                  <a:lnTo>
                    <a:pt x="219455" y="248351"/>
                  </a:lnTo>
                  <a:lnTo>
                    <a:pt x="181660"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7" name="Google Shape;927;p39"/>
            <p:cNvSpPr/>
            <p:nvPr/>
          </p:nvSpPr>
          <p:spPr>
            <a:xfrm>
              <a:off x="3656330" y="3350260"/>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660"/>
                  </a:lnTo>
                  <a:lnTo>
                    <a:pt x="25968" y="219456"/>
                  </a:lnTo>
                  <a:lnTo>
                    <a:pt x="55412" y="248716"/>
                  </a:lnTo>
                  <a:lnTo>
                    <a:pt x="93146" y="267614"/>
                  </a:lnTo>
                  <a:lnTo>
                    <a:pt x="137160" y="274319"/>
                  </a:lnTo>
                  <a:lnTo>
                    <a:pt x="181173" y="267614"/>
                  </a:lnTo>
                  <a:lnTo>
                    <a:pt x="218907" y="248716"/>
                  </a:lnTo>
                  <a:lnTo>
                    <a:pt x="248351" y="219456"/>
                  </a:lnTo>
                  <a:lnTo>
                    <a:pt x="267492" y="181660"/>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8" name="Google Shape;928;p39"/>
            <p:cNvSpPr/>
            <p:nvPr/>
          </p:nvSpPr>
          <p:spPr>
            <a:xfrm>
              <a:off x="3656330" y="33502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660"/>
                  </a:lnTo>
                  <a:lnTo>
                    <a:pt x="248351" y="219456"/>
                  </a:lnTo>
                  <a:lnTo>
                    <a:pt x="218907" y="248716"/>
                  </a:lnTo>
                  <a:lnTo>
                    <a:pt x="181173" y="267614"/>
                  </a:lnTo>
                  <a:lnTo>
                    <a:pt x="137160" y="274319"/>
                  </a:lnTo>
                  <a:lnTo>
                    <a:pt x="93146" y="267614"/>
                  </a:lnTo>
                  <a:lnTo>
                    <a:pt x="55412" y="248716"/>
                  </a:lnTo>
                  <a:lnTo>
                    <a:pt x="25968" y="219456"/>
                  </a:lnTo>
                  <a:lnTo>
                    <a:pt x="6827" y="181660"/>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9" name="Google Shape;929;p39"/>
            <p:cNvSpPr/>
            <p:nvPr/>
          </p:nvSpPr>
          <p:spPr>
            <a:xfrm>
              <a:off x="3961130" y="3350260"/>
              <a:ext cx="274320" cy="274320"/>
            </a:xfrm>
            <a:custGeom>
              <a:rect b="b" l="l" r="r" t="t"/>
              <a:pathLst>
                <a:path extrusionOk="0" h="274320" w="274320">
                  <a:moveTo>
                    <a:pt x="137160" y="0"/>
                  </a:moveTo>
                  <a:lnTo>
                    <a:pt x="92659" y="6827"/>
                  </a:lnTo>
                  <a:lnTo>
                    <a:pt x="54864" y="25968"/>
                  </a:lnTo>
                  <a:lnTo>
                    <a:pt x="25603" y="55412"/>
                  </a:lnTo>
                  <a:lnTo>
                    <a:pt x="6705" y="93146"/>
                  </a:lnTo>
                  <a:lnTo>
                    <a:pt x="0" y="137160"/>
                  </a:lnTo>
                  <a:lnTo>
                    <a:pt x="6705" y="181660"/>
                  </a:lnTo>
                  <a:lnTo>
                    <a:pt x="25603" y="219456"/>
                  </a:lnTo>
                  <a:lnTo>
                    <a:pt x="54863" y="248716"/>
                  </a:lnTo>
                  <a:lnTo>
                    <a:pt x="92659" y="267614"/>
                  </a:lnTo>
                  <a:lnTo>
                    <a:pt x="137160" y="274319"/>
                  </a:lnTo>
                  <a:lnTo>
                    <a:pt x="181173" y="267614"/>
                  </a:lnTo>
                  <a:lnTo>
                    <a:pt x="218907" y="248716"/>
                  </a:lnTo>
                  <a:lnTo>
                    <a:pt x="248351" y="219456"/>
                  </a:lnTo>
                  <a:lnTo>
                    <a:pt x="267492" y="181660"/>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0" name="Google Shape;930;p39"/>
            <p:cNvSpPr/>
            <p:nvPr/>
          </p:nvSpPr>
          <p:spPr>
            <a:xfrm>
              <a:off x="3961130" y="33502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660"/>
                  </a:lnTo>
                  <a:lnTo>
                    <a:pt x="248351" y="219456"/>
                  </a:lnTo>
                  <a:lnTo>
                    <a:pt x="218907" y="248716"/>
                  </a:lnTo>
                  <a:lnTo>
                    <a:pt x="181173" y="267614"/>
                  </a:lnTo>
                  <a:lnTo>
                    <a:pt x="137160" y="274319"/>
                  </a:lnTo>
                  <a:lnTo>
                    <a:pt x="92659" y="267614"/>
                  </a:lnTo>
                  <a:lnTo>
                    <a:pt x="54863" y="248716"/>
                  </a:lnTo>
                  <a:lnTo>
                    <a:pt x="25603" y="219456"/>
                  </a:lnTo>
                  <a:lnTo>
                    <a:pt x="6705" y="181660"/>
                  </a:lnTo>
                  <a:lnTo>
                    <a:pt x="0" y="137160"/>
                  </a:lnTo>
                  <a:lnTo>
                    <a:pt x="6705" y="93146"/>
                  </a:lnTo>
                  <a:lnTo>
                    <a:pt x="25603" y="55412"/>
                  </a:lnTo>
                  <a:lnTo>
                    <a:pt x="54864" y="25968"/>
                  </a:lnTo>
                  <a:lnTo>
                    <a:pt x="92659"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1" name="Google Shape;931;p39"/>
            <p:cNvSpPr/>
            <p:nvPr/>
          </p:nvSpPr>
          <p:spPr>
            <a:xfrm>
              <a:off x="4264660" y="3350260"/>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660"/>
                  </a:lnTo>
                  <a:lnTo>
                    <a:pt x="25968" y="219456"/>
                  </a:lnTo>
                  <a:lnTo>
                    <a:pt x="55412" y="248716"/>
                  </a:lnTo>
                  <a:lnTo>
                    <a:pt x="93146" y="267614"/>
                  </a:lnTo>
                  <a:lnTo>
                    <a:pt x="137160" y="274319"/>
                  </a:lnTo>
                  <a:lnTo>
                    <a:pt x="181660" y="267614"/>
                  </a:lnTo>
                  <a:lnTo>
                    <a:pt x="219455" y="248716"/>
                  </a:lnTo>
                  <a:lnTo>
                    <a:pt x="248716" y="219456"/>
                  </a:lnTo>
                  <a:lnTo>
                    <a:pt x="267614" y="181660"/>
                  </a:lnTo>
                  <a:lnTo>
                    <a:pt x="274319" y="137160"/>
                  </a:lnTo>
                  <a:lnTo>
                    <a:pt x="267614" y="93146"/>
                  </a:lnTo>
                  <a:lnTo>
                    <a:pt x="248716" y="55412"/>
                  </a:lnTo>
                  <a:lnTo>
                    <a:pt x="219456" y="25968"/>
                  </a:lnTo>
                  <a:lnTo>
                    <a:pt x="181660"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2" name="Google Shape;932;p39"/>
            <p:cNvSpPr/>
            <p:nvPr/>
          </p:nvSpPr>
          <p:spPr>
            <a:xfrm>
              <a:off x="4264660" y="3350260"/>
              <a:ext cx="275590" cy="275590"/>
            </a:xfrm>
            <a:custGeom>
              <a:rect b="b" l="l" r="r" t="t"/>
              <a:pathLst>
                <a:path extrusionOk="0" h="275589" w="275589">
                  <a:moveTo>
                    <a:pt x="137160" y="0"/>
                  </a:moveTo>
                  <a:lnTo>
                    <a:pt x="181660" y="6827"/>
                  </a:lnTo>
                  <a:lnTo>
                    <a:pt x="219456" y="25968"/>
                  </a:lnTo>
                  <a:lnTo>
                    <a:pt x="248716" y="55412"/>
                  </a:lnTo>
                  <a:lnTo>
                    <a:pt x="267614" y="93146"/>
                  </a:lnTo>
                  <a:lnTo>
                    <a:pt x="274319" y="137160"/>
                  </a:lnTo>
                  <a:lnTo>
                    <a:pt x="267614" y="181660"/>
                  </a:lnTo>
                  <a:lnTo>
                    <a:pt x="248716" y="219456"/>
                  </a:lnTo>
                  <a:lnTo>
                    <a:pt x="219455" y="248716"/>
                  </a:lnTo>
                  <a:lnTo>
                    <a:pt x="181660" y="267614"/>
                  </a:lnTo>
                  <a:lnTo>
                    <a:pt x="137160" y="274319"/>
                  </a:lnTo>
                  <a:lnTo>
                    <a:pt x="93146" y="267614"/>
                  </a:lnTo>
                  <a:lnTo>
                    <a:pt x="55412" y="248716"/>
                  </a:lnTo>
                  <a:lnTo>
                    <a:pt x="25968" y="219456"/>
                  </a:lnTo>
                  <a:lnTo>
                    <a:pt x="6827" y="181660"/>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3" name="Google Shape;933;p39"/>
            <p:cNvSpPr/>
            <p:nvPr/>
          </p:nvSpPr>
          <p:spPr>
            <a:xfrm>
              <a:off x="4570730" y="3350260"/>
              <a:ext cx="274320" cy="274320"/>
            </a:xfrm>
            <a:custGeom>
              <a:rect b="b" l="l" r="r" t="t"/>
              <a:pathLst>
                <a:path extrusionOk="0" h="274320" w="274320">
                  <a:moveTo>
                    <a:pt x="137160" y="0"/>
                  </a:moveTo>
                  <a:lnTo>
                    <a:pt x="92659" y="6827"/>
                  </a:lnTo>
                  <a:lnTo>
                    <a:pt x="54864" y="25968"/>
                  </a:lnTo>
                  <a:lnTo>
                    <a:pt x="25603" y="55412"/>
                  </a:lnTo>
                  <a:lnTo>
                    <a:pt x="6705" y="93146"/>
                  </a:lnTo>
                  <a:lnTo>
                    <a:pt x="0" y="137160"/>
                  </a:lnTo>
                  <a:lnTo>
                    <a:pt x="6705" y="181660"/>
                  </a:lnTo>
                  <a:lnTo>
                    <a:pt x="25603" y="219456"/>
                  </a:lnTo>
                  <a:lnTo>
                    <a:pt x="54863" y="248716"/>
                  </a:lnTo>
                  <a:lnTo>
                    <a:pt x="92659" y="267614"/>
                  </a:lnTo>
                  <a:lnTo>
                    <a:pt x="137160" y="274319"/>
                  </a:lnTo>
                  <a:lnTo>
                    <a:pt x="181173" y="267614"/>
                  </a:lnTo>
                  <a:lnTo>
                    <a:pt x="218907" y="248716"/>
                  </a:lnTo>
                  <a:lnTo>
                    <a:pt x="248351" y="219456"/>
                  </a:lnTo>
                  <a:lnTo>
                    <a:pt x="267492" y="181660"/>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4" name="Google Shape;934;p39"/>
            <p:cNvSpPr/>
            <p:nvPr/>
          </p:nvSpPr>
          <p:spPr>
            <a:xfrm>
              <a:off x="4570730" y="33502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660"/>
                  </a:lnTo>
                  <a:lnTo>
                    <a:pt x="248351" y="219456"/>
                  </a:lnTo>
                  <a:lnTo>
                    <a:pt x="218907" y="248716"/>
                  </a:lnTo>
                  <a:lnTo>
                    <a:pt x="181173" y="267614"/>
                  </a:lnTo>
                  <a:lnTo>
                    <a:pt x="137160" y="274319"/>
                  </a:lnTo>
                  <a:lnTo>
                    <a:pt x="92659" y="267614"/>
                  </a:lnTo>
                  <a:lnTo>
                    <a:pt x="54863" y="248716"/>
                  </a:lnTo>
                  <a:lnTo>
                    <a:pt x="25603" y="219456"/>
                  </a:lnTo>
                  <a:lnTo>
                    <a:pt x="6705" y="181660"/>
                  </a:lnTo>
                  <a:lnTo>
                    <a:pt x="0" y="137160"/>
                  </a:lnTo>
                  <a:lnTo>
                    <a:pt x="6705" y="93146"/>
                  </a:lnTo>
                  <a:lnTo>
                    <a:pt x="25603" y="55412"/>
                  </a:lnTo>
                  <a:lnTo>
                    <a:pt x="54864" y="25968"/>
                  </a:lnTo>
                  <a:lnTo>
                    <a:pt x="92659"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5" name="Google Shape;935;p39"/>
            <p:cNvSpPr/>
            <p:nvPr/>
          </p:nvSpPr>
          <p:spPr>
            <a:xfrm>
              <a:off x="4875530" y="3350260"/>
              <a:ext cx="274320" cy="274320"/>
            </a:xfrm>
            <a:custGeom>
              <a:rect b="b" l="l" r="r" t="t"/>
              <a:pathLst>
                <a:path extrusionOk="0" h="274320" w="274320">
                  <a:moveTo>
                    <a:pt x="137160" y="0"/>
                  </a:moveTo>
                  <a:lnTo>
                    <a:pt x="92659" y="6827"/>
                  </a:lnTo>
                  <a:lnTo>
                    <a:pt x="54864" y="25968"/>
                  </a:lnTo>
                  <a:lnTo>
                    <a:pt x="25603" y="55412"/>
                  </a:lnTo>
                  <a:lnTo>
                    <a:pt x="6705" y="93146"/>
                  </a:lnTo>
                  <a:lnTo>
                    <a:pt x="0" y="137160"/>
                  </a:lnTo>
                  <a:lnTo>
                    <a:pt x="6705" y="181660"/>
                  </a:lnTo>
                  <a:lnTo>
                    <a:pt x="25603" y="219456"/>
                  </a:lnTo>
                  <a:lnTo>
                    <a:pt x="54863" y="248716"/>
                  </a:lnTo>
                  <a:lnTo>
                    <a:pt x="92659" y="267614"/>
                  </a:lnTo>
                  <a:lnTo>
                    <a:pt x="137160" y="274319"/>
                  </a:lnTo>
                  <a:lnTo>
                    <a:pt x="181173" y="267614"/>
                  </a:lnTo>
                  <a:lnTo>
                    <a:pt x="218907" y="248716"/>
                  </a:lnTo>
                  <a:lnTo>
                    <a:pt x="248351" y="219456"/>
                  </a:lnTo>
                  <a:lnTo>
                    <a:pt x="267492" y="181660"/>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6" name="Google Shape;936;p39"/>
            <p:cNvSpPr/>
            <p:nvPr/>
          </p:nvSpPr>
          <p:spPr>
            <a:xfrm>
              <a:off x="4875530" y="33502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660"/>
                  </a:lnTo>
                  <a:lnTo>
                    <a:pt x="248351" y="219456"/>
                  </a:lnTo>
                  <a:lnTo>
                    <a:pt x="218907" y="248716"/>
                  </a:lnTo>
                  <a:lnTo>
                    <a:pt x="181173" y="267614"/>
                  </a:lnTo>
                  <a:lnTo>
                    <a:pt x="137160" y="274319"/>
                  </a:lnTo>
                  <a:lnTo>
                    <a:pt x="92659" y="267614"/>
                  </a:lnTo>
                  <a:lnTo>
                    <a:pt x="54863" y="248716"/>
                  </a:lnTo>
                  <a:lnTo>
                    <a:pt x="25603" y="219456"/>
                  </a:lnTo>
                  <a:lnTo>
                    <a:pt x="6705" y="181660"/>
                  </a:lnTo>
                  <a:lnTo>
                    <a:pt x="0" y="137160"/>
                  </a:lnTo>
                  <a:lnTo>
                    <a:pt x="6705" y="93146"/>
                  </a:lnTo>
                  <a:lnTo>
                    <a:pt x="25603" y="55412"/>
                  </a:lnTo>
                  <a:lnTo>
                    <a:pt x="54864" y="25968"/>
                  </a:lnTo>
                  <a:lnTo>
                    <a:pt x="92659"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7" name="Google Shape;937;p39"/>
            <p:cNvSpPr/>
            <p:nvPr/>
          </p:nvSpPr>
          <p:spPr>
            <a:xfrm>
              <a:off x="3656330" y="3656330"/>
              <a:ext cx="274320" cy="274320"/>
            </a:xfrm>
            <a:custGeom>
              <a:rect b="b" l="l" r="r" t="t"/>
              <a:pathLst>
                <a:path extrusionOk="0" h="274320" w="274320">
                  <a:moveTo>
                    <a:pt x="137160" y="0"/>
                  </a:moveTo>
                  <a:lnTo>
                    <a:pt x="93146" y="6705"/>
                  </a:lnTo>
                  <a:lnTo>
                    <a:pt x="55412" y="25603"/>
                  </a:lnTo>
                  <a:lnTo>
                    <a:pt x="25968" y="54864"/>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8" name="Google Shape;938;p39"/>
            <p:cNvSpPr/>
            <p:nvPr/>
          </p:nvSpPr>
          <p:spPr>
            <a:xfrm>
              <a:off x="3656330" y="36563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4"/>
                  </a:lnTo>
                  <a:lnTo>
                    <a:pt x="55412" y="25603"/>
                  </a:lnTo>
                  <a:lnTo>
                    <a:pt x="93146"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9" name="Google Shape;939;p39"/>
            <p:cNvSpPr/>
            <p:nvPr/>
          </p:nvSpPr>
          <p:spPr>
            <a:xfrm>
              <a:off x="3961130" y="3656330"/>
              <a:ext cx="274320" cy="274320"/>
            </a:xfrm>
            <a:custGeom>
              <a:rect b="b" l="l" r="r" t="t"/>
              <a:pathLst>
                <a:path extrusionOk="0" h="274320" w="274320">
                  <a:moveTo>
                    <a:pt x="137160" y="0"/>
                  </a:moveTo>
                  <a:lnTo>
                    <a:pt x="92659" y="6705"/>
                  </a:lnTo>
                  <a:lnTo>
                    <a:pt x="54864" y="25603"/>
                  </a:lnTo>
                  <a:lnTo>
                    <a:pt x="25603" y="54864"/>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0" name="Google Shape;940;p39"/>
            <p:cNvSpPr/>
            <p:nvPr/>
          </p:nvSpPr>
          <p:spPr>
            <a:xfrm>
              <a:off x="3961130" y="36563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4"/>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1" name="Google Shape;941;p39"/>
            <p:cNvSpPr/>
            <p:nvPr/>
          </p:nvSpPr>
          <p:spPr>
            <a:xfrm>
              <a:off x="4264660" y="3656330"/>
              <a:ext cx="274320" cy="274320"/>
            </a:xfrm>
            <a:custGeom>
              <a:rect b="b" l="l" r="r" t="t"/>
              <a:pathLst>
                <a:path extrusionOk="0" h="274320" w="274320">
                  <a:moveTo>
                    <a:pt x="137160" y="0"/>
                  </a:moveTo>
                  <a:lnTo>
                    <a:pt x="93146" y="6705"/>
                  </a:lnTo>
                  <a:lnTo>
                    <a:pt x="55412" y="25603"/>
                  </a:lnTo>
                  <a:lnTo>
                    <a:pt x="25968" y="54864"/>
                  </a:lnTo>
                  <a:lnTo>
                    <a:pt x="6827" y="92659"/>
                  </a:lnTo>
                  <a:lnTo>
                    <a:pt x="0" y="137160"/>
                  </a:lnTo>
                  <a:lnTo>
                    <a:pt x="6827" y="181173"/>
                  </a:lnTo>
                  <a:lnTo>
                    <a:pt x="25968" y="218907"/>
                  </a:lnTo>
                  <a:lnTo>
                    <a:pt x="55412" y="248351"/>
                  </a:lnTo>
                  <a:lnTo>
                    <a:pt x="93146" y="267492"/>
                  </a:lnTo>
                  <a:lnTo>
                    <a:pt x="137160" y="274320"/>
                  </a:lnTo>
                  <a:lnTo>
                    <a:pt x="181660" y="267492"/>
                  </a:lnTo>
                  <a:lnTo>
                    <a:pt x="219455" y="248351"/>
                  </a:lnTo>
                  <a:lnTo>
                    <a:pt x="248716" y="218907"/>
                  </a:lnTo>
                  <a:lnTo>
                    <a:pt x="267614" y="181173"/>
                  </a:lnTo>
                  <a:lnTo>
                    <a:pt x="274319" y="137160"/>
                  </a:lnTo>
                  <a:lnTo>
                    <a:pt x="267614" y="92659"/>
                  </a:lnTo>
                  <a:lnTo>
                    <a:pt x="248716" y="54864"/>
                  </a:lnTo>
                  <a:lnTo>
                    <a:pt x="219456" y="25603"/>
                  </a:lnTo>
                  <a:lnTo>
                    <a:pt x="181660"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2" name="Google Shape;942;p39"/>
            <p:cNvSpPr/>
            <p:nvPr/>
          </p:nvSpPr>
          <p:spPr>
            <a:xfrm>
              <a:off x="4264660" y="3656330"/>
              <a:ext cx="275590" cy="274320"/>
            </a:xfrm>
            <a:custGeom>
              <a:rect b="b" l="l" r="r" t="t"/>
              <a:pathLst>
                <a:path extrusionOk="0" h="274320" w="275589">
                  <a:moveTo>
                    <a:pt x="137160" y="0"/>
                  </a:moveTo>
                  <a:lnTo>
                    <a:pt x="181660" y="6705"/>
                  </a:lnTo>
                  <a:lnTo>
                    <a:pt x="219456" y="25603"/>
                  </a:lnTo>
                  <a:lnTo>
                    <a:pt x="248716" y="54864"/>
                  </a:lnTo>
                  <a:lnTo>
                    <a:pt x="267614" y="92659"/>
                  </a:lnTo>
                  <a:lnTo>
                    <a:pt x="274319" y="137160"/>
                  </a:lnTo>
                  <a:lnTo>
                    <a:pt x="267614" y="181173"/>
                  </a:lnTo>
                  <a:lnTo>
                    <a:pt x="248716" y="218907"/>
                  </a:lnTo>
                  <a:lnTo>
                    <a:pt x="219455" y="248351"/>
                  </a:lnTo>
                  <a:lnTo>
                    <a:pt x="181660" y="267492"/>
                  </a:lnTo>
                  <a:lnTo>
                    <a:pt x="137160" y="274320"/>
                  </a:lnTo>
                  <a:lnTo>
                    <a:pt x="93146" y="267492"/>
                  </a:lnTo>
                  <a:lnTo>
                    <a:pt x="55412" y="248351"/>
                  </a:lnTo>
                  <a:lnTo>
                    <a:pt x="25968" y="218907"/>
                  </a:lnTo>
                  <a:lnTo>
                    <a:pt x="6827" y="181173"/>
                  </a:lnTo>
                  <a:lnTo>
                    <a:pt x="0" y="137160"/>
                  </a:lnTo>
                  <a:lnTo>
                    <a:pt x="6827" y="92659"/>
                  </a:lnTo>
                  <a:lnTo>
                    <a:pt x="25968" y="54864"/>
                  </a:lnTo>
                  <a:lnTo>
                    <a:pt x="55412" y="25603"/>
                  </a:lnTo>
                  <a:lnTo>
                    <a:pt x="93146" y="6705"/>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3" name="Google Shape;943;p39"/>
            <p:cNvSpPr/>
            <p:nvPr/>
          </p:nvSpPr>
          <p:spPr>
            <a:xfrm>
              <a:off x="4570730" y="3656330"/>
              <a:ext cx="274320" cy="274320"/>
            </a:xfrm>
            <a:custGeom>
              <a:rect b="b" l="l" r="r" t="t"/>
              <a:pathLst>
                <a:path extrusionOk="0" h="274320" w="274320">
                  <a:moveTo>
                    <a:pt x="137160" y="0"/>
                  </a:moveTo>
                  <a:lnTo>
                    <a:pt x="92659" y="6705"/>
                  </a:lnTo>
                  <a:lnTo>
                    <a:pt x="54864" y="25603"/>
                  </a:lnTo>
                  <a:lnTo>
                    <a:pt x="25603" y="54864"/>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4" name="Google Shape;944;p39"/>
            <p:cNvSpPr/>
            <p:nvPr/>
          </p:nvSpPr>
          <p:spPr>
            <a:xfrm>
              <a:off x="4570730" y="36563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4"/>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5" name="Google Shape;945;p39"/>
            <p:cNvSpPr/>
            <p:nvPr/>
          </p:nvSpPr>
          <p:spPr>
            <a:xfrm>
              <a:off x="4875530" y="3656330"/>
              <a:ext cx="274320" cy="274320"/>
            </a:xfrm>
            <a:custGeom>
              <a:rect b="b" l="l" r="r" t="t"/>
              <a:pathLst>
                <a:path extrusionOk="0" h="274320" w="274320">
                  <a:moveTo>
                    <a:pt x="137160" y="0"/>
                  </a:moveTo>
                  <a:lnTo>
                    <a:pt x="92659" y="6705"/>
                  </a:lnTo>
                  <a:lnTo>
                    <a:pt x="54864" y="25603"/>
                  </a:lnTo>
                  <a:lnTo>
                    <a:pt x="25603" y="54864"/>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6" name="Google Shape;946;p39"/>
            <p:cNvSpPr/>
            <p:nvPr/>
          </p:nvSpPr>
          <p:spPr>
            <a:xfrm>
              <a:off x="4875530" y="36563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4"/>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47" name="Google Shape;947;p39"/>
          <p:cNvSpPr txBox="1"/>
          <p:nvPr/>
        </p:nvSpPr>
        <p:spPr>
          <a:xfrm>
            <a:off x="6490970" y="3162300"/>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sp>
        <p:nvSpPr>
          <p:cNvPr id="948" name="Google Shape;948;p39"/>
          <p:cNvSpPr txBox="1"/>
          <p:nvPr>
            <p:ph type="title"/>
          </p:nvPr>
        </p:nvSpPr>
        <p:spPr>
          <a:xfrm>
            <a:off x="420369" y="206284"/>
            <a:ext cx="4649470" cy="1046480"/>
          </a:xfrm>
          <a:prstGeom prst="rect">
            <a:avLst/>
          </a:prstGeom>
          <a:noFill/>
          <a:ln>
            <a:noFill/>
          </a:ln>
        </p:spPr>
        <p:txBody>
          <a:bodyPr anchorCtr="0" anchor="t" bIns="0" lIns="0" spcFirstLastPara="1" rIns="0" wrap="square" tIns="69200">
            <a:spAutoFit/>
          </a:bodyPr>
          <a:lstStyle/>
          <a:p>
            <a:pPr indent="0" lvl="0" marL="12700" rtl="0" algn="l">
              <a:lnSpc>
                <a:spcPct val="100000"/>
              </a:lnSpc>
              <a:spcBef>
                <a:spcPts val="0"/>
              </a:spcBef>
              <a:spcAft>
                <a:spcPts val="0"/>
              </a:spcAft>
              <a:buNone/>
            </a:pPr>
            <a:r>
              <a:rPr lang="en-US"/>
              <a:t>Boundary Fill Algorithm</a:t>
            </a:r>
            <a:endParaRPr/>
          </a:p>
          <a:p>
            <a:pPr indent="0" lvl="0" marL="12700" rtl="0" algn="l">
              <a:lnSpc>
                <a:spcPct val="100000"/>
              </a:lnSpc>
              <a:spcBef>
                <a:spcPts val="390"/>
              </a:spcBef>
              <a:spcAft>
                <a:spcPts val="0"/>
              </a:spcAft>
              <a:buNone/>
            </a:pPr>
            <a:r>
              <a:rPr lang="en-US" sz="2800">
                <a:solidFill>
                  <a:srgbClr val="FF0000"/>
                </a:solidFill>
              </a:rPr>
              <a:t>4-connected (Example)</a:t>
            </a:r>
            <a:endParaRPr sz="2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grpSp>
        <p:nvGrpSpPr>
          <p:cNvPr id="953" name="Google Shape;953;p40"/>
          <p:cNvGrpSpPr/>
          <p:nvPr/>
        </p:nvGrpSpPr>
        <p:grpSpPr>
          <a:xfrm>
            <a:off x="4570730" y="1827530"/>
            <a:ext cx="1493520" cy="883920"/>
            <a:chOff x="4570730" y="1827530"/>
            <a:chExt cx="1493520" cy="883920"/>
          </a:xfrm>
        </p:grpSpPr>
        <p:sp>
          <p:nvSpPr>
            <p:cNvPr id="954" name="Google Shape;954;p40"/>
            <p:cNvSpPr/>
            <p:nvPr/>
          </p:nvSpPr>
          <p:spPr>
            <a:xfrm>
              <a:off x="4570730" y="182753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5" name="Google Shape;955;p40"/>
            <p:cNvSpPr/>
            <p:nvPr/>
          </p:nvSpPr>
          <p:spPr>
            <a:xfrm>
              <a:off x="4570730" y="18275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6" name="Google Shape;956;p40"/>
            <p:cNvSpPr/>
            <p:nvPr/>
          </p:nvSpPr>
          <p:spPr>
            <a:xfrm>
              <a:off x="4874260" y="18275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7" name="Google Shape;957;p40"/>
            <p:cNvSpPr/>
            <p:nvPr/>
          </p:nvSpPr>
          <p:spPr>
            <a:xfrm>
              <a:off x="4874260" y="18275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8" name="Google Shape;958;p40"/>
            <p:cNvSpPr/>
            <p:nvPr/>
          </p:nvSpPr>
          <p:spPr>
            <a:xfrm>
              <a:off x="5179060" y="18275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9" name="Google Shape;959;p40"/>
            <p:cNvSpPr/>
            <p:nvPr/>
          </p:nvSpPr>
          <p:spPr>
            <a:xfrm>
              <a:off x="5179060" y="18275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0" name="Google Shape;960;p40"/>
            <p:cNvSpPr/>
            <p:nvPr/>
          </p:nvSpPr>
          <p:spPr>
            <a:xfrm>
              <a:off x="5485130" y="182753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1" name="Google Shape;961;p40"/>
            <p:cNvSpPr/>
            <p:nvPr/>
          </p:nvSpPr>
          <p:spPr>
            <a:xfrm>
              <a:off x="5485130" y="18275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3146"/>
                  </a:lnTo>
                  <a:lnTo>
                    <a:pt x="25603" y="55412"/>
                  </a:lnTo>
                  <a:lnTo>
                    <a:pt x="54864" y="25968"/>
                  </a:lnTo>
                  <a:lnTo>
                    <a:pt x="92659"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2" name="Google Shape;962;p40"/>
            <p:cNvSpPr/>
            <p:nvPr/>
          </p:nvSpPr>
          <p:spPr>
            <a:xfrm>
              <a:off x="5788660" y="18275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3" name="Google Shape;963;p40"/>
            <p:cNvSpPr/>
            <p:nvPr/>
          </p:nvSpPr>
          <p:spPr>
            <a:xfrm>
              <a:off x="5788660" y="18275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4" name="Google Shape;964;p40"/>
            <p:cNvSpPr/>
            <p:nvPr/>
          </p:nvSpPr>
          <p:spPr>
            <a:xfrm>
              <a:off x="4570730" y="2132330"/>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5" name="Google Shape;965;p40"/>
            <p:cNvSpPr/>
            <p:nvPr/>
          </p:nvSpPr>
          <p:spPr>
            <a:xfrm>
              <a:off x="4570730" y="2132330"/>
              <a:ext cx="1188720" cy="274320"/>
            </a:xfrm>
            <a:custGeom>
              <a:rect b="b" l="l" r="r" t="t"/>
              <a:pathLst>
                <a:path extrusionOk="0" h="274319" w="11887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1188720">
                  <a:moveTo>
                    <a:pt x="0" y="0"/>
                  </a:moveTo>
                  <a:lnTo>
                    <a:pt x="0" y="0"/>
                  </a:lnTo>
                </a:path>
                <a:path extrusionOk="0" h="274319" w="1188720">
                  <a:moveTo>
                    <a:pt x="274320" y="274320"/>
                  </a:moveTo>
                  <a:lnTo>
                    <a:pt x="274320" y="274320"/>
                  </a:lnTo>
                </a:path>
                <a:path extrusionOk="0" h="274319" w="1188720">
                  <a:moveTo>
                    <a:pt x="440690" y="0"/>
                  </a:moveTo>
                  <a:lnTo>
                    <a:pt x="485322" y="6705"/>
                  </a:lnTo>
                  <a:lnTo>
                    <a:pt x="523433" y="25603"/>
                  </a:lnTo>
                  <a:lnTo>
                    <a:pt x="553069" y="54864"/>
                  </a:lnTo>
                  <a:lnTo>
                    <a:pt x="572282" y="92659"/>
                  </a:lnTo>
                  <a:lnTo>
                    <a:pt x="579120" y="137160"/>
                  </a:lnTo>
                  <a:lnTo>
                    <a:pt x="572282" y="181173"/>
                  </a:lnTo>
                  <a:lnTo>
                    <a:pt x="553069" y="218907"/>
                  </a:lnTo>
                  <a:lnTo>
                    <a:pt x="523433" y="248351"/>
                  </a:lnTo>
                  <a:lnTo>
                    <a:pt x="485322" y="267492"/>
                  </a:lnTo>
                  <a:lnTo>
                    <a:pt x="440690" y="274320"/>
                  </a:lnTo>
                  <a:lnTo>
                    <a:pt x="396676" y="267492"/>
                  </a:lnTo>
                  <a:lnTo>
                    <a:pt x="358942" y="248351"/>
                  </a:lnTo>
                  <a:lnTo>
                    <a:pt x="329498" y="218907"/>
                  </a:lnTo>
                  <a:lnTo>
                    <a:pt x="310357" y="181173"/>
                  </a:lnTo>
                  <a:lnTo>
                    <a:pt x="303530" y="137160"/>
                  </a:lnTo>
                  <a:lnTo>
                    <a:pt x="310357" y="92659"/>
                  </a:lnTo>
                  <a:lnTo>
                    <a:pt x="329498" y="54863"/>
                  </a:lnTo>
                  <a:lnTo>
                    <a:pt x="358942" y="25603"/>
                  </a:lnTo>
                  <a:lnTo>
                    <a:pt x="396676" y="6705"/>
                  </a:lnTo>
                  <a:lnTo>
                    <a:pt x="440690" y="0"/>
                  </a:lnTo>
                  <a:close/>
                </a:path>
                <a:path extrusionOk="0" h="274319" w="1188720">
                  <a:moveTo>
                    <a:pt x="303530" y="0"/>
                  </a:moveTo>
                  <a:lnTo>
                    <a:pt x="303530" y="0"/>
                  </a:lnTo>
                </a:path>
                <a:path extrusionOk="0" h="274319" w="1188720">
                  <a:moveTo>
                    <a:pt x="579120" y="274320"/>
                  </a:moveTo>
                  <a:lnTo>
                    <a:pt x="579120" y="274320"/>
                  </a:lnTo>
                </a:path>
                <a:path extrusionOk="0" h="274319" w="1188720">
                  <a:moveTo>
                    <a:pt x="745490" y="0"/>
                  </a:moveTo>
                  <a:lnTo>
                    <a:pt x="790122" y="6705"/>
                  </a:lnTo>
                  <a:lnTo>
                    <a:pt x="828233" y="25603"/>
                  </a:lnTo>
                  <a:lnTo>
                    <a:pt x="857869" y="54864"/>
                  </a:lnTo>
                  <a:lnTo>
                    <a:pt x="877082" y="92659"/>
                  </a:lnTo>
                  <a:lnTo>
                    <a:pt x="883920" y="137160"/>
                  </a:lnTo>
                  <a:lnTo>
                    <a:pt x="877082" y="181173"/>
                  </a:lnTo>
                  <a:lnTo>
                    <a:pt x="857869" y="218907"/>
                  </a:lnTo>
                  <a:lnTo>
                    <a:pt x="828233" y="248351"/>
                  </a:lnTo>
                  <a:lnTo>
                    <a:pt x="790122" y="267492"/>
                  </a:lnTo>
                  <a:lnTo>
                    <a:pt x="745490" y="274320"/>
                  </a:lnTo>
                  <a:lnTo>
                    <a:pt x="701476" y="267492"/>
                  </a:lnTo>
                  <a:lnTo>
                    <a:pt x="663742" y="248351"/>
                  </a:lnTo>
                  <a:lnTo>
                    <a:pt x="634298" y="218907"/>
                  </a:lnTo>
                  <a:lnTo>
                    <a:pt x="615157" y="181173"/>
                  </a:lnTo>
                  <a:lnTo>
                    <a:pt x="608330" y="137160"/>
                  </a:lnTo>
                  <a:lnTo>
                    <a:pt x="615157" y="92659"/>
                  </a:lnTo>
                  <a:lnTo>
                    <a:pt x="634298" y="54863"/>
                  </a:lnTo>
                  <a:lnTo>
                    <a:pt x="663742" y="25603"/>
                  </a:lnTo>
                  <a:lnTo>
                    <a:pt x="701476" y="6705"/>
                  </a:lnTo>
                  <a:lnTo>
                    <a:pt x="745490" y="0"/>
                  </a:lnTo>
                  <a:close/>
                </a:path>
                <a:path extrusionOk="0" h="274319" w="1188720">
                  <a:moveTo>
                    <a:pt x="608330" y="0"/>
                  </a:moveTo>
                  <a:lnTo>
                    <a:pt x="608330" y="0"/>
                  </a:lnTo>
                </a:path>
                <a:path extrusionOk="0" h="274319" w="1188720">
                  <a:moveTo>
                    <a:pt x="883920" y="274320"/>
                  </a:moveTo>
                  <a:lnTo>
                    <a:pt x="883920" y="274320"/>
                  </a:lnTo>
                </a:path>
                <a:path extrusionOk="0" h="274319" w="1188720">
                  <a:moveTo>
                    <a:pt x="1051560" y="0"/>
                  </a:moveTo>
                  <a:lnTo>
                    <a:pt x="1095573" y="6705"/>
                  </a:lnTo>
                  <a:lnTo>
                    <a:pt x="1133307" y="25603"/>
                  </a:lnTo>
                  <a:lnTo>
                    <a:pt x="1162751" y="54864"/>
                  </a:lnTo>
                  <a:lnTo>
                    <a:pt x="1181892" y="92659"/>
                  </a:lnTo>
                  <a:lnTo>
                    <a:pt x="1188720" y="137160"/>
                  </a:lnTo>
                  <a:lnTo>
                    <a:pt x="1181892" y="181173"/>
                  </a:lnTo>
                  <a:lnTo>
                    <a:pt x="1162751" y="218907"/>
                  </a:lnTo>
                  <a:lnTo>
                    <a:pt x="1133307" y="248351"/>
                  </a:lnTo>
                  <a:lnTo>
                    <a:pt x="1095573" y="267492"/>
                  </a:lnTo>
                  <a:lnTo>
                    <a:pt x="1051560" y="274320"/>
                  </a:lnTo>
                  <a:lnTo>
                    <a:pt x="1007059" y="267492"/>
                  </a:lnTo>
                  <a:lnTo>
                    <a:pt x="969263" y="248351"/>
                  </a:lnTo>
                  <a:lnTo>
                    <a:pt x="940003" y="218907"/>
                  </a:lnTo>
                  <a:lnTo>
                    <a:pt x="921105" y="181173"/>
                  </a:lnTo>
                  <a:lnTo>
                    <a:pt x="914400" y="137160"/>
                  </a:lnTo>
                  <a:lnTo>
                    <a:pt x="921105" y="92659"/>
                  </a:lnTo>
                  <a:lnTo>
                    <a:pt x="940003" y="54863"/>
                  </a:lnTo>
                  <a:lnTo>
                    <a:pt x="969264" y="25603"/>
                  </a:lnTo>
                  <a:lnTo>
                    <a:pt x="1007059" y="6705"/>
                  </a:lnTo>
                  <a:lnTo>
                    <a:pt x="1051560" y="0"/>
                  </a:lnTo>
                  <a:close/>
                </a:path>
                <a:path extrusionOk="0" h="274319" w="1188720">
                  <a:moveTo>
                    <a:pt x="914400" y="0"/>
                  </a:moveTo>
                  <a:lnTo>
                    <a:pt x="914400" y="0"/>
                  </a:lnTo>
                </a:path>
                <a:path extrusionOk="0" h="274319" w="1188720">
                  <a:moveTo>
                    <a:pt x="1188720" y="274320"/>
                  </a:moveTo>
                  <a:lnTo>
                    <a:pt x="11887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6" name="Google Shape;966;p40"/>
            <p:cNvSpPr/>
            <p:nvPr/>
          </p:nvSpPr>
          <p:spPr>
            <a:xfrm>
              <a:off x="5788660" y="2132330"/>
              <a:ext cx="275590" cy="274320"/>
            </a:xfrm>
            <a:custGeom>
              <a:rect b="b" l="l" r="r" t="t"/>
              <a:pathLst>
                <a:path extrusionOk="0" h="274319" w="275589">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7" name="Google Shape;967;p40"/>
            <p:cNvSpPr/>
            <p:nvPr/>
          </p:nvSpPr>
          <p:spPr>
            <a:xfrm>
              <a:off x="5788660" y="2132330"/>
              <a:ext cx="275590" cy="274320"/>
            </a:xfrm>
            <a:custGeom>
              <a:rect b="b" l="l" r="r" t="t"/>
              <a:pathLst>
                <a:path extrusionOk="0" h="274319"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8" name="Google Shape;968;p40"/>
            <p:cNvSpPr/>
            <p:nvPr/>
          </p:nvSpPr>
          <p:spPr>
            <a:xfrm>
              <a:off x="4570730" y="2435860"/>
              <a:ext cx="274320" cy="274320"/>
            </a:xfrm>
            <a:custGeom>
              <a:rect b="b" l="l" r="r" t="t"/>
              <a:pathLst>
                <a:path extrusionOk="0" h="274319" w="274320">
                  <a:moveTo>
                    <a:pt x="137160" y="0"/>
                  </a:moveTo>
                  <a:lnTo>
                    <a:pt x="92659" y="6827"/>
                  </a:lnTo>
                  <a:lnTo>
                    <a:pt x="54864" y="25968"/>
                  </a:lnTo>
                  <a:lnTo>
                    <a:pt x="25603" y="55412"/>
                  </a:lnTo>
                  <a:lnTo>
                    <a:pt x="6705" y="93146"/>
                  </a:lnTo>
                  <a:lnTo>
                    <a:pt x="0" y="137160"/>
                  </a:lnTo>
                  <a:lnTo>
                    <a:pt x="6705" y="181660"/>
                  </a:lnTo>
                  <a:lnTo>
                    <a:pt x="25603" y="219455"/>
                  </a:lnTo>
                  <a:lnTo>
                    <a:pt x="54863" y="248716"/>
                  </a:lnTo>
                  <a:lnTo>
                    <a:pt x="92659" y="267614"/>
                  </a:lnTo>
                  <a:lnTo>
                    <a:pt x="137160" y="274319"/>
                  </a:lnTo>
                  <a:lnTo>
                    <a:pt x="181173" y="267614"/>
                  </a:lnTo>
                  <a:lnTo>
                    <a:pt x="218907" y="248716"/>
                  </a:lnTo>
                  <a:lnTo>
                    <a:pt x="248351" y="219456"/>
                  </a:lnTo>
                  <a:lnTo>
                    <a:pt x="267492" y="181660"/>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9" name="Google Shape;969;p40"/>
            <p:cNvSpPr/>
            <p:nvPr/>
          </p:nvSpPr>
          <p:spPr>
            <a:xfrm>
              <a:off x="4570730" y="2435860"/>
              <a:ext cx="1188720" cy="275590"/>
            </a:xfrm>
            <a:custGeom>
              <a:rect b="b" l="l" r="r" t="t"/>
              <a:pathLst>
                <a:path extrusionOk="0" h="275589" w="1188720">
                  <a:moveTo>
                    <a:pt x="137160" y="0"/>
                  </a:moveTo>
                  <a:lnTo>
                    <a:pt x="181173" y="6827"/>
                  </a:lnTo>
                  <a:lnTo>
                    <a:pt x="218907" y="25968"/>
                  </a:lnTo>
                  <a:lnTo>
                    <a:pt x="248351" y="55412"/>
                  </a:lnTo>
                  <a:lnTo>
                    <a:pt x="267492" y="93146"/>
                  </a:lnTo>
                  <a:lnTo>
                    <a:pt x="274320" y="137160"/>
                  </a:lnTo>
                  <a:lnTo>
                    <a:pt x="267492" y="181660"/>
                  </a:lnTo>
                  <a:lnTo>
                    <a:pt x="248351" y="219456"/>
                  </a:lnTo>
                  <a:lnTo>
                    <a:pt x="218907" y="248716"/>
                  </a:lnTo>
                  <a:lnTo>
                    <a:pt x="181173" y="267614"/>
                  </a:lnTo>
                  <a:lnTo>
                    <a:pt x="137160" y="274319"/>
                  </a:lnTo>
                  <a:lnTo>
                    <a:pt x="92659" y="267614"/>
                  </a:lnTo>
                  <a:lnTo>
                    <a:pt x="54863" y="248716"/>
                  </a:lnTo>
                  <a:lnTo>
                    <a:pt x="25603" y="219455"/>
                  </a:lnTo>
                  <a:lnTo>
                    <a:pt x="6705" y="181660"/>
                  </a:lnTo>
                  <a:lnTo>
                    <a:pt x="0" y="137160"/>
                  </a:lnTo>
                  <a:lnTo>
                    <a:pt x="6705" y="93146"/>
                  </a:lnTo>
                  <a:lnTo>
                    <a:pt x="25603" y="55412"/>
                  </a:lnTo>
                  <a:lnTo>
                    <a:pt x="54864" y="25968"/>
                  </a:lnTo>
                  <a:lnTo>
                    <a:pt x="92659" y="6827"/>
                  </a:lnTo>
                  <a:lnTo>
                    <a:pt x="137160" y="0"/>
                  </a:lnTo>
                  <a:close/>
                </a:path>
                <a:path extrusionOk="0" h="275589" w="1188720">
                  <a:moveTo>
                    <a:pt x="0" y="0"/>
                  </a:moveTo>
                  <a:lnTo>
                    <a:pt x="0" y="0"/>
                  </a:lnTo>
                </a:path>
                <a:path extrusionOk="0" h="275589" w="1188720">
                  <a:moveTo>
                    <a:pt x="274320" y="275589"/>
                  </a:moveTo>
                  <a:lnTo>
                    <a:pt x="274320" y="275589"/>
                  </a:lnTo>
                </a:path>
                <a:path extrusionOk="0" h="275589" w="1188720">
                  <a:moveTo>
                    <a:pt x="440690" y="0"/>
                  </a:moveTo>
                  <a:lnTo>
                    <a:pt x="485322" y="6827"/>
                  </a:lnTo>
                  <a:lnTo>
                    <a:pt x="523433" y="25968"/>
                  </a:lnTo>
                  <a:lnTo>
                    <a:pt x="553069" y="55412"/>
                  </a:lnTo>
                  <a:lnTo>
                    <a:pt x="572282" y="93146"/>
                  </a:lnTo>
                  <a:lnTo>
                    <a:pt x="579120" y="137160"/>
                  </a:lnTo>
                  <a:lnTo>
                    <a:pt x="572282" y="181660"/>
                  </a:lnTo>
                  <a:lnTo>
                    <a:pt x="553069" y="219456"/>
                  </a:lnTo>
                  <a:lnTo>
                    <a:pt x="523433" y="248716"/>
                  </a:lnTo>
                  <a:lnTo>
                    <a:pt x="485322" y="267614"/>
                  </a:lnTo>
                  <a:lnTo>
                    <a:pt x="440690" y="274319"/>
                  </a:lnTo>
                  <a:lnTo>
                    <a:pt x="396676" y="267614"/>
                  </a:lnTo>
                  <a:lnTo>
                    <a:pt x="358942" y="248716"/>
                  </a:lnTo>
                  <a:lnTo>
                    <a:pt x="329498" y="219455"/>
                  </a:lnTo>
                  <a:lnTo>
                    <a:pt x="310357" y="181660"/>
                  </a:lnTo>
                  <a:lnTo>
                    <a:pt x="303530" y="137160"/>
                  </a:lnTo>
                  <a:lnTo>
                    <a:pt x="310357" y="93146"/>
                  </a:lnTo>
                  <a:lnTo>
                    <a:pt x="329498" y="55412"/>
                  </a:lnTo>
                  <a:lnTo>
                    <a:pt x="358942" y="25968"/>
                  </a:lnTo>
                  <a:lnTo>
                    <a:pt x="396676" y="6827"/>
                  </a:lnTo>
                  <a:lnTo>
                    <a:pt x="440690" y="0"/>
                  </a:lnTo>
                  <a:close/>
                </a:path>
                <a:path extrusionOk="0" h="275589" w="1188720">
                  <a:moveTo>
                    <a:pt x="303530" y="0"/>
                  </a:moveTo>
                  <a:lnTo>
                    <a:pt x="303530" y="0"/>
                  </a:lnTo>
                </a:path>
                <a:path extrusionOk="0" h="275589" w="1188720">
                  <a:moveTo>
                    <a:pt x="579120" y="275589"/>
                  </a:moveTo>
                  <a:lnTo>
                    <a:pt x="579120" y="275589"/>
                  </a:lnTo>
                </a:path>
                <a:path extrusionOk="0" h="275589" w="1188720">
                  <a:moveTo>
                    <a:pt x="745490" y="0"/>
                  </a:moveTo>
                  <a:lnTo>
                    <a:pt x="790122" y="6827"/>
                  </a:lnTo>
                  <a:lnTo>
                    <a:pt x="828233" y="25968"/>
                  </a:lnTo>
                  <a:lnTo>
                    <a:pt x="857869" y="55412"/>
                  </a:lnTo>
                  <a:lnTo>
                    <a:pt x="877082" y="93146"/>
                  </a:lnTo>
                  <a:lnTo>
                    <a:pt x="883920" y="137160"/>
                  </a:lnTo>
                  <a:lnTo>
                    <a:pt x="877082" y="181660"/>
                  </a:lnTo>
                  <a:lnTo>
                    <a:pt x="857869" y="219456"/>
                  </a:lnTo>
                  <a:lnTo>
                    <a:pt x="828233" y="248716"/>
                  </a:lnTo>
                  <a:lnTo>
                    <a:pt x="790122" y="267614"/>
                  </a:lnTo>
                  <a:lnTo>
                    <a:pt x="745490" y="274319"/>
                  </a:lnTo>
                  <a:lnTo>
                    <a:pt x="701476" y="267614"/>
                  </a:lnTo>
                  <a:lnTo>
                    <a:pt x="663742" y="248716"/>
                  </a:lnTo>
                  <a:lnTo>
                    <a:pt x="634298" y="219455"/>
                  </a:lnTo>
                  <a:lnTo>
                    <a:pt x="615157" y="181660"/>
                  </a:lnTo>
                  <a:lnTo>
                    <a:pt x="608330" y="137160"/>
                  </a:lnTo>
                  <a:lnTo>
                    <a:pt x="615157" y="93146"/>
                  </a:lnTo>
                  <a:lnTo>
                    <a:pt x="634298" y="55412"/>
                  </a:lnTo>
                  <a:lnTo>
                    <a:pt x="663742" y="25968"/>
                  </a:lnTo>
                  <a:lnTo>
                    <a:pt x="701476" y="6827"/>
                  </a:lnTo>
                  <a:lnTo>
                    <a:pt x="745490" y="0"/>
                  </a:lnTo>
                  <a:close/>
                </a:path>
                <a:path extrusionOk="0" h="275589" w="1188720">
                  <a:moveTo>
                    <a:pt x="608330" y="0"/>
                  </a:moveTo>
                  <a:lnTo>
                    <a:pt x="608330" y="0"/>
                  </a:lnTo>
                </a:path>
                <a:path extrusionOk="0" h="275589" w="1188720">
                  <a:moveTo>
                    <a:pt x="883920" y="275589"/>
                  </a:moveTo>
                  <a:lnTo>
                    <a:pt x="883920" y="275589"/>
                  </a:lnTo>
                </a:path>
                <a:path extrusionOk="0" h="275589" w="1188720">
                  <a:moveTo>
                    <a:pt x="1051560" y="0"/>
                  </a:moveTo>
                  <a:lnTo>
                    <a:pt x="1095573" y="6827"/>
                  </a:lnTo>
                  <a:lnTo>
                    <a:pt x="1133307" y="25968"/>
                  </a:lnTo>
                  <a:lnTo>
                    <a:pt x="1162751" y="55412"/>
                  </a:lnTo>
                  <a:lnTo>
                    <a:pt x="1181892" y="93146"/>
                  </a:lnTo>
                  <a:lnTo>
                    <a:pt x="1188720" y="137160"/>
                  </a:lnTo>
                  <a:lnTo>
                    <a:pt x="1181892" y="181660"/>
                  </a:lnTo>
                  <a:lnTo>
                    <a:pt x="1162751" y="219456"/>
                  </a:lnTo>
                  <a:lnTo>
                    <a:pt x="1133307" y="248716"/>
                  </a:lnTo>
                  <a:lnTo>
                    <a:pt x="1095573" y="267614"/>
                  </a:lnTo>
                  <a:lnTo>
                    <a:pt x="1051560" y="274319"/>
                  </a:lnTo>
                  <a:lnTo>
                    <a:pt x="1007059" y="267614"/>
                  </a:lnTo>
                  <a:lnTo>
                    <a:pt x="969263" y="248716"/>
                  </a:lnTo>
                  <a:lnTo>
                    <a:pt x="940003" y="219455"/>
                  </a:lnTo>
                  <a:lnTo>
                    <a:pt x="921105" y="181660"/>
                  </a:lnTo>
                  <a:lnTo>
                    <a:pt x="914400" y="137160"/>
                  </a:lnTo>
                  <a:lnTo>
                    <a:pt x="921105" y="93146"/>
                  </a:lnTo>
                  <a:lnTo>
                    <a:pt x="940003" y="55412"/>
                  </a:lnTo>
                  <a:lnTo>
                    <a:pt x="969264" y="25968"/>
                  </a:lnTo>
                  <a:lnTo>
                    <a:pt x="1007059" y="6827"/>
                  </a:lnTo>
                  <a:lnTo>
                    <a:pt x="1051560" y="0"/>
                  </a:lnTo>
                  <a:close/>
                </a:path>
                <a:path extrusionOk="0" h="275589" w="1188720">
                  <a:moveTo>
                    <a:pt x="914400" y="0"/>
                  </a:moveTo>
                  <a:lnTo>
                    <a:pt x="914400" y="0"/>
                  </a:lnTo>
                </a:path>
                <a:path extrusionOk="0" h="275589" w="1188720">
                  <a:moveTo>
                    <a:pt x="1188720" y="275589"/>
                  </a:moveTo>
                  <a:lnTo>
                    <a:pt x="11887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0" name="Google Shape;970;p40"/>
            <p:cNvSpPr/>
            <p:nvPr/>
          </p:nvSpPr>
          <p:spPr>
            <a:xfrm>
              <a:off x="5788660" y="243586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660"/>
                  </a:lnTo>
                  <a:lnTo>
                    <a:pt x="25968" y="219455"/>
                  </a:lnTo>
                  <a:lnTo>
                    <a:pt x="55412" y="248716"/>
                  </a:lnTo>
                  <a:lnTo>
                    <a:pt x="93146" y="267614"/>
                  </a:lnTo>
                  <a:lnTo>
                    <a:pt x="137160" y="274319"/>
                  </a:lnTo>
                  <a:lnTo>
                    <a:pt x="181792" y="267614"/>
                  </a:lnTo>
                  <a:lnTo>
                    <a:pt x="219903" y="248716"/>
                  </a:lnTo>
                  <a:lnTo>
                    <a:pt x="249539" y="219456"/>
                  </a:lnTo>
                  <a:lnTo>
                    <a:pt x="268752" y="181660"/>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1" name="Google Shape;971;p40"/>
            <p:cNvSpPr/>
            <p:nvPr/>
          </p:nvSpPr>
          <p:spPr>
            <a:xfrm>
              <a:off x="5788660" y="24358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660"/>
                  </a:lnTo>
                  <a:lnTo>
                    <a:pt x="249539" y="219456"/>
                  </a:lnTo>
                  <a:lnTo>
                    <a:pt x="219903" y="248716"/>
                  </a:lnTo>
                  <a:lnTo>
                    <a:pt x="181792" y="267614"/>
                  </a:lnTo>
                  <a:lnTo>
                    <a:pt x="137160" y="274319"/>
                  </a:lnTo>
                  <a:lnTo>
                    <a:pt x="93146" y="267614"/>
                  </a:lnTo>
                  <a:lnTo>
                    <a:pt x="55412" y="248716"/>
                  </a:lnTo>
                  <a:lnTo>
                    <a:pt x="25968" y="219455"/>
                  </a:lnTo>
                  <a:lnTo>
                    <a:pt x="6827" y="181660"/>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72" name="Google Shape;972;p40"/>
          <p:cNvGrpSpPr/>
          <p:nvPr/>
        </p:nvGrpSpPr>
        <p:grpSpPr>
          <a:xfrm>
            <a:off x="3656330" y="2741930"/>
            <a:ext cx="2407920" cy="1188720"/>
            <a:chOff x="3656330" y="2741930"/>
            <a:chExt cx="2407920" cy="1188720"/>
          </a:xfrm>
        </p:grpSpPr>
        <p:sp>
          <p:nvSpPr>
            <p:cNvPr id="973" name="Google Shape;973;p40"/>
            <p:cNvSpPr/>
            <p:nvPr/>
          </p:nvSpPr>
          <p:spPr>
            <a:xfrm>
              <a:off x="3656330" y="2741930"/>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4" name="Google Shape;974;p40"/>
            <p:cNvSpPr/>
            <p:nvPr/>
          </p:nvSpPr>
          <p:spPr>
            <a:xfrm>
              <a:off x="3656330" y="2741930"/>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5" name="Google Shape;975;p40"/>
            <p:cNvSpPr/>
            <p:nvPr/>
          </p:nvSpPr>
          <p:spPr>
            <a:xfrm>
              <a:off x="3959860" y="2741930"/>
              <a:ext cx="275590" cy="274320"/>
            </a:xfrm>
            <a:custGeom>
              <a:rect b="b" l="l" r="r" t="t"/>
              <a:pathLst>
                <a:path extrusionOk="0" h="274319" w="275589">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6" name="Google Shape;976;p40"/>
            <p:cNvSpPr/>
            <p:nvPr/>
          </p:nvSpPr>
          <p:spPr>
            <a:xfrm>
              <a:off x="3959860" y="2741930"/>
              <a:ext cx="275590" cy="274320"/>
            </a:xfrm>
            <a:custGeom>
              <a:rect b="b" l="l" r="r" t="t"/>
              <a:pathLst>
                <a:path extrusionOk="0" h="274319"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7" name="Google Shape;977;p40"/>
            <p:cNvSpPr/>
            <p:nvPr/>
          </p:nvSpPr>
          <p:spPr>
            <a:xfrm>
              <a:off x="4264660" y="2741930"/>
              <a:ext cx="275590" cy="274320"/>
            </a:xfrm>
            <a:custGeom>
              <a:rect b="b" l="l" r="r" t="t"/>
              <a:pathLst>
                <a:path extrusionOk="0" h="274319" w="275589">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8" name="Google Shape;978;p40"/>
            <p:cNvSpPr/>
            <p:nvPr/>
          </p:nvSpPr>
          <p:spPr>
            <a:xfrm>
              <a:off x="4264660" y="2741930"/>
              <a:ext cx="275590" cy="274320"/>
            </a:xfrm>
            <a:custGeom>
              <a:rect b="b" l="l" r="r" t="t"/>
              <a:pathLst>
                <a:path extrusionOk="0" h="274319"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9" name="Google Shape;979;p40"/>
            <p:cNvSpPr/>
            <p:nvPr/>
          </p:nvSpPr>
          <p:spPr>
            <a:xfrm>
              <a:off x="4570730" y="2741930"/>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0" name="Google Shape;980;p40"/>
            <p:cNvSpPr/>
            <p:nvPr/>
          </p:nvSpPr>
          <p:spPr>
            <a:xfrm>
              <a:off x="4570730" y="2741930"/>
              <a:ext cx="579120" cy="274320"/>
            </a:xfrm>
            <a:custGeom>
              <a:rect b="b" l="l" r="r" t="t"/>
              <a:pathLst>
                <a:path extrusionOk="0" h="274319" w="5791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579120">
                  <a:moveTo>
                    <a:pt x="0" y="0"/>
                  </a:moveTo>
                  <a:lnTo>
                    <a:pt x="0" y="0"/>
                  </a:lnTo>
                </a:path>
                <a:path extrusionOk="0" h="274319" w="579120">
                  <a:moveTo>
                    <a:pt x="274320" y="274320"/>
                  </a:moveTo>
                  <a:lnTo>
                    <a:pt x="274320" y="274320"/>
                  </a:lnTo>
                </a:path>
                <a:path extrusionOk="0" h="274319" w="579120">
                  <a:moveTo>
                    <a:pt x="440690" y="0"/>
                  </a:moveTo>
                  <a:lnTo>
                    <a:pt x="485322" y="6705"/>
                  </a:lnTo>
                  <a:lnTo>
                    <a:pt x="523433" y="25603"/>
                  </a:lnTo>
                  <a:lnTo>
                    <a:pt x="553069" y="54864"/>
                  </a:lnTo>
                  <a:lnTo>
                    <a:pt x="572282" y="92659"/>
                  </a:lnTo>
                  <a:lnTo>
                    <a:pt x="579120" y="137160"/>
                  </a:lnTo>
                  <a:lnTo>
                    <a:pt x="572282" y="181173"/>
                  </a:lnTo>
                  <a:lnTo>
                    <a:pt x="553069" y="218907"/>
                  </a:lnTo>
                  <a:lnTo>
                    <a:pt x="523433" y="248351"/>
                  </a:lnTo>
                  <a:lnTo>
                    <a:pt x="485322" y="267492"/>
                  </a:lnTo>
                  <a:lnTo>
                    <a:pt x="440690" y="274320"/>
                  </a:lnTo>
                  <a:lnTo>
                    <a:pt x="396676" y="267492"/>
                  </a:lnTo>
                  <a:lnTo>
                    <a:pt x="358942" y="248351"/>
                  </a:lnTo>
                  <a:lnTo>
                    <a:pt x="329498" y="218907"/>
                  </a:lnTo>
                  <a:lnTo>
                    <a:pt x="310357" y="181173"/>
                  </a:lnTo>
                  <a:lnTo>
                    <a:pt x="303530" y="137160"/>
                  </a:lnTo>
                  <a:lnTo>
                    <a:pt x="310357" y="92659"/>
                  </a:lnTo>
                  <a:lnTo>
                    <a:pt x="329498" y="54863"/>
                  </a:lnTo>
                  <a:lnTo>
                    <a:pt x="358942" y="25603"/>
                  </a:lnTo>
                  <a:lnTo>
                    <a:pt x="396676" y="6705"/>
                  </a:lnTo>
                  <a:lnTo>
                    <a:pt x="440690" y="0"/>
                  </a:lnTo>
                  <a:close/>
                </a:path>
                <a:path extrusionOk="0" h="274319" w="579120">
                  <a:moveTo>
                    <a:pt x="303530" y="0"/>
                  </a:moveTo>
                  <a:lnTo>
                    <a:pt x="303530" y="0"/>
                  </a:lnTo>
                </a:path>
                <a:path extrusionOk="0" h="274319" w="579120">
                  <a:moveTo>
                    <a:pt x="579120" y="274320"/>
                  </a:moveTo>
                  <a:lnTo>
                    <a:pt x="5791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1" name="Google Shape;981;p40"/>
            <p:cNvSpPr/>
            <p:nvPr/>
          </p:nvSpPr>
          <p:spPr>
            <a:xfrm>
              <a:off x="5179060" y="2741930"/>
              <a:ext cx="275590" cy="274320"/>
            </a:xfrm>
            <a:custGeom>
              <a:rect b="b" l="l" r="r" t="t"/>
              <a:pathLst>
                <a:path extrusionOk="0" h="274319" w="275589">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2" name="Google Shape;982;p40"/>
            <p:cNvSpPr/>
            <p:nvPr/>
          </p:nvSpPr>
          <p:spPr>
            <a:xfrm>
              <a:off x="5179060" y="2741930"/>
              <a:ext cx="275590" cy="274320"/>
            </a:xfrm>
            <a:custGeom>
              <a:rect b="b" l="l" r="r" t="t"/>
              <a:pathLst>
                <a:path extrusionOk="0" h="274319"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3" name="Google Shape;983;p40"/>
            <p:cNvSpPr/>
            <p:nvPr/>
          </p:nvSpPr>
          <p:spPr>
            <a:xfrm>
              <a:off x="5485130" y="2741930"/>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4" name="Google Shape;984;p40"/>
            <p:cNvSpPr/>
            <p:nvPr/>
          </p:nvSpPr>
          <p:spPr>
            <a:xfrm>
              <a:off x="5485130" y="2741930"/>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5" name="Google Shape;985;p40"/>
            <p:cNvSpPr/>
            <p:nvPr/>
          </p:nvSpPr>
          <p:spPr>
            <a:xfrm>
              <a:off x="5788660" y="2741930"/>
              <a:ext cx="275590" cy="274320"/>
            </a:xfrm>
            <a:custGeom>
              <a:rect b="b" l="l" r="r" t="t"/>
              <a:pathLst>
                <a:path extrusionOk="0" h="274319" w="275589">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6" name="Google Shape;986;p40"/>
            <p:cNvSpPr/>
            <p:nvPr/>
          </p:nvSpPr>
          <p:spPr>
            <a:xfrm>
              <a:off x="5788660" y="2741930"/>
              <a:ext cx="275590" cy="274320"/>
            </a:xfrm>
            <a:custGeom>
              <a:rect b="b" l="l" r="r" t="t"/>
              <a:pathLst>
                <a:path extrusionOk="0" h="274319"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7" name="Google Shape;987;p40"/>
            <p:cNvSpPr/>
            <p:nvPr/>
          </p:nvSpPr>
          <p:spPr>
            <a:xfrm>
              <a:off x="3656330" y="3046730"/>
              <a:ext cx="274320" cy="274320"/>
            </a:xfrm>
            <a:custGeom>
              <a:rect b="b" l="l" r="r" t="t"/>
              <a:pathLst>
                <a:path extrusionOk="0" h="274320"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8" name="Google Shape;988;p40"/>
            <p:cNvSpPr/>
            <p:nvPr/>
          </p:nvSpPr>
          <p:spPr>
            <a:xfrm>
              <a:off x="3656330" y="30467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9" name="Google Shape;989;p40"/>
            <p:cNvSpPr/>
            <p:nvPr/>
          </p:nvSpPr>
          <p:spPr>
            <a:xfrm>
              <a:off x="3959860" y="3046730"/>
              <a:ext cx="275590" cy="274320"/>
            </a:xfrm>
            <a:custGeom>
              <a:rect b="b" l="l" r="r" t="t"/>
              <a:pathLst>
                <a:path extrusionOk="0" h="274320" w="275589">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0" name="Google Shape;990;p40"/>
            <p:cNvSpPr/>
            <p:nvPr/>
          </p:nvSpPr>
          <p:spPr>
            <a:xfrm>
              <a:off x="3959860" y="3046730"/>
              <a:ext cx="275590" cy="274320"/>
            </a:xfrm>
            <a:custGeom>
              <a:rect b="b" l="l" r="r" t="t"/>
              <a:pathLst>
                <a:path extrusionOk="0" h="274320"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1" name="Google Shape;991;p40"/>
            <p:cNvSpPr/>
            <p:nvPr/>
          </p:nvSpPr>
          <p:spPr>
            <a:xfrm>
              <a:off x="4264660" y="3046730"/>
              <a:ext cx="275590" cy="274320"/>
            </a:xfrm>
            <a:custGeom>
              <a:rect b="b" l="l" r="r" t="t"/>
              <a:pathLst>
                <a:path extrusionOk="0" h="274320" w="275589">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2" name="Google Shape;992;p40"/>
            <p:cNvSpPr/>
            <p:nvPr/>
          </p:nvSpPr>
          <p:spPr>
            <a:xfrm>
              <a:off x="4264660" y="3046730"/>
              <a:ext cx="275590" cy="274320"/>
            </a:xfrm>
            <a:custGeom>
              <a:rect b="b" l="l" r="r" t="t"/>
              <a:pathLst>
                <a:path extrusionOk="0" h="274320"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3" name="Google Shape;993;p40"/>
            <p:cNvSpPr/>
            <p:nvPr/>
          </p:nvSpPr>
          <p:spPr>
            <a:xfrm>
              <a:off x="4570730" y="3046730"/>
              <a:ext cx="274320" cy="274320"/>
            </a:xfrm>
            <a:custGeom>
              <a:rect b="b" l="l" r="r" t="t"/>
              <a:pathLst>
                <a:path extrusionOk="0" h="274320"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4" name="Google Shape;994;p40"/>
            <p:cNvSpPr/>
            <p:nvPr/>
          </p:nvSpPr>
          <p:spPr>
            <a:xfrm>
              <a:off x="4570730" y="30467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5" name="Google Shape;995;p40"/>
            <p:cNvSpPr/>
            <p:nvPr/>
          </p:nvSpPr>
          <p:spPr>
            <a:xfrm>
              <a:off x="4874260" y="3046730"/>
              <a:ext cx="275590" cy="274320"/>
            </a:xfrm>
            <a:custGeom>
              <a:rect b="b" l="l" r="r" t="t"/>
              <a:pathLst>
                <a:path extrusionOk="0" h="274320" w="275589">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6" name="Google Shape;996;p40"/>
            <p:cNvSpPr/>
            <p:nvPr/>
          </p:nvSpPr>
          <p:spPr>
            <a:xfrm>
              <a:off x="4874260" y="3046730"/>
              <a:ext cx="275590" cy="274320"/>
            </a:xfrm>
            <a:custGeom>
              <a:rect b="b" l="l" r="r" t="t"/>
              <a:pathLst>
                <a:path extrusionOk="0" h="274320"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7" name="Google Shape;997;p40"/>
            <p:cNvSpPr/>
            <p:nvPr/>
          </p:nvSpPr>
          <p:spPr>
            <a:xfrm>
              <a:off x="5179060" y="3046730"/>
              <a:ext cx="275590" cy="274320"/>
            </a:xfrm>
            <a:custGeom>
              <a:rect b="b" l="l" r="r" t="t"/>
              <a:pathLst>
                <a:path extrusionOk="0" h="274320" w="275589">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8" name="Google Shape;998;p40"/>
            <p:cNvSpPr/>
            <p:nvPr/>
          </p:nvSpPr>
          <p:spPr>
            <a:xfrm>
              <a:off x="5179060" y="3046730"/>
              <a:ext cx="275590" cy="274320"/>
            </a:xfrm>
            <a:custGeom>
              <a:rect b="b" l="l" r="r" t="t"/>
              <a:pathLst>
                <a:path extrusionOk="0" h="274320"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9" name="Google Shape;999;p40"/>
            <p:cNvSpPr/>
            <p:nvPr/>
          </p:nvSpPr>
          <p:spPr>
            <a:xfrm>
              <a:off x="3656330" y="3350260"/>
              <a:ext cx="274320" cy="274320"/>
            </a:xfrm>
            <a:custGeom>
              <a:rect b="b" l="l" r="r" t="t"/>
              <a:pathLst>
                <a:path extrusionOk="0" h="274320" w="274320">
                  <a:moveTo>
                    <a:pt x="137160" y="0"/>
                  </a:moveTo>
                  <a:lnTo>
                    <a:pt x="92659" y="6827"/>
                  </a:lnTo>
                  <a:lnTo>
                    <a:pt x="54864" y="25968"/>
                  </a:lnTo>
                  <a:lnTo>
                    <a:pt x="25603" y="55412"/>
                  </a:lnTo>
                  <a:lnTo>
                    <a:pt x="6705" y="93146"/>
                  </a:lnTo>
                  <a:lnTo>
                    <a:pt x="0" y="137160"/>
                  </a:lnTo>
                  <a:lnTo>
                    <a:pt x="6705" y="181660"/>
                  </a:lnTo>
                  <a:lnTo>
                    <a:pt x="25603" y="219456"/>
                  </a:lnTo>
                  <a:lnTo>
                    <a:pt x="54863" y="248716"/>
                  </a:lnTo>
                  <a:lnTo>
                    <a:pt x="92659" y="267614"/>
                  </a:lnTo>
                  <a:lnTo>
                    <a:pt x="137160" y="274319"/>
                  </a:lnTo>
                  <a:lnTo>
                    <a:pt x="181173" y="267614"/>
                  </a:lnTo>
                  <a:lnTo>
                    <a:pt x="218907" y="248716"/>
                  </a:lnTo>
                  <a:lnTo>
                    <a:pt x="248351" y="219456"/>
                  </a:lnTo>
                  <a:lnTo>
                    <a:pt x="267492" y="181660"/>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0" name="Google Shape;1000;p40"/>
            <p:cNvSpPr/>
            <p:nvPr/>
          </p:nvSpPr>
          <p:spPr>
            <a:xfrm>
              <a:off x="3656330" y="33502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660"/>
                  </a:lnTo>
                  <a:lnTo>
                    <a:pt x="248351" y="219456"/>
                  </a:lnTo>
                  <a:lnTo>
                    <a:pt x="218907" y="248716"/>
                  </a:lnTo>
                  <a:lnTo>
                    <a:pt x="181173" y="267614"/>
                  </a:lnTo>
                  <a:lnTo>
                    <a:pt x="137160" y="274319"/>
                  </a:lnTo>
                  <a:lnTo>
                    <a:pt x="92659" y="267614"/>
                  </a:lnTo>
                  <a:lnTo>
                    <a:pt x="54863" y="248716"/>
                  </a:lnTo>
                  <a:lnTo>
                    <a:pt x="25603" y="219456"/>
                  </a:lnTo>
                  <a:lnTo>
                    <a:pt x="6705" y="181660"/>
                  </a:lnTo>
                  <a:lnTo>
                    <a:pt x="0" y="137160"/>
                  </a:lnTo>
                  <a:lnTo>
                    <a:pt x="6705" y="93146"/>
                  </a:lnTo>
                  <a:lnTo>
                    <a:pt x="25603" y="55412"/>
                  </a:lnTo>
                  <a:lnTo>
                    <a:pt x="54864" y="25968"/>
                  </a:lnTo>
                  <a:lnTo>
                    <a:pt x="92659"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1" name="Google Shape;1001;p40"/>
            <p:cNvSpPr/>
            <p:nvPr/>
          </p:nvSpPr>
          <p:spPr>
            <a:xfrm>
              <a:off x="3959860" y="3350260"/>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660"/>
                  </a:lnTo>
                  <a:lnTo>
                    <a:pt x="25968" y="219456"/>
                  </a:lnTo>
                  <a:lnTo>
                    <a:pt x="55412" y="248716"/>
                  </a:lnTo>
                  <a:lnTo>
                    <a:pt x="93146" y="267614"/>
                  </a:lnTo>
                  <a:lnTo>
                    <a:pt x="137160" y="274319"/>
                  </a:lnTo>
                  <a:lnTo>
                    <a:pt x="181792" y="267614"/>
                  </a:lnTo>
                  <a:lnTo>
                    <a:pt x="219903" y="248716"/>
                  </a:lnTo>
                  <a:lnTo>
                    <a:pt x="249539" y="219456"/>
                  </a:lnTo>
                  <a:lnTo>
                    <a:pt x="268752" y="181660"/>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2" name="Google Shape;1002;p40"/>
            <p:cNvSpPr/>
            <p:nvPr/>
          </p:nvSpPr>
          <p:spPr>
            <a:xfrm>
              <a:off x="3959860" y="33502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660"/>
                  </a:lnTo>
                  <a:lnTo>
                    <a:pt x="249539" y="219456"/>
                  </a:lnTo>
                  <a:lnTo>
                    <a:pt x="219903" y="248716"/>
                  </a:lnTo>
                  <a:lnTo>
                    <a:pt x="181792" y="267614"/>
                  </a:lnTo>
                  <a:lnTo>
                    <a:pt x="137160" y="274319"/>
                  </a:lnTo>
                  <a:lnTo>
                    <a:pt x="93146" y="267614"/>
                  </a:lnTo>
                  <a:lnTo>
                    <a:pt x="55412" y="248716"/>
                  </a:lnTo>
                  <a:lnTo>
                    <a:pt x="25968" y="219456"/>
                  </a:lnTo>
                  <a:lnTo>
                    <a:pt x="6827" y="181660"/>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3" name="Google Shape;1003;p40"/>
            <p:cNvSpPr/>
            <p:nvPr/>
          </p:nvSpPr>
          <p:spPr>
            <a:xfrm>
              <a:off x="4264660" y="3350260"/>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660"/>
                  </a:lnTo>
                  <a:lnTo>
                    <a:pt x="25968" y="219456"/>
                  </a:lnTo>
                  <a:lnTo>
                    <a:pt x="55412" y="248716"/>
                  </a:lnTo>
                  <a:lnTo>
                    <a:pt x="93146" y="267614"/>
                  </a:lnTo>
                  <a:lnTo>
                    <a:pt x="137160" y="274319"/>
                  </a:lnTo>
                  <a:lnTo>
                    <a:pt x="181792" y="267614"/>
                  </a:lnTo>
                  <a:lnTo>
                    <a:pt x="219903" y="248716"/>
                  </a:lnTo>
                  <a:lnTo>
                    <a:pt x="249539" y="219456"/>
                  </a:lnTo>
                  <a:lnTo>
                    <a:pt x="268752" y="181660"/>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4" name="Google Shape;1004;p40"/>
            <p:cNvSpPr/>
            <p:nvPr/>
          </p:nvSpPr>
          <p:spPr>
            <a:xfrm>
              <a:off x="4264660" y="33502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660"/>
                  </a:lnTo>
                  <a:lnTo>
                    <a:pt x="249539" y="219456"/>
                  </a:lnTo>
                  <a:lnTo>
                    <a:pt x="219903" y="248716"/>
                  </a:lnTo>
                  <a:lnTo>
                    <a:pt x="181792" y="267614"/>
                  </a:lnTo>
                  <a:lnTo>
                    <a:pt x="137160" y="274319"/>
                  </a:lnTo>
                  <a:lnTo>
                    <a:pt x="93146" y="267614"/>
                  </a:lnTo>
                  <a:lnTo>
                    <a:pt x="55412" y="248716"/>
                  </a:lnTo>
                  <a:lnTo>
                    <a:pt x="25968" y="219456"/>
                  </a:lnTo>
                  <a:lnTo>
                    <a:pt x="6827" y="181660"/>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5" name="Google Shape;1005;p40"/>
            <p:cNvSpPr/>
            <p:nvPr/>
          </p:nvSpPr>
          <p:spPr>
            <a:xfrm>
              <a:off x="4570730" y="3350260"/>
              <a:ext cx="274320" cy="274320"/>
            </a:xfrm>
            <a:custGeom>
              <a:rect b="b" l="l" r="r" t="t"/>
              <a:pathLst>
                <a:path extrusionOk="0" h="274320" w="274320">
                  <a:moveTo>
                    <a:pt x="137160" y="0"/>
                  </a:moveTo>
                  <a:lnTo>
                    <a:pt x="92659" y="6827"/>
                  </a:lnTo>
                  <a:lnTo>
                    <a:pt x="54864" y="25968"/>
                  </a:lnTo>
                  <a:lnTo>
                    <a:pt x="25603" y="55412"/>
                  </a:lnTo>
                  <a:lnTo>
                    <a:pt x="6705" y="93146"/>
                  </a:lnTo>
                  <a:lnTo>
                    <a:pt x="0" y="137160"/>
                  </a:lnTo>
                  <a:lnTo>
                    <a:pt x="6705" y="181660"/>
                  </a:lnTo>
                  <a:lnTo>
                    <a:pt x="25603" y="219456"/>
                  </a:lnTo>
                  <a:lnTo>
                    <a:pt x="54863" y="248716"/>
                  </a:lnTo>
                  <a:lnTo>
                    <a:pt x="92659" y="267614"/>
                  </a:lnTo>
                  <a:lnTo>
                    <a:pt x="137160" y="274319"/>
                  </a:lnTo>
                  <a:lnTo>
                    <a:pt x="181173" y="267614"/>
                  </a:lnTo>
                  <a:lnTo>
                    <a:pt x="218907" y="248716"/>
                  </a:lnTo>
                  <a:lnTo>
                    <a:pt x="248351" y="219456"/>
                  </a:lnTo>
                  <a:lnTo>
                    <a:pt x="267492" y="181660"/>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6" name="Google Shape;1006;p40"/>
            <p:cNvSpPr/>
            <p:nvPr/>
          </p:nvSpPr>
          <p:spPr>
            <a:xfrm>
              <a:off x="4570730" y="33502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660"/>
                  </a:lnTo>
                  <a:lnTo>
                    <a:pt x="248351" y="219456"/>
                  </a:lnTo>
                  <a:lnTo>
                    <a:pt x="218907" y="248716"/>
                  </a:lnTo>
                  <a:lnTo>
                    <a:pt x="181173" y="267614"/>
                  </a:lnTo>
                  <a:lnTo>
                    <a:pt x="137160" y="274319"/>
                  </a:lnTo>
                  <a:lnTo>
                    <a:pt x="92659" y="267614"/>
                  </a:lnTo>
                  <a:lnTo>
                    <a:pt x="54863" y="248716"/>
                  </a:lnTo>
                  <a:lnTo>
                    <a:pt x="25603" y="219456"/>
                  </a:lnTo>
                  <a:lnTo>
                    <a:pt x="6705" y="181660"/>
                  </a:lnTo>
                  <a:lnTo>
                    <a:pt x="0" y="137160"/>
                  </a:lnTo>
                  <a:lnTo>
                    <a:pt x="6705" y="93146"/>
                  </a:lnTo>
                  <a:lnTo>
                    <a:pt x="25603" y="55412"/>
                  </a:lnTo>
                  <a:lnTo>
                    <a:pt x="54864" y="25968"/>
                  </a:lnTo>
                  <a:lnTo>
                    <a:pt x="92659"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7" name="Google Shape;1007;p40"/>
            <p:cNvSpPr/>
            <p:nvPr/>
          </p:nvSpPr>
          <p:spPr>
            <a:xfrm>
              <a:off x="4874260" y="3350260"/>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660"/>
                  </a:lnTo>
                  <a:lnTo>
                    <a:pt x="25968" y="219456"/>
                  </a:lnTo>
                  <a:lnTo>
                    <a:pt x="55412" y="248716"/>
                  </a:lnTo>
                  <a:lnTo>
                    <a:pt x="93146" y="267614"/>
                  </a:lnTo>
                  <a:lnTo>
                    <a:pt x="137160" y="274319"/>
                  </a:lnTo>
                  <a:lnTo>
                    <a:pt x="181792" y="267614"/>
                  </a:lnTo>
                  <a:lnTo>
                    <a:pt x="219903" y="248716"/>
                  </a:lnTo>
                  <a:lnTo>
                    <a:pt x="249539" y="219456"/>
                  </a:lnTo>
                  <a:lnTo>
                    <a:pt x="268752" y="181660"/>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8" name="Google Shape;1008;p40"/>
            <p:cNvSpPr/>
            <p:nvPr/>
          </p:nvSpPr>
          <p:spPr>
            <a:xfrm>
              <a:off x="4874260" y="33502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660"/>
                  </a:lnTo>
                  <a:lnTo>
                    <a:pt x="249539" y="219456"/>
                  </a:lnTo>
                  <a:lnTo>
                    <a:pt x="219903" y="248716"/>
                  </a:lnTo>
                  <a:lnTo>
                    <a:pt x="181792" y="267614"/>
                  </a:lnTo>
                  <a:lnTo>
                    <a:pt x="137160" y="274319"/>
                  </a:lnTo>
                  <a:lnTo>
                    <a:pt x="93146" y="267614"/>
                  </a:lnTo>
                  <a:lnTo>
                    <a:pt x="55412" y="248716"/>
                  </a:lnTo>
                  <a:lnTo>
                    <a:pt x="25968" y="219456"/>
                  </a:lnTo>
                  <a:lnTo>
                    <a:pt x="6827" y="181660"/>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9" name="Google Shape;1009;p40"/>
            <p:cNvSpPr/>
            <p:nvPr/>
          </p:nvSpPr>
          <p:spPr>
            <a:xfrm>
              <a:off x="3656330" y="3656330"/>
              <a:ext cx="274320" cy="274320"/>
            </a:xfrm>
            <a:custGeom>
              <a:rect b="b" l="l" r="r" t="t"/>
              <a:pathLst>
                <a:path extrusionOk="0" h="274320" w="274320">
                  <a:moveTo>
                    <a:pt x="137160" y="0"/>
                  </a:moveTo>
                  <a:lnTo>
                    <a:pt x="92659" y="6705"/>
                  </a:lnTo>
                  <a:lnTo>
                    <a:pt x="54864" y="25603"/>
                  </a:lnTo>
                  <a:lnTo>
                    <a:pt x="25603" y="54864"/>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0" name="Google Shape;1010;p40"/>
            <p:cNvSpPr/>
            <p:nvPr/>
          </p:nvSpPr>
          <p:spPr>
            <a:xfrm>
              <a:off x="3656330" y="36563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4"/>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1" name="Google Shape;1011;p40"/>
            <p:cNvSpPr/>
            <p:nvPr/>
          </p:nvSpPr>
          <p:spPr>
            <a:xfrm>
              <a:off x="3959860" y="3656330"/>
              <a:ext cx="275590" cy="274320"/>
            </a:xfrm>
            <a:custGeom>
              <a:rect b="b" l="l" r="r" t="t"/>
              <a:pathLst>
                <a:path extrusionOk="0" h="274320" w="275589">
                  <a:moveTo>
                    <a:pt x="137160" y="0"/>
                  </a:moveTo>
                  <a:lnTo>
                    <a:pt x="93146" y="6705"/>
                  </a:lnTo>
                  <a:lnTo>
                    <a:pt x="55412" y="25603"/>
                  </a:lnTo>
                  <a:lnTo>
                    <a:pt x="25968" y="54864"/>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2" name="Google Shape;1012;p40"/>
            <p:cNvSpPr/>
            <p:nvPr/>
          </p:nvSpPr>
          <p:spPr>
            <a:xfrm>
              <a:off x="3959860" y="3656330"/>
              <a:ext cx="275590" cy="274320"/>
            </a:xfrm>
            <a:custGeom>
              <a:rect b="b" l="l" r="r" t="t"/>
              <a:pathLst>
                <a:path extrusionOk="0" h="274320"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4"/>
                  </a:lnTo>
                  <a:lnTo>
                    <a:pt x="55412" y="25603"/>
                  </a:lnTo>
                  <a:lnTo>
                    <a:pt x="93146" y="6705"/>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3" name="Google Shape;1013;p40"/>
            <p:cNvSpPr/>
            <p:nvPr/>
          </p:nvSpPr>
          <p:spPr>
            <a:xfrm>
              <a:off x="4264660" y="3656330"/>
              <a:ext cx="275590" cy="274320"/>
            </a:xfrm>
            <a:custGeom>
              <a:rect b="b" l="l" r="r" t="t"/>
              <a:pathLst>
                <a:path extrusionOk="0" h="274320" w="275589">
                  <a:moveTo>
                    <a:pt x="137160" y="0"/>
                  </a:moveTo>
                  <a:lnTo>
                    <a:pt x="93146" y="6705"/>
                  </a:lnTo>
                  <a:lnTo>
                    <a:pt x="55412" y="25603"/>
                  </a:lnTo>
                  <a:lnTo>
                    <a:pt x="25968" y="54864"/>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4" name="Google Shape;1014;p40"/>
            <p:cNvSpPr/>
            <p:nvPr/>
          </p:nvSpPr>
          <p:spPr>
            <a:xfrm>
              <a:off x="4264660" y="3656330"/>
              <a:ext cx="275590" cy="274320"/>
            </a:xfrm>
            <a:custGeom>
              <a:rect b="b" l="l" r="r" t="t"/>
              <a:pathLst>
                <a:path extrusionOk="0" h="274320"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4"/>
                  </a:lnTo>
                  <a:lnTo>
                    <a:pt x="55412" y="25603"/>
                  </a:lnTo>
                  <a:lnTo>
                    <a:pt x="93146" y="6705"/>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5" name="Google Shape;1015;p40"/>
            <p:cNvSpPr/>
            <p:nvPr/>
          </p:nvSpPr>
          <p:spPr>
            <a:xfrm>
              <a:off x="4570730" y="3656330"/>
              <a:ext cx="274320" cy="274320"/>
            </a:xfrm>
            <a:custGeom>
              <a:rect b="b" l="l" r="r" t="t"/>
              <a:pathLst>
                <a:path extrusionOk="0" h="274320" w="274320">
                  <a:moveTo>
                    <a:pt x="137160" y="0"/>
                  </a:moveTo>
                  <a:lnTo>
                    <a:pt x="92659" y="6705"/>
                  </a:lnTo>
                  <a:lnTo>
                    <a:pt x="54864" y="25603"/>
                  </a:lnTo>
                  <a:lnTo>
                    <a:pt x="25603" y="54864"/>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6" name="Google Shape;1016;p40"/>
            <p:cNvSpPr/>
            <p:nvPr/>
          </p:nvSpPr>
          <p:spPr>
            <a:xfrm>
              <a:off x="4570730" y="36563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4"/>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7" name="Google Shape;1017;p40"/>
            <p:cNvSpPr/>
            <p:nvPr/>
          </p:nvSpPr>
          <p:spPr>
            <a:xfrm>
              <a:off x="4874260" y="3656330"/>
              <a:ext cx="275590" cy="274320"/>
            </a:xfrm>
            <a:custGeom>
              <a:rect b="b" l="l" r="r" t="t"/>
              <a:pathLst>
                <a:path extrusionOk="0" h="274320" w="275589">
                  <a:moveTo>
                    <a:pt x="137160" y="0"/>
                  </a:moveTo>
                  <a:lnTo>
                    <a:pt x="93146" y="6705"/>
                  </a:lnTo>
                  <a:lnTo>
                    <a:pt x="55412" y="25603"/>
                  </a:lnTo>
                  <a:lnTo>
                    <a:pt x="25968" y="54864"/>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8" name="Google Shape;1018;p40"/>
            <p:cNvSpPr/>
            <p:nvPr/>
          </p:nvSpPr>
          <p:spPr>
            <a:xfrm>
              <a:off x="4874260" y="3656330"/>
              <a:ext cx="275590" cy="274320"/>
            </a:xfrm>
            <a:custGeom>
              <a:rect b="b" l="l" r="r" t="t"/>
              <a:pathLst>
                <a:path extrusionOk="0" h="274320" w="275589">
                  <a:moveTo>
                    <a:pt x="137160"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2659"/>
                  </a:lnTo>
                  <a:lnTo>
                    <a:pt x="25968" y="54864"/>
                  </a:lnTo>
                  <a:lnTo>
                    <a:pt x="55412" y="25603"/>
                  </a:lnTo>
                  <a:lnTo>
                    <a:pt x="93146" y="6705"/>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19" name="Google Shape;1019;p40"/>
          <p:cNvSpPr txBox="1"/>
          <p:nvPr>
            <p:ph type="title"/>
          </p:nvPr>
        </p:nvSpPr>
        <p:spPr>
          <a:xfrm>
            <a:off x="420369" y="206284"/>
            <a:ext cx="4649470" cy="1046480"/>
          </a:xfrm>
          <a:prstGeom prst="rect">
            <a:avLst/>
          </a:prstGeom>
          <a:noFill/>
          <a:ln>
            <a:noFill/>
          </a:ln>
        </p:spPr>
        <p:txBody>
          <a:bodyPr anchorCtr="0" anchor="t" bIns="0" lIns="0" spcFirstLastPara="1" rIns="0" wrap="square" tIns="69200">
            <a:spAutoFit/>
          </a:bodyPr>
          <a:lstStyle/>
          <a:p>
            <a:pPr indent="0" lvl="0" marL="12700" rtl="0" algn="l">
              <a:lnSpc>
                <a:spcPct val="100000"/>
              </a:lnSpc>
              <a:spcBef>
                <a:spcPts val="0"/>
              </a:spcBef>
              <a:spcAft>
                <a:spcPts val="0"/>
              </a:spcAft>
              <a:buNone/>
            </a:pPr>
            <a:r>
              <a:rPr lang="en-US"/>
              <a:t>Boundary Fill Algorithm</a:t>
            </a:r>
            <a:endParaRPr/>
          </a:p>
          <a:p>
            <a:pPr indent="0" lvl="0" marL="12700" rtl="0" algn="l">
              <a:lnSpc>
                <a:spcPct val="100000"/>
              </a:lnSpc>
              <a:spcBef>
                <a:spcPts val="390"/>
              </a:spcBef>
              <a:spcAft>
                <a:spcPts val="0"/>
              </a:spcAft>
              <a:buNone/>
            </a:pPr>
            <a:r>
              <a:rPr lang="en-US" sz="2800">
                <a:solidFill>
                  <a:srgbClr val="FF0000"/>
                </a:solidFill>
              </a:rPr>
              <a:t>4-connected (Example)</a:t>
            </a:r>
            <a:endParaRPr sz="2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41"/>
          <p:cNvSpPr txBox="1"/>
          <p:nvPr/>
        </p:nvSpPr>
        <p:spPr>
          <a:xfrm>
            <a:off x="3940809" y="4224020"/>
            <a:ext cx="118427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Start Position</a:t>
            </a:r>
            <a:endParaRPr sz="1400">
              <a:solidFill>
                <a:schemeClr val="dk1"/>
              </a:solidFill>
              <a:latin typeface="Arial"/>
              <a:ea typeface="Arial"/>
              <a:cs typeface="Arial"/>
              <a:sym typeface="Arial"/>
            </a:endParaRPr>
          </a:p>
        </p:txBody>
      </p:sp>
      <p:grpSp>
        <p:nvGrpSpPr>
          <p:cNvPr id="1025" name="Google Shape;1025;p41"/>
          <p:cNvGrpSpPr/>
          <p:nvPr/>
        </p:nvGrpSpPr>
        <p:grpSpPr>
          <a:xfrm>
            <a:off x="3657600" y="1827530"/>
            <a:ext cx="2407920" cy="2362200"/>
            <a:chOff x="3657600" y="1827530"/>
            <a:chExt cx="2407920" cy="2362200"/>
          </a:xfrm>
        </p:grpSpPr>
        <p:sp>
          <p:nvSpPr>
            <p:cNvPr id="1026" name="Google Shape;1026;p41"/>
            <p:cNvSpPr/>
            <p:nvPr/>
          </p:nvSpPr>
          <p:spPr>
            <a:xfrm>
              <a:off x="4572000" y="1827530"/>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7" name="Google Shape;1027;p41"/>
            <p:cNvSpPr/>
            <p:nvPr/>
          </p:nvSpPr>
          <p:spPr>
            <a:xfrm>
              <a:off x="4572000" y="1827530"/>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8" name="Google Shape;1028;p41"/>
            <p:cNvSpPr/>
            <p:nvPr/>
          </p:nvSpPr>
          <p:spPr>
            <a:xfrm>
              <a:off x="4876800" y="1827530"/>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9" name="Google Shape;1029;p41"/>
            <p:cNvSpPr/>
            <p:nvPr/>
          </p:nvSpPr>
          <p:spPr>
            <a:xfrm>
              <a:off x="4876800" y="1827530"/>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0" name="Google Shape;1030;p41"/>
            <p:cNvSpPr/>
            <p:nvPr/>
          </p:nvSpPr>
          <p:spPr>
            <a:xfrm>
              <a:off x="5181600" y="1827530"/>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1" name="Google Shape;1031;p41"/>
            <p:cNvSpPr/>
            <p:nvPr/>
          </p:nvSpPr>
          <p:spPr>
            <a:xfrm>
              <a:off x="5181600" y="1827530"/>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2" name="Google Shape;1032;p41"/>
            <p:cNvSpPr/>
            <p:nvPr/>
          </p:nvSpPr>
          <p:spPr>
            <a:xfrm>
              <a:off x="5486400" y="1827530"/>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3" name="Google Shape;1033;p41"/>
            <p:cNvSpPr/>
            <p:nvPr/>
          </p:nvSpPr>
          <p:spPr>
            <a:xfrm>
              <a:off x="5486400" y="1827530"/>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4" name="Google Shape;1034;p41"/>
            <p:cNvSpPr/>
            <p:nvPr/>
          </p:nvSpPr>
          <p:spPr>
            <a:xfrm>
              <a:off x="5791200" y="1827530"/>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5" name="Google Shape;1035;p41"/>
            <p:cNvSpPr/>
            <p:nvPr/>
          </p:nvSpPr>
          <p:spPr>
            <a:xfrm>
              <a:off x="5791200" y="1827530"/>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6" name="Google Shape;1036;p41"/>
            <p:cNvSpPr/>
            <p:nvPr/>
          </p:nvSpPr>
          <p:spPr>
            <a:xfrm>
              <a:off x="4572000" y="2132330"/>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7" name="Google Shape;1037;p41"/>
            <p:cNvSpPr/>
            <p:nvPr/>
          </p:nvSpPr>
          <p:spPr>
            <a:xfrm>
              <a:off x="4572000" y="2132330"/>
              <a:ext cx="1188720" cy="274320"/>
            </a:xfrm>
            <a:custGeom>
              <a:rect b="b" l="l" r="r" t="t"/>
              <a:pathLst>
                <a:path extrusionOk="0" h="274319" w="11887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1188720">
                  <a:moveTo>
                    <a:pt x="0" y="0"/>
                  </a:moveTo>
                  <a:lnTo>
                    <a:pt x="0" y="0"/>
                  </a:lnTo>
                </a:path>
                <a:path extrusionOk="0" h="274319" w="1188720">
                  <a:moveTo>
                    <a:pt x="274320" y="274320"/>
                  </a:moveTo>
                  <a:lnTo>
                    <a:pt x="274320" y="274320"/>
                  </a:lnTo>
                </a:path>
                <a:path extrusionOk="0" h="274319" w="1188720">
                  <a:moveTo>
                    <a:pt x="441960" y="0"/>
                  </a:moveTo>
                  <a:lnTo>
                    <a:pt x="485973" y="6705"/>
                  </a:lnTo>
                  <a:lnTo>
                    <a:pt x="523707" y="25603"/>
                  </a:lnTo>
                  <a:lnTo>
                    <a:pt x="553151" y="54864"/>
                  </a:lnTo>
                  <a:lnTo>
                    <a:pt x="572292" y="92659"/>
                  </a:lnTo>
                  <a:lnTo>
                    <a:pt x="579120" y="137160"/>
                  </a:lnTo>
                  <a:lnTo>
                    <a:pt x="572292" y="181173"/>
                  </a:lnTo>
                  <a:lnTo>
                    <a:pt x="553151" y="218907"/>
                  </a:lnTo>
                  <a:lnTo>
                    <a:pt x="523707" y="248351"/>
                  </a:lnTo>
                  <a:lnTo>
                    <a:pt x="485973" y="267492"/>
                  </a:lnTo>
                  <a:lnTo>
                    <a:pt x="441960" y="274320"/>
                  </a:lnTo>
                  <a:lnTo>
                    <a:pt x="397946" y="267492"/>
                  </a:lnTo>
                  <a:lnTo>
                    <a:pt x="360212" y="248351"/>
                  </a:lnTo>
                  <a:lnTo>
                    <a:pt x="330768" y="218907"/>
                  </a:lnTo>
                  <a:lnTo>
                    <a:pt x="311627" y="181173"/>
                  </a:lnTo>
                  <a:lnTo>
                    <a:pt x="304800" y="137160"/>
                  </a:lnTo>
                  <a:lnTo>
                    <a:pt x="311627" y="92659"/>
                  </a:lnTo>
                  <a:lnTo>
                    <a:pt x="330768" y="54863"/>
                  </a:lnTo>
                  <a:lnTo>
                    <a:pt x="360212" y="25603"/>
                  </a:lnTo>
                  <a:lnTo>
                    <a:pt x="397946" y="6705"/>
                  </a:lnTo>
                  <a:lnTo>
                    <a:pt x="441960" y="0"/>
                  </a:lnTo>
                  <a:close/>
                </a:path>
                <a:path extrusionOk="0" h="274319" w="1188720">
                  <a:moveTo>
                    <a:pt x="304800" y="0"/>
                  </a:moveTo>
                  <a:lnTo>
                    <a:pt x="304800" y="0"/>
                  </a:lnTo>
                </a:path>
                <a:path extrusionOk="0" h="274319" w="1188720">
                  <a:moveTo>
                    <a:pt x="579120" y="274320"/>
                  </a:moveTo>
                  <a:lnTo>
                    <a:pt x="579120" y="274320"/>
                  </a:lnTo>
                </a:path>
                <a:path extrusionOk="0" h="274319" w="1188720">
                  <a:moveTo>
                    <a:pt x="746760" y="0"/>
                  </a:moveTo>
                  <a:lnTo>
                    <a:pt x="790773" y="6705"/>
                  </a:lnTo>
                  <a:lnTo>
                    <a:pt x="828507" y="25603"/>
                  </a:lnTo>
                  <a:lnTo>
                    <a:pt x="857951" y="54864"/>
                  </a:lnTo>
                  <a:lnTo>
                    <a:pt x="877092" y="92659"/>
                  </a:lnTo>
                  <a:lnTo>
                    <a:pt x="883920" y="137160"/>
                  </a:lnTo>
                  <a:lnTo>
                    <a:pt x="877092" y="181173"/>
                  </a:lnTo>
                  <a:lnTo>
                    <a:pt x="857951" y="218907"/>
                  </a:lnTo>
                  <a:lnTo>
                    <a:pt x="828507" y="248351"/>
                  </a:lnTo>
                  <a:lnTo>
                    <a:pt x="790773" y="267492"/>
                  </a:lnTo>
                  <a:lnTo>
                    <a:pt x="746760" y="274320"/>
                  </a:lnTo>
                  <a:lnTo>
                    <a:pt x="702746" y="267492"/>
                  </a:lnTo>
                  <a:lnTo>
                    <a:pt x="665012" y="248351"/>
                  </a:lnTo>
                  <a:lnTo>
                    <a:pt x="635568" y="218907"/>
                  </a:lnTo>
                  <a:lnTo>
                    <a:pt x="616427" y="181173"/>
                  </a:lnTo>
                  <a:lnTo>
                    <a:pt x="609600" y="137160"/>
                  </a:lnTo>
                  <a:lnTo>
                    <a:pt x="616427" y="92659"/>
                  </a:lnTo>
                  <a:lnTo>
                    <a:pt x="635568" y="54863"/>
                  </a:lnTo>
                  <a:lnTo>
                    <a:pt x="665012" y="25603"/>
                  </a:lnTo>
                  <a:lnTo>
                    <a:pt x="702746" y="6705"/>
                  </a:lnTo>
                  <a:lnTo>
                    <a:pt x="746760" y="0"/>
                  </a:lnTo>
                  <a:close/>
                </a:path>
                <a:path extrusionOk="0" h="274319" w="1188720">
                  <a:moveTo>
                    <a:pt x="609600" y="0"/>
                  </a:moveTo>
                  <a:lnTo>
                    <a:pt x="609600" y="0"/>
                  </a:lnTo>
                </a:path>
                <a:path extrusionOk="0" h="274319" w="1188720">
                  <a:moveTo>
                    <a:pt x="883920" y="274320"/>
                  </a:moveTo>
                  <a:lnTo>
                    <a:pt x="883920" y="274320"/>
                  </a:lnTo>
                </a:path>
                <a:path extrusionOk="0" h="274319" w="1188720">
                  <a:moveTo>
                    <a:pt x="1051560" y="0"/>
                  </a:moveTo>
                  <a:lnTo>
                    <a:pt x="1095573" y="6705"/>
                  </a:lnTo>
                  <a:lnTo>
                    <a:pt x="1133307" y="25603"/>
                  </a:lnTo>
                  <a:lnTo>
                    <a:pt x="1162751" y="54864"/>
                  </a:lnTo>
                  <a:lnTo>
                    <a:pt x="1181892" y="92659"/>
                  </a:lnTo>
                  <a:lnTo>
                    <a:pt x="1188720" y="137160"/>
                  </a:lnTo>
                  <a:lnTo>
                    <a:pt x="1181892" y="181173"/>
                  </a:lnTo>
                  <a:lnTo>
                    <a:pt x="1162751" y="218907"/>
                  </a:lnTo>
                  <a:lnTo>
                    <a:pt x="1133307" y="248351"/>
                  </a:lnTo>
                  <a:lnTo>
                    <a:pt x="1095573" y="267492"/>
                  </a:lnTo>
                  <a:lnTo>
                    <a:pt x="1051560" y="274320"/>
                  </a:lnTo>
                  <a:lnTo>
                    <a:pt x="1007059" y="267492"/>
                  </a:lnTo>
                  <a:lnTo>
                    <a:pt x="969263" y="248351"/>
                  </a:lnTo>
                  <a:lnTo>
                    <a:pt x="940003" y="218907"/>
                  </a:lnTo>
                  <a:lnTo>
                    <a:pt x="921105" y="181173"/>
                  </a:lnTo>
                  <a:lnTo>
                    <a:pt x="914400" y="137160"/>
                  </a:lnTo>
                  <a:lnTo>
                    <a:pt x="921105" y="92659"/>
                  </a:lnTo>
                  <a:lnTo>
                    <a:pt x="940003" y="54863"/>
                  </a:lnTo>
                  <a:lnTo>
                    <a:pt x="969264" y="25603"/>
                  </a:lnTo>
                  <a:lnTo>
                    <a:pt x="1007059" y="6705"/>
                  </a:lnTo>
                  <a:lnTo>
                    <a:pt x="1051560" y="0"/>
                  </a:lnTo>
                  <a:close/>
                </a:path>
                <a:path extrusionOk="0" h="274319" w="1188720">
                  <a:moveTo>
                    <a:pt x="914400" y="0"/>
                  </a:moveTo>
                  <a:lnTo>
                    <a:pt x="914400" y="0"/>
                  </a:lnTo>
                </a:path>
                <a:path extrusionOk="0" h="274319" w="1188720">
                  <a:moveTo>
                    <a:pt x="1188720" y="274320"/>
                  </a:moveTo>
                  <a:lnTo>
                    <a:pt x="11887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8" name="Google Shape;1038;p41"/>
            <p:cNvSpPr/>
            <p:nvPr/>
          </p:nvSpPr>
          <p:spPr>
            <a:xfrm>
              <a:off x="5791200" y="2132330"/>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9" name="Google Shape;1039;p41"/>
            <p:cNvSpPr/>
            <p:nvPr/>
          </p:nvSpPr>
          <p:spPr>
            <a:xfrm>
              <a:off x="5791200" y="2132330"/>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0" name="Google Shape;1040;p41"/>
            <p:cNvSpPr/>
            <p:nvPr/>
          </p:nvSpPr>
          <p:spPr>
            <a:xfrm>
              <a:off x="4572000" y="2435860"/>
              <a:ext cx="274320" cy="275590"/>
            </a:xfrm>
            <a:custGeom>
              <a:rect b="b" l="l" r="r" t="t"/>
              <a:pathLst>
                <a:path extrusionOk="0" h="275589" w="274320">
                  <a:moveTo>
                    <a:pt x="137160" y="0"/>
                  </a:moveTo>
                  <a:lnTo>
                    <a:pt x="92659" y="6827"/>
                  </a:lnTo>
                  <a:lnTo>
                    <a:pt x="54864" y="25968"/>
                  </a:lnTo>
                  <a:lnTo>
                    <a:pt x="25603" y="55412"/>
                  </a:lnTo>
                  <a:lnTo>
                    <a:pt x="6705" y="93146"/>
                  </a:lnTo>
                  <a:lnTo>
                    <a:pt x="0" y="137160"/>
                  </a:lnTo>
                  <a:lnTo>
                    <a:pt x="6705" y="181792"/>
                  </a:lnTo>
                  <a:lnTo>
                    <a:pt x="25603" y="219903"/>
                  </a:lnTo>
                  <a:lnTo>
                    <a:pt x="54863" y="249539"/>
                  </a:lnTo>
                  <a:lnTo>
                    <a:pt x="92659"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1" name="Google Shape;1041;p41"/>
            <p:cNvSpPr/>
            <p:nvPr/>
          </p:nvSpPr>
          <p:spPr>
            <a:xfrm>
              <a:off x="4572000" y="2435860"/>
              <a:ext cx="1188720" cy="275590"/>
            </a:xfrm>
            <a:custGeom>
              <a:rect b="b" l="l" r="r" t="t"/>
              <a:pathLst>
                <a:path extrusionOk="0" h="275589" w="11887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2659" y="268752"/>
                  </a:lnTo>
                  <a:lnTo>
                    <a:pt x="54863" y="249539"/>
                  </a:lnTo>
                  <a:lnTo>
                    <a:pt x="25603" y="219903"/>
                  </a:lnTo>
                  <a:lnTo>
                    <a:pt x="6705" y="181792"/>
                  </a:lnTo>
                  <a:lnTo>
                    <a:pt x="0" y="137160"/>
                  </a:lnTo>
                  <a:lnTo>
                    <a:pt x="6705" y="93146"/>
                  </a:lnTo>
                  <a:lnTo>
                    <a:pt x="25603" y="55412"/>
                  </a:lnTo>
                  <a:lnTo>
                    <a:pt x="54864" y="25968"/>
                  </a:lnTo>
                  <a:lnTo>
                    <a:pt x="92659" y="6827"/>
                  </a:lnTo>
                  <a:lnTo>
                    <a:pt x="137160" y="0"/>
                  </a:lnTo>
                  <a:close/>
                </a:path>
                <a:path extrusionOk="0" h="275589" w="1188720">
                  <a:moveTo>
                    <a:pt x="0" y="0"/>
                  </a:moveTo>
                  <a:lnTo>
                    <a:pt x="0" y="0"/>
                  </a:lnTo>
                </a:path>
                <a:path extrusionOk="0" h="275589" w="1188720">
                  <a:moveTo>
                    <a:pt x="274320" y="275589"/>
                  </a:moveTo>
                  <a:lnTo>
                    <a:pt x="274320" y="275589"/>
                  </a:lnTo>
                </a:path>
                <a:path extrusionOk="0" h="275589" w="1188720">
                  <a:moveTo>
                    <a:pt x="441960" y="0"/>
                  </a:moveTo>
                  <a:lnTo>
                    <a:pt x="485973" y="6827"/>
                  </a:lnTo>
                  <a:lnTo>
                    <a:pt x="523707" y="25968"/>
                  </a:lnTo>
                  <a:lnTo>
                    <a:pt x="553151" y="55412"/>
                  </a:lnTo>
                  <a:lnTo>
                    <a:pt x="572292" y="93146"/>
                  </a:lnTo>
                  <a:lnTo>
                    <a:pt x="579120" y="137160"/>
                  </a:lnTo>
                  <a:lnTo>
                    <a:pt x="572292" y="181792"/>
                  </a:lnTo>
                  <a:lnTo>
                    <a:pt x="553151" y="219903"/>
                  </a:lnTo>
                  <a:lnTo>
                    <a:pt x="523707" y="249539"/>
                  </a:lnTo>
                  <a:lnTo>
                    <a:pt x="485973" y="268752"/>
                  </a:lnTo>
                  <a:lnTo>
                    <a:pt x="441960" y="275589"/>
                  </a:lnTo>
                  <a:lnTo>
                    <a:pt x="397946" y="268752"/>
                  </a:lnTo>
                  <a:lnTo>
                    <a:pt x="360212" y="249539"/>
                  </a:lnTo>
                  <a:lnTo>
                    <a:pt x="330768" y="219903"/>
                  </a:lnTo>
                  <a:lnTo>
                    <a:pt x="311627" y="181792"/>
                  </a:lnTo>
                  <a:lnTo>
                    <a:pt x="304800" y="137160"/>
                  </a:lnTo>
                  <a:lnTo>
                    <a:pt x="311627" y="93146"/>
                  </a:lnTo>
                  <a:lnTo>
                    <a:pt x="330768" y="55412"/>
                  </a:lnTo>
                  <a:lnTo>
                    <a:pt x="360212" y="25968"/>
                  </a:lnTo>
                  <a:lnTo>
                    <a:pt x="397946" y="6827"/>
                  </a:lnTo>
                  <a:lnTo>
                    <a:pt x="441960" y="0"/>
                  </a:lnTo>
                  <a:close/>
                </a:path>
                <a:path extrusionOk="0" h="275589" w="1188720">
                  <a:moveTo>
                    <a:pt x="304800" y="0"/>
                  </a:moveTo>
                  <a:lnTo>
                    <a:pt x="304800" y="0"/>
                  </a:lnTo>
                </a:path>
                <a:path extrusionOk="0" h="275589" w="1188720">
                  <a:moveTo>
                    <a:pt x="579120" y="275589"/>
                  </a:moveTo>
                  <a:lnTo>
                    <a:pt x="579120" y="275589"/>
                  </a:lnTo>
                </a:path>
                <a:path extrusionOk="0" h="275589" w="1188720">
                  <a:moveTo>
                    <a:pt x="746760" y="0"/>
                  </a:moveTo>
                  <a:lnTo>
                    <a:pt x="790773" y="6827"/>
                  </a:lnTo>
                  <a:lnTo>
                    <a:pt x="828507" y="25968"/>
                  </a:lnTo>
                  <a:lnTo>
                    <a:pt x="857951" y="55412"/>
                  </a:lnTo>
                  <a:lnTo>
                    <a:pt x="877092" y="93146"/>
                  </a:lnTo>
                  <a:lnTo>
                    <a:pt x="883920" y="137160"/>
                  </a:lnTo>
                  <a:lnTo>
                    <a:pt x="877092" y="181792"/>
                  </a:lnTo>
                  <a:lnTo>
                    <a:pt x="857951" y="219903"/>
                  </a:lnTo>
                  <a:lnTo>
                    <a:pt x="828507" y="249539"/>
                  </a:lnTo>
                  <a:lnTo>
                    <a:pt x="790773" y="268752"/>
                  </a:lnTo>
                  <a:lnTo>
                    <a:pt x="746760" y="275589"/>
                  </a:lnTo>
                  <a:lnTo>
                    <a:pt x="702746" y="268752"/>
                  </a:lnTo>
                  <a:lnTo>
                    <a:pt x="665012" y="249539"/>
                  </a:lnTo>
                  <a:lnTo>
                    <a:pt x="635568" y="219903"/>
                  </a:lnTo>
                  <a:lnTo>
                    <a:pt x="616427" y="181792"/>
                  </a:lnTo>
                  <a:lnTo>
                    <a:pt x="609600" y="137160"/>
                  </a:lnTo>
                  <a:lnTo>
                    <a:pt x="616427" y="93146"/>
                  </a:lnTo>
                  <a:lnTo>
                    <a:pt x="635568" y="55412"/>
                  </a:lnTo>
                  <a:lnTo>
                    <a:pt x="665012" y="25968"/>
                  </a:lnTo>
                  <a:lnTo>
                    <a:pt x="702746" y="6827"/>
                  </a:lnTo>
                  <a:lnTo>
                    <a:pt x="746760" y="0"/>
                  </a:lnTo>
                  <a:close/>
                </a:path>
                <a:path extrusionOk="0" h="275589" w="1188720">
                  <a:moveTo>
                    <a:pt x="609600" y="0"/>
                  </a:moveTo>
                  <a:lnTo>
                    <a:pt x="609600" y="0"/>
                  </a:lnTo>
                </a:path>
                <a:path extrusionOk="0" h="275589" w="1188720">
                  <a:moveTo>
                    <a:pt x="883920" y="275589"/>
                  </a:moveTo>
                  <a:lnTo>
                    <a:pt x="883920" y="275589"/>
                  </a:lnTo>
                </a:path>
                <a:path extrusionOk="0" h="275589" w="1188720">
                  <a:moveTo>
                    <a:pt x="1051560" y="0"/>
                  </a:moveTo>
                  <a:lnTo>
                    <a:pt x="1095573" y="6827"/>
                  </a:lnTo>
                  <a:lnTo>
                    <a:pt x="1133307" y="25968"/>
                  </a:lnTo>
                  <a:lnTo>
                    <a:pt x="1162751" y="55412"/>
                  </a:lnTo>
                  <a:lnTo>
                    <a:pt x="1181892" y="93146"/>
                  </a:lnTo>
                  <a:lnTo>
                    <a:pt x="1188720" y="137160"/>
                  </a:lnTo>
                  <a:lnTo>
                    <a:pt x="1181892" y="181792"/>
                  </a:lnTo>
                  <a:lnTo>
                    <a:pt x="1162751" y="219903"/>
                  </a:lnTo>
                  <a:lnTo>
                    <a:pt x="1133307" y="249539"/>
                  </a:lnTo>
                  <a:lnTo>
                    <a:pt x="1095573" y="268752"/>
                  </a:lnTo>
                  <a:lnTo>
                    <a:pt x="1051560" y="275589"/>
                  </a:lnTo>
                  <a:lnTo>
                    <a:pt x="1007059" y="268752"/>
                  </a:lnTo>
                  <a:lnTo>
                    <a:pt x="969263" y="249539"/>
                  </a:lnTo>
                  <a:lnTo>
                    <a:pt x="940003" y="219903"/>
                  </a:lnTo>
                  <a:lnTo>
                    <a:pt x="921105" y="181792"/>
                  </a:lnTo>
                  <a:lnTo>
                    <a:pt x="914400" y="137160"/>
                  </a:lnTo>
                  <a:lnTo>
                    <a:pt x="921105" y="93146"/>
                  </a:lnTo>
                  <a:lnTo>
                    <a:pt x="940003" y="55412"/>
                  </a:lnTo>
                  <a:lnTo>
                    <a:pt x="969264" y="25968"/>
                  </a:lnTo>
                  <a:lnTo>
                    <a:pt x="1007059" y="6827"/>
                  </a:lnTo>
                  <a:lnTo>
                    <a:pt x="1051560" y="0"/>
                  </a:lnTo>
                  <a:close/>
                </a:path>
                <a:path extrusionOk="0" h="275589" w="1188720">
                  <a:moveTo>
                    <a:pt x="914400" y="0"/>
                  </a:moveTo>
                  <a:lnTo>
                    <a:pt x="914400" y="0"/>
                  </a:lnTo>
                </a:path>
                <a:path extrusionOk="0" h="275589" w="1188720">
                  <a:moveTo>
                    <a:pt x="1188720" y="275589"/>
                  </a:moveTo>
                  <a:lnTo>
                    <a:pt x="11887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2" name="Google Shape;1042;p41"/>
            <p:cNvSpPr/>
            <p:nvPr/>
          </p:nvSpPr>
          <p:spPr>
            <a:xfrm>
              <a:off x="5791200" y="24358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3" name="Google Shape;1043;p41"/>
            <p:cNvSpPr/>
            <p:nvPr/>
          </p:nvSpPr>
          <p:spPr>
            <a:xfrm>
              <a:off x="5791200" y="24358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4" name="Google Shape;1044;p41"/>
            <p:cNvSpPr/>
            <p:nvPr/>
          </p:nvSpPr>
          <p:spPr>
            <a:xfrm>
              <a:off x="3657600" y="2741930"/>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5" name="Google Shape;1045;p41"/>
            <p:cNvSpPr/>
            <p:nvPr/>
          </p:nvSpPr>
          <p:spPr>
            <a:xfrm>
              <a:off x="3657600" y="2741930"/>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6" name="Google Shape;1046;p41"/>
            <p:cNvSpPr/>
            <p:nvPr/>
          </p:nvSpPr>
          <p:spPr>
            <a:xfrm>
              <a:off x="3962400" y="2741930"/>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7" name="Google Shape;1047;p41"/>
            <p:cNvSpPr/>
            <p:nvPr/>
          </p:nvSpPr>
          <p:spPr>
            <a:xfrm>
              <a:off x="3962400" y="2741930"/>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8" name="Google Shape;1048;p41"/>
            <p:cNvSpPr/>
            <p:nvPr/>
          </p:nvSpPr>
          <p:spPr>
            <a:xfrm>
              <a:off x="4267200" y="2741930"/>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9" name="Google Shape;1049;p41"/>
            <p:cNvSpPr/>
            <p:nvPr/>
          </p:nvSpPr>
          <p:spPr>
            <a:xfrm>
              <a:off x="4267200" y="2741930"/>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0" name="Google Shape;1050;p41"/>
            <p:cNvSpPr/>
            <p:nvPr/>
          </p:nvSpPr>
          <p:spPr>
            <a:xfrm>
              <a:off x="4572000" y="2741930"/>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1" name="Google Shape;1051;p41"/>
            <p:cNvSpPr/>
            <p:nvPr/>
          </p:nvSpPr>
          <p:spPr>
            <a:xfrm>
              <a:off x="4572000" y="2741930"/>
              <a:ext cx="579120" cy="274320"/>
            </a:xfrm>
            <a:custGeom>
              <a:rect b="b" l="l" r="r" t="t"/>
              <a:pathLst>
                <a:path extrusionOk="0" h="274319" w="5791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579120">
                  <a:moveTo>
                    <a:pt x="0" y="0"/>
                  </a:moveTo>
                  <a:lnTo>
                    <a:pt x="0" y="0"/>
                  </a:lnTo>
                </a:path>
                <a:path extrusionOk="0" h="274319" w="579120">
                  <a:moveTo>
                    <a:pt x="274320" y="274320"/>
                  </a:moveTo>
                  <a:lnTo>
                    <a:pt x="274320" y="274320"/>
                  </a:lnTo>
                </a:path>
                <a:path extrusionOk="0" h="274319" w="579120">
                  <a:moveTo>
                    <a:pt x="441960" y="0"/>
                  </a:moveTo>
                  <a:lnTo>
                    <a:pt x="485973" y="6705"/>
                  </a:lnTo>
                  <a:lnTo>
                    <a:pt x="523707" y="25603"/>
                  </a:lnTo>
                  <a:lnTo>
                    <a:pt x="553151" y="54864"/>
                  </a:lnTo>
                  <a:lnTo>
                    <a:pt x="572292" y="92659"/>
                  </a:lnTo>
                  <a:lnTo>
                    <a:pt x="579120" y="137160"/>
                  </a:lnTo>
                  <a:lnTo>
                    <a:pt x="572292" y="181173"/>
                  </a:lnTo>
                  <a:lnTo>
                    <a:pt x="553151" y="218907"/>
                  </a:lnTo>
                  <a:lnTo>
                    <a:pt x="523707" y="248351"/>
                  </a:lnTo>
                  <a:lnTo>
                    <a:pt x="485973" y="267492"/>
                  </a:lnTo>
                  <a:lnTo>
                    <a:pt x="441960" y="274320"/>
                  </a:lnTo>
                  <a:lnTo>
                    <a:pt x="397946" y="267492"/>
                  </a:lnTo>
                  <a:lnTo>
                    <a:pt x="360212" y="248351"/>
                  </a:lnTo>
                  <a:lnTo>
                    <a:pt x="330768" y="218907"/>
                  </a:lnTo>
                  <a:lnTo>
                    <a:pt x="311627" y="181173"/>
                  </a:lnTo>
                  <a:lnTo>
                    <a:pt x="304800" y="137160"/>
                  </a:lnTo>
                  <a:lnTo>
                    <a:pt x="311627" y="92659"/>
                  </a:lnTo>
                  <a:lnTo>
                    <a:pt x="330768" y="54863"/>
                  </a:lnTo>
                  <a:lnTo>
                    <a:pt x="360212" y="25603"/>
                  </a:lnTo>
                  <a:lnTo>
                    <a:pt x="397946" y="6705"/>
                  </a:lnTo>
                  <a:lnTo>
                    <a:pt x="441960" y="0"/>
                  </a:lnTo>
                  <a:close/>
                </a:path>
                <a:path extrusionOk="0" h="274319" w="579120">
                  <a:moveTo>
                    <a:pt x="304800" y="0"/>
                  </a:moveTo>
                  <a:lnTo>
                    <a:pt x="304800" y="0"/>
                  </a:lnTo>
                </a:path>
                <a:path extrusionOk="0" h="274319" w="579120">
                  <a:moveTo>
                    <a:pt x="579120" y="274320"/>
                  </a:moveTo>
                  <a:lnTo>
                    <a:pt x="5791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2" name="Google Shape;1052;p41"/>
            <p:cNvSpPr/>
            <p:nvPr/>
          </p:nvSpPr>
          <p:spPr>
            <a:xfrm>
              <a:off x="5181600" y="2741930"/>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3" name="Google Shape;1053;p41"/>
            <p:cNvSpPr/>
            <p:nvPr/>
          </p:nvSpPr>
          <p:spPr>
            <a:xfrm>
              <a:off x="5181600" y="2741930"/>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4" name="Google Shape;1054;p41"/>
            <p:cNvSpPr/>
            <p:nvPr/>
          </p:nvSpPr>
          <p:spPr>
            <a:xfrm>
              <a:off x="5486400" y="2741930"/>
              <a:ext cx="274320" cy="274320"/>
            </a:xfrm>
            <a:custGeom>
              <a:rect b="b" l="l" r="r" t="t"/>
              <a:pathLst>
                <a:path extrusionOk="0" h="274319"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5" name="Google Shape;1055;p41"/>
            <p:cNvSpPr/>
            <p:nvPr/>
          </p:nvSpPr>
          <p:spPr>
            <a:xfrm>
              <a:off x="5486400" y="2741930"/>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6" name="Google Shape;1056;p41"/>
            <p:cNvSpPr/>
            <p:nvPr/>
          </p:nvSpPr>
          <p:spPr>
            <a:xfrm>
              <a:off x="5791200" y="2741930"/>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7" name="Google Shape;1057;p41"/>
            <p:cNvSpPr/>
            <p:nvPr/>
          </p:nvSpPr>
          <p:spPr>
            <a:xfrm>
              <a:off x="5791200" y="2741930"/>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8" name="Google Shape;1058;p41"/>
            <p:cNvSpPr/>
            <p:nvPr/>
          </p:nvSpPr>
          <p:spPr>
            <a:xfrm>
              <a:off x="3657600" y="3046730"/>
              <a:ext cx="274320" cy="274320"/>
            </a:xfrm>
            <a:custGeom>
              <a:rect b="b" l="l" r="r" t="t"/>
              <a:pathLst>
                <a:path extrusionOk="0" h="274320" w="274320">
                  <a:moveTo>
                    <a:pt x="137160" y="0"/>
                  </a:moveTo>
                  <a:lnTo>
                    <a:pt x="92659" y="6705"/>
                  </a:lnTo>
                  <a:lnTo>
                    <a:pt x="54864" y="25603"/>
                  </a:lnTo>
                  <a:lnTo>
                    <a:pt x="25603" y="54863"/>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9" name="Google Shape;1059;p41"/>
            <p:cNvSpPr/>
            <p:nvPr/>
          </p:nvSpPr>
          <p:spPr>
            <a:xfrm>
              <a:off x="3657600" y="3046730"/>
              <a:ext cx="1188720" cy="274320"/>
            </a:xfrm>
            <a:custGeom>
              <a:rect b="b" l="l" r="r" t="t"/>
              <a:pathLst>
                <a:path extrusionOk="0" h="274320" w="11887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3"/>
                  </a:lnTo>
                  <a:lnTo>
                    <a:pt x="54864" y="25603"/>
                  </a:lnTo>
                  <a:lnTo>
                    <a:pt x="92659" y="6705"/>
                  </a:lnTo>
                  <a:lnTo>
                    <a:pt x="137160" y="0"/>
                  </a:lnTo>
                  <a:close/>
                </a:path>
                <a:path extrusionOk="0" h="274320" w="1188720">
                  <a:moveTo>
                    <a:pt x="0" y="0"/>
                  </a:moveTo>
                  <a:lnTo>
                    <a:pt x="0" y="0"/>
                  </a:lnTo>
                </a:path>
                <a:path extrusionOk="0" h="274320" w="1188720">
                  <a:moveTo>
                    <a:pt x="274320" y="274320"/>
                  </a:moveTo>
                  <a:lnTo>
                    <a:pt x="274320" y="274320"/>
                  </a:lnTo>
                </a:path>
                <a:path extrusionOk="0" h="274320" w="1188720">
                  <a:moveTo>
                    <a:pt x="441960" y="0"/>
                  </a:moveTo>
                  <a:lnTo>
                    <a:pt x="485973" y="6705"/>
                  </a:lnTo>
                  <a:lnTo>
                    <a:pt x="523707" y="25603"/>
                  </a:lnTo>
                  <a:lnTo>
                    <a:pt x="553151" y="54864"/>
                  </a:lnTo>
                  <a:lnTo>
                    <a:pt x="572292" y="92659"/>
                  </a:lnTo>
                  <a:lnTo>
                    <a:pt x="579120" y="137160"/>
                  </a:lnTo>
                  <a:lnTo>
                    <a:pt x="572292" y="181173"/>
                  </a:lnTo>
                  <a:lnTo>
                    <a:pt x="553151" y="218907"/>
                  </a:lnTo>
                  <a:lnTo>
                    <a:pt x="523707" y="248351"/>
                  </a:lnTo>
                  <a:lnTo>
                    <a:pt x="485973" y="267492"/>
                  </a:lnTo>
                  <a:lnTo>
                    <a:pt x="441960" y="274320"/>
                  </a:lnTo>
                  <a:lnTo>
                    <a:pt x="397946" y="267492"/>
                  </a:lnTo>
                  <a:lnTo>
                    <a:pt x="360212" y="248351"/>
                  </a:lnTo>
                  <a:lnTo>
                    <a:pt x="330768" y="218907"/>
                  </a:lnTo>
                  <a:lnTo>
                    <a:pt x="311627" y="181173"/>
                  </a:lnTo>
                  <a:lnTo>
                    <a:pt x="304800" y="137160"/>
                  </a:lnTo>
                  <a:lnTo>
                    <a:pt x="311627" y="92659"/>
                  </a:lnTo>
                  <a:lnTo>
                    <a:pt x="330768" y="54863"/>
                  </a:lnTo>
                  <a:lnTo>
                    <a:pt x="360212" y="25603"/>
                  </a:lnTo>
                  <a:lnTo>
                    <a:pt x="397946" y="6705"/>
                  </a:lnTo>
                  <a:lnTo>
                    <a:pt x="441960" y="0"/>
                  </a:lnTo>
                  <a:close/>
                </a:path>
                <a:path extrusionOk="0" h="274320" w="1188720">
                  <a:moveTo>
                    <a:pt x="304800" y="0"/>
                  </a:moveTo>
                  <a:lnTo>
                    <a:pt x="304800" y="0"/>
                  </a:lnTo>
                </a:path>
                <a:path extrusionOk="0" h="274320" w="1188720">
                  <a:moveTo>
                    <a:pt x="579120" y="274320"/>
                  </a:moveTo>
                  <a:lnTo>
                    <a:pt x="579120" y="274320"/>
                  </a:lnTo>
                </a:path>
                <a:path extrusionOk="0" h="274320" w="1188720">
                  <a:moveTo>
                    <a:pt x="746760" y="0"/>
                  </a:moveTo>
                  <a:lnTo>
                    <a:pt x="790773" y="6705"/>
                  </a:lnTo>
                  <a:lnTo>
                    <a:pt x="828507" y="25603"/>
                  </a:lnTo>
                  <a:lnTo>
                    <a:pt x="857951" y="54864"/>
                  </a:lnTo>
                  <a:lnTo>
                    <a:pt x="877092" y="92659"/>
                  </a:lnTo>
                  <a:lnTo>
                    <a:pt x="883920" y="137160"/>
                  </a:lnTo>
                  <a:lnTo>
                    <a:pt x="877092" y="181173"/>
                  </a:lnTo>
                  <a:lnTo>
                    <a:pt x="857951" y="218907"/>
                  </a:lnTo>
                  <a:lnTo>
                    <a:pt x="828507" y="248351"/>
                  </a:lnTo>
                  <a:lnTo>
                    <a:pt x="790773" y="267492"/>
                  </a:lnTo>
                  <a:lnTo>
                    <a:pt x="746760" y="274320"/>
                  </a:lnTo>
                  <a:lnTo>
                    <a:pt x="702746" y="267492"/>
                  </a:lnTo>
                  <a:lnTo>
                    <a:pt x="665012" y="248351"/>
                  </a:lnTo>
                  <a:lnTo>
                    <a:pt x="635568" y="218907"/>
                  </a:lnTo>
                  <a:lnTo>
                    <a:pt x="616427" y="181173"/>
                  </a:lnTo>
                  <a:lnTo>
                    <a:pt x="609600" y="137160"/>
                  </a:lnTo>
                  <a:lnTo>
                    <a:pt x="616427" y="92659"/>
                  </a:lnTo>
                  <a:lnTo>
                    <a:pt x="635568" y="54863"/>
                  </a:lnTo>
                  <a:lnTo>
                    <a:pt x="665012" y="25603"/>
                  </a:lnTo>
                  <a:lnTo>
                    <a:pt x="702746" y="6705"/>
                  </a:lnTo>
                  <a:lnTo>
                    <a:pt x="746760" y="0"/>
                  </a:lnTo>
                  <a:close/>
                </a:path>
                <a:path extrusionOk="0" h="274320" w="1188720">
                  <a:moveTo>
                    <a:pt x="609600" y="0"/>
                  </a:moveTo>
                  <a:lnTo>
                    <a:pt x="609600" y="0"/>
                  </a:lnTo>
                </a:path>
                <a:path extrusionOk="0" h="274320" w="1188720">
                  <a:moveTo>
                    <a:pt x="883920" y="274320"/>
                  </a:moveTo>
                  <a:lnTo>
                    <a:pt x="883920" y="274320"/>
                  </a:lnTo>
                </a:path>
                <a:path extrusionOk="0" h="274320" w="1188720">
                  <a:moveTo>
                    <a:pt x="1051560" y="0"/>
                  </a:moveTo>
                  <a:lnTo>
                    <a:pt x="1095573" y="6705"/>
                  </a:lnTo>
                  <a:lnTo>
                    <a:pt x="1133307" y="25603"/>
                  </a:lnTo>
                  <a:lnTo>
                    <a:pt x="1162751" y="54864"/>
                  </a:lnTo>
                  <a:lnTo>
                    <a:pt x="1181892" y="92659"/>
                  </a:lnTo>
                  <a:lnTo>
                    <a:pt x="1188720" y="137160"/>
                  </a:lnTo>
                  <a:lnTo>
                    <a:pt x="1181892" y="181173"/>
                  </a:lnTo>
                  <a:lnTo>
                    <a:pt x="1162751" y="218907"/>
                  </a:lnTo>
                  <a:lnTo>
                    <a:pt x="1133307" y="248351"/>
                  </a:lnTo>
                  <a:lnTo>
                    <a:pt x="1095573" y="267492"/>
                  </a:lnTo>
                  <a:lnTo>
                    <a:pt x="1051560" y="274320"/>
                  </a:lnTo>
                  <a:lnTo>
                    <a:pt x="1007059" y="267492"/>
                  </a:lnTo>
                  <a:lnTo>
                    <a:pt x="969263" y="248351"/>
                  </a:lnTo>
                  <a:lnTo>
                    <a:pt x="940003" y="218907"/>
                  </a:lnTo>
                  <a:lnTo>
                    <a:pt x="921105" y="181173"/>
                  </a:lnTo>
                  <a:lnTo>
                    <a:pt x="914400" y="137160"/>
                  </a:lnTo>
                  <a:lnTo>
                    <a:pt x="921105" y="92659"/>
                  </a:lnTo>
                  <a:lnTo>
                    <a:pt x="940003" y="54863"/>
                  </a:lnTo>
                  <a:lnTo>
                    <a:pt x="969264" y="25603"/>
                  </a:lnTo>
                  <a:lnTo>
                    <a:pt x="1007059" y="6705"/>
                  </a:lnTo>
                  <a:lnTo>
                    <a:pt x="1051560" y="0"/>
                  </a:lnTo>
                  <a:close/>
                </a:path>
                <a:path extrusionOk="0" h="274320" w="1188720">
                  <a:moveTo>
                    <a:pt x="914400" y="0"/>
                  </a:moveTo>
                  <a:lnTo>
                    <a:pt x="914400" y="0"/>
                  </a:lnTo>
                </a:path>
                <a:path extrusionOk="0" h="274320" w="1188720">
                  <a:moveTo>
                    <a:pt x="1188720" y="274320"/>
                  </a:moveTo>
                  <a:lnTo>
                    <a:pt x="11887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0" name="Google Shape;1060;p41"/>
            <p:cNvSpPr/>
            <p:nvPr/>
          </p:nvSpPr>
          <p:spPr>
            <a:xfrm>
              <a:off x="4876800" y="3046730"/>
              <a:ext cx="274320" cy="274320"/>
            </a:xfrm>
            <a:custGeom>
              <a:rect b="b" l="l" r="r" t="t"/>
              <a:pathLst>
                <a:path extrusionOk="0" h="274320"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1" name="Google Shape;1061;p41"/>
            <p:cNvSpPr/>
            <p:nvPr/>
          </p:nvSpPr>
          <p:spPr>
            <a:xfrm>
              <a:off x="4876800" y="30467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2" name="Google Shape;1062;p41"/>
            <p:cNvSpPr/>
            <p:nvPr/>
          </p:nvSpPr>
          <p:spPr>
            <a:xfrm>
              <a:off x="5181600" y="3046730"/>
              <a:ext cx="274320" cy="274320"/>
            </a:xfrm>
            <a:custGeom>
              <a:rect b="b" l="l" r="r" t="t"/>
              <a:pathLst>
                <a:path extrusionOk="0" h="274320"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3" name="Google Shape;1063;p41"/>
            <p:cNvSpPr/>
            <p:nvPr/>
          </p:nvSpPr>
          <p:spPr>
            <a:xfrm>
              <a:off x="5181600" y="30467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4" name="Google Shape;1064;p41"/>
            <p:cNvSpPr/>
            <p:nvPr/>
          </p:nvSpPr>
          <p:spPr>
            <a:xfrm>
              <a:off x="3657600" y="3350260"/>
              <a:ext cx="274320" cy="275590"/>
            </a:xfrm>
            <a:custGeom>
              <a:rect b="b" l="l" r="r" t="t"/>
              <a:pathLst>
                <a:path extrusionOk="0" h="275589" w="274320">
                  <a:moveTo>
                    <a:pt x="137160" y="0"/>
                  </a:moveTo>
                  <a:lnTo>
                    <a:pt x="92659" y="6827"/>
                  </a:lnTo>
                  <a:lnTo>
                    <a:pt x="54864" y="25968"/>
                  </a:lnTo>
                  <a:lnTo>
                    <a:pt x="25603" y="55412"/>
                  </a:lnTo>
                  <a:lnTo>
                    <a:pt x="6705" y="93146"/>
                  </a:lnTo>
                  <a:lnTo>
                    <a:pt x="0" y="137160"/>
                  </a:lnTo>
                  <a:lnTo>
                    <a:pt x="6705" y="181792"/>
                  </a:lnTo>
                  <a:lnTo>
                    <a:pt x="25603" y="219903"/>
                  </a:lnTo>
                  <a:lnTo>
                    <a:pt x="54863" y="249539"/>
                  </a:lnTo>
                  <a:lnTo>
                    <a:pt x="92659"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5" name="Google Shape;1065;p41"/>
            <p:cNvSpPr/>
            <p:nvPr/>
          </p:nvSpPr>
          <p:spPr>
            <a:xfrm>
              <a:off x="3657600" y="3350260"/>
              <a:ext cx="1188720" cy="275590"/>
            </a:xfrm>
            <a:custGeom>
              <a:rect b="b" l="l" r="r" t="t"/>
              <a:pathLst>
                <a:path extrusionOk="0" h="275589" w="11887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2659" y="268752"/>
                  </a:lnTo>
                  <a:lnTo>
                    <a:pt x="54863" y="249539"/>
                  </a:lnTo>
                  <a:lnTo>
                    <a:pt x="25603" y="219903"/>
                  </a:lnTo>
                  <a:lnTo>
                    <a:pt x="6705" y="181792"/>
                  </a:lnTo>
                  <a:lnTo>
                    <a:pt x="0" y="137160"/>
                  </a:lnTo>
                  <a:lnTo>
                    <a:pt x="6705" y="93146"/>
                  </a:lnTo>
                  <a:lnTo>
                    <a:pt x="25603" y="55412"/>
                  </a:lnTo>
                  <a:lnTo>
                    <a:pt x="54864" y="25968"/>
                  </a:lnTo>
                  <a:lnTo>
                    <a:pt x="92659" y="6827"/>
                  </a:lnTo>
                  <a:lnTo>
                    <a:pt x="137160" y="0"/>
                  </a:lnTo>
                  <a:close/>
                </a:path>
                <a:path extrusionOk="0" h="275589" w="1188720">
                  <a:moveTo>
                    <a:pt x="0" y="0"/>
                  </a:moveTo>
                  <a:lnTo>
                    <a:pt x="0" y="0"/>
                  </a:lnTo>
                </a:path>
                <a:path extrusionOk="0" h="275589" w="1188720">
                  <a:moveTo>
                    <a:pt x="274320" y="275589"/>
                  </a:moveTo>
                  <a:lnTo>
                    <a:pt x="274320" y="275589"/>
                  </a:lnTo>
                </a:path>
                <a:path extrusionOk="0" h="275589" w="1188720">
                  <a:moveTo>
                    <a:pt x="441960" y="0"/>
                  </a:moveTo>
                  <a:lnTo>
                    <a:pt x="485973" y="6827"/>
                  </a:lnTo>
                  <a:lnTo>
                    <a:pt x="523707" y="25968"/>
                  </a:lnTo>
                  <a:lnTo>
                    <a:pt x="553151" y="55412"/>
                  </a:lnTo>
                  <a:lnTo>
                    <a:pt x="572292" y="93146"/>
                  </a:lnTo>
                  <a:lnTo>
                    <a:pt x="579120" y="137160"/>
                  </a:lnTo>
                  <a:lnTo>
                    <a:pt x="572292" y="181792"/>
                  </a:lnTo>
                  <a:lnTo>
                    <a:pt x="553151" y="219903"/>
                  </a:lnTo>
                  <a:lnTo>
                    <a:pt x="523707" y="249539"/>
                  </a:lnTo>
                  <a:lnTo>
                    <a:pt x="485973" y="268752"/>
                  </a:lnTo>
                  <a:lnTo>
                    <a:pt x="441960" y="275589"/>
                  </a:lnTo>
                  <a:lnTo>
                    <a:pt x="397946" y="268752"/>
                  </a:lnTo>
                  <a:lnTo>
                    <a:pt x="360212" y="249539"/>
                  </a:lnTo>
                  <a:lnTo>
                    <a:pt x="330768" y="219903"/>
                  </a:lnTo>
                  <a:lnTo>
                    <a:pt x="311627" y="181792"/>
                  </a:lnTo>
                  <a:lnTo>
                    <a:pt x="304800" y="137160"/>
                  </a:lnTo>
                  <a:lnTo>
                    <a:pt x="311627" y="93146"/>
                  </a:lnTo>
                  <a:lnTo>
                    <a:pt x="330768" y="55412"/>
                  </a:lnTo>
                  <a:lnTo>
                    <a:pt x="360212" y="25968"/>
                  </a:lnTo>
                  <a:lnTo>
                    <a:pt x="397946" y="6827"/>
                  </a:lnTo>
                  <a:lnTo>
                    <a:pt x="441960" y="0"/>
                  </a:lnTo>
                  <a:close/>
                </a:path>
                <a:path extrusionOk="0" h="275589" w="1188720">
                  <a:moveTo>
                    <a:pt x="304800" y="0"/>
                  </a:moveTo>
                  <a:lnTo>
                    <a:pt x="304800" y="0"/>
                  </a:lnTo>
                </a:path>
                <a:path extrusionOk="0" h="275589" w="1188720">
                  <a:moveTo>
                    <a:pt x="579120" y="275589"/>
                  </a:moveTo>
                  <a:lnTo>
                    <a:pt x="579120" y="275589"/>
                  </a:lnTo>
                </a:path>
                <a:path extrusionOk="0" h="275589" w="1188720">
                  <a:moveTo>
                    <a:pt x="746760" y="0"/>
                  </a:moveTo>
                  <a:lnTo>
                    <a:pt x="790773" y="6827"/>
                  </a:lnTo>
                  <a:lnTo>
                    <a:pt x="828507" y="25968"/>
                  </a:lnTo>
                  <a:lnTo>
                    <a:pt x="857951" y="55412"/>
                  </a:lnTo>
                  <a:lnTo>
                    <a:pt x="877092" y="93146"/>
                  </a:lnTo>
                  <a:lnTo>
                    <a:pt x="883920" y="137160"/>
                  </a:lnTo>
                  <a:lnTo>
                    <a:pt x="877092" y="181792"/>
                  </a:lnTo>
                  <a:lnTo>
                    <a:pt x="857951" y="219903"/>
                  </a:lnTo>
                  <a:lnTo>
                    <a:pt x="828507" y="249539"/>
                  </a:lnTo>
                  <a:lnTo>
                    <a:pt x="790773" y="268752"/>
                  </a:lnTo>
                  <a:lnTo>
                    <a:pt x="746760" y="275589"/>
                  </a:lnTo>
                  <a:lnTo>
                    <a:pt x="702746" y="268752"/>
                  </a:lnTo>
                  <a:lnTo>
                    <a:pt x="665012" y="249539"/>
                  </a:lnTo>
                  <a:lnTo>
                    <a:pt x="635568" y="219903"/>
                  </a:lnTo>
                  <a:lnTo>
                    <a:pt x="616427" y="181792"/>
                  </a:lnTo>
                  <a:lnTo>
                    <a:pt x="609600" y="137160"/>
                  </a:lnTo>
                  <a:lnTo>
                    <a:pt x="616427" y="93146"/>
                  </a:lnTo>
                  <a:lnTo>
                    <a:pt x="635568" y="55412"/>
                  </a:lnTo>
                  <a:lnTo>
                    <a:pt x="665012" y="25968"/>
                  </a:lnTo>
                  <a:lnTo>
                    <a:pt x="702746" y="6827"/>
                  </a:lnTo>
                  <a:lnTo>
                    <a:pt x="746760" y="0"/>
                  </a:lnTo>
                  <a:close/>
                </a:path>
                <a:path extrusionOk="0" h="275589" w="1188720">
                  <a:moveTo>
                    <a:pt x="609600" y="0"/>
                  </a:moveTo>
                  <a:lnTo>
                    <a:pt x="609600" y="0"/>
                  </a:lnTo>
                </a:path>
                <a:path extrusionOk="0" h="275589" w="1188720">
                  <a:moveTo>
                    <a:pt x="883920" y="275589"/>
                  </a:moveTo>
                  <a:lnTo>
                    <a:pt x="883920" y="275589"/>
                  </a:lnTo>
                </a:path>
                <a:path extrusionOk="0" h="275589" w="1188720">
                  <a:moveTo>
                    <a:pt x="1051560" y="0"/>
                  </a:moveTo>
                  <a:lnTo>
                    <a:pt x="1095573" y="6827"/>
                  </a:lnTo>
                  <a:lnTo>
                    <a:pt x="1133307" y="25968"/>
                  </a:lnTo>
                  <a:lnTo>
                    <a:pt x="1162751" y="55412"/>
                  </a:lnTo>
                  <a:lnTo>
                    <a:pt x="1181892" y="93146"/>
                  </a:lnTo>
                  <a:lnTo>
                    <a:pt x="1188720" y="137160"/>
                  </a:lnTo>
                  <a:lnTo>
                    <a:pt x="1181892" y="181792"/>
                  </a:lnTo>
                  <a:lnTo>
                    <a:pt x="1162751" y="219903"/>
                  </a:lnTo>
                  <a:lnTo>
                    <a:pt x="1133307" y="249539"/>
                  </a:lnTo>
                  <a:lnTo>
                    <a:pt x="1095573" y="268752"/>
                  </a:lnTo>
                  <a:lnTo>
                    <a:pt x="1051560" y="275589"/>
                  </a:lnTo>
                  <a:lnTo>
                    <a:pt x="1007059" y="268752"/>
                  </a:lnTo>
                  <a:lnTo>
                    <a:pt x="969263" y="249539"/>
                  </a:lnTo>
                  <a:lnTo>
                    <a:pt x="940003" y="219903"/>
                  </a:lnTo>
                  <a:lnTo>
                    <a:pt x="921105" y="181792"/>
                  </a:lnTo>
                  <a:lnTo>
                    <a:pt x="914400" y="137160"/>
                  </a:lnTo>
                  <a:lnTo>
                    <a:pt x="921105" y="93146"/>
                  </a:lnTo>
                  <a:lnTo>
                    <a:pt x="940003" y="55412"/>
                  </a:lnTo>
                  <a:lnTo>
                    <a:pt x="969264" y="25968"/>
                  </a:lnTo>
                  <a:lnTo>
                    <a:pt x="1007059" y="6827"/>
                  </a:lnTo>
                  <a:lnTo>
                    <a:pt x="1051560" y="0"/>
                  </a:lnTo>
                  <a:close/>
                </a:path>
                <a:path extrusionOk="0" h="275589" w="1188720">
                  <a:moveTo>
                    <a:pt x="914400" y="0"/>
                  </a:moveTo>
                  <a:lnTo>
                    <a:pt x="914400" y="0"/>
                  </a:lnTo>
                </a:path>
                <a:path extrusionOk="0" h="275589" w="1188720">
                  <a:moveTo>
                    <a:pt x="1188720" y="275589"/>
                  </a:moveTo>
                  <a:lnTo>
                    <a:pt x="11887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6" name="Google Shape;1066;p41"/>
            <p:cNvSpPr/>
            <p:nvPr/>
          </p:nvSpPr>
          <p:spPr>
            <a:xfrm>
              <a:off x="4876800" y="33502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7" name="Google Shape;1067;p41"/>
            <p:cNvSpPr/>
            <p:nvPr/>
          </p:nvSpPr>
          <p:spPr>
            <a:xfrm>
              <a:off x="4876800" y="33502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8" name="Google Shape;1068;p41"/>
            <p:cNvSpPr/>
            <p:nvPr/>
          </p:nvSpPr>
          <p:spPr>
            <a:xfrm>
              <a:off x="3657600" y="3656330"/>
              <a:ext cx="274320" cy="274320"/>
            </a:xfrm>
            <a:custGeom>
              <a:rect b="b" l="l" r="r" t="t"/>
              <a:pathLst>
                <a:path extrusionOk="0" h="274320" w="274320">
                  <a:moveTo>
                    <a:pt x="137160" y="0"/>
                  </a:moveTo>
                  <a:lnTo>
                    <a:pt x="92659" y="6705"/>
                  </a:lnTo>
                  <a:lnTo>
                    <a:pt x="54864" y="25603"/>
                  </a:lnTo>
                  <a:lnTo>
                    <a:pt x="25603" y="54864"/>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9" name="Google Shape;1069;p41"/>
            <p:cNvSpPr/>
            <p:nvPr/>
          </p:nvSpPr>
          <p:spPr>
            <a:xfrm>
              <a:off x="3657600" y="36563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4"/>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0" name="Google Shape;1070;p41"/>
            <p:cNvSpPr/>
            <p:nvPr/>
          </p:nvSpPr>
          <p:spPr>
            <a:xfrm>
              <a:off x="3962400" y="3656330"/>
              <a:ext cx="274320" cy="274320"/>
            </a:xfrm>
            <a:custGeom>
              <a:rect b="b" l="l" r="r" t="t"/>
              <a:pathLst>
                <a:path extrusionOk="0" h="274320" w="274320">
                  <a:moveTo>
                    <a:pt x="137160" y="0"/>
                  </a:moveTo>
                  <a:lnTo>
                    <a:pt x="93146" y="6705"/>
                  </a:lnTo>
                  <a:lnTo>
                    <a:pt x="55412" y="25603"/>
                  </a:lnTo>
                  <a:lnTo>
                    <a:pt x="25968" y="54864"/>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1" name="Google Shape;1071;p41"/>
            <p:cNvSpPr/>
            <p:nvPr/>
          </p:nvSpPr>
          <p:spPr>
            <a:xfrm>
              <a:off x="3962400" y="36563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4"/>
                  </a:lnTo>
                  <a:lnTo>
                    <a:pt x="55412" y="25603"/>
                  </a:lnTo>
                  <a:lnTo>
                    <a:pt x="93146"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2" name="Google Shape;1072;p41"/>
            <p:cNvSpPr/>
            <p:nvPr/>
          </p:nvSpPr>
          <p:spPr>
            <a:xfrm>
              <a:off x="4267200" y="3656330"/>
              <a:ext cx="274320" cy="274320"/>
            </a:xfrm>
            <a:custGeom>
              <a:rect b="b" l="l" r="r" t="t"/>
              <a:pathLst>
                <a:path extrusionOk="0" h="274320" w="274320">
                  <a:moveTo>
                    <a:pt x="137160" y="0"/>
                  </a:moveTo>
                  <a:lnTo>
                    <a:pt x="93146" y="6705"/>
                  </a:lnTo>
                  <a:lnTo>
                    <a:pt x="55412" y="25603"/>
                  </a:lnTo>
                  <a:lnTo>
                    <a:pt x="25968" y="54864"/>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3" name="Google Shape;1073;p41"/>
            <p:cNvSpPr/>
            <p:nvPr/>
          </p:nvSpPr>
          <p:spPr>
            <a:xfrm>
              <a:off x="4267200" y="36563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4"/>
                  </a:lnTo>
                  <a:lnTo>
                    <a:pt x="55412" y="25603"/>
                  </a:lnTo>
                  <a:lnTo>
                    <a:pt x="93146"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4" name="Google Shape;1074;p41"/>
            <p:cNvSpPr/>
            <p:nvPr/>
          </p:nvSpPr>
          <p:spPr>
            <a:xfrm>
              <a:off x="4572000" y="3656330"/>
              <a:ext cx="274320" cy="274320"/>
            </a:xfrm>
            <a:custGeom>
              <a:rect b="b" l="l" r="r" t="t"/>
              <a:pathLst>
                <a:path extrusionOk="0" h="274320" w="274320">
                  <a:moveTo>
                    <a:pt x="137160" y="0"/>
                  </a:moveTo>
                  <a:lnTo>
                    <a:pt x="92659" y="6705"/>
                  </a:lnTo>
                  <a:lnTo>
                    <a:pt x="54864" y="25603"/>
                  </a:lnTo>
                  <a:lnTo>
                    <a:pt x="25603" y="54864"/>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5" name="Google Shape;1075;p41"/>
            <p:cNvSpPr/>
            <p:nvPr/>
          </p:nvSpPr>
          <p:spPr>
            <a:xfrm>
              <a:off x="4572000" y="36563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2659" y="267492"/>
                  </a:lnTo>
                  <a:lnTo>
                    <a:pt x="54863" y="248351"/>
                  </a:lnTo>
                  <a:lnTo>
                    <a:pt x="25603" y="218907"/>
                  </a:lnTo>
                  <a:lnTo>
                    <a:pt x="6705" y="181173"/>
                  </a:lnTo>
                  <a:lnTo>
                    <a:pt x="0" y="137160"/>
                  </a:lnTo>
                  <a:lnTo>
                    <a:pt x="6705" y="92659"/>
                  </a:lnTo>
                  <a:lnTo>
                    <a:pt x="25603" y="54864"/>
                  </a:lnTo>
                  <a:lnTo>
                    <a:pt x="54864" y="25603"/>
                  </a:lnTo>
                  <a:lnTo>
                    <a:pt x="92659"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6" name="Google Shape;1076;p41"/>
            <p:cNvSpPr/>
            <p:nvPr/>
          </p:nvSpPr>
          <p:spPr>
            <a:xfrm>
              <a:off x="4876800" y="3656330"/>
              <a:ext cx="274320" cy="274320"/>
            </a:xfrm>
            <a:custGeom>
              <a:rect b="b" l="l" r="r" t="t"/>
              <a:pathLst>
                <a:path extrusionOk="0" h="274320" w="274320">
                  <a:moveTo>
                    <a:pt x="137160" y="0"/>
                  </a:moveTo>
                  <a:lnTo>
                    <a:pt x="93146" y="6705"/>
                  </a:lnTo>
                  <a:lnTo>
                    <a:pt x="55412" y="25603"/>
                  </a:lnTo>
                  <a:lnTo>
                    <a:pt x="25968" y="54864"/>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7" name="Google Shape;1077;p41"/>
            <p:cNvSpPr/>
            <p:nvPr/>
          </p:nvSpPr>
          <p:spPr>
            <a:xfrm>
              <a:off x="4876800" y="3656330"/>
              <a:ext cx="274320" cy="274320"/>
            </a:xfrm>
            <a:custGeom>
              <a:rect b="b" l="l" r="r" t="t"/>
              <a:pathLst>
                <a:path extrusionOk="0" h="274320"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4"/>
                  </a:lnTo>
                  <a:lnTo>
                    <a:pt x="55412" y="25603"/>
                  </a:lnTo>
                  <a:lnTo>
                    <a:pt x="93146" y="6705"/>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8" name="Google Shape;1078;p41"/>
            <p:cNvSpPr/>
            <p:nvPr/>
          </p:nvSpPr>
          <p:spPr>
            <a:xfrm>
              <a:off x="4419600" y="3497580"/>
              <a:ext cx="0" cy="692150"/>
            </a:xfrm>
            <a:custGeom>
              <a:rect b="b" l="l" r="r" t="t"/>
              <a:pathLst>
                <a:path extrusionOk="0" h="692150" w="120000">
                  <a:moveTo>
                    <a:pt x="0" y="692150"/>
                  </a:moveTo>
                  <a:lnTo>
                    <a:pt x="0" y="0"/>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9" name="Google Shape;1079;p41"/>
            <p:cNvSpPr/>
            <p:nvPr/>
          </p:nvSpPr>
          <p:spPr>
            <a:xfrm>
              <a:off x="4381500" y="3427730"/>
              <a:ext cx="76200" cy="74930"/>
            </a:xfrm>
            <a:custGeom>
              <a:rect b="b" l="l" r="r" t="t"/>
              <a:pathLst>
                <a:path extrusionOk="0" h="74929" w="76200">
                  <a:moveTo>
                    <a:pt x="38100" y="0"/>
                  </a:moveTo>
                  <a:lnTo>
                    <a:pt x="0" y="74930"/>
                  </a:lnTo>
                  <a:lnTo>
                    <a:pt x="76200" y="74930"/>
                  </a:lnTo>
                  <a:lnTo>
                    <a:pt x="38100"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80" name="Google Shape;1080;p41"/>
          <p:cNvSpPr txBox="1"/>
          <p:nvPr>
            <p:ph type="title"/>
          </p:nvPr>
        </p:nvSpPr>
        <p:spPr>
          <a:xfrm>
            <a:off x="420369" y="206284"/>
            <a:ext cx="4649470" cy="1046480"/>
          </a:xfrm>
          <a:prstGeom prst="rect">
            <a:avLst/>
          </a:prstGeom>
          <a:noFill/>
          <a:ln>
            <a:noFill/>
          </a:ln>
        </p:spPr>
        <p:txBody>
          <a:bodyPr anchorCtr="0" anchor="t" bIns="0" lIns="0" spcFirstLastPara="1" rIns="0" wrap="square" tIns="69200">
            <a:spAutoFit/>
          </a:bodyPr>
          <a:lstStyle/>
          <a:p>
            <a:pPr indent="0" lvl="0" marL="12700" rtl="0" algn="l">
              <a:lnSpc>
                <a:spcPct val="100000"/>
              </a:lnSpc>
              <a:spcBef>
                <a:spcPts val="0"/>
              </a:spcBef>
              <a:spcAft>
                <a:spcPts val="0"/>
              </a:spcAft>
              <a:buNone/>
            </a:pPr>
            <a:r>
              <a:rPr lang="en-US"/>
              <a:t>Boundary Fill Algorithm</a:t>
            </a:r>
            <a:endParaRPr/>
          </a:p>
          <a:p>
            <a:pPr indent="0" lvl="0" marL="12700" rtl="0" algn="l">
              <a:lnSpc>
                <a:spcPct val="100000"/>
              </a:lnSpc>
              <a:spcBef>
                <a:spcPts val="390"/>
              </a:spcBef>
              <a:spcAft>
                <a:spcPts val="0"/>
              </a:spcAft>
              <a:buNone/>
            </a:pPr>
            <a:r>
              <a:rPr lang="en-US" sz="2800">
                <a:solidFill>
                  <a:srgbClr val="FF0000"/>
                </a:solidFill>
              </a:rPr>
              <a:t>8-connected (Example)</a:t>
            </a:r>
            <a:endParaRPr sz="2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grpSp>
        <p:nvGrpSpPr>
          <p:cNvPr id="1085" name="Google Shape;1085;p42"/>
          <p:cNvGrpSpPr/>
          <p:nvPr/>
        </p:nvGrpSpPr>
        <p:grpSpPr>
          <a:xfrm>
            <a:off x="4570730" y="1827530"/>
            <a:ext cx="1493520" cy="883920"/>
            <a:chOff x="4570730" y="1827530"/>
            <a:chExt cx="1493520" cy="883920"/>
          </a:xfrm>
        </p:grpSpPr>
        <p:sp>
          <p:nvSpPr>
            <p:cNvPr id="1086" name="Google Shape;1086;p42"/>
            <p:cNvSpPr/>
            <p:nvPr/>
          </p:nvSpPr>
          <p:spPr>
            <a:xfrm>
              <a:off x="4570730" y="18275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7" name="Google Shape;1087;p42"/>
            <p:cNvSpPr/>
            <p:nvPr/>
          </p:nvSpPr>
          <p:spPr>
            <a:xfrm>
              <a:off x="4570730" y="18275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8" name="Google Shape;1088;p42"/>
            <p:cNvSpPr/>
            <p:nvPr/>
          </p:nvSpPr>
          <p:spPr>
            <a:xfrm>
              <a:off x="4874260" y="18275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9" name="Google Shape;1089;p42"/>
            <p:cNvSpPr/>
            <p:nvPr/>
          </p:nvSpPr>
          <p:spPr>
            <a:xfrm>
              <a:off x="4874260" y="18275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0" name="Google Shape;1090;p42"/>
            <p:cNvSpPr/>
            <p:nvPr/>
          </p:nvSpPr>
          <p:spPr>
            <a:xfrm>
              <a:off x="5179060" y="18275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1" name="Google Shape;1091;p42"/>
            <p:cNvSpPr/>
            <p:nvPr/>
          </p:nvSpPr>
          <p:spPr>
            <a:xfrm>
              <a:off x="5179060" y="18275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2" name="Google Shape;1092;p42"/>
            <p:cNvSpPr/>
            <p:nvPr/>
          </p:nvSpPr>
          <p:spPr>
            <a:xfrm>
              <a:off x="5485130" y="18275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3" name="Google Shape;1093;p42"/>
            <p:cNvSpPr/>
            <p:nvPr/>
          </p:nvSpPr>
          <p:spPr>
            <a:xfrm>
              <a:off x="5485130" y="18275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4" name="Google Shape;1094;p42"/>
            <p:cNvSpPr/>
            <p:nvPr/>
          </p:nvSpPr>
          <p:spPr>
            <a:xfrm>
              <a:off x="5788660" y="18275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5" name="Google Shape;1095;p42"/>
            <p:cNvSpPr/>
            <p:nvPr/>
          </p:nvSpPr>
          <p:spPr>
            <a:xfrm>
              <a:off x="5788660" y="18275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6" name="Google Shape;1096;p42"/>
            <p:cNvSpPr/>
            <p:nvPr/>
          </p:nvSpPr>
          <p:spPr>
            <a:xfrm>
              <a:off x="4570730" y="21310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7" name="Google Shape;1097;p42"/>
            <p:cNvSpPr/>
            <p:nvPr/>
          </p:nvSpPr>
          <p:spPr>
            <a:xfrm>
              <a:off x="4570730" y="2131060"/>
              <a:ext cx="1188720" cy="275590"/>
            </a:xfrm>
            <a:custGeom>
              <a:rect b="b" l="l" r="r" t="t"/>
              <a:pathLst>
                <a:path extrusionOk="0" h="275589" w="11887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1188720">
                  <a:moveTo>
                    <a:pt x="0" y="0"/>
                  </a:moveTo>
                  <a:lnTo>
                    <a:pt x="0" y="0"/>
                  </a:lnTo>
                </a:path>
                <a:path extrusionOk="0" h="275589" w="1188720">
                  <a:moveTo>
                    <a:pt x="274320" y="275589"/>
                  </a:moveTo>
                  <a:lnTo>
                    <a:pt x="274320" y="275589"/>
                  </a:lnTo>
                </a:path>
                <a:path extrusionOk="0" h="275589" w="11887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1188720">
                  <a:moveTo>
                    <a:pt x="303530" y="0"/>
                  </a:moveTo>
                  <a:lnTo>
                    <a:pt x="303530" y="0"/>
                  </a:lnTo>
                </a:path>
                <a:path extrusionOk="0" h="275589" w="1188720">
                  <a:moveTo>
                    <a:pt x="579120" y="275589"/>
                  </a:moveTo>
                  <a:lnTo>
                    <a:pt x="579120" y="275589"/>
                  </a:lnTo>
                </a:path>
                <a:path extrusionOk="0" h="275589" w="1188720">
                  <a:moveTo>
                    <a:pt x="745490" y="0"/>
                  </a:moveTo>
                  <a:lnTo>
                    <a:pt x="790122" y="6827"/>
                  </a:lnTo>
                  <a:lnTo>
                    <a:pt x="828233" y="25968"/>
                  </a:lnTo>
                  <a:lnTo>
                    <a:pt x="857869" y="55412"/>
                  </a:lnTo>
                  <a:lnTo>
                    <a:pt x="877082" y="93146"/>
                  </a:lnTo>
                  <a:lnTo>
                    <a:pt x="883920" y="137160"/>
                  </a:lnTo>
                  <a:lnTo>
                    <a:pt x="877082" y="181792"/>
                  </a:lnTo>
                  <a:lnTo>
                    <a:pt x="857869" y="219903"/>
                  </a:lnTo>
                  <a:lnTo>
                    <a:pt x="828233" y="249539"/>
                  </a:lnTo>
                  <a:lnTo>
                    <a:pt x="790122" y="268752"/>
                  </a:lnTo>
                  <a:lnTo>
                    <a:pt x="745490" y="275589"/>
                  </a:lnTo>
                  <a:lnTo>
                    <a:pt x="701476" y="268752"/>
                  </a:lnTo>
                  <a:lnTo>
                    <a:pt x="663742" y="249539"/>
                  </a:lnTo>
                  <a:lnTo>
                    <a:pt x="634298" y="219903"/>
                  </a:lnTo>
                  <a:lnTo>
                    <a:pt x="615157" y="181792"/>
                  </a:lnTo>
                  <a:lnTo>
                    <a:pt x="608330" y="137160"/>
                  </a:lnTo>
                  <a:lnTo>
                    <a:pt x="615157" y="93146"/>
                  </a:lnTo>
                  <a:lnTo>
                    <a:pt x="634298" y="55412"/>
                  </a:lnTo>
                  <a:lnTo>
                    <a:pt x="663742" y="25968"/>
                  </a:lnTo>
                  <a:lnTo>
                    <a:pt x="701476" y="6827"/>
                  </a:lnTo>
                  <a:lnTo>
                    <a:pt x="745490" y="0"/>
                  </a:lnTo>
                  <a:close/>
                </a:path>
                <a:path extrusionOk="0" h="275589" w="1188720">
                  <a:moveTo>
                    <a:pt x="608330" y="0"/>
                  </a:moveTo>
                  <a:lnTo>
                    <a:pt x="608330" y="0"/>
                  </a:lnTo>
                </a:path>
                <a:path extrusionOk="0" h="275589" w="1188720">
                  <a:moveTo>
                    <a:pt x="883920" y="275589"/>
                  </a:moveTo>
                  <a:lnTo>
                    <a:pt x="883920" y="275589"/>
                  </a:lnTo>
                </a:path>
                <a:path extrusionOk="0" h="275589" w="1188720">
                  <a:moveTo>
                    <a:pt x="1051560" y="0"/>
                  </a:moveTo>
                  <a:lnTo>
                    <a:pt x="1095573" y="6827"/>
                  </a:lnTo>
                  <a:lnTo>
                    <a:pt x="1133307" y="25968"/>
                  </a:lnTo>
                  <a:lnTo>
                    <a:pt x="1162751" y="55412"/>
                  </a:lnTo>
                  <a:lnTo>
                    <a:pt x="1181892" y="93146"/>
                  </a:lnTo>
                  <a:lnTo>
                    <a:pt x="1188720" y="137160"/>
                  </a:lnTo>
                  <a:lnTo>
                    <a:pt x="1181892" y="181792"/>
                  </a:lnTo>
                  <a:lnTo>
                    <a:pt x="1162751" y="219903"/>
                  </a:lnTo>
                  <a:lnTo>
                    <a:pt x="1133307" y="249539"/>
                  </a:lnTo>
                  <a:lnTo>
                    <a:pt x="1095573" y="268752"/>
                  </a:lnTo>
                  <a:lnTo>
                    <a:pt x="1051560" y="275589"/>
                  </a:lnTo>
                  <a:lnTo>
                    <a:pt x="1007546" y="268752"/>
                  </a:lnTo>
                  <a:lnTo>
                    <a:pt x="969812" y="249539"/>
                  </a:lnTo>
                  <a:lnTo>
                    <a:pt x="940368" y="219903"/>
                  </a:lnTo>
                  <a:lnTo>
                    <a:pt x="921227" y="181792"/>
                  </a:lnTo>
                  <a:lnTo>
                    <a:pt x="914400" y="137160"/>
                  </a:lnTo>
                  <a:lnTo>
                    <a:pt x="921227" y="93146"/>
                  </a:lnTo>
                  <a:lnTo>
                    <a:pt x="940368" y="55412"/>
                  </a:lnTo>
                  <a:lnTo>
                    <a:pt x="969812" y="25968"/>
                  </a:lnTo>
                  <a:lnTo>
                    <a:pt x="1007546" y="6827"/>
                  </a:lnTo>
                  <a:lnTo>
                    <a:pt x="1051560" y="0"/>
                  </a:lnTo>
                  <a:close/>
                </a:path>
                <a:path extrusionOk="0" h="275589" w="1188720">
                  <a:moveTo>
                    <a:pt x="914400" y="0"/>
                  </a:moveTo>
                  <a:lnTo>
                    <a:pt x="914400" y="0"/>
                  </a:lnTo>
                </a:path>
                <a:path extrusionOk="0" h="275589" w="1188720">
                  <a:moveTo>
                    <a:pt x="1188720" y="275589"/>
                  </a:moveTo>
                  <a:lnTo>
                    <a:pt x="11887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8" name="Google Shape;1098;p42"/>
            <p:cNvSpPr/>
            <p:nvPr/>
          </p:nvSpPr>
          <p:spPr>
            <a:xfrm>
              <a:off x="5788660" y="21310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9" name="Google Shape;1099;p42"/>
            <p:cNvSpPr/>
            <p:nvPr/>
          </p:nvSpPr>
          <p:spPr>
            <a:xfrm>
              <a:off x="5788660" y="21310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0" name="Google Shape;1100;p42"/>
            <p:cNvSpPr/>
            <p:nvPr/>
          </p:nvSpPr>
          <p:spPr>
            <a:xfrm>
              <a:off x="4570730" y="24358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1" name="Google Shape;1101;p42"/>
            <p:cNvSpPr/>
            <p:nvPr/>
          </p:nvSpPr>
          <p:spPr>
            <a:xfrm>
              <a:off x="4570730" y="2435860"/>
              <a:ext cx="1188720" cy="275590"/>
            </a:xfrm>
            <a:custGeom>
              <a:rect b="b" l="l" r="r" t="t"/>
              <a:pathLst>
                <a:path extrusionOk="0" h="275589" w="11887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1188720">
                  <a:moveTo>
                    <a:pt x="0" y="0"/>
                  </a:moveTo>
                  <a:lnTo>
                    <a:pt x="0" y="0"/>
                  </a:lnTo>
                </a:path>
                <a:path extrusionOk="0" h="275589" w="1188720">
                  <a:moveTo>
                    <a:pt x="274320" y="275589"/>
                  </a:moveTo>
                  <a:lnTo>
                    <a:pt x="274320" y="275589"/>
                  </a:lnTo>
                </a:path>
                <a:path extrusionOk="0" h="275589" w="11887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1188720">
                  <a:moveTo>
                    <a:pt x="303530" y="0"/>
                  </a:moveTo>
                  <a:lnTo>
                    <a:pt x="303530" y="0"/>
                  </a:lnTo>
                </a:path>
                <a:path extrusionOk="0" h="275589" w="1188720">
                  <a:moveTo>
                    <a:pt x="579120" y="275589"/>
                  </a:moveTo>
                  <a:lnTo>
                    <a:pt x="579120" y="275589"/>
                  </a:lnTo>
                </a:path>
                <a:path extrusionOk="0" h="275589" w="1188720">
                  <a:moveTo>
                    <a:pt x="745490" y="0"/>
                  </a:moveTo>
                  <a:lnTo>
                    <a:pt x="790122" y="6827"/>
                  </a:lnTo>
                  <a:lnTo>
                    <a:pt x="828233" y="25968"/>
                  </a:lnTo>
                  <a:lnTo>
                    <a:pt x="857869" y="55412"/>
                  </a:lnTo>
                  <a:lnTo>
                    <a:pt x="877082" y="93146"/>
                  </a:lnTo>
                  <a:lnTo>
                    <a:pt x="883920" y="137160"/>
                  </a:lnTo>
                  <a:lnTo>
                    <a:pt x="877082" y="181792"/>
                  </a:lnTo>
                  <a:lnTo>
                    <a:pt x="857869" y="219903"/>
                  </a:lnTo>
                  <a:lnTo>
                    <a:pt x="828233" y="249539"/>
                  </a:lnTo>
                  <a:lnTo>
                    <a:pt x="790122" y="268752"/>
                  </a:lnTo>
                  <a:lnTo>
                    <a:pt x="745490" y="275589"/>
                  </a:lnTo>
                  <a:lnTo>
                    <a:pt x="701476" y="268752"/>
                  </a:lnTo>
                  <a:lnTo>
                    <a:pt x="663742" y="249539"/>
                  </a:lnTo>
                  <a:lnTo>
                    <a:pt x="634298" y="219903"/>
                  </a:lnTo>
                  <a:lnTo>
                    <a:pt x="615157" y="181792"/>
                  </a:lnTo>
                  <a:lnTo>
                    <a:pt x="608330" y="137160"/>
                  </a:lnTo>
                  <a:lnTo>
                    <a:pt x="615157" y="93146"/>
                  </a:lnTo>
                  <a:lnTo>
                    <a:pt x="634298" y="55412"/>
                  </a:lnTo>
                  <a:lnTo>
                    <a:pt x="663742" y="25968"/>
                  </a:lnTo>
                  <a:lnTo>
                    <a:pt x="701476" y="6827"/>
                  </a:lnTo>
                  <a:lnTo>
                    <a:pt x="745490" y="0"/>
                  </a:lnTo>
                  <a:close/>
                </a:path>
                <a:path extrusionOk="0" h="275589" w="1188720">
                  <a:moveTo>
                    <a:pt x="608330" y="0"/>
                  </a:moveTo>
                  <a:lnTo>
                    <a:pt x="608330" y="0"/>
                  </a:lnTo>
                </a:path>
                <a:path extrusionOk="0" h="275589" w="1188720">
                  <a:moveTo>
                    <a:pt x="883920" y="275589"/>
                  </a:moveTo>
                  <a:lnTo>
                    <a:pt x="883920" y="275589"/>
                  </a:lnTo>
                </a:path>
                <a:path extrusionOk="0" h="275589" w="1188720">
                  <a:moveTo>
                    <a:pt x="1051560" y="0"/>
                  </a:moveTo>
                  <a:lnTo>
                    <a:pt x="1095573" y="6827"/>
                  </a:lnTo>
                  <a:lnTo>
                    <a:pt x="1133307" y="25968"/>
                  </a:lnTo>
                  <a:lnTo>
                    <a:pt x="1162751" y="55412"/>
                  </a:lnTo>
                  <a:lnTo>
                    <a:pt x="1181892" y="93146"/>
                  </a:lnTo>
                  <a:lnTo>
                    <a:pt x="1188720" y="137160"/>
                  </a:lnTo>
                  <a:lnTo>
                    <a:pt x="1181892" y="181792"/>
                  </a:lnTo>
                  <a:lnTo>
                    <a:pt x="1162751" y="219903"/>
                  </a:lnTo>
                  <a:lnTo>
                    <a:pt x="1133307" y="249539"/>
                  </a:lnTo>
                  <a:lnTo>
                    <a:pt x="1095573" y="268752"/>
                  </a:lnTo>
                  <a:lnTo>
                    <a:pt x="1051560" y="275589"/>
                  </a:lnTo>
                  <a:lnTo>
                    <a:pt x="1007546" y="268752"/>
                  </a:lnTo>
                  <a:lnTo>
                    <a:pt x="969812" y="249539"/>
                  </a:lnTo>
                  <a:lnTo>
                    <a:pt x="940368" y="219903"/>
                  </a:lnTo>
                  <a:lnTo>
                    <a:pt x="921227" y="181792"/>
                  </a:lnTo>
                  <a:lnTo>
                    <a:pt x="914400" y="137160"/>
                  </a:lnTo>
                  <a:lnTo>
                    <a:pt x="921227" y="93146"/>
                  </a:lnTo>
                  <a:lnTo>
                    <a:pt x="940368" y="55412"/>
                  </a:lnTo>
                  <a:lnTo>
                    <a:pt x="969812" y="25968"/>
                  </a:lnTo>
                  <a:lnTo>
                    <a:pt x="1007546" y="6827"/>
                  </a:lnTo>
                  <a:lnTo>
                    <a:pt x="1051560" y="0"/>
                  </a:lnTo>
                  <a:close/>
                </a:path>
                <a:path extrusionOk="0" h="275589" w="1188720">
                  <a:moveTo>
                    <a:pt x="914400" y="0"/>
                  </a:moveTo>
                  <a:lnTo>
                    <a:pt x="914400" y="0"/>
                  </a:lnTo>
                </a:path>
                <a:path extrusionOk="0" h="275589" w="1188720">
                  <a:moveTo>
                    <a:pt x="1188720" y="275589"/>
                  </a:moveTo>
                  <a:lnTo>
                    <a:pt x="11887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2" name="Google Shape;1102;p42"/>
            <p:cNvSpPr/>
            <p:nvPr/>
          </p:nvSpPr>
          <p:spPr>
            <a:xfrm>
              <a:off x="5788660" y="24358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3" name="Google Shape;1103;p42"/>
            <p:cNvSpPr/>
            <p:nvPr/>
          </p:nvSpPr>
          <p:spPr>
            <a:xfrm>
              <a:off x="5788660" y="24358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04" name="Google Shape;1104;p42"/>
          <p:cNvGrpSpPr/>
          <p:nvPr/>
        </p:nvGrpSpPr>
        <p:grpSpPr>
          <a:xfrm>
            <a:off x="3656329" y="2741929"/>
            <a:ext cx="2407920" cy="883920"/>
            <a:chOff x="3656329" y="2741929"/>
            <a:chExt cx="2407920" cy="883920"/>
          </a:xfrm>
        </p:grpSpPr>
        <p:sp>
          <p:nvSpPr>
            <p:cNvPr id="1105" name="Google Shape;1105;p42"/>
            <p:cNvSpPr/>
            <p:nvPr/>
          </p:nvSpPr>
          <p:spPr>
            <a:xfrm>
              <a:off x="3656329" y="27419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6" name="Google Shape;1106;p42"/>
            <p:cNvSpPr/>
            <p:nvPr/>
          </p:nvSpPr>
          <p:spPr>
            <a:xfrm>
              <a:off x="3656329" y="27419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7" name="Google Shape;1107;p42"/>
            <p:cNvSpPr/>
            <p:nvPr/>
          </p:nvSpPr>
          <p:spPr>
            <a:xfrm>
              <a:off x="39598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8" name="Google Shape;1108;p42"/>
            <p:cNvSpPr/>
            <p:nvPr/>
          </p:nvSpPr>
          <p:spPr>
            <a:xfrm>
              <a:off x="39598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9" name="Google Shape;1109;p42"/>
            <p:cNvSpPr/>
            <p:nvPr/>
          </p:nvSpPr>
          <p:spPr>
            <a:xfrm>
              <a:off x="42646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0" name="Google Shape;1110;p42"/>
            <p:cNvSpPr/>
            <p:nvPr/>
          </p:nvSpPr>
          <p:spPr>
            <a:xfrm>
              <a:off x="42646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1" name="Google Shape;1111;p42"/>
            <p:cNvSpPr/>
            <p:nvPr/>
          </p:nvSpPr>
          <p:spPr>
            <a:xfrm>
              <a:off x="4570729" y="27419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2" name="Google Shape;1112;p42"/>
            <p:cNvSpPr/>
            <p:nvPr/>
          </p:nvSpPr>
          <p:spPr>
            <a:xfrm>
              <a:off x="4570729" y="2741929"/>
              <a:ext cx="579120" cy="274320"/>
            </a:xfrm>
            <a:custGeom>
              <a:rect b="b" l="l" r="r" t="t"/>
              <a:pathLst>
                <a:path extrusionOk="0" h="274319" w="5791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579120">
                  <a:moveTo>
                    <a:pt x="0" y="0"/>
                  </a:moveTo>
                  <a:lnTo>
                    <a:pt x="0" y="0"/>
                  </a:lnTo>
                </a:path>
                <a:path extrusionOk="0" h="274319" w="579120">
                  <a:moveTo>
                    <a:pt x="274320" y="274320"/>
                  </a:moveTo>
                  <a:lnTo>
                    <a:pt x="274320" y="274320"/>
                  </a:lnTo>
                </a:path>
                <a:path extrusionOk="0" h="274319" w="579120">
                  <a:moveTo>
                    <a:pt x="440690" y="0"/>
                  </a:moveTo>
                  <a:lnTo>
                    <a:pt x="485322" y="6827"/>
                  </a:lnTo>
                  <a:lnTo>
                    <a:pt x="523433" y="25968"/>
                  </a:lnTo>
                  <a:lnTo>
                    <a:pt x="553069" y="55412"/>
                  </a:lnTo>
                  <a:lnTo>
                    <a:pt x="572282" y="93146"/>
                  </a:lnTo>
                  <a:lnTo>
                    <a:pt x="579120" y="137160"/>
                  </a:lnTo>
                  <a:lnTo>
                    <a:pt x="572282" y="181173"/>
                  </a:lnTo>
                  <a:lnTo>
                    <a:pt x="553069" y="218907"/>
                  </a:lnTo>
                  <a:lnTo>
                    <a:pt x="523433" y="248351"/>
                  </a:lnTo>
                  <a:lnTo>
                    <a:pt x="485322" y="267492"/>
                  </a:lnTo>
                  <a:lnTo>
                    <a:pt x="440690" y="274320"/>
                  </a:lnTo>
                  <a:lnTo>
                    <a:pt x="396676" y="267492"/>
                  </a:lnTo>
                  <a:lnTo>
                    <a:pt x="358942" y="248351"/>
                  </a:lnTo>
                  <a:lnTo>
                    <a:pt x="329498" y="218907"/>
                  </a:lnTo>
                  <a:lnTo>
                    <a:pt x="310357" y="181173"/>
                  </a:lnTo>
                  <a:lnTo>
                    <a:pt x="303530" y="137160"/>
                  </a:lnTo>
                  <a:lnTo>
                    <a:pt x="310357" y="93146"/>
                  </a:lnTo>
                  <a:lnTo>
                    <a:pt x="329498" y="55412"/>
                  </a:lnTo>
                  <a:lnTo>
                    <a:pt x="358942" y="25968"/>
                  </a:lnTo>
                  <a:lnTo>
                    <a:pt x="396676" y="6827"/>
                  </a:lnTo>
                  <a:lnTo>
                    <a:pt x="440690" y="0"/>
                  </a:lnTo>
                  <a:close/>
                </a:path>
                <a:path extrusionOk="0" h="274319" w="579120">
                  <a:moveTo>
                    <a:pt x="303530" y="0"/>
                  </a:moveTo>
                  <a:lnTo>
                    <a:pt x="303530" y="0"/>
                  </a:lnTo>
                </a:path>
                <a:path extrusionOk="0" h="274319" w="579120">
                  <a:moveTo>
                    <a:pt x="579120" y="274320"/>
                  </a:moveTo>
                  <a:lnTo>
                    <a:pt x="5791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3" name="Google Shape;1113;p42"/>
            <p:cNvSpPr/>
            <p:nvPr/>
          </p:nvSpPr>
          <p:spPr>
            <a:xfrm>
              <a:off x="51790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4" name="Google Shape;1114;p42"/>
            <p:cNvSpPr/>
            <p:nvPr/>
          </p:nvSpPr>
          <p:spPr>
            <a:xfrm>
              <a:off x="51790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5" name="Google Shape;1115;p42"/>
            <p:cNvSpPr/>
            <p:nvPr/>
          </p:nvSpPr>
          <p:spPr>
            <a:xfrm>
              <a:off x="5485129" y="27419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6" name="Google Shape;1116;p42"/>
            <p:cNvSpPr/>
            <p:nvPr/>
          </p:nvSpPr>
          <p:spPr>
            <a:xfrm>
              <a:off x="5485129" y="27419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7" name="Google Shape;1117;p42"/>
            <p:cNvSpPr/>
            <p:nvPr/>
          </p:nvSpPr>
          <p:spPr>
            <a:xfrm>
              <a:off x="57886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8" name="Google Shape;1118;p42"/>
            <p:cNvSpPr/>
            <p:nvPr/>
          </p:nvSpPr>
          <p:spPr>
            <a:xfrm>
              <a:off x="57886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9" name="Google Shape;1119;p42"/>
            <p:cNvSpPr/>
            <p:nvPr/>
          </p:nvSpPr>
          <p:spPr>
            <a:xfrm>
              <a:off x="3656329" y="30454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0" name="Google Shape;1120;p42"/>
            <p:cNvSpPr/>
            <p:nvPr/>
          </p:nvSpPr>
          <p:spPr>
            <a:xfrm>
              <a:off x="3656329" y="3045459"/>
              <a:ext cx="1188720" cy="275590"/>
            </a:xfrm>
            <a:custGeom>
              <a:rect b="b" l="l" r="r" t="t"/>
              <a:pathLst>
                <a:path extrusionOk="0" h="275589" w="11887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1188720">
                  <a:moveTo>
                    <a:pt x="0" y="0"/>
                  </a:moveTo>
                  <a:lnTo>
                    <a:pt x="0" y="0"/>
                  </a:lnTo>
                </a:path>
                <a:path extrusionOk="0" h="275589" w="1188720">
                  <a:moveTo>
                    <a:pt x="274320" y="275589"/>
                  </a:moveTo>
                  <a:lnTo>
                    <a:pt x="274320" y="275589"/>
                  </a:lnTo>
                </a:path>
                <a:path extrusionOk="0" h="275589" w="11887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1188720">
                  <a:moveTo>
                    <a:pt x="303530" y="0"/>
                  </a:moveTo>
                  <a:lnTo>
                    <a:pt x="303530" y="0"/>
                  </a:lnTo>
                </a:path>
                <a:path extrusionOk="0" h="275589" w="1188720">
                  <a:moveTo>
                    <a:pt x="579120" y="275589"/>
                  </a:moveTo>
                  <a:lnTo>
                    <a:pt x="579120" y="275589"/>
                  </a:lnTo>
                </a:path>
                <a:path extrusionOk="0" h="275589" w="1188720">
                  <a:moveTo>
                    <a:pt x="745490" y="0"/>
                  </a:moveTo>
                  <a:lnTo>
                    <a:pt x="790122" y="6827"/>
                  </a:lnTo>
                  <a:lnTo>
                    <a:pt x="828233" y="25968"/>
                  </a:lnTo>
                  <a:lnTo>
                    <a:pt x="857869" y="55412"/>
                  </a:lnTo>
                  <a:lnTo>
                    <a:pt x="877082" y="93146"/>
                  </a:lnTo>
                  <a:lnTo>
                    <a:pt x="883920" y="137160"/>
                  </a:lnTo>
                  <a:lnTo>
                    <a:pt x="877082" y="181792"/>
                  </a:lnTo>
                  <a:lnTo>
                    <a:pt x="857869" y="219903"/>
                  </a:lnTo>
                  <a:lnTo>
                    <a:pt x="828233" y="249539"/>
                  </a:lnTo>
                  <a:lnTo>
                    <a:pt x="790122" y="268752"/>
                  </a:lnTo>
                  <a:lnTo>
                    <a:pt x="745490" y="275589"/>
                  </a:lnTo>
                  <a:lnTo>
                    <a:pt x="701476" y="268752"/>
                  </a:lnTo>
                  <a:lnTo>
                    <a:pt x="663742" y="249539"/>
                  </a:lnTo>
                  <a:lnTo>
                    <a:pt x="634298" y="219903"/>
                  </a:lnTo>
                  <a:lnTo>
                    <a:pt x="615157" y="181792"/>
                  </a:lnTo>
                  <a:lnTo>
                    <a:pt x="608330" y="137160"/>
                  </a:lnTo>
                  <a:lnTo>
                    <a:pt x="615157" y="93146"/>
                  </a:lnTo>
                  <a:lnTo>
                    <a:pt x="634298" y="55412"/>
                  </a:lnTo>
                  <a:lnTo>
                    <a:pt x="663742" y="25968"/>
                  </a:lnTo>
                  <a:lnTo>
                    <a:pt x="701476" y="6827"/>
                  </a:lnTo>
                  <a:lnTo>
                    <a:pt x="745490" y="0"/>
                  </a:lnTo>
                  <a:close/>
                </a:path>
                <a:path extrusionOk="0" h="275589" w="1188720">
                  <a:moveTo>
                    <a:pt x="608330" y="0"/>
                  </a:moveTo>
                  <a:lnTo>
                    <a:pt x="608330" y="0"/>
                  </a:lnTo>
                </a:path>
                <a:path extrusionOk="0" h="275589" w="1188720">
                  <a:moveTo>
                    <a:pt x="883920" y="275589"/>
                  </a:moveTo>
                  <a:lnTo>
                    <a:pt x="883920" y="275589"/>
                  </a:lnTo>
                </a:path>
                <a:path extrusionOk="0" h="275589" w="1188720">
                  <a:moveTo>
                    <a:pt x="1051560" y="0"/>
                  </a:moveTo>
                  <a:lnTo>
                    <a:pt x="1095573" y="6827"/>
                  </a:lnTo>
                  <a:lnTo>
                    <a:pt x="1133307" y="25968"/>
                  </a:lnTo>
                  <a:lnTo>
                    <a:pt x="1162751" y="55412"/>
                  </a:lnTo>
                  <a:lnTo>
                    <a:pt x="1181892" y="93146"/>
                  </a:lnTo>
                  <a:lnTo>
                    <a:pt x="1188720" y="137160"/>
                  </a:lnTo>
                  <a:lnTo>
                    <a:pt x="1181892" y="181792"/>
                  </a:lnTo>
                  <a:lnTo>
                    <a:pt x="1162751" y="219903"/>
                  </a:lnTo>
                  <a:lnTo>
                    <a:pt x="1133307" y="249539"/>
                  </a:lnTo>
                  <a:lnTo>
                    <a:pt x="1095573" y="268752"/>
                  </a:lnTo>
                  <a:lnTo>
                    <a:pt x="1051560" y="275589"/>
                  </a:lnTo>
                  <a:lnTo>
                    <a:pt x="1007546" y="268752"/>
                  </a:lnTo>
                  <a:lnTo>
                    <a:pt x="969812" y="249539"/>
                  </a:lnTo>
                  <a:lnTo>
                    <a:pt x="940368" y="219903"/>
                  </a:lnTo>
                  <a:lnTo>
                    <a:pt x="921227" y="181792"/>
                  </a:lnTo>
                  <a:lnTo>
                    <a:pt x="914400" y="137160"/>
                  </a:lnTo>
                  <a:lnTo>
                    <a:pt x="921227" y="93146"/>
                  </a:lnTo>
                  <a:lnTo>
                    <a:pt x="940368" y="55412"/>
                  </a:lnTo>
                  <a:lnTo>
                    <a:pt x="969812" y="25968"/>
                  </a:lnTo>
                  <a:lnTo>
                    <a:pt x="1007546" y="6827"/>
                  </a:lnTo>
                  <a:lnTo>
                    <a:pt x="1051560" y="0"/>
                  </a:lnTo>
                  <a:close/>
                </a:path>
                <a:path extrusionOk="0" h="275589" w="1188720">
                  <a:moveTo>
                    <a:pt x="914400" y="0"/>
                  </a:moveTo>
                  <a:lnTo>
                    <a:pt x="914400" y="0"/>
                  </a:lnTo>
                </a:path>
                <a:path extrusionOk="0" h="275589" w="1188720">
                  <a:moveTo>
                    <a:pt x="1188720" y="275589"/>
                  </a:moveTo>
                  <a:lnTo>
                    <a:pt x="11887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1" name="Google Shape;1121;p42"/>
            <p:cNvSpPr/>
            <p:nvPr/>
          </p:nvSpPr>
          <p:spPr>
            <a:xfrm>
              <a:off x="4874259" y="30454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2" name="Google Shape;1122;p42"/>
            <p:cNvSpPr/>
            <p:nvPr/>
          </p:nvSpPr>
          <p:spPr>
            <a:xfrm>
              <a:off x="4874259" y="30454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3" name="Google Shape;1123;p42"/>
            <p:cNvSpPr/>
            <p:nvPr/>
          </p:nvSpPr>
          <p:spPr>
            <a:xfrm>
              <a:off x="5179059" y="30454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4" name="Google Shape;1124;p42"/>
            <p:cNvSpPr/>
            <p:nvPr/>
          </p:nvSpPr>
          <p:spPr>
            <a:xfrm>
              <a:off x="5179059" y="30454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5" name="Google Shape;1125;p42"/>
            <p:cNvSpPr/>
            <p:nvPr/>
          </p:nvSpPr>
          <p:spPr>
            <a:xfrm>
              <a:off x="3656329" y="33502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6" name="Google Shape;1126;p42"/>
            <p:cNvSpPr/>
            <p:nvPr/>
          </p:nvSpPr>
          <p:spPr>
            <a:xfrm>
              <a:off x="3656329" y="3350259"/>
              <a:ext cx="579120" cy="275590"/>
            </a:xfrm>
            <a:custGeom>
              <a:rect b="b" l="l" r="r" t="t"/>
              <a:pathLst>
                <a:path extrusionOk="0" h="275589" w="5791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79120">
                  <a:moveTo>
                    <a:pt x="0" y="0"/>
                  </a:moveTo>
                  <a:lnTo>
                    <a:pt x="0" y="0"/>
                  </a:lnTo>
                </a:path>
                <a:path extrusionOk="0" h="275589" w="579120">
                  <a:moveTo>
                    <a:pt x="274320" y="275589"/>
                  </a:moveTo>
                  <a:lnTo>
                    <a:pt x="274320" y="275589"/>
                  </a:lnTo>
                </a:path>
                <a:path extrusionOk="0" h="275589" w="5791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579120">
                  <a:moveTo>
                    <a:pt x="303530" y="0"/>
                  </a:moveTo>
                  <a:lnTo>
                    <a:pt x="303530" y="0"/>
                  </a:lnTo>
                </a:path>
                <a:path extrusionOk="0" h="275589" w="579120">
                  <a:moveTo>
                    <a:pt x="579120" y="275589"/>
                  </a:moveTo>
                  <a:lnTo>
                    <a:pt x="5791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7" name="Google Shape;1127;p42"/>
            <p:cNvSpPr/>
            <p:nvPr/>
          </p:nvSpPr>
          <p:spPr>
            <a:xfrm>
              <a:off x="4264659"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8" name="Google Shape;1128;p42"/>
            <p:cNvSpPr/>
            <p:nvPr/>
          </p:nvSpPr>
          <p:spPr>
            <a:xfrm>
              <a:off x="4264659" y="3350259"/>
              <a:ext cx="580390" cy="275590"/>
            </a:xfrm>
            <a:custGeom>
              <a:rect b="b" l="l" r="r" t="t"/>
              <a:pathLst>
                <a:path extrusionOk="0" h="275589" w="5803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80389">
                  <a:moveTo>
                    <a:pt x="0" y="0"/>
                  </a:moveTo>
                  <a:lnTo>
                    <a:pt x="0" y="0"/>
                  </a:lnTo>
                </a:path>
                <a:path extrusionOk="0" h="275589" w="580389">
                  <a:moveTo>
                    <a:pt x="275589" y="275589"/>
                  </a:moveTo>
                  <a:lnTo>
                    <a:pt x="275589" y="275589"/>
                  </a:lnTo>
                </a:path>
                <a:path extrusionOk="0" h="275589" w="580389">
                  <a:moveTo>
                    <a:pt x="443229" y="0"/>
                  </a:moveTo>
                  <a:lnTo>
                    <a:pt x="487243" y="6827"/>
                  </a:lnTo>
                  <a:lnTo>
                    <a:pt x="524977" y="25968"/>
                  </a:lnTo>
                  <a:lnTo>
                    <a:pt x="554421" y="55412"/>
                  </a:lnTo>
                  <a:lnTo>
                    <a:pt x="573562" y="93146"/>
                  </a:lnTo>
                  <a:lnTo>
                    <a:pt x="580389" y="137160"/>
                  </a:lnTo>
                  <a:lnTo>
                    <a:pt x="573562" y="181792"/>
                  </a:lnTo>
                  <a:lnTo>
                    <a:pt x="554421" y="219903"/>
                  </a:lnTo>
                  <a:lnTo>
                    <a:pt x="524977" y="249539"/>
                  </a:lnTo>
                  <a:lnTo>
                    <a:pt x="487243" y="268752"/>
                  </a:lnTo>
                  <a:lnTo>
                    <a:pt x="443229" y="275589"/>
                  </a:lnTo>
                  <a:lnTo>
                    <a:pt x="399216" y="268752"/>
                  </a:lnTo>
                  <a:lnTo>
                    <a:pt x="361482" y="249539"/>
                  </a:lnTo>
                  <a:lnTo>
                    <a:pt x="332038" y="219903"/>
                  </a:lnTo>
                  <a:lnTo>
                    <a:pt x="312897" y="181792"/>
                  </a:lnTo>
                  <a:lnTo>
                    <a:pt x="306069" y="137160"/>
                  </a:lnTo>
                  <a:lnTo>
                    <a:pt x="312897" y="93146"/>
                  </a:lnTo>
                  <a:lnTo>
                    <a:pt x="332038" y="55412"/>
                  </a:lnTo>
                  <a:lnTo>
                    <a:pt x="361482" y="25968"/>
                  </a:lnTo>
                  <a:lnTo>
                    <a:pt x="399216" y="6827"/>
                  </a:lnTo>
                  <a:lnTo>
                    <a:pt x="443229" y="0"/>
                  </a:lnTo>
                  <a:close/>
                </a:path>
                <a:path extrusionOk="0" h="275589" w="580389">
                  <a:moveTo>
                    <a:pt x="306069" y="0"/>
                  </a:moveTo>
                  <a:lnTo>
                    <a:pt x="306069" y="0"/>
                  </a:lnTo>
                </a:path>
                <a:path extrusionOk="0" h="275589" w="580389">
                  <a:moveTo>
                    <a:pt x="580389" y="275589"/>
                  </a:moveTo>
                  <a:lnTo>
                    <a:pt x="5803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29" name="Google Shape;1129;p42"/>
          <p:cNvSpPr txBox="1"/>
          <p:nvPr/>
        </p:nvSpPr>
        <p:spPr>
          <a:xfrm>
            <a:off x="4036059" y="2973069"/>
            <a:ext cx="734060" cy="635000"/>
          </a:xfrm>
          <a:prstGeom prst="rect">
            <a:avLst/>
          </a:prstGeom>
          <a:noFill/>
          <a:ln>
            <a:noFill/>
          </a:ln>
        </p:spPr>
        <p:txBody>
          <a:bodyPr anchorCtr="0" anchor="t" bIns="0" lIns="0" spcFirstLastPara="1" rIns="0" wrap="square" tIns="10412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4	1	5</a:t>
            </a:r>
            <a:endParaRPr sz="1400">
              <a:solidFill>
                <a:schemeClr val="dk1"/>
              </a:solidFill>
              <a:latin typeface="Arial"/>
              <a:ea typeface="Arial"/>
              <a:cs typeface="Arial"/>
              <a:sym typeface="Arial"/>
            </a:endParaRPr>
          </a:p>
          <a:p>
            <a:pPr indent="0" lvl="0" marL="12700" marR="0" rtl="0" algn="l">
              <a:lnSpc>
                <a:spcPct val="100000"/>
              </a:lnSpc>
              <a:spcBef>
                <a:spcPts val="720"/>
              </a:spcBef>
              <a:spcAft>
                <a:spcPts val="0"/>
              </a:spcAft>
              <a:buNone/>
            </a:pPr>
            <a:r>
              <a:rPr b="1" lang="en-US" sz="1400">
                <a:solidFill>
                  <a:schemeClr val="dk1"/>
                </a:solidFill>
                <a:latin typeface="Arial"/>
                <a:ea typeface="Arial"/>
                <a:cs typeface="Arial"/>
                <a:sym typeface="Arial"/>
              </a:rPr>
              <a:t>2	3</a:t>
            </a:r>
            <a:endParaRPr sz="1400">
              <a:solidFill>
                <a:schemeClr val="dk1"/>
              </a:solidFill>
              <a:latin typeface="Arial"/>
              <a:ea typeface="Arial"/>
              <a:cs typeface="Arial"/>
              <a:sym typeface="Arial"/>
            </a:endParaRPr>
          </a:p>
        </p:txBody>
      </p:sp>
      <p:grpSp>
        <p:nvGrpSpPr>
          <p:cNvPr id="1130" name="Google Shape;1130;p42"/>
          <p:cNvGrpSpPr/>
          <p:nvPr/>
        </p:nvGrpSpPr>
        <p:grpSpPr>
          <a:xfrm>
            <a:off x="3656330" y="3350259"/>
            <a:ext cx="1493520" cy="580390"/>
            <a:chOff x="3656330" y="3350259"/>
            <a:chExt cx="1493520" cy="580390"/>
          </a:xfrm>
        </p:grpSpPr>
        <p:sp>
          <p:nvSpPr>
            <p:cNvPr id="1131" name="Google Shape;1131;p42"/>
            <p:cNvSpPr/>
            <p:nvPr/>
          </p:nvSpPr>
          <p:spPr>
            <a:xfrm>
              <a:off x="4874260"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2" name="Google Shape;1132;p42"/>
            <p:cNvSpPr/>
            <p:nvPr/>
          </p:nvSpPr>
          <p:spPr>
            <a:xfrm>
              <a:off x="4874260" y="33502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3" name="Google Shape;1133;p42"/>
            <p:cNvSpPr/>
            <p:nvPr/>
          </p:nvSpPr>
          <p:spPr>
            <a:xfrm>
              <a:off x="36563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4" name="Google Shape;1134;p42"/>
            <p:cNvSpPr/>
            <p:nvPr/>
          </p:nvSpPr>
          <p:spPr>
            <a:xfrm>
              <a:off x="36563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5" name="Google Shape;1135;p42"/>
            <p:cNvSpPr/>
            <p:nvPr/>
          </p:nvSpPr>
          <p:spPr>
            <a:xfrm>
              <a:off x="39598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6" name="Google Shape;1136;p42"/>
            <p:cNvSpPr/>
            <p:nvPr/>
          </p:nvSpPr>
          <p:spPr>
            <a:xfrm>
              <a:off x="39598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7" name="Google Shape;1137;p42"/>
            <p:cNvSpPr/>
            <p:nvPr/>
          </p:nvSpPr>
          <p:spPr>
            <a:xfrm>
              <a:off x="42646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8" name="Google Shape;1138;p42"/>
            <p:cNvSpPr/>
            <p:nvPr/>
          </p:nvSpPr>
          <p:spPr>
            <a:xfrm>
              <a:off x="42646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9" name="Google Shape;1139;p42"/>
            <p:cNvSpPr/>
            <p:nvPr/>
          </p:nvSpPr>
          <p:spPr>
            <a:xfrm>
              <a:off x="45707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0" name="Google Shape;1140;p42"/>
            <p:cNvSpPr/>
            <p:nvPr/>
          </p:nvSpPr>
          <p:spPr>
            <a:xfrm>
              <a:off x="45707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1" name="Google Shape;1141;p42"/>
            <p:cNvSpPr/>
            <p:nvPr/>
          </p:nvSpPr>
          <p:spPr>
            <a:xfrm>
              <a:off x="48742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2" name="Google Shape;1142;p42"/>
            <p:cNvSpPr/>
            <p:nvPr/>
          </p:nvSpPr>
          <p:spPr>
            <a:xfrm>
              <a:off x="48742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43" name="Google Shape;1143;p42"/>
          <p:cNvSpPr txBox="1"/>
          <p:nvPr/>
        </p:nvSpPr>
        <p:spPr>
          <a:xfrm>
            <a:off x="6605269" y="3068320"/>
            <a:ext cx="124460" cy="1562100"/>
          </a:xfrm>
          <a:prstGeom prst="rect">
            <a:avLst/>
          </a:prstGeom>
          <a:noFill/>
          <a:ln>
            <a:noFill/>
          </a:ln>
        </p:spPr>
        <p:txBody>
          <a:bodyPr anchorCtr="0" anchor="t" bIns="0" lIns="0" spcFirstLastPara="1" rIns="0" wrap="square" tIns="10667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5</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4</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sp>
        <p:nvSpPr>
          <p:cNvPr id="1144" name="Google Shape;1144;p42"/>
          <p:cNvSpPr txBox="1"/>
          <p:nvPr>
            <p:ph type="title"/>
          </p:nvPr>
        </p:nvSpPr>
        <p:spPr>
          <a:xfrm>
            <a:off x="420369" y="206284"/>
            <a:ext cx="4649470" cy="1046480"/>
          </a:xfrm>
          <a:prstGeom prst="rect">
            <a:avLst/>
          </a:prstGeom>
          <a:noFill/>
          <a:ln>
            <a:noFill/>
          </a:ln>
        </p:spPr>
        <p:txBody>
          <a:bodyPr anchorCtr="0" anchor="t" bIns="0" lIns="0" spcFirstLastPara="1" rIns="0" wrap="square" tIns="69200">
            <a:spAutoFit/>
          </a:bodyPr>
          <a:lstStyle/>
          <a:p>
            <a:pPr indent="0" lvl="0" marL="12700" rtl="0" algn="l">
              <a:lnSpc>
                <a:spcPct val="100000"/>
              </a:lnSpc>
              <a:spcBef>
                <a:spcPts val="0"/>
              </a:spcBef>
              <a:spcAft>
                <a:spcPts val="0"/>
              </a:spcAft>
              <a:buNone/>
            </a:pPr>
            <a:r>
              <a:rPr lang="en-US"/>
              <a:t>Boundary Fill Algorithm</a:t>
            </a:r>
            <a:endParaRPr/>
          </a:p>
          <a:p>
            <a:pPr indent="0" lvl="0" marL="12700" rtl="0" algn="l">
              <a:lnSpc>
                <a:spcPct val="100000"/>
              </a:lnSpc>
              <a:spcBef>
                <a:spcPts val="390"/>
              </a:spcBef>
              <a:spcAft>
                <a:spcPts val="0"/>
              </a:spcAft>
              <a:buNone/>
            </a:pPr>
            <a:r>
              <a:rPr lang="en-US" sz="2800">
                <a:solidFill>
                  <a:srgbClr val="FF0000"/>
                </a:solidFill>
              </a:rPr>
              <a:t>8-connected (Example)</a:t>
            </a:r>
            <a:endParaRPr sz="2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43"/>
          <p:cNvSpPr txBox="1"/>
          <p:nvPr>
            <p:ph type="title"/>
          </p:nvPr>
        </p:nvSpPr>
        <p:spPr>
          <a:xfrm>
            <a:off x="420369" y="206284"/>
            <a:ext cx="4649470" cy="1046480"/>
          </a:xfrm>
          <a:prstGeom prst="rect">
            <a:avLst/>
          </a:prstGeom>
          <a:noFill/>
          <a:ln>
            <a:noFill/>
          </a:ln>
        </p:spPr>
        <p:txBody>
          <a:bodyPr anchorCtr="0" anchor="t" bIns="0" lIns="0" spcFirstLastPara="1" rIns="0" wrap="square" tIns="69200">
            <a:spAutoFit/>
          </a:bodyPr>
          <a:lstStyle/>
          <a:p>
            <a:pPr indent="0" lvl="0" marL="12700" rtl="0" algn="l">
              <a:lnSpc>
                <a:spcPct val="100000"/>
              </a:lnSpc>
              <a:spcBef>
                <a:spcPts val="0"/>
              </a:spcBef>
              <a:spcAft>
                <a:spcPts val="0"/>
              </a:spcAft>
              <a:buNone/>
            </a:pPr>
            <a:r>
              <a:rPr lang="en-US"/>
              <a:t>Boundary Fill Algorithm</a:t>
            </a:r>
            <a:endParaRPr/>
          </a:p>
          <a:p>
            <a:pPr indent="0" lvl="0" marL="12700" rtl="0" algn="l">
              <a:lnSpc>
                <a:spcPct val="100000"/>
              </a:lnSpc>
              <a:spcBef>
                <a:spcPts val="390"/>
              </a:spcBef>
              <a:spcAft>
                <a:spcPts val="0"/>
              </a:spcAft>
              <a:buNone/>
            </a:pPr>
            <a:r>
              <a:rPr lang="en-US" sz="2800">
                <a:solidFill>
                  <a:srgbClr val="FF0000"/>
                </a:solidFill>
              </a:rPr>
              <a:t>8-connected (Example)</a:t>
            </a:r>
            <a:endParaRPr sz="2800"/>
          </a:p>
        </p:txBody>
      </p:sp>
      <p:grpSp>
        <p:nvGrpSpPr>
          <p:cNvPr id="1150" name="Google Shape;1150;p43"/>
          <p:cNvGrpSpPr/>
          <p:nvPr/>
        </p:nvGrpSpPr>
        <p:grpSpPr>
          <a:xfrm>
            <a:off x="3656329" y="1827529"/>
            <a:ext cx="2407920" cy="1188720"/>
            <a:chOff x="3656329" y="1827529"/>
            <a:chExt cx="2407920" cy="1188720"/>
          </a:xfrm>
        </p:grpSpPr>
        <p:sp>
          <p:nvSpPr>
            <p:cNvPr id="1151" name="Google Shape;1151;p43"/>
            <p:cNvSpPr/>
            <p:nvPr/>
          </p:nvSpPr>
          <p:spPr>
            <a:xfrm>
              <a:off x="45707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2" name="Google Shape;1152;p43"/>
            <p:cNvSpPr/>
            <p:nvPr/>
          </p:nvSpPr>
          <p:spPr>
            <a:xfrm>
              <a:off x="45707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3" name="Google Shape;1153;p43"/>
            <p:cNvSpPr/>
            <p:nvPr/>
          </p:nvSpPr>
          <p:spPr>
            <a:xfrm>
              <a:off x="48742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4" name="Google Shape;1154;p43"/>
            <p:cNvSpPr/>
            <p:nvPr/>
          </p:nvSpPr>
          <p:spPr>
            <a:xfrm>
              <a:off x="48742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5" name="Google Shape;1155;p43"/>
            <p:cNvSpPr/>
            <p:nvPr/>
          </p:nvSpPr>
          <p:spPr>
            <a:xfrm>
              <a:off x="51790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6" name="Google Shape;1156;p43"/>
            <p:cNvSpPr/>
            <p:nvPr/>
          </p:nvSpPr>
          <p:spPr>
            <a:xfrm>
              <a:off x="51790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7" name="Google Shape;1157;p43"/>
            <p:cNvSpPr/>
            <p:nvPr/>
          </p:nvSpPr>
          <p:spPr>
            <a:xfrm>
              <a:off x="54851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8" name="Google Shape;1158;p43"/>
            <p:cNvSpPr/>
            <p:nvPr/>
          </p:nvSpPr>
          <p:spPr>
            <a:xfrm>
              <a:off x="54851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9" name="Google Shape;1159;p43"/>
            <p:cNvSpPr/>
            <p:nvPr/>
          </p:nvSpPr>
          <p:spPr>
            <a:xfrm>
              <a:off x="57886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0" name="Google Shape;1160;p43"/>
            <p:cNvSpPr/>
            <p:nvPr/>
          </p:nvSpPr>
          <p:spPr>
            <a:xfrm>
              <a:off x="57886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1" name="Google Shape;1161;p43"/>
            <p:cNvSpPr/>
            <p:nvPr/>
          </p:nvSpPr>
          <p:spPr>
            <a:xfrm>
              <a:off x="4570729" y="21310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2" name="Google Shape;1162;p43"/>
            <p:cNvSpPr/>
            <p:nvPr/>
          </p:nvSpPr>
          <p:spPr>
            <a:xfrm>
              <a:off x="4570729" y="2131059"/>
              <a:ext cx="1188720" cy="275590"/>
            </a:xfrm>
            <a:custGeom>
              <a:rect b="b" l="l" r="r" t="t"/>
              <a:pathLst>
                <a:path extrusionOk="0" h="275589" w="11887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1188720">
                  <a:moveTo>
                    <a:pt x="0" y="0"/>
                  </a:moveTo>
                  <a:lnTo>
                    <a:pt x="0" y="0"/>
                  </a:lnTo>
                </a:path>
                <a:path extrusionOk="0" h="275589" w="1188720">
                  <a:moveTo>
                    <a:pt x="274320" y="275589"/>
                  </a:moveTo>
                  <a:lnTo>
                    <a:pt x="274320" y="275589"/>
                  </a:lnTo>
                </a:path>
                <a:path extrusionOk="0" h="275589" w="11887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1188720">
                  <a:moveTo>
                    <a:pt x="303530" y="0"/>
                  </a:moveTo>
                  <a:lnTo>
                    <a:pt x="303530" y="0"/>
                  </a:lnTo>
                </a:path>
                <a:path extrusionOk="0" h="275589" w="1188720">
                  <a:moveTo>
                    <a:pt x="579120" y="275589"/>
                  </a:moveTo>
                  <a:lnTo>
                    <a:pt x="579120" y="275589"/>
                  </a:lnTo>
                </a:path>
                <a:path extrusionOk="0" h="275589" w="1188720">
                  <a:moveTo>
                    <a:pt x="745490" y="0"/>
                  </a:moveTo>
                  <a:lnTo>
                    <a:pt x="790122" y="6827"/>
                  </a:lnTo>
                  <a:lnTo>
                    <a:pt x="828233" y="25968"/>
                  </a:lnTo>
                  <a:lnTo>
                    <a:pt x="857869" y="55412"/>
                  </a:lnTo>
                  <a:lnTo>
                    <a:pt x="877082" y="93146"/>
                  </a:lnTo>
                  <a:lnTo>
                    <a:pt x="883920" y="137160"/>
                  </a:lnTo>
                  <a:lnTo>
                    <a:pt x="877082" y="181792"/>
                  </a:lnTo>
                  <a:lnTo>
                    <a:pt x="857869" y="219903"/>
                  </a:lnTo>
                  <a:lnTo>
                    <a:pt x="828233" y="249539"/>
                  </a:lnTo>
                  <a:lnTo>
                    <a:pt x="790122" y="268752"/>
                  </a:lnTo>
                  <a:lnTo>
                    <a:pt x="745490" y="275589"/>
                  </a:lnTo>
                  <a:lnTo>
                    <a:pt x="701476" y="268752"/>
                  </a:lnTo>
                  <a:lnTo>
                    <a:pt x="663742" y="249539"/>
                  </a:lnTo>
                  <a:lnTo>
                    <a:pt x="634298" y="219903"/>
                  </a:lnTo>
                  <a:lnTo>
                    <a:pt x="615157" y="181792"/>
                  </a:lnTo>
                  <a:lnTo>
                    <a:pt x="608330" y="137160"/>
                  </a:lnTo>
                  <a:lnTo>
                    <a:pt x="615157" y="93146"/>
                  </a:lnTo>
                  <a:lnTo>
                    <a:pt x="634298" y="55412"/>
                  </a:lnTo>
                  <a:lnTo>
                    <a:pt x="663742" y="25968"/>
                  </a:lnTo>
                  <a:lnTo>
                    <a:pt x="701476" y="6827"/>
                  </a:lnTo>
                  <a:lnTo>
                    <a:pt x="745490" y="0"/>
                  </a:lnTo>
                  <a:close/>
                </a:path>
                <a:path extrusionOk="0" h="275589" w="1188720">
                  <a:moveTo>
                    <a:pt x="608330" y="0"/>
                  </a:moveTo>
                  <a:lnTo>
                    <a:pt x="608330" y="0"/>
                  </a:lnTo>
                </a:path>
                <a:path extrusionOk="0" h="275589" w="1188720">
                  <a:moveTo>
                    <a:pt x="883920" y="275589"/>
                  </a:moveTo>
                  <a:lnTo>
                    <a:pt x="883920" y="275589"/>
                  </a:lnTo>
                </a:path>
                <a:path extrusionOk="0" h="275589" w="1188720">
                  <a:moveTo>
                    <a:pt x="1051560" y="0"/>
                  </a:moveTo>
                  <a:lnTo>
                    <a:pt x="1095573" y="6827"/>
                  </a:lnTo>
                  <a:lnTo>
                    <a:pt x="1133307" y="25968"/>
                  </a:lnTo>
                  <a:lnTo>
                    <a:pt x="1162751" y="55412"/>
                  </a:lnTo>
                  <a:lnTo>
                    <a:pt x="1181892" y="93146"/>
                  </a:lnTo>
                  <a:lnTo>
                    <a:pt x="1188720" y="137160"/>
                  </a:lnTo>
                  <a:lnTo>
                    <a:pt x="1181892" y="181792"/>
                  </a:lnTo>
                  <a:lnTo>
                    <a:pt x="1162751" y="219903"/>
                  </a:lnTo>
                  <a:lnTo>
                    <a:pt x="1133307" y="249539"/>
                  </a:lnTo>
                  <a:lnTo>
                    <a:pt x="1095573" y="268752"/>
                  </a:lnTo>
                  <a:lnTo>
                    <a:pt x="1051560" y="275589"/>
                  </a:lnTo>
                  <a:lnTo>
                    <a:pt x="1007546" y="268752"/>
                  </a:lnTo>
                  <a:lnTo>
                    <a:pt x="969812" y="249539"/>
                  </a:lnTo>
                  <a:lnTo>
                    <a:pt x="940368" y="219903"/>
                  </a:lnTo>
                  <a:lnTo>
                    <a:pt x="921227" y="181792"/>
                  </a:lnTo>
                  <a:lnTo>
                    <a:pt x="914400" y="137160"/>
                  </a:lnTo>
                  <a:lnTo>
                    <a:pt x="921227" y="93146"/>
                  </a:lnTo>
                  <a:lnTo>
                    <a:pt x="940368" y="55412"/>
                  </a:lnTo>
                  <a:lnTo>
                    <a:pt x="969812" y="25968"/>
                  </a:lnTo>
                  <a:lnTo>
                    <a:pt x="1007546" y="6827"/>
                  </a:lnTo>
                  <a:lnTo>
                    <a:pt x="1051560" y="0"/>
                  </a:lnTo>
                  <a:close/>
                </a:path>
                <a:path extrusionOk="0" h="275589" w="1188720">
                  <a:moveTo>
                    <a:pt x="914400" y="0"/>
                  </a:moveTo>
                  <a:lnTo>
                    <a:pt x="914400" y="0"/>
                  </a:lnTo>
                </a:path>
                <a:path extrusionOk="0" h="275589" w="1188720">
                  <a:moveTo>
                    <a:pt x="1188720" y="275589"/>
                  </a:moveTo>
                  <a:lnTo>
                    <a:pt x="11887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3" name="Google Shape;1163;p43"/>
            <p:cNvSpPr/>
            <p:nvPr/>
          </p:nvSpPr>
          <p:spPr>
            <a:xfrm>
              <a:off x="57886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4" name="Google Shape;1164;p43"/>
            <p:cNvSpPr/>
            <p:nvPr/>
          </p:nvSpPr>
          <p:spPr>
            <a:xfrm>
              <a:off x="5788659" y="21310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5" name="Google Shape;1165;p43"/>
            <p:cNvSpPr/>
            <p:nvPr/>
          </p:nvSpPr>
          <p:spPr>
            <a:xfrm>
              <a:off x="4570729" y="24358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6" name="Google Shape;1166;p43"/>
            <p:cNvSpPr/>
            <p:nvPr/>
          </p:nvSpPr>
          <p:spPr>
            <a:xfrm>
              <a:off x="4570729" y="2435859"/>
              <a:ext cx="1188720" cy="275590"/>
            </a:xfrm>
            <a:custGeom>
              <a:rect b="b" l="l" r="r" t="t"/>
              <a:pathLst>
                <a:path extrusionOk="0" h="275589" w="11887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1188720">
                  <a:moveTo>
                    <a:pt x="0" y="0"/>
                  </a:moveTo>
                  <a:lnTo>
                    <a:pt x="0" y="0"/>
                  </a:lnTo>
                </a:path>
                <a:path extrusionOk="0" h="275589" w="1188720">
                  <a:moveTo>
                    <a:pt x="274320" y="275589"/>
                  </a:moveTo>
                  <a:lnTo>
                    <a:pt x="274320" y="275589"/>
                  </a:lnTo>
                </a:path>
                <a:path extrusionOk="0" h="275589" w="11887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1188720">
                  <a:moveTo>
                    <a:pt x="303530" y="0"/>
                  </a:moveTo>
                  <a:lnTo>
                    <a:pt x="303530" y="0"/>
                  </a:lnTo>
                </a:path>
                <a:path extrusionOk="0" h="275589" w="1188720">
                  <a:moveTo>
                    <a:pt x="579120" y="275589"/>
                  </a:moveTo>
                  <a:lnTo>
                    <a:pt x="579120" y="275589"/>
                  </a:lnTo>
                </a:path>
                <a:path extrusionOk="0" h="275589" w="1188720">
                  <a:moveTo>
                    <a:pt x="745490" y="0"/>
                  </a:moveTo>
                  <a:lnTo>
                    <a:pt x="790122" y="6827"/>
                  </a:lnTo>
                  <a:lnTo>
                    <a:pt x="828233" y="25968"/>
                  </a:lnTo>
                  <a:lnTo>
                    <a:pt x="857869" y="55412"/>
                  </a:lnTo>
                  <a:lnTo>
                    <a:pt x="877082" y="93146"/>
                  </a:lnTo>
                  <a:lnTo>
                    <a:pt x="883920" y="137160"/>
                  </a:lnTo>
                  <a:lnTo>
                    <a:pt x="877082" y="181792"/>
                  </a:lnTo>
                  <a:lnTo>
                    <a:pt x="857869" y="219903"/>
                  </a:lnTo>
                  <a:lnTo>
                    <a:pt x="828233" y="249539"/>
                  </a:lnTo>
                  <a:lnTo>
                    <a:pt x="790122" y="268752"/>
                  </a:lnTo>
                  <a:lnTo>
                    <a:pt x="745490" y="275589"/>
                  </a:lnTo>
                  <a:lnTo>
                    <a:pt x="701476" y="268752"/>
                  </a:lnTo>
                  <a:lnTo>
                    <a:pt x="663742" y="249539"/>
                  </a:lnTo>
                  <a:lnTo>
                    <a:pt x="634298" y="219903"/>
                  </a:lnTo>
                  <a:lnTo>
                    <a:pt x="615157" y="181792"/>
                  </a:lnTo>
                  <a:lnTo>
                    <a:pt x="608330" y="137160"/>
                  </a:lnTo>
                  <a:lnTo>
                    <a:pt x="615157" y="93146"/>
                  </a:lnTo>
                  <a:lnTo>
                    <a:pt x="634298" y="55412"/>
                  </a:lnTo>
                  <a:lnTo>
                    <a:pt x="663742" y="25968"/>
                  </a:lnTo>
                  <a:lnTo>
                    <a:pt x="701476" y="6827"/>
                  </a:lnTo>
                  <a:lnTo>
                    <a:pt x="745490" y="0"/>
                  </a:lnTo>
                  <a:close/>
                </a:path>
                <a:path extrusionOk="0" h="275589" w="1188720">
                  <a:moveTo>
                    <a:pt x="608330" y="0"/>
                  </a:moveTo>
                  <a:lnTo>
                    <a:pt x="608330" y="0"/>
                  </a:lnTo>
                </a:path>
                <a:path extrusionOk="0" h="275589" w="1188720">
                  <a:moveTo>
                    <a:pt x="883920" y="275589"/>
                  </a:moveTo>
                  <a:lnTo>
                    <a:pt x="883920" y="275589"/>
                  </a:lnTo>
                </a:path>
                <a:path extrusionOk="0" h="275589" w="1188720">
                  <a:moveTo>
                    <a:pt x="1051560" y="0"/>
                  </a:moveTo>
                  <a:lnTo>
                    <a:pt x="1095573" y="6827"/>
                  </a:lnTo>
                  <a:lnTo>
                    <a:pt x="1133307" y="25968"/>
                  </a:lnTo>
                  <a:lnTo>
                    <a:pt x="1162751" y="55412"/>
                  </a:lnTo>
                  <a:lnTo>
                    <a:pt x="1181892" y="93146"/>
                  </a:lnTo>
                  <a:lnTo>
                    <a:pt x="1188720" y="137160"/>
                  </a:lnTo>
                  <a:lnTo>
                    <a:pt x="1181892" y="181792"/>
                  </a:lnTo>
                  <a:lnTo>
                    <a:pt x="1162751" y="219903"/>
                  </a:lnTo>
                  <a:lnTo>
                    <a:pt x="1133307" y="249539"/>
                  </a:lnTo>
                  <a:lnTo>
                    <a:pt x="1095573" y="268752"/>
                  </a:lnTo>
                  <a:lnTo>
                    <a:pt x="1051560" y="275589"/>
                  </a:lnTo>
                  <a:lnTo>
                    <a:pt x="1007546" y="268752"/>
                  </a:lnTo>
                  <a:lnTo>
                    <a:pt x="969812" y="249539"/>
                  </a:lnTo>
                  <a:lnTo>
                    <a:pt x="940368" y="219903"/>
                  </a:lnTo>
                  <a:lnTo>
                    <a:pt x="921227" y="181792"/>
                  </a:lnTo>
                  <a:lnTo>
                    <a:pt x="914400" y="137160"/>
                  </a:lnTo>
                  <a:lnTo>
                    <a:pt x="921227" y="93146"/>
                  </a:lnTo>
                  <a:lnTo>
                    <a:pt x="940368" y="55412"/>
                  </a:lnTo>
                  <a:lnTo>
                    <a:pt x="969812" y="25968"/>
                  </a:lnTo>
                  <a:lnTo>
                    <a:pt x="1007546" y="6827"/>
                  </a:lnTo>
                  <a:lnTo>
                    <a:pt x="1051560" y="0"/>
                  </a:lnTo>
                  <a:close/>
                </a:path>
                <a:path extrusionOk="0" h="275589" w="1188720">
                  <a:moveTo>
                    <a:pt x="914400" y="0"/>
                  </a:moveTo>
                  <a:lnTo>
                    <a:pt x="914400" y="0"/>
                  </a:lnTo>
                </a:path>
                <a:path extrusionOk="0" h="275589" w="1188720">
                  <a:moveTo>
                    <a:pt x="1188720" y="275589"/>
                  </a:moveTo>
                  <a:lnTo>
                    <a:pt x="11887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7" name="Google Shape;1167;p43"/>
            <p:cNvSpPr/>
            <p:nvPr/>
          </p:nvSpPr>
          <p:spPr>
            <a:xfrm>
              <a:off x="5788659" y="24358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8" name="Google Shape;1168;p43"/>
            <p:cNvSpPr/>
            <p:nvPr/>
          </p:nvSpPr>
          <p:spPr>
            <a:xfrm>
              <a:off x="5788659" y="24358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9" name="Google Shape;1169;p43"/>
            <p:cNvSpPr/>
            <p:nvPr/>
          </p:nvSpPr>
          <p:spPr>
            <a:xfrm>
              <a:off x="3656329" y="27419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0" name="Google Shape;1170;p43"/>
            <p:cNvSpPr/>
            <p:nvPr/>
          </p:nvSpPr>
          <p:spPr>
            <a:xfrm>
              <a:off x="3656329" y="27419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1" name="Google Shape;1171;p43"/>
            <p:cNvSpPr/>
            <p:nvPr/>
          </p:nvSpPr>
          <p:spPr>
            <a:xfrm>
              <a:off x="39598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2" name="Google Shape;1172;p43"/>
            <p:cNvSpPr/>
            <p:nvPr/>
          </p:nvSpPr>
          <p:spPr>
            <a:xfrm>
              <a:off x="39598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3" name="Google Shape;1173;p43"/>
            <p:cNvSpPr/>
            <p:nvPr/>
          </p:nvSpPr>
          <p:spPr>
            <a:xfrm>
              <a:off x="42646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4" name="Google Shape;1174;p43"/>
            <p:cNvSpPr/>
            <p:nvPr/>
          </p:nvSpPr>
          <p:spPr>
            <a:xfrm>
              <a:off x="42646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5" name="Google Shape;1175;p43"/>
            <p:cNvSpPr/>
            <p:nvPr/>
          </p:nvSpPr>
          <p:spPr>
            <a:xfrm>
              <a:off x="4570729" y="27419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6" name="Google Shape;1176;p43"/>
            <p:cNvSpPr/>
            <p:nvPr/>
          </p:nvSpPr>
          <p:spPr>
            <a:xfrm>
              <a:off x="4570729" y="2741929"/>
              <a:ext cx="579120" cy="274320"/>
            </a:xfrm>
            <a:custGeom>
              <a:rect b="b" l="l" r="r" t="t"/>
              <a:pathLst>
                <a:path extrusionOk="0" h="274319" w="5791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579120">
                  <a:moveTo>
                    <a:pt x="0" y="0"/>
                  </a:moveTo>
                  <a:lnTo>
                    <a:pt x="0" y="0"/>
                  </a:lnTo>
                </a:path>
                <a:path extrusionOk="0" h="274319" w="579120">
                  <a:moveTo>
                    <a:pt x="274320" y="274320"/>
                  </a:moveTo>
                  <a:lnTo>
                    <a:pt x="274320" y="274320"/>
                  </a:lnTo>
                </a:path>
                <a:path extrusionOk="0" h="274319" w="579120">
                  <a:moveTo>
                    <a:pt x="440690" y="0"/>
                  </a:moveTo>
                  <a:lnTo>
                    <a:pt x="485322" y="6827"/>
                  </a:lnTo>
                  <a:lnTo>
                    <a:pt x="523433" y="25968"/>
                  </a:lnTo>
                  <a:lnTo>
                    <a:pt x="553069" y="55412"/>
                  </a:lnTo>
                  <a:lnTo>
                    <a:pt x="572282" y="93146"/>
                  </a:lnTo>
                  <a:lnTo>
                    <a:pt x="579120" y="137160"/>
                  </a:lnTo>
                  <a:lnTo>
                    <a:pt x="572282" y="181173"/>
                  </a:lnTo>
                  <a:lnTo>
                    <a:pt x="553069" y="218907"/>
                  </a:lnTo>
                  <a:lnTo>
                    <a:pt x="523433" y="248351"/>
                  </a:lnTo>
                  <a:lnTo>
                    <a:pt x="485322" y="267492"/>
                  </a:lnTo>
                  <a:lnTo>
                    <a:pt x="440690" y="274320"/>
                  </a:lnTo>
                  <a:lnTo>
                    <a:pt x="396676" y="267492"/>
                  </a:lnTo>
                  <a:lnTo>
                    <a:pt x="358942" y="248351"/>
                  </a:lnTo>
                  <a:lnTo>
                    <a:pt x="329498" y="218907"/>
                  </a:lnTo>
                  <a:lnTo>
                    <a:pt x="310357" y="181173"/>
                  </a:lnTo>
                  <a:lnTo>
                    <a:pt x="303530" y="137160"/>
                  </a:lnTo>
                  <a:lnTo>
                    <a:pt x="310357" y="93146"/>
                  </a:lnTo>
                  <a:lnTo>
                    <a:pt x="329498" y="55412"/>
                  </a:lnTo>
                  <a:lnTo>
                    <a:pt x="358942" y="25968"/>
                  </a:lnTo>
                  <a:lnTo>
                    <a:pt x="396676" y="6827"/>
                  </a:lnTo>
                  <a:lnTo>
                    <a:pt x="440690" y="0"/>
                  </a:lnTo>
                  <a:close/>
                </a:path>
                <a:path extrusionOk="0" h="274319" w="579120">
                  <a:moveTo>
                    <a:pt x="303530" y="0"/>
                  </a:moveTo>
                  <a:lnTo>
                    <a:pt x="303530" y="0"/>
                  </a:lnTo>
                </a:path>
                <a:path extrusionOk="0" h="274319" w="579120">
                  <a:moveTo>
                    <a:pt x="579120" y="274320"/>
                  </a:moveTo>
                  <a:lnTo>
                    <a:pt x="5791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77" name="Google Shape;1177;p43"/>
          <p:cNvSpPr txBox="1"/>
          <p:nvPr/>
        </p:nvSpPr>
        <p:spPr>
          <a:xfrm>
            <a:off x="4950459" y="275970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6</a:t>
            </a:r>
            <a:endParaRPr sz="1400">
              <a:solidFill>
                <a:schemeClr val="dk1"/>
              </a:solidFill>
              <a:latin typeface="Arial"/>
              <a:ea typeface="Arial"/>
              <a:cs typeface="Arial"/>
              <a:sym typeface="Arial"/>
            </a:endParaRPr>
          </a:p>
        </p:txBody>
      </p:sp>
      <p:grpSp>
        <p:nvGrpSpPr>
          <p:cNvPr id="1178" name="Google Shape;1178;p43"/>
          <p:cNvGrpSpPr/>
          <p:nvPr/>
        </p:nvGrpSpPr>
        <p:grpSpPr>
          <a:xfrm>
            <a:off x="3656329" y="2741929"/>
            <a:ext cx="2407920" cy="883920"/>
            <a:chOff x="3656329" y="2741929"/>
            <a:chExt cx="2407920" cy="883920"/>
          </a:xfrm>
        </p:grpSpPr>
        <p:sp>
          <p:nvSpPr>
            <p:cNvPr id="1179" name="Google Shape;1179;p43"/>
            <p:cNvSpPr/>
            <p:nvPr/>
          </p:nvSpPr>
          <p:spPr>
            <a:xfrm>
              <a:off x="51790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0" name="Google Shape;1180;p43"/>
            <p:cNvSpPr/>
            <p:nvPr/>
          </p:nvSpPr>
          <p:spPr>
            <a:xfrm>
              <a:off x="51790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1" name="Google Shape;1181;p43"/>
            <p:cNvSpPr/>
            <p:nvPr/>
          </p:nvSpPr>
          <p:spPr>
            <a:xfrm>
              <a:off x="5485129" y="27419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2" name="Google Shape;1182;p43"/>
            <p:cNvSpPr/>
            <p:nvPr/>
          </p:nvSpPr>
          <p:spPr>
            <a:xfrm>
              <a:off x="5485129" y="27419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3" name="Google Shape;1183;p43"/>
            <p:cNvSpPr/>
            <p:nvPr/>
          </p:nvSpPr>
          <p:spPr>
            <a:xfrm>
              <a:off x="57886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4" name="Google Shape;1184;p43"/>
            <p:cNvSpPr/>
            <p:nvPr/>
          </p:nvSpPr>
          <p:spPr>
            <a:xfrm>
              <a:off x="57886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5" name="Google Shape;1185;p43"/>
            <p:cNvSpPr/>
            <p:nvPr/>
          </p:nvSpPr>
          <p:spPr>
            <a:xfrm>
              <a:off x="3656329" y="30454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6" name="Google Shape;1186;p43"/>
            <p:cNvSpPr/>
            <p:nvPr/>
          </p:nvSpPr>
          <p:spPr>
            <a:xfrm>
              <a:off x="3656329" y="3045459"/>
              <a:ext cx="883919" cy="275590"/>
            </a:xfrm>
            <a:custGeom>
              <a:rect b="b" l="l" r="r" t="t"/>
              <a:pathLst>
                <a:path extrusionOk="0" h="275589" w="8839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883920">
                  <a:moveTo>
                    <a:pt x="0" y="0"/>
                  </a:moveTo>
                  <a:lnTo>
                    <a:pt x="0" y="0"/>
                  </a:lnTo>
                </a:path>
                <a:path extrusionOk="0" h="275589" w="883920">
                  <a:moveTo>
                    <a:pt x="274320" y="275589"/>
                  </a:moveTo>
                  <a:lnTo>
                    <a:pt x="274320" y="275589"/>
                  </a:lnTo>
                </a:path>
                <a:path extrusionOk="0" h="275589" w="8839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883920">
                  <a:moveTo>
                    <a:pt x="303530" y="0"/>
                  </a:moveTo>
                  <a:lnTo>
                    <a:pt x="303530" y="0"/>
                  </a:lnTo>
                </a:path>
                <a:path extrusionOk="0" h="275589" w="883920">
                  <a:moveTo>
                    <a:pt x="579120" y="275589"/>
                  </a:moveTo>
                  <a:lnTo>
                    <a:pt x="579120" y="275589"/>
                  </a:lnTo>
                </a:path>
                <a:path extrusionOk="0" h="275589" w="883920">
                  <a:moveTo>
                    <a:pt x="745490" y="0"/>
                  </a:moveTo>
                  <a:lnTo>
                    <a:pt x="790122" y="6827"/>
                  </a:lnTo>
                  <a:lnTo>
                    <a:pt x="828233" y="25968"/>
                  </a:lnTo>
                  <a:lnTo>
                    <a:pt x="857869" y="55412"/>
                  </a:lnTo>
                  <a:lnTo>
                    <a:pt x="877082" y="93146"/>
                  </a:lnTo>
                  <a:lnTo>
                    <a:pt x="883920" y="137160"/>
                  </a:lnTo>
                  <a:lnTo>
                    <a:pt x="877082" y="181792"/>
                  </a:lnTo>
                  <a:lnTo>
                    <a:pt x="857869" y="219903"/>
                  </a:lnTo>
                  <a:lnTo>
                    <a:pt x="828233" y="249539"/>
                  </a:lnTo>
                  <a:lnTo>
                    <a:pt x="790122" y="268752"/>
                  </a:lnTo>
                  <a:lnTo>
                    <a:pt x="745490" y="275589"/>
                  </a:lnTo>
                  <a:lnTo>
                    <a:pt x="701476" y="268752"/>
                  </a:lnTo>
                  <a:lnTo>
                    <a:pt x="663742" y="249539"/>
                  </a:lnTo>
                  <a:lnTo>
                    <a:pt x="634298" y="219903"/>
                  </a:lnTo>
                  <a:lnTo>
                    <a:pt x="615157" y="181792"/>
                  </a:lnTo>
                  <a:lnTo>
                    <a:pt x="608330" y="137160"/>
                  </a:lnTo>
                  <a:lnTo>
                    <a:pt x="615157" y="93146"/>
                  </a:lnTo>
                  <a:lnTo>
                    <a:pt x="634298" y="55412"/>
                  </a:lnTo>
                  <a:lnTo>
                    <a:pt x="663742" y="25968"/>
                  </a:lnTo>
                  <a:lnTo>
                    <a:pt x="701476" y="6827"/>
                  </a:lnTo>
                  <a:lnTo>
                    <a:pt x="745490" y="0"/>
                  </a:lnTo>
                  <a:close/>
                </a:path>
                <a:path extrusionOk="0" h="275589" w="883920">
                  <a:moveTo>
                    <a:pt x="608330" y="0"/>
                  </a:moveTo>
                  <a:lnTo>
                    <a:pt x="608330" y="0"/>
                  </a:lnTo>
                </a:path>
                <a:path extrusionOk="0" h="275589" w="883920">
                  <a:moveTo>
                    <a:pt x="883920" y="275589"/>
                  </a:moveTo>
                  <a:lnTo>
                    <a:pt x="8839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7" name="Google Shape;1187;p43"/>
            <p:cNvSpPr/>
            <p:nvPr/>
          </p:nvSpPr>
          <p:spPr>
            <a:xfrm>
              <a:off x="4570729" y="30454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8" name="Google Shape;1188;p43"/>
            <p:cNvSpPr/>
            <p:nvPr/>
          </p:nvSpPr>
          <p:spPr>
            <a:xfrm>
              <a:off x="4570729" y="30454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9" name="Google Shape;1189;p43"/>
            <p:cNvSpPr/>
            <p:nvPr/>
          </p:nvSpPr>
          <p:spPr>
            <a:xfrm>
              <a:off x="4874259" y="30454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0" name="Google Shape;1190;p43"/>
            <p:cNvSpPr/>
            <p:nvPr/>
          </p:nvSpPr>
          <p:spPr>
            <a:xfrm>
              <a:off x="4874259" y="30454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1" name="Google Shape;1191;p43"/>
            <p:cNvSpPr/>
            <p:nvPr/>
          </p:nvSpPr>
          <p:spPr>
            <a:xfrm>
              <a:off x="5179059" y="30454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2" name="Google Shape;1192;p43"/>
            <p:cNvSpPr/>
            <p:nvPr/>
          </p:nvSpPr>
          <p:spPr>
            <a:xfrm>
              <a:off x="5179059" y="30454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3" name="Google Shape;1193;p43"/>
            <p:cNvSpPr/>
            <p:nvPr/>
          </p:nvSpPr>
          <p:spPr>
            <a:xfrm>
              <a:off x="3656329" y="33502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4" name="Google Shape;1194;p43"/>
            <p:cNvSpPr/>
            <p:nvPr/>
          </p:nvSpPr>
          <p:spPr>
            <a:xfrm>
              <a:off x="3656329" y="3350259"/>
              <a:ext cx="579120" cy="275590"/>
            </a:xfrm>
            <a:custGeom>
              <a:rect b="b" l="l" r="r" t="t"/>
              <a:pathLst>
                <a:path extrusionOk="0" h="275589" w="5791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79120">
                  <a:moveTo>
                    <a:pt x="0" y="0"/>
                  </a:moveTo>
                  <a:lnTo>
                    <a:pt x="0" y="0"/>
                  </a:lnTo>
                </a:path>
                <a:path extrusionOk="0" h="275589" w="579120">
                  <a:moveTo>
                    <a:pt x="274320" y="275589"/>
                  </a:moveTo>
                  <a:lnTo>
                    <a:pt x="274320" y="275589"/>
                  </a:lnTo>
                </a:path>
                <a:path extrusionOk="0" h="275589" w="5791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579120">
                  <a:moveTo>
                    <a:pt x="303530" y="0"/>
                  </a:moveTo>
                  <a:lnTo>
                    <a:pt x="303530" y="0"/>
                  </a:lnTo>
                </a:path>
                <a:path extrusionOk="0" h="275589" w="579120">
                  <a:moveTo>
                    <a:pt x="579120" y="275589"/>
                  </a:moveTo>
                  <a:lnTo>
                    <a:pt x="5791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95" name="Google Shape;1195;p43"/>
          <p:cNvSpPr txBox="1"/>
          <p:nvPr/>
        </p:nvSpPr>
        <p:spPr>
          <a:xfrm>
            <a:off x="4036059" y="2973069"/>
            <a:ext cx="429259" cy="635000"/>
          </a:xfrm>
          <a:prstGeom prst="rect">
            <a:avLst/>
          </a:prstGeom>
          <a:noFill/>
          <a:ln>
            <a:noFill/>
          </a:ln>
        </p:spPr>
        <p:txBody>
          <a:bodyPr anchorCtr="0" anchor="t" bIns="0" lIns="0" spcFirstLastPara="1" rIns="0" wrap="square" tIns="10412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4	1</a:t>
            </a:r>
            <a:endParaRPr sz="1400">
              <a:solidFill>
                <a:schemeClr val="dk1"/>
              </a:solidFill>
              <a:latin typeface="Arial"/>
              <a:ea typeface="Arial"/>
              <a:cs typeface="Arial"/>
              <a:sym typeface="Arial"/>
            </a:endParaRPr>
          </a:p>
          <a:p>
            <a:pPr indent="0" lvl="0" marL="12700" marR="0" rtl="0" algn="l">
              <a:lnSpc>
                <a:spcPct val="100000"/>
              </a:lnSpc>
              <a:spcBef>
                <a:spcPts val="72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p:txBody>
      </p:sp>
      <p:grpSp>
        <p:nvGrpSpPr>
          <p:cNvPr id="1196" name="Google Shape;1196;p43"/>
          <p:cNvGrpSpPr/>
          <p:nvPr/>
        </p:nvGrpSpPr>
        <p:grpSpPr>
          <a:xfrm>
            <a:off x="4264659" y="3350259"/>
            <a:ext cx="580390" cy="275590"/>
            <a:chOff x="4264659" y="3350259"/>
            <a:chExt cx="580390" cy="275590"/>
          </a:xfrm>
        </p:grpSpPr>
        <p:sp>
          <p:nvSpPr>
            <p:cNvPr id="1197" name="Google Shape;1197;p43"/>
            <p:cNvSpPr/>
            <p:nvPr/>
          </p:nvSpPr>
          <p:spPr>
            <a:xfrm>
              <a:off x="4264659"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8" name="Google Shape;1198;p43"/>
            <p:cNvSpPr/>
            <p:nvPr/>
          </p:nvSpPr>
          <p:spPr>
            <a:xfrm>
              <a:off x="4264659" y="3350259"/>
              <a:ext cx="580390" cy="275590"/>
            </a:xfrm>
            <a:custGeom>
              <a:rect b="b" l="l" r="r" t="t"/>
              <a:pathLst>
                <a:path extrusionOk="0" h="275589" w="5803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80389">
                  <a:moveTo>
                    <a:pt x="0" y="0"/>
                  </a:moveTo>
                  <a:lnTo>
                    <a:pt x="0" y="0"/>
                  </a:lnTo>
                </a:path>
                <a:path extrusionOk="0" h="275589" w="580389">
                  <a:moveTo>
                    <a:pt x="275589" y="275589"/>
                  </a:moveTo>
                  <a:lnTo>
                    <a:pt x="275589" y="275589"/>
                  </a:lnTo>
                </a:path>
                <a:path extrusionOk="0" h="275589" w="580389">
                  <a:moveTo>
                    <a:pt x="443229" y="0"/>
                  </a:moveTo>
                  <a:lnTo>
                    <a:pt x="487243" y="6827"/>
                  </a:lnTo>
                  <a:lnTo>
                    <a:pt x="524977" y="25968"/>
                  </a:lnTo>
                  <a:lnTo>
                    <a:pt x="554421" y="55412"/>
                  </a:lnTo>
                  <a:lnTo>
                    <a:pt x="573562" y="93146"/>
                  </a:lnTo>
                  <a:lnTo>
                    <a:pt x="580389" y="137160"/>
                  </a:lnTo>
                  <a:lnTo>
                    <a:pt x="573562" y="181792"/>
                  </a:lnTo>
                  <a:lnTo>
                    <a:pt x="554421" y="219903"/>
                  </a:lnTo>
                  <a:lnTo>
                    <a:pt x="524977" y="249539"/>
                  </a:lnTo>
                  <a:lnTo>
                    <a:pt x="487243" y="268752"/>
                  </a:lnTo>
                  <a:lnTo>
                    <a:pt x="443229" y="275589"/>
                  </a:lnTo>
                  <a:lnTo>
                    <a:pt x="399216" y="268752"/>
                  </a:lnTo>
                  <a:lnTo>
                    <a:pt x="361482" y="249539"/>
                  </a:lnTo>
                  <a:lnTo>
                    <a:pt x="332038" y="219903"/>
                  </a:lnTo>
                  <a:lnTo>
                    <a:pt x="312897" y="181792"/>
                  </a:lnTo>
                  <a:lnTo>
                    <a:pt x="306069" y="137160"/>
                  </a:lnTo>
                  <a:lnTo>
                    <a:pt x="312897" y="93146"/>
                  </a:lnTo>
                  <a:lnTo>
                    <a:pt x="332038" y="55412"/>
                  </a:lnTo>
                  <a:lnTo>
                    <a:pt x="361482" y="25968"/>
                  </a:lnTo>
                  <a:lnTo>
                    <a:pt x="399216" y="6827"/>
                  </a:lnTo>
                  <a:lnTo>
                    <a:pt x="443229" y="0"/>
                  </a:lnTo>
                  <a:close/>
                </a:path>
                <a:path extrusionOk="0" h="275589" w="580389">
                  <a:moveTo>
                    <a:pt x="306069" y="0"/>
                  </a:moveTo>
                  <a:lnTo>
                    <a:pt x="306069" y="0"/>
                  </a:lnTo>
                </a:path>
                <a:path extrusionOk="0" h="275589" w="580389">
                  <a:moveTo>
                    <a:pt x="580389" y="275589"/>
                  </a:moveTo>
                  <a:lnTo>
                    <a:pt x="5803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99" name="Google Shape;1199;p43"/>
          <p:cNvSpPr txBox="1"/>
          <p:nvPr/>
        </p:nvSpPr>
        <p:spPr>
          <a:xfrm>
            <a:off x="4645659" y="336930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p:txBody>
      </p:sp>
      <p:grpSp>
        <p:nvGrpSpPr>
          <p:cNvPr id="1200" name="Google Shape;1200;p43"/>
          <p:cNvGrpSpPr/>
          <p:nvPr/>
        </p:nvGrpSpPr>
        <p:grpSpPr>
          <a:xfrm>
            <a:off x="3656330" y="3350259"/>
            <a:ext cx="1493520" cy="580390"/>
            <a:chOff x="3656330" y="3350259"/>
            <a:chExt cx="1493520" cy="580390"/>
          </a:xfrm>
        </p:grpSpPr>
        <p:sp>
          <p:nvSpPr>
            <p:cNvPr id="1201" name="Google Shape;1201;p43"/>
            <p:cNvSpPr/>
            <p:nvPr/>
          </p:nvSpPr>
          <p:spPr>
            <a:xfrm>
              <a:off x="4874260"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2" name="Google Shape;1202;p43"/>
            <p:cNvSpPr/>
            <p:nvPr/>
          </p:nvSpPr>
          <p:spPr>
            <a:xfrm>
              <a:off x="4874260" y="33502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3" name="Google Shape;1203;p43"/>
            <p:cNvSpPr/>
            <p:nvPr/>
          </p:nvSpPr>
          <p:spPr>
            <a:xfrm>
              <a:off x="36563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4" name="Google Shape;1204;p43"/>
            <p:cNvSpPr/>
            <p:nvPr/>
          </p:nvSpPr>
          <p:spPr>
            <a:xfrm>
              <a:off x="36563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5" name="Google Shape;1205;p43"/>
            <p:cNvSpPr/>
            <p:nvPr/>
          </p:nvSpPr>
          <p:spPr>
            <a:xfrm>
              <a:off x="39598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6" name="Google Shape;1206;p43"/>
            <p:cNvSpPr/>
            <p:nvPr/>
          </p:nvSpPr>
          <p:spPr>
            <a:xfrm>
              <a:off x="39598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7" name="Google Shape;1207;p43"/>
            <p:cNvSpPr/>
            <p:nvPr/>
          </p:nvSpPr>
          <p:spPr>
            <a:xfrm>
              <a:off x="42646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8" name="Google Shape;1208;p43"/>
            <p:cNvSpPr/>
            <p:nvPr/>
          </p:nvSpPr>
          <p:spPr>
            <a:xfrm>
              <a:off x="42646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9" name="Google Shape;1209;p43"/>
            <p:cNvSpPr/>
            <p:nvPr/>
          </p:nvSpPr>
          <p:spPr>
            <a:xfrm>
              <a:off x="45707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0" name="Google Shape;1210;p43"/>
            <p:cNvSpPr/>
            <p:nvPr/>
          </p:nvSpPr>
          <p:spPr>
            <a:xfrm>
              <a:off x="45707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1" name="Google Shape;1211;p43"/>
            <p:cNvSpPr/>
            <p:nvPr/>
          </p:nvSpPr>
          <p:spPr>
            <a:xfrm>
              <a:off x="48742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2" name="Google Shape;1212;p43"/>
            <p:cNvSpPr/>
            <p:nvPr/>
          </p:nvSpPr>
          <p:spPr>
            <a:xfrm>
              <a:off x="48742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13" name="Google Shape;1213;p43"/>
          <p:cNvSpPr txBox="1"/>
          <p:nvPr/>
        </p:nvSpPr>
        <p:spPr>
          <a:xfrm>
            <a:off x="6605269" y="3068320"/>
            <a:ext cx="124460" cy="1562100"/>
          </a:xfrm>
          <a:prstGeom prst="rect">
            <a:avLst/>
          </a:prstGeom>
          <a:noFill/>
          <a:ln>
            <a:noFill/>
          </a:ln>
        </p:spPr>
        <p:txBody>
          <a:bodyPr anchorCtr="0" anchor="t" bIns="0" lIns="0" spcFirstLastPara="1" rIns="0" wrap="square" tIns="10667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6</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4</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44"/>
          <p:cNvSpPr txBox="1"/>
          <p:nvPr>
            <p:ph type="title"/>
          </p:nvPr>
        </p:nvSpPr>
        <p:spPr>
          <a:xfrm>
            <a:off x="420369" y="206284"/>
            <a:ext cx="4649470" cy="1046480"/>
          </a:xfrm>
          <a:prstGeom prst="rect">
            <a:avLst/>
          </a:prstGeom>
          <a:noFill/>
          <a:ln>
            <a:noFill/>
          </a:ln>
        </p:spPr>
        <p:txBody>
          <a:bodyPr anchorCtr="0" anchor="t" bIns="0" lIns="0" spcFirstLastPara="1" rIns="0" wrap="square" tIns="69200">
            <a:spAutoFit/>
          </a:bodyPr>
          <a:lstStyle/>
          <a:p>
            <a:pPr indent="0" lvl="0" marL="12700" rtl="0" algn="l">
              <a:lnSpc>
                <a:spcPct val="100000"/>
              </a:lnSpc>
              <a:spcBef>
                <a:spcPts val="0"/>
              </a:spcBef>
              <a:spcAft>
                <a:spcPts val="0"/>
              </a:spcAft>
              <a:buNone/>
            </a:pPr>
            <a:r>
              <a:rPr lang="en-US"/>
              <a:t>Boundary Fill Algorithm</a:t>
            </a:r>
            <a:endParaRPr/>
          </a:p>
          <a:p>
            <a:pPr indent="0" lvl="0" marL="12700" rtl="0" algn="l">
              <a:lnSpc>
                <a:spcPct val="100000"/>
              </a:lnSpc>
              <a:spcBef>
                <a:spcPts val="390"/>
              </a:spcBef>
              <a:spcAft>
                <a:spcPts val="0"/>
              </a:spcAft>
              <a:buNone/>
            </a:pPr>
            <a:r>
              <a:rPr lang="en-US" sz="2800">
                <a:solidFill>
                  <a:srgbClr val="FF0000"/>
                </a:solidFill>
              </a:rPr>
              <a:t>8-connected (Example)</a:t>
            </a:r>
            <a:endParaRPr sz="2800"/>
          </a:p>
        </p:txBody>
      </p:sp>
      <p:grpSp>
        <p:nvGrpSpPr>
          <p:cNvPr id="1219" name="Google Shape;1219;p44"/>
          <p:cNvGrpSpPr/>
          <p:nvPr/>
        </p:nvGrpSpPr>
        <p:grpSpPr>
          <a:xfrm>
            <a:off x="4570729" y="1827529"/>
            <a:ext cx="1493520" cy="885190"/>
            <a:chOff x="4570729" y="1827529"/>
            <a:chExt cx="1493520" cy="885190"/>
          </a:xfrm>
        </p:grpSpPr>
        <p:sp>
          <p:nvSpPr>
            <p:cNvPr id="1220" name="Google Shape;1220;p44"/>
            <p:cNvSpPr/>
            <p:nvPr/>
          </p:nvSpPr>
          <p:spPr>
            <a:xfrm>
              <a:off x="45707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1" name="Google Shape;1221;p44"/>
            <p:cNvSpPr/>
            <p:nvPr/>
          </p:nvSpPr>
          <p:spPr>
            <a:xfrm>
              <a:off x="45707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2" name="Google Shape;1222;p44"/>
            <p:cNvSpPr/>
            <p:nvPr/>
          </p:nvSpPr>
          <p:spPr>
            <a:xfrm>
              <a:off x="48742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3" name="Google Shape;1223;p44"/>
            <p:cNvSpPr/>
            <p:nvPr/>
          </p:nvSpPr>
          <p:spPr>
            <a:xfrm>
              <a:off x="48742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4" name="Google Shape;1224;p44"/>
            <p:cNvSpPr/>
            <p:nvPr/>
          </p:nvSpPr>
          <p:spPr>
            <a:xfrm>
              <a:off x="51790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5" name="Google Shape;1225;p44"/>
            <p:cNvSpPr/>
            <p:nvPr/>
          </p:nvSpPr>
          <p:spPr>
            <a:xfrm>
              <a:off x="51790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6" name="Google Shape;1226;p44"/>
            <p:cNvSpPr/>
            <p:nvPr/>
          </p:nvSpPr>
          <p:spPr>
            <a:xfrm>
              <a:off x="54851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7" name="Google Shape;1227;p44"/>
            <p:cNvSpPr/>
            <p:nvPr/>
          </p:nvSpPr>
          <p:spPr>
            <a:xfrm>
              <a:off x="54851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8" name="Google Shape;1228;p44"/>
            <p:cNvSpPr/>
            <p:nvPr/>
          </p:nvSpPr>
          <p:spPr>
            <a:xfrm>
              <a:off x="57886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9" name="Google Shape;1229;p44"/>
            <p:cNvSpPr/>
            <p:nvPr/>
          </p:nvSpPr>
          <p:spPr>
            <a:xfrm>
              <a:off x="57886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0" name="Google Shape;1230;p44"/>
            <p:cNvSpPr/>
            <p:nvPr/>
          </p:nvSpPr>
          <p:spPr>
            <a:xfrm>
              <a:off x="4570729" y="21310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1" name="Google Shape;1231;p44"/>
            <p:cNvSpPr/>
            <p:nvPr/>
          </p:nvSpPr>
          <p:spPr>
            <a:xfrm>
              <a:off x="4570729" y="2131059"/>
              <a:ext cx="1188720" cy="275590"/>
            </a:xfrm>
            <a:custGeom>
              <a:rect b="b" l="l" r="r" t="t"/>
              <a:pathLst>
                <a:path extrusionOk="0" h="275589" w="11887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1188720">
                  <a:moveTo>
                    <a:pt x="0" y="0"/>
                  </a:moveTo>
                  <a:lnTo>
                    <a:pt x="0" y="0"/>
                  </a:lnTo>
                </a:path>
                <a:path extrusionOk="0" h="275589" w="1188720">
                  <a:moveTo>
                    <a:pt x="274320" y="275589"/>
                  </a:moveTo>
                  <a:lnTo>
                    <a:pt x="274320" y="275589"/>
                  </a:lnTo>
                </a:path>
                <a:path extrusionOk="0" h="275589" w="11887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1188720">
                  <a:moveTo>
                    <a:pt x="303530" y="0"/>
                  </a:moveTo>
                  <a:lnTo>
                    <a:pt x="303530" y="0"/>
                  </a:lnTo>
                </a:path>
                <a:path extrusionOk="0" h="275589" w="1188720">
                  <a:moveTo>
                    <a:pt x="579120" y="275589"/>
                  </a:moveTo>
                  <a:lnTo>
                    <a:pt x="579120" y="275589"/>
                  </a:lnTo>
                </a:path>
                <a:path extrusionOk="0" h="275589" w="1188720">
                  <a:moveTo>
                    <a:pt x="745490" y="0"/>
                  </a:moveTo>
                  <a:lnTo>
                    <a:pt x="790122" y="6827"/>
                  </a:lnTo>
                  <a:lnTo>
                    <a:pt x="828233" y="25968"/>
                  </a:lnTo>
                  <a:lnTo>
                    <a:pt x="857869" y="55412"/>
                  </a:lnTo>
                  <a:lnTo>
                    <a:pt x="877082" y="93146"/>
                  </a:lnTo>
                  <a:lnTo>
                    <a:pt x="883920" y="137160"/>
                  </a:lnTo>
                  <a:lnTo>
                    <a:pt x="877082" y="181792"/>
                  </a:lnTo>
                  <a:lnTo>
                    <a:pt x="857869" y="219903"/>
                  </a:lnTo>
                  <a:lnTo>
                    <a:pt x="828233" y="249539"/>
                  </a:lnTo>
                  <a:lnTo>
                    <a:pt x="790122" y="268752"/>
                  </a:lnTo>
                  <a:lnTo>
                    <a:pt x="745490" y="275589"/>
                  </a:lnTo>
                  <a:lnTo>
                    <a:pt x="701476" y="268752"/>
                  </a:lnTo>
                  <a:lnTo>
                    <a:pt x="663742" y="249539"/>
                  </a:lnTo>
                  <a:lnTo>
                    <a:pt x="634298" y="219903"/>
                  </a:lnTo>
                  <a:lnTo>
                    <a:pt x="615157" y="181792"/>
                  </a:lnTo>
                  <a:lnTo>
                    <a:pt x="608330" y="137160"/>
                  </a:lnTo>
                  <a:lnTo>
                    <a:pt x="615157" y="93146"/>
                  </a:lnTo>
                  <a:lnTo>
                    <a:pt x="634298" y="55412"/>
                  </a:lnTo>
                  <a:lnTo>
                    <a:pt x="663742" y="25968"/>
                  </a:lnTo>
                  <a:lnTo>
                    <a:pt x="701476" y="6827"/>
                  </a:lnTo>
                  <a:lnTo>
                    <a:pt x="745490" y="0"/>
                  </a:lnTo>
                  <a:close/>
                </a:path>
                <a:path extrusionOk="0" h="275589" w="1188720">
                  <a:moveTo>
                    <a:pt x="608330" y="0"/>
                  </a:moveTo>
                  <a:lnTo>
                    <a:pt x="608330" y="0"/>
                  </a:lnTo>
                </a:path>
                <a:path extrusionOk="0" h="275589" w="1188720">
                  <a:moveTo>
                    <a:pt x="883920" y="275589"/>
                  </a:moveTo>
                  <a:lnTo>
                    <a:pt x="883920" y="275589"/>
                  </a:lnTo>
                </a:path>
                <a:path extrusionOk="0" h="275589" w="1188720">
                  <a:moveTo>
                    <a:pt x="1051560" y="0"/>
                  </a:moveTo>
                  <a:lnTo>
                    <a:pt x="1095573" y="6827"/>
                  </a:lnTo>
                  <a:lnTo>
                    <a:pt x="1133307" y="25968"/>
                  </a:lnTo>
                  <a:lnTo>
                    <a:pt x="1162751" y="55412"/>
                  </a:lnTo>
                  <a:lnTo>
                    <a:pt x="1181892" y="93146"/>
                  </a:lnTo>
                  <a:lnTo>
                    <a:pt x="1188720" y="137160"/>
                  </a:lnTo>
                  <a:lnTo>
                    <a:pt x="1181892" y="181792"/>
                  </a:lnTo>
                  <a:lnTo>
                    <a:pt x="1162751" y="219903"/>
                  </a:lnTo>
                  <a:lnTo>
                    <a:pt x="1133307" y="249539"/>
                  </a:lnTo>
                  <a:lnTo>
                    <a:pt x="1095573" y="268752"/>
                  </a:lnTo>
                  <a:lnTo>
                    <a:pt x="1051560" y="275589"/>
                  </a:lnTo>
                  <a:lnTo>
                    <a:pt x="1007546" y="268752"/>
                  </a:lnTo>
                  <a:lnTo>
                    <a:pt x="969812" y="249539"/>
                  </a:lnTo>
                  <a:lnTo>
                    <a:pt x="940368" y="219903"/>
                  </a:lnTo>
                  <a:lnTo>
                    <a:pt x="921227" y="181792"/>
                  </a:lnTo>
                  <a:lnTo>
                    <a:pt x="914400" y="137160"/>
                  </a:lnTo>
                  <a:lnTo>
                    <a:pt x="921227" y="93146"/>
                  </a:lnTo>
                  <a:lnTo>
                    <a:pt x="940368" y="55412"/>
                  </a:lnTo>
                  <a:lnTo>
                    <a:pt x="969812" y="25968"/>
                  </a:lnTo>
                  <a:lnTo>
                    <a:pt x="1007546" y="6827"/>
                  </a:lnTo>
                  <a:lnTo>
                    <a:pt x="1051560" y="0"/>
                  </a:lnTo>
                  <a:close/>
                </a:path>
                <a:path extrusionOk="0" h="275589" w="1188720">
                  <a:moveTo>
                    <a:pt x="914400" y="0"/>
                  </a:moveTo>
                  <a:lnTo>
                    <a:pt x="914400" y="0"/>
                  </a:lnTo>
                </a:path>
                <a:path extrusionOk="0" h="275589" w="1188720">
                  <a:moveTo>
                    <a:pt x="1188720" y="275589"/>
                  </a:moveTo>
                  <a:lnTo>
                    <a:pt x="11887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2" name="Google Shape;1232;p44"/>
            <p:cNvSpPr/>
            <p:nvPr/>
          </p:nvSpPr>
          <p:spPr>
            <a:xfrm>
              <a:off x="57886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3" name="Google Shape;1233;p44"/>
            <p:cNvSpPr/>
            <p:nvPr/>
          </p:nvSpPr>
          <p:spPr>
            <a:xfrm>
              <a:off x="5788659" y="21310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4" name="Google Shape;1234;p44"/>
            <p:cNvSpPr/>
            <p:nvPr/>
          </p:nvSpPr>
          <p:spPr>
            <a:xfrm>
              <a:off x="4570729" y="24358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5" name="Google Shape;1235;p44"/>
            <p:cNvSpPr/>
            <p:nvPr/>
          </p:nvSpPr>
          <p:spPr>
            <a:xfrm>
              <a:off x="4570729" y="2435859"/>
              <a:ext cx="883919" cy="276860"/>
            </a:xfrm>
            <a:custGeom>
              <a:rect b="b" l="l" r="r" t="t"/>
              <a:pathLst>
                <a:path extrusionOk="0" h="276860" w="8839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6860" w="883920">
                  <a:moveTo>
                    <a:pt x="0" y="0"/>
                  </a:moveTo>
                  <a:lnTo>
                    <a:pt x="0" y="0"/>
                  </a:lnTo>
                </a:path>
                <a:path extrusionOk="0" h="276860" w="883920">
                  <a:moveTo>
                    <a:pt x="274320" y="275589"/>
                  </a:moveTo>
                  <a:lnTo>
                    <a:pt x="274320" y="275589"/>
                  </a:lnTo>
                </a:path>
                <a:path extrusionOk="0" h="276860" w="883920">
                  <a:moveTo>
                    <a:pt x="443230" y="2539"/>
                  </a:moveTo>
                  <a:lnTo>
                    <a:pt x="487243" y="9245"/>
                  </a:lnTo>
                  <a:lnTo>
                    <a:pt x="524977" y="28143"/>
                  </a:lnTo>
                  <a:lnTo>
                    <a:pt x="554421" y="57404"/>
                  </a:lnTo>
                  <a:lnTo>
                    <a:pt x="573562" y="95199"/>
                  </a:lnTo>
                  <a:lnTo>
                    <a:pt x="580390" y="139700"/>
                  </a:lnTo>
                  <a:lnTo>
                    <a:pt x="573562" y="183713"/>
                  </a:lnTo>
                  <a:lnTo>
                    <a:pt x="554421" y="221447"/>
                  </a:lnTo>
                  <a:lnTo>
                    <a:pt x="524977" y="250891"/>
                  </a:lnTo>
                  <a:lnTo>
                    <a:pt x="487243" y="270032"/>
                  </a:lnTo>
                  <a:lnTo>
                    <a:pt x="443230" y="276860"/>
                  </a:lnTo>
                  <a:lnTo>
                    <a:pt x="399216" y="270032"/>
                  </a:lnTo>
                  <a:lnTo>
                    <a:pt x="361482" y="250891"/>
                  </a:lnTo>
                  <a:lnTo>
                    <a:pt x="332038" y="221447"/>
                  </a:lnTo>
                  <a:lnTo>
                    <a:pt x="312897" y="183713"/>
                  </a:lnTo>
                  <a:lnTo>
                    <a:pt x="306070" y="139700"/>
                  </a:lnTo>
                  <a:lnTo>
                    <a:pt x="312897" y="95199"/>
                  </a:lnTo>
                  <a:lnTo>
                    <a:pt x="332038" y="57403"/>
                  </a:lnTo>
                  <a:lnTo>
                    <a:pt x="361482" y="28143"/>
                  </a:lnTo>
                  <a:lnTo>
                    <a:pt x="399216" y="9245"/>
                  </a:lnTo>
                  <a:lnTo>
                    <a:pt x="443230" y="2539"/>
                  </a:lnTo>
                  <a:close/>
                </a:path>
                <a:path extrusionOk="0" h="276860" w="883920">
                  <a:moveTo>
                    <a:pt x="306070" y="2539"/>
                  </a:moveTo>
                  <a:lnTo>
                    <a:pt x="306070" y="2539"/>
                  </a:lnTo>
                </a:path>
                <a:path extrusionOk="0" h="276860" w="883920">
                  <a:moveTo>
                    <a:pt x="580390" y="276860"/>
                  </a:moveTo>
                  <a:lnTo>
                    <a:pt x="580390" y="276860"/>
                  </a:lnTo>
                </a:path>
                <a:path extrusionOk="0" h="276860" w="883920">
                  <a:moveTo>
                    <a:pt x="745490" y="0"/>
                  </a:moveTo>
                  <a:lnTo>
                    <a:pt x="790122" y="6827"/>
                  </a:lnTo>
                  <a:lnTo>
                    <a:pt x="828233" y="25968"/>
                  </a:lnTo>
                  <a:lnTo>
                    <a:pt x="857869" y="55412"/>
                  </a:lnTo>
                  <a:lnTo>
                    <a:pt x="877082" y="93146"/>
                  </a:lnTo>
                  <a:lnTo>
                    <a:pt x="883920" y="137160"/>
                  </a:lnTo>
                  <a:lnTo>
                    <a:pt x="877082" y="181792"/>
                  </a:lnTo>
                  <a:lnTo>
                    <a:pt x="857869" y="219903"/>
                  </a:lnTo>
                  <a:lnTo>
                    <a:pt x="828233" y="249539"/>
                  </a:lnTo>
                  <a:lnTo>
                    <a:pt x="790122" y="268752"/>
                  </a:lnTo>
                  <a:lnTo>
                    <a:pt x="745490" y="275589"/>
                  </a:lnTo>
                  <a:lnTo>
                    <a:pt x="701476" y="268752"/>
                  </a:lnTo>
                  <a:lnTo>
                    <a:pt x="663742" y="249539"/>
                  </a:lnTo>
                  <a:lnTo>
                    <a:pt x="634298" y="219903"/>
                  </a:lnTo>
                  <a:lnTo>
                    <a:pt x="615157" y="181792"/>
                  </a:lnTo>
                  <a:lnTo>
                    <a:pt x="608330" y="137160"/>
                  </a:lnTo>
                  <a:lnTo>
                    <a:pt x="615157" y="93146"/>
                  </a:lnTo>
                  <a:lnTo>
                    <a:pt x="634298" y="55412"/>
                  </a:lnTo>
                  <a:lnTo>
                    <a:pt x="663742" y="25968"/>
                  </a:lnTo>
                  <a:lnTo>
                    <a:pt x="701476" y="6827"/>
                  </a:lnTo>
                  <a:lnTo>
                    <a:pt x="745490" y="0"/>
                  </a:lnTo>
                  <a:close/>
                </a:path>
                <a:path extrusionOk="0" h="276860" w="883920">
                  <a:moveTo>
                    <a:pt x="608330" y="0"/>
                  </a:moveTo>
                  <a:lnTo>
                    <a:pt x="608330" y="0"/>
                  </a:lnTo>
                </a:path>
                <a:path extrusionOk="0" h="276860" w="883920">
                  <a:moveTo>
                    <a:pt x="883920" y="275589"/>
                  </a:moveTo>
                  <a:lnTo>
                    <a:pt x="8839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36" name="Google Shape;1236;p44"/>
          <p:cNvSpPr txBox="1"/>
          <p:nvPr/>
        </p:nvSpPr>
        <p:spPr>
          <a:xfrm>
            <a:off x="4951729" y="2456179"/>
            <a:ext cx="42799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7	8</a:t>
            </a:r>
            <a:endParaRPr sz="1400">
              <a:solidFill>
                <a:schemeClr val="dk1"/>
              </a:solidFill>
              <a:latin typeface="Arial"/>
              <a:ea typeface="Arial"/>
              <a:cs typeface="Arial"/>
              <a:sym typeface="Arial"/>
            </a:endParaRPr>
          </a:p>
        </p:txBody>
      </p:sp>
      <p:grpSp>
        <p:nvGrpSpPr>
          <p:cNvPr id="1237" name="Google Shape;1237;p44"/>
          <p:cNvGrpSpPr/>
          <p:nvPr/>
        </p:nvGrpSpPr>
        <p:grpSpPr>
          <a:xfrm>
            <a:off x="3656329" y="2435860"/>
            <a:ext cx="2407920" cy="1189990"/>
            <a:chOff x="3656329" y="2435860"/>
            <a:chExt cx="2407920" cy="1189990"/>
          </a:xfrm>
        </p:grpSpPr>
        <p:sp>
          <p:nvSpPr>
            <p:cNvPr id="1238" name="Google Shape;1238;p44"/>
            <p:cNvSpPr/>
            <p:nvPr/>
          </p:nvSpPr>
          <p:spPr>
            <a:xfrm>
              <a:off x="5485129" y="24358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9" name="Google Shape;1239;p44"/>
            <p:cNvSpPr/>
            <p:nvPr/>
          </p:nvSpPr>
          <p:spPr>
            <a:xfrm>
              <a:off x="5788659" y="24358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0" name="Google Shape;1240;p44"/>
            <p:cNvSpPr/>
            <p:nvPr/>
          </p:nvSpPr>
          <p:spPr>
            <a:xfrm>
              <a:off x="5788659" y="24358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1" name="Google Shape;1241;p44"/>
            <p:cNvSpPr/>
            <p:nvPr/>
          </p:nvSpPr>
          <p:spPr>
            <a:xfrm>
              <a:off x="3656329" y="27419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2" name="Google Shape;1242;p44"/>
            <p:cNvSpPr/>
            <p:nvPr/>
          </p:nvSpPr>
          <p:spPr>
            <a:xfrm>
              <a:off x="3656329" y="27419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3" name="Google Shape;1243;p44"/>
            <p:cNvSpPr/>
            <p:nvPr/>
          </p:nvSpPr>
          <p:spPr>
            <a:xfrm>
              <a:off x="39598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4" name="Google Shape;1244;p44"/>
            <p:cNvSpPr/>
            <p:nvPr/>
          </p:nvSpPr>
          <p:spPr>
            <a:xfrm>
              <a:off x="39598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5" name="Google Shape;1245;p44"/>
            <p:cNvSpPr/>
            <p:nvPr/>
          </p:nvSpPr>
          <p:spPr>
            <a:xfrm>
              <a:off x="42646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6" name="Google Shape;1246;p44"/>
            <p:cNvSpPr/>
            <p:nvPr/>
          </p:nvSpPr>
          <p:spPr>
            <a:xfrm>
              <a:off x="42646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7" name="Google Shape;1247;p44"/>
            <p:cNvSpPr/>
            <p:nvPr/>
          </p:nvSpPr>
          <p:spPr>
            <a:xfrm>
              <a:off x="4570729" y="27419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8" name="Google Shape;1248;p44"/>
            <p:cNvSpPr/>
            <p:nvPr/>
          </p:nvSpPr>
          <p:spPr>
            <a:xfrm>
              <a:off x="4570729" y="27419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9" name="Google Shape;1249;p44"/>
            <p:cNvSpPr/>
            <p:nvPr/>
          </p:nvSpPr>
          <p:spPr>
            <a:xfrm>
              <a:off x="48742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0" name="Google Shape;1250;p44"/>
            <p:cNvSpPr/>
            <p:nvPr/>
          </p:nvSpPr>
          <p:spPr>
            <a:xfrm>
              <a:off x="48742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1" name="Google Shape;1251;p44"/>
            <p:cNvSpPr/>
            <p:nvPr/>
          </p:nvSpPr>
          <p:spPr>
            <a:xfrm>
              <a:off x="51790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2" name="Google Shape;1252;p44"/>
            <p:cNvSpPr/>
            <p:nvPr/>
          </p:nvSpPr>
          <p:spPr>
            <a:xfrm>
              <a:off x="51790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3" name="Google Shape;1253;p44"/>
            <p:cNvSpPr/>
            <p:nvPr/>
          </p:nvSpPr>
          <p:spPr>
            <a:xfrm>
              <a:off x="5485129" y="27419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4" name="Google Shape;1254;p44"/>
            <p:cNvSpPr/>
            <p:nvPr/>
          </p:nvSpPr>
          <p:spPr>
            <a:xfrm>
              <a:off x="5485129" y="27419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5" name="Google Shape;1255;p44"/>
            <p:cNvSpPr/>
            <p:nvPr/>
          </p:nvSpPr>
          <p:spPr>
            <a:xfrm>
              <a:off x="57886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6" name="Google Shape;1256;p44"/>
            <p:cNvSpPr/>
            <p:nvPr/>
          </p:nvSpPr>
          <p:spPr>
            <a:xfrm>
              <a:off x="57886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7" name="Google Shape;1257;p44"/>
            <p:cNvSpPr/>
            <p:nvPr/>
          </p:nvSpPr>
          <p:spPr>
            <a:xfrm>
              <a:off x="3656329" y="30454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8" name="Google Shape;1258;p44"/>
            <p:cNvSpPr/>
            <p:nvPr/>
          </p:nvSpPr>
          <p:spPr>
            <a:xfrm>
              <a:off x="3656329" y="3045460"/>
              <a:ext cx="883919" cy="275590"/>
            </a:xfrm>
            <a:custGeom>
              <a:rect b="b" l="l" r="r" t="t"/>
              <a:pathLst>
                <a:path extrusionOk="0" h="275589" w="8839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883920">
                  <a:moveTo>
                    <a:pt x="0" y="0"/>
                  </a:moveTo>
                  <a:lnTo>
                    <a:pt x="0" y="0"/>
                  </a:lnTo>
                </a:path>
                <a:path extrusionOk="0" h="275589" w="883920">
                  <a:moveTo>
                    <a:pt x="274320" y="275589"/>
                  </a:moveTo>
                  <a:lnTo>
                    <a:pt x="274320" y="275589"/>
                  </a:lnTo>
                </a:path>
                <a:path extrusionOk="0" h="275589" w="8839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883920">
                  <a:moveTo>
                    <a:pt x="303530" y="0"/>
                  </a:moveTo>
                  <a:lnTo>
                    <a:pt x="303530" y="0"/>
                  </a:lnTo>
                </a:path>
                <a:path extrusionOk="0" h="275589" w="883920">
                  <a:moveTo>
                    <a:pt x="579120" y="275589"/>
                  </a:moveTo>
                  <a:lnTo>
                    <a:pt x="579120" y="275589"/>
                  </a:lnTo>
                </a:path>
                <a:path extrusionOk="0" h="275589" w="883920">
                  <a:moveTo>
                    <a:pt x="745490" y="0"/>
                  </a:moveTo>
                  <a:lnTo>
                    <a:pt x="790122" y="6827"/>
                  </a:lnTo>
                  <a:lnTo>
                    <a:pt x="828233" y="25968"/>
                  </a:lnTo>
                  <a:lnTo>
                    <a:pt x="857869" y="55412"/>
                  </a:lnTo>
                  <a:lnTo>
                    <a:pt x="877082" y="93146"/>
                  </a:lnTo>
                  <a:lnTo>
                    <a:pt x="883920" y="137160"/>
                  </a:lnTo>
                  <a:lnTo>
                    <a:pt x="877082" y="181792"/>
                  </a:lnTo>
                  <a:lnTo>
                    <a:pt x="857869" y="219903"/>
                  </a:lnTo>
                  <a:lnTo>
                    <a:pt x="828233" y="249539"/>
                  </a:lnTo>
                  <a:lnTo>
                    <a:pt x="790122" y="268752"/>
                  </a:lnTo>
                  <a:lnTo>
                    <a:pt x="745490" y="275589"/>
                  </a:lnTo>
                  <a:lnTo>
                    <a:pt x="701476" y="268752"/>
                  </a:lnTo>
                  <a:lnTo>
                    <a:pt x="663742" y="249539"/>
                  </a:lnTo>
                  <a:lnTo>
                    <a:pt x="634298" y="219903"/>
                  </a:lnTo>
                  <a:lnTo>
                    <a:pt x="615157" y="181792"/>
                  </a:lnTo>
                  <a:lnTo>
                    <a:pt x="608330" y="137160"/>
                  </a:lnTo>
                  <a:lnTo>
                    <a:pt x="615157" y="93146"/>
                  </a:lnTo>
                  <a:lnTo>
                    <a:pt x="634298" y="55412"/>
                  </a:lnTo>
                  <a:lnTo>
                    <a:pt x="663742" y="25968"/>
                  </a:lnTo>
                  <a:lnTo>
                    <a:pt x="701476" y="6827"/>
                  </a:lnTo>
                  <a:lnTo>
                    <a:pt x="745490" y="0"/>
                  </a:lnTo>
                  <a:close/>
                </a:path>
                <a:path extrusionOk="0" h="275589" w="883920">
                  <a:moveTo>
                    <a:pt x="608330" y="0"/>
                  </a:moveTo>
                  <a:lnTo>
                    <a:pt x="608330" y="0"/>
                  </a:lnTo>
                </a:path>
                <a:path extrusionOk="0" h="275589" w="883920">
                  <a:moveTo>
                    <a:pt x="883920" y="275589"/>
                  </a:moveTo>
                  <a:lnTo>
                    <a:pt x="8839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9" name="Google Shape;1259;p44"/>
            <p:cNvSpPr/>
            <p:nvPr/>
          </p:nvSpPr>
          <p:spPr>
            <a:xfrm>
              <a:off x="4570729" y="30454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0" name="Google Shape;1260;p44"/>
            <p:cNvSpPr/>
            <p:nvPr/>
          </p:nvSpPr>
          <p:spPr>
            <a:xfrm>
              <a:off x="4570729" y="30454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1" name="Google Shape;1261;p44"/>
            <p:cNvSpPr/>
            <p:nvPr/>
          </p:nvSpPr>
          <p:spPr>
            <a:xfrm>
              <a:off x="4874259" y="30454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2" name="Google Shape;1262;p44"/>
            <p:cNvSpPr/>
            <p:nvPr/>
          </p:nvSpPr>
          <p:spPr>
            <a:xfrm>
              <a:off x="4874259" y="30454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3" name="Google Shape;1263;p44"/>
            <p:cNvSpPr/>
            <p:nvPr/>
          </p:nvSpPr>
          <p:spPr>
            <a:xfrm>
              <a:off x="5179059" y="30454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4" name="Google Shape;1264;p44"/>
            <p:cNvSpPr/>
            <p:nvPr/>
          </p:nvSpPr>
          <p:spPr>
            <a:xfrm>
              <a:off x="5179059" y="30454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5" name="Google Shape;1265;p44"/>
            <p:cNvSpPr/>
            <p:nvPr/>
          </p:nvSpPr>
          <p:spPr>
            <a:xfrm>
              <a:off x="3656329" y="33502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6" name="Google Shape;1266;p44"/>
            <p:cNvSpPr/>
            <p:nvPr/>
          </p:nvSpPr>
          <p:spPr>
            <a:xfrm>
              <a:off x="3656329" y="3350260"/>
              <a:ext cx="579120" cy="275590"/>
            </a:xfrm>
            <a:custGeom>
              <a:rect b="b" l="l" r="r" t="t"/>
              <a:pathLst>
                <a:path extrusionOk="0" h="275589" w="5791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79120">
                  <a:moveTo>
                    <a:pt x="0" y="0"/>
                  </a:moveTo>
                  <a:lnTo>
                    <a:pt x="0" y="0"/>
                  </a:lnTo>
                </a:path>
                <a:path extrusionOk="0" h="275589" w="579120">
                  <a:moveTo>
                    <a:pt x="274320" y="275589"/>
                  </a:moveTo>
                  <a:lnTo>
                    <a:pt x="274320" y="275589"/>
                  </a:lnTo>
                </a:path>
                <a:path extrusionOk="0" h="275589" w="5791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579120">
                  <a:moveTo>
                    <a:pt x="303530" y="0"/>
                  </a:moveTo>
                  <a:lnTo>
                    <a:pt x="303530" y="0"/>
                  </a:lnTo>
                </a:path>
                <a:path extrusionOk="0" h="275589" w="579120">
                  <a:moveTo>
                    <a:pt x="579120" y="275589"/>
                  </a:moveTo>
                  <a:lnTo>
                    <a:pt x="5791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67" name="Google Shape;1267;p44"/>
          <p:cNvSpPr txBox="1"/>
          <p:nvPr/>
        </p:nvSpPr>
        <p:spPr>
          <a:xfrm>
            <a:off x="4036059" y="2973069"/>
            <a:ext cx="429259" cy="635000"/>
          </a:xfrm>
          <a:prstGeom prst="rect">
            <a:avLst/>
          </a:prstGeom>
          <a:noFill/>
          <a:ln>
            <a:noFill/>
          </a:ln>
        </p:spPr>
        <p:txBody>
          <a:bodyPr anchorCtr="0" anchor="t" bIns="0" lIns="0" spcFirstLastPara="1" rIns="0" wrap="square" tIns="10412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4	1</a:t>
            </a:r>
            <a:endParaRPr sz="1400">
              <a:solidFill>
                <a:schemeClr val="dk1"/>
              </a:solidFill>
              <a:latin typeface="Arial"/>
              <a:ea typeface="Arial"/>
              <a:cs typeface="Arial"/>
              <a:sym typeface="Arial"/>
            </a:endParaRPr>
          </a:p>
          <a:p>
            <a:pPr indent="0" lvl="0" marL="12700" marR="0" rtl="0" algn="l">
              <a:lnSpc>
                <a:spcPct val="100000"/>
              </a:lnSpc>
              <a:spcBef>
                <a:spcPts val="72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p:txBody>
      </p:sp>
      <p:grpSp>
        <p:nvGrpSpPr>
          <p:cNvPr id="1268" name="Google Shape;1268;p44"/>
          <p:cNvGrpSpPr/>
          <p:nvPr/>
        </p:nvGrpSpPr>
        <p:grpSpPr>
          <a:xfrm>
            <a:off x="4264659" y="3350259"/>
            <a:ext cx="580390" cy="275590"/>
            <a:chOff x="4264659" y="3350259"/>
            <a:chExt cx="580390" cy="275590"/>
          </a:xfrm>
        </p:grpSpPr>
        <p:sp>
          <p:nvSpPr>
            <p:cNvPr id="1269" name="Google Shape;1269;p44"/>
            <p:cNvSpPr/>
            <p:nvPr/>
          </p:nvSpPr>
          <p:spPr>
            <a:xfrm>
              <a:off x="4264659"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0" name="Google Shape;1270;p44"/>
            <p:cNvSpPr/>
            <p:nvPr/>
          </p:nvSpPr>
          <p:spPr>
            <a:xfrm>
              <a:off x="4264659" y="3350259"/>
              <a:ext cx="580390" cy="275590"/>
            </a:xfrm>
            <a:custGeom>
              <a:rect b="b" l="l" r="r" t="t"/>
              <a:pathLst>
                <a:path extrusionOk="0" h="275589" w="5803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80389">
                  <a:moveTo>
                    <a:pt x="0" y="0"/>
                  </a:moveTo>
                  <a:lnTo>
                    <a:pt x="0" y="0"/>
                  </a:lnTo>
                </a:path>
                <a:path extrusionOk="0" h="275589" w="580389">
                  <a:moveTo>
                    <a:pt x="275589" y="275589"/>
                  </a:moveTo>
                  <a:lnTo>
                    <a:pt x="275589" y="275589"/>
                  </a:lnTo>
                </a:path>
                <a:path extrusionOk="0" h="275589" w="580389">
                  <a:moveTo>
                    <a:pt x="443229" y="0"/>
                  </a:moveTo>
                  <a:lnTo>
                    <a:pt x="487243" y="6827"/>
                  </a:lnTo>
                  <a:lnTo>
                    <a:pt x="524977" y="25968"/>
                  </a:lnTo>
                  <a:lnTo>
                    <a:pt x="554421" y="55412"/>
                  </a:lnTo>
                  <a:lnTo>
                    <a:pt x="573562" y="93146"/>
                  </a:lnTo>
                  <a:lnTo>
                    <a:pt x="580389" y="137160"/>
                  </a:lnTo>
                  <a:lnTo>
                    <a:pt x="573562" y="181792"/>
                  </a:lnTo>
                  <a:lnTo>
                    <a:pt x="554421" y="219903"/>
                  </a:lnTo>
                  <a:lnTo>
                    <a:pt x="524977" y="249539"/>
                  </a:lnTo>
                  <a:lnTo>
                    <a:pt x="487243" y="268752"/>
                  </a:lnTo>
                  <a:lnTo>
                    <a:pt x="443229" y="275589"/>
                  </a:lnTo>
                  <a:lnTo>
                    <a:pt x="399216" y="268752"/>
                  </a:lnTo>
                  <a:lnTo>
                    <a:pt x="361482" y="249539"/>
                  </a:lnTo>
                  <a:lnTo>
                    <a:pt x="332038" y="219903"/>
                  </a:lnTo>
                  <a:lnTo>
                    <a:pt x="312897" y="181792"/>
                  </a:lnTo>
                  <a:lnTo>
                    <a:pt x="306069" y="137160"/>
                  </a:lnTo>
                  <a:lnTo>
                    <a:pt x="312897" y="93146"/>
                  </a:lnTo>
                  <a:lnTo>
                    <a:pt x="332038" y="55412"/>
                  </a:lnTo>
                  <a:lnTo>
                    <a:pt x="361482" y="25968"/>
                  </a:lnTo>
                  <a:lnTo>
                    <a:pt x="399216" y="6827"/>
                  </a:lnTo>
                  <a:lnTo>
                    <a:pt x="443229" y="0"/>
                  </a:lnTo>
                  <a:close/>
                </a:path>
                <a:path extrusionOk="0" h="275589" w="580389">
                  <a:moveTo>
                    <a:pt x="306069" y="0"/>
                  </a:moveTo>
                  <a:lnTo>
                    <a:pt x="306069" y="0"/>
                  </a:lnTo>
                </a:path>
                <a:path extrusionOk="0" h="275589" w="580389">
                  <a:moveTo>
                    <a:pt x="580389" y="275589"/>
                  </a:moveTo>
                  <a:lnTo>
                    <a:pt x="5803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71" name="Google Shape;1271;p44"/>
          <p:cNvSpPr txBox="1"/>
          <p:nvPr/>
        </p:nvSpPr>
        <p:spPr>
          <a:xfrm>
            <a:off x="4645659" y="336930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p:txBody>
      </p:sp>
      <p:grpSp>
        <p:nvGrpSpPr>
          <p:cNvPr id="1272" name="Google Shape;1272;p44"/>
          <p:cNvGrpSpPr/>
          <p:nvPr/>
        </p:nvGrpSpPr>
        <p:grpSpPr>
          <a:xfrm>
            <a:off x="3656330" y="3350259"/>
            <a:ext cx="1493520" cy="580390"/>
            <a:chOff x="3656330" y="3350259"/>
            <a:chExt cx="1493520" cy="580390"/>
          </a:xfrm>
        </p:grpSpPr>
        <p:sp>
          <p:nvSpPr>
            <p:cNvPr id="1273" name="Google Shape;1273;p44"/>
            <p:cNvSpPr/>
            <p:nvPr/>
          </p:nvSpPr>
          <p:spPr>
            <a:xfrm>
              <a:off x="4874260"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4" name="Google Shape;1274;p44"/>
            <p:cNvSpPr/>
            <p:nvPr/>
          </p:nvSpPr>
          <p:spPr>
            <a:xfrm>
              <a:off x="4874260" y="33502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5" name="Google Shape;1275;p44"/>
            <p:cNvSpPr/>
            <p:nvPr/>
          </p:nvSpPr>
          <p:spPr>
            <a:xfrm>
              <a:off x="36563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6" name="Google Shape;1276;p44"/>
            <p:cNvSpPr/>
            <p:nvPr/>
          </p:nvSpPr>
          <p:spPr>
            <a:xfrm>
              <a:off x="36563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7" name="Google Shape;1277;p44"/>
            <p:cNvSpPr/>
            <p:nvPr/>
          </p:nvSpPr>
          <p:spPr>
            <a:xfrm>
              <a:off x="39598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8" name="Google Shape;1278;p44"/>
            <p:cNvSpPr/>
            <p:nvPr/>
          </p:nvSpPr>
          <p:spPr>
            <a:xfrm>
              <a:off x="39598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9" name="Google Shape;1279;p44"/>
            <p:cNvSpPr/>
            <p:nvPr/>
          </p:nvSpPr>
          <p:spPr>
            <a:xfrm>
              <a:off x="42646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0" name="Google Shape;1280;p44"/>
            <p:cNvSpPr/>
            <p:nvPr/>
          </p:nvSpPr>
          <p:spPr>
            <a:xfrm>
              <a:off x="42646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1" name="Google Shape;1281;p44"/>
            <p:cNvSpPr/>
            <p:nvPr/>
          </p:nvSpPr>
          <p:spPr>
            <a:xfrm>
              <a:off x="45707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2" name="Google Shape;1282;p44"/>
            <p:cNvSpPr/>
            <p:nvPr/>
          </p:nvSpPr>
          <p:spPr>
            <a:xfrm>
              <a:off x="45707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3" name="Google Shape;1283;p44"/>
            <p:cNvSpPr/>
            <p:nvPr/>
          </p:nvSpPr>
          <p:spPr>
            <a:xfrm>
              <a:off x="48742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4" name="Google Shape;1284;p44"/>
            <p:cNvSpPr/>
            <p:nvPr/>
          </p:nvSpPr>
          <p:spPr>
            <a:xfrm>
              <a:off x="48742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85" name="Google Shape;1285;p44"/>
          <p:cNvSpPr txBox="1"/>
          <p:nvPr/>
        </p:nvSpPr>
        <p:spPr>
          <a:xfrm>
            <a:off x="6605269" y="2763519"/>
            <a:ext cx="124460" cy="1866900"/>
          </a:xfrm>
          <a:prstGeom prst="rect">
            <a:avLst/>
          </a:prstGeom>
          <a:noFill/>
          <a:ln>
            <a:noFill/>
          </a:ln>
        </p:spPr>
        <p:txBody>
          <a:bodyPr anchorCtr="0" anchor="t" bIns="0" lIns="0" spcFirstLastPara="1" rIns="0" wrap="square" tIns="1054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8</a:t>
            </a:r>
            <a:endParaRPr sz="1400">
              <a:solidFill>
                <a:schemeClr val="dk1"/>
              </a:solidFill>
              <a:latin typeface="Arial"/>
              <a:ea typeface="Arial"/>
              <a:cs typeface="Arial"/>
              <a:sym typeface="Arial"/>
            </a:endParaRPr>
          </a:p>
          <a:p>
            <a:pPr indent="0" lvl="0" marL="12700" marR="0" rtl="0" algn="l">
              <a:lnSpc>
                <a:spcPct val="100000"/>
              </a:lnSpc>
              <a:spcBef>
                <a:spcPts val="730"/>
              </a:spcBef>
              <a:spcAft>
                <a:spcPts val="0"/>
              </a:spcAft>
              <a:buNone/>
            </a:pPr>
            <a:r>
              <a:rPr b="1" lang="en-US" sz="1400">
                <a:solidFill>
                  <a:schemeClr val="dk1"/>
                </a:solidFill>
                <a:latin typeface="Arial"/>
                <a:ea typeface="Arial"/>
                <a:cs typeface="Arial"/>
                <a:sym typeface="Arial"/>
              </a:rPr>
              <a:t>7</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4</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45"/>
          <p:cNvSpPr txBox="1"/>
          <p:nvPr>
            <p:ph type="title"/>
          </p:nvPr>
        </p:nvSpPr>
        <p:spPr>
          <a:xfrm>
            <a:off x="420369" y="206284"/>
            <a:ext cx="4649470" cy="1046480"/>
          </a:xfrm>
          <a:prstGeom prst="rect">
            <a:avLst/>
          </a:prstGeom>
          <a:noFill/>
          <a:ln>
            <a:noFill/>
          </a:ln>
        </p:spPr>
        <p:txBody>
          <a:bodyPr anchorCtr="0" anchor="t" bIns="0" lIns="0" spcFirstLastPara="1" rIns="0" wrap="square" tIns="69200">
            <a:spAutoFit/>
          </a:bodyPr>
          <a:lstStyle/>
          <a:p>
            <a:pPr indent="0" lvl="0" marL="12700" rtl="0" algn="l">
              <a:lnSpc>
                <a:spcPct val="100000"/>
              </a:lnSpc>
              <a:spcBef>
                <a:spcPts val="0"/>
              </a:spcBef>
              <a:spcAft>
                <a:spcPts val="0"/>
              </a:spcAft>
              <a:buNone/>
            </a:pPr>
            <a:r>
              <a:rPr lang="en-US"/>
              <a:t>Boundary Fill Algorithm</a:t>
            </a:r>
            <a:endParaRPr/>
          </a:p>
          <a:p>
            <a:pPr indent="0" lvl="0" marL="12700" rtl="0" algn="l">
              <a:lnSpc>
                <a:spcPct val="100000"/>
              </a:lnSpc>
              <a:spcBef>
                <a:spcPts val="390"/>
              </a:spcBef>
              <a:spcAft>
                <a:spcPts val="0"/>
              </a:spcAft>
              <a:buNone/>
            </a:pPr>
            <a:r>
              <a:rPr lang="en-US" sz="2800">
                <a:solidFill>
                  <a:srgbClr val="FF0000"/>
                </a:solidFill>
              </a:rPr>
              <a:t>8-connected (Example)</a:t>
            </a:r>
            <a:endParaRPr sz="2800"/>
          </a:p>
        </p:txBody>
      </p:sp>
      <p:grpSp>
        <p:nvGrpSpPr>
          <p:cNvPr id="1291" name="Google Shape;1291;p45"/>
          <p:cNvGrpSpPr/>
          <p:nvPr/>
        </p:nvGrpSpPr>
        <p:grpSpPr>
          <a:xfrm>
            <a:off x="4570729" y="1827529"/>
            <a:ext cx="1493520" cy="885190"/>
            <a:chOff x="4570729" y="1827529"/>
            <a:chExt cx="1493520" cy="885190"/>
          </a:xfrm>
        </p:grpSpPr>
        <p:sp>
          <p:nvSpPr>
            <p:cNvPr id="1292" name="Google Shape;1292;p45"/>
            <p:cNvSpPr/>
            <p:nvPr/>
          </p:nvSpPr>
          <p:spPr>
            <a:xfrm>
              <a:off x="45707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3" name="Google Shape;1293;p45"/>
            <p:cNvSpPr/>
            <p:nvPr/>
          </p:nvSpPr>
          <p:spPr>
            <a:xfrm>
              <a:off x="45707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4" name="Google Shape;1294;p45"/>
            <p:cNvSpPr/>
            <p:nvPr/>
          </p:nvSpPr>
          <p:spPr>
            <a:xfrm>
              <a:off x="48742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5" name="Google Shape;1295;p45"/>
            <p:cNvSpPr/>
            <p:nvPr/>
          </p:nvSpPr>
          <p:spPr>
            <a:xfrm>
              <a:off x="48742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6" name="Google Shape;1296;p45"/>
            <p:cNvSpPr/>
            <p:nvPr/>
          </p:nvSpPr>
          <p:spPr>
            <a:xfrm>
              <a:off x="51790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7" name="Google Shape;1297;p45"/>
            <p:cNvSpPr/>
            <p:nvPr/>
          </p:nvSpPr>
          <p:spPr>
            <a:xfrm>
              <a:off x="51790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8" name="Google Shape;1298;p45"/>
            <p:cNvSpPr/>
            <p:nvPr/>
          </p:nvSpPr>
          <p:spPr>
            <a:xfrm>
              <a:off x="54851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9" name="Google Shape;1299;p45"/>
            <p:cNvSpPr/>
            <p:nvPr/>
          </p:nvSpPr>
          <p:spPr>
            <a:xfrm>
              <a:off x="54851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0" name="Google Shape;1300;p45"/>
            <p:cNvSpPr/>
            <p:nvPr/>
          </p:nvSpPr>
          <p:spPr>
            <a:xfrm>
              <a:off x="57886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1" name="Google Shape;1301;p45"/>
            <p:cNvSpPr/>
            <p:nvPr/>
          </p:nvSpPr>
          <p:spPr>
            <a:xfrm>
              <a:off x="57886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2" name="Google Shape;1302;p45"/>
            <p:cNvSpPr/>
            <p:nvPr/>
          </p:nvSpPr>
          <p:spPr>
            <a:xfrm>
              <a:off x="4570729" y="21310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3" name="Google Shape;1303;p45"/>
            <p:cNvSpPr/>
            <p:nvPr/>
          </p:nvSpPr>
          <p:spPr>
            <a:xfrm>
              <a:off x="4570729" y="2131059"/>
              <a:ext cx="1188720" cy="275590"/>
            </a:xfrm>
            <a:custGeom>
              <a:rect b="b" l="l" r="r" t="t"/>
              <a:pathLst>
                <a:path extrusionOk="0" h="275589" w="11887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1188720">
                  <a:moveTo>
                    <a:pt x="0" y="0"/>
                  </a:moveTo>
                  <a:lnTo>
                    <a:pt x="0" y="0"/>
                  </a:lnTo>
                </a:path>
                <a:path extrusionOk="0" h="275589" w="1188720">
                  <a:moveTo>
                    <a:pt x="274320" y="275589"/>
                  </a:moveTo>
                  <a:lnTo>
                    <a:pt x="274320" y="275589"/>
                  </a:lnTo>
                </a:path>
                <a:path extrusionOk="0" h="275589" w="11887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1188720">
                  <a:moveTo>
                    <a:pt x="303530" y="0"/>
                  </a:moveTo>
                  <a:lnTo>
                    <a:pt x="303530" y="0"/>
                  </a:lnTo>
                </a:path>
                <a:path extrusionOk="0" h="275589" w="1188720">
                  <a:moveTo>
                    <a:pt x="579120" y="275589"/>
                  </a:moveTo>
                  <a:lnTo>
                    <a:pt x="579120" y="275589"/>
                  </a:lnTo>
                </a:path>
                <a:path extrusionOk="0" h="275589" w="1188720">
                  <a:moveTo>
                    <a:pt x="745490" y="0"/>
                  </a:moveTo>
                  <a:lnTo>
                    <a:pt x="790122" y="6827"/>
                  </a:lnTo>
                  <a:lnTo>
                    <a:pt x="828233" y="25968"/>
                  </a:lnTo>
                  <a:lnTo>
                    <a:pt x="857869" y="55412"/>
                  </a:lnTo>
                  <a:lnTo>
                    <a:pt x="877082" y="93146"/>
                  </a:lnTo>
                  <a:lnTo>
                    <a:pt x="883920" y="137160"/>
                  </a:lnTo>
                  <a:lnTo>
                    <a:pt x="877082" y="181792"/>
                  </a:lnTo>
                  <a:lnTo>
                    <a:pt x="857869" y="219903"/>
                  </a:lnTo>
                  <a:lnTo>
                    <a:pt x="828233" y="249539"/>
                  </a:lnTo>
                  <a:lnTo>
                    <a:pt x="790122" y="268752"/>
                  </a:lnTo>
                  <a:lnTo>
                    <a:pt x="745490" y="275589"/>
                  </a:lnTo>
                  <a:lnTo>
                    <a:pt x="701476" y="268752"/>
                  </a:lnTo>
                  <a:lnTo>
                    <a:pt x="663742" y="249539"/>
                  </a:lnTo>
                  <a:lnTo>
                    <a:pt x="634298" y="219903"/>
                  </a:lnTo>
                  <a:lnTo>
                    <a:pt x="615157" y="181792"/>
                  </a:lnTo>
                  <a:lnTo>
                    <a:pt x="608330" y="137160"/>
                  </a:lnTo>
                  <a:lnTo>
                    <a:pt x="615157" y="93146"/>
                  </a:lnTo>
                  <a:lnTo>
                    <a:pt x="634298" y="55412"/>
                  </a:lnTo>
                  <a:lnTo>
                    <a:pt x="663742" y="25968"/>
                  </a:lnTo>
                  <a:lnTo>
                    <a:pt x="701476" y="6827"/>
                  </a:lnTo>
                  <a:lnTo>
                    <a:pt x="745490" y="0"/>
                  </a:lnTo>
                  <a:close/>
                </a:path>
                <a:path extrusionOk="0" h="275589" w="1188720">
                  <a:moveTo>
                    <a:pt x="608330" y="0"/>
                  </a:moveTo>
                  <a:lnTo>
                    <a:pt x="608330" y="0"/>
                  </a:lnTo>
                </a:path>
                <a:path extrusionOk="0" h="275589" w="1188720">
                  <a:moveTo>
                    <a:pt x="883920" y="275589"/>
                  </a:moveTo>
                  <a:lnTo>
                    <a:pt x="883920" y="275589"/>
                  </a:lnTo>
                </a:path>
                <a:path extrusionOk="0" h="275589" w="1188720">
                  <a:moveTo>
                    <a:pt x="1051560" y="0"/>
                  </a:moveTo>
                  <a:lnTo>
                    <a:pt x="1095573" y="6827"/>
                  </a:lnTo>
                  <a:lnTo>
                    <a:pt x="1133307" y="25968"/>
                  </a:lnTo>
                  <a:lnTo>
                    <a:pt x="1162751" y="55412"/>
                  </a:lnTo>
                  <a:lnTo>
                    <a:pt x="1181892" y="93146"/>
                  </a:lnTo>
                  <a:lnTo>
                    <a:pt x="1188720" y="137160"/>
                  </a:lnTo>
                  <a:lnTo>
                    <a:pt x="1181892" y="181792"/>
                  </a:lnTo>
                  <a:lnTo>
                    <a:pt x="1162751" y="219903"/>
                  </a:lnTo>
                  <a:lnTo>
                    <a:pt x="1133307" y="249539"/>
                  </a:lnTo>
                  <a:lnTo>
                    <a:pt x="1095573" y="268752"/>
                  </a:lnTo>
                  <a:lnTo>
                    <a:pt x="1051560" y="275589"/>
                  </a:lnTo>
                  <a:lnTo>
                    <a:pt x="1007546" y="268752"/>
                  </a:lnTo>
                  <a:lnTo>
                    <a:pt x="969812" y="249539"/>
                  </a:lnTo>
                  <a:lnTo>
                    <a:pt x="940368" y="219903"/>
                  </a:lnTo>
                  <a:lnTo>
                    <a:pt x="921227" y="181792"/>
                  </a:lnTo>
                  <a:lnTo>
                    <a:pt x="914400" y="137160"/>
                  </a:lnTo>
                  <a:lnTo>
                    <a:pt x="921227" y="93146"/>
                  </a:lnTo>
                  <a:lnTo>
                    <a:pt x="940368" y="55412"/>
                  </a:lnTo>
                  <a:lnTo>
                    <a:pt x="969812" y="25968"/>
                  </a:lnTo>
                  <a:lnTo>
                    <a:pt x="1007546" y="6827"/>
                  </a:lnTo>
                  <a:lnTo>
                    <a:pt x="1051560" y="0"/>
                  </a:lnTo>
                  <a:close/>
                </a:path>
                <a:path extrusionOk="0" h="275589" w="1188720">
                  <a:moveTo>
                    <a:pt x="914400" y="0"/>
                  </a:moveTo>
                  <a:lnTo>
                    <a:pt x="914400" y="0"/>
                  </a:lnTo>
                </a:path>
                <a:path extrusionOk="0" h="275589" w="1188720">
                  <a:moveTo>
                    <a:pt x="1188720" y="275589"/>
                  </a:moveTo>
                  <a:lnTo>
                    <a:pt x="11887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4" name="Google Shape;1304;p45"/>
            <p:cNvSpPr/>
            <p:nvPr/>
          </p:nvSpPr>
          <p:spPr>
            <a:xfrm>
              <a:off x="57886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5" name="Google Shape;1305;p45"/>
            <p:cNvSpPr/>
            <p:nvPr/>
          </p:nvSpPr>
          <p:spPr>
            <a:xfrm>
              <a:off x="5788659" y="21310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6" name="Google Shape;1306;p45"/>
            <p:cNvSpPr/>
            <p:nvPr/>
          </p:nvSpPr>
          <p:spPr>
            <a:xfrm>
              <a:off x="4570729" y="24358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7" name="Google Shape;1307;p45"/>
            <p:cNvSpPr/>
            <p:nvPr/>
          </p:nvSpPr>
          <p:spPr>
            <a:xfrm>
              <a:off x="4570729" y="2435859"/>
              <a:ext cx="580390" cy="276860"/>
            </a:xfrm>
            <a:custGeom>
              <a:rect b="b" l="l" r="r" t="t"/>
              <a:pathLst>
                <a:path extrusionOk="0" h="276860" w="580389">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6860" w="580389">
                  <a:moveTo>
                    <a:pt x="0" y="0"/>
                  </a:moveTo>
                  <a:lnTo>
                    <a:pt x="0" y="0"/>
                  </a:lnTo>
                </a:path>
                <a:path extrusionOk="0" h="276860" w="580389">
                  <a:moveTo>
                    <a:pt x="274320" y="275589"/>
                  </a:moveTo>
                  <a:lnTo>
                    <a:pt x="274320" y="275589"/>
                  </a:lnTo>
                </a:path>
                <a:path extrusionOk="0" h="276860" w="580389">
                  <a:moveTo>
                    <a:pt x="443230" y="2539"/>
                  </a:moveTo>
                  <a:lnTo>
                    <a:pt x="487243" y="9245"/>
                  </a:lnTo>
                  <a:lnTo>
                    <a:pt x="524977" y="28143"/>
                  </a:lnTo>
                  <a:lnTo>
                    <a:pt x="554421" y="57404"/>
                  </a:lnTo>
                  <a:lnTo>
                    <a:pt x="573562" y="95199"/>
                  </a:lnTo>
                  <a:lnTo>
                    <a:pt x="580390" y="139700"/>
                  </a:lnTo>
                  <a:lnTo>
                    <a:pt x="573562" y="183713"/>
                  </a:lnTo>
                  <a:lnTo>
                    <a:pt x="554421" y="221447"/>
                  </a:lnTo>
                  <a:lnTo>
                    <a:pt x="524977" y="250891"/>
                  </a:lnTo>
                  <a:lnTo>
                    <a:pt x="487243" y="270032"/>
                  </a:lnTo>
                  <a:lnTo>
                    <a:pt x="443230" y="276860"/>
                  </a:lnTo>
                  <a:lnTo>
                    <a:pt x="399216" y="270032"/>
                  </a:lnTo>
                  <a:lnTo>
                    <a:pt x="361482" y="250891"/>
                  </a:lnTo>
                  <a:lnTo>
                    <a:pt x="332038" y="221447"/>
                  </a:lnTo>
                  <a:lnTo>
                    <a:pt x="312897" y="183713"/>
                  </a:lnTo>
                  <a:lnTo>
                    <a:pt x="306070" y="139700"/>
                  </a:lnTo>
                  <a:lnTo>
                    <a:pt x="312897" y="95199"/>
                  </a:lnTo>
                  <a:lnTo>
                    <a:pt x="332038" y="57403"/>
                  </a:lnTo>
                  <a:lnTo>
                    <a:pt x="361482" y="28143"/>
                  </a:lnTo>
                  <a:lnTo>
                    <a:pt x="399216" y="9245"/>
                  </a:lnTo>
                  <a:lnTo>
                    <a:pt x="443230" y="2539"/>
                  </a:lnTo>
                  <a:close/>
                </a:path>
                <a:path extrusionOk="0" h="276860" w="580389">
                  <a:moveTo>
                    <a:pt x="306070" y="2539"/>
                  </a:moveTo>
                  <a:lnTo>
                    <a:pt x="306070" y="2539"/>
                  </a:lnTo>
                </a:path>
                <a:path extrusionOk="0" h="276860" w="580389">
                  <a:moveTo>
                    <a:pt x="580390" y="276860"/>
                  </a:moveTo>
                  <a:lnTo>
                    <a:pt x="580390" y="27686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8" name="Google Shape;1308;p45"/>
            <p:cNvSpPr/>
            <p:nvPr/>
          </p:nvSpPr>
          <p:spPr>
            <a:xfrm>
              <a:off x="5179059" y="24358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9" name="Google Shape;1309;p45"/>
            <p:cNvSpPr/>
            <p:nvPr/>
          </p:nvSpPr>
          <p:spPr>
            <a:xfrm>
              <a:off x="5179059" y="2435859"/>
              <a:ext cx="580390" cy="275590"/>
            </a:xfrm>
            <a:custGeom>
              <a:rect b="b" l="l" r="r" t="t"/>
              <a:pathLst>
                <a:path extrusionOk="0" h="275589" w="5803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80389">
                  <a:moveTo>
                    <a:pt x="0" y="0"/>
                  </a:moveTo>
                  <a:lnTo>
                    <a:pt x="0" y="0"/>
                  </a:lnTo>
                </a:path>
                <a:path extrusionOk="0" h="275589" w="580389">
                  <a:moveTo>
                    <a:pt x="275589" y="275589"/>
                  </a:moveTo>
                  <a:lnTo>
                    <a:pt x="275589" y="275589"/>
                  </a:lnTo>
                </a:path>
                <a:path extrusionOk="0" h="275589" w="580389">
                  <a:moveTo>
                    <a:pt x="443229" y="0"/>
                  </a:moveTo>
                  <a:lnTo>
                    <a:pt x="487243" y="6827"/>
                  </a:lnTo>
                  <a:lnTo>
                    <a:pt x="524977" y="25968"/>
                  </a:lnTo>
                  <a:lnTo>
                    <a:pt x="554421" y="55412"/>
                  </a:lnTo>
                  <a:lnTo>
                    <a:pt x="573562" y="93146"/>
                  </a:lnTo>
                  <a:lnTo>
                    <a:pt x="580389" y="137160"/>
                  </a:lnTo>
                  <a:lnTo>
                    <a:pt x="573562" y="181792"/>
                  </a:lnTo>
                  <a:lnTo>
                    <a:pt x="554421" y="219903"/>
                  </a:lnTo>
                  <a:lnTo>
                    <a:pt x="524977" y="249539"/>
                  </a:lnTo>
                  <a:lnTo>
                    <a:pt x="487243" y="268752"/>
                  </a:lnTo>
                  <a:lnTo>
                    <a:pt x="443229" y="275589"/>
                  </a:lnTo>
                  <a:lnTo>
                    <a:pt x="399216" y="268752"/>
                  </a:lnTo>
                  <a:lnTo>
                    <a:pt x="361482" y="249539"/>
                  </a:lnTo>
                  <a:lnTo>
                    <a:pt x="332038" y="219903"/>
                  </a:lnTo>
                  <a:lnTo>
                    <a:pt x="312897" y="181792"/>
                  </a:lnTo>
                  <a:lnTo>
                    <a:pt x="306069" y="137160"/>
                  </a:lnTo>
                  <a:lnTo>
                    <a:pt x="312897" y="93146"/>
                  </a:lnTo>
                  <a:lnTo>
                    <a:pt x="332038" y="55412"/>
                  </a:lnTo>
                  <a:lnTo>
                    <a:pt x="361482" y="25968"/>
                  </a:lnTo>
                  <a:lnTo>
                    <a:pt x="399216" y="6827"/>
                  </a:lnTo>
                  <a:lnTo>
                    <a:pt x="443229" y="0"/>
                  </a:lnTo>
                  <a:close/>
                </a:path>
                <a:path extrusionOk="0" h="275589" w="580389">
                  <a:moveTo>
                    <a:pt x="306069" y="0"/>
                  </a:moveTo>
                  <a:lnTo>
                    <a:pt x="306069" y="0"/>
                  </a:lnTo>
                </a:path>
                <a:path extrusionOk="0" h="275589" w="580389">
                  <a:moveTo>
                    <a:pt x="580389" y="275589"/>
                  </a:moveTo>
                  <a:lnTo>
                    <a:pt x="5803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10" name="Google Shape;1310;p45"/>
          <p:cNvSpPr txBox="1"/>
          <p:nvPr/>
        </p:nvSpPr>
        <p:spPr>
          <a:xfrm>
            <a:off x="4899659" y="2057399"/>
            <a:ext cx="834390" cy="637540"/>
          </a:xfrm>
          <a:prstGeom prst="rect">
            <a:avLst/>
          </a:prstGeom>
          <a:noFill/>
          <a:ln>
            <a:noFill/>
          </a:ln>
        </p:spPr>
        <p:txBody>
          <a:bodyPr anchorCtr="0" anchor="t" bIns="0" lIns="0" spcFirstLastPara="1" rIns="0" wrap="square" tIns="1054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11	9	12</a:t>
            </a:r>
            <a:endParaRPr sz="1400">
              <a:solidFill>
                <a:schemeClr val="dk1"/>
              </a:solidFill>
              <a:latin typeface="Arial"/>
              <a:ea typeface="Arial"/>
              <a:cs typeface="Arial"/>
              <a:sym typeface="Arial"/>
            </a:endParaRPr>
          </a:p>
          <a:p>
            <a:pPr indent="0" lvl="0" marL="64135" marR="0" rtl="0" algn="l">
              <a:lnSpc>
                <a:spcPct val="100000"/>
              </a:lnSpc>
              <a:spcBef>
                <a:spcPts val="730"/>
              </a:spcBef>
              <a:spcAft>
                <a:spcPts val="0"/>
              </a:spcAft>
              <a:buNone/>
            </a:pPr>
            <a:r>
              <a:rPr b="1" lang="en-US" sz="1400">
                <a:solidFill>
                  <a:schemeClr val="dk1"/>
                </a:solidFill>
                <a:latin typeface="Arial"/>
                <a:ea typeface="Arial"/>
                <a:cs typeface="Arial"/>
                <a:sym typeface="Arial"/>
              </a:rPr>
              <a:t>7	10</a:t>
            </a:r>
            <a:endParaRPr sz="1400">
              <a:solidFill>
                <a:schemeClr val="dk1"/>
              </a:solidFill>
              <a:latin typeface="Arial"/>
              <a:ea typeface="Arial"/>
              <a:cs typeface="Arial"/>
              <a:sym typeface="Arial"/>
            </a:endParaRPr>
          </a:p>
        </p:txBody>
      </p:sp>
      <p:grpSp>
        <p:nvGrpSpPr>
          <p:cNvPr id="1311" name="Google Shape;1311;p45"/>
          <p:cNvGrpSpPr/>
          <p:nvPr/>
        </p:nvGrpSpPr>
        <p:grpSpPr>
          <a:xfrm>
            <a:off x="3656329" y="2435860"/>
            <a:ext cx="2407920" cy="1189990"/>
            <a:chOff x="3656329" y="2435860"/>
            <a:chExt cx="2407920" cy="1189990"/>
          </a:xfrm>
        </p:grpSpPr>
        <p:sp>
          <p:nvSpPr>
            <p:cNvPr id="1312" name="Google Shape;1312;p45"/>
            <p:cNvSpPr/>
            <p:nvPr/>
          </p:nvSpPr>
          <p:spPr>
            <a:xfrm>
              <a:off x="5788659" y="24358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3" name="Google Shape;1313;p45"/>
            <p:cNvSpPr/>
            <p:nvPr/>
          </p:nvSpPr>
          <p:spPr>
            <a:xfrm>
              <a:off x="5788659" y="24358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4" name="Google Shape;1314;p45"/>
            <p:cNvSpPr/>
            <p:nvPr/>
          </p:nvSpPr>
          <p:spPr>
            <a:xfrm>
              <a:off x="3656329" y="27419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5" name="Google Shape;1315;p45"/>
            <p:cNvSpPr/>
            <p:nvPr/>
          </p:nvSpPr>
          <p:spPr>
            <a:xfrm>
              <a:off x="3656329" y="27419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6" name="Google Shape;1316;p45"/>
            <p:cNvSpPr/>
            <p:nvPr/>
          </p:nvSpPr>
          <p:spPr>
            <a:xfrm>
              <a:off x="39598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7" name="Google Shape;1317;p45"/>
            <p:cNvSpPr/>
            <p:nvPr/>
          </p:nvSpPr>
          <p:spPr>
            <a:xfrm>
              <a:off x="39598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8" name="Google Shape;1318;p45"/>
            <p:cNvSpPr/>
            <p:nvPr/>
          </p:nvSpPr>
          <p:spPr>
            <a:xfrm>
              <a:off x="42646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9" name="Google Shape;1319;p45"/>
            <p:cNvSpPr/>
            <p:nvPr/>
          </p:nvSpPr>
          <p:spPr>
            <a:xfrm>
              <a:off x="42646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0" name="Google Shape;1320;p45"/>
            <p:cNvSpPr/>
            <p:nvPr/>
          </p:nvSpPr>
          <p:spPr>
            <a:xfrm>
              <a:off x="4570729" y="27419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1" name="Google Shape;1321;p45"/>
            <p:cNvSpPr/>
            <p:nvPr/>
          </p:nvSpPr>
          <p:spPr>
            <a:xfrm>
              <a:off x="4570729" y="27419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2" name="Google Shape;1322;p45"/>
            <p:cNvSpPr/>
            <p:nvPr/>
          </p:nvSpPr>
          <p:spPr>
            <a:xfrm>
              <a:off x="48742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3" name="Google Shape;1323;p45"/>
            <p:cNvSpPr/>
            <p:nvPr/>
          </p:nvSpPr>
          <p:spPr>
            <a:xfrm>
              <a:off x="48742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4" name="Google Shape;1324;p45"/>
            <p:cNvSpPr/>
            <p:nvPr/>
          </p:nvSpPr>
          <p:spPr>
            <a:xfrm>
              <a:off x="51790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5" name="Google Shape;1325;p45"/>
            <p:cNvSpPr/>
            <p:nvPr/>
          </p:nvSpPr>
          <p:spPr>
            <a:xfrm>
              <a:off x="51790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6" name="Google Shape;1326;p45"/>
            <p:cNvSpPr/>
            <p:nvPr/>
          </p:nvSpPr>
          <p:spPr>
            <a:xfrm>
              <a:off x="5485129" y="27419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7" name="Google Shape;1327;p45"/>
            <p:cNvSpPr/>
            <p:nvPr/>
          </p:nvSpPr>
          <p:spPr>
            <a:xfrm>
              <a:off x="5485129" y="27419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8" name="Google Shape;1328;p45"/>
            <p:cNvSpPr/>
            <p:nvPr/>
          </p:nvSpPr>
          <p:spPr>
            <a:xfrm>
              <a:off x="57886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9" name="Google Shape;1329;p45"/>
            <p:cNvSpPr/>
            <p:nvPr/>
          </p:nvSpPr>
          <p:spPr>
            <a:xfrm>
              <a:off x="57886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0" name="Google Shape;1330;p45"/>
            <p:cNvSpPr/>
            <p:nvPr/>
          </p:nvSpPr>
          <p:spPr>
            <a:xfrm>
              <a:off x="3656329" y="30454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1" name="Google Shape;1331;p45"/>
            <p:cNvSpPr/>
            <p:nvPr/>
          </p:nvSpPr>
          <p:spPr>
            <a:xfrm>
              <a:off x="3656329" y="3045460"/>
              <a:ext cx="883919" cy="275590"/>
            </a:xfrm>
            <a:custGeom>
              <a:rect b="b" l="l" r="r" t="t"/>
              <a:pathLst>
                <a:path extrusionOk="0" h="275589" w="8839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883920">
                  <a:moveTo>
                    <a:pt x="0" y="0"/>
                  </a:moveTo>
                  <a:lnTo>
                    <a:pt x="0" y="0"/>
                  </a:lnTo>
                </a:path>
                <a:path extrusionOk="0" h="275589" w="883920">
                  <a:moveTo>
                    <a:pt x="274320" y="275589"/>
                  </a:moveTo>
                  <a:lnTo>
                    <a:pt x="274320" y="275589"/>
                  </a:lnTo>
                </a:path>
                <a:path extrusionOk="0" h="275589" w="8839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883920">
                  <a:moveTo>
                    <a:pt x="303530" y="0"/>
                  </a:moveTo>
                  <a:lnTo>
                    <a:pt x="303530" y="0"/>
                  </a:lnTo>
                </a:path>
                <a:path extrusionOk="0" h="275589" w="883920">
                  <a:moveTo>
                    <a:pt x="579120" y="275589"/>
                  </a:moveTo>
                  <a:lnTo>
                    <a:pt x="579120" y="275589"/>
                  </a:lnTo>
                </a:path>
                <a:path extrusionOk="0" h="275589" w="883920">
                  <a:moveTo>
                    <a:pt x="745490" y="0"/>
                  </a:moveTo>
                  <a:lnTo>
                    <a:pt x="790122" y="6827"/>
                  </a:lnTo>
                  <a:lnTo>
                    <a:pt x="828233" y="25968"/>
                  </a:lnTo>
                  <a:lnTo>
                    <a:pt x="857869" y="55412"/>
                  </a:lnTo>
                  <a:lnTo>
                    <a:pt x="877082" y="93146"/>
                  </a:lnTo>
                  <a:lnTo>
                    <a:pt x="883920" y="137160"/>
                  </a:lnTo>
                  <a:lnTo>
                    <a:pt x="877082" y="181792"/>
                  </a:lnTo>
                  <a:lnTo>
                    <a:pt x="857869" y="219903"/>
                  </a:lnTo>
                  <a:lnTo>
                    <a:pt x="828233" y="249539"/>
                  </a:lnTo>
                  <a:lnTo>
                    <a:pt x="790122" y="268752"/>
                  </a:lnTo>
                  <a:lnTo>
                    <a:pt x="745490" y="275589"/>
                  </a:lnTo>
                  <a:lnTo>
                    <a:pt x="701476" y="268752"/>
                  </a:lnTo>
                  <a:lnTo>
                    <a:pt x="663742" y="249539"/>
                  </a:lnTo>
                  <a:lnTo>
                    <a:pt x="634298" y="219903"/>
                  </a:lnTo>
                  <a:lnTo>
                    <a:pt x="615157" y="181792"/>
                  </a:lnTo>
                  <a:lnTo>
                    <a:pt x="608330" y="137160"/>
                  </a:lnTo>
                  <a:lnTo>
                    <a:pt x="615157" y="93146"/>
                  </a:lnTo>
                  <a:lnTo>
                    <a:pt x="634298" y="55412"/>
                  </a:lnTo>
                  <a:lnTo>
                    <a:pt x="663742" y="25968"/>
                  </a:lnTo>
                  <a:lnTo>
                    <a:pt x="701476" y="6827"/>
                  </a:lnTo>
                  <a:lnTo>
                    <a:pt x="745490" y="0"/>
                  </a:lnTo>
                  <a:close/>
                </a:path>
                <a:path extrusionOk="0" h="275589" w="883920">
                  <a:moveTo>
                    <a:pt x="608330" y="0"/>
                  </a:moveTo>
                  <a:lnTo>
                    <a:pt x="608330" y="0"/>
                  </a:lnTo>
                </a:path>
                <a:path extrusionOk="0" h="275589" w="883920">
                  <a:moveTo>
                    <a:pt x="883920" y="275589"/>
                  </a:moveTo>
                  <a:lnTo>
                    <a:pt x="8839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2" name="Google Shape;1332;p45"/>
            <p:cNvSpPr/>
            <p:nvPr/>
          </p:nvSpPr>
          <p:spPr>
            <a:xfrm>
              <a:off x="4570729" y="30454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3" name="Google Shape;1333;p45"/>
            <p:cNvSpPr/>
            <p:nvPr/>
          </p:nvSpPr>
          <p:spPr>
            <a:xfrm>
              <a:off x="4570729" y="30454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4" name="Google Shape;1334;p45"/>
            <p:cNvSpPr/>
            <p:nvPr/>
          </p:nvSpPr>
          <p:spPr>
            <a:xfrm>
              <a:off x="4874259" y="30454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5" name="Google Shape;1335;p45"/>
            <p:cNvSpPr/>
            <p:nvPr/>
          </p:nvSpPr>
          <p:spPr>
            <a:xfrm>
              <a:off x="4874259" y="30454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6" name="Google Shape;1336;p45"/>
            <p:cNvSpPr/>
            <p:nvPr/>
          </p:nvSpPr>
          <p:spPr>
            <a:xfrm>
              <a:off x="5179059" y="30454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7" name="Google Shape;1337;p45"/>
            <p:cNvSpPr/>
            <p:nvPr/>
          </p:nvSpPr>
          <p:spPr>
            <a:xfrm>
              <a:off x="5179059" y="30454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8" name="Google Shape;1338;p45"/>
            <p:cNvSpPr/>
            <p:nvPr/>
          </p:nvSpPr>
          <p:spPr>
            <a:xfrm>
              <a:off x="3656329" y="33502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9" name="Google Shape;1339;p45"/>
            <p:cNvSpPr/>
            <p:nvPr/>
          </p:nvSpPr>
          <p:spPr>
            <a:xfrm>
              <a:off x="3656329" y="3350260"/>
              <a:ext cx="579120" cy="275590"/>
            </a:xfrm>
            <a:custGeom>
              <a:rect b="b" l="l" r="r" t="t"/>
              <a:pathLst>
                <a:path extrusionOk="0" h="275589" w="5791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79120">
                  <a:moveTo>
                    <a:pt x="0" y="0"/>
                  </a:moveTo>
                  <a:lnTo>
                    <a:pt x="0" y="0"/>
                  </a:lnTo>
                </a:path>
                <a:path extrusionOk="0" h="275589" w="579120">
                  <a:moveTo>
                    <a:pt x="274320" y="275589"/>
                  </a:moveTo>
                  <a:lnTo>
                    <a:pt x="274320" y="275589"/>
                  </a:lnTo>
                </a:path>
                <a:path extrusionOk="0" h="275589" w="5791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579120">
                  <a:moveTo>
                    <a:pt x="303530" y="0"/>
                  </a:moveTo>
                  <a:lnTo>
                    <a:pt x="303530" y="0"/>
                  </a:lnTo>
                </a:path>
                <a:path extrusionOk="0" h="275589" w="579120">
                  <a:moveTo>
                    <a:pt x="579120" y="275589"/>
                  </a:moveTo>
                  <a:lnTo>
                    <a:pt x="5791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40" name="Google Shape;1340;p45"/>
          <p:cNvSpPr txBox="1"/>
          <p:nvPr/>
        </p:nvSpPr>
        <p:spPr>
          <a:xfrm>
            <a:off x="4036059" y="2973069"/>
            <a:ext cx="429259" cy="635000"/>
          </a:xfrm>
          <a:prstGeom prst="rect">
            <a:avLst/>
          </a:prstGeom>
          <a:noFill/>
          <a:ln>
            <a:noFill/>
          </a:ln>
        </p:spPr>
        <p:txBody>
          <a:bodyPr anchorCtr="0" anchor="t" bIns="0" lIns="0" spcFirstLastPara="1" rIns="0" wrap="square" tIns="10412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4	1</a:t>
            </a:r>
            <a:endParaRPr sz="1400">
              <a:solidFill>
                <a:schemeClr val="dk1"/>
              </a:solidFill>
              <a:latin typeface="Arial"/>
              <a:ea typeface="Arial"/>
              <a:cs typeface="Arial"/>
              <a:sym typeface="Arial"/>
            </a:endParaRPr>
          </a:p>
          <a:p>
            <a:pPr indent="0" lvl="0" marL="12700" marR="0" rtl="0" algn="l">
              <a:lnSpc>
                <a:spcPct val="100000"/>
              </a:lnSpc>
              <a:spcBef>
                <a:spcPts val="72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p:txBody>
      </p:sp>
      <p:grpSp>
        <p:nvGrpSpPr>
          <p:cNvPr id="1341" name="Google Shape;1341;p45"/>
          <p:cNvGrpSpPr/>
          <p:nvPr/>
        </p:nvGrpSpPr>
        <p:grpSpPr>
          <a:xfrm>
            <a:off x="4264659" y="3350259"/>
            <a:ext cx="580390" cy="275590"/>
            <a:chOff x="4264659" y="3350259"/>
            <a:chExt cx="580390" cy="275590"/>
          </a:xfrm>
        </p:grpSpPr>
        <p:sp>
          <p:nvSpPr>
            <p:cNvPr id="1342" name="Google Shape;1342;p45"/>
            <p:cNvSpPr/>
            <p:nvPr/>
          </p:nvSpPr>
          <p:spPr>
            <a:xfrm>
              <a:off x="4264659"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3" name="Google Shape;1343;p45"/>
            <p:cNvSpPr/>
            <p:nvPr/>
          </p:nvSpPr>
          <p:spPr>
            <a:xfrm>
              <a:off x="4264659" y="3350259"/>
              <a:ext cx="580390" cy="275590"/>
            </a:xfrm>
            <a:custGeom>
              <a:rect b="b" l="l" r="r" t="t"/>
              <a:pathLst>
                <a:path extrusionOk="0" h="275589" w="5803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80389">
                  <a:moveTo>
                    <a:pt x="0" y="0"/>
                  </a:moveTo>
                  <a:lnTo>
                    <a:pt x="0" y="0"/>
                  </a:lnTo>
                </a:path>
                <a:path extrusionOk="0" h="275589" w="580389">
                  <a:moveTo>
                    <a:pt x="275589" y="275589"/>
                  </a:moveTo>
                  <a:lnTo>
                    <a:pt x="275589" y="275589"/>
                  </a:lnTo>
                </a:path>
                <a:path extrusionOk="0" h="275589" w="580389">
                  <a:moveTo>
                    <a:pt x="443229" y="0"/>
                  </a:moveTo>
                  <a:lnTo>
                    <a:pt x="487243" y="6827"/>
                  </a:lnTo>
                  <a:lnTo>
                    <a:pt x="524977" y="25968"/>
                  </a:lnTo>
                  <a:lnTo>
                    <a:pt x="554421" y="55412"/>
                  </a:lnTo>
                  <a:lnTo>
                    <a:pt x="573562" y="93146"/>
                  </a:lnTo>
                  <a:lnTo>
                    <a:pt x="580389" y="137160"/>
                  </a:lnTo>
                  <a:lnTo>
                    <a:pt x="573562" y="181792"/>
                  </a:lnTo>
                  <a:lnTo>
                    <a:pt x="554421" y="219903"/>
                  </a:lnTo>
                  <a:lnTo>
                    <a:pt x="524977" y="249539"/>
                  </a:lnTo>
                  <a:lnTo>
                    <a:pt x="487243" y="268752"/>
                  </a:lnTo>
                  <a:lnTo>
                    <a:pt x="443229" y="275589"/>
                  </a:lnTo>
                  <a:lnTo>
                    <a:pt x="399216" y="268752"/>
                  </a:lnTo>
                  <a:lnTo>
                    <a:pt x="361482" y="249539"/>
                  </a:lnTo>
                  <a:lnTo>
                    <a:pt x="332038" y="219903"/>
                  </a:lnTo>
                  <a:lnTo>
                    <a:pt x="312897" y="181792"/>
                  </a:lnTo>
                  <a:lnTo>
                    <a:pt x="306069" y="137160"/>
                  </a:lnTo>
                  <a:lnTo>
                    <a:pt x="312897" y="93146"/>
                  </a:lnTo>
                  <a:lnTo>
                    <a:pt x="332038" y="55412"/>
                  </a:lnTo>
                  <a:lnTo>
                    <a:pt x="361482" y="25968"/>
                  </a:lnTo>
                  <a:lnTo>
                    <a:pt x="399216" y="6827"/>
                  </a:lnTo>
                  <a:lnTo>
                    <a:pt x="443229" y="0"/>
                  </a:lnTo>
                  <a:close/>
                </a:path>
                <a:path extrusionOk="0" h="275589" w="580389">
                  <a:moveTo>
                    <a:pt x="306069" y="0"/>
                  </a:moveTo>
                  <a:lnTo>
                    <a:pt x="306069" y="0"/>
                  </a:lnTo>
                </a:path>
                <a:path extrusionOk="0" h="275589" w="580389">
                  <a:moveTo>
                    <a:pt x="580389" y="275589"/>
                  </a:moveTo>
                  <a:lnTo>
                    <a:pt x="5803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44" name="Google Shape;1344;p45"/>
          <p:cNvSpPr txBox="1"/>
          <p:nvPr/>
        </p:nvSpPr>
        <p:spPr>
          <a:xfrm>
            <a:off x="4645659" y="336930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p:txBody>
      </p:sp>
      <p:grpSp>
        <p:nvGrpSpPr>
          <p:cNvPr id="1345" name="Google Shape;1345;p45"/>
          <p:cNvGrpSpPr/>
          <p:nvPr/>
        </p:nvGrpSpPr>
        <p:grpSpPr>
          <a:xfrm>
            <a:off x="3656330" y="3350259"/>
            <a:ext cx="1493520" cy="580390"/>
            <a:chOff x="3656330" y="3350259"/>
            <a:chExt cx="1493520" cy="580390"/>
          </a:xfrm>
        </p:grpSpPr>
        <p:sp>
          <p:nvSpPr>
            <p:cNvPr id="1346" name="Google Shape;1346;p45"/>
            <p:cNvSpPr/>
            <p:nvPr/>
          </p:nvSpPr>
          <p:spPr>
            <a:xfrm>
              <a:off x="4874260"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7" name="Google Shape;1347;p45"/>
            <p:cNvSpPr/>
            <p:nvPr/>
          </p:nvSpPr>
          <p:spPr>
            <a:xfrm>
              <a:off x="4874260" y="33502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8" name="Google Shape;1348;p45"/>
            <p:cNvSpPr/>
            <p:nvPr/>
          </p:nvSpPr>
          <p:spPr>
            <a:xfrm>
              <a:off x="36563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9" name="Google Shape;1349;p45"/>
            <p:cNvSpPr/>
            <p:nvPr/>
          </p:nvSpPr>
          <p:spPr>
            <a:xfrm>
              <a:off x="36563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0" name="Google Shape;1350;p45"/>
            <p:cNvSpPr/>
            <p:nvPr/>
          </p:nvSpPr>
          <p:spPr>
            <a:xfrm>
              <a:off x="39598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1" name="Google Shape;1351;p45"/>
            <p:cNvSpPr/>
            <p:nvPr/>
          </p:nvSpPr>
          <p:spPr>
            <a:xfrm>
              <a:off x="39598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2" name="Google Shape;1352;p45"/>
            <p:cNvSpPr/>
            <p:nvPr/>
          </p:nvSpPr>
          <p:spPr>
            <a:xfrm>
              <a:off x="42646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3" name="Google Shape;1353;p45"/>
            <p:cNvSpPr/>
            <p:nvPr/>
          </p:nvSpPr>
          <p:spPr>
            <a:xfrm>
              <a:off x="42646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4" name="Google Shape;1354;p45"/>
            <p:cNvSpPr/>
            <p:nvPr/>
          </p:nvSpPr>
          <p:spPr>
            <a:xfrm>
              <a:off x="45707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5" name="Google Shape;1355;p45"/>
            <p:cNvSpPr/>
            <p:nvPr/>
          </p:nvSpPr>
          <p:spPr>
            <a:xfrm>
              <a:off x="45707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6" name="Google Shape;1356;p45"/>
            <p:cNvSpPr/>
            <p:nvPr/>
          </p:nvSpPr>
          <p:spPr>
            <a:xfrm>
              <a:off x="48742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7" name="Google Shape;1357;p45"/>
            <p:cNvSpPr/>
            <p:nvPr/>
          </p:nvSpPr>
          <p:spPr>
            <a:xfrm>
              <a:off x="48742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58" name="Google Shape;1358;p45"/>
          <p:cNvSpPr txBox="1"/>
          <p:nvPr/>
        </p:nvSpPr>
        <p:spPr>
          <a:xfrm>
            <a:off x="6555740" y="1840229"/>
            <a:ext cx="223520" cy="2790190"/>
          </a:xfrm>
          <a:prstGeom prst="rect">
            <a:avLst/>
          </a:prstGeom>
          <a:noFill/>
          <a:ln>
            <a:noFill/>
          </a:ln>
        </p:spPr>
        <p:txBody>
          <a:bodyPr anchorCtr="0" anchor="t" bIns="0" lIns="0" spcFirstLastPara="1" rIns="0" wrap="square" tIns="10667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12</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11</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10</a:t>
            </a:r>
            <a:endParaRPr sz="1400">
              <a:solidFill>
                <a:schemeClr val="dk1"/>
              </a:solidFill>
              <a:latin typeface="Arial"/>
              <a:ea typeface="Arial"/>
              <a:cs typeface="Arial"/>
              <a:sym typeface="Arial"/>
            </a:endParaRPr>
          </a:p>
          <a:p>
            <a:pPr indent="0" lvl="0" marL="61594" marR="0" rtl="0" algn="l">
              <a:lnSpc>
                <a:spcPct val="100000"/>
              </a:lnSpc>
              <a:spcBef>
                <a:spcPts val="740"/>
              </a:spcBef>
              <a:spcAft>
                <a:spcPts val="0"/>
              </a:spcAft>
              <a:buNone/>
            </a:pPr>
            <a:r>
              <a:rPr b="1" lang="en-US" sz="1400">
                <a:solidFill>
                  <a:schemeClr val="dk1"/>
                </a:solidFill>
                <a:latin typeface="Arial"/>
                <a:ea typeface="Arial"/>
                <a:cs typeface="Arial"/>
                <a:sym typeface="Arial"/>
              </a:rPr>
              <a:t>9</a:t>
            </a:r>
            <a:endParaRPr sz="1400">
              <a:solidFill>
                <a:schemeClr val="dk1"/>
              </a:solidFill>
              <a:latin typeface="Arial"/>
              <a:ea typeface="Arial"/>
              <a:cs typeface="Arial"/>
              <a:sym typeface="Arial"/>
            </a:endParaRPr>
          </a:p>
          <a:p>
            <a:pPr indent="0" lvl="0" marL="61594" marR="0" rtl="0" algn="l">
              <a:lnSpc>
                <a:spcPct val="100000"/>
              </a:lnSpc>
              <a:spcBef>
                <a:spcPts val="730"/>
              </a:spcBef>
              <a:spcAft>
                <a:spcPts val="0"/>
              </a:spcAft>
              <a:buNone/>
            </a:pPr>
            <a:r>
              <a:rPr b="1" lang="en-US" sz="1400">
                <a:solidFill>
                  <a:schemeClr val="dk1"/>
                </a:solidFill>
                <a:latin typeface="Arial"/>
                <a:ea typeface="Arial"/>
                <a:cs typeface="Arial"/>
                <a:sym typeface="Arial"/>
              </a:rPr>
              <a:t>7</a:t>
            </a:r>
            <a:endParaRPr sz="1400">
              <a:solidFill>
                <a:schemeClr val="dk1"/>
              </a:solidFill>
              <a:latin typeface="Arial"/>
              <a:ea typeface="Arial"/>
              <a:cs typeface="Arial"/>
              <a:sym typeface="Arial"/>
            </a:endParaRPr>
          </a:p>
          <a:p>
            <a:pPr indent="0" lvl="0" marL="61594" marR="0" rtl="0" algn="l">
              <a:lnSpc>
                <a:spcPct val="100000"/>
              </a:lnSpc>
              <a:spcBef>
                <a:spcPts val="740"/>
              </a:spcBef>
              <a:spcAft>
                <a:spcPts val="0"/>
              </a:spcAft>
              <a:buNone/>
            </a:pPr>
            <a:r>
              <a:rPr b="1" lang="en-US" sz="1400">
                <a:solidFill>
                  <a:schemeClr val="dk1"/>
                </a:solidFill>
                <a:latin typeface="Arial"/>
                <a:ea typeface="Arial"/>
                <a:cs typeface="Arial"/>
                <a:sym typeface="Arial"/>
              </a:rPr>
              <a:t>4</a:t>
            </a:r>
            <a:endParaRPr sz="1400">
              <a:solidFill>
                <a:schemeClr val="dk1"/>
              </a:solidFill>
              <a:latin typeface="Arial"/>
              <a:ea typeface="Arial"/>
              <a:cs typeface="Arial"/>
              <a:sym typeface="Arial"/>
            </a:endParaRPr>
          </a:p>
          <a:p>
            <a:pPr indent="0" lvl="0" marL="61594" marR="0" rtl="0" algn="l">
              <a:lnSpc>
                <a:spcPct val="100000"/>
              </a:lnSpc>
              <a:spcBef>
                <a:spcPts val="74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a:p>
            <a:pPr indent="0" lvl="0" marL="61594" marR="0" rtl="0" algn="l">
              <a:lnSpc>
                <a:spcPct val="100000"/>
              </a:lnSpc>
              <a:spcBef>
                <a:spcPts val="74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a:p>
            <a:pPr indent="0" lvl="0" marL="61594" marR="0" rtl="0" algn="l">
              <a:lnSpc>
                <a:spcPct val="100000"/>
              </a:lnSpc>
              <a:spcBef>
                <a:spcPts val="74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0"/>
          <p:cNvSpPr txBox="1"/>
          <p:nvPr>
            <p:ph type="title"/>
          </p:nvPr>
        </p:nvSpPr>
        <p:spPr>
          <a:xfrm>
            <a:off x="420369" y="262890"/>
            <a:ext cx="4702175"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Polygon Representation</a:t>
            </a:r>
            <a:endParaRPr/>
          </a:p>
        </p:txBody>
      </p:sp>
      <p:sp>
        <p:nvSpPr>
          <p:cNvPr id="90" name="Google Shape;90;p10"/>
          <p:cNvSpPr txBox="1"/>
          <p:nvPr/>
        </p:nvSpPr>
        <p:spPr>
          <a:xfrm>
            <a:off x="407669" y="972820"/>
            <a:ext cx="8328659" cy="5767070"/>
          </a:xfrm>
          <a:prstGeom prst="rect">
            <a:avLst/>
          </a:prstGeom>
          <a:noFill/>
          <a:ln>
            <a:noFill/>
          </a:ln>
        </p:spPr>
        <p:txBody>
          <a:bodyPr anchorCtr="0" anchor="t" bIns="0" lIns="0" spcFirstLastPara="1" rIns="0" wrap="square" tIns="12700">
            <a:spAutoFit/>
          </a:bodyPr>
          <a:lstStyle/>
          <a:p>
            <a:pPr indent="0" lvl="0" marL="25400" marR="31750" rtl="0" algn="just">
              <a:lnSpc>
                <a:spcPct val="100000"/>
              </a:lnSpc>
              <a:spcBef>
                <a:spcPts val="0"/>
              </a:spcBef>
              <a:spcAft>
                <a:spcPts val="0"/>
              </a:spcAft>
              <a:buNone/>
            </a:pPr>
            <a:r>
              <a:rPr lang="en-US" sz="2800">
                <a:solidFill>
                  <a:schemeClr val="dk1"/>
                </a:solidFill>
                <a:latin typeface="Arial"/>
                <a:ea typeface="Arial"/>
                <a:cs typeface="Arial"/>
                <a:sym typeface="Arial"/>
              </a:rPr>
              <a:t>The polygon can be represented by listing its n  vertices in an ordered list.</a:t>
            </a:r>
            <a:endParaRPr sz="2800">
              <a:solidFill>
                <a:schemeClr val="dk1"/>
              </a:solidFill>
              <a:latin typeface="Arial"/>
              <a:ea typeface="Arial"/>
              <a:cs typeface="Arial"/>
              <a:sym typeface="Arial"/>
            </a:endParaRPr>
          </a:p>
          <a:p>
            <a:pPr indent="0" lvl="0" marL="0" marR="0" rtl="0" algn="ctr">
              <a:lnSpc>
                <a:spcPct val="100000"/>
              </a:lnSpc>
              <a:spcBef>
                <a:spcPts val="1739"/>
              </a:spcBef>
              <a:spcAft>
                <a:spcPts val="0"/>
              </a:spcAft>
              <a:buNone/>
            </a:pPr>
            <a:r>
              <a:rPr b="1" lang="en-US" sz="2800">
                <a:solidFill>
                  <a:schemeClr val="dk1"/>
                </a:solidFill>
                <a:latin typeface="Arial"/>
                <a:ea typeface="Arial"/>
                <a:cs typeface="Arial"/>
                <a:sym typeface="Arial"/>
              </a:rPr>
              <a:t>P = {(x</a:t>
            </a:r>
            <a:r>
              <a:rPr b="1" baseline="-25000" lang="en-US" sz="2400">
                <a:solidFill>
                  <a:schemeClr val="dk1"/>
                </a:solidFill>
                <a:latin typeface="Arial"/>
                <a:ea typeface="Arial"/>
                <a:cs typeface="Arial"/>
                <a:sym typeface="Arial"/>
              </a:rPr>
              <a:t>1</a:t>
            </a:r>
            <a:r>
              <a:rPr b="1" lang="en-US" sz="2800">
                <a:solidFill>
                  <a:schemeClr val="dk1"/>
                </a:solidFill>
                <a:latin typeface="Arial"/>
                <a:ea typeface="Arial"/>
                <a:cs typeface="Arial"/>
                <a:sym typeface="Arial"/>
              </a:rPr>
              <a:t>, y</a:t>
            </a:r>
            <a:r>
              <a:rPr b="1" baseline="-25000" lang="en-US" sz="2400">
                <a:solidFill>
                  <a:schemeClr val="dk1"/>
                </a:solidFill>
                <a:latin typeface="Arial"/>
                <a:ea typeface="Arial"/>
                <a:cs typeface="Arial"/>
                <a:sym typeface="Arial"/>
              </a:rPr>
              <a:t>1</a:t>
            </a:r>
            <a:r>
              <a:rPr b="1" lang="en-US" sz="2800">
                <a:solidFill>
                  <a:schemeClr val="dk1"/>
                </a:solidFill>
                <a:latin typeface="Arial"/>
                <a:ea typeface="Arial"/>
                <a:cs typeface="Arial"/>
                <a:sym typeface="Arial"/>
              </a:rPr>
              <a:t>), (x</a:t>
            </a:r>
            <a:r>
              <a:rPr b="1" baseline="-25000" lang="en-US" sz="2400">
                <a:solidFill>
                  <a:schemeClr val="dk1"/>
                </a:solidFill>
                <a:latin typeface="Arial"/>
                <a:ea typeface="Arial"/>
                <a:cs typeface="Arial"/>
                <a:sym typeface="Arial"/>
              </a:rPr>
              <a:t>2</a:t>
            </a:r>
            <a:r>
              <a:rPr b="1" lang="en-US" sz="2800">
                <a:solidFill>
                  <a:schemeClr val="dk1"/>
                </a:solidFill>
                <a:latin typeface="Arial"/>
                <a:ea typeface="Arial"/>
                <a:cs typeface="Arial"/>
                <a:sym typeface="Arial"/>
              </a:rPr>
              <a:t>, y</a:t>
            </a:r>
            <a:r>
              <a:rPr b="1" baseline="-25000" lang="en-US" sz="2400">
                <a:solidFill>
                  <a:schemeClr val="dk1"/>
                </a:solidFill>
                <a:latin typeface="Arial"/>
                <a:ea typeface="Arial"/>
                <a:cs typeface="Arial"/>
                <a:sym typeface="Arial"/>
              </a:rPr>
              <a:t>2</a:t>
            </a:r>
            <a:r>
              <a:rPr b="1" lang="en-US" sz="2800">
                <a:solidFill>
                  <a:schemeClr val="dk1"/>
                </a:solidFill>
                <a:latin typeface="Arial"/>
                <a:ea typeface="Arial"/>
                <a:cs typeface="Arial"/>
                <a:sym typeface="Arial"/>
              </a:rPr>
              <a:t>), ……., (x</a:t>
            </a:r>
            <a:r>
              <a:rPr b="1" baseline="-25000" lang="en-US" sz="2400">
                <a:solidFill>
                  <a:schemeClr val="dk1"/>
                </a:solidFill>
                <a:latin typeface="Arial"/>
                <a:ea typeface="Arial"/>
                <a:cs typeface="Arial"/>
                <a:sym typeface="Arial"/>
              </a:rPr>
              <a:t>n</a:t>
            </a:r>
            <a:r>
              <a:rPr b="1" lang="en-US" sz="2800">
                <a:solidFill>
                  <a:schemeClr val="dk1"/>
                </a:solidFill>
                <a:latin typeface="Arial"/>
                <a:ea typeface="Arial"/>
                <a:cs typeface="Arial"/>
                <a:sym typeface="Arial"/>
              </a:rPr>
              <a:t>, y</a:t>
            </a:r>
            <a:r>
              <a:rPr b="1" baseline="-25000" lang="en-US" sz="2400">
                <a:solidFill>
                  <a:schemeClr val="dk1"/>
                </a:solidFill>
                <a:latin typeface="Arial"/>
                <a:ea typeface="Arial"/>
                <a:cs typeface="Arial"/>
                <a:sym typeface="Arial"/>
              </a:rPr>
              <a:t>n</a:t>
            </a:r>
            <a:r>
              <a:rPr b="1" lang="en-US" sz="2800">
                <a:solidFill>
                  <a:schemeClr val="dk1"/>
                </a:solidFill>
                <a:latin typeface="Arial"/>
                <a:ea typeface="Arial"/>
                <a:cs typeface="Arial"/>
                <a:sym typeface="Arial"/>
              </a:rPr>
              <a:t>)}</a:t>
            </a: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a:p>
            <a:pPr indent="0" lvl="0" marL="25400" marR="23495" rtl="0" algn="just">
              <a:lnSpc>
                <a:spcPct val="108900"/>
              </a:lnSpc>
              <a:spcBef>
                <a:spcPts val="2060"/>
              </a:spcBef>
              <a:spcAft>
                <a:spcPts val="0"/>
              </a:spcAft>
              <a:buNone/>
            </a:pPr>
            <a:r>
              <a:rPr lang="en-US" sz="2800">
                <a:solidFill>
                  <a:schemeClr val="dk1"/>
                </a:solidFill>
                <a:latin typeface="Arial"/>
                <a:ea typeface="Arial"/>
                <a:cs typeface="Arial"/>
                <a:sym typeface="Arial"/>
              </a:rPr>
              <a:t>The polygon can be displayed by drawing a line  between </a:t>
            </a:r>
            <a:r>
              <a:rPr b="1" lang="en-US" sz="2800">
                <a:solidFill>
                  <a:schemeClr val="dk1"/>
                </a:solidFill>
                <a:latin typeface="Arial"/>
                <a:ea typeface="Arial"/>
                <a:cs typeface="Arial"/>
                <a:sym typeface="Arial"/>
              </a:rPr>
              <a:t>(x</a:t>
            </a:r>
            <a:r>
              <a:rPr b="1" baseline="-25000" lang="en-US" sz="2400">
                <a:solidFill>
                  <a:schemeClr val="dk1"/>
                </a:solidFill>
                <a:latin typeface="Arial"/>
                <a:ea typeface="Arial"/>
                <a:cs typeface="Arial"/>
                <a:sym typeface="Arial"/>
              </a:rPr>
              <a:t>1</a:t>
            </a:r>
            <a:r>
              <a:rPr b="1" lang="en-US" sz="2800">
                <a:solidFill>
                  <a:schemeClr val="dk1"/>
                </a:solidFill>
                <a:latin typeface="Arial"/>
                <a:ea typeface="Arial"/>
                <a:cs typeface="Arial"/>
                <a:sym typeface="Arial"/>
              </a:rPr>
              <a:t>, y</a:t>
            </a:r>
            <a:r>
              <a:rPr b="1" baseline="-25000" lang="en-US" sz="2400">
                <a:solidFill>
                  <a:schemeClr val="dk1"/>
                </a:solidFill>
                <a:latin typeface="Arial"/>
                <a:ea typeface="Arial"/>
                <a:cs typeface="Arial"/>
                <a:sym typeface="Arial"/>
              </a:rPr>
              <a:t>1</a:t>
            </a:r>
            <a:r>
              <a:rPr b="1" lang="en-US" sz="2800">
                <a:solidFill>
                  <a:schemeClr val="dk1"/>
                </a:solidFill>
                <a:latin typeface="Arial"/>
                <a:ea typeface="Arial"/>
                <a:cs typeface="Arial"/>
                <a:sym typeface="Arial"/>
              </a:rPr>
              <a:t>), </a:t>
            </a:r>
            <a:r>
              <a:rPr lang="en-US" sz="2800">
                <a:solidFill>
                  <a:schemeClr val="dk1"/>
                </a:solidFill>
                <a:latin typeface="Arial"/>
                <a:ea typeface="Arial"/>
                <a:cs typeface="Arial"/>
                <a:sym typeface="Arial"/>
              </a:rPr>
              <a:t>and </a:t>
            </a:r>
            <a:r>
              <a:rPr b="1" lang="en-US" sz="2800">
                <a:solidFill>
                  <a:schemeClr val="dk1"/>
                </a:solidFill>
                <a:latin typeface="Arial"/>
                <a:ea typeface="Arial"/>
                <a:cs typeface="Arial"/>
                <a:sym typeface="Arial"/>
              </a:rPr>
              <a:t>(x</a:t>
            </a:r>
            <a:r>
              <a:rPr b="1" baseline="-25000" lang="en-US" sz="2400">
                <a:solidFill>
                  <a:schemeClr val="dk1"/>
                </a:solidFill>
                <a:latin typeface="Arial"/>
                <a:ea typeface="Arial"/>
                <a:cs typeface="Arial"/>
                <a:sym typeface="Arial"/>
              </a:rPr>
              <a:t>2</a:t>
            </a:r>
            <a:r>
              <a:rPr b="1" lang="en-US" sz="2800">
                <a:solidFill>
                  <a:schemeClr val="dk1"/>
                </a:solidFill>
                <a:latin typeface="Arial"/>
                <a:ea typeface="Arial"/>
                <a:cs typeface="Arial"/>
                <a:sym typeface="Arial"/>
              </a:rPr>
              <a:t>, y</a:t>
            </a:r>
            <a:r>
              <a:rPr b="1" baseline="-25000" lang="en-US" sz="2400">
                <a:solidFill>
                  <a:schemeClr val="dk1"/>
                </a:solidFill>
                <a:latin typeface="Arial"/>
                <a:ea typeface="Arial"/>
                <a:cs typeface="Arial"/>
                <a:sym typeface="Arial"/>
              </a:rPr>
              <a:t>2</a:t>
            </a:r>
            <a:r>
              <a:rPr b="1" lang="en-US" sz="2800">
                <a:solidFill>
                  <a:schemeClr val="dk1"/>
                </a:solidFill>
                <a:latin typeface="Arial"/>
                <a:ea typeface="Arial"/>
                <a:cs typeface="Arial"/>
                <a:sym typeface="Arial"/>
              </a:rPr>
              <a:t>)</a:t>
            </a:r>
            <a:r>
              <a:rPr lang="en-US" sz="2800">
                <a:solidFill>
                  <a:schemeClr val="dk1"/>
                </a:solidFill>
                <a:latin typeface="Arial"/>
                <a:ea typeface="Arial"/>
                <a:cs typeface="Arial"/>
                <a:sym typeface="Arial"/>
              </a:rPr>
              <a:t>, then a line between  </a:t>
            </a:r>
            <a:r>
              <a:rPr b="1" lang="en-US" sz="2800">
                <a:solidFill>
                  <a:schemeClr val="dk1"/>
                </a:solidFill>
                <a:latin typeface="Arial"/>
                <a:ea typeface="Arial"/>
                <a:cs typeface="Arial"/>
                <a:sym typeface="Arial"/>
              </a:rPr>
              <a:t>(x</a:t>
            </a:r>
            <a:r>
              <a:rPr b="1" baseline="-25000" lang="en-US" sz="2400">
                <a:solidFill>
                  <a:schemeClr val="dk1"/>
                </a:solidFill>
                <a:latin typeface="Arial"/>
                <a:ea typeface="Arial"/>
                <a:cs typeface="Arial"/>
                <a:sym typeface="Arial"/>
              </a:rPr>
              <a:t>2</a:t>
            </a:r>
            <a:r>
              <a:rPr b="1" lang="en-US" sz="2800">
                <a:solidFill>
                  <a:schemeClr val="dk1"/>
                </a:solidFill>
                <a:latin typeface="Arial"/>
                <a:ea typeface="Arial"/>
                <a:cs typeface="Arial"/>
                <a:sym typeface="Arial"/>
              </a:rPr>
              <a:t>, y</a:t>
            </a:r>
            <a:r>
              <a:rPr b="1" baseline="-25000" lang="en-US" sz="2400">
                <a:solidFill>
                  <a:schemeClr val="dk1"/>
                </a:solidFill>
                <a:latin typeface="Arial"/>
                <a:ea typeface="Arial"/>
                <a:cs typeface="Arial"/>
                <a:sym typeface="Arial"/>
              </a:rPr>
              <a:t>2</a:t>
            </a:r>
            <a:r>
              <a:rPr b="1" lang="en-US" sz="2800">
                <a:solidFill>
                  <a:schemeClr val="dk1"/>
                </a:solidFill>
                <a:latin typeface="Arial"/>
                <a:ea typeface="Arial"/>
                <a:cs typeface="Arial"/>
                <a:sym typeface="Arial"/>
              </a:rPr>
              <a:t>), </a:t>
            </a:r>
            <a:r>
              <a:rPr lang="en-US" sz="2800">
                <a:solidFill>
                  <a:schemeClr val="dk1"/>
                </a:solidFill>
                <a:latin typeface="Arial"/>
                <a:ea typeface="Arial"/>
                <a:cs typeface="Arial"/>
                <a:sym typeface="Arial"/>
              </a:rPr>
              <a:t>and </a:t>
            </a:r>
            <a:r>
              <a:rPr b="1" lang="en-US" sz="2800">
                <a:solidFill>
                  <a:schemeClr val="dk1"/>
                </a:solidFill>
                <a:latin typeface="Arial"/>
                <a:ea typeface="Arial"/>
                <a:cs typeface="Arial"/>
                <a:sym typeface="Arial"/>
              </a:rPr>
              <a:t>(x</a:t>
            </a:r>
            <a:r>
              <a:rPr b="1" baseline="-25000" lang="en-US" sz="2400">
                <a:solidFill>
                  <a:schemeClr val="dk1"/>
                </a:solidFill>
                <a:latin typeface="Arial"/>
                <a:ea typeface="Arial"/>
                <a:cs typeface="Arial"/>
                <a:sym typeface="Arial"/>
              </a:rPr>
              <a:t>3</a:t>
            </a:r>
            <a:r>
              <a:rPr b="1" lang="en-US" sz="2800">
                <a:solidFill>
                  <a:schemeClr val="dk1"/>
                </a:solidFill>
                <a:latin typeface="Arial"/>
                <a:ea typeface="Arial"/>
                <a:cs typeface="Arial"/>
                <a:sym typeface="Arial"/>
              </a:rPr>
              <a:t>, y</a:t>
            </a:r>
            <a:r>
              <a:rPr b="1" baseline="-25000" lang="en-US" sz="2400">
                <a:solidFill>
                  <a:schemeClr val="dk1"/>
                </a:solidFill>
                <a:latin typeface="Arial"/>
                <a:ea typeface="Arial"/>
                <a:cs typeface="Arial"/>
                <a:sym typeface="Arial"/>
              </a:rPr>
              <a:t>3</a:t>
            </a:r>
            <a:r>
              <a:rPr b="1" lang="en-US" sz="2800">
                <a:solidFill>
                  <a:schemeClr val="dk1"/>
                </a:solidFill>
                <a:latin typeface="Arial"/>
                <a:ea typeface="Arial"/>
                <a:cs typeface="Arial"/>
                <a:sym typeface="Arial"/>
              </a:rPr>
              <a:t>)</a:t>
            </a:r>
            <a:r>
              <a:rPr lang="en-US" sz="2800">
                <a:solidFill>
                  <a:schemeClr val="dk1"/>
                </a:solidFill>
                <a:latin typeface="Arial"/>
                <a:ea typeface="Arial"/>
                <a:cs typeface="Arial"/>
                <a:sym typeface="Arial"/>
              </a:rPr>
              <a:t>, and so on until the end vertex.</a:t>
            </a:r>
            <a:endParaRPr sz="2800">
              <a:solidFill>
                <a:schemeClr val="dk1"/>
              </a:solidFill>
              <a:latin typeface="Arial"/>
              <a:ea typeface="Arial"/>
              <a:cs typeface="Arial"/>
              <a:sym typeface="Arial"/>
            </a:endParaRPr>
          </a:p>
          <a:p>
            <a:pPr indent="0" lvl="0" marL="25400" marR="17780" rtl="0" algn="just">
              <a:lnSpc>
                <a:spcPct val="141428"/>
              </a:lnSpc>
              <a:spcBef>
                <a:spcPts val="229"/>
              </a:spcBef>
              <a:spcAft>
                <a:spcPts val="0"/>
              </a:spcAft>
              <a:buNone/>
            </a:pPr>
            <a:r>
              <a:rPr lang="en-US" sz="2800">
                <a:solidFill>
                  <a:schemeClr val="dk1"/>
                </a:solidFill>
                <a:latin typeface="Arial"/>
                <a:ea typeface="Arial"/>
                <a:cs typeface="Arial"/>
                <a:sym typeface="Arial"/>
              </a:rPr>
              <a:t>In order to close up the polygon, a line between </a:t>
            </a:r>
            <a:r>
              <a:rPr b="1" lang="en-US" sz="2800">
                <a:solidFill>
                  <a:schemeClr val="dk1"/>
                </a:solidFill>
                <a:latin typeface="Arial"/>
                <a:ea typeface="Arial"/>
                <a:cs typeface="Arial"/>
                <a:sym typeface="Arial"/>
              </a:rPr>
              <a:t>(x</a:t>
            </a:r>
            <a:r>
              <a:rPr b="1" baseline="-25000" lang="en-US" sz="2400">
                <a:solidFill>
                  <a:schemeClr val="dk1"/>
                </a:solidFill>
                <a:latin typeface="Arial"/>
                <a:ea typeface="Arial"/>
                <a:cs typeface="Arial"/>
                <a:sym typeface="Arial"/>
              </a:rPr>
              <a:t>n</a:t>
            </a:r>
            <a:r>
              <a:rPr b="1" lang="en-US" sz="2800">
                <a:solidFill>
                  <a:schemeClr val="dk1"/>
                </a:solidFill>
                <a:latin typeface="Arial"/>
                <a:ea typeface="Arial"/>
                <a:cs typeface="Arial"/>
                <a:sym typeface="Arial"/>
              </a:rPr>
              <a:t>,  y</a:t>
            </a:r>
            <a:r>
              <a:rPr b="1" baseline="-25000" lang="en-US" sz="2400">
                <a:solidFill>
                  <a:schemeClr val="dk1"/>
                </a:solidFill>
                <a:latin typeface="Arial"/>
                <a:ea typeface="Arial"/>
                <a:cs typeface="Arial"/>
                <a:sym typeface="Arial"/>
              </a:rPr>
              <a:t>n</a:t>
            </a:r>
            <a:r>
              <a:rPr b="1" lang="en-US" sz="2800">
                <a:solidFill>
                  <a:schemeClr val="dk1"/>
                </a:solidFill>
                <a:latin typeface="Arial"/>
                <a:ea typeface="Arial"/>
                <a:cs typeface="Arial"/>
                <a:sym typeface="Arial"/>
              </a:rPr>
              <a:t>), </a:t>
            </a:r>
            <a:r>
              <a:rPr lang="en-US" sz="2800">
                <a:solidFill>
                  <a:schemeClr val="dk1"/>
                </a:solidFill>
                <a:latin typeface="Arial"/>
                <a:ea typeface="Arial"/>
                <a:cs typeface="Arial"/>
                <a:sym typeface="Arial"/>
              </a:rPr>
              <a:t>and </a:t>
            </a:r>
            <a:r>
              <a:rPr b="1" lang="en-US" sz="2800">
                <a:solidFill>
                  <a:schemeClr val="dk1"/>
                </a:solidFill>
                <a:latin typeface="Arial"/>
                <a:ea typeface="Arial"/>
                <a:cs typeface="Arial"/>
                <a:sym typeface="Arial"/>
              </a:rPr>
              <a:t>(x</a:t>
            </a:r>
            <a:r>
              <a:rPr b="1" baseline="-25000" lang="en-US" sz="2400">
                <a:solidFill>
                  <a:schemeClr val="dk1"/>
                </a:solidFill>
                <a:latin typeface="Arial"/>
                <a:ea typeface="Arial"/>
                <a:cs typeface="Arial"/>
                <a:sym typeface="Arial"/>
              </a:rPr>
              <a:t>1</a:t>
            </a:r>
            <a:r>
              <a:rPr b="1" lang="en-US" sz="2800">
                <a:solidFill>
                  <a:schemeClr val="dk1"/>
                </a:solidFill>
                <a:latin typeface="Arial"/>
                <a:ea typeface="Arial"/>
                <a:cs typeface="Arial"/>
                <a:sym typeface="Arial"/>
              </a:rPr>
              <a:t>, y</a:t>
            </a:r>
            <a:r>
              <a:rPr b="1" baseline="-25000" lang="en-US" sz="2400">
                <a:solidFill>
                  <a:schemeClr val="dk1"/>
                </a:solidFill>
                <a:latin typeface="Arial"/>
                <a:ea typeface="Arial"/>
                <a:cs typeface="Arial"/>
                <a:sym typeface="Arial"/>
              </a:rPr>
              <a:t>1</a:t>
            </a:r>
            <a:r>
              <a:rPr b="1" lang="en-US" sz="2800">
                <a:solidFill>
                  <a:schemeClr val="dk1"/>
                </a:solidFill>
                <a:latin typeface="Arial"/>
                <a:ea typeface="Arial"/>
                <a:cs typeface="Arial"/>
                <a:sym typeface="Arial"/>
              </a:rPr>
              <a:t>) </a:t>
            </a:r>
            <a:r>
              <a:rPr lang="en-US" sz="2800">
                <a:solidFill>
                  <a:schemeClr val="dk1"/>
                </a:solidFill>
                <a:latin typeface="Arial"/>
                <a:ea typeface="Arial"/>
                <a:cs typeface="Arial"/>
                <a:sym typeface="Arial"/>
              </a:rPr>
              <a:t>must be drawn.</a:t>
            </a:r>
            <a:endParaRPr sz="2800">
              <a:solidFill>
                <a:schemeClr val="dk1"/>
              </a:solidFill>
              <a:latin typeface="Arial"/>
              <a:ea typeface="Arial"/>
              <a:cs typeface="Arial"/>
              <a:sym typeface="Arial"/>
            </a:endParaRPr>
          </a:p>
          <a:p>
            <a:pPr indent="0" lvl="0" marL="25400" marR="29844" rtl="0" algn="just">
              <a:lnSpc>
                <a:spcPct val="100000"/>
              </a:lnSpc>
              <a:spcBef>
                <a:spcPts val="2120"/>
              </a:spcBef>
              <a:spcAft>
                <a:spcPts val="0"/>
              </a:spcAft>
              <a:buNone/>
            </a:pPr>
            <a:r>
              <a:rPr lang="en-US" sz="2800">
                <a:solidFill>
                  <a:schemeClr val="dk1"/>
                </a:solidFill>
                <a:latin typeface="Arial"/>
                <a:ea typeface="Arial"/>
                <a:cs typeface="Arial"/>
                <a:sym typeface="Arial"/>
              </a:rPr>
              <a:t>One problem with this representation is that if we  wish to translate the polygon, it is necessary to  apply the translation transformation to each vertex in</a:t>
            </a:r>
            <a:endParaRPr sz="2800">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46"/>
          <p:cNvSpPr txBox="1"/>
          <p:nvPr>
            <p:ph type="title"/>
          </p:nvPr>
        </p:nvSpPr>
        <p:spPr>
          <a:xfrm>
            <a:off x="420369" y="206284"/>
            <a:ext cx="4649470" cy="1046480"/>
          </a:xfrm>
          <a:prstGeom prst="rect">
            <a:avLst/>
          </a:prstGeom>
          <a:noFill/>
          <a:ln>
            <a:noFill/>
          </a:ln>
        </p:spPr>
        <p:txBody>
          <a:bodyPr anchorCtr="0" anchor="t" bIns="0" lIns="0" spcFirstLastPara="1" rIns="0" wrap="square" tIns="69200">
            <a:spAutoFit/>
          </a:bodyPr>
          <a:lstStyle/>
          <a:p>
            <a:pPr indent="0" lvl="0" marL="12700" rtl="0" algn="l">
              <a:lnSpc>
                <a:spcPct val="100000"/>
              </a:lnSpc>
              <a:spcBef>
                <a:spcPts val="0"/>
              </a:spcBef>
              <a:spcAft>
                <a:spcPts val="0"/>
              </a:spcAft>
              <a:buNone/>
            </a:pPr>
            <a:r>
              <a:rPr lang="en-US"/>
              <a:t>Boundary Fill Algorithm</a:t>
            </a:r>
            <a:endParaRPr/>
          </a:p>
          <a:p>
            <a:pPr indent="0" lvl="0" marL="12700" rtl="0" algn="l">
              <a:lnSpc>
                <a:spcPct val="100000"/>
              </a:lnSpc>
              <a:spcBef>
                <a:spcPts val="390"/>
              </a:spcBef>
              <a:spcAft>
                <a:spcPts val="0"/>
              </a:spcAft>
              <a:buNone/>
            </a:pPr>
            <a:r>
              <a:rPr lang="en-US" sz="2800">
                <a:solidFill>
                  <a:srgbClr val="FF0000"/>
                </a:solidFill>
              </a:rPr>
              <a:t>8-connected (Example)</a:t>
            </a:r>
            <a:endParaRPr sz="2800"/>
          </a:p>
        </p:txBody>
      </p:sp>
      <p:grpSp>
        <p:nvGrpSpPr>
          <p:cNvPr id="1364" name="Google Shape;1364;p46"/>
          <p:cNvGrpSpPr/>
          <p:nvPr/>
        </p:nvGrpSpPr>
        <p:grpSpPr>
          <a:xfrm>
            <a:off x="4570729" y="1827529"/>
            <a:ext cx="1493520" cy="885190"/>
            <a:chOff x="4570729" y="1827529"/>
            <a:chExt cx="1493520" cy="885190"/>
          </a:xfrm>
        </p:grpSpPr>
        <p:sp>
          <p:nvSpPr>
            <p:cNvPr id="1365" name="Google Shape;1365;p46"/>
            <p:cNvSpPr/>
            <p:nvPr/>
          </p:nvSpPr>
          <p:spPr>
            <a:xfrm>
              <a:off x="45707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6" name="Google Shape;1366;p46"/>
            <p:cNvSpPr/>
            <p:nvPr/>
          </p:nvSpPr>
          <p:spPr>
            <a:xfrm>
              <a:off x="45707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7" name="Google Shape;1367;p46"/>
            <p:cNvSpPr/>
            <p:nvPr/>
          </p:nvSpPr>
          <p:spPr>
            <a:xfrm>
              <a:off x="48742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8" name="Google Shape;1368;p46"/>
            <p:cNvSpPr/>
            <p:nvPr/>
          </p:nvSpPr>
          <p:spPr>
            <a:xfrm>
              <a:off x="48742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9" name="Google Shape;1369;p46"/>
            <p:cNvSpPr/>
            <p:nvPr/>
          </p:nvSpPr>
          <p:spPr>
            <a:xfrm>
              <a:off x="51790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0" name="Google Shape;1370;p46"/>
            <p:cNvSpPr/>
            <p:nvPr/>
          </p:nvSpPr>
          <p:spPr>
            <a:xfrm>
              <a:off x="51790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1" name="Google Shape;1371;p46"/>
            <p:cNvSpPr/>
            <p:nvPr/>
          </p:nvSpPr>
          <p:spPr>
            <a:xfrm>
              <a:off x="54851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2" name="Google Shape;1372;p46"/>
            <p:cNvSpPr/>
            <p:nvPr/>
          </p:nvSpPr>
          <p:spPr>
            <a:xfrm>
              <a:off x="54851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3" name="Google Shape;1373;p46"/>
            <p:cNvSpPr/>
            <p:nvPr/>
          </p:nvSpPr>
          <p:spPr>
            <a:xfrm>
              <a:off x="57886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4" name="Google Shape;1374;p46"/>
            <p:cNvSpPr/>
            <p:nvPr/>
          </p:nvSpPr>
          <p:spPr>
            <a:xfrm>
              <a:off x="57886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5" name="Google Shape;1375;p46"/>
            <p:cNvSpPr/>
            <p:nvPr/>
          </p:nvSpPr>
          <p:spPr>
            <a:xfrm>
              <a:off x="4570729" y="21310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6" name="Google Shape;1376;p46"/>
            <p:cNvSpPr/>
            <p:nvPr/>
          </p:nvSpPr>
          <p:spPr>
            <a:xfrm>
              <a:off x="4570729" y="2131059"/>
              <a:ext cx="883919" cy="275590"/>
            </a:xfrm>
            <a:custGeom>
              <a:rect b="b" l="l" r="r" t="t"/>
              <a:pathLst>
                <a:path extrusionOk="0" h="275589" w="8839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883920">
                  <a:moveTo>
                    <a:pt x="0" y="0"/>
                  </a:moveTo>
                  <a:lnTo>
                    <a:pt x="0" y="0"/>
                  </a:lnTo>
                </a:path>
                <a:path extrusionOk="0" h="275589" w="883920">
                  <a:moveTo>
                    <a:pt x="274320" y="275589"/>
                  </a:moveTo>
                  <a:lnTo>
                    <a:pt x="274320" y="275589"/>
                  </a:lnTo>
                </a:path>
                <a:path extrusionOk="0" h="275589" w="8839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883920">
                  <a:moveTo>
                    <a:pt x="303530" y="0"/>
                  </a:moveTo>
                  <a:lnTo>
                    <a:pt x="303530" y="0"/>
                  </a:lnTo>
                </a:path>
                <a:path extrusionOk="0" h="275589" w="883920">
                  <a:moveTo>
                    <a:pt x="579120" y="275589"/>
                  </a:moveTo>
                  <a:lnTo>
                    <a:pt x="579120" y="275589"/>
                  </a:lnTo>
                </a:path>
                <a:path extrusionOk="0" h="275589" w="883920">
                  <a:moveTo>
                    <a:pt x="745490" y="0"/>
                  </a:moveTo>
                  <a:lnTo>
                    <a:pt x="790122" y="6827"/>
                  </a:lnTo>
                  <a:lnTo>
                    <a:pt x="828233" y="25968"/>
                  </a:lnTo>
                  <a:lnTo>
                    <a:pt x="857869" y="55412"/>
                  </a:lnTo>
                  <a:lnTo>
                    <a:pt x="877082" y="93146"/>
                  </a:lnTo>
                  <a:lnTo>
                    <a:pt x="883920" y="137160"/>
                  </a:lnTo>
                  <a:lnTo>
                    <a:pt x="877082" y="181792"/>
                  </a:lnTo>
                  <a:lnTo>
                    <a:pt x="857869" y="219903"/>
                  </a:lnTo>
                  <a:lnTo>
                    <a:pt x="828233" y="249539"/>
                  </a:lnTo>
                  <a:lnTo>
                    <a:pt x="790122" y="268752"/>
                  </a:lnTo>
                  <a:lnTo>
                    <a:pt x="745490" y="275589"/>
                  </a:lnTo>
                  <a:lnTo>
                    <a:pt x="701476" y="268752"/>
                  </a:lnTo>
                  <a:lnTo>
                    <a:pt x="663742" y="249539"/>
                  </a:lnTo>
                  <a:lnTo>
                    <a:pt x="634298" y="219903"/>
                  </a:lnTo>
                  <a:lnTo>
                    <a:pt x="615157" y="181792"/>
                  </a:lnTo>
                  <a:lnTo>
                    <a:pt x="608330" y="137160"/>
                  </a:lnTo>
                  <a:lnTo>
                    <a:pt x="615157" y="93146"/>
                  </a:lnTo>
                  <a:lnTo>
                    <a:pt x="634298" y="55412"/>
                  </a:lnTo>
                  <a:lnTo>
                    <a:pt x="663742" y="25968"/>
                  </a:lnTo>
                  <a:lnTo>
                    <a:pt x="701476" y="6827"/>
                  </a:lnTo>
                  <a:lnTo>
                    <a:pt x="745490" y="0"/>
                  </a:lnTo>
                  <a:close/>
                </a:path>
                <a:path extrusionOk="0" h="275589" w="883920">
                  <a:moveTo>
                    <a:pt x="608330" y="0"/>
                  </a:moveTo>
                  <a:lnTo>
                    <a:pt x="608330" y="0"/>
                  </a:lnTo>
                </a:path>
                <a:path extrusionOk="0" h="275589" w="883920">
                  <a:moveTo>
                    <a:pt x="883920" y="275589"/>
                  </a:moveTo>
                  <a:lnTo>
                    <a:pt x="8839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7" name="Google Shape;1377;p46"/>
            <p:cNvSpPr/>
            <p:nvPr/>
          </p:nvSpPr>
          <p:spPr>
            <a:xfrm>
              <a:off x="5485129" y="21310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8" name="Google Shape;1378;p46"/>
            <p:cNvSpPr/>
            <p:nvPr/>
          </p:nvSpPr>
          <p:spPr>
            <a:xfrm>
              <a:off x="5485129" y="21310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9" name="Google Shape;1379;p46"/>
            <p:cNvSpPr/>
            <p:nvPr/>
          </p:nvSpPr>
          <p:spPr>
            <a:xfrm>
              <a:off x="57886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0" name="Google Shape;1380;p46"/>
            <p:cNvSpPr/>
            <p:nvPr/>
          </p:nvSpPr>
          <p:spPr>
            <a:xfrm>
              <a:off x="5788659" y="21310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1" name="Google Shape;1381;p46"/>
            <p:cNvSpPr/>
            <p:nvPr/>
          </p:nvSpPr>
          <p:spPr>
            <a:xfrm>
              <a:off x="4570729" y="24358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2" name="Google Shape;1382;p46"/>
            <p:cNvSpPr/>
            <p:nvPr/>
          </p:nvSpPr>
          <p:spPr>
            <a:xfrm>
              <a:off x="4570729" y="2435859"/>
              <a:ext cx="580390" cy="276860"/>
            </a:xfrm>
            <a:custGeom>
              <a:rect b="b" l="l" r="r" t="t"/>
              <a:pathLst>
                <a:path extrusionOk="0" h="276860" w="580389">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6860" w="580389">
                  <a:moveTo>
                    <a:pt x="0" y="0"/>
                  </a:moveTo>
                  <a:lnTo>
                    <a:pt x="0" y="0"/>
                  </a:lnTo>
                </a:path>
                <a:path extrusionOk="0" h="276860" w="580389">
                  <a:moveTo>
                    <a:pt x="274320" y="275589"/>
                  </a:moveTo>
                  <a:lnTo>
                    <a:pt x="274320" y="275589"/>
                  </a:lnTo>
                </a:path>
                <a:path extrusionOk="0" h="276860" w="580389">
                  <a:moveTo>
                    <a:pt x="443230" y="2539"/>
                  </a:moveTo>
                  <a:lnTo>
                    <a:pt x="487243" y="9245"/>
                  </a:lnTo>
                  <a:lnTo>
                    <a:pt x="524977" y="28143"/>
                  </a:lnTo>
                  <a:lnTo>
                    <a:pt x="554421" y="57404"/>
                  </a:lnTo>
                  <a:lnTo>
                    <a:pt x="573562" y="95199"/>
                  </a:lnTo>
                  <a:lnTo>
                    <a:pt x="580390" y="139700"/>
                  </a:lnTo>
                  <a:lnTo>
                    <a:pt x="573562" y="183713"/>
                  </a:lnTo>
                  <a:lnTo>
                    <a:pt x="554421" y="221447"/>
                  </a:lnTo>
                  <a:lnTo>
                    <a:pt x="524977" y="250891"/>
                  </a:lnTo>
                  <a:lnTo>
                    <a:pt x="487243" y="270032"/>
                  </a:lnTo>
                  <a:lnTo>
                    <a:pt x="443230" y="276860"/>
                  </a:lnTo>
                  <a:lnTo>
                    <a:pt x="399216" y="270032"/>
                  </a:lnTo>
                  <a:lnTo>
                    <a:pt x="361482" y="250891"/>
                  </a:lnTo>
                  <a:lnTo>
                    <a:pt x="332038" y="221447"/>
                  </a:lnTo>
                  <a:lnTo>
                    <a:pt x="312897" y="183713"/>
                  </a:lnTo>
                  <a:lnTo>
                    <a:pt x="306070" y="139700"/>
                  </a:lnTo>
                  <a:lnTo>
                    <a:pt x="312897" y="95199"/>
                  </a:lnTo>
                  <a:lnTo>
                    <a:pt x="332038" y="57403"/>
                  </a:lnTo>
                  <a:lnTo>
                    <a:pt x="361482" y="28143"/>
                  </a:lnTo>
                  <a:lnTo>
                    <a:pt x="399216" y="9245"/>
                  </a:lnTo>
                  <a:lnTo>
                    <a:pt x="443230" y="2539"/>
                  </a:lnTo>
                  <a:close/>
                </a:path>
                <a:path extrusionOk="0" h="276860" w="580389">
                  <a:moveTo>
                    <a:pt x="306070" y="2539"/>
                  </a:moveTo>
                  <a:lnTo>
                    <a:pt x="306070" y="2539"/>
                  </a:lnTo>
                </a:path>
                <a:path extrusionOk="0" h="276860" w="580389">
                  <a:moveTo>
                    <a:pt x="580390" y="276860"/>
                  </a:moveTo>
                  <a:lnTo>
                    <a:pt x="580390" y="27686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83" name="Google Shape;1383;p46"/>
          <p:cNvSpPr txBox="1"/>
          <p:nvPr/>
        </p:nvSpPr>
        <p:spPr>
          <a:xfrm>
            <a:off x="4899659" y="2057399"/>
            <a:ext cx="480059" cy="637540"/>
          </a:xfrm>
          <a:prstGeom prst="rect">
            <a:avLst/>
          </a:prstGeom>
          <a:noFill/>
          <a:ln>
            <a:noFill/>
          </a:ln>
        </p:spPr>
        <p:txBody>
          <a:bodyPr anchorCtr="0" anchor="t" bIns="0" lIns="0" spcFirstLastPara="1" rIns="0" wrap="square" tIns="1054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11	9</a:t>
            </a:r>
            <a:endParaRPr sz="1400">
              <a:solidFill>
                <a:schemeClr val="dk1"/>
              </a:solidFill>
              <a:latin typeface="Arial"/>
              <a:ea typeface="Arial"/>
              <a:cs typeface="Arial"/>
              <a:sym typeface="Arial"/>
            </a:endParaRPr>
          </a:p>
          <a:p>
            <a:pPr indent="0" lvl="0" marL="64135" marR="0" rtl="0" algn="l">
              <a:lnSpc>
                <a:spcPct val="100000"/>
              </a:lnSpc>
              <a:spcBef>
                <a:spcPts val="730"/>
              </a:spcBef>
              <a:spcAft>
                <a:spcPts val="0"/>
              </a:spcAft>
              <a:buNone/>
            </a:pPr>
            <a:r>
              <a:rPr b="1" lang="en-US" sz="1400">
                <a:solidFill>
                  <a:schemeClr val="dk1"/>
                </a:solidFill>
                <a:latin typeface="Arial"/>
                <a:ea typeface="Arial"/>
                <a:cs typeface="Arial"/>
                <a:sym typeface="Arial"/>
              </a:rPr>
              <a:t>7</a:t>
            </a:r>
            <a:endParaRPr sz="1400">
              <a:solidFill>
                <a:schemeClr val="dk1"/>
              </a:solidFill>
              <a:latin typeface="Arial"/>
              <a:ea typeface="Arial"/>
              <a:cs typeface="Arial"/>
              <a:sym typeface="Arial"/>
            </a:endParaRPr>
          </a:p>
        </p:txBody>
      </p:sp>
      <p:grpSp>
        <p:nvGrpSpPr>
          <p:cNvPr id="1384" name="Google Shape;1384;p46"/>
          <p:cNvGrpSpPr/>
          <p:nvPr/>
        </p:nvGrpSpPr>
        <p:grpSpPr>
          <a:xfrm>
            <a:off x="5179059" y="2435860"/>
            <a:ext cx="580390" cy="275590"/>
            <a:chOff x="5179059" y="2435860"/>
            <a:chExt cx="580390" cy="275590"/>
          </a:xfrm>
        </p:grpSpPr>
        <p:sp>
          <p:nvSpPr>
            <p:cNvPr id="1385" name="Google Shape;1385;p46"/>
            <p:cNvSpPr/>
            <p:nvPr/>
          </p:nvSpPr>
          <p:spPr>
            <a:xfrm>
              <a:off x="5179059" y="24358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6" name="Google Shape;1386;p46"/>
            <p:cNvSpPr/>
            <p:nvPr/>
          </p:nvSpPr>
          <p:spPr>
            <a:xfrm>
              <a:off x="5179059" y="2435860"/>
              <a:ext cx="580390" cy="275590"/>
            </a:xfrm>
            <a:custGeom>
              <a:rect b="b" l="l" r="r" t="t"/>
              <a:pathLst>
                <a:path extrusionOk="0" h="275589" w="5803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80389">
                  <a:moveTo>
                    <a:pt x="0" y="0"/>
                  </a:moveTo>
                  <a:lnTo>
                    <a:pt x="0" y="0"/>
                  </a:lnTo>
                </a:path>
                <a:path extrusionOk="0" h="275589" w="580389">
                  <a:moveTo>
                    <a:pt x="275589" y="275589"/>
                  </a:moveTo>
                  <a:lnTo>
                    <a:pt x="275589" y="275589"/>
                  </a:lnTo>
                </a:path>
                <a:path extrusionOk="0" h="275589" w="580389">
                  <a:moveTo>
                    <a:pt x="443229" y="0"/>
                  </a:moveTo>
                  <a:lnTo>
                    <a:pt x="487243" y="6827"/>
                  </a:lnTo>
                  <a:lnTo>
                    <a:pt x="524977" y="25968"/>
                  </a:lnTo>
                  <a:lnTo>
                    <a:pt x="554421" y="55412"/>
                  </a:lnTo>
                  <a:lnTo>
                    <a:pt x="573562" y="93146"/>
                  </a:lnTo>
                  <a:lnTo>
                    <a:pt x="580389" y="137160"/>
                  </a:lnTo>
                  <a:lnTo>
                    <a:pt x="573562" y="181792"/>
                  </a:lnTo>
                  <a:lnTo>
                    <a:pt x="554421" y="219903"/>
                  </a:lnTo>
                  <a:lnTo>
                    <a:pt x="524977" y="249539"/>
                  </a:lnTo>
                  <a:lnTo>
                    <a:pt x="487243" y="268752"/>
                  </a:lnTo>
                  <a:lnTo>
                    <a:pt x="443229" y="275589"/>
                  </a:lnTo>
                  <a:lnTo>
                    <a:pt x="399216" y="268752"/>
                  </a:lnTo>
                  <a:lnTo>
                    <a:pt x="361482" y="249539"/>
                  </a:lnTo>
                  <a:lnTo>
                    <a:pt x="332038" y="219903"/>
                  </a:lnTo>
                  <a:lnTo>
                    <a:pt x="312897" y="181792"/>
                  </a:lnTo>
                  <a:lnTo>
                    <a:pt x="306069" y="137160"/>
                  </a:lnTo>
                  <a:lnTo>
                    <a:pt x="312897" y="93146"/>
                  </a:lnTo>
                  <a:lnTo>
                    <a:pt x="332038" y="55412"/>
                  </a:lnTo>
                  <a:lnTo>
                    <a:pt x="361482" y="25968"/>
                  </a:lnTo>
                  <a:lnTo>
                    <a:pt x="399216" y="6827"/>
                  </a:lnTo>
                  <a:lnTo>
                    <a:pt x="443229" y="0"/>
                  </a:lnTo>
                  <a:close/>
                </a:path>
                <a:path extrusionOk="0" h="275589" w="580389">
                  <a:moveTo>
                    <a:pt x="306069" y="0"/>
                  </a:moveTo>
                  <a:lnTo>
                    <a:pt x="306069" y="0"/>
                  </a:lnTo>
                </a:path>
                <a:path extrusionOk="0" h="275589" w="580389">
                  <a:moveTo>
                    <a:pt x="580389" y="275589"/>
                  </a:moveTo>
                  <a:lnTo>
                    <a:pt x="5803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87" name="Google Shape;1387;p46"/>
          <p:cNvSpPr txBox="1"/>
          <p:nvPr/>
        </p:nvSpPr>
        <p:spPr>
          <a:xfrm>
            <a:off x="5510529" y="2454909"/>
            <a:ext cx="22352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10</a:t>
            </a:r>
            <a:endParaRPr sz="1400">
              <a:solidFill>
                <a:schemeClr val="dk1"/>
              </a:solidFill>
              <a:latin typeface="Arial"/>
              <a:ea typeface="Arial"/>
              <a:cs typeface="Arial"/>
              <a:sym typeface="Arial"/>
            </a:endParaRPr>
          </a:p>
        </p:txBody>
      </p:sp>
      <p:grpSp>
        <p:nvGrpSpPr>
          <p:cNvPr id="1388" name="Google Shape;1388;p46"/>
          <p:cNvGrpSpPr/>
          <p:nvPr/>
        </p:nvGrpSpPr>
        <p:grpSpPr>
          <a:xfrm>
            <a:off x="3656329" y="2435860"/>
            <a:ext cx="2407920" cy="1189990"/>
            <a:chOff x="3656329" y="2435860"/>
            <a:chExt cx="2407920" cy="1189990"/>
          </a:xfrm>
        </p:grpSpPr>
        <p:sp>
          <p:nvSpPr>
            <p:cNvPr id="1389" name="Google Shape;1389;p46"/>
            <p:cNvSpPr/>
            <p:nvPr/>
          </p:nvSpPr>
          <p:spPr>
            <a:xfrm>
              <a:off x="5788659" y="24358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0" name="Google Shape;1390;p46"/>
            <p:cNvSpPr/>
            <p:nvPr/>
          </p:nvSpPr>
          <p:spPr>
            <a:xfrm>
              <a:off x="5788659" y="24358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1" name="Google Shape;1391;p46"/>
            <p:cNvSpPr/>
            <p:nvPr/>
          </p:nvSpPr>
          <p:spPr>
            <a:xfrm>
              <a:off x="3656329" y="27419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2" name="Google Shape;1392;p46"/>
            <p:cNvSpPr/>
            <p:nvPr/>
          </p:nvSpPr>
          <p:spPr>
            <a:xfrm>
              <a:off x="3656329" y="27419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3" name="Google Shape;1393;p46"/>
            <p:cNvSpPr/>
            <p:nvPr/>
          </p:nvSpPr>
          <p:spPr>
            <a:xfrm>
              <a:off x="39598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4" name="Google Shape;1394;p46"/>
            <p:cNvSpPr/>
            <p:nvPr/>
          </p:nvSpPr>
          <p:spPr>
            <a:xfrm>
              <a:off x="39598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5" name="Google Shape;1395;p46"/>
            <p:cNvSpPr/>
            <p:nvPr/>
          </p:nvSpPr>
          <p:spPr>
            <a:xfrm>
              <a:off x="42646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6" name="Google Shape;1396;p46"/>
            <p:cNvSpPr/>
            <p:nvPr/>
          </p:nvSpPr>
          <p:spPr>
            <a:xfrm>
              <a:off x="42646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7" name="Google Shape;1397;p46"/>
            <p:cNvSpPr/>
            <p:nvPr/>
          </p:nvSpPr>
          <p:spPr>
            <a:xfrm>
              <a:off x="4570729" y="27419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8" name="Google Shape;1398;p46"/>
            <p:cNvSpPr/>
            <p:nvPr/>
          </p:nvSpPr>
          <p:spPr>
            <a:xfrm>
              <a:off x="4570729" y="27419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9" name="Google Shape;1399;p46"/>
            <p:cNvSpPr/>
            <p:nvPr/>
          </p:nvSpPr>
          <p:spPr>
            <a:xfrm>
              <a:off x="48742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0" name="Google Shape;1400;p46"/>
            <p:cNvSpPr/>
            <p:nvPr/>
          </p:nvSpPr>
          <p:spPr>
            <a:xfrm>
              <a:off x="48742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1" name="Google Shape;1401;p46"/>
            <p:cNvSpPr/>
            <p:nvPr/>
          </p:nvSpPr>
          <p:spPr>
            <a:xfrm>
              <a:off x="51790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2" name="Google Shape;1402;p46"/>
            <p:cNvSpPr/>
            <p:nvPr/>
          </p:nvSpPr>
          <p:spPr>
            <a:xfrm>
              <a:off x="51790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3" name="Google Shape;1403;p46"/>
            <p:cNvSpPr/>
            <p:nvPr/>
          </p:nvSpPr>
          <p:spPr>
            <a:xfrm>
              <a:off x="5485129" y="27419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4" name="Google Shape;1404;p46"/>
            <p:cNvSpPr/>
            <p:nvPr/>
          </p:nvSpPr>
          <p:spPr>
            <a:xfrm>
              <a:off x="5485129" y="27419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5" name="Google Shape;1405;p46"/>
            <p:cNvSpPr/>
            <p:nvPr/>
          </p:nvSpPr>
          <p:spPr>
            <a:xfrm>
              <a:off x="57886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6" name="Google Shape;1406;p46"/>
            <p:cNvSpPr/>
            <p:nvPr/>
          </p:nvSpPr>
          <p:spPr>
            <a:xfrm>
              <a:off x="57886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7" name="Google Shape;1407;p46"/>
            <p:cNvSpPr/>
            <p:nvPr/>
          </p:nvSpPr>
          <p:spPr>
            <a:xfrm>
              <a:off x="3656329" y="30454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8" name="Google Shape;1408;p46"/>
            <p:cNvSpPr/>
            <p:nvPr/>
          </p:nvSpPr>
          <p:spPr>
            <a:xfrm>
              <a:off x="3656329" y="3045460"/>
              <a:ext cx="883919" cy="275590"/>
            </a:xfrm>
            <a:custGeom>
              <a:rect b="b" l="l" r="r" t="t"/>
              <a:pathLst>
                <a:path extrusionOk="0" h="275589" w="8839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883920">
                  <a:moveTo>
                    <a:pt x="0" y="0"/>
                  </a:moveTo>
                  <a:lnTo>
                    <a:pt x="0" y="0"/>
                  </a:lnTo>
                </a:path>
                <a:path extrusionOk="0" h="275589" w="883920">
                  <a:moveTo>
                    <a:pt x="274320" y="275589"/>
                  </a:moveTo>
                  <a:lnTo>
                    <a:pt x="274320" y="275589"/>
                  </a:lnTo>
                </a:path>
                <a:path extrusionOk="0" h="275589" w="8839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883920">
                  <a:moveTo>
                    <a:pt x="303530" y="0"/>
                  </a:moveTo>
                  <a:lnTo>
                    <a:pt x="303530" y="0"/>
                  </a:lnTo>
                </a:path>
                <a:path extrusionOk="0" h="275589" w="883920">
                  <a:moveTo>
                    <a:pt x="579120" y="275589"/>
                  </a:moveTo>
                  <a:lnTo>
                    <a:pt x="579120" y="275589"/>
                  </a:lnTo>
                </a:path>
                <a:path extrusionOk="0" h="275589" w="883920">
                  <a:moveTo>
                    <a:pt x="745490" y="0"/>
                  </a:moveTo>
                  <a:lnTo>
                    <a:pt x="790122" y="6827"/>
                  </a:lnTo>
                  <a:lnTo>
                    <a:pt x="828233" y="25968"/>
                  </a:lnTo>
                  <a:lnTo>
                    <a:pt x="857869" y="55412"/>
                  </a:lnTo>
                  <a:lnTo>
                    <a:pt x="877082" y="93146"/>
                  </a:lnTo>
                  <a:lnTo>
                    <a:pt x="883920" y="137160"/>
                  </a:lnTo>
                  <a:lnTo>
                    <a:pt x="877082" y="181792"/>
                  </a:lnTo>
                  <a:lnTo>
                    <a:pt x="857869" y="219903"/>
                  </a:lnTo>
                  <a:lnTo>
                    <a:pt x="828233" y="249539"/>
                  </a:lnTo>
                  <a:lnTo>
                    <a:pt x="790122" y="268752"/>
                  </a:lnTo>
                  <a:lnTo>
                    <a:pt x="745490" y="275589"/>
                  </a:lnTo>
                  <a:lnTo>
                    <a:pt x="701476" y="268752"/>
                  </a:lnTo>
                  <a:lnTo>
                    <a:pt x="663742" y="249539"/>
                  </a:lnTo>
                  <a:lnTo>
                    <a:pt x="634298" y="219903"/>
                  </a:lnTo>
                  <a:lnTo>
                    <a:pt x="615157" y="181792"/>
                  </a:lnTo>
                  <a:lnTo>
                    <a:pt x="608330" y="137160"/>
                  </a:lnTo>
                  <a:lnTo>
                    <a:pt x="615157" y="93146"/>
                  </a:lnTo>
                  <a:lnTo>
                    <a:pt x="634298" y="55412"/>
                  </a:lnTo>
                  <a:lnTo>
                    <a:pt x="663742" y="25968"/>
                  </a:lnTo>
                  <a:lnTo>
                    <a:pt x="701476" y="6827"/>
                  </a:lnTo>
                  <a:lnTo>
                    <a:pt x="745490" y="0"/>
                  </a:lnTo>
                  <a:close/>
                </a:path>
                <a:path extrusionOk="0" h="275589" w="883920">
                  <a:moveTo>
                    <a:pt x="608330" y="0"/>
                  </a:moveTo>
                  <a:lnTo>
                    <a:pt x="608330" y="0"/>
                  </a:lnTo>
                </a:path>
                <a:path extrusionOk="0" h="275589" w="883920">
                  <a:moveTo>
                    <a:pt x="883920" y="275589"/>
                  </a:moveTo>
                  <a:lnTo>
                    <a:pt x="8839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9" name="Google Shape;1409;p46"/>
            <p:cNvSpPr/>
            <p:nvPr/>
          </p:nvSpPr>
          <p:spPr>
            <a:xfrm>
              <a:off x="4570729" y="30454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0" name="Google Shape;1410;p46"/>
            <p:cNvSpPr/>
            <p:nvPr/>
          </p:nvSpPr>
          <p:spPr>
            <a:xfrm>
              <a:off x="4570729" y="30454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1" name="Google Shape;1411;p46"/>
            <p:cNvSpPr/>
            <p:nvPr/>
          </p:nvSpPr>
          <p:spPr>
            <a:xfrm>
              <a:off x="4874259" y="30454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2" name="Google Shape;1412;p46"/>
            <p:cNvSpPr/>
            <p:nvPr/>
          </p:nvSpPr>
          <p:spPr>
            <a:xfrm>
              <a:off x="4874259" y="30454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3" name="Google Shape;1413;p46"/>
            <p:cNvSpPr/>
            <p:nvPr/>
          </p:nvSpPr>
          <p:spPr>
            <a:xfrm>
              <a:off x="5179059" y="30454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4" name="Google Shape;1414;p46"/>
            <p:cNvSpPr/>
            <p:nvPr/>
          </p:nvSpPr>
          <p:spPr>
            <a:xfrm>
              <a:off x="5179059" y="30454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5" name="Google Shape;1415;p46"/>
            <p:cNvSpPr/>
            <p:nvPr/>
          </p:nvSpPr>
          <p:spPr>
            <a:xfrm>
              <a:off x="3656329" y="33502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6" name="Google Shape;1416;p46"/>
            <p:cNvSpPr/>
            <p:nvPr/>
          </p:nvSpPr>
          <p:spPr>
            <a:xfrm>
              <a:off x="3656329" y="3350260"/>
              <a:ext cx="579120" cy="275590"/>
            </a:xfrm>
            <a:custGeom>
              <a:rect b="b" l="l" r="r" t="t"/>
              <a:pathLst>
                <a:path extrusionOk="0" h="275589" w="5791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79120">
                  <a:moveTo>
                    <a:pt x="0" y="0"/>
                  </a:moveTo>
                  <a:lnTo>
                    <a:pt x="0" y="0"/>
                  </a:lnTo>
                </a:path>
                <a:path extrusionOk="0" h="275589" w="579120">
                  <a:moveTo>
                    <a:pt x="274320" y="275589"/>
                  </a:moveTo>
                  <a:lnTo>
                    <a:pt x="274320" y="275589"/>
                  </a:lnTo>
                </a:path>
                <a:path extrusionOk="0" h="275589" w="5791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579120">
                  <a:moveTo>
                    <a:pt x="303530" y="0"/>
                  </a:moveTo>
                  <a:lnTo>
                    <a:pt x="303530" y="0"/>
                  </a:lnTo>
                </a:path>
                <a:path extrusionOk="0" h="275589" w="579120">
                  <a:moveTo>
                    <a:pt x="579120" y="275589"/>
                  </a:moveTo>
                  <a:lnTo>
                    <a:pt x="5791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17" name="Google Shape;1417;p46"/>
          <p:cNvSpPr txBox="1"/>
          <p:nvPr/>
        </p:nvSpPr>
        <p:spPr>
          <a:xfrm>
            <a:off x="4036059" y="2973069"/>
            <a:ext cx="429259" cy="635000"/>
          </a:xfrm>
          <a:prstGeom prst="rect">
            <a:avLst/>
          </a:prstGeom>
          <a:noFill/>
          <a:ln>
            <a:noFill/>
          </a:ln>
        </p:spPr>
        <p:txBody>
          <a:bodyPr anchorCtr="0" anchor="t" bIns="0" lIns="0" spcFirstLastPara="1" rIns="0" wrap="square" tIns="10412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4	1</a:t>
            </a:r>
            <a:endParaRPr sz="1400">
              <a:solidFill>
                <a:schemeClr val="dk1"/>
              </a:solidFill>
              <a:latin typeface="Arial"/>
              <a:ea typeface="Arial"/>
              <a:cs typeface="Arial"/>
              <a:sym typeface="Arial"/>
            </a:endParaRPr>
          </a:p>
          <a:p>
            <a:pPr indent="0" lvl="0" marL="12700" marR="0" rtl="0" algn="l">
              <a:lnSpc>
                <a:spcPct val="100000"/>
              </a:lnSpc>
              <a:spcBef>
                <a:spcPts val="72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p:txBody>
      </p:sp>
      <p:grpSp>
        <p:nvGrpSpPr>
          <p:cNvPr id="1418" name="Google Shape;1418;p46"/>
          <p:cNvGrpSpPr/>
          <p:nvPr/>
        </p:nvGrpSpPr>
        <p:grpSpPr>
          <a:xfrm>
            <a:off x="4264659" y="3350259"/>
            <a:ext cx="580390" cy="275590"/>
            <a:chOff x="4264659" y="3350259"/>
            <a:chExt cx="580390" cy="275590"/>
          </a:xfrm>
        </p:grpSpPr>
        <p:sp>
          <p:nvSpPr>
            <p:cNvPr id="1419" name="Google Shape;1419;p46"/>
            <p:cNvSpPr/>
            <p:nvPr/>
          </p:nvSpPr>
          <p:spPr>
            <a:xfrm>
              <a:off x="4264659"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0" name="Google Shape;1420;p46"/>
            <p:cNvSpPr/>
            <p:nvPr/>
          </p:nvSpPr>
          <p:spPr>
            <a:xfrm>
              <a:off x="4264659" y="3350259"/>
              <a:ext cx="580390" cy="275590"/>
            </a:xfrm>
            <a:custGeom>
              <a:rect b="b" l="l" r="r" t="t"/>
              <a:pathLst>
                <a:path extrusionOk="0" h="275589" w="5803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80389">
                  <a:moveTo>
                    <a:pt x="0" y="0"/>
                  </a:moveTo>
                  <a:lnTo>
                    <a:pt x="0" y="0"/>
                  </a:lnTo>
                </a:path>
                <a:path extrusionOk="0" h="275589" w="580389">
                  <a:moveTo>
                    <a:pt x="275589" y="275589"/>
                  </a:moveTo>
                  <a:lnTo>
                    <a:pt x="275589" y="275589"/>
                  </a:lnTo>
                </a:path>
                <a:path extrusionOk="0" h="275589" w="580389">
                  <a:moveTo>
                    <a:pt x="443229" y="0"/>
                  </a:moveTo>
                  <a:lnTo>
                    <a:pt x="487243" y="6827"/>
                  </a:lnTo>
                  <a:lnTo>
                    <a:pt x="524977" y="25968"/>
                  </a:lnTo>
                  <a:lnTo>
                    <a:pt x="554421" y="55412"/>
                  </a:lnTo>
                  <a:lnTo>
                    <a:pt x="573562" y="93146"/>
                  </a:lnTo>
                  <a:lnTo>
                    <a:pt x="580389" y="137160"/>
                  </a:lnTo>
                  <a:lnTo>
                    <a:pt x="573562" y="181792"/>
                  </a:lnTo>
                  <a:lnTo>
                    <a:pt x="554421" y="219903"/>
                  </a:lnTo>
                  <a:lnTo>
                    <a:pt x="524977" y="249539"/>
                  </a:lnTo>
                  <a:lnTo>
                    <a:pt x="487243" y="268752"/>
                  </a:lnTo>
                  <a:lnTo>
                    <a:pt x="443229" y="275589"/>
                  </a:lnTo>
                  <a:lnTo>
                    <a:pt x="399216" y="268752"/>
                  </a:lnTo>
                  <a:lnTo>
                    <a:pt x="361482" y="249539"/>
                  </a:lnTo>
                  <a:lnTo>
                    <a:pt x="332038" y="219903"/>
                  </a:lnTo>
                  <a:lnTo>
                    <a:pt x="312897" y="181792"/>
                  </a:lnTo>
                  <a:lnTo>
                    <a:pt x="306069" y="137160"/>
                  </a:lnTo>
                  <a:lnTo>
                    <a:pt x="312897" y="93146"/>
                  </a:lnTo>
                  <a:lnTo>
                    <a:pt x="332038" y="55412"/>
                  </a:lnTo>
                  <a:lnTo>
                    <a:pt x="361482" y="25968"/>
                  </a:lnTo>
                  <a:lnTo>
                    <a:pt x="399216" y="6827"/>
                  </a:lnTo>
                  <a:lnTo>
                    <a:pt x="443229" y="0"/>
                  </a:lnTo>
                  <a:close/>
                </a:path>
                <a:path extrusionOk="0" h="275589" w="580389">
                  <a:moveTo>
                    <a:pt x="306069" y="0"/>
                  </a:moveTo>
                  <a:lnTo>
                    <a:pt x="306069" y="0"/>
                  </a:lnTo>
                </a:path>
                <a:path extrusionOk="0" h="275589" w="580389">
                  <a:moveTo>
                    <a:pt x="580389" y="275589"/>
                  </a:moveTo>
                  <a:lnTo>
                    <a:pt x="5803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21" name="Google Shape;1421;p46"/>
          <p:cNvSpPr txBox="1"/>
          <p:nvPr/>
        </p:nvSpPr>
        <p:spPr>
          <a:xfrm>
            <a:off x="4645659" y="336930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p:txBody>
      </p:sp>
      <p:grpSp>
        <p:nvGrpSpPr>
          <p:cNvPr id="1422" name="Google Shape;1422;p46"/>
          <p:cNvGrpSpPr/>
          <p:nvPr/>
        </p:nvGrpSpPr>
        <p:grpSpPr>
          <a:xfrm>
            <a:off x="3656330" y="3350259"/>
            <a:ext cx="1493520" cy="580390"/>
            <a:chOff x="3656330" y="3350259"/>
            <a:chExt cx="1493520" cy="580390"/>
          </a:xfrm>
        </p:grpSpPr>
        <p:sp>
          <p:nvSpPr>
            <p:cNvPr id="1423" name="Google Shape;1423;p46"/>
            <p:cNvSpPr/>
            <p:nvPr/>
          </p:nvSpPr>
          <p:spPr>
            <a:xfrm>
              <a:off x="4874260"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4" name="Google Shape;1424;p46"/>
            <p:cNvSpPr/>
            <p:nvPr/>
          </p:nvSpPr>
          <p:spPr>
            <a:xfrm>
              <a:off x="4874260" y="33502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5" name="Google Shape;1425;p46"/>
            <p:cNvSpPr/>
            <p:nvPr/>
          </p:nvSpPr>
          <p:spPr>
            <a:xfrm>
              <a:off x="36563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6" name="Google Shape;1426;p46"/>
            <p:cNvSpPr/>
            <p:nvPr/>
          </p:nvSpPr>
          <p:spPr>
            <a:xfrm>
              <a:off x="36563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7" name="Google Shape;1427;p46"/>
            <p:cNvSpPr/>
            <p:nvPr/>
          </p:nvSpPr>
          <p:spPr>
            <a:xfrm>
              <a:off x="39598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8" name="Google Shape;1428;p46"/>
            <p:cNvSpPr/>
            <p:nvPr/>
          </p:nvSpPr>
          <p:spPr>
            <a:xfrm>
              <a:off x="39598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9" name="Google Shape;1429;p46"/>
            <p:cNvSpPr/>
            <p:nvPr/>
          </p:nvSpPr>
          <p:spPr>
            <a:xfrm>
              <a:off x="42646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0" name="Google Shape;1430;p46"/>
            <p:cNvSpPr/>
            <p:nvPr/>
          </p:nvSpPr>
          <p:spPr>
            <a:xfrm>
              <a:off x="42646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1" name="Google Shape;1431;p46"/>
            <p:cNvSpPr/>
            <p:nvPr/>
          </p:nvSpPr>
          <p:spPr>
            <a:xfrm>
              <a:off x="45707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2" name="Google Shape;1432;p46"/>
            <p:cNvSpPr/>
            <p:nvPr/>
          </p:nvSpPr>
          <p:spPr>
            <a:xfrm>
              <a:off x="45707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3" name="Google Shape;1433;p46"/>
            <p:cNvSpPr/>
            <p:nvPr/>
          </p:nvSpPr>
          <p:spPr>
            <a:xfrm>
              <a:off x="48742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4" name="Google Shape;1434;p46"/>
            <p:cNvSpPr/>
            <p:nvPr/>
          </p:nvSpPr>
          <p:spPr>
            <a:xfrm>
              <a:off x="48742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35" name="Google Shape;1435;p46"/>
          <p:cNvSpPr txBox="1"/>
          <p:nvPr/>
        </p:nvSpPr>
        <p:spPr>
          <a:xfrm>
            <a:off x="6555740" y="2147569"/>
            <a:ext cx="223520" cy="2482850"/>
          </a:xfrm>
          <a:prstGeom prst="rect">
            <a:avLst/>
          </a:prstGeom>
          <a:noFill/>
          <a:ln>
            <a:noFill/>
          </a:ln>
        </p:spPr>
        <p:txBody>
          <a:bodyPr anchorCtr="0" anchor="t" bIns="0" lIns="0" spcFirstLastPara="1" rIns="0" wrap="square" tIns="10667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11</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10</a:t>
            </a:r>
            <a:endParaRPr sz="1400">
              <a:solidFill>
                <a:schemeClr val="dk1"/>
              </a:solidFill>
              <a:latin typeface="Arial"/>
              <a:ea typeface="Arial"/>
              <a:cs typeface="Arial"/>
              <a:sym typeface="Arial"/>
            </a:endParaRPr>
          </a:p>
          <a:p>
            <a:pPr indent="0" lvl="0" marL="61594" marR="0" rtl="0" algn="l">
              <a:lnSpc>
                <a:spcPct val="100000"/>
              </a:lnSpc>
              <a:spcBef>
                <a:spcPts val="740"/>
              </a:spcBef>
              <a:spcAft>
                <a:spcPts val="0"/>
              </a:spcAft>
              <a:buNone/>
            </a:pPr>
            <a:r>
              <a:rPr b="1" lang="en-US" sz="1400">
                <a:solidFill>
                  <a:schemeClr val="dk1"/>
                </a:solidFill>
                <a:latin typeface="Arial"/>
                <a:ea typeface="Arial"/>
                <a:cs typeface="Arial"/>
                <a:sym typeface="Arial"/>
              </a:rPr>
              <a:t>9</a:t>
            </a:r>
            <a:endParaRPr sz="1400">
              <a:solidFill>
                <a:schemeClr val="dk1"/>
              </a:solidFill>
              <a:latin typeface="Arial"/>
              <a:ea typeface="Arial"/>
              <a:cs typeface="Arial"/>
              <a:sym typeface="Arial"/>
            </a:endParaRPr>
          </a:p>
          <a:p>
            <a:pPr indent="0" lvl="0" marL="61594" marR="0" rtl="0" algn="l">
              <a:lnSpc>
                <a:spcPct val="100000"/>
              </a:lnSpc>
              <a:spcBef>
                <a:spcPts val="730"/>
              </a:spcBef>
              <a:spcAft>
                <a:spcPts val="0"/>
              </a:spcAft>
              <a:buNone/>
            </a:pPr>
            <a:r>
              <a:rPr b="1" lang="en-US" sz="1400">
                <a:solidFill>
                  <a:schemeClr val="dk1"/>
                </a:solidFill>
                <a:latin typeface="Arial"/>
                <a:ea typeface="Arial"/>
                <a:cs typeface="Arial"/>
                <a:sym typeface="Arial"/>
              </a:rPr>
              <a:t>7</a:t>
            </a:r>
            <a:endParaRPr sz="1400">
              <a:solidFill>
                <a:schemeClr val="dk1"/>
              </a:solidFill>
              <a:latin typeface="Arial"/>
              <a:ea typeface="Arial"/>
              <a:cs typeface="Arial"/>
              <a:sym typeface="Arial"/>
            </a:endParaRPr>
          </a:p>
          <a:p>
            <a:pPr indent="0" lvl="0" marL="61594" marR="0" rtl="0" algn="l">
              <a:lnSpc>
                <a:spcPct val="100000"/>
              </a:lnSpc>
              <a:spcBef>
                <a:spcPts val="740"/>
              </a:spcBef>
              <a:spcAft>
                <a:spcPts val="0"/>
              </a:spcAft>
              <a:buNone/>
            </a:pPr>
            <a:r>
              <a:rPr b="1" lang="en-US" sz="1400">
                <a:solidFill>
                  <a:schemeClr val="dk1"/>
                </a:solidFill>
                <a:latin typeface="Arial"/>
                <a:ea typeface="Arial"/>
                <a:cs typeface="Arial"/>
                <a:sym typeface="Arial"/>
              </a:rPr>
              <a:t>4</a:t>
            </a:r>
            <a:endParaRPr sz="1400">
              <a:solidFill>
                <a:schemeClr val="dk1"/>
              </a:solidFill>
              <a:latin typeface="Arial"/>
              <a:ea typeface="Arial"/>
              <a:cs typeface="Arial"/>
              <a:sym typeface="Arial"/>
            </a:endParaRPr>
          </a:p>
          <a:p>
            <a:pPr indent="0" lvl="0" marL="61594" marR="0" rtl="0" algn="l">
              <a:lnSpc>
                <a:spcPct val="100000"/>
              </a:lnSpc>
              <a:spcBef>
                <a:spcPts val="74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a:p>
            <a:pPr indent="0" lvl="0" marL="61594" marR="0" rtl="0" algn="l">
              <a:lnSpc>
                <a:spcPct val="100000"/>
              </a:lnSpc>
              <a:spcBef>
                <a:spcPts val="74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a:p>
            <a:pPr indent="0" lvl="0" marL="61594" marR="0" rtl="0" algn="l">
              <a:lnSpc>
                <a:spcPct val="100000"/>
              </a:lnSpc>
              <a:spcBef>
                <a:spcPts val="74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47"/>
          <p:cNvSpPr txBox="1"/>
          <p:nvPr>
            <p:ph type="title"/>
          </p:nvPr>
        </p:nvSpPr>
        <p:spPr>
          <a:xfrm>
            <a:off x="420369" y="206284"/>
            <a:ext cx="4649470" cy="1046480"/>
          </a:xfrm>
          <a:prstGeom prst="rect">
            <a:avLst/>
          </a:prstGeom>
          <a:noFill/>
          <a:ln>
            <a:noFill/>
          </a:ln>
        </p:spPr>
        <p:txBody>
          <a:bodyPr anchorCtr="0" anchor="t" bIns="0" lIns="0" spcFirstLastPara="1" rIns="0" wrap="square" tIns="69200">
            <a:spAutoFit/>
          </a:bodyPr>
          <a:lstStyle/>
          <a:p>
            <a:pPr indent="0" lvl="0" marL="12700" rtl="0" algn="l">
              <a:lnSpc>
                <a:spcPct val="100000"/>
              </a:lnSpc>
              <a:spcBef>
                <a:spcPts val="0"/>
              </a:spcBef>
              <a:spcAft>
                <a:spcPts val="0"/>
              </a:spcAft>
              <a:buNone/>
            </a:pPr>
            <a:r>
              <a:rPr lang="en-US"/>
              <a:t>Boundary Fill Algorithm</a:t>
            </a:r>
            <a:endParaRPr/>
          </a:p>
          <a:p>
            <a:pPr indent="0" lvl="0" marL="12700" rtl="0" algn="l">
              <a:lnSpc>
                <a:spcPct val="100000"/>
              </a:lnSpc>
              <a:spcBef>
                <a:spcPts val="390"/>
              </a:spcBef>
              <a:spcAft>
                <a:spcPts val="0"/>
              </a:spcAft>
              <a:buNone/>
            </a:pPr>
            <a:r>
              <a:rPr lang="en-US" sz="2800">
                <a:solidFill>
                  <a:srgbClr val="FF0000"/>
                </a:solidFill>
              </a:rPr>
              <a:t>8-connected (Example)</a:t>
            </a:r>
            <a:endParaRPr sz="2800"/>
          </a:p>
        </p:txBody>
      </p:sp>
      <p:grpSp>
        <p:nvGrpSpPr>
          <p:cNvPr id="1441" name="Google Shape;1441;p47"/>
          <p:cNvGrpSpPr/>
          <p:nvPr/>
        </p:nvGrpSpPr>
        <p:grpSpPr>
          <a:xfrm>
            <a:off x="4570729" y="1827529"/>
            <a:ext cx="1493520" cy="579120"/>
            <a:chOff x="4570729" y="1827529"/>
            <a:chExt cx="1493520" cy="579120"/>
          </a:xfrm>
        </p:grpSpPr>
        <p:sp>
          <p:nvSpPr>
            <p:cNvPr id="1442" name="Google Shape;1442;p47"/>
            <p:cNvSpPr/>
            <p:nvPr/>
          </p:nvSpPr>
          <p:spPr>
            <a:xfrm>
              <a:off x="45707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3" name="Google Shape;1443;p47"/>
            <p:cNvSpPr/>
            <p:nvPr/>
          </p:nvSpPr>
          <p:spPr>
            <a:xfrm>
              <a:off x="45707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4" name="Google Shape;1444;p47"/>
            <p:cNvSpPr/>
            <p:nvPr/>
          </p:nvSpPr>
          <p:spPr>
            <a:xfrm>
              <a:off x="48742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5" name="Google Shape;1445;p47"/>
            <p:cNvSpPr/>
            <p:nvPr/>
          </p:nvSpPr>
          <p:spPr>
            <a:xfrm>
              <a:off x="48742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6" name="Google Shape;1446;p47"/>
            <p:cNvSpPr/>
            <p:nvPr/>
          </p:nvSpPr>
          <p:spPr>
            <a:xfrm>
              <a:off x="51790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7" name="Google Shape;1447;p47"/>
            <p:cNvSpPr/>
            <p:nvPr/>
          </p:nvSpPr>
          <p:spPr>
            <a:xfrm>
              <a:off x="51790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8" name="Google Shape;1448;p47"/>
            <p:cNvSpPr/>
            <p:nvPr/>
          </p:nvSpPr>
          <p:spPr>
            <a:xfrm>
              <a:off x="54851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9" name="Google Shape;1449;p47"/>
            <p:cNvSpPr/>
            <p:nvPr/>
          </p:nvSpPr>
          <p:spPr>
            <a:xfrm>
              <a:off x="54851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0" name="Google Shape;1450;p47"/>
            <p:cNvSpPr/>
            <p:nvPr/>
          </p:nvSpPr>
          <p:spPr>
            <a:xfrm>
              <a:off x="57886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1" name="Google Shape;1451;p47"/>
            <p:cNvSpPr/>
            <p:nvPr/>
          </p:nvSpPr>
          <p:spPr>
            <a:xfrm>
              <a:off x="57886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2" name="Google Shape;1452;p47"/>
            <p:cNvSpPr/>
            <p:nvPr/>
          </p:nvSpPr>
          <p:spPr>
            <a:xfrm>
              <a:off x="4570729" y="21310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3" name="Google Shape;1453;p47"/>
            <p:cNvSpPr/>
            <p:nvPr/>
          </p:nvSpPr>
          <p:spPr>
            <a:xfrm>
              <a:off x="4570729" y="21310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4" name="Google Shape;1454;p47"/>
            <p:cNvSpPr/>
            <p:nvPr/>
          </p:nvSpPr>
          <p:spPr>
            <a:xfrm>
              <a:off x="48742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5" name="Google Shape;1455;p47"/>
            <p:cNvSpPr/>
            <p:nvPr/>
          </p:nvSpPr>
          <p:spPr>
            <a:xfrm>
              <a:off x="4874259" y="2131059"/>
              <a:ext cx="580390" cy="275590"/>
            </a:xfrm>
            <a:custGeom>
              <a:rect b="b" l="l" r="r" t="t"/>
              <a:pathLst>
                <a:path extrusionOk="0" h="275589" w="5803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80389">
                  <a:moveTo>
                    <a:pt x="0" y="0"/>
                  </a:moveTo>
                  <a:lnTo>
                    <a:pt x="0" y="0"/>
                  </a:lnTo>
                </a:path>
                <a:path extrusionOk="0" h="275589" w="580389">
                  <a:moveTo>
                    <a:pt x="275589" y="275589"/>
                  </a:moveTo>
                  <a:lnTo>
                    <a:pt x="275589" y="275589"/>
                  </a:lnTo>
                </a:path>
                <a:path extrusionOk="0" h="275589" w="580389">
                  <a:moveTo>
                    <a:pt x="441960" y="0"/>
                  </a:moveTo>
                  <a:lnTo>
                    <a:pt x="486592" y="6827"/>
                  </a:lnTo>
                  <a:lnTo>
                    <a:pt x="524703" y="25968"/>
                  </a:lnTo>
                  <a:lnTo>
                    <a:pt x="554339" y="55412"/>
                  </a:lnTo>
                  <a:lnTo>
                    <a:pt x="573552" y="93146"/>
                  </a:lnTo>
                  <a:lnTo>
                    <a:pt x="580389" y="137160"/>
                  </a:lnTo>
                  <a:lnTo>
                    <a:pt x="573552" y="181792"/>
                  </a:lnTo>
                  <a:lnTo>
                    <a:pt x="554339" y="219903"/>
                  </a:lnTo>
                  <a:lnTo>
                    <a:pt x="524703" y="249539"/>
                  </a:lnTo>
                  <a:lnTo>
                    <a:pt x="486592" y="268752"/>
                  </a:lnTo>
                  <a:lnTo>
                    <a:pt x="441960" y="275589"/>
                  </a:lnTo>
                  <a:lnTo>
                    <a:pt x="397946" y="268752"/>
                  </a:lnTo>
                  <a:lnTo>
                    <a:pt x="360212" y="249539"/>
                  </a:lnTo>
                  <a:lnTo>
                    <a:pt x="330768" y="219903"/>
                  </a:lnTo>
                  <a:lnTo>
                    <a:pt x="311627" y="181792"/>
                  </a:lnTo>
                  <a:lnTo>
                    <a:pt x="304800" y="137160"/>
                  </a:lnTo>
                  <a:lnTo>
                    <a:pt x="311627" y="93146"/>
                  </a:lnTo>
                  <a:lnTo>
                    <a:pt x="330768" y="55412"/>
                  </a:lnTo>
                  <a:lnTo>
                    <a:pt x="360212" y="25968"/>
                  </a:lnTo>
                  <a:lnTo>
                    <a:pt x="397946" y="6827"/>
                  </a:lnTo>
                  <a:lnTo>
                    <a:pt x="441960" y="0"/>
                  </a:lnTo>
                  <a:close/>
                </a:path>
                <a:path extrusionOk="0" h="275589" w="580389">
                  <a:moveTo>
                    <a:pt x="304800" y="0"/>
                  </a:moveTo>
                  <a:lnTo>
                    <a:pt x="304800" y="0"/>
                  </a:lnTo>
                </a:path>
                <a:path extrusionOk="0" h="275589" w="580389">
                  <a:moveTo>
                    <a:pt x="580389" y="275589"/>
                  </a:moveTo>
                  <a:lnTo>
                    <a:pt x="5803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56" name="Google Shape;1456;p47"/>
          <p:cNvSpPr txBox="1"/>
          <p:nvPr/>
        </p:nvSpPr>
        <p:spPr>
          <a:xfrm>
            <a:off x="5255259" y="215010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9</a:t>
            </a:r>
            <a:endParaRPr sz="1400">
              <a:solidFill>
                <a:schemeClr val="dk1"/>
              </a:solidFill>
              <a:latin typeface="Arial"/>
              <a:ea typeface="Arial"/>
              <a:cs typeface="Arial"/>
              <a:sym typeface="Arial"/>
            </a:endParaRPr>
          </a:p>
        </p:txBody>
      </p:sp>
      <p:grpSp>
        <p:nvGrpSpPr>
          <p:cNvPr id="1457" name="Google Shape;1457;p47"/>
          <p:cNvGrpSpPr/>
          <p:nvPr/>
        </p:nvGrpSpPr>
        <p:grpSpPr>
          <a:xfrm>
            <a:off x="4570729" y="2131060"/>
            <a:ext cx="1493520" cy="581660"/>
            <a:chOff x="4570729" y="2131060"/>
            <a:chExt cx="1493520" cy="581660"/>
          </a:xfrm>
        </p:grpSpPr>
        <p:sp>
          <p:nvSpPr>
            <p:cNvPr id="1458" name="Google Shape;1458;p47"/>
            <p:cNvSpPr/>
            <p:nvPr/>
          </p:nvSpPr>
          <p:spPr>
            <a:xfrm>
              <a:off x="5485129" y="21310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9" name="Google Shape;1459;p47"/>
            <p:cNvSpPr/>
            <p:nvPr/>
          </p:nvSpPr>
          <p:spPr>
            <a:xfrm>
              <a:off x="5485129" y="21310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0" name="Google Shape;1460;p47"/>
            <p:cNvSpPr/>
            <p:nvPr/>
          </p:nvSpPr>
          <p:spPr>
            <a:xfrm>
              <a:off x="5788659" y="21310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1" name="Google Shape;1461;p47"/>
            <p:cNvSpPr/>
            <p:nvPr/>
          </p:nvSpPr>
          <p:spPr>
            <a:xfrm>
              <a:off x="5788659" y="21310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2" name="Google Shape;1462;p47"/>
            <p:cNvSpPr/>
            <p:nvPr/>
          </p:nvSpPr>
          <p:spPr>
            <a:xfrm>
              <a:off x="4570729" y="24358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3" name="Google Shape;1463;p47"/>
            <p:cNvSpPr/>
            <p:nvPr/>
          </p:nvSpPr>
          <p:spPr>
            <a:xfrm>
              <a:off x="4570729" y="2435860"/>
              <a:ext cx="580390" cy="276860"/>
            </a:xfrm>
            <a:custGeom>
              <a:rect b="b" l="l" r="r" t="t"/>
              <a:pathLst>
                <a:path extrusionOk="0" h="276860" w="580389">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6860" w="580389">
                  <a:moveTo>
                    <a:pt x="0" y="0"/>
                  </a:moveTo>
                  <a:lnTo>
                    <a:pt x="0" y="0"/>
                  </a:lnTo>
                </a:path>
                <a:path extrusionOk="0" h="276860" w="580389">
                  <a:moveTo>
                    <a:pt x="274320" y="275589"/>
                  </a:moveTo>
                  <a:lnTo>
                    <a:pt x="274320" y="275589"/>
                  </a:lnTo>
                </a:path>
                <a:path extrusionOk="0" h="276860" w="580389">
                  <a:moveTo>
                    <a:pt x="443230" y="2539"/>
                  </a:moveTo>
                  <a:lnTo>
                    <a:pt x="487243" y="9245"/>
                  </a:lnTo>
                  <a:lnTo>
                    <a:pt x="524977" y="28143"/>
                  </a:lnTo>
                  <a:lnTo>
                    <a:pt x="554421" y="57404"/>
                  </a:lnTo>
                  <a:lnTo>
                    <a:pt x="573562" y="95199"/>
                  </a:lnTo>
                  <a:lnTo>
                    <a:pt x="580390" y="139700"/>
                  </a:lnTo>
                  <a:lnTo>
                    <a:pt x="573562" y="183713"/>
                  </a:lnTo>
                  <a:lnTo>
                    <a:pt x="554421" y="221447"/>
                  </a:lnTo>
                  <a:lnTo>
                    <a:pt x="524977" y="250891"/>
                  </a:lnTo>
                  <a:lnTo>
                    <a:pt x="487243" y="270032"/>
                  </a:lnTo>
                  <a:lnTo>
                    <a:pt x="443230" y="276860"/>
                  </a:lnTo>
                  <a:lnTo>
                    <a:pt x="399216" y="270032"/>
                  </a:lnTo>
                  <a:lnTo>
                    <a:pt x="361482" y="250891"/>
                  </a:lnTo>
                  <a:lnTo>
                    <a:pt x="332038" y="221447"/>
                  </a:lnTo>
                  <a:lnTo>
                    <a:pt x="312897" y="183713"/>
                  </a:lnTo>
                  <a:lnTo>
                    <a:pt x="306070" y="139700"/>
                  </a:lnTo>
                  <a:lnTo>
                    <a:pt x="312897" y="95199"/>
                  </a:lnTo>
                  <a:lnTo>
                    <a:pt x="332038" y="57403"/>
                  </a:lnTo>
                  <a:lnTo>
                    <a:pt x="361482" y="28143"/>
                  </a:lnTo>
                  <a:lnTo>
                    <a:pt x="399216" y="9245"/>
                  </a:lnTo>
                  <a:lnTo>
                    <a:pt x="443230" y="2539"/>
                  </a:lnTo>
                  <a:close/>
                </a:path>
                <a:path extrusionOk="0" h="276860" w="580389">
                  <a:moveTo>
                    <a:pt x="306070" y="2539"/>
                  </a:moveTo>
                  <a:lnTo>
                    <a:pt x="306070" y="2539"/>
                  </a:lnTo>
                </a:path>
                <a:path extrusionOk="0" h="276860" w="580389">
                  <a:moveTo>
                    <a:pt x="580390" y="276860"/>
                  </a:moveTo>
                  <a:lnTo>
                    <a:pt x="580390" y="27686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64" name="Google Shape;1464;p47"/>
          <p:cNvSpPr txBox="1"/>
          <p:nvPr/>
        </p:nvSpPr>
        <p:spPr>
          <a:xfrm>
            <a:off x="4951729" y="245617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7</a:t>
            </a:r>
            <a:endParaRPr sz="1400">
              <a:solidFill>
                <a:schemeClr val="dk1"/>
              </a:solidFill>
              <a:latin typeface="Arial"/>
              <a:ea typeface="Arial"/>
              <a:cs typeface="Arial"/>
              <a:sym typeface="Arial"/>
            </a:endParaRPr>
          </a:p>
        </p:txBody>
      </p:sp>
      <p:grpSp>
        <p:nvGrpSpPr>
          <p:cNvPr id="1465" name="Google Shape;1465;p47"/>
          <p:cNvGrpSpPr/>
          <p:nvPr/>
        </p:nvGrpSpPr>
        <p:grpSpPr>
          <a:xfrm>
            <a:off x="5179059" y="2435860"/>
            <a:ext cx="580390" cy="275590"/>
            <a:chOff x="5179059" y="2435860"/>
            <a:chExt cx="580390" cy="275590"/>
          </a:xfrm>
        </p:grpSpPr>
        <p:sp>
          <p:nvSpPr>
            <p:cNvPr id="1466" name="Google Shape;1466;p47"/>
            <p:cNvSpPr/>
            <p:nvPr/>
          </p:nvSpPr>
          <p:spPr>
            <a:xfrm>
              <a:off x="5179059" y="24358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7" name="Google Shape;1467;p47"/>
            <p:cNvSpPr/>
            <p:nvPr/>
          </p:nvSpPr>
          <p:spPr>
            <a:xfrm>
              <a:off x="5179059" y="2435860"/>
              <a:ext cx="580390" cy="275590"/>
            </a:xfrm>
            <a:custGeom>
              <a:rect b="b" l="l" r="r" t="t"/>
              <a:pathLst>
                <a:path extrusionOk="0" h="275589" w="5803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80389">
                  <a:moveTo>
                    <a:pt x="0" y="0"/>
                  </a:moveTo>
                  <a:lnTo>
                    <a:pt x="0" y="0"/>
                  </a:lnTo>
                </a:path>
                <a:path extrusionOk="0" h="275589" w="580389">
                  <a:moveTo>
                    <a:pt x="275589" y="275589"/>
                  </a:moveTo>
                  <a:lnTo>
                    <a:pt x="275589" y="275589"/>
                  </a:lnTo>
                </a:path>
                <a:path extrusionOk="0" h="275589" w="580389">
                  <a:moveTo>
                    <a:pt x="443229" y="0"/>
                  </a:moveTo>
                  <a:lnTo>
                    <a:pt x="487243" y="6827"/>
                  </a:lnTo>
                  <a:lnTo>
                    <a:pt x="524977" y="25968"/>
                  </a:lnTo>
                  <a:lnTo>
                    <a:pt x="554421" y="55412"/>
                  </a:lnTo>
                  <a:lnTo>
                    <a:pt x="573562" y="93146"/>
                  </a:lnTo>
                  <a:lnTo>
                    <a:pt x="580389" y="137160"/>
                  </a:lnTo>
                  <a:lnTo>
                    <a:pt x="573562" y="181792"/>
                  </a:lnTo>
                  <a:lnTo>
                    <a:pt x="554421" y="219903"/>
                  </a:lnTo>
                  <a:lnTo>
                    <a:pt x="524977" y="249539"/>
                  </a:lnTo>
                  <a:lnTo>
                    <a:pt x="487243" y="268752"/>
                  </a:lnTo>
                  <a:lnTo>
                    <a:pt x="443229" y="275589"/>
                  </a:lnTo>
                  <a:lnTo>
                    <a:pt x="399216" y="268752"/>
                  </a:lnTo>
                  <a:lnTo>
                    <a:pt x="361482" y="249539"/>
                  </a:lnTo>
                  <a:lnTo>
                    <a:pt x="332038" y="219903"/>
                  </a:lnTo>
                  <a:lnTo>
                    <a:pt x="312897" y="181792"/>
                  </a:lnTo>
                  <a:lnTo>
                    <a:pt x="306069" y="137160"/>
                  </a:lnTo>
                  <a:lnTo>
                    <a:pt x="312897" y="93146"/>
                  </a:lnTo>
                  <a:lnTo>
                    <a:pt x="332038" y="55412"/>
                  </a:lnTo>
                  <a:lnTo>
                    <a:pt x="361482" y="25968"/>
                  </a:lnTo>
                  <a:lnTo>
                    <a:pt x="399216" y="6827"/>
                  </a:lnTo>
                  <a:lnTo>
                    <a:pt x="443229" y="0"/>
                  </a:lnTo>
                  <a:close/>
                </a:path>
                <a:path extrusionOk="0" h="275589" w="580389">
                  <a:moveTo>
                    <a:pt x="306069" y="0"/>
                  </a:moveTo>
                  <a:lnTo>
                    <a:pt x="306069" y="0"/>
                  </a:lnTo>
                </a:path>
                <a:path extrusionOk="0" h="275589" w="580389">
                  <a:moveTo>
                    <a:pt x="580389" y="275589"/>
                  </a:moveTo>
                  <a:lnTo>
                    <a:pt x="5803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68" name="Google Shape;1468;p47"/>
          <p:cNvSpPr txBox="1"/>
          <p:nvPr/>
        </p:nvSpPr>
        <p:spPr>
          <a:xfrm>
            <a:off x="5510529" y="2454909"/>
            <a:ext cx="22352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10</a:t>
            </a:r>
            <a:endParaRPr sz="1400">
              <a:solidFill>
                <a:schemeClr val="dk1"/>
              </a:solidFill>
              <a:latin typeface="Arial"/>
              <a:ea typeface="Arial"/>
              <a:cs typeface="Arial"/>
              <a:sym typeface="Arial"/>
            </a:endParaRPr>
          </a:p>
        </p:txBody>
      </p:sp>
      <p:grpSp>
        <p:nvGrpSpPr>
          <p:cNvPr id="1469" name="Google Shape;1469;p47"/>
          <p:cNvGrpSpPr/>
          <p:nvPr/>
        </p:nvGrpSpPr>
        <p:grpSpPr>
          <a:xfrm>
            <a:off x="3656329" y="2435860"/>
            <a:ext cx="2407920" cy="1189990"/>
            <a:chOff x="3656329" y="2435860"/>
            <a:chExt cx="2407920" cy="1189990"/>
          </a:xfrm>
        </p:grpSpPr>
        <p:sp>
          <p:nvSpPr>
            <p:cNvPr id="1470" name="Google Shape;1470;p47"/>
            <p:cNvSpPr/>
            <p:nvPr/>
          </p:nvSpPr>
          <p:spPr>
            <a:xfrm>
              <a:off x="5788659" y="24358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1" name="Google Shape;1471;p47"/>
            <p:cNvSpPr/>
            <p:nvPr/>
          </p:nvSpPr>
          <p:spPr>
            <a:xfrm>
              <a:off x="5788659" y="24358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2" name="Google Shape;1472;p47"/>
            <p:cNvSpPr/>
            <p:nvPr/>
          </p:nvSpPr>
          <p:spPr>
            <a:xfrm>
              <a:off x="3656329" y="27419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3" name="Google Shape;1473;p47"/>
            <p:cNvSpPr/>
            <p:nvPr/>
          </p:nvSpPr>
          <p:spPr>
            <a:xfrm>
              <a:off x="3656329" y="27419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4" name="Google Shape;1474;p47"/>
            <p:cNvSpPr/>
            <p:nvPr/>
          </p:nvSpPr>
          <p:spPr>
            <a:xfrm>
              <a:off x="39598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5" name="Google Shape;1475;p47"/>
            <p:cNvSpPr/>
            <p:nvPr/>
          </p:nvSpPr>
          <p:spPr>
            <a:xfrm>
              <a:off x="39598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6" name="Google Shape;1476;p47"/>
            <p:cNvSpPr/>
            <p:nvPr/>
          </p:nvSpPr>
          <p:spPr>
            <a:xfrm>
              <a:off x="42646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7" name="Google Shape;1477;p47"/>
            <p:cNvSpPr/>
            <p:nvPr/>
          </p:nvSpPr>
          <p:spPr>
            <a:xfrm>
              <a:off x="42646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8" name="Google Shape;1478;p47"/>
            <p:cNvSpPr/>
            <p:nvPr/>
          </p:nvSpPr>
          <p:spPr>
            <a:xfrm>
              <a:off x="4570729" y="27419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9" name="Google Shape;1479;p47"/>
            <p:cNvSpPr/>
            <p:nvPr/>
          </p:nvSpPr>
          <p:spPr>
            <a:xfrm>
              <a:off x="4570729" y="27419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0" name="Google Shape;1480;p47"/>
            <p:cNvSpPr/>
            <p:nvPr/>
          </p:nvSpPr>
          <p:spPr>
            <a:xfrm>
              <a:off x="48742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1" name="Google Shape;1481;p47"/>
            <p:cNvSpPr/>
            <p:nvPr/>
          </p:nvSpPr>
          <p:spPr>
            <a:xfrm>
              <a:off x="48742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2" name="Google Shape;1482;p47"/>
            <p:cNvSpPr/>
            <p:nvPr/>
          </p:nvSpPr>
          <p:spPr>
            <a:xfrm>
              <a:off x="51790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3" name="Google Shape;1483;p47"/>
            <p:cNvSpPr/>
            <p:nvPr/>
          </p:nvSpPr>
          <p:spPr>
            <a:xfrm>
              <a:off x="51790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4" name="Google Shape;1484;p47"/>
            <p:cNvSpPr/>
            <p:nvPr/>
          </p:nvSpPr>
          <p:spPr>
            <a:xfrm>
              <a:off x="5485129" y="27419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5" name="Google Shape;1485;p47"/>
            <p:cNvSpPr/>
            <p:nvPr/>
          </p:nvSpPr>
          <p:spPr>
            <a:xfrm>
              <a:off x="5485129" y="27419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6" name="Google Shape;1486;p47"/>
            <p:cNvSpPr/>
            <p:nvPr/>
          </p:nvSpPr>
          <p:spPr>
            <a:xfrm>
              <a:off x="57886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7" name="Google Shape;1487;p47"/>
            <p:cNvSpPr/>
            <p:nvPr/>
          </p:nvSpPr>
          <p:spPr>
            <a:xfrm>
              <a:off x="57886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8" name="Google Shape;1488;p47"/>
            <p:cNvSpPr/>
            <p:nvPr/>
          </p:nvSpPr>
          <p:spPr>
            <a:xfrm>
              <a:off x="3656329" y="30454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9" name="Google Shape;1489;p47"/>
            <p:cNvSpPr/>
            <p:nvPr/>
          </p:nvSpPr>
          <p:spPr>
            <a:xfrm>
              <a:off x="3656329" y="3045460"/>
              <a:ext cx="883919" cy="275590"/>
            </a:xfrm>
            <a:custGeom>
              <a:rect b="b" l="l" r="r" t="t"/>
              <a:pathLst>
                <a:path extrusionOk="0" h="275589" w="8839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883920">
                  <a:moveTo>
                    <a:pt x="0" y="0"/>
                  </a:moveTo>
                  <a:lnTo>
                    <a:pt x="0" y="0"/>
                  </a:lnTo>
                </a:path>
                <a:path extrusionOk="0" h="275589" w="883920">
                  <a:moveTo>
                    <a:pt x="274320" y="275589"/>
                  </a:moveTo>
                  <a:lnTo>
                    <a:pt x="274320" y="275589"/>
                  </a:lnTo>
                </a:path>
                <a:path extrusionOk="0" h="275589" w="8839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883920">
                  <a:moveTo>
                    <a:pt x="303530" y="0"/>
                  </a:moveTo>
                  <a:lnTo>
                    <a:pt x="303530" y="0"/>
                  </a:lnTo>
                </a:path>
                <a:path extrusionOk="0" h="275589" w="883920">
                  <a:moveTo>
                    <a:pt x="579120" y="275589"/>
                  </a:moveTo>
                  <a:lnTo>
                    <a:pt x="579120" y="275589"/>
                  </a:lnTo>
                </a:path>
                <a:path extrusionOk="0" h="275589" w="883920">
                  <a:moveTo>
                    <a:pt x="745490" y="0"/>
                  </a:moveTo>
                  <a:lnTo>
                    <a:pt x="790122" y="6827"/>
                  </a:lnTo>
                  <a:lnTo>
                    <a:pt x="828233" y="25968"/>
                  </a:lnTo>
                  <a:lnTo>
                    <a:pt x="857869" y="55412"/>
                  </a:lnTo>
                  <a:lnTo>
                    <a:pt x="877082" y="93146"/>
                  </a:lnTo>
                  <a:lnTo>
                    <a:pt x="883920" y="137160"/>
                  </a:lnTo>
                  <a:lnTo>
                    <a:pt x="877082" y="181792"/>
                  </a:lnTo>
                  <a:lnTo>
                    <a:pt x="857869" y="219903"/>
                  </a:lnTo>
                  <a:lnTo>
                    <a:pt x="828233" y="249539"/>
                  </a:lnTo>
                  <a:lnTo>
                    <a:pt x="790122" y="268752"/>
                  </a:lnTo>
                  <a:lnTo>
                    <a:pt x="745490" y="275589"/>
                  </a:lnTo>
                  <a:lnTo>
                    <a:pt x="701476" y="268752"/>
                  </a:lnTo>
                  <a:lnTo>
                    <a:pt x="663742" y="249539"/>
                  </a:lnTo>
                  <a:lnTo>
                    <a:pt x="634298" y="219903"/>
                  </a:lnTo>
                  <a:lnTo>
                    <a:pt x="615157" y="181792"/>
                  </a:lnTo>
                  <a:lnTo>
                    <a:pt x="608330" y="137160"/>
                  </a:lnTo>
                  <a:lnTo>
                    <a:pt x="615157" y="93146"/>
                  </a:lnTo>
                  <a:lnTo>
                    <a:pt x="634298" y="55412"/>
                  </a:lnTo>
                  <a:lnTo>
                    <a:pt x="663742" y="25968"/>
                  </a:lnTo>
                  <a:lnTo>
                    <a:pt x="701476" y="6827"/>
                  </a:lnTo>
                  <a:lnTo>
                    <a:pt x="745490" y="0"/>
                  </a:lnTo>
                  <a:close/>
                </a:path>
                <a:path extrusionOk="0" h="275589" w="883920">
                  <a:moveTo>
                    <a:pt x="608330" y="0"/>
                  </a:moveTo>
                  <a:lnTo>
                    <a:pt x="608330" y="0"/>
                  </a:lnTo>
                </a:path>
                <a:path extrusionOk="0" h="275589" w="883920">
                  <a:moveTo>
                    <a:pt x="883920" y="275589"/>
                  </a:moveTo>
                  <a:lnTo>
                    <a:pt x="8839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0" name="Google Shape;1490;p47"/>
            <p:cNvSpPr/>
            <p:nvPr/>
          </p:nvSpPr>
          <p:spPr>
            <a:xfrm>
              <a:off x="4570729" y="30454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1" name="Google Shape;1491;p47"/>
            <p:cNvSpPr/>
            <p:nvPr/>
          </p:nvSpPr>
          <p:spPr>
            <a:xfrm>
              <a:off x="4570729" y="30454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2" name="Google Shape;1492;p47"/>
            <p:cNvSpPr/>
            <p:nvPr/>
          </p:nvSpPr>
          <p:spPr>
            <a:xfrm>
              <a:off x="4874259" y="30454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3" name="Google Shape;1493;p47"/>
            <p:cNvSpPr/>
            <p:nvPr/>
          </p:nvSpPr>
          <p:spPr>
            <a:xfrm>
              <a:off x="4874259" y="30454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4" name="Google Shape;1494;p47"/>
            <p:cNvSpPr/>
            <p:nvPr/>
          </p:nvSpPr>
          <p:spPr>
            <a:xfrm>
              <a:off x="5179059" y="30454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5" name="Google Shape;1495;p47"/>
            <p:cNvSpPr/>
            <p:nvPr/>
          </p:nvSpPr>
          <p:spPr>
            <a:xfrm>
              <a:off x="5179059" y="30454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6" name="Google Shape;1496;p47"/>
            <p:cNvSpPr/>
            <p:nvPr/>
          </p:nvSpPr>
          <p:spPr>
            <a:xfrm>
              <a:off x="3656329" y="33502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7" name="Google Shape;1497;p47"/>
            <p:cNvSpPr/>
            <p:nvPr/>
          </p:nvSpPr>
          <p:spPr>
            <a:xfrm>
              <a:off x="3656329" y="3350260"/>
              <a:ext cx="579120" cy="275590"/>
            </a:xfrm>
            <a:custGeom>
              <a:rect b="b" l="l" r="r" t="t"/>
              <a:pathLst>
                <a:path extrusionOk="0" h="275589" w="5791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79120">
                  <a:moveTo>
                    <a:pt x="0" y="0"/>
                  </a:moveTo>
                  <a:lnTo>
                    <a:pt x="0" y="0"/>
                  </a:lnTo>
                </a:path>
                <a:path extrusionOk="0" h="275589" w="579120">
                  <a:moveTo>
                    <a:pt x="274320" y="275589"/>
                  </a:moveTo>
                  <a:lnTo>
                    <a:pt x="274320" y="275589"/>
                  </a:lnTo>
                </a:path>
                <a:path extrusionOk="0" h="275589" w="5791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579120">
                  <a:moveTo>
                    <a:pt x="303530" y="0"/>
                  </a:moveTo>
                  <a:lnTo>
                    <a:pt x="303530" y="0"/>
                  </a:lnTo>
                </a:path>
                <a:path extrusionOk="0" h="275589" w="579120">
                  <a:moveTo>
                    <a:pt x="579120" y="275589"/>
                  </a:moveTo>
                  <a:lnTo>
                    <a:pt x="5791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98" name="Google Shape;1498;p47"/>
          <p:cNvSpPr txBox="1"/>
          <p:nvPr/>
        </p:nvSpPr>
        <p:spPr>
          <a:xfrm>
            <a:off x="4036059" y="2973069"/>
            <a:ext cx="429259" cy="635000"/>
          </a:xfrm>
          <a:prstGeom prst="rect">
            <a:avLst/>
          </a:prstGeom>
          <a:noFill/>
          <a:ln>
            <a:noFill/>
          </a:ln>
        </p:spPr>
        <p:txBody>
          <a:bodyPr anchorCtr="0" anchor="t" bIns="0" lIns="0" spcFirstLastPara="1" rIns="0" wrap="square" tIns="10412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4	1</a:t>
            </a:r>
            <a:endParaRPr sz="1400">
              <a:solidFill>
                <a:schemeClr val="dk1"/>
              </a:solidFill>
              <a:latin typeface="Arial"/>
              <a:ea typeface="Arial"/>
              <a:cs typeface="Arial"/>
              <a:sym typeface="Arial"/>
            </a:endParaRPr>
          </a:p>
          <a:p>
            <a:pPr indent="0" lvl="0" marL="12700" marR="0" rtl="0" algn="l">
              <a:lnSpc>
                <a:spcPct val="100000"/>
              </a:lnSpc>
              <a:spcBef>
                <a:spcPts val="72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p:txBody>
      </p:sp>
      <p:grpSp>
        <p:nvGrpSpPr>
          <p:cNvPr id="1499" name="Google Shape;1499;p47"/>
          <p:cNvGrpSpPr/>
          <p:nvPr/>
        </p:nvGrpSpPr>
        <p:grpSpPr>
          <a:xfrm>
            <a:off x="4264659" y="3350259"/>
            <a:ext cx="580390" cy="275590"/>
            <a:chOff x="4264659" y="3350259"/>
            <a:chExt cx="580390" cy="275590"/>
          </a:xfrm>
        </p:grpSpPr>
        <p:sp>
          <p:nvSpPr>
            <p:cNvPr id="1500" name="Google Shape;1500;p47"/>
            <p:cNvSpPr/>
            <p:nvPr/>
          </p:nvSpPr>
          <p:spPr>
            <a:xfrm>
              <a:off x="4264659"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1" name="Google Shape;1501;p47"/>
            <p:cNvSpPr/>
            <p:nvPr/>
          </p:nvSpPr>
          <p:spPr>
            <a:xfrm>
              <a:off x="4264659" y="3350259"/>
              <a:ext cx="580390" cy="275590"/>
            </a:xfrm>
            <a:custGeom>
              <a:rect b="b" l="l" r="r" t="t"/>
              <a:pathLst>
                <a:path extrusionOk="0" h="275589" w="5803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80389">
                  <a:moveTo>
                    <a:pt x="0" y="0"/>
                  </a:moveTo>
                  <a:lnTo>
                    <a:pt x="0" y="0"/>
                  </a:lnTo>
                </a:path>
                <a:path extrusionOk="0" h="275589" w="580389">
                  <a:moveTo>
                    <a:pt x="275589" y="275589"/>
                  </a:moveTo>
                  <a:lnTo>
                    <a:pt x="275589" y="275589"/>
                  </a:lnTo>
                </a:path>
                <a:path extrusionOk="0" h="275589" w="580389">
                  <a:moveTo>
                    <a:pt x="443229" y="0"/>
                  </a:moveTo>
                  <a:lnTo>
                    <a:pt x="487243" y="6827"/>
                  </a:lnTo>
                  <a:lnTo>
                    <a:pt x="524977" y="25968"/>
                  </a:lnTo>
                  <a:lnTo>
                    <a:pt x="554421" y="55412"/>
                  </a:lnTo>
                  <a:lnTo>
                    <a:pt x="573562" y="93146"/>
                  </a:lnTo>
                  <a:lnTo>
                    <a:pt x="580389" y="137160"/>
                  </a:lnTo>
                  <a:lnTo>
                    <a:pt x="573562" y="181792"/>
                  </a:lnTo>
                  <a:lnTo>
                    <a:pt x="554421" y="219903"/>
                  </a:lnTo>
                  <a:lnTo>
                    <a:pt x="524977" y="249539"/>
                  </a:lnTo>
                  <a:lnTo>
                    <a:pt x="487243" y="268752"/>
                  </a:lnTo>
                  <a:lnTo>
                    <a:pt x="443229" y="275589"/>
                  </a:lnTo>
                  <a:lnTo>
                    <a:pt x="399216" y="268752"/>
                  </a:lnTo>
                  <a:lnTo>
                    <a:pt x="361482" y="249539"/>
                  </a:lnTo>
                  <a:lnTo>
                    <a:pt x="332038" y="219903"/>
                  </a:lnTo>
                  <a:lnTo>
                    <a:pt x="312897" y="181792"/>
                  </a:lnTo>
                  <a:lnTo>
                    <a:pt x="306069" y="137160"/>
                  </a:lnTo>
                  <a:lnTo>
                    <a:pt x="312897" y="93146"/>
                  </a:lnTo>
                  <a:lnTo>
                    <a:pt x="332038" y="55412"/>
                  </a:lnTo>
                  <a:lnTo>
                    <a:pt x="361482" y="25968"/>
                  </a:lnTo>
                  <a:lnTo>
                    <a:pt x="399216" y="6827"/>
                  </a:lnTo>
                  <a:lnTo>
                    <a:pt x="443229" y="0"/>
                  </a:lnTo>
                  <a:close/>
                </a:path>
                <a:path extrusionOk="0" h="275589" w="580389">
                  <a:moveTo>
                    <a:pt x="306069" y="0"/>
                  </a:moveTo>
                  <a:lnTo>
                    <a:pt x="306069" y="0"/>
                  </a:lnTo>
                </a:path>
                <a:path extrusionOk="0" h="275589" w="580389">
                  <a:moveTo>
                    <a:pt x="580389" y="275589"/>
                  </a:moveTo>
                  <a:lnTo>
                    <a:pt x="5803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02" name="Google Shape;1502;p47"/>
          <p:cNvSpPr txBox="1"/>
          <p:nvPr/>
        </p:nvSpPr>
        <p:spPr>
          <a:xfrm>
            <a:off x="4645659" y="336930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p:txBody>
      </p:sp>
      <p:grpSp>
        <p:nvGrpSpPr>
          <p:cNvPr id="1503" name="Google Shape;1503;p47"/>
          <p:cNvGrpSpPr/>
          <p:nvPr/>
        </p:nvGrpSpPr>
        <p:grpSpPr>
          <a:xfrm>
            <a:off x="3656330" y="3350259"/>
            <a:ext cx="1493520" cy="580390"/>
            <a:chOff x="3656330" y="3350259"/>
            <a:chExt cx="1493520" cy="580390"/>
          </a:xfrm>
        </p:grpSpPr>
        <p:sp>
          <p:nvSpPr>
            <p:cNvPr id="1504" name="Google Shape;1504;p47"/>
            <p:cNvSpPr/>
            <p:nvPr/>
          </p:nvSpPr>
          <p:spPr>
            <a:xfrm>
              <a:off x="4874260"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5" name="Google Shape;1505;p47"/>
            <p:cNvSpPr/>
            <p:nvPr/>
          </p:nvSpPr>
          <p:spPr>
            <a:xfrm>
              <a:off x="4874260" y="33502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6" name="Google Shape;1506;p47"/>
            <p:cNvSpPr/>
            <p:nvPr/>
          </p:nvSpPr>
          <p:spPr>
            <a:xfrm>
              <a:off x="36563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7" name="Google Shape;1507;p47"/>
            <p:cNvSpPr/>
            <p:nvPr/>
          </p:nvSpPr>
          <p:spPr>
            <a:xfrm>
              <a:off x="36563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8" name="Google Shape;1508;p47"/>
            <p:cNvSpPr/>
            <p:nvPr/>
          </p:nvSpPr>
          <p:spPr>
            <a:xfrm>
              <a:off x="39598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9" name="Google Shape;1509;p47"/>
            <p:cNvSpPr/>
            <p:nvPr/>
          </p:nvSpPr>
          <p:spPr>
            <a:xfrm>
              <a:off x="39598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0" name="Google Shape;1510;p47"/>
            <p:cNvSpPr/>
            <p:nvPr/>
          </p:nvSpPr>
          <p:spPr>
            <a:xfrm>
              <a:off x="42646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1" name="Google Shape;1511;p47"/>
            <p:cNvSpPr/>
            <p:nvPr/>
          </p:nvSpPr>
          <p:spPr>
            <a:xfrm>
              <a:off x="42646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2" name="Google Shape;1512;p47"/>
            <p:cNvSpPr/>
            <p:nvPr/>
          </p:nvSpPr>
          <p:spPr>
            <a:xfrm>
              <a:off x="45707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3" name="Google Shape;1513;p47"/>
            <p:cNvSpPr/>
            <p:nvPr/>
          </p:nvSpPr>
          <p:spPr>
            <a:xfrm>
              <a:off x="45707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4" name="Google Shape;1514;p47"/>
            <p:cNvSpPr/>
            <p:nvPr/>
          </p:nvSpPr>
          <p:spPr>
            <a:xfrm>
              <a:off x="48742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5" name="Google Shape;1515;p47"/>
            <p:cNvSpPr/>
            <p:nvPr/>
          </p:nvSpPr>
          <p:spPr>
            <a:xfrm>
              <a:off x="48742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16" name="Google Shape;1516;p47"/>
          <p:cNvSpPr txBox="1"/>
          <p:nvPr/>
        </p:nvSpPr>
        <p:spPr>
          <a:xfrm>
            <a:off x="6555740" y="2454910"/>
            <a:ext cx="223520" cy="2175510"/>
          </a:xfrm>
          <a:prstGeom prst="rect">
            <a:avLst/>
          </a:prstGeom>
          <a:noFill/>
          <a:ln>
            <a:noFill/>
          </a:ln>
        </p:spPr>
        <p:txBody>
          <a:bodyPr anchorCtr="0" anchor="t" bIns="0" lIns="0" spcFirstLastPara="1" rIns="0" wrap="square" tIns="10667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10</a:t>
            </a:r>
            <a:endParaRPr sz="1400">
              <a:solidFill>
                <a:schemeClr val="dk1"/>
              </a:solidFill>
              <a:latin typeface="Arial"/>
              <a:ea typeface="Arial"/>
              <a:cs typeface="Arial"/>
              <a:sym typeface="Arial"/>
            </a:endParaRPr>
          </a:p>
          <a:p>
            <a:pPr indent="0" lvl="0" marL="61594" marR="0" rtl="0" algn="l">
              <a:lnSpc>
                <a:spcPct val="100000"/>
              </a:lnSpc>
              <a:spcBef>
                <a:spcPts val="740"/>
              </a:spcBef>
              <a:spcAft>
                <a:spcPts val="0"/>
              </a:spcAft>
              <a:buNone/>
            </a:pPr>
            <a:r>
              <a:rPr b="1" lang="en-US" sz="1400">
                <a:solidFill>
                  <a:schemeClr val="dk1"/>
                </a:solidFill>
                <a:latin typeface="Arial"/>
                <a:ea typeface="Arial"/>
                <a:cs typeface="Arial"/>
                <a:sym typeface="Arial"/>
              </a:rPr>
              <a:t>9</a:t>
            </a:r>
            <a:endParaRPr sz="1400">
              <a:solidFill>
                <a:schemeClr val="dk1"/>
              </a:solidFill>
              <a:latin typeface="Arial"/>
              <a:ea typeface="Arial"/>
              <a:cs typeface="Arial"/>
              <a:sym typeface="Arial"/>
            </a:endParaRPr>
          </a:p>
          <a:p>
            <a:pPr indent="0" lvl="0" marL="61594" marR="0" rtl="0" algn="l">
              <a:lnSpc>
                <a:spcPct val="100000"/>
              </a:lnSpc>
              <a:spcBef>
                <a:spcPts val="730"/>
              </a:spcBef>
              <a:spcAft>
                <a:spcPts val="0"/>
              </a:spcAft>
              <a:buNone/>
            </a:pPr>
            <a:r>
              <a:rPr b="1" lang="en-US" sz="1400">
                <a:solidFill>
                  <a:schemeClr val="dk1"/>
                </a:solidFill>
                <a:latin typeface="Arial"/>
                <a:ea typeface="Arial"/>
                <a:cs typeface="Arial"/>
                <a:sym typeface="Arial"/>
              </a:rPr>
              <a:t>7</a:t>
            </a:r>
            <a:endParaRPr sz="1400">
              <a:solidFill>
                <a:schemeClr val="dk1"/>
              </a:solidFill>
              <a:latin typeface="Arial"/>
              <a:ea typeface="Arial"/>
              <a:cs typeface="Arial"/>
              <a:sym typeface="Arial"/>
            </a:endParaRPr>
          </a:p>
          <a:p>
            <a:pPr indent="0" lvl="0" marL="61594" marR="0" rtl="0" algn="l">
              <a:lnSpc>
                <a:spcPct val="100000"/>
              </a:lnSpc>
              <a:spcBef>
                <a:spcPts val="740"/>
              </a:spcBef>
              <a:spcAft>
                <a:spcPts val="0"/>
              </a:spcAft>
              <a:buNone/>
            </a:pPr>
            <a:r>
              <a:rPr b="1" lang="en-US" sz="1400">
                <a:solidFill>
                  <a:schemeClr val="dk1"/>
                </a:solidFill>
                <a:latin typeface="Arial"/>
                <a:ea typeface="Arial"/>
                <a:cs typeface="Arial"/>
                <a:sym typeface="Arial"/>
              </a:rPr>
              <a:t>4</a:t>
            </a:r>
            <a:endParaRPr sz="1400">
              <a:solidFill>
                <a:schemeClr val="dk1"/>
              </a:solidFill>
              <a:latin typeface="Arial"/>
              <a:ea typeface="Arial"/>
              <a:cs typeface="Arial"/>
              <a:sym typeface="Arial"/>
            </a:endParaRPr>
          </a:p>
          <a:p>
            <a:pPr indent="0" lvl="0" marL="61594" marR="0" rtl="0" algn="l">
              <a:lnSpc>
                <a:spcPct val="100000"/>
              </a:lnSpc>
              <a:spcBef>
                <a:spcPts val="74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a:p>
            <a:pPr indent="0" lvl="0" marL="61594" marR="0" rtl="0" algn="l">
              <a:lnSpc>
                <a:spcPct val="100000"/>
              </a:lnSpc>
              <a:spcBef>
                <a:spcPts val="74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a:p>
            <a:pPr indent="0" lvl="0" marL="61594" marR="0" rtl="0" algn="l">
              <a:lnSpc>
                <a:spcPct val="100000"/>
              </a:lnSpc>
              <a:spcBef>
                <a:spcPts val="74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48"/>
          <p:cNvSpPr txBox="1"/>
          <p:nvPr>
            <p:ph type="title"/>
          </p:nvPr>
        </p:nvSpPr>
        <p:spPr>
          <a:xfrm>
            <a:off x="420369" y="206284"/>
            <a:ext cx="4649470" cy="1046480"/>
          </a:xfrm>
          <a:prstGeom prst="rect">
            <a:avLst/>
          </a:prstGeom>
          <a:noFill/>
          <a:ln>
            <a:noFill/>
          </a:ln>
        </p:spPr>
        <p:txBody>
          <a:bodyPr anchorCtr="0" anchor="t" bIns="0" lIns="0" spcFirstLastPara="1" rIns="0" wrap="square" tIns="69200">
            <a:spAutoFit/>
          </a:bodyPr>
          <a:lstStyle/>
          <a:p>
            <a:pPr indent="0" lvl="0" marL="12700" rtl="0" algn="l">
              <a:lnSpc>
                <a:spcPct val="100000"/>
              </a:lnSpc>
              <a:spcBef>
                <a:spcPts val="0"/>
              </a:spcBef>
              <a:spcAft>
                <a:spcPts val="0"/>
              </a:spcAft>
              <a:buNone/>
            </a:pPr>
            <a:r>
              <a:rPr lang="en-US"/>
              <a:t>Boundary Fill Algorithm</a:t>
            </a:r>
            <a:endParaRPr/>
          </a:p>
          <a:p>
            <a:pPr indent="0" lvl="0" marL="12700" rtl="0" algn="l">
              <a:lnSpc>
                <a:spcPct val="100000"/>
              </a:lnSpc>
              <a:spcBef>
                <a:spcPts val="390"/>
              </a:spcBef>
              <a:spcAft>
                <a:spcPts val="0"/>
              </a:spcAft>
              <a:buNone/>
            </a:pPr>
            <a:r>
              <a:rPr lang="en-US" sz="2800">
                <a:solidFill>
                  <a:srgbClr val="FF0000"/>
                </a:solidFill>
              </a:rPr>
              <a:t>8-connected (Example)</a:t>
            </a:r>
            <a:endParaRPr sz="2800"/>
          </a:p>
        </p:txBody>
      </p:sp>
      <p:grpSp>
        <p:nvGrpSpPr>
          <p:cNvPr id="1522" name="Google Shape;1522;p48"/>
          <p:cNvGrpSpPr/>
          <p:nvPr/>
        </p:nvGrpSpPr>
        <p:grpSpPr>
          <a:xfrm>
            <a:off x="4570729" y="1827529"/>
            <a:ext cx="1493520" cy="885190"/>
            <a:chOff x="4570729" y="1827529"/>
            <a:chExt cx="1493520" cy="885190"/>
          </a:xfrm>
        </p:grpSpPr>
        <p:sp>
          <p:nvSpPr>
            <p:cNvPr id="1523" name="Google Shape;1523;p48"/>
            <p:cNvSpPr/>
            <p:nvPr/>
          </p:nvSpPr>
          <p:spPr>
            <a:xfrm>
              <a:off x="45707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4" name="Google Shape;1524;p48"/>
            <p:cNvSpPr/>
            <p:nvPr/>
          </p:nvSpPr>
          <p:spPr>
            <a:xfrm>
              <a:off x="45707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5" name="Google Shape;1525;p48"/>
            <p:cNvSpPr/>
            <p:nvPr/>
          </p:nvSpPr>
          <p:spPr>
            <a:xfrm>
              <a:off x="48742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6" name="Google Shape;1526;p48"/>
            <p:cNvSpPr/>
            <p:nvPr/>
          </p:nvSpPr>
          <p:spPr>
            <a:xfrm>
              <a:off x="48742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7" name="Google Shape;1527;p48"/>
            <p:cNvSpPr/>
            <p:nvPr/>
          </p:nvSpPr>
          <p:spPr>
            <a:xfrm>
              <a:off x="51790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8" name="Google Shape;1528;p48"/>
            <p:cNvSpPr/>
            <p:nvPr/>
          </p:nvSpPr>
          <p:spPr>
            <a:xfrm>
              <a:off x="51790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9" name="Google Shape;1529;p48"/>
            <p:cNvSpPr/>
            <p:nvPr/>
          </p:nvSpPr>
          <p:spPr>
            <a:xfrm>
              <a:off x="54851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0" name="Google Shape;1530;p48"/>
            <p:cNvSpPr/>
            <p:nvPr/>
          </p:nvSpPr>
          <p:spPr>
            <a:xfrm>
              <a:off x="54851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1" name="Google Shape;1531;p48"/>
            <p:cNvSpPr/>
            <p:nvPr/>
          </p:nvSpPr>
          <p:spPr>
            <a:xfrm>
              <a:off x="57886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2" name="Google Shape;1532;p48"/>
            <p:cNvSpPr/>
            <p:nvPr/>
          </p:nvSpPr>
          <p:spPr>
            <a:xfrm>
              <a:off x="57886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3" name="Google Shape;1533;p48"/>
            <p:cNvSpPr/>
            <p:nvPr/>
          </p:nvSpPr>
          <p:spPr>
            <a:xfrm>
              <a:off x="4570729" y="21310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4" name="Google Shape;1534;p48"/>
            <p:cNvSpPr/>
            <p:nvPr/>
          </p:nvSpPr>
          <p:spPr>
            <a:xfrm>
              <a:off x="4570729" y="21310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5" name="Google Shape;1535;p48"/>
            <p:cNvSpPr/>
            <p:nvPr/>
          </p:nvSpPr>
          <p:spPr>
            <a:xfrm>
              <a:off x="48742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6" name="Google Shape;1536;p48"/>
            <p:cNvSpPr/>
            <p:nvPr/>
          </p:nvSpPr>
          <p:spPr>
            <a:xfrm>
              <a:off x="4874259" y="2131059"/>
              <a:ext cx="580390" cy="275590"/>
            </a:xfrm>
            <a:custGeom>
              <a:rect b="b" l="l" r="r" t="t"/>
              <a:pathLst>
                <a:path extrusionOk="0" h="275589" w="5803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80389">
                  <a:moveTo>
                    <a:pt x="0" y="0"/>
                  </a:moveTo>
                  <a:lnTo>
                    <a:pt x="0" y="0"/>
                  </a:lnTo>
                </a:path>
                <a:path extrusionOk="0" h="275589" w="580389">
                  <a:moveTo>
                    <a:pt x="275589" y="275589"/>
                  </a:moveTo>
                  <a:lnTo>
                    <a:pt x="275589" y="275589"/>
                  </a:lnTo>
                </a:path>
                <a:path extrusionOk="0" h="275589" w="580389">
                  <a:moveTo>
                    <a:pt x="441960" y="0"/>
                  </a:moveTo>
                  <a:lnTo>
                    <a:pt x="486592" y="6827"/>
                  </a:lnTo>
                  <a:lnTo>
                    <a:pt x="524703" y="25968"/>
                  </a:lnTo>
                  <a:lnTo>
                    <a:pt x="554339" y="55412"/>
                  </a:lnTo>
                  <a:lnTo>
                    <a:pt x="573552" y="93146"/>
                  </a:lnTo>
                  <a:lnTo>
                    <a:pt x="580389" y="137160"/>
                  </a:lnTo>
                  <a:lnTo>
                    <a:pt x="573552" y="181792"/>
                  </a:lnTo>
                  <a:lnTo>
                    <a:pt x="554339" y="219903"/>
                  </a:lnTo>
                  <a:lnTo>
                    <a:pt x="524703" y="249539"/>
                  </a:lnTo>
                  <a:lnTo>
                    <a:pt x="486592" y="268752"/>
                  </a:lnTo>
                  <a:lnTo>
                    <a:pt x="441960" y="275589"/>
                  </a:lnTo>
                  <a:lnTo>
                    <a:pt x="397946" y="268752"/>
                  </a:lnTo>
                  <a:lnTo>
                    <a:pt x="360212" y="249539"/>
                  </a:lnTo>
                  <a:lnTo>
                    <a:pt x="330768" y="219903"/>
                  </a:lnTo>
                  <a:lnTo>
                    <a:pt x="311627" y="181792"/>
                  </a:lnTo>
                  <a:lnTo>
                    <a:pt x="304800" y="137160"/>
                  </a:lnTo>
                  <a:lnTo>
                    <a:pt x="311627" y="93146"/>
                  </a:lnTo>
                  <a:lnTo>
                    <a:pt x="330768" y="55412"/>
                  </a:lnTo>
                  <a:lnTo>
                    <a:pt x="360212" y="25968"/>
                  </a:lnTo>
                  <a:lnTo>
                    <a:pt x="397946" y="6827"/>
                  </a:lnTo>
                  <a:lnTo>
                    <a:pt x="441960" y="0"/>
                  </a:lnTo>
                  <a:close/>
                </a:path>
                <a:path extrusionOk="0" h="275589" w="580389">
                  <a:moveTo>
                    <a:pt x="304800" y="0"/>
                  </a:moveTo>
                  <a:lnTo>
                    <a:pt x="304800" y="0"/>
                  </a:lnTo>
                </a:path>
                <a:path extrusionOk="0" h="275589" w="580389">
                  <a:moveTo>
                    <a:pt x="580389" y="275589"/>
                  </a:moveTo>
                  <a:lnTo>
                    <a:pt x="5803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7" name="Google Shape;1537;p48"/>
            <p:cNvSpPr/>
            <p:nvPr/>
          </p:nvSpPr>
          <p:spPr>
            <a:xfrm>
              <a:off x="5485129" y="21310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8" name="Google Shape;1538;p48"/>
            <p:cNvSpPr/>
            <p:nvPr/>
          </p:nvSpPr>
          <p:spPr>
            <a:xfrm>
              <a:off x="5485129" y="21310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9" name="Google Shape;1539;p48"/>
            <p:cNvSpPr/>
            <p:nvPr/>
          </p:nvSpPr>
          <p:spPr>
            <a:xfrm>
              <a:off x="57886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0" name="Google Shape;1540;p48"/>
            <p:cNvSpPr/>
            <p:nvPr/>
          </p:nvSpPr>
          <p:spPr>
            <a:xfrm>
              <a:off x="5788659" y="21310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1" name="Google Shape;1541;p48"/>
            <p:cNvSpPr/>
            <p:nvPr/>
          </p:nvSpPr>
          <p:spPr>
            <a:xfrm>
              <a:off x="4570729" y="24358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2" name="Google Shape;1542;p48"/>
            <p:cNvSpPr/>
            <p:nvPr/>
          </p:nvSpPr>
          <p:spPr>
            <a:xfrm>
              <a:off x="4570729" y="2435859"/>
              <a:ext cx="580390" cy="276860"/>
            </a:xfrm>
            <a:custGeom>
              <a:rect b="b" l="l" r="r" t="t"/>
              <a:pathLst>
                <a:path extrusionOk="0" h="276860" w="580389">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6860" w="580389">
                  <a:moveTo>
                    <a:pt x="0" y="0"/>
                  </a:moveTo>
                  <a:lnTo>
                    <a:pt x="0" y="0"/>
                  </a:lnTo>
                </a:path>
                <a:path extrusionOk="0" h="276860" w="580389">
                  <a:moveTo>
                    <a:pt x="274320" y="275589"/>
                  </a:moveTo>
                  <a:lnTo>
                    <a:pt x="274320" y="275589"/>
                  </a:lnTo>
                </a:path>
                <a:path extrusionOk="0" h="276860" w="580389">
                  <a:moveTo>
                    <a:pt x="443230" y="2539"/>
                  </a:moveTo>
                  <a:lnTo>
                    <a:pt x="487243" y="9245"/>
                  </a:lnTo>
                  <a:lnTo>
                    <a:pt x="524977" y="28143"/>
                  </a:lnTo>
                  <a:lnTo>
                    <a:pt x="554421" y="57404"/>
                  </a:lnTo>
                  <a:lnTo>
                    <a:pt x="573562" y="95199"/>
                  </a:lnTo>
                  <a:lnTo>
                    <a:pt x="580390" y="139700"/>
                  </a:lnTo>
                  <a:lnTo>
                    <a:pt x="573562" y="183713"/>
                  </a:lnTo>
                  <a:lnTo>
                    <a:pt x="554421" y="221447"/>
                  </a:lnTo>
                  <a:lnTo>
                    <a:pt x="524977" y="250891"/>
                  </a:lnTo>
                  <a:lnTo>
                    <a:pt x="487243" y="270032"/>
                  </a:lnTo>
                  <a:lnTo>
                    <a:pt x="443230" y="276860"/>
                  </a:lnTo>
                  <a:lnTo>
                    <a:pt x="399216" y="270032"/>
                  </a:lnTo>
                  <a:lnTo>
                    <a:pt x="361482" y="250891"/>
                  </a:lnTo>
                  <a:lnTo>
                    <a:pt x="332038" y="221447"/>
                  </a:lnTo>
                  <a:lnTo>
                    <a:pt x="312897" y="183713"/>
                  </a:lnTo>
                  <a:lnTo>
                    <a:pt x="306070" y="139700"/>
                  </a:lnTo>
                  <a:lnTo>
                    <a:pt x="312897" y="95199"/>
                  </a:lnTo>
                  <a:lnTo>
                    <a:pt x="332038" y="57403"/>
                  </a:lnTo>
                  <a:lnTo>
                    <a:pt x="361482" y="28143"/>
                  </a:lnTo>
                  <a:lnTo>
                    <a:pt x="399216" y="9245"/>
                  </a:lnTo>
                  <a:lnTo>
                    <a:pt x="443230" y="2539"/>
                  </a:lnTo>
                  <a:close/>
                </a:path>
                <a:path extrusionOk="0" h="276860" w="580389">
                  <a:moveTo>
                    <a:pt x="306070" y="2539"/>
                  </a:moveTo>
                  <a:lnTo>
                    <a:pt x="306070" y="2539"/>
                  </a:lnTo>
                </a:path>
                <a:path extrusionOk="0" h="276860" w="580389">
                  <a:moveTo>
                    <a:pt x="580390" y="276860"/>
                  </a:moveTo>
                  <a:lnTo>
                    <a:pt x="580390" y="27686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43" name="Google Shape;1543;p48"/>
          <p:cNvSpPr txBox="1"/>
          <p:nvPr/>
        </p:nvSpPr>
        <p:spPr>
          <a:xfrm>
            <a:off x="4951729" y="2057399"/>
            <a:ext cx="427990" cy="637540"/>
          </a:xfrm>
          <a:prstGeom prst="rect">
            <a:avLst/>
          </a:prstGeom>
          <a:noFill/>
          <a:ln>
            <a:noFill/>
          </a:ln>
        </p:spPr>
        <p:txBody>
          <a:bodyPr anchorCtr="0" anchor="t" bIns="0" lIns="0" spcFirstLastPara="1" rIns="0" wrap="square" tIns="105400">
            <a:spAutoFit/>
          </a:bodyPr>
          <a:lstStyle/>
          <a:p>
            <a:pPr indent="0" lvl="0" marL="316230" marR="0" rtl="0" algn="l">
              <a:lnSpc>
                <a:spcPct val="100000"/>
              </a:lnSpc>
              <a:spcBef>
                <a:spcPts val="0"/>
              </a:spcBef>
              <a:spcAft>
                <a:spcPts val="0"/>
              </a:spcAft>
              <a:buNone/>
            </a:pPr>
            <a:r>
              <a:rPr b="1" lang="en-US" sz="1400">
                <a:solidFill>
                  <a:schemeClr val="dk1"/>
                </a:solidFill>
                <a:latin typeface="Arial"/>
                <a:ea typeface="Arial"/>
                <a:cs typeface="Arial"/>
                <a:sym typeface="Arial"/>
              </a:rPr>
              <a:t>9</a:t>
            </a:r>
            <a:endParaRPr sz="1400">
              <a:solidFill>
                <a:schemeClr val="dk1"/>
              </a:solidFill>
              <a:latin typeface="Arial"/>
              <a:ea typeface="Arial"/>
              <a:cs typeface="Arial"/>
              <a:sym typeface="Arial"/>
            </a:endParaRPr>
          </a:p>
          <a:p>
            <a:pPr indent="0" lvl="0" marL="12700" marR="0" rtl="0" algn="l">
              <a:lnSpc>
                <a:spcPct val="100000"/>
              </a:lnSpc>
              <a:spcBef>
                <a:spcPts val="730"/>
              </a:spcBef>
              <a:spcAft>
                <a:spcPts val="0"/>
              </a:spcAft>
              <a:buNone/>
            </a:pPr>
            <a:r>
              <a:rPr b="1" lang="en-US" sz="1400">
                <a:solidFill>
                  <a:schemeClr val="dk1"/>
                </a:solidFill>
                <a:latin typeface="Arial"/>
                <a:ea typeface="Arial"/>
                <a:cs typeface="Arial"/>
                <a:sym typeface="Arial"/>
              </a:rPr>
              <a:t>7</a:t>
            </a:r>
            <a:endParaRPr sz="1400">
              <a:solidFill>
                <a:schemeClr val="dk1"/>
              </a:solidFill>
              <a:latin typeface="Arial"/>
              <a:ea typeface="Arial"/>
              <a:cs typeface="Arial"/>
              <a:sym typeface="Arial"/>
            </a:endParaRPr>
          </a:p>
        </p:txBody>
      </p:sp>
      <p:grpSp>
        <p:nvGrpSpPr>
          <p:cNvPr id="1544" name="Google Shape;1544;p48"/>
          <p:cNvGrpSpPr/>
          <p:nvPr/>
        </p:nvGrpSpPr>
        <p:grpSpPr>
          <a:xfrm>
            <a:off x="3656329" y="2435860"/>
            <a:ext cx="2407920" cy="1189990"/>
            <a:chOff x="3656329" y="2435860"/>
            <a:chExt cx="2407920" cy="1189990"/>
          </a:xfrm>
        </p:grpSpPr>
        <p:sp>
          <p:nvSpPr>
            <p:cNvPr id="1545" name="Google Shape;1545;p48"/>
            <p:cNvSpPr/>
            <p:nvPr/>
          </p:nvSpPr>
          <p:spPr>
            <a:xfrm>
              <a:off x="5179059" y="24358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6" name="Google Shape;1546;p48"/>
            <p:cNvSpPr/>
            <p:nvPr/>
          </p:nvSpPr>
          <p:spPr>
            <a:xfrm>
              <a:off x="5179059" y="24358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7" name="Google Shape;1547;p48"/>
            <p:cNvSpPr/>
            <p:nvPr/>
          </p:nvSpPr>
          <p:spPr>
            <a:xfrm>
              <a:off x="5485129" y="24358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8" name="Google Shape;1548;p48"/>
            <p:cNvSpPr/>
            <p:nvPr/>
          </p:nvSpPr>
          <p:spPr>
            <a:xfrm>
              <a:off x="5485129" y="24358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9" name="Google Shape;1549;p48"/>
            <p:cNvSpPr/>
            <p:nvPr/>
          </p:nvSpPr>
          <p:spPr>
            <a:xfrm>
              <a:off x="5788659" y="24358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0" name="Google Shape;1550;p48"/>
            <p:cNvSpPr/>
            <p:nvPr/>
          </p:nvSpPr>
          <p:spPr>
            <a:xfrm>
              <a:off x="5788659" y="24358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1" name="Google Shape;1551;p48"/>
            <p:cNvSpPr/>
            <p:nvPr/>
          </p:nvSpPr>
          <p:spPr>
            <a:xfrm>
              <a:off x="3656329" y="27419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2" name="Google Shape;1552;p48"/>
            <p:cNvSpPr/>
            <p:nvPr/>
          </p:nvSpPr>
          <p:spPr>
            <a:xfrm>
              <a:off x="3656329" y="27419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3" name="Google Shape;1553;p48"/>
            <p:cNvSpPr/>
            <p:nvPr/>
          </p:nvSpPr>
          <p:spPr>
            <a:xfrm>
              <a:off x="39598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4" name="Google Shape;1554;p48"/>
            <p:cNvSpPr/>
            <p:nvPr/>
          </p:nvSpPr>
          <p:spPr>
            <a:xfrm>
              <a:off x="39598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5" name="Google Shape;1555;p48"/>
            <p:cNvSpPr/>
            <p:nvPr/>
          </p:nvSpPr>
          <p:spPr>
            <a:xfrm>
              <a:off x="42646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6" name="Google Shape;1556;p48"/>
            <p:cNvSpPr/>
            <p:nvPr/>
          </p:nvSpPr>
          <p:spPr>
            <a:xfrm>
              <a:off x="42646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7" name="Google Shape;1557;p48"/>
            <p:cNvSpPr/>
            <p:nvPr/>
          </p:nvSpPr>
          <p:spPr>
            <a:xfrm>
              <a:off x="4570729" y="27419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8" name="Google Shape;1558;p48"/>
            <p:cNvSpPr/>
            <p:nvPr/>
          </p:nvSpPr>
          <p:spPr>
            <a:xfrm>
              <a:off x="4570729" y="27419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9" name="Google Shape;1559;p48"/>
            <p:cNvSpPr/>
            <p:nvPr/>
          </p:nvSpPr>
          <p:spPr>
            <a:xfrm>
              <a:off x="48742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0" name="Google Shape;1560;p48"/>
            <p:cNvSpPr/>
            <p:nvPr/>
          </p:nvSpPr>
          <p:spPr>
            <a:xfrm>
              <a:off x="48742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1" name="Google Shape;1561;p48"/>
            <p:cNvSpPr/>
            <p:nvPr/>
          </p:nvSpPr>
          <p:spPr>
            <a:xfrm>
              <a:off x="51790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2" name="Google Shape;1562;p48"/>
            <p:cNvSpPr/>
            <p:nvPr/>
          </p:nvSpPr>
          <p:spPr>
            <a:xfrm>
              <a:off x="51790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3" name="Google Shape;1563;p48"/>
            <p:cNvSpPr/>
            <p:nvPr/>
          </p:nvSpPr>
          <p:spPr>
            <a:xfrm>
              <a:off x="5485129" y="27419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4" name="Google Shape;1564;p48"/>
            <p:cNvSpPr/>
            <p:nvPr/>
          </p:nvSpPr>
          <p:spPr>
            <a:xfrm>
              <a:off x="5485129" y="27419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5" name="Google Shape;1565;p48"/>
            <p:cNvSpPr/>
            <p:nvPr/>
          </p:nvSpPr>
          <p:spPr>
            <a:xfrm>
              <a:off x="57886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6" name="Google Shape;1566;p48"/>
            <p:cNvSpPr/>
            <p:nvPr/>
          </p:nvSpPr>
          <p:spPr>
            <a:xfrm>
              <a:off x="57886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7" name="Google Shape;1567;p48"/>
            <p:cNvSpPr/>
            <p:nvPr/>
          </p:nvSpPr>
          <p:spPr>
            <a:xfrm>
              <a:off x="3656329" y="30454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8" name="Google Shape;1568;p48"/>
            <p:cNvSpPr/>
            <p:nvPr/>
          </p:nvSpPr>
          <p:spPr>
            <a:xfrm>
              <a:off x="3656329" y="3045460"/>
              <a:ext cx="883919" cy="275590"/>
            </a:xfrm>
            <a:custGeom>
              <a:rect b="b" l="l" r="r" t="t"/>
              <a:pathLst>
                <a:path extrusionOk="0" h="275589" w="8839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883920">
                  <a:moveTo>
                    <a:pt x="0" y="0"/>
                  </a:moveTo>
                  <a:lnTo>
                    <a:pt x="0" y="0"/>
                  </a:lnTo>
                </a:path>
                <a:path extrusionOk="0" h="275589" w="883920">
                  <a:moveTo>
                    <a:pt x="274320" y="275589"/>
                  </a:moveTo>
                  <a:lnTo>
                    <a:pt x="274320" y="275589"/>
                  </a:lnTo>
                </a:path>
                <a:path extrusionOk="0" h="275589" w="8839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883920">
                  <a:moveTo>
                    <a:pt x="303530" y="0"/>
                  </a:moveTo>
                  <a:lnTo>
                    <a:pt x="303530" y="0"/>
                  </a:lnTo>
                </a:path>
                <a:path extrusionOk="0" h="275589" w="883920">
                  <a:moveTo>
                    <a:pt x="579120" y="275589"/>
                  </a:moveTo>
                  <a:lnTo>
                    <a:pt x="579120" y="275589"/>
                  </a:lnTo>
                </a:path>
                <a:path extrusionOk="0" h="275589" w="883920">
                  <a:moveTo>
                    <a:pt x="745490" y="0"/>
                  </a:moveTo>
                  <a:lnTo>
                    <a:pt x="790122" y="6827"/>
                  </a:lnTo>
                  <a:lnTo>
                    <a:pt x="828233" y="25968"/>
                  </a:lnTo>
                  <a:lnTo>
                    <a:pt x="857869" y="55412"/>
                  </a:lnTo>
                  <a:lnTo>
                    <a:pt x="877082" y="93146"/>
                  </a:lnTo>
                  <a:lnTo>
                    <a:pt x="883920" y="137160"/>
                  </a:lnTo>
                  <a:lnTo>
                    <a:pt x="877082" y="181792"/>
                  </a:lnTo>
                  <a:lnTo>
                    <a:pt x="857869" y="219903"/>
                  </a:lnTo>
                  <a:lnTo>
                    <a:pt x="828233" y="249539"/>
                  </a:lnTo>
                  <a:lnTo>
                    <a:pt x="790122" y="268752"/>
                  </a:lnTo>
                  <a:lnTo>
                    <a:pt x="745490" y="275589"/>
                  </a:lnTo>
                  <a:lnTo>
                    <a:pt x="701476" y="268752"/>
                  </a:lnTo>
                  <a:lnTo>
                    <a:pt x="663742" y="249539"/>
                  </a:lnTo>
                  <a:lnTo>
                    <a:pt x="634298" y="219903"/>
                  </a:lnTo>
                  <a:lnTo>
                    <a:pt x="615157" y="181792"/>
                  </a:lnTo>
                  <a:lnTo>
                    <a:pt x="608330" y="137160"/>
                  </a:lnTo>
                  <a:lnTo>
                    <a:pt x="615157" y="93146"/>
                  </a:lnTo>
                  <a:lnTo>
                    <a:pt x="634298" y="55412"/>
                  </a:lnTo>
                  <a:lnTo>
                    <a:pt x="663742" y="25968"/>
                  </a:lnTo>
                  <a:lnTo>
                    <a:pt x="701476" y="6827"/>
                  </a:lnTo>
                  <a:lnTo>
                    <a:pt x="745490" y="0"/>
                  </a:lnTo>
                  <a:close/>
                </a:path>
                <a:path extrusionOk="0" h="275589" w="883920">
                  <a:moveTo>
                    <a:pt x="608330" y="0"/>
                  </a:moveTo>
                  <a:lnTo>
                    <a:pt x="608330" y="0"/>
                  </a:lnTo>
                </a:path>
                <a:path extrusionOk="0" h="275589" w="883920">
                  <a:moveTo>
                    <a:pt x="883920" y="275589"/>
                  </a:moveTo>
                  <a:lnTo>
                    <a:pt x="8839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9" name="Google Shape;1569;p48"/>
            <p:cNvSpPr/>
            <p:nvPr/>
          </p:nvSpPr>
          <p:spPr>
            <a:xfrm>
              <a:off x="4570729" y="30454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0" name="Google Shape;1570;p48"/>
            <p:cNvSpPr/>
            <p:nvPr/>
          </p:nvSpPr>
          <p:spPr>
            <a:xfrm>
              <a:off x="4570729" y="30454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1" name="Google Shape;1571;p48"/>
            <p:cNvSpPr/>
            <p:nvPr/>
          </p:nvSpPr>
          <p:spPr>
            <a:xfrm>
              <a:off x="4874259" y="30454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2" name="Google Shape;1572;p48"/>
            <p:cNvSpPr/>
            <p:nvPr/>
          </p:nvSpPr>
          <p:spPr>
            <a:xfrm>
              <a:off x="4874259" y="30454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3" name="Google Shape;1573;p48"/>
            <p:cNvSpPr/>
            <p:nvPr/>
          </p:nvSpPr>
          <p:spPr>
            <a:xfrm>
              <a:off x="5179059" y="30454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4" name="Google Shape;1574;p48"/>
            <p:cNvSpPr/>
            <p:nvPr/>
          </p:nvSpPr>
          <p:spPr>
            <a:xfrm>
              <a:off x="5179059" y="30454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5" name="Google Shape;1575;p48"/>
            <p:cNvSpPr/>
            <p:nvPr/>
          </p:nvSpPr>
          <p:spPr>
            <a:xfrm>
              <a:off x="3656329" y="33502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6" name="Google Shape;1576;p48"/>
            <p:cNvSpPr/>
            <p:nvPr/>
          </p:nvSpPr>
          <p:spPr>
            <a:xfrm>
              <a:off x="3656329" y="3350260"/>
              <a:ext cx="579120" cy="275590"/>
            </a:xfrm>
            <a:custGeom>
              <a:rect b="b" l="l" r="r" t="t"/>
              <a:pathLst>
                <a:path extrusionOk="0" h="275589" w="5791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79120">
                  <a:moveTo>
                    <a:pt x="0" y="0"/>
                  </a:moveTo>
                  <a:lnTo>
                    <a:pt x="0" y="0"/>
                  </a:lnTo>
                </a:path>
                <a:path extrusionOk="0" h="275589" w="579120">
                  <a:moveTo>
                    <a:pt x="274320" y="275589"/>
                  </a:moveTo>
                  <a:lnTo>
                    <a:pt x="274320" y="275589"/>
                  </a:lnTo>
                </a:path>
                <a:path extrusionOk="0" h="275589" w="5791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579120">
                  <a:moveTo>
                    <a:pt x="303530" y="0"/>
                  </a:moveTo>
                  <a:lnTo>
                    <a:pt x="303530" y="0"/>
                  </a:lnTo>
                </a:path>
                <a:path extrusionOk="0" h="275589" w="579120">
                  <a:moveTo>
                    <a:pt x="579120" y="275589"/>
                  </a:moveTo>
                  <a:lnTo>
                    <a:pt x="5791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77" name="Google Shape;1577;p48"/>
          <p:cNvSpPr txBox="1"/>
          <p:nvPr/>
        </p:nvSpPr>
        <p:spPr>
          <a:xfrm>
            <a:off x="4036059" y="2973069"/>
            <a:ext cx="429259" cy="635000"/>
          </a:xfrm>
          <a:prstGeom prst="rect">
            <a:avLst/>
          </a:prstGeom>
          <a:noFill/>
          <a:ln>
            <a:noFill/>
          </a:ln>
        </p:spPr>
        <p:txBody>
          <a:bodyPr anchorCtr="0" anchor="t" bIns="0" lIns="0" spcFirstLastPara="1" rIns="0" wrap="square" tIns="10412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4	1</a:t>
            </a:r>
            <a:endParaRPr sz="1400">
              <a:solidFill>
                <a:schemeClr val="dk1"/>
              </a:solidFill>
              <a:latin typeface="Arial"/>
              <a:ea typeface="Arial"/>
              <a:cs typeface="Arial"/>
              <a:sym typeface="Arial"/>
            </a:endParaRPr>
          </a:p>
          <a:p>
            <a:pPr indent="0" lvl="0" marL="12700" marR="0" rtl="0" algn="l">
              <a:lnSpc>
                <a:spcPct val="100000"/>
              </a:lnSpc>
              <a:spcBef>
                <a:spcPts val="72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p:txBody>
      </p:sp>
      <p:grpSp>
        <p:nvGrpSpPr>
          <p:cNvPr id="1578" name="Google Shape;1578;p48"/>
          <p:cNvGrpSpPr/>
          <p:nvPr/>
        </p:nvGrpSpPr>
        <p:grpSpPr>
          <a:xfrm>
            <a:off x="4264659" y="3350259"/>
            <a:ext cx="580390" cy="275590"/>
            <a:chOff x="4264659" y="3350259"/>
            <a:chExt cx="580390" cy="275590"/>
          </a:xfrm>
        </p:grpSpPr>
        <p:sp>
          <p:nvSpPr>
            <p:cNvPr id="1579" name="Google Shape;1579;p48"/>
            <p:cNvSpPr/>
            <p:nvPr/>
          </p:nvSpPr>
          <p:spPr>
            <a:xfrm>
              <a:off x="4264659"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0" name="Google Shape;1580;p48"/>
            <p:cNvSpPr/>
            <p:nvPr/>
          </p:nvSpPr>
          <p:spPr>
            <a:xfrm>
              <a:off x="4264659" y="3350259"/>
              <a:ext cx="580390" cy="275590"/>
            </a:xfrm>
            <a:custGeom>
              <a:rect b="b" l="l" r="r" t="t"/>
              <a:pathLst>
                <a:path extrusionOk="0" h="275589" w="5803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80389">
                  <a:moveTo>
                    <a:pt x="0" y="0"/>
                  </a:moveTo>
                  <a:lnTo>
                    <a:pt x="0" y="0"/>
                  </a:lnTo>
                </a:path>
                <a:path extrusionOk="0" h="275589" w="580389">
                  <a:moveTo>
                    <a:pt x="275589" y="275589"/>
                  </a:moveTo>
                  <a:lnTo>
                    <a:pt x="275589" y="275589"/>
                  </a:lnTo>
                </a:path>
                <a:path extrusionOk="0" h="275589" w="580389">
                  <a:moveTo>
                    <a:pt x="443229" y="0"/>
                  </a:moveTo>
                  <a:lnTo>
                    <a:pt x="487243" y="6827"/>
                  </a:lnTo>
                  <a:lnTo>
                    <a:pt x="524977" y="25968"/>
                  </a:lnTo>
                  <a:lnTo>
                    <a:pt x="554421" y="55412"/>
                  </a:lnTo>
                  <a:lnTo>
                    <a:pt x="573562" y="93146"/>
                  </a:lnTo>
                  <a:lnTo>
                    <a:pt x="580389" y="137160"/>
                  </a:lnTo>
                  <a:lnTo>
                    <a:pt x="573562" y="181792"/>
                  </a:lnTo>
                  <a:lnTo>
                    <a:pt x="554421" y="219903"/>
                  </a:lnTo>
                  <a:lnTo>
                    <a:pt x="524977" y="249539"/>
                  </a:lnTo>
                  <a:lnTo>
                    <a:pt x="487243" y="268752"/>
                  </a:lnTo>
                  <a:lnTo>
                    <a:pt x="443229" y="275589"/>
                  </a:lnTo>
                  <a:lnTo>
                    <a:pt x="399216" y="268752"/>
                  </a:lnTo>
                  <a:lnTo>
                    <a:pt x="361482" y="249539"/>
                  </a:lnTo>
                  <a:lnTo>
                    <a:pt x="332038" y="219903"/>
                  </a:lnTo>
                  <a:lnTo>
                    <a:pt x="312897" y="181792"/>
                  </a:lnTo>
                  <a:lnTo>
                    <a:pt x="306069" y="137160"/>
                  </a:lnTo>
                  <a:lnTo>
                    <a:pt x="312897" y="93146"/>
                  </a:lnTo>
                  <a:lnTo>
                    <a:pt x="332038" y="55412"/>
                  </a:lnTo>
                  <a:lnTo>
                    <a:pt x="361482" y="25968"/>
                  </a:lnTo>
                  <a:lnTo>
                    <a:pt x="399216" y="6827"/>
                  </a:lnTo>
                  <a:lnTo>
                    <a:pt x="443229" y="0"/>
                  </a:lnTo>
                  <a:close/>
                </a:path>
                <a:path extrusionOk="0" h="275589" w="580389">
                  <a:moveTo>
                    <a:pt x="306069" y="0"/>
                  </a:moveTo>
                  <a:lnTo>
                    <a:pt x="306069" y="0"/>
                  </a:lnTo>
                </a:path>
                <a:path extrusionOk="0" h="275589" w="580389">
                  <a:moveTo>
                    <a:pt x="580389" y="275589"/>
                  </a:moveTo>
                  <a:lnTo>
                    <a:pt x="5803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81" name="Google Shape;1581;p48"/>
          <p:cNvSpPr txBox="1"/>
          <p:nvPr/>
        </p:nvSpPr>
        <p:spPr>
          <a:xfrm>
            <a:off x="4645659" y="336930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p:txBody>
      </p:sp>
      <p:grpSp>
        <p:nvGrpSpPr>
          <p:cNvPr id="1582" name="Google Shape;1582;p48"/>
          <p:cNvGrpSpPr/>
          <p:nvPr/>
        </p:nvGrpSpPr>
        <p:grpSpPr>
          <a:xfrm>
            <a:off x="3656330" y="3350259"/>
            <a:ext cx="1493520" cy="580390"/>
            <a:chOff x="3656330" y="3350259"/>
            <a:chExt cx="1493520" cy="580390"/>
          </a:xfrm>
        </p:grpSpPr>
        <p:sp>
          <p:nvSpPr>
            <p:cNvPr id="1583" name="Google Shape;1583;p48"/>
            <p:cNvSpPr/>
            <p:nvPr/>
          </p:nvSpPr>
          <p:spPr>
            <a:xfrm>
              <a:off x="4874260"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4" name="Google Shape;1584;p48"/>
            <p:cNvSpPr/>
            <p:nvPr/>
          </p:nvSpPr>
          <p:spPr>
            <a:xfrm>
              <a:off x="4874260" y="33502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5" name="Google Shape;1585;p48"/>
            <p:cNvSpPr/>
            <p:nvPr/>
          </p:nvSpPr>
          <p:spPr>
            <a:xfrm>
              <a:off x="36563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6" name="Google Shape;1586;p48"/>
            <p:cNvSpPr/>
            <p:nvPr/>
          </p:nvSpPr>
          <p:spPr>
            <a:xfrm>
              <a:off x="36563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7" name="Google Shape;1587;p48"/>
            <p:cNvSpPr/>
            <p:nvPr/>
          </p:nvSpPr>
          <p:spPr>
            <a:xfrm>
              <a:off x="39598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8" name="Google Shape;1588;p48"/>
            <p:cNvSpPr/>
            <p:nvPr/>
          </p:nvSpPr>
          <p:spPr>
            <a:xfrm>
              <a:off x="39598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9" name="Google Shape;1589;p48"/>
            <p:cNvSpPr/>
            <p:nvPr/>
          </p:nvSpPr>
          <p:spPr>
            <a:xfrm>
              <a:off x="42646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0" name="Google Shape;1590;p48"/>
            <p:cNvSpPr/>
            <p:nvPr/>
          </p:nvSpPr>
          <p:spPr>
            <a:xfrm>
              <a:off x="42646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1" name="Google Shape;1591;p48"/>
            <p:cNvSpPr/>
            <p:nvPr/>
          </p:nvSpPr>
          <p:spPr>
            <a:xfrm>
              <a:off x="45707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2" name="Google Shape;1592;p48"/>
            <p:cNvSpPr/>
            <p:nvPr/>
          </p:nvSpPr>
          <p:spPr>
            <a:xfrm>
              <a:off x="45707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3" name="Google Shape;1593;p48"/>
            <p:cNvSpPr/>
            <p:nvPr/>
          </p:nvSpPr>
          <p:spPr>
            <a:xfrm>
              <a:off x="48742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4" name="Google Shape;1594;p48"/>
            <p:cNvSpPr/>
            <p:nvPr/>
          </p:nvSpPr>
          <p:spPr>
            <a:xfrm>
              <a:off x="48742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95" name="Google Shape;1595;p48"/>
          <p:cNvSpPr txBox="1"/>
          <p:nvPr/>
        </p:nvSpPr>
        <p:spPr>
          <a:xfrm>
            <a:off x="6605269" y="2763519"/>
            <a:ext cx="124460" cy="1866900"/>
          </a:xfrm>
          <a:prstGeom prst="rect">
            <a:avLst/>
          </a:prstGeom>
          <a:noFill/>
          <a:ln>
            <a:noFill/>
          </a:ln>
        </p:spPr>
        <p:txBody>
          <a:bodyPr anchorCtr="0" anchor="t" bIns="0" lIns="0" spcFirstLastPara="1" rIns="0" wrap="square" tIns="1054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9</a:t>
            </a:r>
            <a:endParaRPr sz="1400">
              <a:solidFill>
                <a:schemeClr val="dk1"/>
              </a:solidFill>
              <a:latin typeface="Arial"/>
              <a:ea typeface="Arial"/>
              <a:cs typeface="Arial"/>
              <a:sym typeface="Arial"/>
            </a:endParaRPr>
          </a:p>
          <a:p>
            <a:pPr indent="0" lvl="0" marL="12700" marR="0" rtl="0" algn="l">
              <a:lnSpc>
                <a:spcPct val="100000"/>
              </a:lnSpc>
              <a:spcBef>
                <a:spcPts val="730"/>
              </a:spcBef>
              <a:spcAft>
                <a:spcPts val="0"/>
              </a:spcAft>
              <a:buNone/>
            </a:pPr>
            <a:r>
              <a:rPr b="1" lang="en-US" sz="1400">
                <a:solidFill>
                  <a:schemeClr val="dk1"/>
                </a:solidFill>
                <a:latin typeface="Arial"/>
                <a:ea typeface="Arial"/>
                <a:cs typeface="Arial"/>
                <a:sym typeface="Arial"/>
              </a:rPr>
              <a:t>7</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4</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
        <p:nvSpPr>
          <p:cNvPr id="1600" name="Google Shape;1600;p49"/>
          <p:cNvSpPr txBox="1"/>
          <p:nvPr>
            <p:ph type="title"/>
          </p:nvPr>
        </p:nvSpPr>
        <p:spPr>
          <a:xfrm>
            <a:off x="420369" y="206284"/>
            <a:ext cx="4649470" cy="1046480"/>
          </a:xfrm>
          <a:prstGeom prst="rect">
            <a:avLst/>
          </a:prstGeom>
          <a:noFill/>
          <a:ln>
            <a:noFill/>
          </a:ln>
        </p:spPr>
        <p:txBody>
          <a:bodyPr anchorCtr="0" anchor="t" bIns="0" lIns="0" spcFirstLastPara="1" rIns="0" wrap="square" tIns="69200">
            <a:spAutoFit/>
          </a:bodyPr>
          <a:lstStyle/>
          <a:p>
            <a:pPr indent="0" lvl="0" marL="12700" rtl="0" algn="l">
              <a:lnSpc>
                <a:spcPct val="100000"/>
              </a:lnSpc>
              <a:spcBef>
                <a:spcPts val="0"/>
              </a:spcBef>
              <a:spcAft>
                <a:spcPts val="0"/>
              </a:spcAft>
              <a:buNone/>
            </a:pPr>
            <a:r>
              <a:rPr lang="en-US"/>
              <a:t>Boundary Fill Algorithm</a:t>
            </a:r>
            <a:endParaRPr/>
          </a:p>
          <a:p>
            <a:pPr indent="0" lvl="0" marL="12700" rtl="0" algn="l">
              <a:lnSpc>
                <a:spcPct val="100000"/>
              </a:lnSpc>
              <a:spcBef>
                <a:spcPts val="390"/>
              </a:spcBef>
              <a:spcAft>
                <a:spcPts val="0"/>
              </a:spcAft>
              <a:buNone/>
            </a:pPr>
            <a:r>
              <a:rPr lang="en-US" sz="2800">
                <a:solidFill>
                  <a:srgbClr val="FF0000"/>
                </a:solidFill>
              </a:rPr>
              <a:t>8-connected (Example)</a:t>
            </a:r>
            <a:endParaRPr sz="2800"/>
          </a:p>
        </p:txBody>
      </p:sp>
      <p:grpSp>
        <p:nvGrpSpPr>
          <p:cNvPr id="1601" name="Google Shape;1601;p49"/>
          <p:cNvGrpSpPr/>
          <p:nvPr/>
        </p:nvGrpSpPr>
        <p:grpSpPr>
          <a:xfrm>
            <a:off x="4570729" y="1827529"/>
            <a:ext cx="1493520" cy="885190"/>
            <a:chOff x="4570729" y="1827529"/>
            <a:chExt cx="1493520" cy="885190"/>
          </a:xfrm>
        </p:grpSpPr>
        <p:sp>
          <p:nvSpPr>
            <p:cNvPr id="1602" name="Google Shape;1602;p49"/>
            <p:cNvSpPr/>
            <p:nvPr/>
          </p:nvSpPr>
          <p:spPr>
            <a:xfrm>
              <a:off x="45707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3" name="Google Shape;1603;p49"/>
            <p:cNvSpPr/>
            <p:nvPr/>
          </p:nvSpPr>
          <p:spPr>
            <a:xfrm>
              <a:off x="45707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4" name="Google Shape;1604;p49"/>
            <p:cNvSpPr/>
            <p:nvPr/>
          </p:nvSpPr>
          <p:spPr>
            <a:xfrm>
              <a:off x="48742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5" name="Google Shape;1605;p49"/>
            <p:cNvSpPr/>
            <p:nvPr/>
          </p:nvSpPr>
          <p:spPr>
            <a:xfrm>
              <a:off x="48742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6" name="Google Shape;1606;p49"/>
            <p:cNvSpPr/>
            <p:nvPr/>
          </p:nvSpPr>
          <p:spPr>
            <a:xfrm>
              <a:off x="51790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7" name="Google Shape;1607;p49"/>
            <p:cNvSpPr/>
            <p:nvPr/>
          </p:nvSpPr>
          <p:spPr>
            <a:xfrm>
              <a:off x="51790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8" name="Google Shape;1608;p49"/>
            <p:cNvSpPr/>
            <p:nvPr/>
          </p:nvSpPr>
          <p:spPr>
            <a:xfrm>
              <a:off x="54851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9" name="Google Shape;1609;p49"/>
            <p:cNvSpPr/>
            <p:nvPr/>
          </p:nvSpPr>
          <p:spPr>
            <a:xfrm>
              <a:off x="54851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0" name="Google Shape;1610;p49"/>
            <p:cNvSpPr/>
            <p:nvPr/>
          </p:nvSpPr>
          <p:spPr>
            <a:xfrm>
              <a:off x="57886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1" name="Google Shape;1611;p49"/>
            <p:cNvSpPr/>
            <p:nvPr/>
          </p:nvSpPr>
          <p:spPr>
            <a:xfrm>
              <a:off x="57886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2" name="Google Shape;1612;p49"/>
            <p:cNvSpPr/>
            <p:nvPr/>
          </p:nvSpPr>
          <p:spPr>
            <a:xfrm>
              <a:off x="4570729" y="21310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3" name="Google Shape;1613;p49"/>
            <p:cNvSpPr/>
            <p:nvPr/>
          </p:nvSpPr>
          <p:spPr>
            <a:xfrm>
              <a:off x="4570729" y="21310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4" name="Google Shape;1614;p49"/>
            <p:cNvSpPr/>
            <p:nvPr/>
          </p:nvSpPr>
          <p:spPr>
            <a:xfrm>
              <a:off x="48742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5" name="Google Shape;1615;p49"/>
            <p:cNvSpPr/>
            <p:nvPr/>
          </p:nvSpPr>
          <p:spPr>
            <a:xfrm>
              <a:off x="4874259" y="21310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6" name="Google Shape;1616;p49"/>
            <p:cNvSpPr/>
            <p:nvPr/>
          </p:nvSpPr>
          <p:spPr>
            <a:xfrm>
              <a:off x="51790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7" name="Google Shape;1617;p49"/>
            <p:cNvSpPr/>
            <p:nvPr/>
          </p:nvSpPr>
          <p:spPr>
            <a:xfrm>
              <a:off x="5179059" y="21310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8" name="Google Shape;1618;p49"/>
            <p:cNvSpPr/>
            <p:nvPr/>
          </p:nvSpPr>
          <p:spPr>
            <a:xfrm>
              <a:off x="5485129" y="21310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9" name="Google Shape;1619;p49"/>
            <p:cNvSpPr/>
            <p:nvPr/>
          </p:nvSpPr>
          <p:spPr>
            <a:xfrm>
              <a:off x="5485129" y="21310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0" name="Google Shape;1620;p49"/>
            <p:cNvSpPr/>
            <p:nvPr/>
          </p:nvSpPr>
          <p:spPr>
            <a:xfrm>
              <a:off x="57886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1" name="Google Shape;1621;p49"/>
            <p:cNvSpPr/>
            <p:nvPr/>
          </p:nvSpPr>
          <p:spPr>
            <a:xfrm>
              <a:off x="5788659" y="21310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2" name="Google Shape;1622;p49"/>
            <p:cNvSpPr/>
            <p:nvPr/>
          </p:nvSpPr>
          <p:spPr>
            <a:xfrm>
              <a:off x="4570729" y="24358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3" name="Google Shape;1623;p49"/>
            <p:cNvSpPr/>
            <p:nvPr/>
          </p:nvSpPr>
          <p:spPr>
            <a:xfrm>
              <a:off x="4570729" y="2435859"/>
              <a:ext cx="580390" cy="276860"/>
            </a:xfrm>
            <a:custGeom>
              <a:rect b="b" l="l" r="r" t="t"/>
              <a:pathLst>
                <a:path extrusionOk="0" h="276860" w="580389">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6860" w="580389">
                  <a:moveTo>
                    <a:pt x="0" y="0"/>
                  </a:moveTo>
                  <a:lnTo>
                    <a:pt x="0" y="0"/>
                  </a:lnTo>
                </a:path>
                <a:path extrusionOk="0" h="276860" w="580389">
                  <a:moveTo>
                    <a:pt x="274320" y="275589"/>
                  </a:moveTo>
                  <a:lnTo>
                    <a:pt x="274320" y="275589"/>
                  </a:lnTo>
                </a:path>
                <a:path extrusionOk="0" h="276860" w="580389">
                  <a:moveTo>
                    <a:pt x="443230" y="2539"/>
                  </a:moveTo>
                  <a:lnTo>
                    <a:pt x="487243" y="9245"/>
                  </a:lnTo>
                  <a:lnTo>
                    <a:pt x="524977" y="28143"/>
                  </a:lnTo>
                  <a:lnTo>
                    <a:pt x="554421" y="57404"/>
                  </a:lnTo>
                  <a:lnTo>
                    <a:pt x="573562" y="95199"/>
                  </a:lnTo>
                  <a:lnTo>
                    <a:pt x="580390" y="139700"/>
                  </a:lnTo>
                  <a:lnTo>
                    <a:pt x="573562" y="183713"/>
                  </a:lnTo>
                  <a:lnTo>
                    <a:pt x="554421" y="221447"/>
                  </a:lnTo>
                  <a:lnTo>
                    <a:pt x="524977" y="250891"/>
                  </a:lnTo>
                  <a:lnTo>
                    <a:pt x="487243" y="270032"/>
                  </a:lnTo>
                  <a:lnTo>
                    <a:pt x="443230" y="276860"/>
                  </a:lnTo>
                  <a:lnTo>
                    <a:pt x="399216" y="270032"/>
                  </a:lnTo>
                  <a:lnTo>
                    <a:pt x="361482" y="250891"/>
                  </a:lnTo>
                  <a:lnTo>
                    <a:pt x="332038" y="221447"/>
                  </a:lnTo>
                  <a:lnTo>
                    <a:pt x="312897" y="183713"/>
                  </a:lnTo>
                  <a:lnTo>
                    <a:pt x="306070" y="139700"/>
                  </a:lnTo>
                  <a:lnTo>
                    <a:pt x="312897" y="95199"/>
                  </a:lnTo>
                  <a:lnTo>
                    <a:pt x="332038" y="57403"/>
                  </a:lnTo>
                  <a:lnTo>
                    <a:pt x="361482" y="28143"/>
                  </a:lnTo>
                  <a:lnTo>
                    <a:pt x="399216" y="9245"/>
                  </a:lnTo>
                  <a:lnTo>
                    <a:pt x="443230" y="2539"/>
                  </a:lnTo>
                  <a:close/>
                </a:path>
                <a:path extrusionOk="0" h="276860" w="580389">
                  <a:moveTo>
                    <a:pt x="306070" y="2539"/>
                  </a:moveTo>
                  <a:lnTo>
                    <a:pt x="306070" y="2539"/>
                  </a:lnTo>
                </a:path>
                <a:path extrusionOk="0" h="276860" w="580389">
                  <a:moveTo>
                    <a:pt x="580390" y="276860"/>
                  </a:moveTo>
                  <a:lnTo>
                    <a:pt x="580390" y="27686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24" name="Google Shape;1624;p49"/>
          <p:cNvSpPr txBox="1"/>
          <p:nvPr/>
        </p:nvSpPr>
        <p:spPr>
          <a:xfrm>
            <a:off x="4951729" y="245617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7</a:t>
            </a:r>
            <a:endParaRPr sz="1400">
              <a:solidFill>
                <a:schemeClr val="dk1"/>
              </a:solidFill>
              <a:latin typeface="Arial"/>
              <a:ea typeface="Arial"/>
              <a:cs typeface="Arial"/>
              <a:sym typeface="Arial"/>
            </a:endParaRPr>
          </a:p>
        </p:txBody>
      </p:sp>
      <p:grpSp>
        <p:nvGrpSpPr>
          <p:cNvPr id="1625" name="Google Shape;1625;p49"/>
          <p:cNvGrpSpPr/>
          <p:nvPr/>
        </p:nvGrpSpPr>
        <p:grpSpPr>
          <a:xfrm>
            <a:off x="3656329" y="2435860"/>
            <a:ext cx="2407920" cy="1189990"/>
            <a:chOff x="3656329" y="2435860"/>
            <a:chExt cx="2407920" cy="1189990"/>
          </a:xfrm>
        </p:grpSpPr>
        <p:sp>
          <p:nvSpPr>
            <p:cNvPr id="1626" name="Google Shape;1626;p49"/>
            <p:cNvSpPr/>
            <p:nvPr/>
          </p:nvSpPr>
          <p:spPr>
            <a:xfrm>
              <a:off x="5179059" y="24358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7" name="Google Shape;1627;p49"/>
            <p:cNvSpPr/>
            <p:nvPr/>
          </p:nvSpPr>
          <p:spPr>
            <a:xfrm>
              <a:off x="5179059" y="24358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8" name="Google Shape;1628;p49"/>
            <p:cNvSpPr/>
            <p:nvPr/>
          </p:nvSpPr>
          <p:spPr>
            <a:xfrm>
              <a:off x="5485129" y="24358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9" name="Google Shape;1629;p49"/>
            <p:cNvSpPr/>
            <p:nvPr/>
          </p:nvSpPr>
          <p:spPr>
            <a:xfrm>
              <a:off x="5485129" y="24358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0" name="Google Shape;1630;p49"/>
            <p:cNvSpPr/>
            <p:nvPr/>
          </p:nvSpPr>
          <p:spPr>
            <a:xfrm>
              <a:off x="5788659" y="24358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1" name="Google Shape;1631;p49"/>
            <p:cNvSpPr/>
            <p:nvPr/>
          </p:nvSpPr>
          <p:spPr>
            <a:xfrm>
              <a:off x="5788659" y="24358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2" name="Google Shape;1632;p49"/>
            <p:cNvSpPr/>
            <p:nvPr/>
          </p:nvSpPr>
          <p:spPr>
            <a:xfrm>
              <a:off x="3656329" y="27419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3" name="Google Shape;1633;p49"/>
            <p:cNvSpPr/>
            <p:nvPr/>
          </p:nvSpPr>
          <p:spPr>
            <a:xfrm>
              <a:off x="3656329" y="27419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4" name="Google Shape;1634;p49"/>
            <p:cNvSpPr/>
            <p:nvPr/>
          </p:nvSpPr>
          <p:spPr>
            <a:xfrm>
              <a:off x="39598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5" name="Google Shape;1635;p49"/>
            <p:cNvSpPr/>
            <p:nvPr/>
          </p:nvSpPr>
          <p:spPr>
            <a:xfrm>
              <a:off x="39598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6" name="Google Shape;1636;p49"/>
            <p:cNvSpPr/>
            <p:nvPr/>
          </p:nvSpPr>
          <p:spPr>
            <a:xfrm>
              <a:off x="42646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7" name="Google Shape;1637;p49"/>
            <p:cNvSpPr/>
            <p:nvPr/>
          </p:nvSpPr>
          <p:spPr>
            <a:xfrm>
              <a:off x="42646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8" name="Google Shape;1638;p49"/>
            <p:cNvSpPr/>
            <p:nvPr/>
          </p:nvSpPr>
          <p:spPr>
            <a:xfrm>
              <a:off x="4570729" y="27419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9" name="Google Shape;1639;p49"/>
            <p:cNvSpPr/>
            <p:nvPr/>
          </p:nvSpPr>
          <p:spPr>
            <a:xfrm>
              <a:off x="4570729" y="27419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0" name="Google Shape;1640;p49"/>
            <p:cNvSpPr/>
            <p:nvPr/>
          </p:nvSpPr>
          <p:spPr>
            <a:xfrm>
              <a:off x="48742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1" name="Google Shape;1641;p49"/>
            <p:cNvSpPr/>
            <p:nvPr/>
          </p:nvSpPr>
          <p:spPr>
            <a:xfrm>
              <a:off x="48742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2" name="Google Shape;1642;p49"/>
            <p:cNvSpPr/>
            <p:nvPr/>
          </p:nvSpPr>
          <p:spPr>
            <a:xfrm>
              <a:off x="51790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3" name="Google Shape;1643;p49"/>
            <p:cNvSpPr/>
            <p:nvPr/>
          </p:nvSpPr>
          <p:spPr>
            <a:xfrm>
              <a:off x="51790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4" name="Google Shape;1644;p49"/>
            <p:cNvSpPr/>
            <p:nvPr/>
          </p:nvSpPr>
          <p:spPr>
            <a:xfrm>
              <a:off x="5485129" y="27419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5" name="Google Shape;1645;p49"/>
            <p:cNvSpPr/>
            <p:nvPr/>
          </p:nvSpPr>
          <p:spPr>
            <a:xfrm>
              <a:off x="5485129" y="27419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6" name="Google Shape;1646;p49"/>
            <p:cNvSpPr/>
            <p:nvPr/>
          </p:nvSpPr>
          <p:spPr>
            <a:xfrm>
              <a:off x="5788659"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7" name="Google Shape;1647;p49"/>
            <p:cNvSpPr/>
            <p:nvPr/>
          </p:nvSpPr>
          <p:spPr>
            <a:xfrm>
              <a:off x="5788659"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8" name="Google Shape;1648;p49"/>
            <p:cNvSpPr/>
            <p:nvPr/>
          </p:nvSpPr>
          <p:spPr>
            <a:xfrm>
              <a:off x="3656329" y="30454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9" name="Google Shape;1649;p49"/>
            <p:cNvSpPr/>
            <p:nvPr/>
          </p:nvSpPr>
          <p:spPr>
            <a:xfrm>
              <a:off x="3656329" y="3045460"/>
              <a:ext cx="883919" cy="275590"/>
            </a:xfrm>
            <a:custGeom>
              <a:rect b="b" l="l" r="r" t="t"/>
              <a:pathLst>
                <a:path extrusionOk="0" h="275589" w="8839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883920">
                  <a:moveTo>
                    <a:pt x="0" y="0"/>
                  </a:moveTo>
                  <a:lnTo>
                    <a:pt x="0" y="0"/>
                  </a:lnTo>
                </a:path>
                <a:path extrusionOk="0" h="275589" w="883920">
                  <a:moveTo>
                    <a:pt x="274320" y="275589"/>
                  </a:moveTo>
                  <a:lnTo>
                    <a:pt x="274320" y="275589"/>
                  </a:lnTo>
                </a:path>
                <a:path extrusionOk="0" h="275589" w="8839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883920">
                  <a:moveTo>
                    <a:pt x="303530" y="0"/>
                  </a:moveTo>
                  <a:lnTo>
                    <a:pt x="303530" y="0"/>
                  </a:lnTo>
                </a:path>
                <a:path extrusionOk="0" h="275589" w="883920">
                  <a:moveTo>
                    <a:pt x="579120" y="275589"/>
                  </a:moveTo>
                  <a:lnTo>
                    <a:pt x="579120" y="275589"/>
                  </a:lnTo>
                </a:path>
                <a:path extrusionOk="0" h="275589" w="883920">
                  <a:moveTo>
                    <a:pt x="745490" y="0"/>
                  </a:moveTo>
                  <a:lnTo>
                    <a:pt x="790122" y="6827"/>
                  </a:lnTo>
                  <a:lnTo>
                    <a:pt x="828233" y="25968"/>
                  </a:lnTo>
                  <a:lnTo>
                    <a:pt x="857869" y="55412"/>
                  </a:lnTo>
                  <a:lnTo>
                    <a:pt x="877082" y="93146"/>
                  </a:lnTo>
                  <a:lnTo>
                    <a:pt x="883920" y="137160"/>
                  </a:lnTo>
                  <a:lnTo>
                    <a:pt x="877082" y="181792"/>
                  </a:lnTo>
                  <a:lnTo>
                    <a:pt x="857869" y="219903"/>
                  </a:lnTo>
                  <a:lnTo>
                    <a:pt x="828233" y="249539"/>
                  </a:lnTo>
                  <a:lnTo>
                    <a:pt x="790122" y="268752"/>
                  </a:lnTo>
                  <a:lnTo>
                    <a:pt x="745490" y="275589"/>
                  </a:lnTo>
                  <a:lnTo>
                    <a:pt x="701476" y="268752"/>
                  </a:lnTo>
                  <a:lnTo>
                    <a:pt x="663742" y="249539"/>
                  </a:lnTo>
                  <a:lnTo>
                    <a:pt x="634298" y="219903"/>
                  </a:lnTo>
                  <a:lnTo>
                    <a:pt x="615157" y="181792"/>
                  </a:lnTo>
                  <a:lnTo>
                    <a:pt x="608330" y="137160"/>
                  </a:lnTo>
                  <a:lnTo>
                    <a:pt x="615157" y="93146"/>
                  </a:lnTo>
                  <a:lnTo>
                    <a:pt x="634298" y="55412"/>
                  </a:lnTo>
                  <a:lnTo>
                    <a:pt x="663742" y="25968"/>
                  </a:lnTo>
                  <a:lnTo>
                    <a:pt x="701476" y="6827"/>
                  </a:lnTo>
                  <a:lnTo>
                    <a:pt x="745490" y="0"/>
                  </a:lnTo>
                  <a:close/>
                </a:path>
                <a:path extrusionOk="0" h="275589" w="883920">
                  <a:moveTo>
                    <a:pt x="608330" y="0"/>
                  </a:moveTo>
                  <a:lnTo>
                    <a:pt x="608330" y="0"/>
                  </a:lnTo>
                </a:path>
                <a:path extrusionOk="0" h="275589" w="883920">
                  <a:moveTo>
                    <a:pt x="883920" y="275589"/>
                  </a:moveTo>
                  <a:lnTo>
                    <a:pt x="8839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0" name="Google Shape;1650;p49"/>
            <p:cNvSpPr/>
            <p:nvPr/>
          </p:nvSpPr>
          <p:spPr>
            <a:xfrm>
              <a:off x="4570729" y="30454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1" name="Google Shape;1651;p49"/>
            <p:cNvSpPr/>
            <p:nvPr/>
          </p:nvSpPr>
          <p:spPr>
            <a:xfrm>
              <a:off x="4570729" y="30454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2" name="Google Shape;1652;p49"/>
            <p:cNvSpPr/>
            <p:nvPr/>
          </p:nvSpPr>
          <p:spPr>
            <a:xfrm>
              <a:off x="4874259" y="30454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3" name="Google Shape;1653;p49"/>
            <p:cNvSpPr/>
            <p:nvPr/>
          </p:nvSpPr>
          <p:spPr>
            <a:xfrm>
              <a:off x="4874259" y="30454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4" name="Google Shape;1654;p49"/>
            <p:cNvSpPr/>
            <p:nvPr/>
          </p:nvSpPr>
          <p:spPr>
            <a:xfrm>
              <a:off x="5179059" y="30454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5" name="Google Shape;1655;p49"/>
            <p:cNvSpPr/>
            <p:nvPr/>
          </p:nvSpPr>
          <p:spPr>
            <a:xfrm>
              <a:off x="5179059" y="30454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6" name="Google Shape;1656;p49"/>
            <p:cNvSpPr/>
            <p:nvPr/>
          </p:nvSpPr>
          <p:spPr>
            <a:xfrm>
              <a:off x="3656329" y="33502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7" name="Google Shape;1657;p49"/>
            <p:cNvSpPr/>
            <p:nvPr/>
          </p:nvSpPr>
          <p:spPr>
            <a:xfrm>
              <a:off x="3656329" y="3350260"/>
              <a:ext cx="579120" cy="275590"/>
            </a:xfrm>
            <a:custGeom>
              <a:rect b="b" l="l" r="r" t="t"/>
              <a:pathLst>
                <a:path extrusionOk="0" h="275589" w="5791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79120">
                  <a:moveTo>
                    <a:pt x="0" y="0"/>
                  </a:moveTo>
                  <a:lnTo>
                    <a:pt x="0" y="0"/>
                  </a:lnTo>
                </a:path>
                <a:path extrusionOk="0" h="275589" w="579120">
                  <a:moveTo>
                    <a:pt x="274320" y="275589"/>
                  </a:moveTo>
                  <a:lnTo>
                    <a:pt x="274320" y="275589"/>
                  </a:lnTo>
                </a:path>
                <a:path extrusionOk="0" h="275589" w="5791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579120">
                  <a:moveTo>
                    <a:pt x="303530" y="0"/>
                  </a:moveTo>
                  <a:lnTo>
                    <a:pt x="303530" y="0"/>
                  </a:lnTo>
                </a:path>
                <a:path extrusionOk="0" h="275589" w="579120">
                  <a:moveTo>
                    <a:pt x="579120" y="275589"/>
                  </a:moveTo>
                  <a:lnTo>
                    <a:pt x="5791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58" name="Google Shape;1658;p49"/>
          <p:cNvSpPr txBox="1"/>
          <p:nvPr/>
        </p:nvSpPr>
        <p:spPr>
          <a:xfrm>
            <a:off x="4036059" y="2973069"/>
            <a:ext cx="429259" cy="635000"/>
          </a:xfrm>
          <a:prstGeom prst="rect">
            <a:avLst/>
          </a:prstGeom>
          <a:noFill/>
          <a:ln>
            <a:noFill/>
          </a:ln>
        </p:spPr>
        <p:txBody>
          <a:bodyPr anchorCtr="0" anchor="t" bIns="0" lIns="0" spcFirstLastPara="1" rIns="0" wrap="square" tIns="10412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4	1</a:t>
            </a:r>
            <a:endParaRPr sz="1400">
              <a:solidFill>
                <a:schemeClr val="dk1"/>
              </a:solidFill>
              <a:latin typeface="Arial"/>
              <a:ea typeface="Arial"/>
              <a:cs typeface="Arial"/>
              <a:sym typeface="Arial"/>
            </a:endParaRPr>
          </a:p>
          <a:p>
            <a:pPr indent="0" lvl="0" marL="12700" marR="0" rtl="0" algn="l">
              <a:lnSpc>
                <a:spcPct val="100000"/>
              </a:lnSpc>
              <a:spcBef>
                <a:spcPts val="72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p:txBody>
      </p:sp>
      <p:grpSp>
        <p:nvGrpSpPr>
          <p:cNvPr id="1659" name="Google Shape;1659;p49"/>
          <p:cNvGrpSpPr/>
          <p:nvPr/>
        </p:nvGrpSpPr>
        <p:grpSpPr>
          <a:xfrm>
            <a:off x="4264659" y="3350259"/>
            <a:ext cx="580390" cy="275590"/>
            <a:chOff x="4264659" y="3350259"/>
            <a:chExt cx="580390" cy="275590"/>
          </a:xfrm>
        </p:grpSpPr>
        <p:sp>
          <p:nvSpPr>
            <p:cNvPr id="1660" name="Google Shape;1660;p49"/>
            <p:cNvSpPr/>
            <p:nvPr/>
          </p:nvSpPr>
          <p:spPr>
            <a:xfrm>
              <a:off x="4264659"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1" name="Google Shape;1661;p49"/>
            <p:cNvSpPr/>
            <p:nvPr/>
          </p:nvSpPr>
          <p:spPr>
            <a:xfrm>
              <a:off x="4264659" y="3350259"/>
              <a:ext cx="580390" cy="275590"/>
            </a:xfrm>
            <a:custGeom>
              <a:rect b="b" l="l" r="r" t="t"/>
              <a:pathLst>
                <a:path extrusionOk="0" h="275589" w="5803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80389">
                  <a:moveTo>
                    <a:pt x="0" y="0"/>
                  </a:moveTo>
                  <a:lnTo>
                    <a:pt x="0" y="0"/>
                  </a:lnTo>
                </a:path>
                <a:path extrusionOk="0" h="275589" w="580389">
                  <a:moveTo>
                    <a:pt x="275589" y="275589"/>
                  </a:moveTo>
                  <a:lnTo>
                    <a:pt x="275589" y="275589"/>
                  </a:lnTo>
                </a:path>
                <a:path extrusionOk="0" h="275589" w="580389">
                  <a:moveTo>
                    <a:pt x="443229" y="0"/>
                  </a:moveTo>
                  <a:lnTo>
                    <a:pt x="487243" y="6827"/>
                  </a:lnTo>
                  <a:lnTo>
                    <a:pt x="524977" y="25968"/>
                  </a:lnTo>
                  <a:lnTo>
                    <a:pt x="554421" y="55412"/>
                  </a:lnTo>
                  <a:lnTo>
                    <a:pt x="573562" y="93146"/>
                  </a:lnTo>
                  <a:lnTo>
                    <a:pt x="580389" y="137160"/>
                  </a:lnTo>
                  <a:lnTo>
                    <a:pt x="573562" y="181792"/>
                  </a:lnTo>
                  <a:lnTo>
                    <a:pt x="554421" y="219903"/>
                  </a:lnTo>
                  <a:lnTo>
                    <a:pt x="524977" y="249539"/>
                  </a:lnTo>
                  <a:lnTo>
                    <a:pt x="487243" y="268752"/>
                  </a:lnTo>
                  <a:lnTo>
                    <a:pt x="443229" y="275589"/>
                  </a:lnTo>
                  <a:lnTo>
                    <a:pt x="399216" y="268752"/>
                  </a:lnTo>
                  <a:lnTo>
                    <a:pt x="361482" y="249539"/>
                  </a:lnTo>
                  <a:lnTo>
                    <a:pt x="332038" y="219903"/>
                  </a:lnTo>
                  <a:lnTo>
                    <a:pt x="312897" y="181792"/>
                  </a:lnTo>
                  <a:lnTo>
                    <a:pt x="306069" y="137160"/>
                  </a:lnTo>
                  <a:lnTo>
                    <a:pt x="312897" y="93146"/>
                  </a:lnTo>
                  <a:lnTo>
                    <a:pt x="332038" y="55412"/>
                  </a:lnTo>
                  <a:lnTo>
                    <a:pt x="361482" y="25968"/>
                  </a:lnTo>
                  <a:lnTo>
                    <a:pt x="399216" y="6827"/>
                  </a:lnTo>
                  <a:lnTo>
                    <a:pt x="443229" y="0"/>
                  </a:lnTo>
                  <a:close/>
                </a:path>
                <a:path extrusionOk="0" h="275589" w="580389">
                  <a:moveTo>
                    <a:pt x="306069" y="0"/>
                  </a:moveTo>
                  <a:lnTo>
                    <a:pt x="306069" y="0"/>
                  </a:lnTo>
                </a:path>
                <a:path extrusionOk="0" h="275589" w="580389">
                  <a:moveTo>
                    <a:pt x="580389" y="275589"/>
                  </a:moveTo>
                  <a:lnTo>
                    <a:pt x="5803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62" name="Google Shape;1662;p49"/>
          <p:cNvSpPr txBox="1"/>
          <p:nvPr/>
        </p:nvSpPr>
        <p:spPr>
          <a:xfrm>
            <a:off x="4645659" y="336930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p:txBody>
      </p:sp>
      <p:grpSp>
        <p:nvGrpSpPr>
          <p:cNvPr id="1663" name="Google Shape;1663;p49"/>
          <p:cNvGrpSpPr/>
          <p:nvPr/>
        </p:nvGrpSpPr>
        <p:grpSpPr>
          <a:xfrm>
            <a:off x="3656330" y="3350259"/>
            <a:ext cx="1493520" cy="580390"/>
            <a:chOff x="3656330" y="3350259"/>
            <a:chExt cx="1493520" cy="580390"/>
          </a:xfrm>
        </p:grpSpPr>
        <p:sp>
          <p:nvSpPr>
            <p:cNvPr id="1664" name="Google Shape;1664;p49"/>
            <p:cNvSpPr/>
            <p:nvPr/>
          </p:nvSpPr>
          <p:spPr>
            <a:xfrm>
              <a:off x="4874260"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5" name="Google Shape;1665;p49"/>
            <p:cNvSpPr/>
            <p:nvPr/>
          </p:nvSpPr>
          <p:spPr>
            <a:xfrm>
              <a:off x="4874260" y="33502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6" name="Google Shape;1666;p49"/>
            <p:cNvSpPr/>
            <p:nvPr/>
          </p:nvSpPr>
          <p:spPr>
            <a:xfrm>
              <a:off x="36563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7" name="Google Shape;1667;p49"/>
            <p:cNvSpPr/>
            <p:nvPr/>
          </p:nvSpPr>
          <p:spPr>
            <a:xfrm>
              <a:off x="36563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8" name="Google Shape;1668;p49"/>
            <p:cNvSpPr/>
            <p:nvPr/>
          </p:nvSpPr>
          <p:spPr>
            <a:xfrm>
              <a:off x="39598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9" name="Google Shape;1669;p49"/>
            <p:cNvSpPr/>
            <p:nvPr/>
          </p:nvSpPr>
          <p:spPr>
            <a:xfrm>
              <a:off x="39598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0" name="Google Shape;1670;p49"/>
            <p:cNvSpPr/>
            <p:nvPr/>
          </p:nvSpPr>
          <p:spPr>
            <a:xfrm>
              <a:off x="42646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1" name="Google Shape;1671;p49"/>
            <p:cNvSpPr/>
            <p:nvPr/>
          </p:nvSpPr>
          <p:spPr>
            <a:xfrm>
              <a:off x="42646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2" name="Google Shape;1672;p49"/>
            <p:cNvSpPr/>
            <p:nvPr/>
          </p:nvSpPr>
          <p:spPr>
            <a:xfrm>
              <a:off x="45707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3" name="Google Shape;1673;p49"/>
            <p:cNvSpPr/>
            <p:nvPr/>
          </p:nvSpPr>
          <p:spPr>
            <a:xfrm>
              <a:off x="45707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4" name="Google Shape;1674;p49"/>
            <p:cNvSpPr/>
            <p:nvPr/>
          </p:nvSpPr>
          <p:spPr>
            <a:xfrm>
              <a:off x="48742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5" name="Google Shape;1675;p49"/>
            <p:cNvSpPr/>
            <p:nvPr/>
          </p:nvSpPr>
          <p:spPr>
            <a:xfrm>
              <a:off x="48742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76" name="Google Shape;1676;p49"/>
          <p:cNvSpPr txBox="1"/>
          <p:nvPr/>
        </p:nvSpPr>
        <p:spPr>
          <a:xfrm>
            <a:off x="6605269" y="3068320"/>
            <a:ext cx="124460" cy="1562100"/>
          </a:xfrm>
          <a:prstGeom prst="rect">
            <a:avLst/>
          </a:prstGeom>
          <a:noFill/>
          <a:ln>
            <a:noFill/>
          </a:ln>
        </p:spPr>
        <p:txBody>
          <a:bodyPr anchorCtr="0" anchor="t" bIns="0" lIns="0" spcFirstLastPara="1" rIns="0" wrap="square" tIns="10667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7</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4</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50"/>
          <p:cNvSpPr txBox="1"/>
          <p:nvPr>
            <p:ph type="title"/>
          </p:nvPr>
        </p:nvSpPr>
        <p:spPr>
          <a:xfrm>
            <a:off x="420369" y="206284"/>
            <a:ext cx="4649470" cy="1046480"/>
          </a:xfrm>
          <a:prstGeom prst="rect">
            <a:avLst/>
          </a:prstGeom>
          <a:noFill/>
          <a:ln>
            <a:noFill/>
          </a:ln>
        </p:spPr>
        <p:txBody>
          <a:bodyPr anchorCtr="0" anchor="t" bIns="0" lIns="0" spcFirstLastPara="1" rIns="0" wrap="square" tIns="69200">
            <a:spAutoFit/>
          </a:bodyPr>
          <a:lstStyle/>
          <a:p>
            <a:pPr indent="0" lvl="0" marL="12700" rtl="0" algn="l">
              <a:lnSpc>
                <a:spcPct val="100000"/>
              </a:lnSpc>
              <a:spcBef>
                <a:spcPts val="0"/>
              </a:spcBef>
              <a:spcAft>
                <a:spcPts val="0"/>
              </a:spcAft>
              <a:buNone/>
            </a:pPr>
            <a:r>
              <a:rPr lang="en-US"/>
              <a:t>Boundary Fill Algorithm</a:t>
            </a:r>
            <a:endParaRPr/>
          </a:p>
          <a:p>
            <a:pPr indent="0" lvl="0" marL="12700" rtl="0" algn="l">
              <a:lnSpc>
                <a:spcPct val="100000"/>
              </a:lnSpc>
              <a:spcBef>
                <a:spcPts val="390"/>
              </a:spcBef>
              <a:spcAft>
                <a:spcPts val="0"/>
              </a:spcAft>
              <a:buNone/>
            </a:pPr>
            <a:r>
              <a:rPr lang="en-US" sz="2800">
                <a:solidFill>
                  <a:srgbClr val="FF0000"/>
                </a:solidFill>
              </a:rPr>
              <a:t>8-connected (Example)</a:t>
            </a:r>
            <a:endParaRPr sz="2800"/>
          </a:p>
        </p:txBody>
      </p:sp>
      <p:grpSp>
        <p:nvGrpSpPr>
          <p:cNvPr id="1682" name="Google Shape;1682;p50"/>
          <p:cNvGrpSpPr/>
          <p:nvPr/>
        </p:nvGrpSpPr>
        <p:grpSpPr>
          <a:xfrm>
            <a:off x="3656329" y="1827529"/>
            <a:ext cx="2407920" cy="1798320"/>
            <a:chOff x="3656329" y="1827529"/>
            <a:chExt cx="2407920" cy="1798320"/>
          </a:xfrm>
        </p:grpSpPr>
        <p:sp>
          <p:nvSpPr>
            <p:cNvPr id="1683" name="Google Shape;1683;p50"/>
            <p:cNvSpPr/>
            <p:nvPr/>
          </p:nvSpPr>
          <p:spPr>
            <a:xfrm>
              <a:off x="45707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4" name="Google Shape;1684;p50"/>
            <p:cNvSpPr/>
            <p:nvPr/>
          </p:nvSpPr>
          <p:spPr>
            <a:xfrm>
              <a:off x="45707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5" name="Google Shape;1685;p50"/>
            <p:cNvSpPr/>
            <p:nvPr/>
          </p:nvSpPr>
          <p:spPr>
            <a:xfrm>
              <a:off x="48742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6" name="Google Shape;1686;p50"/>
            <p:cNvSpPr/>
            <p:nvPr/>
          </p:nvSpPr>
          <p:spPr>
            <a:xfrm>
              <a:off x="48742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7" name="Google Shape;1687;p50"/>
            <p:cNvSpPr/>
            <p:nvPr/>
          </p:nvSpPr>
          <p:spPr>
            <a:xfrm>
              <a:off x="51790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8" name="Google Shape;1688;p50"/>
            <p:cNvSpPr/>
            <p:nvPr/>
          </p:nvSpPr>
          <p:spPr>
            <a:xfrm>
              <a:off x="51790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9" name="Google Shape;1689;p50"/>
            <p:cNvSpPr/>
            <p:nvPr/>
          </p:nvSpPr>
          <p:spPr>
            <a:xfrm>
              <a:off x="54851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0" name="Google Shape;1690;p50"/>
            <p:cNvSpPr/>
            <p:nvPr/>
          </p:nvSpPr>
          <p:spPr>
            <a:xfrm>
              <a:off x="54851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1" name="Google Shape;1691;p50"/>
            <p:cNvSpPr/>
            <p:nvPr/>
          </p:nvSpPr>
          <p:spPr>
            <a:xfrm>
              <a:off x="57886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2" name="Google Shape;1692;p50"/>
            <p:cNvSpPr/>
            <p:nvPr/>
          </p:nvSpPr>
          <p:spPr>
            <a:xfrm>
              <a:off x="57886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3" name="Google Shape;1693;p50"/>
            <p:cNvSpPr/>
            <p:nvPr/>
          </p:nvSpPr>
          <p:spPr>
            <a:xfrm>
              <a:off x="4570729" y="21310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4" name="Google Shape;1694;p50"/>
            <p:cNvSpPr/>
            <p:nvPr/>
          </p:nvSpPr>
          <p:spPr>
            <a:xfrm>
              <a:off x="4570729" y="21310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5" name="Google Shape;1695;p50"/>
            <p:cNvSpPr/>
            <p:nvPr/>
          </p:nvSpPr>
          <p:spPr>
            <a:xfrm>
              <a:off x="48742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6" name="Google Shape;1696;p50"/>
            <p:cNvSpPr/>
            <p:nvPr/>
          </p:nvSpPr>
          <p:spPr>
            <a:xfrm>
              <a:off x="4874259" y="21310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7" name="Google Shape;1697;p50"/>
            <p:cNvSpPr/>
            <p:nvPr/>
          </p:nvSpPr>
          <p:spPr>
            <a:xfrm>
              <a:off x="51790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8" name="Google Shape;1698;p50"/>
            <p:cNvSpPr/>
            <p:nvPr/>
          </p:nvSpPr>
          <p:spPr>
            <a:xfrm>
              <a:off x="5179059" y="21310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9" name="Google Shape;1699;p50"/>
            <p:cNvSpPr/>
            <p:nvPr/>
          </p:nvSpPr>
          <p:spPr>
            <a:xfrm>
              <a:off x="5485129" y="21310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0" name="Google Shape;1700;p50"/>
            <p:cNvSpPr/>
            <p:nvPr/>
          </p:nvSpPr>
          <p:spPr>
            <a:xfrm>
              <a:off x="5485129" y="21310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1" name="Google Shape;1701;p50"/>
            <p:cNvSpPr/>
            <p:nvPr/>
          </p:nvSpPr>
          <p:spPr>
            <a:xfrm>
              <a:off x="57886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2" name="Google Shape;1702;p50"/>
            <p:cNvSpPr/>
            <p:nvPr/>
          </p:nvSpPr>
          <p:spPr>
            <a:xfrm>
              <a:off x="5788659" y="21310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3" name="Google Shape;1703;p50"/>
            <p:cNvSpPr/>
            <p:nvPr/>
          </p:nvSpPr>
          <p:spPr>
            <a:xfrm>
              <a:off x="4570729" y="24358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4" name="Google Shape;1704;p50"/>
            <p:cNvSpPr/>
            <p:nvPr/>
          </p:nvSpPr>
          <p:spPr>
            <a:xfrm>
              <a:off x="4570729" y="24358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5" name="Google Shape;1705;p50"/>
            <p:cNvSpPr/>
            <p:nvPr/>
          </p:nvSpPr>
          <p:spPr>
            <a:xfrm>
              <a:off x="4876799" y="2438399"/>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6" name="Google Shape;1706;p50"/>
            <p:cNvSpPr/>
            <p:nvPr/>
          </p:nvSpPr>
          <p:spPr>
            <a:xfrm>
              <a:off x="4876799" y="243839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7" name="Google Shape;1707;p50"/>
            <p:cNvSpPr/>
            <p:nvPr/>
          </p:nvSpPr>
          <p:spPr>
            <a:xfrm>
              <a:off x="5179059" y="24358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8" name="Google Shape;1708;p50"/>
            <p:cNvSpPr/>
            <p:nvPr/>
          </p:nvSpPr>
          <p:spPr>
            <a:xfrm>
              <a:off x="5179059" y="24358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9" name="Google Shape;1709;p50"/>
            <p:cNvSpPr/>
            <p:nvPr/>
          </p:nvSpPr>
          <p:spPr>
            <a:xfrm>
              <a:off x="5485129" y="24358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0" name="Google Shape;1710;p50"/>
            <p:cNvSpPr/>
            <p:nvPr/>
          </p:nvSpPr>
          <p:spPr>
            <a:xfrm>
              <a:off x="5485129" y="24358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1" name="Google Shape;1711;p50"/>
            <p:cNvSpPr/>
            <p:nvPr/>
          </p:nvSpPr>
          <p:spPr>
            <a:xfrm>
              <a:off x="5788659" y="24358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2" name="Google Shape;1712;p50"/>
            <p:cNvSpPr/>
            <p:nvPr/>
          </p:nvSpPr>
          <p:spPr>
            <a:xfrm>
              <a:off x="5788659" y="24358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3" name="Google Shape;1713;p50"/>
            <p:cNvSpPr/>
            <p:nvPr/>
          </p:nvSpPr>
          <p:spPr>
            <a:xfrm>
              <a:off x="3656329" y="27419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4" name="Google Shape;1714;p50"/>
            <p:cNvSpPr/>
            <p:nvPr/>
          </p:nvSpPr>
          <p:spPr>
            <a:xfrm>
              <a:off x="3656329" y="27419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5" name="Google Shape;1715;p50"/>
            <p:cNvSpPr/>
            <p:nvPr/>
          </p:nvSpPr>
          <p:spPr>
            <a:xfrm>
              <a:off x="39598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6" name="Google Shape;1716;p50"/>
            <p:cNvSpPr/>
            <p:nvPr/>
          </p:nvSpPr>
          <p:spPr>
            <a:xfrm>
              <a:off x="39598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7" name="Google Shape;1717;p50"/>
            <p:cNvSpPr/>
            <p:nvPr/>
          </p:nvSpPr>
          <p:spPr>
            <a:xfrm>
              <a:off x="42646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8" name="Google Shape;1718;p50"/>
            <p:cNvSpPr/>
            <p:nvPr/>
          </p:nvSpPr>
          <p:spPr>
            <a:xfrm>
              <a:off x="42646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9" name="Google Shape;1719;p50"/>
            <p:cNvSpPr/>
            <p:nvPr/>
          </p:nvSpPr>
          <p:spPr>
            <a:xfrm>
              <a:off x="4570729" y="27419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0" name="Google Shape;1720;p50"/>
            <p:cNvSpPr/>
            <p:nvPr/>
          </p:nvSpPr>
          <p:spPr>
            <a:xfrm>
              <a:off x="4570729" y="27419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1" name="Google Shape;1721;p50"/>
            <p:cNvSpPr/>
            <p:nvPr/>
          </p:nvSpPr>
          <p:spPr>
            <a:xfrm>
              <a:off x="48742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2" name="Google Shape;1722;p50"/>
            <p:cNvSpPr/>
            <p:nvPr/>
          </p:nvSpPr>
          <p:spPr>
            <a:xfrm>
              <a:off x="48742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3" name="Google Shape;1723;p50"/>
            <p:cNvSpPr/>
            <p:nvPr/>
          </p:nvSpPr>
          <p:spPr>
            <a:xfrm>
              <a:off x="51790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4" name="Google Shape;1724;p50"/>
            <p:cNvSpPr/>
            <p:nvPr/>
          </p:nvSpPr>
          <p:spPr>
            <a:xfrm>
              <a:off x="51790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5" name="Google Shape;1725;p50"/>
            <p:cNvSpPr/>
            <p:nvPr/>
          </p:nvSpPr>
          <p:spPr>
            <a:xfrm>
              <a:off x="5485129" y="27419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6" name="Google Shape;1726;p50"/>
            <p:cNvSpPr/>
            <p:nvPr/>
          </p:nvSpPr>
          <p:spPr>
            <a:xfrm>
              <a:off x="5485129" y="27419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7" name="Google Shape;1727;p50"/>
            <p:cNvSpPr/>
            <p:nvPr/>
          </p:nvSpPr>
          <p:spPr>
            <a:xfrm>
              <a:off x="57886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8" name="Google Shape;1728;p50"/>
            <p:cNvSpPr/>
            <p:nvPr/>
          </p:nvSpPr>
          <p:spPr>
            <a:xfrm>
              <a:off x="57886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9" name="Google Shape;1729;p50"/>
            <p:cNvSpPr/>
            <p:nvPr/>
          </p:nvSpPr>
          <p:spPr>
            <a:xfrm>
              <a:off x="3656329" y="30454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0" name="Google Shape;1730;p50"/>
            <p:cNvSpPr/>
            <p:nvPr/>
          </p:nvSpPr>
          <p:spPr>
            <a:xfrm>
              <a:off x="3656329" y="3045459"/>
              <a:ext cx="883919" cy="275590"/>
            </a:xfrm>
            <a:custGeom>
              <a:rect b="b" l="l" r="r" t="t"/>
              <a:pathLst>
                <a:path extrusionOk="0" h="275589" w="8839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883920">
                  <a:moveTo>
                    <a:pt x="0" y="0"/>
                  </a:moveTo>
                  <a:lnTo>
                    <a:pt x="0" y="0"/>
                  </a:lnTo>
                </a:path>
                <a:path extrusionOk="0" h="275589" w="883920">
                  <a:moveTo>
                    <a:pt x="274320" y="275589"/>
                  </a:moveTo>
                  <a:lnTo>
                    <a:pt x="274320" y="275589"/>
                  </a:lnTo>
                </a:path>
                <a:path extrusionOk="0" h="275589" w="8839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883920">
                  <a:moveTo>
                    <a:pt x="303530" y="0"/>
                  </a:moveTo>
                  <a:lnTo>
                    <a:pt x="303530" y="0"/>
                  </a:lnTo>
                </a:path>
                <a:path extrusionOk="0" h="275589" w="883920">
                  <a:moveTo>
                    <a:pt x="579120" y="275589"/>
                  </a:moveTo>
                  <a:lnTo>
                    <a:pt x="579120" y="275589"/>
                  </a:lnTo>
                </a:path>
                <a:path extrusionOk="0" h="275589" w="883920">
                  <a:moveTo>
                    <a:pt x="745490" y="0"/>
                  </a:moveTo>
                  <a:lnTo>
                    <a:pt x="790122" y="6827"/>
                  </a:lnTo>
                  <a:lnTo>
                    <a:pt x="828233" y="25968"/>
                  </a:lnTo>
                  <a:lnTo>
                    <a:pt x="857869" y="55412"/>
                  </a:lnTo>
                  <a:lnTo>
                    <a:pt x="877082" y="93146"/>
                  </a:lnTo>
                  <a:lnTo>
                    <a:pt x="883920" y="137160"/>
                  </a:lnTo>
                  <a:lnTo>
                    <a:pt x="877082" y="181792"/>
                  </a:lnTo>
                  <a:lnTo>
                    <a:pt x="857869" y="219903"/>
                  </a:lnTo>
                  <a:lnTo>
                    <a:pt x="828233" y="249539"/>
                  </a:lnTo>
                  <a:lnTo>
                    <a:pt x="790122" y="268752"/>
                  </a:lnTo>
                  <a:lnTo>
                    <a:pt x="745490" y="275589"/>
                  </a:lnTo>
                  <a:lnTo>
                    <a:pt x="701476" y="268752"/>
                  </a:lnTo>
                  <a:lnTo>
                    <a:pt x="663742" y="249539"/>
                  </a:lnTo>
                  <a:lnTo>
                    <a:pt x="634298" y="219903"/>
                  </a:lnTo>
                  <a:lnTo>
                    <a:pt x="615157" y="181792"/>
                  </a:lnTo>
                  <a:lnTo>
                    <a:pt x="608330" y="137160"/>
                  </a:lnTo>
                  <a:lnTo>
                    <a:pt x="615157" y="93146"/>
                  </a:lnTo>
                  <a:lnTo>
                    <a:pt x="634298" y="55412"/>
                  </a:lnTo>
                  <a:lnTo>
                    <a:pt x="663742" y="25968"/>
                  </a:lnTo>
                  <a:lnTo>
                    <a:pt x="701476" y="6827"/>
                  </a:lnTo>
                  <a:lnTo>
                    <a:pt x="745490" y="0"/>
                  </a:lnTo>
                  <a:close/>
                </a:path>
                <a:path extrusionOk="0" h="275589" w="883920">
                  <a:moveTo>
                    <a:pt x="608330" y="0"/>
                  </a:moveTo>
                  <a:lnTo>
                    <a:pt x="608330" y="0"/>
                  </a:lnTo>
                </a:path>
                <a:path extrusionOk="0" h="275589" w="883920">
                  <a:moveTo>
                    <a:pt x="883920" y="275589"/>
                  </a:moveTo>
                  <a:lnTo>
                    <a:pt x="8839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1" name="Google Shape;1731;p50"/>
            <p:cNvSpPr/>
            <p:nvPr/>
          </p:nvSpPr>
          <p:spPr>
            <a:xfrm>
              <a:off x="4570729" y="30454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2" name="Google Shape;1732;p50"/>
            <p:cNvSpPr/>
            <p:nvPr/>
          </p:nvSpPr>
          <p:spPr>
            <a:xfrm>
              <a:off x="4570729" y="30454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3" name="Google Shape;1733;p50"/>
            <p:cNvSpPr/>
            <p:nvPr/>
          </p:nvSpPr>
          <p:spPr>
            <a:xfrm>
              <a:off x="4874259" y="30454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4" name="Google Shape;1734;p50"/>
            <p:cNvSpPr/>
            <p:nvPr/>
          </p:nvSpPr>
          <p:spPr>
            <a:xfrm>
              <a:off x="4874259" y="30454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5" name="Google Shape;1735;p50"/>
            <p:cNvSpPr/>
            <p:nvPr/>
          </p:nvSpPr>
          <p:spPr>
            <a:xfrm>
              <a:off x="5179059" y="30454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6" name="Google Shape;1736;p50"/>
            <p:cNvSpPr/>
            <p:nvPr/>
          </p:nvSpPr>
          <p:spPr>
            <a:xfrm>
              <a:off x="5179059" y="30454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7" name="Google Shape;1737;p50"/>
            <p:cNvSpPr/>
            <p:nvPr/>
          </p:nvSpPr>
          <p:spPr>
            <a:xfrm>
              <a:off x="3656329" y="33502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8" name="Google Shape;1738;p50"/>
            <p:cNvSpPr/>
            <p:nvPr/>
          </p:nvSpPr>
          <p:spPr>
            <a:xfrm>
              <a:off x="3656329" y="3350259"/>
              <a:ext cx="579120" cy="275590"/>
            </a:xfrm>
            <a:custGeom>
              <a:rect b="b" l="l" r="r" t="t"/>
              <a:pathLst>
                <a:path extrusionOk="0" h="275589" w="5791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79120">
                  <a:moveTo>
                    <a:pt x="0" y="0"/>
                  </a:moveTo>
                  <a:lnTo>
                    <a:pt x="0" y="0"/>
                  </a:lnTo>
                </a:path>
                <a:path extrusionOk="0" h="275589" w="579120">
                  <a:moveTo>
                    <a:pt x="274320" y="275589"/>
                  </a:moveTo>
                  <a:lnTo>
                    <a:pt x="274320" y="275589"/>
                  </a:lnTo>
                </a:path>
                <a:path extrusionOk="0" h="275589" w="5791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579120">
                  <a:moveTo>
                    <a:pt x="303530" y="0"/>
                  </a:moveTo>
                  <a:lnTo>
                    <a:pt x="303530" y="0"/>
                  </a:lnTo>
                </a:path>
                <a:path extrusionOk="0" h="275589" w="579120">
                  <a:moveTo>
                    <a:pt x="579120" y="275589"/>
                  </a:moveTo>
                  <a:lnTo>
                    <a:pt x="5791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39" name="Google Shape;1739;p50"/>
          <p:cNvSpPr txBox="1"/>
          <p:nvPr/>
        </p:nvSpPr>
        <p:spPr>
          <a:xfrm>
            <a:off x="4036059" y="2973069"/>
            <a:ext cx="429259" cy="635000"/>
          </a:xfrm>
          <a:prstGeom prst="rect">
            <a:avLst/>
          </a:prstGeom>
          <a:noFill/>
          <a:ln>
            <a:noFill/>
          </a:ln>
        </p:spPr>
        <p:txBody>
          <a:bodyPr anchorCtr="0" anchor="t" bIns="0" lIns="0" spcFirstLastPara="1" rIns="0" wrap="square" tIns="10412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4	1</a:t>
            </a:r>
            <a:endParaRPr sz="1400">
              <a:solidFill>
                <a:schemeClr val="dk1"/>
              </a:solidFill>
              <a:latin typeface="Arial"/>
              <a:ea typeface="Arial"/>
              <a:cs typeface="Arial"/>
              <a:sym typeface="Arial"/>
            </a:endParaRPr>
          </a:p>
          <a:p>
            <a:pPr indent="0" lvl="0" marL="12700" marR="0" rtl="0" algn="l">
              <a:lnSpc>
                <a:spcPct val="100000"/>
              </a:lnSpc>
              <a:spcBef>
                <a:spcPts val="72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p:txBody>
      </p:sp>
      <p:grpSp>
        <p:nvGrpSpPr>
          <p:cNvPr id="1740" name="Google Shape;1740;p50"/>
          <p:cNvGrpSpPr/>
          <p:nvPr/>
        </p:nvGrpSpPr>
        <p:grpSpPr>
          <a:xfrm>
            <a:off x="4264659" y="3350259"/>
            <a:ext cx="580390" cy="275590"/>
            <a:chOff x="4264659" y="3350259"/>
            <a:chExt cx="580390" cy="275590"/>
          </a:xfrm>
        </p:grpSpPr>
        <p:sp>
          <p:nvSpPr>
            <p:cNvPr id="1741" name="Google Shape;1741;p50"/>
            <p:cNvSpPr/>
            <p:nvPr/>
          </p:nvSpPr>
          <p:spPr>
            <a:xfrm>
              <a:off x="4264659"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2" name="Google Shape;1742;p50"/>
            <p:cNvSpPr/>
            <p:nvPr/>
          </p:nvSpPr>
          <p:spPr>
            <a:xfrm>
              <a:off x="4264659" y="3350259"/>
              <a:ext cx="580390" cy="275590"/>
            </a:xfrm>
            <a:custGeom>
              <a:rect b="b" l="l" r="r" t="t"/>
              <a:pathLst>
                <a:path extrusionOk="0" h="275589" w="5803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80389">
                  <a:moveTo>
                    <a:pt x="0" y="0"/>
                  </a:moveTo>
                  <a:lnTo>
                    <a:pt x="0" y="0"/>
                  </a:lnTo>
                </a:path>
                <a:path extrusionOk="0" h="275589" w="580389">
                  <a:moveTo>
                    <a:pt x="275589" y="275589"/>
                  </a:moveTo>
                  <a:lnTo>
                    <a:pt x="275589" y="275589"/>
                  </a:lnTo>
                </a:path>
                <a:path extrusionOk="0" h="275589" w="580389">
                  <a:moveTo>
                    <a:pt x="443229" y="0"/>
                  </a:moveTo>
                  <a:lnTo>
                    <a:pt x="487243" y="6827"/>
                  </a:lnTo>
                  <a:lnTo>
                    <a:pt x="524977" y="25968"/>
                  </a:lnTo>
                  <a:lnTo>
                    <a:pt x="554421" y="55412"/>
                  </a:lnTo>
                  <a:lnTo>
                    <a:pt x="573562" y="93146"/>
                  </a:lnTo>
                  <a:lnTo>
                    <a:pt x="580389" y="137160"/>
                  </a:lnTo>
                  <a:lnTo>
                    <a:pt x="573562" y="181792"/>
                  </a:lnTo>
                  <a:lnTo>
                    <a:pt x="554421" y="219903"/>
                  </a:lnTo>
                  <a:lnTo>
                    <a:pt x="524977" y="249539"/>
                  </a:lnTo>
                  <a:lnTo>
                    <a:pt x="487243" y="268752"/>
                  </a:lnTo>
                  <a:lnTo>
                    <a:pt x="443229" y="275589"/>
                  </a:lnTo>
                  <a:lnTo>
                    <a:pt x="399216" y="268752"/>
                  </a:lnTo>
                  <a:lnTo>
                    <a:pt x="361482" y="249539"/>
                  </a:lnTo>
                  <a:lnTo>
                    <a:pt x="332038" y="219903"/>
                  </a:lnTo>
                  <a:lnTo>
                    <a:pt x="312897" y="181792"/>
                  </a:lnTo>
                  <a:lnTo>
                    <a:pt x="306069" y="137160"/>
                  </a:lnTo>
                  <a:lnTo>
                    <a:pt x="312897" y="93146"/>
                  </a:lnTo>
                  <a:lnTo>
                    <a:pt x="332038" y="55412"/>
                  </a:lnTo>
                  <a:lnTo>
                    <a:pt x="361482" y="25968"/>
                  </a:lnTo>
                  <a:lnTo>
                    <a:pt x="399216" y="6827"/>
                  </a:lnTo>
                  <a:lnTo>
                    <a:pt x="443229" y="0"/>
                  </a:lnTo>
                  <a:close/>
                </a:path>
                <a:path extrusionOk="0" h="275589" w="580389">
                  <a:moveTo>
                    <a:pt x="306069" y="0"/>
                  </a:moveTo>
                  <a:lnTo>
                    <a:pt x="306069" y="0"/>
                  </a:lnTo>
                </a:path>
                <a:path extrusionOk="0" h="275589" w="580389">
                  <a:moveTo>
                    <a:pt x="580389" y="275589"/>
                  </a:moveTo>
                  <a:lnTo>
                    <a:pt x="5803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43" name="Google Shape;1743;p50"/>
          <p:cNvSpPr txBox="1"/>
          <p:nvPr/>
        </p:nvSpPr>
        <p:spPr>
          <a:xfrm>
            <a:off x="4645659" y="336930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p:txBody>
      </p:sp>
      <p:grpSp>
        <p:nvGrpSpPr>
          <p:cNvPr id="1744" name="Google Shape;1744;p50"/>
          <p:cNvGrpSpPr/>
          <p:nvPr/>
        </p:nvGrpSpPr>
        <p:grpSpPr>
          <a:xfrm>
            <a:off x="3656330" y="3350259"/>
            <a:ext cx="1493520" cy="580390"/>
            <a:chOff x="3656330" y="3350259"/>
            <a:chExt cx="1493520" cy="580390"/>
          </a:xfrm>
        </p:grpSpPr>
        <p:sp>
          <p:nvSpPr>
            <p:cNvPr id="1745" name="Google Shape;1745;p50"/>
            <p:cNvSpPr/>
            <p:nvPr/>
          </p:nvSpPr>
          <p:spPr>
            <a:xfrm>
              <a:off x="4874260"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6" name="Google Shape;1746;p50"/>
            <p:cNvSpPr/>
            <p:nvPr/>
          </p:nvSpPr>
          <p:spPr>
            <a:xfrm>
              <a:off x="4874260" y="33502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7" name="Google Shape;1747;p50"/>
            <p:cNvSpPr/>
            <p:nvPr/>
          </p:nvSpPr>
          <p:spPr>
            <a:xfrm>
              <a:off x="36563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8" name="Google Shape;1748;p50"/>
            <p:cNvSpPr/>
            <p:nvPr/>
          </p:nvSpPr>
          <p:spPr>
            <a:xfrm>
              <a:off x="36563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9" name="Google Shape;1749;p50"/>
            <p:cNvSpPr/>
            <p:nvPr/>
          </p:nvSpPr>
          <p:spPr>
            <a:xfrm>
              <a:off x="39598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0" name="Google Shape;1750;p50"/>
            <p:cNvSpPr/>
            <p:nvPr/>
          </p:nvSpPr>
          <p:spPr>
            <a:xfrm>
              <a:off x="39598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1" name="Google Shape;1751;p50"/>
            <p:cNvSpPr/>
            <p:nvPr/>
          </p:nvSpPr>
          <p:spPr>
            <a:xfrm>
              <a:off x="42646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2" name="Google Shape;1752;p50"/>
            <p:cNvSpPr/>
            <p:nvPr/>
          </p:nvSpPr>
          <p:spPr>
            <a:xfrm>
              <a:off x="42646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3" name="Google Shape;1753;p50"/>
            <p:cNvSpPr/>
            <p:nvPr/>
          </p:nvSpPr>
          <p:spPr>
            <a:xfrm>
              <a:off x="45707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4" name="Google Shape;1754;p50"/>
            <p:cNvSpPr/>
            <p:nvPr/>
          </p:nvSpPr>
          <p:spPr>
            <a:xfrm>
              <a:off x="45707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5" name="Google Shape;1755;p50"/>
            <p:cNvSpPr/>
            <p:nvPr/>
          </p:nvSpPr>
          <p:spPr>
            <a:xfrm>
              <a:off x="48742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6" name="Google Shape;1756;p50"/>
            <p:cNvSpPr/>
            <p:nvPr/>
          </p:nvSpPr>
          <p:spPr>
            <a:xfrm>
              <a:off x="48742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57" name="Google Shape;1757;p50"/>
          <p:cNvSpPr txBox="1"/>
          <p:nvPr/>
        </p:nvSpPr>
        <p:spPr>
          <a:xfrm>
            <a:off x="6605269" y="3375659"/>
            <a:ext cx="124460" cy="1254760"/>
          </a:xfrm>
          <a:prstGeom prst="rect">
            <a:avLst/>
          </a:prstGeom>
          <a:noFill/>
          <a:ln>
            <a:noFill/>
          </a:ln>
        </p:spPr>
        <p:txBody>
          <a:bodyPr anchorCtr="0" anchor="t" bIns="0" lIns="0" spcFirstLastPara="1" rIns="0" wrap="square" tIns="10667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4</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51"/>
          <p:cNvSpPr txBox="1"/>
          <p:nvPr>
            <p:ph type="title"/>
          </p:nvPr>
        </p:nvSpPr>
        <p:spPr>
          <a:xfrm>
            <a:off x="420369" y="206284"/>
            <a:ext cx="4649470" cy="1046480"/>
          </a:xfrm>
          <a:prstGeom prst="rect">
            <a:avLst/>
          </a:prstGeom>
          <a:noFill/>
          <a:ln>
            <a:noFill/>
          </a:ln>
        </p:spPr>
        <p:txBody>
          <a:bodyPr anchorCtr="0" anchor="t" bIns="0" lIns="0" spcFirstLastPara="1" rIns="0" wrap="square" tIns="69200">
            <a:spAutoFit/>
          </a:bodyPr>
          <a:lstStyle/>
          <a:p>
            <a:pPr indent="0" lvl="0" marL="12700" rtl="0" algn="l">
              <a:lnSpc>
                <a:spcPct val="100000"/>
              </a:lnSpc>
              <a:spcBef>
                <a:spcPts val="0"/>
              </a:spcBef>
              <a:spcAft>
                <a:spcPts val="0"/>
              </a:spcAft>
              <a:buNone/>
            </a:pPr>
            <a:r>
              <a:rPr lang="en-US"/>
              <a:t>Boundary Fill Algorithm</a:t>
            </a:r>
            <a:endParaRPr/>
          </a:p>
          <a:p>
            <a:pPr indent="0" lvl="0" marL="12700" rtl="0" algn="l">
              <a:lnSpc>
                <a:spcPct val="100000"/>
              </a:lnSpc>
              <a:spcBef>
                <a:spcPts val="390"/>
              </a:spcBef>
              <a:spcAft>
                <a:spcPts val="0"/>
              </a:spcAft>
              <a:buNone/>
            </a:pPr>
            <a:r>
              <a:rPr lang="en-US" sz="2800">
                <a:solidFill>
                  <a:srgbClr val="FF0000"/>
                </a:solidFill>
              </a:rPr>
              <a:t>8-connected (Example)</a:t>
            </a:r>
            <a:endParaRPr sz="2800"/>
          </a:p>
        </p:txBody>
      </p:sp>
      <p:grpSp>
        <p:nvGrpSpPr>
          <p:cNvPr id="1763" name="Google Shape;1763;p51"/>
          <p:cNvGrpSpPr/>
          <p:nvPr/>
        </p:nvGrpSpPr>
        <p:grpSpPr>
          <a:xfrm>
            <a:off x="3656329" y="1827529"/>
            <a:ext cx="2407920" cy="1493520"/>
            <a:chOff x="3656329" y="1827529"/>
            <a:chExt cx="2407920" cy="1493520"/>
          </a:xfrm>
        </p:grpSpPr>
        <p:sp>
          <p:nvSpPr>
            <p:cNvPr id="1764" name="Google Shape;1764;p51"/>
            <p:cNvSpPr/>
            <p:nvPr/>
          </p:nvSpPr>
          <p:spPr>
            <a:xfrm>
              <a:off x="45707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5" name="Google Shape;1765;p51"/>
            <p:cNvSpPr/>
            <p:nvPr/>
          </p:nvSpPr>
          <p:spPr>
            <a:xfrm>
              <a:off x="45707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6" name="Google Shape;1766;p51"/>
            <p:cNvSpPr/>
            <p:nvPr/>
          </p:nvSpPr>
          <p:spPr>
            <a:xfrm>
              <a:off x="48742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7" name="Google Shape;1767;p51"/>
            <p:cNvSpPr/>
            <p:nvPr/>
          </p:nvSpPr>
          <p:spPr>
            <a:xfrm>
              <a:off x="48742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8" name="Google Shape;1768;p51"/>
            <p:cNvSpPr/>
            <p:nvPr/>
          </p:nvSpPr>
          <p:spPr>
            <a:xfrm>
              <a:off x="51790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9" name="Google Shape;1769;p51"/>
            <p:cNvSpPr/>
            <p:nvPr/>
          </p:nvSpPr>
          <p:spPr>
            <a:xfrm>
              <a:off x="51790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0" name="Google Shape;1770;p51"/>
            <p:cNvSpPr/>
            <p:nvPr/>
          </p:nvSpPr>
          <p:spPr>
            <a:xfrm>
              <a:off x="54851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1" name="Google Shape;1771;p51"/>
            <p:cNvSpPr/>
            <p:nvPr/>
          </p:nvSpPr>
          <p:spPr>
            <a:xfrm>
              <a:off x="54851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2" name="Google Shape;1772;p51"/>
            <p:cNvSpPr/>
            <p:nvPr/>
          </p:nvSpPr>
          <p:spPr>
            <a:xfrm>
              <a:off x="57886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3" name="Google Shape;1773;p51"/>
            <p:cNvSpPr/>
            <p:nvPr/>
          </p:nvSpPr>
          <p:spPr>
            <a:xfrm>
              <a:off x="57886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4" name="Google Shape;1774;p51"/>
            <p:cNvSpPr/>
            <p:nvPr/>
          </p:nvSpPr>
          <p:spPr>
            <a:xfrm>
              <a:off x="4570729" y="21310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5" name="Google Shape;1775;p51"/>
            <p:cNvSpPr/>
            <p:nvPr/>
          </p:nvSpPr>
          <p:spPr>
            <a:xfrm>
              <a:off x="4570729" y="21310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6" name="Google Shape;1776;p51"/>
            <p:cNvSpPr/>
            <p:nvPr/>
          </p:nvSpPr>
          <p:spPr>
            <a:xfrm>
              <a:off x="48742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7" name="Google Shape;1777;p51"/>
            <p:cNvSpPr/>
            <p:nvPr/>
          </p:nvSpPr>
          <p:spPr>
            <a:xfrm>
              <a:off x="4874259" y="21310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8" name="Google Shape;1778;p51"/>
            <p:cNvSpPr/>
            <p:nvPr/>
          </p:nvSpPr>
          <p:spPr>
            <a:xfrm>
              <a:off x="51790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9" name="Google Shape;1779;p51"/>
            <p:cNvSpPr/>
            <p:nvPr/>
          </p:nvSpPr>
          <p:spPr>
            <a:xfrm>
              <a:off x="5179059" y="21310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0" name="Google Shape;1780;p51"/>
            <p:cNvSpPr/>
            <p:nvPr/>
          </p:nvSpPr>
          <p:spPr>
            <a:xfrm>
              <a:off x="5485129" y="21310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1" name="Google Shape;1781;p51"/>
            <p:cNvSpPr/>
            <p:nvPr/>
          </p:nvSpPr>
          <p:spPr>
            <a:xfrm>
              <a:off x="5485129" y="21310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2" name="Google Shape;1782;p51"/>
            <p:cNvSpPr/>
            <p:nvPr/>
          </p:nvSpPr>
          <p:spPr>
            <a:xfrm>
              <a:off x="57886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3" name="Google Shape;1783;p51"/>
            <p:cNvSpPr/>
            <p:nvPr/>
          </p:nvSpPr>
          <p:spPr>
            <a:xfrm>
              <a:off x="5788659" y="21310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4" name="Google Shape;1784;p51"/>
            <p:cNvSpPr/>
            <p:nvPr/>
          </p:nvSpPr>
          <p:spPr>
            <a:xfrm>
              <a:off x="4570729" y="24358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5" name="Google Shape;1785;p51"/>
            <p:cNvSpPr/>
            <p:nvPr/>
          </p:nvSpPr>
          <p:spPr>
            <a:xfrm>
              <a:off x="4570729" y="24358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6" name="Google Shape;1786;p51"/>
            <p:cNvSpPr/>
            <p:nvPr/>
          </p:nvSpPr>
          <p:spPr>
            <a:xfrm>
              <a:off x="4876799" y="2438399"/>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7" name="Google Shape;1787;p51"/>
            <p:cNvSpPr/>
            <p:nvPr/>
          </p:nvSpPr>
          <p:spPr>
            <a:xfrm>
              <a:off x="4876799" y="243839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8" name="Google Shape;1788;p51"/>
            <p:cNvSpPr/>
            <p:nvPr/>
          </p:nvSpPr>
          <p:spPr>
            <a:xfrm>
              <a:off x="5179059" y="24358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9" name="Google Shape;1789;p51"/>
            <p:cNvSpPr/>
            <p:nvPr/>
          </p:nvSpPr>
          <p:spPr>
            <a:xfrm>
              <a:off x="5179059" y="24358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0" name="Google Shape;1790;p51"/>
            <p:cNvSpPr/>
            <p:nvPr/>
          </p:nvSpPr>
          <p:spPr>
            <a:xfrm>
              <a:off x="5485129" y="24358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1" name="Google Shape;1791;p51"/>
            <p:cNvSpPr/>
            <p:nvPr/>
          </p:nvSpPr>
          <p:spPr>
            <a:xfrm>
              <a:off x="5485129" y="24358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2" name="Google Shape;1792;p51"/>
            <p:cNvSpPr/>
            <p:nvPr/>
          </p:nvSpPr>
          <p:spPr>
            <a:xfrm>
              <a:off x="5788659" y="24358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3" name="Google Shape;1793;p51"/>
            <p:cNvSpPr/>
            <p:nvPr/>
          </p:nvSpPr>
          <p:spPr>
            <a:xfrm>
              <a:off x="5788659" y="24358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4" name="Google Shape;1794;p51"/>
            <p:cNvSpPr/>
            <p:nvPr/>
          </p:nvSpPr>
          <p:spPr>
            <a:xfrm>
              <a:off x="3656329" y="27419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5" name="Google Shape;1795;p51"/>
            <p:cNvSpPr/>
            <p:nvPr/>
          </p:nvSpPr>
          <p:spPr>
            <a:xfrm>
              <a:off x="3656329" y="27419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6" name="Google Shape;1796;p51"/>
            <p:cNvSpPr/>
            <p:nvPr/>
          </p:nvSpPr>
          <p:spPr>
            <a:xfrm>
              <a:off x="39598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7" name="Google Shape;1797;p51"/>
            <p:cNvSpPr/>
            <p:nvPr/>
          </p:nvSpPr>
          <p:spPr>
            <a:xfrm>
              <a:off x="39598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8" name="Google Shape;1798;p51"/>
            <p:cNvSpPr/>
            <p:nvPr/>
          </p:nvSpPr>
          <p:spPr>
            <a:xfrm>
              <a:off x="42646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9" name="Google Shape;1799;p51"/>
            <p:cNvSpPr/>
            <p:nvPr/>
          </p:nvSpPr>
          <p:spPr>
            <a:xfrm>
              <a:off x="42646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0" name="Google Shape;1800;p51"/>
            <p:cNvSpPr/>
            <p:nvPr/>
          </p:nvSpPr>
          <p:spPr>
            <a:xfrm>
              <a:off x="4570729" y="27419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1" name="Google Shape;1801;p51"/>
            <p:cNvSpPr/>
            <p:nvPr/>
          </p:nvSpPr>
          <p:spPr>
            <a:xfrm>
              <a:off x="4570729" y="27419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2" name="Google Shape;1802;p51"/>
            <p:cNvSpPr/>
            <p:nvPr/>
          </p:nvSpPr>
          <p:spPr>
            <a:xfrm>
              <a:off x="48742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3" name="Google Shape;1803;p51"/>
            <p:cNvSpPr/>
            <p:nvPr/>
          </p:nvSpPr>
          <p:spPr>
            <a:xfrm>
              <a:off x="48742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4" name="Google Shape;1804;p51"/>
            <p:cNvSpPr/>
            <p:nvPr/>
          </p:nvSpPr>
          <p:spPr>
            <a:xfrm>
              <a:off x="51790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5" name="Google Shape;1805;p51"/>
            <p:cNvSpPr/>
            <p:nvPr/>
          </p:nvSpPr>
          <p:spPr>
            <a:xfrm>
              <a:off x="51790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6" name="Google Shape;1806;p51"/>
            <p:cNvSpPr/>
            <p:nvPr/>
          </p:nvSpPr>
          <p:spPr>
            <a:xfrm>
              <a:off x="5485129" y="27419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7" name="Google Shape;1807;p51"/>
            <p:cNvSpPr/>
            <p:nvPr/>
          </p:nvSpPr>
          <p:spPr>
            <a:xfrm>
              <a:off x="5485129" y="27419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8" name="Google Shape;1808;p51"/>
            <p:cNvSpPr/>
            <p:nvPr/>
          </p:nvSpPr>
          <p:spPr>
            <a:xfrm>
              <a:off x="57886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9" name="Google Shape;1809;p51"/>
            <p:cNvSpPr/>
            <p:nvPr/>
          </p:nvSpPr>
          <p:spPr>
            <a:xfrm>
              <a:off x="57886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0" name="Google Shape;1810;p51"/>
            <p:cNvSpPr/>
            <p:nvPr/>
          </p:nvSpPr>
          <p:spPr>
            <a:xfrm>
              <a:off x="3656329" y="30454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1" name="Google Shape;1811;p51"/>
            <p:cNvSpPr/>
            <p:nvPr/>
          </p:nvSpPr>
          <p:spPr>
            <a:xfrm>
              <a:off x="3656329" y="30454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2" name="Google Shape;1812;p51"/>
            <p:cNvSpPr/>
            <p:nvPr/>
          </p:nvSpPr>
          <p:spPr>
            <a:xfrm>
              <a:off x="3959859" y="30454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3" name="Google Shape;1813;p51"/>
            <p:cNvSpPr/>
            <p:nvPr/>
          </p:nvSpPr>
          <p:spPr>
            <a:xfrm>
              <a:off x="3959859" y="3045459"/>
              <a:ext cx="580390" cy="275590"/>
            </a:xfrm>
            <a:custGeom>
              <a:rect b="b" l="l" r="r" t="t"/>
              <a:pathLst>
                <a:path extrusionOk="0" h="275589" w="5803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80389">
                  <a:moveTo>
                    <a:pt x="0" y="0"/>
                  </a:moveTo>
                  <a:lnTo>
                    <a:pt x="0" y="0"/>
                  </a:lnTo>
                </a:path>
                <a:path extrusionOk="0" h="275589" w="580389">
                  <a:moveTo>
                    <a:pt x="275589" y="275589"/>
                  </a:moveTo>
                  <a:lnTo>
                    <a:pt x="275589" y="275589"/>
                  </a:lnTo>
                </a:path>
                <a:path extrusionOk="0" h="275589" w="580389">
                  <a:moveTo>
                    <a:pt x="441960" y="0"/>
                  </a:moveTo>
                  <a:lnTo>
                    <a:pt x="486592" y="6827"/>
                  </a:lnTo>
                  <a:lnTo>
                    <a:pt x="524703" y="25968"/>
                  </a:lnTo>
                  <a:lnTo>
                    <a:pt x="554339" y="55412"/>
                  </a:lnTo>
                  <a:lnTo>
                    <a:pt x="573552" y="93146"/>
                  </a:lnTo>
                  <a:lnTo>
                    <a:pt x="580389" y="137160"/>
                  </a:lnTo>
                  <a:lnTo>
                    <a:pt x="573552" y="181792"/>
                  </a:lnTo>
                  <a:lnTo>
                    <a:pt x="554339" y="219903"/>
                  </a:lnTo>
                  <a:lnTo>
                    <a:pt x="524703" y="249539"/>
                  </a:lnTo>
                  <a:lnTo>
                    <a:pt x="486592" y="268752"/>
                  </a:lnTo>
                  <a:lnTo>
                    <a:pt x="441960" y="275589"/>
                  </a:lnTo>
                  <a:lnTo>
                    <a:pt x="397946" y="268752"/>
                  </a:lnTo>
                  <a:lnTo>
                    <a:pt x="360212" y="249539"/>
                  </a:lnTo>
                  <a:lnTo>
                    <a:pt x="330768" y="219903"/>
                  </a:lnTo>
                  <a:lnTo>
                    <a:pt x="311627" y="181792"/>
                  </a:lnTo>
                  <a:lnTo>
                    <a:pt x="304800" y="137160"/>
                  </a:lnTo>
                  <a:lnTo>
                    <a:pt x="311627" y="93146"/>
                  </a:lnTo>
                  <a:lnTo>
                    <a:pt x="330768" y="55412"/>
                  </a:lnTo>
                  <a:lnTo>
                    <a:pt x="360212" y="25968"/>
                  </a:lnTo>
                  <a:lnTo>
                    <a:pt x="397946" y="6827"/>
                  </a:lnTo>
                  <a:lnTo>
                    <a:pt x="441960" y="0"/>
                  </a:lnTo>
                  <a:close/>
                </a:path>
                <a:path extrusionOk="0" h="275589" w="580389">
                  <a:moveTo>
                    <a:pt x="304800" y="0"/>
                  </a:moveTo>
                  <a:lnTo>
                    <a:pt x="304800" y="0"/>
                  </a:lnTo>
                </a:path>
                <a:path extrusionOk="0" h="275589" w="580389">
                  <a:moveTo>
                    <a:pt x="580389" y="275589"/>
                  </a:moveTo>
                  <a:lnTo>
                    <a:pt x="5803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14" name="Google Shape;1814;p51"/>
          <p:cNvSpPr txBox="1"/>
          <p:nvPr/>
        </p:nvSpPr>
        <p:spPr>
          <a:xfrm>
            <a:off x="4340859" y="306450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grpSp>
        <p:nvGrpSpPr>
          <p:cNvPr id="1815" name="Google Shape;1815;p51"/>
          <p:cNvGrpSpPr/>
          <p:nvPr/>
        </p:nvGrpSpPr>
        <p:grpSpPr>
          <a:xfrm>
            <a:off x="3656329" y="3045460"/>
            <a:ext cx="1798320" cy="580390"/>
            <a:chOff x="3656329" y="3045460"/>
            <a:chExt cx="1798320" cy="580390"/>
          </a:xfrm>
        </p:grpSpPr>
        <p:sp>
          <p:nvSpPr>
            <p:cNvPr id="1816" name="Google Shape;1816;p51"/>
            <p:cNvSpPr/>
            <p:nvPr/>
          </p:nvSpPr>
          <p:spPr>
            <a:xfrm>
              <a:off x="4570729" y="30454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7" name="Google Shape;1817;p51"/>
            <p:cNvSpPr/>
            <p:nvPr/>
          </p:nvSpPr>
          <p:spPr>
            <a:xfrm>
              <a:off x="4570729" y="30454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8" name="Google Shape;1818;p51"/>
            <p:cNvSpPr/>
            <p:nvPr/>
          </p:nvSpPr>
          <p:spPr>
            <a:xfrm>
              <a:off x="4874259" y="30454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9" name="Google Shape;1819;p51"/>
            <p:cNvSpPr/>
            <p:nvPr/>
          </p:nvSpPr>
          <p:spPr>
            <a:xfrm>
              <a:off x="4874259" y="30454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0" name="Google Shape;1820;p51"/>
            <p:cNvSpPr/>
            <p:nvPr/>
          </p:nvSpPr>
          <p:spPr>
            <a:xfrm>
              <a:off x="5179059" y="30454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1" name="Google Shape;1821;p51"/>
            <p:cNvSpPr/>
            <p:nvPr/>
          </p:nvSpPr>
          <p:spPr>
            <a:xfrm>
              <a:off x="5179059" y="30454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2" name="Google Shape;1822;p51"/>
            <p:cNvSpPr/>
            <p:nvPr/>
          </p:nvSpPr>
          <p:spPr>
            <a:xfrm>
              <a:off x="3656329" y="33502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3" name="Google Shape;1823;p51"/>
            <p:cNvSpPr/>
            <p:nvPr/>
          </p:nvSpPr>
          <p:spPr>
            <a:xfrm>
              <a:off x="3656329" y="3350260"/>
              <a:ext cx="579120" cy="275590"/>
            </a:xfrm>
            <a:custGeom>
              <a:rect b="b" l="l" r="r" t="t"/>
              <a:pathLst>
                <a:path extrusionOk="0" h="275589" w="5791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79120">
                  <a:moveTo>
                    <a:pt x="0" y="0"/>
                  </a:moveTo>
                  <a:lnTo>
                    <a:pt x="0" y="0"/>
                  </a:lnTo>
                </a:path>
                <a:path extrusionOk="0" h="275589" w="579120">
                  <a:moveTo>
                    <a:pt x="274320" y="275589"/>
                  </a:moveTo>
                  <a:lnTo>
                    <a:pt x="274320" y="275589"/>
                  </a:lnTo>
                </a:path>
                <a:path extrusionOk="0" h="275589" w="5791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579120">
                  <a:moveTo>
                    <a:pt x="303530" y="0"/>
                  </a:moveTo>
                  <a:lnTo>
                    <a:pt x="303530" y="0"/>
                  </a:lnTo>
                </a:path>
                <a:path extrusionOk="0" h="275589" w="579120">
                  <a:moveTo>
                    <a:pt x="579120" y="275589"/>
                  </a:moveTo>
                  <a:lnTo>
                    <a:pt x="5791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24" name="Google Shape;1824;p51"/>
          <p:cNvSpPr txBox="1"/>
          <p:nvPr/>
        </p:nvSpPr>
        <p:spPr>
          <a:xfrm>
            <a:off x="4036059" y="336930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p:txBody>
      </p:sp>
      <p:grpSp>
        <p:nvGrpSpPr>
          <p:cNvPr id="1825" name="Google Shape;1825;p51"/>
          <p:cNvGrpSpPr/>
          <p:nvPr/>
        </p:nvGrpSpPr>
        <p:grpSpPr>
          <a:xfrm>
            <a:off x="4264659" y="3350259"/>
            <a:ext cx="580390" cy="275590"/>
            <a:chOff x="4264659" y="3350259"/>
            <a:chExt cx="580390" cy="275590"/>
          </a:xfrm>
        </p:grpSpPr>
        <p:sp>
          <p:nvSpPr>
            <p:cNvPr id="1826" name="Google Shape;1826;p51"/>
            <p:cNvSpPr/>
            <p:nvPr/>
          </p:nvSpPr>
          <p:spPr>
            <a:xfrm>
              <a:off x="4264659"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7" name="Google Shape;1827;p51"/>
            <p:cNvSpPr/>
            <p:nvPr/>
          </p:nvSpPr>
          <p:spPr>
            <a:xfrm>
              <a:off x="4264659" y="3350259"/>
              <a:ext cx="580390" cy="275590"/>
            </a:xfrm>
            <a:custGeom>
              <a:rect b="b" l="l" r="r" t="t"/>
              <a:pathLst>
                <a:path extrusionOk="0" h="275589" w="5803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80389">
                  <a:moveTo>
                    <a:pt x="0" y="0"/>
                  </a:moveTo>
                  <a:lnTo>
                    <a:pt x="0" y="0"/>
                  </a:lnTo>
                </a:path>
                <a:path extrusionOk="0" h="275589" w="580389">
                  <a:moveTo>
                    <a:pt x="275589" y="275589"/>
                  </a:moveTo>
                  <a:lnTo>
                    <a:pt x="275589" y="275589"/>
                  </a:lnTo>
                </a:path>
                <a:path extrusionOk="0" h="275589" w="580389">
                  <a:moveTo>
                    <a:pt x="443229" y="0"/>
                  </a:moveTo>
                  <a:lnTo>
                    <a:pt x="487243" y="6827"/>
                  </a:lnTo>
                  <a:lnTo>
                    <a:pt x="524977" y="25968"/>
                  </a:lnTo>
                  <a:lnTo>
                    <a:pt x="554421" y="55412"/>
                  </a:lnTo>
                  <a:lnTo>
                    <a:pt x="573562" y="93146"/>
                  </a:lnTo>
                  <a:lnTo>
                    <a:pt x="580389" y="137160"/>
                  </a:lnTo>
                  <a:lnTo>
                    <a:pt x="573562" y="181792"/>
                  </a:lnTo>
                  <a:lnTo>
                    <a:pt x="554421" y="219903"/>
                  </a:lnTo>
                  <a:lnTo>
                    <a:pt x="524977" y="249539"/>
                  </a:lnTo>
                  <a:lnTo>
                    <a:pt x="487243" y="268752"/>
                  </a:lnTo>
                  <a:lnTo>
                    <a:pt x="443229" y="275589"/>
                  </a:lnTo>
                  <a:lnTo>
                    <a:pt x="399216" y="268752"/>
                  </a:lnTo>
                  <a:lnTo>
                    <a:pt x="361482" y="249539"/>
                  </a:lnTo>
                  <a:lnTo>
                    <a:pt x="332038" y="219903"/>
                  </a:lnTo>
                  <a:lnTo>
                    <a:pt x="312897" y="181792"/>
                  </a:lnTo>
                  <a:lnTo>
                    <a:pt x="306069" y="137160"/>
                  </a:lnTo>
                  <a:lnTo>
                    <a:pt x="312897" y="93146"/>
                  </a:lnTo>
                  <a:lnTo>
                    <a:pt x="332038" y="55412"/>
                  </a:lnTo>
                  <a:lnTo>
                    <a:pt x="361482" y="25968"/>
                  </a:lnTo>
                  <a:lnTo>
                    <a:pt x="399216" y="6827"/>
                  </a:lnTo>
                  <a:lnTo>
                    <a:pt x="443229" y="0"/>
                  </a:lnTo>
                  <a:close/>
                </a:path>
                <a:path extrusionOk="0" h="275589" w="580389">
                  <a:moveTo>
                    <a:pt x="306069" y="0"/>
                  </a:moveTo>
                  <a:lnTo>
                    <a:pt x="306069" y="0"/>
                  </a:lnTo>
                </a:path>
                <a:path extrusionOk="0" h="275589" w="580389">
                  <a:moveTo>
                    <a:pt x="580389" y="275589"/>
                  </a:moveTo>
                  <a:lnTo>
                    <a:pt x="5803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28" name="Google Shape;1828;p51"/>
          <p:cNvSpPr txBox="1"/>
          <p:nvPr/>
        </p:nvSpPr>
        <p:spPr>
          <a:xfrm>
            <a:off x="4645659" y="336930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p:txBody>
      </p:sp>
      <p:grpSp>
        <p:nvGrpSpPr>
          <p:cNvPr id="1829" name="Google Shape;1829;p51"/>
          <p:cNvGrpSpPr/>
          <p:nvPr/>
        </p:nvGrpSpPr>
        <p:grpSpPr>
          <a:xfrm>
            <a:off x="3656330" y="3350259"/>
            <a:ext cx="1493520" cy="580390"/>
            <a:chOff x="3656330" y="3350259"/>
            <a:chExt cx="1493520" cy="580390"/>
          </a:xfrm>
        </p:grpSpPr>
        <p:sp>
          <p:nvSpPr>
            <p:cNvPr id="1830" name="Google Shape;1830;p51"/>
            <p:cNvSpPr/>
            <p:nvPr/>
          </p:nvSpPr>
          <p:spPr>
            <a:xfrm>
              <a:off x="4874260"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1" name="Google Shape;1831;p51"/>
            <p:cNvSpPr/>
            <p:nvPr/>
          </p:nvSpPr>
          <p:spPr>
            <a:xfrm>
              <a:off x="4874260" y="33502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2" name="Google Shape;1832;p51"/>
            <p:cNvSpPr/>
            <p:nvPr/>
          </p:nvSpPr>
          <p:spPr>
            <a:xfrm>
              <a:off x="36563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3" name="Google Shape;1833;p51"/>
            <p:cNvSpPr/>
            <p:nvPr/>
          </p:nvSpPr>
          <p:spPr>
            <a:xfrm>
              <a:off x="36563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4" name="Google Shape;1834;p51"/>
            <p:cNvSpPr/>
            <p:nvPr/>
          </p:nvSpPr>
          <p:spPr>
            <a:xfrm>
              <a:off x="39598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5" name="Google Shape;1835;p51"/>
            <p:cNvSpPr/>
            <p:nvPr/>
          </p:nvSpPr>
          <p:spPr>
            <a:xfrm>
              <a:off x="39598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6" name="Google Shape;1836;p51"/>
            <p:cNvSpPr/>
            <p:nvPr/>
          </p:nvSpPr>
          <p:spPr>
            <a:xfrm>
              <a:off x="42646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7" name="Google Shape;1837;p51"/>
            <p:cNvSpPr/>
            <p:nvPr/>
          </p:nvSpPr>
          <p:spPr>
            <a:xfrm>
              <a:off x="42646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8" name="Google Shape;1838;p51"/>
            <p:cNvSpPr/>
            <p:nvPr/>
          </p:nvSpPr>
          <p:spPr>
            <a:xfrm>
              <a:off x="45707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9" name="Google Shape;1839;p51"/>
            <p:cNvSpPr/>
            <p:nvPr/>
          </p:nvSpPr>
          <p:spPr>
            <a:xfrm>
              <a:off x="45707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0" name="Google Shape;1840;p51"/>
            <p:cNvSpPr/>
            <p:nvPr/>
          </p:nvSpPr>
          <p:spPr>
            <a:xfrm>
              <a:off x="48742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1" name="Google Shape;1841;p51"/>
            <p:cNvSpPr/>
            <p:nvPr/>
          </p:nvSpPr>
          <p:spPr>
            <a:xfrm>
              <a:off x="48742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42" name="Google Shape;1842;p51"/>
          <p:cNvSpPr txBox="1"/>
          <p:nvPr/>
        </p:nvSpPr>
        <p:spPr>
          <a:xfrm>
            <a:off x="6605269" y="3682999"/>
            <a:ext cx="124460" cy="947419"/>
          </a:xfrm>
          <a:prstGeom prst="rect">
            <a:avLst/>
          </a:prstGeom>
          <a:noFill/>
          <a:ln>
            <a:noFill/>
          </a:ln>
        </p:spPr>
        <p:txBody>
          <a:bodyPr anchorCtr="0" anchor="t" bIns="0" lIns="0" spcFirstLastPara="1" rIns="0" wrap="square" tIns="10667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6" name="Shape 1846"/>
        <p:cNvGrpSpPr/>
        <p:nvPr/>
      </p:nvGrpSpPr>
      <p:grpSpPr>
        <a:xfrm>
          <a:off x="0" y="0"/>
          <a:ext cx="0" cy="0"/>
          <a:chOff x="0" y="0"/>
          <a:chExt cx="0" cy="0"/>
        </a:xfrm>
      </p:grpSpPr>
      <p:sp>
        <p:nvSpPr>
          <p:cNvPr id="1847" name="Google Shape;1847;p52"/>
          <p:cNvSpPr txBox="1"/>
          <p:nvPr>
            <p:ph type="title"/>
          </p:nvPr>
        </p:nvSpPr>
        <p:spPr>
          <a:xfrm>
            <a:off x="420369" y="206284"/>
            <a:ext cx="4649470" cy="1046480"/>
          </a:xfrm>
          <a:prstGeom prst="rect">
            <a:avLst/>
          </a:prstGeom>
          <a:noFill/>
          <a:ln>
            <a:noFill/>
          </a:ln>
        </p:spPr>
        <p:txBody>
          <a:bodyPr anchorCtr="0" anchor="t" bIns="0" lIns="0" spcFirstLastPara="1" rIns="0" wrap="square" tIns="69200">
            <a:spAutoFit/>
          </a:bodyPr>
          <a:lstStyle/>
          <a:p>
            <a:pPr indent="0" lvl="0" marL="12700" rtl="0" algn="l">
              <a:lnSpc>
                <a:spcPct val="100000"/>
              </a:lnSpc>
              <a:spcBef>
                <a:spcPts val="0"/>
              </a:spcBef>
              <a:spcAft>
                <a:spcPts val="0"/>
              </a:spcAft>
              <a:buNone/>
            </a:pPr>
            <a:r>
              <a:rPr lang="en-US"/>
              <a:t>Boundary Fill Algorithm</a:t>
            </a:r>
            <a:endParaRPr/>
          </a:p>
          <a:p>
            <a:pPr indent="0" lvl="0" marL="12700" rtl="0" algn="l">
              <a:lnSpc>
                <a:spcPct val="100000"/>
              </a:lnSpc>
              <a:spcBef>
                <a:spcPts val="390"/>
              </a:spcBef>
              <a:spcAft>
                <a:spcPts val="0"/>
              </a:spcAft>
              <a:buNone/>
            </a:pPr>
            <a:r>
              <a:rPr lang="en-US" sz="2800">
                <a:solidFill>
                  <a:srgbClr val="FF0000"/>
                </a:solidFill>
              </a:rPr>
              <a:t>8-connected (Example)</a:t>
            </a:r>
            <a:endParaRPr sz="2800"/>
          </a:p>
        </p:txBody>
      </p:sp>
      <p:grpSp>
        <p:nvGrpSpPr>
          <p:cNvPr id="1848" name="Google Shape;1848;p52"/>
          <p:cNvGrpSpPr/>
          <p:nvPr/>
        </p:nvGrpSpPr>
        <p:grpSpPr>
          <a:xfrm>
            <a:off x="3656329" y="1827529"/>
            <a:ext cx="2407920" cy="1798320"/>
            <a:chOff x="3656329" y="1827529"/>
            <a:chExt cx="2407920" cy="1798320"/>
          </a:xfrm>
        </p:grpSpPr>
        <p:sp>
          <p:nvSpPr>
            <p:cNvPr id="1849" name="Google Shape;1849;p52"/>
            <p:cNvSpPr/>
            <p:nvPr/>
          </p:nvSpPr>
          <p:spPr>
            <a:xfrm>
              <a:off x="45707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0" name="Google Shape;1850;p52"/>
            <p:cNvSpPr/>
            <p:nvPr/>
          </p:nvSpPr>
          <p:spPr>
            <a:xfrm>
              <a:off x="45707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1" name="Google Shape;1851;p52"/>
            <p:cNvSpPr/>
            <p:nvPr/>
          </p:nvSpPr>
          <p:spPr>
            <a:xfrm>
              <a:off x="48742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2" name="Google Shape;1852;p52"/>
            <p:cNvSpPr/>
            <p:nvPr/>
          </p:nvSpPr>
          <p:spPr>
            <a:xfrm>
              <a:off x="48742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3" name="Google Shape;1853;p52"/>
            <p:cNvSpPr/>
            <p:nvPr/>
          </p:nvSpPr>
          <p:spPr>
            <a:xfrm>
              <a:off x="51790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4" name="Google Shape;1854;p52"/>
            <p:cNvSpPr/>
            <p:nvPr/>
          </p:nvSpPr>
          <p:spPr>
            <a:xfrm>
              <a:off x="51790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5" name="Google Shape;1855;p52"/>
            <p:cNvSpPr/>
            <p:nvPr/>
          </p:nvSpPr>
          <p:spPr>
            <a:xfrm>
              <a:off x="54851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6" name="Google Shape;1856;p52"/>
            <p:cNvSpPr/>
            <p:nvPr/>
          </p:nvSpPr>
          <p:spPr>
            <a:xfrm>
              <a:off x="54851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7" name="Google Shape;1857;p52"/>
            <p:cNvSpPr/>
            <p:nvPr/>
          </p:nvSpPr>
          <p:spPr>
            <a:xfrm>
              <a:off x="57886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8" name="Google Shape;1858;p52"/>
            <p:cNvSpPr/>
            <p:nvPr/>
          </p:nvSpPr>
          <p:spPr>
            <a:xfrm>
              <a:off x="57886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9" name="Google Shape;1859;p52"/>
            <p:cNvSpPr/>
            <p:nvPr/>
          </p:nvSpPr>
          <p:spPr>
            <a:xfrm>
              <a:off x="4570729" y="21310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0" name="Google Shape;1860;p52"/>
            <p:cNvSpPr/>
            <p:nvPr/>
          </p:nvSpPr>
          <p:spPr>
            <a:xfrm>
              <a:off x="4570729" y="21310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1" name="Google Shape;1861;p52"/>
            <p:cNvSpPr/>
            <p:nvPr/>
          </p:nvSpPr>
          <p:spPr>
            <a:xfrm>
              <a:off x="48742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2" name="Google Shape;1862;p52"/>
            <p:cNvSpPr/>
            <p:nvPr/>
          </p:nvSpPr>
          <p:spPr>
            <a:xfrm>
              <a:off x="4874259" y="21310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3" name="Google Shape;1863;p52"/>
            <p:cNvSpPr/>
            <p:nvPr/>
          </p:nvSpPr>
          <p:spPr>
            <a:xfrm>
              <a:off x="51790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4" name="Google Shape;1864;p52"/>
            <p:cNvSpPr/>
            <p:nvPr/>
          </p:nvSpPr>
          <p:spPr>
            <a:xfrm>
              <a:off x="5179059" y="21310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5" name="Google Shape;1865;p52"/>
            <p:cNvSpPr/>
            <p:nvPr/>
          </p:nvSpPr>
          <p:spPr>
            <a:xfrm>
              <a:off x="5485129" y="21310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6" name="Google Shape;1866;p52"/>
            <p:cNvSpPr/>
            <p:nvPr/>
          </p:nvSpPr>
          <p:spPr>
            <a:xfrm>
              <a:off x="5485129" y="21310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7" name="Google Shape;1867;p52"/>
            <p:cNvSpPr/>
            <p:nvPr/>
          </p:nvSpPr>
          <p:spPr>
            <a:xfrm>
              <a:off x="57886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8" name="Google Shape;1868;p52"/>
            <p:cNvSpPr/>
            <p:nvPr/>
          </p:nvSpPr>
          <p:spPr>
            <a:xfrm>
              <a:off x="5788659" y="21310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9" name="Google Shape;1869;p52"/>
            <p:cNvSpPr/>
            <p:nvPr/>
          </p:nvSpPr>
          <p:spPr>
            <a:xfrm>
              <a:off x="4570729" y="24358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0" name="Google Shape;1870;p52"/>
            <p:cNvSpPr/>
            <p:nvPr/>
          </p:nvSpPr>
          <p:spPr>
            <a:xfrm>
              <a:off x="4570729" y="24358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1" name="Google Shape;1871;p52"/>
            <p:cNvSpPr/>
            <p:nvPr/>
          </p:nvSpPr>
          <p:spPr>
            <a:xfrm>
              <a:off x="4876799" y="2438399"/>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2" name="Google Shape;1872;p52"/>
            <p:cNvSpPr/>
            <p:nvPr/>
          </p:nvSpPr>
          <p:spPr>
            <a:xfrm>
              <a:off x="4876799" y="243839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3" name="Google Shape;1873;p52"/>
            <p:cNvSpPr/>
            <p:nvPr/>
          </p:nvSpPr>
          <p:spPr>
            <a:xfrm>
              <a:off x="5179059" y="24358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4" name="Google Shape;1874;p52"/>
            <p:cNvSpPr/>
            <p:nvPr/>
          </p:nvSpPr>
          <p:spPr>
            <a:xfrm>
              <a:off x="5179059" y="24358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5" name="Google Shape;1875;p52"/>
            <p:cNvSpPr/>
            <p:nvPr/>
          </p:nvSpPr>
          <p:spPr>
            <a:xfrm>
              <a:off x="5485129" y="24358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6" name="Google Shape;1876;p52"/>
            <p:cNvSpPr/>
            <p:nvPr/>
          </p:nvSpPr>
          <p:spPr>
            <a:xfrm>
              <a:off x="5485129" y="24358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7" name="Google Shape;1877;p52"/>
            <p:cNvSpPr/>
            <p:nvPr/>
          </p:nvSpPr>
          <p:spPr>
            <a:xfrm>
              <a:off x="5788659" y="24358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8" name="Google Shape;1878;p52"/>
            <p:cNvSpPr/>
            <p:nvPr/>
          </p:nvSpPr>
          <p:spPr>
            <a:xfrm>
              <a:off x="5788659" y="24358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9" name="Google Shape;1879;p52"/>
            <p:cNvSpPr/>
            <p:nvPr/>
          </p:nvSpPr>
          <p:spPr>
            <a:xfrm>
              <a:off x="3656329" y="27419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0" name="Google Shape;1880;p52"/>
            <p:cNvSpPr/>
            <p:nvPr/>
          </p:nvSpPr>
          <p:spPr>
            <a:xfrm>
              <a:off x="3656329" y="27419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1" name="Google Shape;1881;p52"/>
            <p:cNvSpPr/>
            <p:nvPr/>
          </p:nvSpPr>
          <p:spPr>
            <a:xfrm>
              <a:off x="39598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2" name="Google Shape;1882;p52"/>
            <p:cNvSpPr/>
            <p:nvPr/>
          </p:nvSpPr>
          <p:spPr>
            <a:xfrm>
              <a:off x="39598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3" name="Google Shape;1883;p52"/>
            <p:cNvSpPr/>
            <p:nvPr/>
          </p:nvSpPr>
          <p:spPr>
            <a:xfrm>
              <a:off x="42646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4" name="Google Shape;1884;p52"/>
            <p:cNvSpPr/>
            <p:nvPr/>
          </p:nvSpPr>
          <p:spPr>
            <a:xfrm>
              <a:off x="42646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5" name="Google Shape;1885;p52"/>
            <p:cNvSpPr/>
            <p:nvPr/>
          </p:nvSpPr>
          <p:spPr>
            <a:xfrm>
              <a:off x="4570729" y="27419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6" name="Google Shape;1886;p52"/>
            <p:cNvSpPr/>
            <p:nvPr/>
          </p:nvSpPr>
          <p:spPr>
            <a:xfrm>
              <a:off x="4570729" y="27419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7" name="Google Shape;1887;p52"/>
            <p:cNvSpPr/>
            <p:nvPr/>
          </p:nvSpPr>
          <p:spPr>
            <a:xfrm>
              <a:off x="48742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8" name="Google Shape;1888;p52"/>
            <p:cNvSpPr/>
            <p:nvPr/>
          </p:nvSpPr>
          <p:spPr>
            <a:xfrm>
              <a:off x="48742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9" name="Google Shape;1889;p52"/>
            <p:cNvSpPr/>
            <p:nvPr/>
          </p:nvSpPr>
          <p:spPr>
            <a:xfrm>
              <a:off x="51790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0" name="Google Shape;1890;p52"/>
            <p:cNvSpPr/>
            <p:nvPr/>
          </p:nvSpPr>
          <p:spPr>
            <a:xfrm>
              <a:off x="51790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1" name="Google Shape;1891;p52"/>
            <p:cNvSpPr/>
            <p:nvPr/>
          </p:nvSpPr>
          <p:spPr>
            <a:xfrm>
              <a:off x="5485129" y="27419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2" name="Google Shape;1892;p52"/>
            <p:cNvSpPr/>
            <p:nvPr/>
          </p:nvSpPr>
          <p:spPr>
            <a:xfrm>
              <a:off x="5485129" y="27419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3" name="Google Shape;1893;p52"/>
            <p:cNvSpPr/>
            <p:nvPr/>
          </p:nvSpPr>
          <p:spPr>
            <a:xfrm>
              <a:off x="57886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4" name="Google Shape;1894;p52"/>
            <p:cNvSpPr/>
            <p:nvPr/>
          </p:nvSpPr>
          <p:spPr>
            <a:xfrm>
              <a:off x="57886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5" name="Google Shape;1895;p52"/>
            <p:cNvSpPr/>
            <p:nvPr/>
          </p:nvSpPr>
          <p:spPr>
            <a:xfrm>
              <a:off x="3656329" y="30454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6" name="Google Shape;1896;p52"/>
            <p:cNvSpPr/>
            <p:nvPr/>
          </p:nvSpPr>
          <p:spPr>
            <a:xfrm>
              <a:off x="3656329" y="30454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7" name="Google Shape;1897;p52"/>
            <p:cNvSpPr/>
            <p:nvPr/>
          </p:nvSpPr>
          <p:spPr>
            <a:xfrm>
              <a:off x="3959859" y="30454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8" name="Google Shape;1898;p52"/>
            <p:cNvSpPr/>
            <p:nvPr/>
          </p:nvSpPr>
          <p:spPr>
            <a:xfrm>
              <a:off x="3959859" y="3045459"/>
              <a:ext cx="580390" cy="275590"/>
            </a:xfrm>
            <a:custGeom>
              <a:rect b="b" l="l" r="r" t="t"/>
              <a:pathLst>
                <a:path extrusionOk="0" h="275589" w="5803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80389">
                  <a:moveTo>
                    <a:pt x="0" y="0"/>
                  </a:moveTo>
                  <a:lnTo>
                    <a:pt x="0" y="0"/>
                  </a:lnTo>
                </a:path>
                <a:path extrusionOk="0" h="275589" w="580389">
                  <a:moveTo>
                    <a:pt x="275589" y="275589"/>
                  </a:moveTo>
                  <a:lnTo>
                    <a:pt x="275589" y="275589"/>
                  </a:lnTo>
                </a:path>
                <a:path extrusionOk="0" h="275589" w="580389">
                  <a:moveTo>
                    <a:pt x="441960" y="0"/>
                  </a:moveTo>
                  <a:lnTo>
                    <a:pt x="486592" y="6827"/>
                  </a:lnTo>
                  <a:lnTo>
                    <a:pt x="524703" y="25968"/>
                  </a:lnTo>
                  <a:lnTo>
                    <a:pt x="554339" y="55412"/>
                  </a:lnTo>
                  <a:lnTo>
                    <a:pt x="573552" y="93146"/>
                  </a:lnTo>
                  <a:lnTo>
                    <a:pt x="580389" y="137160"/>
                  </a:lnTo>
                  <a:lnTo>
                    <a:pt x="573552" y="181792"/>
                  </a:lnTo>
                  <a:lnTo>
                    <a:pt x="554339" y="219903"/>
                  </a:lnTo>
                  <a:lnTo>
                    <a:pt x="524703" y="249539"/>
                  </a:lnTo>
                  <a:lnTo>
                    <a:pt x="486592" y="268752"/>
                  </a:lnTo>
                  <a:lnTo>
                    <a:pt x="441960" y="275589"/>
                  </a:lnTo>
                  <a:lnTo>
                    <a:pt x="397946" y="268752"/>
                  </a:lnTo>
                  <a:lnTo>
                    <a:pt x="360212" y="249539"/>
                  </a:lnTo>
                  <a:lnTo>
                    <a:pt x="330768" y="219903"/>
                  </a:lnTo>
                  <a:lnTo>
                    <a:pt x="311627" y="181792"/>
                  </a:lnTo>
                  <a:lnTo>
                    <a:pt x="304800" y="137160"/>
                  </a:lnTo>
                  <a:lnTo>
                    <a:pt x="311627" y="93146"/>
                  </a:lnTo>
                  <a:lnTo>
                    <a:pt x="330768" y="55412"/>
                  </a:lnTo>
                  <a:lnTo>
                    <a:pt x="360212" y="25968"/>
                  </a:lnTo>
                  <a:lnTo>
                    <a:pt x="397946" y="6827"/>
                  </a:lnTo>
                  <a:lnTo>
                    <a:pt x="441960" y="0"/>
                  </a:lnTo>
                  <a:close/>
                </a:path>
                <a:path extrusionOk="0" h="275589" w="580389">
                  <a:moveTo>
                    <a:pt x="304800" y="0"/>
                  </a:moveTo>
                  <a:lnTo>
                    <a:pt x="304800" y="0"/>
                  </a:lnTo>
                </a:path>
                <a:path extrusionOk="0" h="275589" w="580389">
                  <a:moveTo>
                    <a:pt x="580389" y="275589"/>
                  </a:moveTo>
                  <a:lnTo>
                    <a:pt x="5803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9" name="Google Shape;1899;p52"/>
            <p:cNvSpPr/>
            <p:nvPr/>
          </p:nvSpPr>
          <p:spPr>
            <a:xfrm>
              <a:off x="4570729" y="30454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0" name="Google Shape;1900;p52"/>
            <p:cNvSpPr/>
            <p:nvPr/>
          </p:nvSpPr>
          <p:spPr>
            <a:xfrm>
              <a:off x="4570729" y="30454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1" name="Google Shape;1901;p52"/>
            <p:cNvSpPr/>
            <p:nvPr/>
          </p:nvSpPr>
          <p:spPr>
            <a:xfrm>
              <a:off x="4874259" y="30454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2" name="Google Shape;1902;p52"/>
            <p:cNvSpPr/>
            <p:nvPr/>
          </p:nvSpPr>
          <p:spPr>
            <a:xfrm>
              <a:off x="4874259" y="30454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3" name="Google Shape;1903;p52"/>
            <p:cNvSpPr/>
            <p:nvPr/>
          </p:nvSpPr>
          <p:spPr>
            <a:xfrm>
              <a:off x="5179059" y="30454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4" name="Google Shape;1904;p52"/>
            <p:cNvSpPr/>
            <p:nvPr/>
          </p:nvSpPr>
          <p:spPr>
            <a:xfrm>
              <a:off x="5179059" y="30454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5" name="Google Shape;1905;p52"/>
            <p:cNvSpPr/>
            <p:nvPr/>
          </p:nvSpPr>
          <p:spPr>
            <a:xfrm>
              <a:off x="3656329" y="33502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6" name="Google Shape;1906;p52"/>
            <p:cNvSpPr/>
            <p:nvPr/>
          </p:nvSpPr>
          <p:spPr>
            <a:xfrm>
              <a:off x="3656329" y="3350259"/>
              <a:ext cx="579120" cy="275590"/>
            </a:xfrm>
            <a:custGeom>
              <a:rect b="b" l="l" r="r" t="t"/>
              <a:pathLst>
                <a:path extrusionOk="0" h="275589" w="5791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79120">
                  <a:moveTo>
                    <a:pt x="0" y="0"/>
                  </a:moveTo>
                  <a:lnTo>
                    <a:pt x="0" y="0"/>
                  </a:lnTo>
                </a:path>
                <a:path extrusionOk="0" h="275589" w="579120">
                  <a:moveTo>
                    <a:pt x="274320" y="275589"/>
                  </a:moveTo>
                  <a:lnTo>
                    <a:pt x="274320" y="275589"/>
                  </a:lnTo>
                </a:path>
                <a:path extrusionOk="0" h="275589" w="579120">
                  <a:moveTo>
                    <a:pt x="440690" y="0"/>
                  </a:moveTo>
                  <a:lnTo>
                    <a:pt x="485322" y="6827"/>
                  </a:lnTo>
                  <a:lnTo>
                    <a:pt x="523433" y="25968"/>
                  </a:lnTo>
                  <a:lnTo>
                    <a:pt x="553069" y="55412"/>
                  </a:lnTo>
                  <a:lnTo>
                    <a:pt x="572282" y="93146"/>
                  </a:lnTo>
                  <a:lnTo>
                    <a:pt x="579120" y="137160"/>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60"/>
                  </a:lnTo>
                  <a:lnTo>
                    <a:pt x="310357" y="93146"/>
                  </a:lnTo>
                  <a:lnTo>
                    <a:pt x="329498" y="55412"/>
                  </a:lnTo>
                  <a:lnTo>
                    <a:pt x="358942" y="25968"/>
                  </a:lnTo>
                  <a:lnTo>
                    <a:pt x="396676" y="6827"/>
                  </a:lnTo>
                  <a:lnTo>
                    <a:pt x="440690" y="0"/>
                  </a:lnTo>
                  <a:close/>
                </a:path>
                <a:path extrusionOk="0" h="275589" w="579120">
                  <a:moveTo>
                    <a:pt x="303530" y="0"/>
                  </a:moveTo>
                  <a:lnTo>
                    <a:pt x="303530" y="0"/>
                  </a:lnTo>
                </a:path>
                <a:path extrusionOk="0" h="275589" w="579120">
                  <a:moveTo>
                    <a:pt x="579120" y="275589"/>
                  </a:moveTo>
                  <a:lnTo>
                    <a:pt x="5791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07" name="Google Shape;1907;p52"/>
          <p:cNvSpPr txBox="1"/>
          <p:nvPr/>
        </p:nvSpPr>
        <p:spPr>
          <a:xfrm>
            <a:off x="4036059" y="2973069"/>
            <a:ext cx="429259" cy="635000"/>
          </a:xfrm>
          <a:prstGeom prst="rect">
            <a:avLst/>
          </a:prstGeom>
          <a:noFill/>
          <a:ln>
            <a:noFill/>
          </a:ln>
        </p:spPr>
        <p:txBody>
          <a:bodyPr anchorCtr="0" anchor="t" bIns="0" lIns="0" spcFirstLastPara="1" rIns="0" wrap="square" tIns="104125">
            <a:spAutoFit/>
          </a:bodyPr>
          <a:lstStyle/>
          <a:p>
            <a:pPr indent="0" lvl="0" marL="317500" marR="0" rtl="0" algn="l">
              <a:lnSpc>
                <a:spcPct val="100000"/>
              </a:lnSpc>
              <a:spcBef>
                <a:spcPts val="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a:p>
            <a:pPr indent="0" lvl="0" marL="12700" marR="0" rtl="0" algn="l">
              <a:lnSpc>
                <a:spcPct val="100000"/>
              </a:lnSpc>
              <a:spcBef>
                <a:spcPts val="72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p:txBody>
      </p:sp>
      <p:grpSp>
        <p:nvGrpSpPr>
          <p:cNvPr id="1908" name="Google Shape;1908;p52"/>
          <p:cNvGrpSpPr/>
          <p:nvPr/>
        </p:nvGrpSpPr>
        <p:grpSpPr>
          <a:xfrm>
            <a:off x="3656330" y="3350259"/>
            <a:ext cx="1493520" cy="580390"/>
            <a:chOff x="3656330" y="3350259"/>
            <a:chExt cx="1493520" cy="580390"/>
          </a:xfrm>
        </p:grpSpPr>
        <p:sp>
          <p:nvSpPr>
            <p:cNvPr id="1909" name="Google Shape;1909;p52"/>
            <p:cNvSpPr/>
            <p:nvPr/>
          </p:nvSpPr>
          <p:spPr>
            <a:xfrm>
              <a:off x="4264660"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0" name="Google Shape;1910;p52"/>
            <p:cNvSpPr/>
            <p:nvPr/>
          </p:nvSpPr>
          <p:spPr>
            <a:xfrm>
              <a:off x="4264660" y="33502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1" name="Google Shape;1911;p52"/>
            <p:cNvSpPr/>
            <p:nvPr/>
          </p:nvSpPr>
          <p:spPr>
            <a:xfrm>
              <a:off x="4570730" y="33502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2" name="Google Shape;1912;p52"/>
            <p:cNvSpPr/>
            <p:nvPr/>
          </p:nvSpPr>
          <p:spPr>
            <a:xfrm>
              <a:off x="4570730" y="33502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3" name="Google Shape;1913;p52"/>
            <p:cNvSpPr/>
            <p:nvPr/>
          </p:nvSpPr>
          <p:spPr>
            <a:xfrm>
              <a:off x="4874260"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4" name="Google Shape;1914;p52"/>
            <p:cNvSpPr/>
            <p:nvPr/>
          </p:nvSpPr>
          <p:spPr>
            <a:xfrm>
              <a:off x="4874260" y="33502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5" name="Google Shape;1915;p52"/>
            <p:cNvSpPr/>
            <p:nvPr/>
          </p:nvSpPr>
          <p:spPr>
            <a:xfrm>
              <a:off x="36563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6" name="Google Shape;1916;p52"/>
            <p:cNvSpPr/>
            <p:nvPr/>
          </p:nvSpPr>
          <p:spPr>
            <a:xfrm>
              <a:off x="36563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7" name="Google Shape;1917;p52"/>
            <p:cNvSpPr/>
            <p:nvPr/>
          </p:nvSpPr>
          <p:spPr>
            <a:xfrm>
              <a:off x="39598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8" name="Google Shape;1918;p52"/>
            <p:cNvSpPr/>
            <p:nvPr/>
          </p:nvSpPr>
          <p:spPr>
            <a:xfrm>
              <a:off x="39598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9" name="Google Shape;1919;p52"/>
            <p:cNvSpPr/>
            <p:nvPr/>
          </p:nvSpPr>
          <p:spPr>
            <a:xfrm>
              <a:off x="42646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0" name="Google Shape;1920;p52"/>
            <p:cNvSpPr/>
            <p:nvPr/>
          </p:nvSpPr>
          <p:spPr>
            <a:xfrm>
              <a:off x="42646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1" name="Google Shape;1921;p52"/>
            <p:cNvSpPr/>
            <p:nvPr/>
          </p:nvSpPr>
          <p:spPr>
            <a:xfrm>
              <a:off x="45707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2" name="Google Shape;1922;p52"/>
            <p:cNvSpPr/>
            <p:nvPr/>
          </p:nvSpPr>
          <p:spPr>
            <a:xfrm>
              <a:off x="45707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3" name="Google Shape;1923;p52"/>
            <p:cNvSpPr/>
            <p:nvPr/>
          </p:nvSpPr>
          <p:spPr>
            <a:xfrm>
              <a:off x="48742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4" name="Google Shape;1924;p52"/>
            <p:cNvSpPr/>
            <p:nvPr/>
          </p:nvSpPr>
          <p:spPr>
            <a:xfrm>
              <a:off x="48742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25" name="Google Shape;1925;p52"/>
          <p:cNvSpPr txBox="1"/>
          <p:nvPr/>
        </p:nvSpPr>
        <p:spPr>
          <a:xfrm>
            <a:off x="6605269" y="3990340"/>
            <a:ext cx="124460" cy="640080"/>
          </a:xfrm>
          <a:prstGeom prst="rect">
            <a:avLst/>
          </a:prstGeom>
          <a:noFill/>
          <a:ln>
            <a:noFill/>
          </a:ln>
        </p:spPr>
        <p:txBody>
          <a:bodyPr anchorCtr="0" anchor="t" bIns="0" lIns="0" spcFirstLastPara="1" rIns="0" wrap="square" tIns="10667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a:p>
            <a:pPr indent="0" lvl="0" marL="12700" marR="0" rtl="0" algn="l">
              <a:lnSpc>
                <a:spcPct val="100000"/>
              </a:lnSpc>
              <a:spcBef>
                <a:spcPts val="74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sp>
        <p:nvSpPr>
          <p:cNvPr id="1930" name="Google Shape;1930;p53"/>
          <p:cNvSpPr txBox="1"/>
          <p:nvPr>
            <p:ph type="title"/>
          </p:nvPr>
        </p:nvSpPr>
        <p:spPr>
          <a:xfrm>
            <a:off x="420369" y="206284"/>
            <a:ext cx="4649470" cy="1046480"/>
          </a:xfrm>
          <a:prstGeom prst="rect">
            <a:avLst/>
          </a:prstGeom>
          <a:noFill/>
          <a:ln>
            <a:noFill/>
          </a:ln>
        </p:spPr>
        <p:txBody>
          <a:bodyPr anchorCtr="0" anchor="t" bIns="0" lIns="0" spcFirstLastPara="1" rIns="0" wrap="square" tIns="69200">
            <a:spAutoFit/>
          </a:bodyPr>
          <a:lstStyle/>
          <a:p>
            <a:pPr indent="0" lvl="0" marL="12700" rtl="0" algn="l">
              <a:lnSpc>
                <a:spcPct val="100000"/>
              </a:lnSpc>
              <a:spcBef>
                <a:spcPts val="0"/>
              </a:spcBef>
              <a:spcAft>
                <a:spcPts val="0"/>
              </a:spcAft>
              <a:buNone/>
            </a:pPr>
            <a:r>
              <a:rPr lang="en-US"/>
              <a:t>Boundary Fill Algorithm</a:t>
            </a:r>
            <a:endParaRPr/>
          </a:p>
          <a:p>
            <a:pPr indent="0" lvl="0" marL="12700" rtl="0" algn="l">
              <a:lnSpc>
                <a:spcPct val="100000"/>
              </a:lnSpc>
              <a:spcBef>
                <a:spcPts val="390"/>
              </a:spcBef>
              <a:spcAft>
                <a:spcPts val="0"/>
              </a:spcAft>
              <a:buNone/>
            </a:pPr>
            <a:r>
              <a:rPr lang="en-US" sz="2800">
                <a:solidFill>
                  <a:srgbClr val="FF0000"/>
                </a:solidFill>
              </a:rPr>
              <a:t>8-connected (Example)</a:t>
            </a:r>
            <a:endParaRPr sz="2800"/>
          </a:p>
        </p:txBody>
      </p:sp>
      <p:grpSp>
        <p:nvGrpSpPr>
          <p:cNvPr id="1931" name="Google Shape;1931;p53"/>
          <p:cNvGrpSpPr/>
          <p:nvPr/>
        </p:nvGrpSpPr>
        <p:grpSpPr>
          <a:xfrm>
            <a:off x="3656329" y="1827529"/>
            <a:ext cx="2407920" cy="1493520"/>
            <a:chOff x="3656329" y="1827529"/>
            <a:chExt cx="2407920" cy="1493520"/>
          </a:xfrm>
        </p:grpSpPr>
        <p:sp>
          <p:nvSpPr>
            <p:cNvPr id="1932" name="Google Shape;1932;p53"/>
            <p:cNvSpPr/>
            <p:nvPr/>
          </p:nvSpPr>
          <p:spPr>
            <a:xfrm>
              <a:off x="45707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3" name="Google Shape;1933;p53"/>
            <p:cNvSpPr/>
            <p:nvPr/>
          </p:nvSpPr>
          <p:spPr>
            <a:xfrm>
              <a:off x="45707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4" name="Google Shape;1934;p53"/>
            <p:cNvSpPr/>
            <p:nvPr/>
          </p:nvSpPr>
          <p:spPr>
            <a:xfrm>
              <a:off x="48742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5" name="Google Shape;1935;p53"/>
            <p:cNvSpPr/>
            <p:nvPr/>
          </p:nvSpPr>
          <p:spPr>
            <a:xfrm>
              <a:off x="48742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6" name="Google Shape;1936;p53"/>
            <p:cNvSpPr/>
            <p:nvPr/>
          </p:nvSpPr>
          <p:spPr>
            <a:xfrm>
              <a:off x="51790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7" name="Google Shape;1937;p53"/>
            <p:cNvSpPr/>
            <p:nvPr/>
          </p:nvSpPr>
          <p:spPr>
            <a:xfrm>
              <a:off x="51790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8" name="Google Shape;1938;p53"/>
            <p:cNvSpPr/>
            <p:nvPr/>
          </p:nvSpPr>
          <p:spPr>
            <a:xfrm>
              <a:off x="5485129" y="18275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9" name="Google Shape;1939;p53"/>
            <p:cNvSpPr/>
            <p:nvPr/>
          </p:nvSpPr>
          <p:spPr>
            <a:xfrm>
              <a:off x="5485129" y="18275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0" name="Google Shape;1940;p53"/>
            <p:cNvSpPr/>
            <p:nvPr/>
          </p:nvSpPr>
          <p:spPr>
            <a:xfrm>
              <a:off x="5788659" y="18275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1" name="Google Shape;1941;p53"/>
            <p:cNvSpPr/>
            <p:nvPr/>
          </p:nvSpPr>
          <p:spPr>
            <a:xfrm>
              <a:off x="5788659" y="18275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2" name="Google Shape;1942;p53"/>
            <p:cNvSpPr/>
            <p:nvPr/>
          </p:nvSpPr>
          <p:spPr>
            <a:xfrm>
              <a:off x="4570729" y="21310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3" name="Google Shape;1943;p53"/>
            <p:cNvSpPr/>
            <p:nvPr/>
          </p:nvSpPr>
          <p:spPr>
            <a:xfrm>
              <a:off x="4570729" y="21310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4" name="Google Shape;1944;p53"/>
            <p:cNvSpPr/>
            <p:nvPr/>
          </p:nvSpPr>
          <p:spPr>
            <a:xfrm>
              <a:off x="48742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5" name="Google Shape;1945;p53"/>
            <p:cNvSpPr/>
            <p:nvPr/>
          </p:nvSpPr>
          <p:spPr>
            <a:xfrm>
              <a:off x="4874259" y="21310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6" name="Google Shape;1946;p53"/>
            <p:cNvSpPr/>
            <p:nvPr/>
          </p:nvSpPr>
          <p:spPr>
            <a:xfrm>
              <a:off x="51790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7" name="Google Shape;1947;p53"/>
            <p:cNvSpPr/>
            <p:nvPr/>
          </p:nvSpPr>
          <p:spPr>
            <a:xfrm>
              <a:off x="5179059" y="21310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8" name="Google Shape;1948;p53"/>
            <p:cNvSpPr/>
            <p:nvPr/>
          </p:nvSpPr>
          <p:spPr>
            <a:xfrm>
              <a:off x="5485129" y="21310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9" name="Google Shape;1949;p53"/>
            <p:cNvSpPr/>
            <p:nvPr/>
          </p:nvSpPr>
          <p:spPr>
            <a:xfrm>
              <a:off x="5485129" y="21310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0" name="Google Shape;1950;p53"/>
            <p:cNvSpPr/>
            <p:nvPr/>
          </p:nvSpPr>
          <p:spPr>
            <a:xfrm>
              <a:off x="5788659" y="21310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1" name="Google Shape;1951;p53"/>
            <p:cNvSpPr/>
            <p:nvPr/>
          </p:nvSpPr>
          <p:spPr>
            <a:xfrm>
              <a:off x="5788659" y="21310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2" name="Google Shape;1952;p53"/>
            <p:cNvSpPr/>
            <p:nvPr/>
          </p:nvSpPr>
          <p:spPr>
            <a:xfrm>
              <a:off x="4570729" y="24358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3" name="Google Shape;1953;p53"/>
            <p:cNvSpPr/>
            <p:nvPr/>
          </p:nvSpPr>
          <p:spPr>
            <a:xfrm>
              <a:off x="4570729" y="24358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4" name="Google Shape;1954;p53"/>
            <p:cNvSpPr/>
            <p:nvPr/>
          </p:nvSpPr>
          <p:spPr>
            <a:xfrm>
              <a:off x="4876799" y="2438399"/>
              <a:ext cx="274320" cy="274320"/>
            </a:xfrm>
            <a:custGeom>
              <a:rect b="b" l="l" r="r" t="t"/>
              <a:pathLst>
                <a:path extrusionOk="0" h="274319" w="274320">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5" name="Google Shape;1955;p53"/>
            <p:cNvSpPr/>
            <p:nvPr/>
          </p:nvSpPr>
          <p:spPr>
            <a:xfrm>
              <a:off x="4876799" y="2438399"/>
              <a:ext cx="274320" cy="274320"/>
            </a:xfrm>
            <a:custGeom>
              <a:rect b="b" l="l" r="r" t="t"/>
              <a:pathLst>
                <a:path extrusionOk="0" h="274319" w="274320">
                  <a:moveTo>
                    <a:pt x="137160" y="0"/>
                  </a:moveTo>
                  <a:lnTo>
                    <a:pt x="181173" y="6705"/>
                  </a:lnTo>
                  <a:lnTo>
                    <a:pt x="218907" y="25603"/>
                  </a:lnTo>
                  <a:lnTo>
                    <a:pt x="248351" y="54864"/>
                  </a:lnTo>
                  <a:lnTo>
                    <a:pt x="267492" y="92659"/>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6" name="Google Shape;1956;p53"/>
            <p:cNvSpPr/>
            <p:nvPr/>
          </p:nvSpPr>
          <p:spPr>
            <a:xfrm>
              <a:off x="5179059" y="24358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7" name="Google Shape;1957;p53"/>
            <p:cNvSpPr/>
            <p:nvPr/>
          </p:nvSpPr>
          <p:spPr>
            <a:xfrm>
              <a:off x="5179059" y="24358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8" name="Google Shape;1958;p53"/>
            <p:cNvSpPr/>
            <p:nvPr/>
          </p:nvSpPr>
          <p:spPr>
            <a:xfrm>
              <a:off x="5485129" y="24358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9" name="Google Shape;1959;p53"/>
            <p:cNvSpPr/>
            <p:nvPr/>
          </p:nvSpPr>
          <p:spPr>
            <a:xfrm>
              <a:off x="5485129" y="24358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0" name="Google Shape;1960;p53"/>
            <p:cNvSpPr/>
            <p:nvPr/>
          </p:nvSpPr>
          <p:spPr>
            <a:xfrm>
              <a:off x="5788659" y="24358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1" name="Google Shape;1961;p53"/>
            <p:cNvSpPr/>
            <p:nvPr/>
          </p:nvSpPr>
          <p:spPr>
            <a:xfrm>
              <a:off x="5788659" y="24358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2" name="Google Shape;1962;p53"/>
            <p:cNvSpPr/>
            <p:nvPr/>
          </p:nvSpPr>
          <p:spPr>
            <a:xfrm>
              <a:off x="3656329" y="27419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3" name="Google Shape;1963;p53"/>
            <p:cNvSpPr/>
            <p:nvPr/>
          </p:nvSpPr>
          <p:spPr>
            <a:xfrm>
              <a:off x="3656329" y="27419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4" name="Google Shape;1964;p53"/>
            <p:cNvSpPr/>
            <p:nvPr/>
          </p:nvSpPr>
          <p:spPr>
            <a:xfrm>
              <a:off x="39598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5" name="Google Shape;1965;p53"/>
            <p:cNvSpPr/>
            <p:nvPr/>
          </p:nvSpPr>
          <p:spPr>
            <a:xfrm>
              <a:off x="39598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6" name="Google Shape;1966;p53"/>
            <p:cNvSpPr/>
            <p:nvPr/>
          </p:nvSpPr>
          <p:spPr>
            <a:xfrm>
              <a:off x="42646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7" name="Google Shape;1967;p53"/>
            <p:cNvSpPr/>
            <p:nvPr/>
          </p:nvSpPr>
          <p:spPr>
            <a:xfrm>
              <a:off x="42646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8" name="Google Shape;1968;p53"/>
            <p:cNvSpPr/>
            <p:nvPr/>
          </p:nvSpPr>
          <p:spPr>
            <a:xfrm>
              <a:off x="4570729" y="27419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9" name="Google Shape;1969;p53"/>
            <p:cNvSpPr/>
            <p:nvPr/>
          </p:nvSpPr>
          <p:spPr>
            <a:xfrm>
              <a:off x="4570729" y="27419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0" name="Google Shape;1970;p53"/>
            <p:cNvSpPr/>
            <p:nvPr/>
          </p:nvSpPr>
          <p:spPr>
            <a:xfrm>
              <a:off x="48742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1" name="Google Shape;1971;p53"/>
            <p:cNvSpPr/>
            <p:nvPr/>
          </p:nvSpPr>
          <p:spPr>
            <a:xfrm>
              <a:off x="48742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2" name="Google Shape;1972;p53"/>
            <p:cNvSpPr/>
            <p:nvPr/>
          </p:nvSpPr>
          <p:spPr>
            <a:xfrm>
              <a:off x="51790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3" name="Google Shape;1973;p53"/>
            <p:cNvSpPr/>
            <p:nvPr/>
          </p:nvSpPr>
          <p:spPr>
            <a:xfrm>
              <a:off x="51790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4" name="Google Shape;1974;p53"/>
            <p:cNvSpPr/>
            <p:nvPr/>
          </p:nvSpPr>
          <p:spPr>
            <a:xfrm>
              <a:off x="5485129" y="2741929"/>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5" name="Google Shape;1975;p53"/>
            <p:cNvSpPr/>
            <p:nvPr/>
          </p:nvSpPr>
          <p:spPr>
            <a:xfrm>
              <a:off x="5485129" y="2741929"/>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6" name="Google Shape;1976;p53"/>
            <p:cNvSpPr/>
            <p:nvPr/>
          </p:nvSpPr>
          <p:spPr>
            <a:xfrm>
              <a:off x="5788659" y="2741929"/>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7" name="Google Shape;1977;p53"/>
            <p:cNvSpPr/>
            <p:nvPr/>
          </p:nvSpPr>
          <p:spPr>
            <a:xfrm>
              <a:off x="5788659" y="2741929"/>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8" name="Google Shape;1978;p53"/>
            <p:cNvSpPr/>
            <p:nvPr/>
          </p:nvSpPr>
          <p:spPr>
            <a:xfrm>
              <a:off x="3656329" y="30454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9" name="Google Shape;1979;p53"/>
            <p:cNvSpPr/>
            <p:nvPr/>
          </p:nvSpPr>
          <p:spPr>
            <a:xfrm>
              <a:off x="3656329" y="30454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0" name="Google Shape;1980;p53"/>
            <p:cNvSpPr/>
            <p:nvPr/>
          </p:nvSpPr>
          <p:spPr>
            <a:xfrm>
              <a:off x="3959859" y="30454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1" name="Google Shape;1981;p53"/>
            <p:cNvSpPr/>
            <p:nvPr/>
          </p:nvSpPr>
          <p:spPr>
            <a:xfrm>
              <a:off x="3959859" y="3045459"/>
              <a:ext cx="580390" cy="275590"/>
            </a:xfrm>
            <a:custGeom>
              <a:rect b="b" l="l" r="r" t="t"/>
              <a:pathLst>
                <a:path extrusionOk="0" h="275589" w="5803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580389">
                  <a:moveTo>
                    <a:pt x="0" y="0"/>
                  </a:moveTo>
                  <a:lnTo>
                    <a:pt x="0" y="0"/>
                  </a:lnTo>
                </a:path>
                <a:path extrusionOk="0" h="275589" w="580389">
                  <a:moveTo>
                    <a:pt x="275589" y="275589"/>
                  </a:moveTo>
                  <a:lnTo>
                    <a:pt x="275589" y="275589"/>
                  </a:lnTo>
                </a:path>
                <a:path extrusionOk="0" h="275589" w="580389">
                  <a:moveTo>
                    <a:pt x="441960" y="0"/>
                  </a:moveTo>
                  <a:lnTo>
                    <a:pt x="486592" y="6827"/>
                  </a:lnTo>
                  <a:lnTo>
                    <a:pt x="524703" y="25968"/>
                  </a:lnTo>
                  <a:lnTo>
                    <a:pt x="554339" y="55412"/>
                  </a:lnTo>
                  <a:lnTo>
                    <a:pt x="573552" y="93146"/>
                  </a:lnTo>
                  <a:lnTo>
                    <a:pt x="580389" y="137160"/>
                  </a:lnTo>
                  <a:lnTo>
                    <a:pt x="573552" y="181792"/>
                  </a:lnTo>
                  <a:lnTo>
                    <a:pt x="554339" y="219903"/>
                  </a:lnTo>
                  <a:lnTo>
                    <a:pt x="524703" y="249539"/>
                  </a:lnTo>
                  <a:lnTo>
                    <a:pt x="486592" y="268752"/>
                  </a:lnTo>
                  <a:lnTo>
                    <a:pt x="441960" y="275589"/>
                  </a:lnTo>
                  <a:lnTo>
                    <a:pt x="397946" y="268752"/>
                  </a:lnTo>
                  <a:lnTo>
                    <a:pt x="360212" y="249539"/>
                  </a:lnTo>
                  <a:lnTo>
                    <a:pt x="330768" y="219903"/>
                  </a:lnTo>
                  <a:lnTo>
                    <a:pt x="311627" y="181792"/>
                  </a:lnTo>
                  <a:lnTo>
                    <a:pt x="304800" y="137160"/>
                  </a:lnTo>
                  <a:lnTo>
                    <a:pt x="311627" y="93146"/>
                  </a:lnTo>
                  <a:lnTo>
                    <a:pt x="330768" y="55412"/>
                  </a:lnTo>
                  <a:lnTo>
                    <a:pt x="360212" y="25968"/>
                  </a:lnTo>
                  <a:lnTo>
                    <a:pt x="397946" y="6827"/>
                  </a:lnTo>
                  <a:lnTo>
                    <a:pt x="441960" y="0"/>
                  </a:lnTo>
                  <a:close/>
                </a:path>
                <a:path extrusionOk="0" h="275589" w="580389">
                  <a:moveTo>
                    <a:pt x="304800" y="0"/>
                  </a:moveTo>
                  <a:lnTo>
                    <a:pt x="304800" y="0"/>
                  </a:lnTo>
                </a:path>
                <a:path extrusionOk="0" h="275589" w="580389">
                  <a:moveTo>
                    <a:pt x="580389" y="275589"/>
                  </a:moveTo>
                  <a:lnTo>
                    <a:pt x="5803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82" name="Google Shape;1982;p53"/>
          <p:cNvSpPr txBox="1"/>
          <p:nvPr/>
        </p:nvSpPr>
        <p:spPr>
          <a:xfrm>
            <a:off x="4340859" y="306450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grpSp>
        <p:nvGrpSpPr>
          <p:cNvPr id="1983" name="Google Shape;1983;p53"/>
          <p:cNvGrpSpPr/>
          <p:nvPr/>
        </p:nvGrpSpPr>
        <p:grpSpPr>
          <a:xfrm>
            <a:off x="3656330" y="3045459"/>
            <a:ext cx="1798320" cy="885190"/>
            <a:chOff x="3656330" y="3045459"/>
            <a:chExt cx="1798320" cy="885190"/>
          </a:xfrm>
        </p:grpSpPr>
        <p:sp>
          <p:nvSpPr>
            <p:cNvPr id="1984" name="Google Shape;1984;p53"/>
            <p:cNvSpPr/>
            <p:nvPr/>
          </p:nvSpPr>
          <p:spPr>
            <a:xfrm>
              <a:off x="4570730" y="30454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5" name="Google Shape;1985;p53"/>
            <p:cNvSpPr/>
            <p:nvPr/>
          </p:nvSpPr>
          <p:spPr>
            <a:xfrm>
              <a:off x="4570730" y="30454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6" name="Google Shape;1986;p53"/>
            <p:cNvSpPr/>
            <p:nvPr/>
          </p:nvSpPr>
          <p:spPr>
            <a:xfrm>
              <a:off x="4874260" y="30454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7" name="Google Shape;1987;p53"/>
            <p:cNvSpPr/>
            <p:nvPr/>
          </p:nvSpPr>
          <p:spPr>
            <a:xfrm>
              <a:off x="4874260" y="30454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8" name="Google Shape;1988;p53"/>
            <p:cNvSpPr/>
            <p:nvPr/>
          </p:nvSpPr>
          <p:spPr>
            <a:xfrm>
              <a:off x="5179060" y="30454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9" name="Google Shape;1989;p53"/>
            <p:cNvSpPr/>
            <p:nvPr/>
          </p:nvSpPr>
          <p:spPr>
            <a:xfrm>
              <a:off x="5179060" y="30454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0" name="Google Shape;1990;p53"/>
            <p:cNvSpPr/>
            <p:nvPr/>
          </p:nvSpPr>
          <p:spPr>
            <a:xfrm>
              <a:off x="3656330" y="33502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1" name="Google Shape;1991;p53"/>
            <p:cNvSpPr/>
            <p:nvPr/>
          </p:nvSpPr>
          <p:spPr>
            <a:xfrm>
              <a:off x="3656330" y="33502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2" name="Google Shape;1992;p53"/>
            <p:cNvSpPr/>
            <p:nvPr/>
          </p:nvSpPr>
          <p:spPr>
            <a:xfrm>
              <a:off x="3959860"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3" name="Google Shape;1993;p53"/>
            <p:cNvSpPr/>
            <p:nvPr/>
          </p:nvSpPr>
          <p:spPr>
            <a:xfrm>
              <a:off x="3959860" y="33502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4" name="Google Shape;1994;p53"/>
            <p:cNvSpPr/>
            <p:nvPr/>
          </p:nvSpPr>
          <p:spPr>
            <a:xfrm>
              <a:off x="4264660"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5" name="Google Shape;1995;p53"/>
            <p:cNvSpPr/>
            <p:nvPr/>
          </p:nvSpPr>
          <p:spPr>
            <a:xfrm>
              <a:off x="4264660" y="33502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6" name="Google Shape;1996;p53"/>
            <p:cNvSpPr/>
            <p:nvPr/>
          </p:nvSpPr>
          <p:spPr>
            <a:xfrm>
              <a:off x="4570730" y="3350259"/>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7" name="Google Shape;1997;p53"/>
            <p:cNvSpPr/>
            <p:nvPr/>
          </p:nvSpPr>
          <p:spPr>
            <a:xfrm>
              <a:off x="4570730" y="3350259"/>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8" name="Google Shape;1998;p53"/>
            <p:cNvSpPr/>
            <p:nvPr/>
          </p:nvSpPr>
          <p:spPr>
            <a:xfrm>
              <a:off x="4874260" y="3350259"/>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9" name="Google Shape;1999;p53"/>
            <p:cNvSpPr/>
            <p:nvPr/>
          </p:nvSpPr>
          <p:spPr>
            <a:xfrm>
              <a:off x="4874260" y="3350259"/>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0" name="Google Shape;2000;p53"/>
            <p:cNvSpPr/>
            <p:nvPr/>
          </p:nvSpPr>
          <p:spPr>
            <a:xfrm>
              <a:off x="36563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1" name="Google Shape;2001;p53"/>
            <p:cNvSpPr/>
            <p:nvPr/>
          </p:nvSpPr>
          <p:spPr>
            <a:xfrm>
              <a:off x="36563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2" name="Google Shape;2002;p53"/>
            <p:cNvSpPr/>
            <p:nvPr/>
          </p:nvSpPr>
          <p:spPr>
            <a:xfrm>
              <a:off x="39598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3" name="Google Shape;2003;p53"/>
            <p:cNvSpPr/>
            <p:nvPr/>
          </p:nvSpPr>
          <p:spPr>
            <a:xfrm>
              <a:off x="39598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4" name="Google Shape;2004;p53"/>
            <p:cNvSpPr/>
            <p:nvPr/>
          </p:nvSpPr>
          <p:spPr>
            <a:xfrm>
              <a:off x="42646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5" name="Google Shape;2005;p53"/>
            <p:cNvSpPr/>
            <p:nvPr/>
          </p:nvSpPr>
          <p:spPr>
            <a:xfrm>
              <a:off x="42646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6" name="Google Shape;2006;p53"/>
            <p:cNvSpPr/>
            <p:nvPr/>
          </p:nvSpPr>
          <p:spPr>
            <a:xfrm>
              <a:off x="4570730" y="3656329"/>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7" name="Google Shape;2007;p53"/>
            <p:cNvSpPr/>
            <p:nvPr/>
          </p:nvSpPr>
          <p:spPr>
            <a:xfrm>
              <a:off x="4570730" y="3656329"/>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8" name="Google Shape;2008;p53"/>
            <p:cNvSpPr/>
            <p:nvPr/>
          </p:nvSpPr>
          <p:spPr>
            <a:xfrm>
              <a:off x="4874260" y="3656329"/>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9" name="Google Shape;2009;p53"/>
            <p:cNvSpPr/>
            <p:nvPr/>
          </p:nvSpPr>
          <p:spPr>
            <a:xfrm>
              <a:off x="4874260" y="3656329"/>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10" name="Google Shape;2010;p53"/>
          <p:cNvSpPr txBox="1"/>
          <p:nvPr/>
        </p:nvSpPr>
        <p:spPr>
          <a:xfrm>
            <a:off x="6605269" y="4391659"/>
            <a:ext cx="1244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4" name="Shape 2014"/>
        <p:cNvGrpSpPr/>
        <p:nvPr/>
      </p:nvGrpSpPr>
      <p:grpSpPr>
        <a:xfrm>
          <a:off x="0" y="0"/>
          <a:ext cx="0" cy="0"/>
          <a:chOff x="0" y="0"/>
          <a:chExt cx="0" cy="0"/>
        </a:xfrm>
      </p:grpSpPr>
      <p:grpSp>
        <p:nvGrpSpPr>
          <p:cNvPr id="2015" name="Google Shape;2015;p54"/>
          <p:cNvGrpSpPr/>
          <p:nvPr/>
        </p:nvGrpSpPr>
        <p:grpSpPr>
          <a:xfrm>
            <a:off x="4570730" y="1827530"/>
            <a:ext cx="1493520" cy="883920"/>
            <a:chOff x="4570730" y="1827530"/>
            <a:chExt cx="1493520" cy="883920"/>
          </a:xfrm>
        </p:grpSpPr>
        <p:sp>
          <p:nvSpPr>
            <p:cNvPr id="2016" name="Google Shape;2016;p54"/>
            <p:cNvSpPr/>
            <p:nvPr/>
          </p:nvSpPr>
          <p:spPr>
            <a:xfrm>
              <a:off x="4570730" y="18275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7" name="Google Shape;2017;p54"/>
            <p:cNvSpPr/>
            <p:nvPr/>
          </p:nvSpPr>
          <p:spPr>
            <a:xfrm>
              <a:off x="4570730" y="18275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8" name="Google Shape;2018;p54"/>
            <p:cNvSpPr/>
            <p:nvPr/>
          </p:nvSpPr>
          <p:spPr>
            <a:xfrm>
              <a:off x="4874260" y="18275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9" name="Google Shape;2019;p54"/>
            <p:cNvSpPr/>
            <p:nvPr/>
          </p:nvSpPr>
          <p:spPr>
            <a:xfrm>
              <a:off x="4874260" y="18275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0" name="Google Shape;2020;p54"/>
            <p:cNvSpPr/>
            <p:nvPr/>
          </p:nvSpPr>
          <p:spPr>
            <a:xfrm>
              <a:off x="5179060" y="18275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1" name="Google Shape;2021;p54"/>
            <p:cNvSpPr/>
            <p:nvPr/>
          </p:nvSpPr>
          <p:spPr>
            <a:xfrm>
              <a:off x="5179060" y="18275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2" name="Google Shape;2022;p54"/>
            <p:cNvSpPr/>
            <p:nvPr/>
          </p:nvSpPr>
          <p:spPr>
            <a:xfrm>
              <a:off x="5485130" y="18275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3" name="Google Shape;2023;p54"/>
            <p:cNvSpPr/>
            <p:nvPr/>
          </p:nvSpPr>
          <p:spPr>
            <a:xfrm>
              <a:off x="5485130" y="18275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4" name="Google Shape;2024;p54"/>
            <p:cNvSpPr/>
            <p:nvPr/>
          </p:nvSpPr>
          <p:spPr>
            <a:xfrm>
              <a:off x="5788660" y="18275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5" name="Google Shape;2025;p54"/>
            <p:cNvSpPr/>
            <p:nvPr/>
          </p:nvSpPr>
          <p:spPr>
            <a:xfrm>
              <a:off x="5788660" y="18275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6" name="Google Shape;2026;p54"/>
            <p:cNvSpPr/>
            <p:nvPr/>
          </p:nvSpPr>
          <p:spPr>
            <a:xfrm>
              <a:off x="4570730" y="21310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7" name="Google Shape;2027;p54"/>
            <p:cNvSpPr/>
            <p:nvPr/>
          </p:nvSpPr>
          <p:spPr>
            <a:xfrm>
              <a:off x="4570730" y="21310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8" name="Google Shape;2028;p54"/>
            <p:cNvSpPr/>
            <p:nvPr/>
          </p:nvSpPr>
          <p:spPr>
            <a:xfrm>
              <a:off x="4874260" y="21310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9" name="Google Shape;2029;p54"/>
            <p:cNvSpPr/>
            <p:nvPr/>
          </p:nvSpPr>
          <p:spPr>
            <a:xfrm>
              <a:off x="4874260" y="21310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0" name="Google Shape;2030;p54"/>
            <p:cNvSpPr/>
            <p:nvPr/>
          </p:nvSpPr>
          <p:spPr>
            <a:xfrm>
              <a:off x="5179060" y="21310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1" name="Google Shape;2031;p54"/>
            <p:cNvSpPr/>
            <p:nvPr/>
          </p:nvSpPr>
          <p:spPr>
            <a:xfrm>
              <a:off x="5179060" y="21310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2" name="Google Shape;2032;p54"/>
            <p:cNvSpPr/>
            <p:nvPr/>
          </p:nvSpPr>
          <p:spPr>
            <a:xfrm>
              <a:off x="5485130" y="21310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3" name="Google Shape;2033;p54"/>
            <p:cNvSpPr/>
            <p:nvPr/>
          </p:nvSpPr>
          <p:spPr>
            <a:xfrm>
              <a:off x="5485130" y="21310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4" name="Google Shape;2034;p54"/>
            <p:cNvSpPr/>
            <p:nvPr/>
          </p:nvSpPr>
          <p:spPr>
            <a:xfrm>
              <a:off x="5788660" y="21310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5" name="Google Shape;2035;p54"/>
            <p:cNvSpPr/>
            <p:nvPr/>
          </p:nvSpPr>
          <p:spPr>
            <a:xfrm>
              <a:off x="5788660" y="21310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6" name="Google Shape;2036;p54"/>
            <p:cNvSpPr/>
            <p:nvPr/>
          </p:nvSpPr>
          <p:spPr>
            <a:xfrm>
              <a:off x="4570730" y="24358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7" name="Google Shape;2037;p54"/>
            <p:cNvSpPr/>
            <p:nvPr/>
          </p:nvSpPr>
          <p:spPr>
            <a:xfrm>
              <a:off x="4570730" y="24358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8" name="Google Shape;2038;p54"/>
            <p:cNvSpPr/>
            <p:nvPr/>
          </p:nvSpPr>
          <p:spPr>
            <a:xfrm>
              <a:off x="4874260" y="24358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9" name="Google Shape;2039;p54"/>
            <p:cNvSpPr/>
            <p:nvPr/>
          </p:nvSpPr>
          <p:spPr>
            <a:xfrm>
              <a:off x="4874260" y="24358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0" name="Google Shape;2040;p54"/>
            <p:cNvSpPr/>
            <p:nvPr/>
          </p:nvSpPr>
          <p:spPr>
            <a:xfrm>
              <a:off x="5179060" y="24358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1" name="Google Shape;2041;p54"/>
            <p:cNvSpPr/>
            <p:nvPr/>
          </p:nvSpPr>
          <p:spPr>
            <a:xfrm>
              <a:off x="5179060" y="24358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2" name="Google Shape;2042;p54"/>
            <p:cNvSpPr/>
            <p:nvPr/>
          </p:nvSpPr>
          <p:spPr>
            <a:xfrm>
              <a:off x="5485130" y="24358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3" name="Google Shape;2043;p54"/>
            <p:cNvSpPr/>
            <p:nvPr/>
          </p:nvSpPr>
          <p:spPr>
            <a:xfrm>
              <a:off x="5485130" y="24358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4" name="Google Shape;2044;p54"/>
            <p:cNvSpPr/>
            <p:nvPr/>
          </p:nvSpPr>
          <p:spPr>
            <a:xfrm>
              <a:off x="5788660" y="24358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5" name="Google Shape;2045;p54"/>
            <p:cNvSpPr/>
            <p:nvPr/>
          </p:nvSpPr>
          <p:spPr>
            <a:xfrm>
              <a:off x="5788660" y="24358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46" name="Google Shape;2046;p54"/>
          <p:cNvGrpSpPr/>
          <p:nvPr/>
        </p:nvGrpSpPr>
        <p:grpSpPr>
          <a:xfrm>
            <a:off x="3656330" y="2741930"/>
            <a:ext cx="2407920" cy="1188720"/>
            <a:chOff x="3656330" y="2741930"/>
            <a:chExt cx="2407920" cy="1188720"/>
          </a:xfrm>
        </p:grpSpPr>
        <p:sp>
          <p:nvSpPr>
            <p:cNvPr id="2047" name="Google Shape;2047;p54"/>
            <p:cNvSpPr/>
            <p:nvPr/>
          </p:nvSpPr>
          <p:spPr>
            <a:xfrm>
              <a:off x="3656330" y="27419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8" name="Google Shape;2048;p54"/>
            <p:cNvSpPr/>
            <p:nvPr/>
          </p:nvSpPr>
          <p:spPr>
            <a:xfrm>
              <a:off x="3656330" y="27419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9" name="Google Shape;2049;p54"/>
            <p:cNvSpPr/>
            <p:nvPr/>
          </p:nvSpPr>
          <p:spPr>
            <a:xfrm>
              <a:off x="3959860"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0" name="Google Shape;2050;p54"/>
            <p:cNvSpPr/>
            <p:nvPr/>
          </p:nvSpPr>
          <p:spPr>
            <a:xfrm>
              <a:off x="3959860"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1" name="Google Shape;2051;p54"/>
            <p:cNvSpPr/>
            <p:nvPr/>
          </p:nvSpPr>
          <p:spPr>
            <a:xfrm>
              <a:off x="4264660"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2" name="Google Shape;2052;p54"/>
            <p:cNvSpPr/>
            <p:nvPr/>
          </p:nvSpPr>
          <p:spPr>
            <a:xfrm>
              <a:off x="4264660"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3" name="Google Shape;2053;p54"/>
            <p:cNvSpPr/>
            <p:nvPr/>
          </p:nvSpPr>
          <p:spPr>
            <a:xfrm>
              <a:off x="4570730" y="27419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4" name="Google Shape;2054;p54"/>
            <p:cNvSpPr/>
            <p:nvPr/>
          </p:nvSpPr>
          <p:spPr>
            <a:xfrm>
              <a:off x="4570730" y="27419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5" name="Google Shape;2055;p54"/>
            <p:cNvSpPr/>
            <p:nvPr/>
          </p:nvSpPr>
          <p:spPr>
            <a:xfrm>
              <a:off x="4874260"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6" name="Google Shape;2056;p54"/>
            <p:cNvSpPr/>
            <p:nvPr/>
          </p:nvSpPr>
          <p:spPr>
            <a:xfrm>
              <a:off x="4874260"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7" name="Google Shape;2057;p54"/>
            <p:cNvSpPr/>
            <p:nvPr/>
          </p:nvSpPr>
          <p:spPr>
            <a:xfrm>
              <a:off x="5179060"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8" name="Google Shape;2058;p54"/>
            <p:cNvSpPr/>
            <p:nvPr/>
          </p:nvSpPr>
          <p:spPr>
            <a:xfrm>
              <a:off x="5179060"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9" name="Google Shape;2059;p54"/>
            <p:cNvSpPr/>
            <p:nvPr/>
          </p:nvSpPr>
          <p:spPr>
            <a:xfrm>
              <a:off x="5485130" y="2741930"/>
              <a:ext cx="274320" cy="274320"/>
            </a:xfrm>
            <a:custGeom>
              <a:rect b="b" l="l" r="r" t="t"/>
              <a:pathLst>
                <a:path extrusionOk="0" h="274319"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0" name="Google Shape;2060;p54"/>
            <p:cNvSpPr/>
            <p:nvPr/>
          </p:nvSpPr>
          <p:spPr>
            <a:xfrm>
              <a:off x="5485130" y="2741930"/>
              <a:ext cx="274320" cy="274320"/>
            </a:xfrm>
            <a:custGeom>
              <a:rect b="b" l="l" r="r" t="t"/>
              <a:pathLst>
                <a:path extrusionOk="0" h="274319"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4320">
                  <a:moveTo>
                    <a:pt x="0" y="0"/>
                  </a:moveTo>
                  <a:lnTo>
                    <a:pt x="0" y="0"/>
                  </a:lnTo>
                </a:path>
                <a:path extrusionOk="0" h="274319"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1" name="Google Shape;2061;p54"/>
            <p:cNvSpPr/>
            <p:nvPr/>
          </p:nvSpPr>
          <p:spPr>
            <a:xfrm>
              <a:off x="5788660" y="2741930"/>
              <a:ext cx="275590" cy="274320"/>
            </a:xfrm>
            <a:custGeom>
              <a:rect b="b" l="l" r="r" t="t"/>
              <a:pathLst>
                <a:path extrusionOk="0" h="274319"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2" name="Google Shape;2062;p54"/>
            <p:cNvSpPr/>
            <p:nvPr/>
          </p:nvSpPr>
          <p:spPr>
            <a:xfrm>
              <a:off x="5788660" y="2741930"/>
              <a:ext cx="275590" cy="274320"/>
            </a:xfrm>
            <a:custGeom>
              <a:rect b="b" l="l" r="r" t="t"/>
              <a:pathLst>
                <a:path extrusionOk="0" h="274319"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19" w="275589">
                  <a:moveTo>
                    <a:pt x="0" y="0"/>
                  </a:moveTo>
                  <a:lnTo>
                    <a:pt x="0" y="0"/>
                  </a:lnTo>
                </a:path>
                <a:path extrusionOk="0" h="274319"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3" name="Google Shape;2063;p54"/>
            <p:cNvSpPr/>
            <p:nvPr/>
          </p:nvSpPr>
          <p:spPr>
            <a:xfrm>
              <a:off x="3656330" y="30454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4" name="Google Shape;2064;p54"/>
            <p:cNvSpPr/>
            <p:nvPr/>
          </p:nvSpPr>
          <p:spPr>
            <a:xfrm>
              <a:off x="3656330" y="30454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5" name="Google Shape;2065;p54"/>
            <p:cNvSpPr/>
            <p:nvPr/>
          </p:nvSpPr>
          <p:spPr>
            <a:xfrm>
              <a:off x="3959860" y="30454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6" name="Google Shape;2066;p54"/>
            <p:cNvSpPr/>
            <p:nvPr/>
          </p:nvSpPr>
          <p:spPr>
            <a:xfrm>
              <a:off x="3959860" y="30454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7" name="Google Shape;2067;p54"/>
            <p:cNvSpPr/>
            <p:nvPr/>
          </p:nvSpPr>
          <p:spPr>
            <a:xfrm>
              <a:off x="4264660" y="30454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8" name="Google Shape;2068;p54"/>
            <p:cNvSpPr/>
            <p:nvPr/>
          </p:nvSpPr>
          <p:spPr>
            <a:xfrm>
              <a:off x="4264660" y="30454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9" name="Google Shape;2069;p54"/>
            <p:cNvSpPr/>
            <p:nvPr/>
          </p:nvSpPr>
          <p:spPr>
            <a:xfrm>
              <a:off x="4570730" y="30454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0" name="Google Shape;2070;p54"/>
            <p:cNvSpPr/>
            <p:nvPr/>
          </p:nvSpPr>
          <p:spPr>
            <a:xfrm>
              <a:off x="4570730" y="30454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1" name="Google Shape;2071;p54"/>
            <p:cNvSpPr/>
            <p:nvPr/>
          </p:nvSpPr>
          <p:spPr>
            <a:xfrm>
              <a:off x="4874260" y="30454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2" name="Google Shape;2072;p54"/>
            <p:cNvSpPr/>
            <p:nvPr/>
          </p:nvSpPr>
          <p:spPr>
            <a:xfrm>
              <a:off x="4874260" y="30454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3" name="Google Shape;2073;p54"/>
            <p:cNvSpPr/>
            <p:nvPr/>
          </p:nvSpPr>
          <p:spPr>
            <a:xfrm>
              <a:off x="5179060" y="30454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4" name="Google Shape;2074;p54"/>
            <p:cNvSpPr/>
            <p:nvPr/>
          </p:nvSpPr>
          <p:spPr>
            <a:xfrm>
              <a:off x="5179060" y="30454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5" name="Google Shape;2075;p54"/>
            <p:cNvSpPr/>
            <p:nvPr/>
          </p:nvSpPr>
          <p:spPr>
            <a:xfrm>
              <a:off x="3656330" y="33502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6" name="Google Shape;2076;p54"/>
            <p:cNvSpPr/>
            <p:nvPr/>
          </p:nvSpPr>
          <p:spPr>
            <a:xfrm>
              <a:off x="3656330" y="33502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7" name="Google Shape;2077;p54"/>
            <p:cNvSpPr/>
            <p:nvPr/>
          </p:nvSpPr>
          <p:spPr>
            <a:xfrm>
              <a:off x="3959860" y="33502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8" name="Google Shape;2078;p54"/>
            <p:cNvSpPr/>
            <p:nvPr/>
          </p:nvSpPr>
          <p:spPr>
            <a:xfrm>
              <a:off x="3959860" y="33502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9" name="Google Shape;2079;p54"/>
            <p:cNvSpPr/>
            <p:nvPr/>
          </p:nvSpPr>
          <p:spPr>
            <a:xfrm>
              <a:off x="4264660" y="33502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0" name="Google Shape;2080;p54"/>
            <p:cNvSpPr/>
            <p:nvPr/>
          </p:nvSpPr>
          <p:spPr>
            <a:xfrm>
              <a:off x="4264660" y="33502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1" name="Google Shape;2081;p54"/>
            <p:cNvSpPr/>
            <p:nvPr/>
          </p:nvSpPr>
          <p:spPr>
            <a:xfrm>
              <a:off x="4570730" y="335026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7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2" name="Google Shape;2082;p54"/>
            <p:cNvSpPr/>
            <p:nvPr/>
          </p:nvSpPr>
          <p:spPr>
            <a:xfrm>
              <a:off x="4570730" y="3350260"/>
              <a:ext cx="274320" cy="275590"/>
            </a:xfrm>
            <a:custGeom>
              <a:rect b="b" l="l" r="r" t="t"/>
              <a:pathLst>
                <a:path extrusionOk="0" h="275589" w="2743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4320">
                  <a:moveTo>
                    <a:pt x="0" y="0"/>
                  </a:moveTo>
                  <a:lnTo>
                    <a:pt x="0" y="0"/>
                  </a:lnTo>
                </a:path>
                <a:path extrusionOk="0" h="275589" w="274320">
                  <a:moveTo>
                    <a:pt x="274320" y="275589"/>
                  </a:moveTo>
                  <a:lnTo>
                    <a:pt x="274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3" name="Google Shape;2083;p54"/>
            <p:cNvSpPr/>
            <p:nvPr/>
          </p:nvSpPr>
          <p:spPr>
            <a:xfrm>
              <a:off x="4874260" y="3350260"/>
              <a:ext cx="275590" cy="275590"/>
            </a:xfrm>
            <a:custGeom>
              <a:rect b="b" l="l" r="r" t="t"/>
              <a:pathLst>
                <a:path extrusionOk="0" h="275589" w="275589">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4" name="Google Shape;2084;p54"/>
            <p:cNvSpPr/>
            <p:nvPr/>
          </p:nvSpPr>
          <p:spPr>
            <a:xfrm>
              <a:off x="4874260" y="3350260"/>
              <a:ext cx="275590" cy="275590"/>
            </a:xfrm>
            <a:custGeom>
              <a:rect b="b" l="l" r="r" t="t"/>
              <a:pathLst>
                <a:path extrusionOk="0" h="275589" w="275589">
                  <a:moveTo>
                    <a:pt x="137160" y="0"/>
                  </a:moveTo>
                  <a:lnTo>
                    <a:pt x="181792" y="6827"/>
                  </a:lnTo>
                  <a:lnTo>
                    <a:pt x="219903" y="25968"/>
                  </a:lnTo>
                  <a:lnTo>
                    <a:pt x="249539" y="55412"/>
                  </a:lnTo>
                  <a:lnTo>
                    <a:pt x="268752" y="93146"/>
                  </a:lnTo>
                  <a:lnTo>
                    <a:pt x="275589" y="137160"/>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275589">
                  <a:moveTo>
                    <a:pt x="0" y="0"/>
                  </a:moveTo>
                  <a:lnTo>
                    <a:pt x="0" y="0"/>
                  </a:lnTo>
                </a:path>
                <a:path extrusionOk="0" h="275589" w="275589">
                  <a:moveTo>
                    <a:pt x="275589" y="275589"/>
                  </a:moveTo>
                  <a:lnTo>
                    <a:pt x="2755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5" name="Google Shape;2085;p54"/>
            <p:cNvSpPr/>
            <p:nvPr/>
          </p:nvSpPr>
          <p:spPr>
            <a:xfrm>
              <a:off x="3656330" y="3656330"/>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6" name="Google Shape;2086;p54"/>
            <p:cNvSpPr/>
            <p:nvPr/>
          </p:nvSpPr>
          <p:spPr>
            <a:xfrm>
              <a:off x="3656330" y="3656330"/>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7" name="Google Shape;2087;p54"/>
            <p:cNvSpPr/>
            <p:nvPr/>
          </p:nvSpPr>
          <p:spPr>
            <a:xfrm>
              <a:off x="3959860" y="3656330"/>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8" name="Google Shape;2088;p54"/>
            <p:cNvSpPr/>
            <p:nvPr/>
          </p:nvSpPr>
          <p:spPr>
            <a:xfrm>
              <a:off x="3959860" y="3656330"/>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9" name="Google Shape;2089;p54"/>
            <p:cNvSpPr/>
            <p:nvPr/>
          </p:nvSpPr>
          <p:spPr>
            <a:xfrm>
              <a:off x="4264660" y="3656330"/>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0" name="Google Shape;2090;p54"/>
            <p:cNvSpPr/>
            <p:nvPr/>
          </p:nvSpPr>
          <p:spPr>
            <a:xfrm>
              <a:off x="4264660" y="3656330"/>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1" name="Google Shape;2091;p54"/>
            <p:cNvSpPr/>
            <p:nvPr/>
          </p:nvSpPr>
          <p:spPr>
            <a:xfrm>
              <a:off x="4570730" y="3656330"/>
              <a:ext cx="274320" cy="274320"/>
            </a:xfrm>
            <a:custGeom>
              <a:rect b="b" l="l" r="r" t="t"/>
              <a:pathLst>
                <a:path extrusionOk="0" h="274320" w="274320">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173" y="267492"/>
                  </a:lnTo>
                  <a:lnTo>
                    <a:pt x="218907" y="248351"/>
                  </a:lnTo>
                  <a:lnTo>
                    <a:pt x="248351" y="218907"/>
                  </a:lnTo>
                  <a:lnTo>
                    <a:pt x="267492" y="181173"/>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2" name="Google Shape;2092;p54"/>
            <p:cNvSpPr/>
            <p:nvPr/>
          </p:nvSpPr>
          <p:spPr>
            <a:xfrm>
              <a:off x="4570730" y="3656330"/>
              <a:ext cx="274320" cy="274320"/>
            </a:xfrm>
            <a:custGeom>
              <a:rect b="b" l="l" r="r" t="t"/>
              <a:pathLst>
                <a:path extrusionOk="0" h="274320" w="274320">
                  <a:moveTo>
                    <a:pt x="137160" y="0"/>
                  </a:moveTo>
                  <a:lnTo>
                    <a:pt x="181173" y="6827"/>
                  </a:lnTo>
                  <a:lnTo>
                    <a:pt x="218907" y="25968"/>
                  </a:lnTo>
                  <a:lnTo>
                    <a:pt x="248351" y="55412"/>
                  </a:lnTo>
                  <a:lnTo>
                    <a:pt x="267492" y="93146"/>
                  </a:lnTo>
                  <a:lnTo>
                    <a:pt x="274320" y="137160"/>
                  </a:lnTo>
                  <a:lnTo>
                    <a:pt x="267492" y="181173"/>
                  </a:lnTo>
                  <a:lnTo>
                    <a:pt x="248351" y="218907"/>
                  </a:lnTo>
                  <a:lnTo>
                    <a:pt x="218907" y="248351"/>
                  </a:lnTo>
                  <a:lnTo>
                    <a:pt x="181173"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4320">
                  <a:moveTo>
                    <a:pt x="0" y="0"/>
                  </a:moveTo>
                  <a:lnTo>
                    <a:pt x="0" y="0"/>
                  </a:lnTo>
                </a:path>
                <a:path extrusionOk="0" h="274320" w="274320">
                  <a:moveTo>
                    <a:pt x="274320" y="274320"/>
                  </a:moveTo>
                  <a:lnTo>
                    <a:pt x="27432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3" name="Google Shape;2093;p54"/>
            <p:cNvSpPr/>
            <p:nvPr/>
          </p:nvSpPr>
          <p:spPr>
            <a:xfrm>
              <a:off x="4874260" y="3656330"/>
              <a:ext cx="275590" cy="274320"/>
            </a:xfrm>
            <a:custGeom>
              <a:rect b="b" l="l" r="r" t="t"/>
              <a:pathLst>
                <a:path extrusionOk="0" h="274320" w="275589">
                  <a:moveTo>
                    <a:pt x="137160" y="0"/>
                  </a:moveTo>
                  <a:lnTo>
                    <a:pt x="93146" y="6827"/>
                  </a:lnTo>
                  <a:lnTo>
                    <a:pt x="55412" y="25968"/>
                  </a:lnTo>
                  <a:lnTo>
                    <a:pt x="25968" y="55412"/>
                  </a:lnTo>
                  <a:lnTo>
                    <a:pt x="6827" y="93146"/>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4" name="Google Shape;2094;p54"/>
            <p:cNvSpPr/>
            <p:nvPr/>
          </p:nvSpPr>
          <p:spPr>
            <a:xfrm>
              <a:off x="4874260" y="3656330"/>
              <a:ext cx="275590" cy="274320"/>
            </a:xfrm>
            <a:custGeom>
              <a:rect b="b" l="l" r="r" t="t"/>
              <a:pathLst>
                <a:path extrusionOk="0" h="274320" w="275589">
                  <a:moveTo>
                    <a:pt x="137160" y="0"/>
                  </a:moveTo>
                  <a:lnTo>
                    <a:pt x="181792" y="6827"/>
                  </a:lnTo>
                  <a:lnTo>
                    <a:pt x="219903" y="25968"/>
                  </a:lnTo>
                  <a:lnTo>
                    <a:pt x="249539" y="55412"/>
                  </a:lnTo>
                  <a:lnTo>
                    <a:pt x="268752" y="93146"/>
                  </a:lnTo>
                  <a:lnTo>
                    <a:pt x="275589" y="137160"/>
                  </a:lnTo>
                  <a:lnTo>
                    <a:pt x="268752" y="181173"/>
                  </a:lnTo>
                  <a:lnTo>
                    <a:pt x="249539" y="218907"/>
                  </a:lnTo>
                  <a:lnTo>
                    <a:pt x="219903" y="248351"/>
                  </a:lnTo>
                  <a:lnTo>
                    <a:pt x="181792" y="267492"/>
                  </a:lnTo>
                  <a:lnTo>
                    <a:pt x="137160" y="274320"/>
                  </a:lnTo>
                  <a:lnTo>
                    <a:pt x="93146" y="267492"/>
                  </a:lnTo>
                  <a:lnTo>
                    <a:pt x="55412" y="248351"/>
                  </a:lnTo>
                  <a:lnTo>
                    <a:pt x="25968" y="218907"/>
                  </a:lnTo>
                  <a:lnTo>
                    <a:pt x="6827" y="181173"/>
                  </a:lnTo>
                  <a:lnTo>
                    <a:pt x="0" y="137160"/>
                  </a:lnTo>
                  <a:lnTo>
                    <a:pt x="6827" y="93146"/>
                  </a:lnTo>
                  <a:lnTo>
                    <a:pt x="25968" y="55412"/>
                  </a:lnTo>
                  <a:lnTo>
                    <a:pt x="55412" y="25968"/>
                  </a:lnTo>
                  <a:lnTo>
                    <a:pt x="93146" y="6827"/>
                  </a:lnTo>
                  <a:lnTo>
                    <a:pt x="137160" y="0"/>
                  </a:lnTo>
                  <a:close/>
                </a:path>
                <a:path extrusionOk="0" h="274320" w="275589">
                  <a:moveTo>
                    <a:pt x="0" y="0"/>
                  </a:moveTo>
                  <a:lnTo>
                    <a:pt x="0" y="0"/>
                  </a:lnTo>
                </a:path>
                <a:path extrusionOk="0" h="274320" w="275589">
                  <a:moveTo>
                    <a:pt x="275589" y="274320"/>
                  </a:moveTo>
                  <a:lnTo>
                    <a:pt x="2755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95" name="Google Shape;2095;p54"/>
          <p:cNvSpPr txBox="1"/>
          <p:nvPr>
            <p:ph type="title"/>
          </p:nvPr>
        </p:nvSpPr>
        <p:spPr>
          <a:xfrm>
            <a:off x="420369" y="206284"/>
            <a:ext cx="4649470" cy="1046480"/>
          </a:xfrm>
          <a:prstGeom prst="rect">
            <a:avLst/>
          </a:prstGeom>
          <a:noFill/>
          <a:ln>
            <a:noFill/>
          </a:ln>
        </p:spPr>
        <p:txBody>
          <a:bodyPr anchorCtr="0" anchor="t" bIns="0" lIns="0" spcFirstLastPara="1" rIns="0" wrap="square" tIns="69200">
            <a:spAutoFit/>
          </a:bodyPr>
          <a:lstStyle/>
          <a:p>
            <a:pPr indent="0" lvl="0" marL="12700" rtl="0" algn="l">
              <a:lnSpc>
                <a:spcPct val="100000"/>
              </a:lnSpc>
              <a:spcBef>
                <a:spcPts val="0"/>
              </a:spcBef>
              <a:spcAft>
                <a:spcPts val="0"/>
              </a:spcAft>
              <a:buNone/>
            </a:pPr>
            <a:r>
              <a:rPr lang="en-US"/>
              <a:t>Boundary Fill Algorithm</a:t>
            </a:r>
            <a:endParaRPr/>
          </a:p>
          <a:p>
            <a:pPr indent="0" lvl="0" marL="12700" rtl="0" algn="l">
              <a:lnSpc>
                <a:spcPct val="100000"/>
              </a:lnSpc>
              <a:spcBef>
                <a:spcPts val="390"/>
              </a:spcBef>
              <a:spcAft>
                <a:spcPts val="0"/>
              </a:spcAft>
              <a:buNone/>
            </a:pPr>
            <a:r>
              <a:rPr lang="en-US" sz="2800">
                <a:solidFill>
                  <a:srgbClr val="FF0000"/>
                </a:solidFill>
              </a:rPr>
              <a:t>8-connected (Example)</a:t>
            </a:r>
            <a:endParaRPr sz="2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9" name="Shape 2099"/>
        <p:cNvGrpSpPr/>
        <p:nvPr/>
      </p:nvGrpSpPr>
      <p:grpSpPr>
        <a:xfrm>
          <a:off x="0" y="0"/>
          <a:ext cx="0" cy="0"/>
          <a:chOff x="0" y="0"/>
          <a:chExt cx="0" cy="0"/>
        </a:xfrm>
      </p:grpSpPr>
      <p:sp>
        <p:nvSpPr>
          <p:cNvPr id="2100" name="Google Shape;2100;p55"/>
          <p:cNvSpPr txBox="1"/>
          <p:nvPr>
            <p:ph type="title"/>
          </p:nvPr>
        </p:nvSpPr>
        <p:spPr>
          <a:xfrm>
            <a:off x="420369" y="262890"/>
            <a:ext cx="464947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Boundary Fill Algorithm</a:t>
            </a:r>
            <a:endParaRPr/>
          </a:p>
        </p:txBody>
      </p:sp>
      <p:sp>
        <p:nvSpPr>
          <p:cNvPr id="2101" name="Google Shape;2101;p55"/>
          <p:cNvSpPr txBox="1"/>
          <p:nvPr>
            <p:ph idx="1" type="body"/>
          </p:nvPr>
        </p:nvSpPr>
        <p:spPr>
          <a:xfrm>
            <a:off x="420369" y="1176020"/>
            <a:ext cx="8303260" cy="471805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a:t>In boundary fill algorithm we start from a seed pixel  and start fill the color until boundary color does not  encountered. In this algorithm if color of seed pixel  is already fill color then we have to make this pixel  as background color and then start fill color.</a:t>
            </a:r>
            <a:endParaRPr/>
          </a:p>
          <a:p>
            <a:pPr indent="0" lvl="0" marL="0" rtl="0" algn="l">
              <a:lnSpc>
                <a:spcPct val="100000"/>
              </a:lnSpc>
              <a:spcBef>
                <a:spcPts val="25"/>
              </a:spcBef>
              <a:spcAft>
                <a:spcPts val="0"/>
              </a:spcAft>
              <a:buNone/>
            </a:pPr>
            <a:r>
              <a:t/>
            </a:r>
            <a:endParaRPr sz="2900"/>
          </a:p>
          <a:p>
            <a:pPr indent="0" lvl="0" marL="12700" rtl="0" algn="just">
              <a:lnSpc>
                <a:spcPct val="100000"/>
              </a:lnSpc>
              <a:spcBef>
                <a:spcPts val="0"/>
              </a:spcBef>
              <a:spcAft>
                <a:spcPts val="0"/>
              </a:spcAft>
              <a:buNone/>
            </a:pPr>
            <a:r>
              <a:rPr lang="en-US"/>
              <a:t>Functions used in this algorithm</a:t>
            </a:r>
            <a:endParaRPr/>
          </a:p>
          <a:p>
            <a:pPr indent="0" lvl="0" marL="0" rtl="0" algn="l">
              <a:lnSpc>
                <a:spcPct val="100000"/>
              </a:lnSpc>
              <a:spcBef>
                <a:spcPts val="25"/>
              </a:spcBef>
              <a:spcAft>
                <a:spcPts val="0"/>
              </a:spcAft>
              <a:buNone/>
            </a:pPr>
            <a:r>
              <a:t/>
            </a:r>
            <a:endParaRPr sz="2900"/>
          </a:p>
          <a:p>
            <a:pPr indent="0" lvl="0" marL="12700" marR="5715" rtl="0" algn="just">
              <a:lnSpc>
                <a:spcPct val="100000"/>
              </a:lnSpc>
              <a:spcBef>
                <a:spcPts val="0"/>
              </a:spcBef>
              <a:spcAft>
                <a:spcPts val="0"/>
              </a:spcAft>
              <a:buNone/>
            </a:pPr>
            <a:r>
              <a:rPr lang="en-US"/>
              <a:t>Getpixel( )- This function is used to fetch color of a  pixel on the screen.</a:t>
            </a:r>
            <a:endParaRPr/>
          </a:p>
          <a:p>
            <a:pPr indent="0" lvl="0" marL="12700" rtl="0" algn="just">
              <a:lnSpc>
                <a:spcPct val="119642"/>
              </a:lnSpc>
              <a:spcBef>
                <a:spcPts val="0"/>
              </a:spcBef>
              <a:spcAft>
                <a:spcPts val="0"/>
              </a:spcAft>
              <a:buNone/>
            </a:pPr>
            <a:r>
              <a:rPr lang="en-US"/>
              <a:t>Putpixel( ) – To give color on a particular pixel.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1"/>
          <p:cNvSpPr txBox="1"/>
          <p:nvPr>
            <p:ph type="title"/>
          </p:nvPr>
        </p:nvSpPr>
        <p:spPr>
          <a:xfrm>
            <a:off x="77469" y="306070"/>
            <a:ext cx="5297170" cy="786130"/>
          </a:xfrm>
          <a:prstGeom prst="rect">
            <a:avLst/>
          </a:prstGeom>
          <a:noFill/>
          <a:ln>
            <a:noFill/>
          </a:ln>
        </p:spPr>
        <p:txBody>
          <a:bodyPr anchorCtr="0" anchor="t" bIns="0" lIns="0" spcFirstLastPara="1" rIns="0" wrap="square" tIns="12700">
            <a:spAutoFit/>
          </a:bodyPr>
          <a:lstStyle/>
          <a:p>
            <a:pPr indent="0" lvl="0" marL="12700" rtl="0" algn="l">
              <a:lnSpc>
                <a:spcPct val="119722"/>
              </a:lnSpc>
              <a:spcBef>
                <a:spcPts val="0"/>
              </a:spcBef>
              <a:spcAft>
                <a:spcPts val="0"/>
              </a:spcAft>
              <a:buNone/>
            </a:pPr>
            <a:r>
              <a:rPr lang="en-US" sz="1800" u="sng">
                <a:solidFill>
                  <a:srgbClr val="000000"/>
                </a:solidFill>
                <a:latin typeface="Times New Roman"/>
                <a:ea typeface="Times New Roman"/>
                <a:cs typeface="Times New Roman"/>
                <a:sym typeface="Times New Roman"/>
              </a:rPr>
              <a:t>C graphic program to demonstrate drawpoly function</a:t>
            </a:r>
            <a:endParaRPr sz="1800">
              <a:latin typeface="Times New Roman"/>
              <a:ea typeface="Times New Roman"/>
              <a:cs typeface="Times New Roman"/>
              <a:sym typeface="Times New Roman"/>
            </a:endParaRPr>
          </a:p>
          <a:p>
            <a:pPr indent="0" lvl="0" marL="12700" marR="3455670" rtl="0" algn="l">
              <a:lnSpc>
                <a:spcPct val="120000"/>
              </a:lnSpc>
              <a:spcBef>
                <a:spcPts val="55"/>
              </a:spcBef>
              <a:spcAft>
                <a:spcPts val="0"/>
              </a:spcAft>
              <a:buNone/>
            </a:pPr>
            <a:r>
              <a:rPr b="0" lang="en-US" sz="1600">
                <a:solidFill>
                  <a:srgbClr val="000000"/>
                </a:solidFill>
                <a:latin typeface="Times New Roman"/>
                <a:ea typeface="Times New Roman"/>
                <a:cs typeface="Times New Roman"/>
                <a:sym typeface="Times New Roman"/>
              </a:rPr>
              <a:t>#include &lt;graphics.h&gt;  #include &lt;stdio.h&gt;</a:t>
            </a:r>
            <a:endParaRPr sz="1600">
              <a:latin typeface="Times New Roman"/>
              <a:ea typeface="Times New Roman"/>
              <a:cs typeface="Times New Roman"/>
              <a:sym typeface="Times New Roman"/>
            </a:endParaRPr>
          </a:p>
        </p:txBody>
      </p:sp>
      <p:sp>
        <p:nvSpPr>
          <p:cNvPr id="96" name="Google Shape;96;p11"/>
          <p:cNvSpPr txBox="1"/>
          <p:nvPr/>
        </p:nvSpPr>
        <p:spPr>
          <a:xfrm>
            <a:off x="77469" y="1309370"/>
            <a:ext cx="5053965" cy="54419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int main( )</a:t>
            </a:r>
            <a:endParaRPr sz="16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213359" marR="0" rtl="0" algn="l">
              <a:lnSpc>
                <a:spcPct val="119625"/>
              </a:lnSpc>
              <a:spcBef>
                <a:spcPts val="0"/>
              </a:spcBef>
              <a:spcAft>
                <a:spcPts val="0"/>
              </a:spcAft>
              <a:buNone/>
            </a:pPr>
            <a:r>
              <a:rPr lang="en-US" sz="1600">
                <a:solidFill>
                  <a:schemeClr val="dk1"/>
                </a:solidFill>
                <a:latin typeface="Times New Roman"/>
                <a:ea typeface="Times New Roman"/>
                <a:cs typeface="Times New Roman"/>
                <a:sym typeface="Times New Roman"/>
              </a:rPr>
              <a:t>int gd=DETECT, gm;</a:t>
            </a:r>
            <a:endParaRPr sz="1600">
              <a:solidFill>
                <a:schemeClr val="dk1"/>
              </a:solidFill>
              <a:latin typeface="Times New Roman"/>
              <a:ea typeface="Times New Roman"/>
              <a:cs typeface="Times New Roman"/>
              <a:sym typeface="Times New Roman"/>
            </a:endParaRPr>
          </a:p>
          <a:p>
            <a:pPr indent="0" lvl="0" marL="264160" marR="0" rtl="0" algn="l">
              <a:lnSpc>
                <a:spcPct val="119625"/>
              </a:lnSpc>
              <a:spcBef>
                <a:spcPts val="0"/>
              </a:spcBef>
              <a:spcAft>
                <a:spcPts val="0"/>
              </a:spcAft>
              <a:buNone/>
            </a:pPr>
            <a:r>
              <a:rPr lang="en-US" sz="1600">
                <a:solidFill>
                  <a:schemeClr val="dk1"/>
                </a:solidFill>
                <a:latin typeface="Times New Roman"/>
                <a:ea typeface="Times New Roman"/>
                <a:cs typeface="Times New Roman"/>
                <a:sym typeface="Times New Roman"/>
              </a:rPr>
              <a:t>int points[]={150,130,350,130,350,400,250,400,150,130};</a:t>
            </a:r>
            <a:endParaRPr sz="1600">
              <a:solidFill>
                <a:schemeClr val="dk1"/>
              </a:solidFill>
              <a:latin typeface="Times New Roman"/>
              <a:ea typeface="Times New Roman"/>
              <a:cs typeface="Times New Roman"/>
              <a:sym typeface="Times New Roman"/>
            </a:endParaRPr>
          </a:p>
          <a:p>
            <a:pPr indent="0" lvl="0" marL="213359" marR="0" rtl="0" algn="l">
              <a:lnSpc>
                <a:spcPct val="119625"/>
              </a:lnSpc>
              <a:spcBef>
                <a:spcPts val="0"/>
              </a:spcBef>
              <a:spcAft>
                <a:spcPts val="0"/>
              </a:spcAft>
              <a:buNone/>
            </a:pPr>
            <a:r>
              <a:rPr lang="en-US" sz="1600">
                <a:solidFill>
                  <a:schemeClr val="dk1"/>
                </a:solidFill>
                <a:latin typeface="Times New Roman"/>
                <a:ea typeface="Times New Roman"/>
                <a:cs typeface="Times New Roman"/>
                <a:sym typeface="Times New Roman"/>
              </a:rPr>
              <a:t>initgraph(&amp;gd,&amp;gm,"C:\\tc\\bgi");</a:t>
            </a:r>
            <a:endParaRPr sz="1600">
              <a:solidFill>
                <a:schemeClr val="dk1"/>
              </a:solidFill>
              <a:latin typeface="Times New Roman"/>
              <a:ea typeface="Times New Roman"/>
              <a:cs typeface="Times New Roman"/>
              <a:sym typeface="Times New Roman"/>
            </a:endParaRPr>
          </a:p>
          <a:p>
            <a:pPr indent="0" lvl="0" marL="63500" marR="0" rtl="0" algn="l">
              <a:lnSpc>
                <a:spcPct val="119625"/>
              </a:lnSpc>
              <a:spcBef>
                <a:spcPts val="0"/>
              </a:spcBef>
              <a:spcAft>
                <a:spcPts val="0"/>
              </a:spcAft>
              <a:buNone/>
            </a:pPr>
            <a:r>
              <a:rPr lang="en-US" sz="1600">
                <a:solidFill>
                  <a:schemeClr val="dk1"/>
                </a:solidFill>
                <a:latin typeface="Times New Roman"/>
                <a:ea typeface="Times New Roman"/>
                <a:cs typeface="Times New Roman"/>
                <a:sym typeface="Times New Roman"/>
              </a:rPr>
              <a:t>// read result of initialization</a:t>
            </a:r>
            <a:endParaRPr sz="16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 graphresult return error code of graphics</a:t>
            </a:r>
            <a:endParaRPr sz="1600">
              <a:solidFill>
                <a:schemeClr val="dk1"/>
              </a:solidFill>
              <a:latin typeface="Times New Roman"/>
              <a:ea typeface="Times New Roman"/>
              <a:cs typeface="Times New Roman"/>
              <a:sym typeface="Times New Roman"/>
            </a:endParaRPr>
          </a:p>
          <a:p>
            <a:pPr indent="0" lvl="0" marL="12700" marR="0" rtl="0" algn="l">
              <a:lnSpc>
                <a:spcPct val="119625"/>
              </a:lnSpc>
              <a:spcBef>
                <a:spcPts val="0"/>
              </a:spcBef>
              <a:spcAft>
                <a:spcPts val="0"/>
              </a:spcAft>
              <a:buNone/>
            </a:pPr>
            <a:r>
              <a:rPr lang="en-US" sz="1600">
                <a:solidFill>
                  <a:schemeClr val="dk1"/>
                </a:solidFill>
                <a:latin typeface="Times New Roman"/>
                <a:ea typeface="Times New Roman"/>
                <a:cs typeface="Times New Roman"/>
                <a:sym typeface="Times New Roman"/>
              </a:rPr>
              <a:t>errorcode=graphresult( );</a:t>
            </a:r>
            <a:endParaRPr sz="1600">
              <a:solidFill>
                <a:schemeClr val="dk1"/>
              </a:solidFill>
              <a:latin typeface="Times New Roman"/>
              <a:ea typeface="Times New Roman"/>
              <a:cs typeface="Times New Roman"/>
              <a:sym typeface="Times New Roman"/>
            </a:endParaRPr>
          </a:p>
          <a:p>
            <a:pPr indent="0" lvl="0" marL="12700" marR="0" rtl="0" algn="l">
              <a:lnSpc>
                <a:spcPct val="119625"/>
              </a:lnSpc>
              <a:spcBef>
                <a:spcPts val="0"/>
              </a:spcBef>
              <a:spcAft>
                <a:spcPts val="0"/>
              </a:spcAft>
              <a:buNone/>
            </a:pPr>
            <a:r>
              <a:rPr lang="en-US" sz="1600">
                <a:solidFill>
                  <a:schemeClr val="dk1"/>
                </a:solidFill>
                <a:latin typeface="Times New Roman"/>
                <a:ea typeface="Times New Roman"/>
                <a:cs typeface="Times New Roman"/>
                <a:sym typeface="Times New Roman"/>
              </a:rPr>
              <a:t>if( errorcode!=grOk ) </a:t>
            </a:r>
            <a:r>
              <a:rPr b="1" lang="en-US" sz="1600">
                <a:solidFill>
                  <a:schemeClr val="dk1"/>
                </a:solidFill>
                <a:latin typeface="Times New Roman"/>
                <a:ea typeface="Times New Roman"/>
                <a:cs typeface="Times New Roman"/>
                <a:sym typeface="Times New Roman"/>
              </a:rPr>
              <a:t>// grOk is graphics error constant</a:t>
            </a:r>
            <a:endParaRPr sz="16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a:t>
            </a:r>
            <a:r>
              <a:rPr b="1" lang="en-US" sz="1600">
                <a:solidFill>
                  <a:schemeClr val="dk1"/>
                </a:solidFill>
                <a:latin typeface="Times New Roman"/>
                <a:ea typeface="Times New Roman"/>
                <a:cs typeface="Times New Roman"/>
                <a:sym typeface="Times New Roman"/>
              </a:rPr>
              <a:t>// an error has now been occurred</a:t>
            </a:r>
            <a:endParaRPr sz="1600">
              <a:solidFill>
                <a:schemeClr val="dk1"/>
              </a:solidFill>
              <a:latin typeface="Times New Roman"/>
              <a:ea typeface="Times New Roman"/>
              <a:cs typeface="Times New Roman"/>
              <a:sym typeface="Times New Roman"/>
            </a:endParaRPr>
          </a:p>
          <a:p>
            <a:pPr indent="0" lvl="0" marL="12700" marR="170180" rtl="0" algn="l">
              <a:lnSpc>
                <a:spcPct val="99700"/>
              </a:lnSpc>
              <a:spcBef>
                <a:spcPts val="5"/>
              </a:spcBef>
              <a:spcAft>
                <a:spcPts val="0"/>
              </a:spcAft>
              <a:buNone/>
            </a:pPr>
            <a:r>
              <a:rPr b="1" lang="en-US" sz="1600">
                <a:solidFill>
                  <a:schemeClr val="dk1"/>
                </a:solidFill>
                <a:latin typeface="Times New Roman"/>
                <a:ea typeface="Times New Roman"/>
                <a:cs typeface="Times New Roman"/>
                <a:sym typeface="Times New Roman"/>
              </a:rPr>
              <a:t>// grapherrormsg return address of error message string  </a:t>
            </a:r>
            <a:r>
              <a:rPr lang="en-US" sz="1600">
                <a:solidFill>
                  <a:schemeClr val="dk1"/>
                </a:solidFill>
                <a:latin typeface="Times New Roman"/>
                <a:ea typeface="Times New Roman"/>
                <a:cs typeface="Times New Roman"/>
                <a:sym typeface="Times New Roman"/>
              </a:rPr>
              <a:t>printf(“graphics error:%s”,grapherrormsg(errorcode));  printf(“press any key to halt:”);</a:t>
            </a:r>
            <a:endParaRPr sz="1600">
              <a:solidFill>
                <a:schemeClr val="dk1"/>
              </a:solidFill>
              <a:latin typeface="Times New Roman"/>
              <a:ea typeface="Times New Roman"/>
              <a:cs typeface="Times New Roman"/>
              <a:sym typeface="Times New Roman"/>
            </a:endParaRPr>
          </a:p>
          <a:p>
            <a:pPr indent="0" lvl="0" marL="12700" marR="0" rtl="0" algn="l">
              <a:lnSpc>
                <a:spcPct val="119375"/>
              </a:lnSpc>
              <a:spcBef>
                <a:spcPts val="0"/>
              </a:spcBef>
              <a:spcAft>
                <a:spcPts val="0"/>
              </a:spcAft>
              <a:buNone/>
            </a:pPr>
            <a:r>
              <a:rPr lang="en-US" sz="1600">
                <a:solidFill>
                  <a:schemeClr val="dk1"/>
                </a:solidFill>
                <a:latin typeface="Times New Roman"/>
                <a:ea typeface="Times New Roman"/>
                <a:cs typeface="Times New Roman"/>
                <a:sym typeface="Times New Roman"/>
              </a:rPr>
              <a:t>getch();</a:t>
            </a:r>
            <a:endParaRPr sz="1600">
              <a:solidFill>
                <a:schemeClr val="dk1"/>
              </a:solidFill>
              <a:latin typeface="Times New Roman"/>
              <a:ea typeface="Times New Roman"/>
              <a:cs typeface="Times New Roman"/>
              <a:sym typeface="Times New Roman"/>
            </a:endParaRPr>
          </a:p>
          <a:p>
            <a:pPr indent="0" lvl="0" marL="12700" marR="282067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 terminate with error code  exit(1);</a:t>
            </a:r>
            <a:endParaRPr sz="1600">
              <a:solidFill>
                <a:schemeClr val="dk1"/>
              </a:solidFill>
              <a:latin typeface="Times New Roman"/>
              <a:ea typeface="Times New Roman"/>
              <a:cs typeface="Times New Roman"/>
              <a:sym typeface="Times New Roman"/>
            </a:endParaRPr>
          </a:p>
          <a:p>
            <a:pPr indent="0" lvl="0" marL="12700" marR="0" rtl="0" algn="l">
              <a:lnSpc>
                <a:spcPct val="119375"/>
              </a:lnSpc>
              <a:spcBef>
                <a:spcPts val="0"/>
              </a:spcBef>
              <a:spcAft>
                <a:spcPts val="0"/>
              </a:spcAft>
              <a:buNone/>
            </a:pP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113029" marR="0" rtl="0" algn="l">
              <a:lnSpc>
                <a:spcPct val="100000"/>
              </a:lnSpc>
              <a:spcBef>
                <a:spcPts val="0"/>
              </a:spcBef>
              <a:spcAft>
                <a:spcPts val="0"/>
              </a:spcAft>
              <a:buNone/>
            </a:pPr>
            <a:r>
              <a:rPr lang="en-US" sz="2000">
                <a:solidFill>
                  <a:srgbClr val="FF0000"/>
                </a:solidFill>
                <a:latin typeface="Times New Roman"/>
                <a:ea typeface="Times New Roman"/>
                <a:cs typeface="Times New Roman"/>
                <a:sym typeface="Times New Roman"/>
              </a:rPr>
              <a:t>drawpoly(5,points);</a:t>
            </a:r>
            <a:endParaRPr sz="2000">
              <a:solidFill>
                <a:schemeClr val="dk1"/>
              </a:solidFill>
              <a:latin typeface="Times New Roman"/>
              <a:ea typeface="Times New Roman"/>
              <a:cs typeface="Times New Roman"/>
              <a:sym typeface="Times New Roman"/>
            </a:endParaRPr>
          </a:p>
          <a:p>
            <a:pPr indent="0" lvl="0" marL="213359" marR="3763009"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getch();  closegraph();  return 0;</a:t>
            </a:r>
            <a:endParaRPr sz="1600">
              <a:solidFill>
                <a:schemeClr val="dk1"/>
              </a:solidFill>
              <a:latin typeface="Times New Roman"/>
              <a:ea typeface="Times New Roman"/>
              <a:cs typeface="Times New Roman"/>
              <a:sym typeface="Times New Roman"/>
            </a:endParaRPr>
          </a:p>
          <a:p>
            <a:pPr indent="0" lvl="0" marL="12700" marR="0" rtl="0" algn="l">
              <a:lnSpc>
                <a:spcPct val="119375"/>
              </a:lnSpc>
              <a:spcBef>
                <a:spcPts val="0"/>
              </a:spcBef>
              <a:spcAft>
                <a:spcPts val="0"/>
              </a:spcAft>
              <a:buNone/>
            </a:pP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p:txBody>
      </p:sp>
      <p:pic>
        <p:nvPicPr>
          <p:cNvPr id="97" name="Google Shape;97;p11"/>
          <p:cNvPicPr preferRelativeResize="0"/>
          <p:nvPr/>
        </p:nvPicPr>
        <p:blipFill rotWithShape="1">
          <a:blip r:embed="rId3">
            <a:alphaModFix/>
          </a:blip>
          <a:srcRect b="0" l="0" r="0" t="0"/>
          <a:stretch/>
        </p:blipFill>
        <p:spPr>
          <a:xfrm>
            <a:off x="5105400" y="1905000"/>
            <a:ext cx="3810000" cy="37338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5" name="Shape 2105"/>
        <p:cNvGrpSpPr/>
        <p:nvPr/>
      </p:nvGrpSpPr>
      <p:grpSpPr>
        <a:xfrm>
          <a:off x="0" y="0"/>
          <a:ext cx="0" cy="0"/>
          <a:chOff x="0" y="0"/>
          <a:chExt cx="0" cy="0"/>
        </a:xfrm>
      </p:grpSpPr>
      <p:sp>
        <p:nvSpPr>
          <p:cNvPr id="2106" name="Google Shape;2106;p56"/>
          <p:cNvSpPr txBox="1"/>
          <p:nvPr/>
        </p:nvSpPr>
        <p:spPr>
          <a:xfrm>
            <a:off x="7965440" y="6282690"/>
            <a:ext cx="39052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CC3300"/>
                </a:solidFill>
                <a:latin typeface="Arial"/>
                <a:ea typeface="Arial"/>
                <a:cs typeface="Arial"/>
                <a:sym typeface="Arial"/>
              </a:rPr>
              <a:t>49</a:t>
            </a:r>
            <a:endParaRPr sz="2400">
              <a:solidFill>
                <a:schemeClr val="dk1"/>
              </a:solidFill>
              <a:latin typeface="Arial"/>
              <a:ea typeface="Arial"/>
              <a:cs typeface="Arial"/>
              <a:sym typeface="Arial"/>
            </a:endParaRPr>
          </a:p>
        </p:txBody>
      </p:sp>
      <p:sp>
        <p:nvSpPr>
          <p:cNvPr id="2107" name="Google Shape;2107;p56"/>
          <p:cNvSpPr/>
          <p:nvPr/>
        </p:nvSpPr>
        <p:spPr>
          <a:xfrm>
            <a:off x="152400" y="1676400"/>
            <a:ext cx="8839200" cy="4847590"/>
          </a:xfrm>
          <a:custGeom>
            <a:rect b="b" l="l" r="r" t="t"/>
            <a:pathLst>
              <a:path extrusionOk="0" h="4847590" w="8839200">
                <a:moveTo>
                  <a:pt x="4419600" y="4847590"/>
                </a:moveTo>
                <a:lnTo>
                  <a:pt x="0" y="4847590"/>
                </a:lnTo>
                <a:lnTo>
                  <a:pt x="0" y="0"/>
                </a:lnTo>
                <a:lnTo>
                  <a:pt x="8839200" y="0"/>
                </a:lnTo>
                <a:lnTo>
                  <a:pt x="8839200" y="4847590"/>
                </a:lnTo>
                <a:lnTo>
                  <a:pt x="4419600" y="484759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8" name="Google Shape;2108;p56"/>
          <p:cNvSpPr txBox="1"/>
          <p:nvPr/>
        </p:nvSpPr>
        <p:spPr>
          <a:xfrm>
            <a:off x="231140" y="1709420"/>
            <a:ext cx="8620760" cy="44145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A40020"/>
                </a:solidFill>
                <a:latin typeface="Courier New"/>
                <a:ea typeface="Courier New"/>
                <a:cs typeface="Courier New"/>
                <a:sym typeface="Courier New"/>
              </a:rPr>
              <a:t>void boundaryFill(int x, int y,</a:t>
            </a:r>
            <a:endParaRPr sz="2400">
              <a:solidFill>
                <a:schemeClr val="dk1"/>
              </a:solidFill>
              <a:latin typeface="Courier New"/>
              <a:ea typeface="Courier New"/>
              <a:cs typeface="Courier New"/>
              <a:sym typeface="Courier New"/>
            </a:endParaRPr>
          </a:p>
          <a:p>
            <a:pPr indent="0" lvl="0" marL="1841500" marR="0" rtl="0" algn="l">
              <a:lnSpc>
                <a:spcPct val="100000"/>
              </a:lnSpc>
              <a:spcBef>
                <a:spcPts val="0"/>
              </a:spcBef>
              <a:spcAft>
                <a:spcPts val="0"/>
              </a:spcAft>
              <a:buNone/>
            </a:pPr>
            <a:r>
              <a:rPr b="1" lang="en-US" sz="2400">
                <a:solidFill>
                  <a:srgbClr val="A40020"/>
                </a:solidFill>
                <a:latin typeface="Courier New"/>
                <a:ea typeface="Courier New"/>
                <a:cs typeface="Courier New"/>
                <a:sym typeface="Courier New"/>
              </a:rPr>
              <a:t>int fillColor, int borderColor)</a:t>
            </a:r>
            <a:endParaRPr sz="2400">
              <a:solidFill>
                <a:schemeClr val="dk1"/>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1"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378460" marR="0" rtl="0" algn="l">
              <a:lnSpc>
                <a:spcPct val="100000"/>
              </a:lnSpc>
              <a:spcBef>
                <a:spcPts val="0"/>
              </a:spcBef>
              <a:spcAft>
                <a:spcPts val="0"/>
              </a:spcAft>
              <a:buNone/>
            </a:pPr>
            <a:r>
              <a:rPr b="1" lang="en-US" sz="2400">
                <a:solidFill>
                  <a:schemeClr val="dk1"/>
                </a:solidFill>
                <a:latin typeface="Courier New"/>
                <a:ea typeface="Courier New"/>
                <a:cs typeface="Courier New"/>
                <a:sym typeface="Courier New"/>
              </a:rPr>
              <a:t>getPixel(x, y, color);</a:t>
            </a:r>
            <a:endParaRPr sz="2400">
              <a:solidFill>
                <a:schemeClr val="dk1"/>
              </a:solidFill>
              <a:latin typeface="Courier New"/>
              <a:ea typeface="Courier New"/>
              <a:cs typeface="Courier New"/>
              <a:sym typeface="Courier New"/>
            </a:endParaRPr>
          </a:p>
          <a:p>
            <a:pPr indent="0" lvl="0" marL="378460" marR="0" rtl="0" algn="l">
              <a:lnSpc>
                <a:spcPct val="100000"/>
              </a:lnSpc>
              <a:spcBef>
                <a:spcPts val="0"/>
              </a:spcBef>
              <a:spcAft>
                <a:spcPts val="0"/>
              </a:spcAft>
              <a:buNone/>
            </a:pPr>
            <a:r>
              <a:rPr b="1" lang="en-US" sz="2400">
                <a:solidFill>
                  <a:schemeClr val="dk1"/>
                </a:solidFill>
                <a:latin typeface="Courier New"/>
                <a:ea typeface="Courier New"/>
                <a:cs typeface="Courier New"/>
                <a:sym typeface="Courier New"/>
              </a:rPr>
              <a:t>if </a:t>
            </a:r>
            <a:r>
              <a:rPr b="1" lang="en-US" sz="2400">
                <a:solidFill>
                  <a:srgbClr val="0000CC"/>
                </a:solidFill>
                <a:latin typeface="Courier New"/>
                <a:ea typeface="Courier New"/>
                <a:cs typeface="Courier New"/>
                <a:sym typeface="Courier New"/>
              </a:rPr>
              <a:t>((color != borderColor)</a:t>
            </a:r>
            <a:endParaRPr sz="2400">
              <a:solidFill>
                <a:schemeClr val="dk1"/>
              </a:solidFill>
              <a:latin typeface="Courier New"/>
              <a:ea typeface="Courier New"/>
              <a:cs typeface="Courier New"/>
              <a:sym typeface="Courier New"/>
            </a:endParaRPr>
          </a:p>
          <a:p>
            <a:pPr indent="914400" lvl="0" marL="927100" marR="5080" rtl="0" algn="l">
              <a:lnSpc>
                <a:spcPct val="100000"/>
              </a:lnSpc>
              <a:spcBef>
                <a:spcPts val="0"/>
              </a:spcBef>
              <a:spcAft>
                <a:spcPts val="0"/>
              </a:spcAft>
              <a:buNone/>
            </a:pPr>
            <a:r>
              <a:rPr b="1" lang="en-US" sz="2400">
                <a:solidFill>
                  <a:srgbClr val="0000CC"/>
                </a:solidFill>
                <a:latin typeface="Courier New"/>
                <a:ea typeface="Courier New"/>
                <a:cs typeface="Courier New"/>
                <a:sym typeface="Courier New"/>
              </a:rPr>
              <a:t>&amp;&amp; (color != fillColor)) {  </a:t>
            </a:r>
            <a:r>
              <a:rPr b="1" lang="en-US" sz="2400">
                <a:solidFill>
                  <a:schemeClr val="dk1"/>
                </a:solidFill>
                <a:latin typeface="Courier New"/>
                <a:ea typeface="Courier New"/>
                <a:cs typeface="Courier New"/>
                <a:sym typeface="Courier New"/>
              </a:rPr>
              <a:t>putpixel(x,y, RED);  boundaryFill(x+1,y,fillColor,borderColor);  boundaryFill(x-1,y,fillColor,borderColor);  boundaryFill(x,y+1,fillColor,borderColor);  boundaryFill(x,y-1,fillColor,borderColor);</a:t>
            </a:r>
            <a:endParaRPr sz="2400">
              <a:solidFill>
                <a:schemeClr val="dk1"/>
              </a:solidFill>
              <a:latin typeface="Courier New"/>
              <a:ea typeface="Courier New"/>
              <a:cs typeface="Courier New"/>
              <a:sym typeface="Courier New"/>
            </a:endParaRPr>
          </a:p>
          <a:p>
            <a:pPr indent="0" lvl="0" marL="378460" marR="0" rtl="0" algn="l">
              <a:lnSpc>
                <a:spcPct val="100000"/>
              </a:lnSpc>
              <a:spcBef>
                <a:spcPts val="0"/>
              </a:spcBef>
              <a:spcAft>
                <a:spcPts val="0"/>
              </a:spcAft>
              <a:buNone/>
            </a:pPr>
            <a:r>
              <a:rPr b="1"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2109" name="Google Shape;2109;p56"/>
          <p:cNvSpPr txBox="1"/>
          <p:nvPr/>
        </p:nvSpPr>
        <p:spPr>
          <a:xfrm>
            <a:off x="231140" y="6098540"/>
            <a:ext cx="20891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2110" name="Google Shape;2110;p56"/>
          <p:cNvSpPr txBox="1"/>
          <p:nvPr>
            <p:ph type="title"/>
          </p:nvPr>
        </p:nvSpPr>
        <p:spPr>
          <a:xfrm>
            <a:off x="1178560" y="490220"/>
            <a:ext cx="7309484"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4400">
                <a:solidFill>
                  <a:srgbClr val="A40020"/>
                </a:solidFill>
                <a:latin typeface="Times New Roman"/>
                <a:ea typeface="Times New Roman"/>
                <a:cs typeface="Times New Roman"/>
                <a:sym typeface="Times New Roman"/>
              </a:rPr>
              <a:t>Boundary Fill Algorithm (Code)</a:t>
            </a:r>
            <a:endParaRPr sz="4400">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4" name="Shape 2114"/>
        <p:cNvGrpSpPr/>
        <p:nvPr/>
      </p:nvGrpSpPr>
      <p:grpSpPr>
        <a:xfrm>
          <a:off x="0" y="0"/>
          <a:ext cx="0" cy="0"/>
          <a:chOff x="0" y="0"/>
          <a:chExt cx="0" cy="0"/>
        </a:xfrm>
      </p:grpSpPr>
      <p:pic>
        <p:nvPicPr>
          <p:cNvPr id="2115" name="Google Shape;2115;p57"/>
          <p:cNvPicPr preferRelativeResize="0"/>
          <p:nvPr/>
        </p:nvPicPr>
        <p:blipFill rotWithShape="1">
          <a:blip r:embed="rId3">
            <a:alphaModFix/>
          </a:blip>
          <a:srcRect b="0" l="0" r="0" t="0"/>
          <a:stretch/>
        </p:blipFill>
        <p:spPr>
          <a:xfrm>
            <a:off x="3186429" y="4038600"/>
            <a:ext cx="2772410" cy="2381250"/>
          </a:xfrm>
          <a:prstGeom prst="rect">
            <a:avLst/>
          </a:prstGeom>
          <a:noFill/>
          <a:ln>
            <a:noFill/>
          </a:ln>
        </p:spPr>
      </p:pic>
      <p:sp>
        <p:nvSpPr>
          <p:cNvPr id="2116" name="Google Shape;2116;p57"/>
          <p:cNvSpPr txBox="1"/>
          <p:nvPr>
            <p:ph type="title"/>
          </p:nvPr>
        </p:nvSpPr>
        <p:spPr>
          <a:xfrm>
            <a:off x="420369" y="262890"/>
            <a:ext cx="385699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Flood Fill Algorithm</a:t>
            </a:r>
            <a:endParaRPr/>
          </a:p>
        </p:txBody>
      </p:sp>
      <p:sp>
        <p:nvSpPr>
          <p:cNvPr id="2117" name="Google Shape;2117;p57"/>
          <p:cNvSpPr txBox="1"/>
          <p:nvPr/>
        </p:nvSpPr>
        <p:spPr>
          <a:xfrm>
            <a:off x="420369" y="750570"/>
            <a:ext cx="8291830" cy="3224530"/>
          </a:xfrm>
          <a:prstGeom prst="rect">
            <a:avLst/>
          </a:prstGeom>
          <a:noFill/>
          <a:ln>
            <a:noFill/>
          </a:ln>
        </p:spPr>
        <p:txBody>
          <a:bodyPr anchorCtr="0" anchor="t" bIns="0" lIns="0" spcFirstLastPara="1" rIns="0" wrap="square" tIns="12700">
            <a:spAutoFit/>
          </a:bodyPr>
          <a:lstStyle/>
          <a:p>
            <a:pPr indent="0" lvl="0" marL="12700" marR="7620" rtl="0" algn="just">
              <a:lnSpc>
                <a:spcPct val="100000"/>
              </a:lnSpc>
              <a:spcBef>
                <a:spcPts val="0"/>
              </a:spcBef>
              <a:spcAft>
                <a:spcPts val="0"/>
              </a:spcAft>
              <a:buNone/>
            </a:pPr>
            <a:r>
              <a:rPr lang="en-US" sz="2800">
                <a:solidFill>
                  <a:schemeClr val="dk1"/>
                </a:solidFill>
                <a:latin typeface="Arial"/>
                <a:ea typeface="Arial"/>
                <a:cs typeface="Arial"/>
                <a:sym typeface="Arial"/>
              </a:rPr>
              <a:t>Sometimes we want to fill in (recolor) an area that is  not defined within a single color boundary.</a:t>
            </a:r>
            <a:endParaRPr sz="2800">
              <a:solidFill>
                <a:schemeClr val="dk1"/>
              </a:solidFill>
              <a:latin typeface="Arial"/>
              <a:ea typeface="Arial"/>
              <a:cs typeface="Arial"/>
              <a:sym typeface="Arial"/>
            </a:endParaRPr>
          </a:p>
          <a:p>
            <a:pPr indent="0" lvl="0" marL="12700" marR="5080" rtl="0" algn="just">
              <a:lnSpc>
                <a:spcPct val="100000"/>
              </a:lnSpc>
              <a:spcBef>
                <a:spcPts val="1670"/>
              </a:spcBef>
              <a:spcAft>
                <a:spcPts val="0"/>
              </a:spcAft>
              <a:buNone/>
            </a:pPr>
            <a:r>
              <a:rPr lang="en-US" sz="2800">
                <a:solidFill>
                  <a:schemeClr val="dk1"/>
                </a:solidFill>
                <a:latin typeface="Arial"/>
                <a:ea typeface="Arial"/>
                <a:cs typeface="Arial"/>
                <a:sym typeface="Arial"/>
              </a:rPr>
              <a:t>We paint such areas by replacing a specified interior  color instead of searching for a boundary color  value.</a:t>
            </a:r>
            <a:endParaRPr sz="2800">
              <a:solidFill>
                <a:schemeClr val="dk1"/>
              </a:solidFill>
              <a:latin typeface="Arial"/>
              <a:ea typeface="Arial"/>
              <a:cs typeface="Arial"/>
              <a:sym typeface="Arial"/>
            </a:endParaRPr>
          </a:p>
          <a:p>
            <a:pPr indent="0" lvl="0" marL="0" marR="0" rtl="0" algn="l">
              <a:lnSpc>
                <a:spcPct val="100000"/>
              </a:lnSpc>
              <a:spcBef>
                <a:spcPts val="25"/>
              </a:spcBef>
              <a:spcAft>
                <a:spcPts val="0"/>
              </a:spcAft>
              <a:buNone/>
            </a:pPr>
            <a:r>
              <a:t/>
            </a:r>
            <a:endParaRPr sz="2900">
              <a:solidFill>
                <a:schemeClr val="dk1"/>
              </a:solidFill>
              <a:latin typeface="Arial"/>
              <a:ea typeface="Arial"/>
              <a:cs typeface="Arial"/>
              <a:sym typeface="Arial"/>
            </a:endParaRPr>
          </a:p>
          <a:p>
            <a:pPr indent="0" lvl="0" marL="12700" marR="0" rtl="0" algn="just">
              <a:lnSpc>
                <a:spcPct val="100000"/>
              </a:lnSpc>
              <a:spcBef>
                <a:spcPts val="0"/>
              </a:spcBef>
              <a:spcAft>
                <a:spcPts val="0"/>
              </a:spcAft>
              <a:buNone/>
            </a:pPr>
            <a:r>
              <a:rPr lang="en-US" sz="2800">
                <a:solidFill>
                  <a:schemeClr val="dk1"/>
                </a:solidFill>
                <a:latin typeface="Arial"/>
                <a:ea typeface="Arial"/>
                <a:cs typeface="Arial"/>
                <a:sym typeface="Arial"/>
              </a:rPr>
              <a:t>This approach is called a </a:t>
            </a:r>
            <a:r>
              <a:rPr b="1" lang="en-US" sz="2800">
                <a:solidFill>
                  <a:schemeClr val="dk1"/>
                </a:solidFill>
                <a:latin typeface="Arial"/>
                <a:ea typeface="Arial"/>
                <a:cs typeface="Arial"/>
                <a:sym typeface="Arial"/>
              </a:rPr>
              <a:t>flood-fill algorithm</a:t>
            </a: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1" name="Shape 2121"/>
        <p:cNvGrpSpPr/>
        <p:nvPr/>
      </p:nvGrpSpPr>
      <p:grpSpPr>
        <a:xfrm>
          <a:off x="0" y="0"/>
          <a:ext cx="0" cy="0"/>
          <a:chOff x="0" y="0"/>
          <a:chExt cx="0" cy="0"/>
        </a:xfrm>
      </p:grpSpPr>
      <p:sp>
        <p:nvSpPr>
          <p:cNvPr id="2122" name="Google Shape;2122;p58"/>
          <p:cNvSpPr txBox="1"/>
          <p:nvPr>
            <p:ph type="title"/>
          </p:nvPr>
        </p:nvSpPr>
        <p:spPr>
          <a:xfrm>
            <a:off x="420369" y="262890"/>
            <a:ext cx="385699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Flood Fill Algorithm</a:t>
            </a:r>
            <a:endParaRPr/>
          </a:p>
        </p:txBody>
      </p:sp>
      <p:sp>
        <p:nvSpPr>
          <p:cNvPr id="2123" name="Google Shape;2123;p58"/>
          <p:cNvSpPr txBox="1"/>
          <p:nvPr/>
        </p:nvSpPr>
        <p:spPr>
          <a:xfrm>
            <a:off x="420369" y="962659"/>
            <a:ext cx="8035925" cy="5511800"/>
          </a:xfrm>
          <a:prstGeom prst="rect">
            <a:avLst/>
          </a:prstGeom>
          <a:noFill/>
          <a:ln>
            <a:noFill/>
          </a:ln>
        </p:spPr>
        <p:txBody>
          <a:bodyPr anchorCtr="0" anchor="t" bIns="0" lIns="0" spcFirstLastPara="1" rIns="0" wrap="square" tIns="12700">
            <a:spAutoFit/>
          </a:bodyPr>
          <a:lstStyle/>
          <a:p>
            <a:pPr indent="0" lvl="0" marL="12700" marR="10160" rtl="0" algn="just">
              <a:lnSpc>
                <a:spcPct val="100000"/>
              </a:lnSpc>
              <a:spcBef>
                <a:spcPts val="0"/>
              </a:spcBef>
              <a:spcAft>
                <a:spcPts val="0"/>
              </a:spcAft>
              <a:buNone/>
            </a:pPr>
            <a:r>
              <a:rPr lang="en-US" sz="2400">
                <a:solidFill>
                  <a:schemeClr val="dk1"/>
                </a:solidFill>
                <a:latin typeface="Arial"/>
                <a:ea typeface="Arial"/>
                <a:cs typeface="Arial"/>
                <a:sym typeface="Arial"/>
              </a:rPr>
              <a:t>We start from a specified interior pixel (x, y) and reassign  all pixel values that are currently set to a given interior color  with the desired fill color.</a:t>
            </a:r>
            <a:endParaRPr sz="24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2500">
              <a:solidFill>
                <a:schemeClr val="dk1"/>
              </a:solidFill>
              <a:latin typeface="Arial"/>
              <a:ea typeface="Arial"/>
              <a:cs typeface="Arial"/>
              <a:sym typeface="Arial"/>
            </a:endParaRPr>
          </a:p>
          <a:p>
            <a:pPr indent="0" lvl="0" marL="12700" marR="8255" rtl="0" algn="just">
              <a:lnSpc>
                <a:spcPct val="100000"/>
              </a:lnSpc>
              <a:spcBef>
                <a:spcPts val="0"/>
              </a:spcBef>
              <a:spcAft>
                <a:spcPts val="0"/>
              </a:spcAft>
              <a:buNone/>
            </a:pPr>
            <a:r>
              <a:rPr lang="en-US" sz="2400">
                <a:solidFill>
                  <a:schemeClr val="dk1"/>
                </a:solidFill>
                <a:latin typeface="Arial"/>
                <a:ea typeface="Arial"/>
                <a:cs typeface="Arial"/>
                <a:sym typeface="Arial"/>
              </a:rPr>
              <a:t>If the area has </a:t>
            </a:r>
            <a:r>
              <a:rPr b="1" lang="en-US" sz="2400">
                <a:solidFill>
                  <a:schemeClr val="dk1"/>
                </a:solidFill>
                <a:latin typeface="Arial"/>
                <a:ea typeface="Arial"/>
                <a:cs typeface="Arial"/>
                <a:sym typeface="Arial"/>
              </a:rPr>
              <a:t>more than one </a:t>
            </a:r>
            <a:r>
              <a:rPr lang="en-US" sz="2400">
                <a:solidFill>
                  <a:schemeClr val="dk1"/>
                </a:solidFill>
                <a:latin typeface="Arial"/>
                <a:ea typeface="Arial"/>
                <a:cs typeface="Arial"/>
                <a:sym typeface="Arial"/>
              </a:rPr>
              <a:t>interior color, we can first  </a:t>
            </a:r>
            <a:r>
              <a:rPr b="1" lang="en-US" sz="2400">
                <a:solidFill>
                  <a:schemeClr val="dk1"/>
                </a:solidFill>
                <a:latin typeface="Arial"/>
                <a:ea typeface="Arial"/>
                <a:cs typeface="Arial"/>
                <a:sym typeface="Arial"/>
              </a:rPr>
              <a:t>reassign pixel values </a:t>
            </a:r>
            <a:r>
              <a:rPr lang="en-US" sz="2400">
                <a:solidFill>
                  <a:schemeClr val="dk1"/>
                </a:solidFill>
                <a:latin typeface="Arial"/>
                <a:ea typeface="Arial"/>
                <a:cs typeface="Arial"/>
                <a:sym typeface="Arial"/>
              </a:rPr>
              <a:t>so that all interior pixels have the  same color.</a:t>
            </a:r>
            <a:endParaRPr sz="24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2500">
              <a:solidFill>
                <a:schemeClr val="dk1"/>
              </a:solidFill>
              <a:latin typeface="Arial"/>
              <a:ea typeface="Arial"/>
              <a:cs typeface="Arial"/>
              <a:sym typeface="Arial"/>
            </a:endParaRPr>
          </a:p>
          <a:p>
            <a:pPr indent="0" lvl="0" marL="12700" marR="5080" rtl="0" algn="just">
              <a:lnSpc>
                <a:spcPct val="100000"/>
              </a:lnSpc>
              <a:spcBef>
                <a:spcPts val="0"/>
              </a:spcBef>
              <a:spcAft>
                <a:spcPts val="0"/>
              </a:spcAft>
              <a:buNone/>
            </a:pPr>
            <a:r>
              <a:rPr lang="en-US" sz="2400">
                <a:solidFill>
                  <a:schemeClr val="dk1"/>
                </a:solidFill>
                <a:latin typeface="Arial"/>
                <a:ea typeface="Arial"/>
                <a:cs typeface="Arial"/>
                <a:sym typeface="Arial"/>
              </a:rPr>
              <a:t>Using either </a:t>
            </a:r>
            <a:r>
              <a:rPr b="1" lang="en-US" sz="2400">
                <a:solidFill>
                  <a:schemeClr val="dk1"/>
                </a:solidFill>
                <a:latin typeface="Arial"/>
                <a:ea typeface="Arial"/>
                <a:cs typeface="Arial"/>
                <a:sym typeface="Arial"/>
              </a:rPr>
              <a:t>4-connected </a:t>
            </a:r>
            <a:r>
              <a:rPr lang="en-US" sz="2400">
                <a:solidFill>
                  <a:schemeClr val="dk1"/>
                </a:solidFill>
                <a:latin typeface="Arial"/>
                <a:ea typeface="Arial"/>
                <a:cs typeface="Arial"/>
                <a:sym typeface="Arial"/>
              </a:rPr>
              <a:t>or </a:t>
            </a:r>
            <a:r>
              <a:rPr b="1" lang="en-US" sz="2400">
                <a:solidFill>
                  <a:schemeClr val="dk1"/>
                </a:solidFill>
                <a:latin typeface="Arial"/>
                <a:ea typeface="Arial"/>
                <a:cs typeface="Arial"/>
                <a:sym typeface="Arial"/>
              </a:rPr>
              <a:t>8-connected </a:t>
            </a:r>
            <a:r>
              <a:rPr lang="en-US" sz="2400">
                <a:solidFill>
                  <a:schemeClr val="dk1"/>
                </a:solidFill>
                <a:latin typeface="Arial"/>
                <a:ea typeface="Arial"/>
                <a:cs typeface="Arial"/>
                <a:sym typeface="Arial"/>
              </a:rPr>
              <a:t>approach, we  then step through pixel positions until all interior pixels  have been repainted.</a:t>
            </a:r>
            <a:endParaRPr sz="24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2500">
              <a:solidFill>
                <a:schemeClr val="dk1"/>
              </a:solidFill>
              <a:latin typeface="Arial"/>
              <a:ea typeface="Arial"/>
              <a:cs typeface="Arial"/>
              <a:sym typeface="Arial"/>
            </a:endParaRPr>
          </a:p>
          <a:p>
            <a:pPr indent="0" lvl="0" marL="12700" marR="11430" rtl="0" algn="just">
              <a:lnSpc>
                <a:spcPct val="100000"/>
              </a:lnSpc>
              <a:spcBef>
                <a:spcPts val="0"/>
              </a:spcBef>
              <a:spcAft>
                <a:spcPts val="0"/>
              </a:spcAft>
              <a:buNone/>
            </a:pPr>
            <a:r>
              <a:rPr lang="en-US" sz="2400">
                <a:solidFill>
                  <a:schemeClr val="dk1"/>
                </a:solidFill>
                <a:latin typeface="Arial"/>
                <a:ea typeface="Arial"/>
                <a:cs typeface="Arial"/>
                <a:sym typeface="Arial"/>
              </a:rPr>
              <a:t>In this algorithm we match color of a pixel with background  color of the object. We stop color fill until we does not find  a pixel where color is not same as background color.</a:t>
            </a:r>
            <a:endParaRPr sz="2400">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7" name="Shape 2127"/>
        <p:cNvGrpSpPr/>
        <p:nvPr/>
      </p:nvGrpSpPr>
      <p:grpSpPr>
        <a:xfrm>
          <a:off x="0" y="0"/>
          <a:ext cx="0" cy="0"/>
          <a:chOff x="0" y="0"/>
          <a:chExt cx="0" cy="0"/>
        </a:xfrm>
      </p:grpSpPr>
      <p:sp>
        <p:nvSpPr>
          <p:cNvPr id="2128" name="Google Shape;2128;p59"/>
          <p:cNvSpPr/>
          <p:nvPr/>
        </p:nvSpPr>
        <p:spPr>
          <a:xfrm>
            <a:off x="228600" y="1600200"/>
            <a:ext cx="8839200" cy="4481830"/>
          </a:xfrm>
          <a:custGeom>
            <a:rect b="b" l="l" r="r" t="t"/>
            <a:pathLst>
              <a:path extrusionOk="0" h="4481830" w="8839200">
                <a:moveTo>
                  <a:pt x="4419600" y="4481830"/>
                </a:moveTo>
                <a:lnTo>
                  <a:pt x="0" y="4481830"/>
                </a:lnTo>
                <a:lnTo>
                  <a:pt x="0" y="0"/>
                </a:lnTo>
                <a:lnTo>
                  <a:pt x="8839200" y="0"/>
                </a:lnTo>
                <a:lnTo>
                  <a:pt x="8839200" y="4481830"/>
                </a:lnTo>
                <a:lnTo>
                  <a:pt x="4419600" y="448183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9" name="Google Shape;2129;p59"/>
          <p:cNvSpPr txBox="1"/>
          <p:nvPr/>
        </p:nvSpPr>
        <p:spPr>
          <a:xfrm>
            <a:off x="307340" y="1633220"/>
            <a:ext cx="8071484" cy="504063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A40020"/>
                </a:solidFill>
                <a:latin typeface="Courier New"/>
                <a:ea typeface="Courier New"/>
                <a:cs typeface="Courier New"/>
                <a:sym typeface="Courier New"/>
              </a:rPr>
              <a:t>void floodFill(int x, int y,</a:t>
            </a:r>
            <a:endParaRPr sz="2400">
              <a:solidFill>
                <a:schemeClr val="dk1"/>
              </a:solidFill>
              <a:latin typeface="Courier New"/>
              <a:ea typeface="Courier New"/>
              <a:cs typeface="Courier New"/>
              <a:sym typeface="Courier New"/>
            </a:endParaRPr>
          </a:p>
          <a:p>
            <a:pPr indent="0" lvl="0" marL="1841500" marR="0" rtl="0" algn="l">
              <a:lnSpc>
                <a:spcPct val="100000"/>
              </a:lnSpc>
              <a:spcBef>
                <a:spcPts val="0"/>
              </a:spcBef>
              <a:spcAft>
                <a:spcPts val="0"/>
              </a:spcAft>
              <a:buNone/>
            </a:pPr>
            <a:r>
              <a:rPr b="1" lang="en-US" sz="2400">
                <a:solidFill>
                  <a:srgbClr val="A40020"/>
                </a:solidFill>
                <a:latin typeface="Courier New"/>
                <a:ea typeface="Courier New"/>
                <a:cs typeface="Courier New"/>
                <a:sym typeface="Courier New"/>
              </a:rPr>
              <a:t>int fillColor, int oldColor)</a:t>
            </a:r>
            <a:endParaRPr sz="2400">
              <a:solidFill>
                <a:schemeClr val="dk1"/>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1"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743585" marR="0" rtl="0" algn="l">
              <a:lnSpc>
                <a:spcPct val="100000"/>
              </a:lnSpc>
              <a:spcBef>
                <a:spcPts val="0"/>
              </a:spcBef>
              <a:spcAft>
                <a:spcPts val="0"/>
              </a:spcAft>
              <a:buNone/>
            </a:pPr>
            <a:r>
              <a:rPr b="1" lang="en-US" sz="2400">
                <a:solidFill>
                  <a:schemeClr val="dk1"/>
                </a:solidFill>
                <a:latin typeface="Courier New"/>
                <a:ea typeface="Courier New"/>
                <a:cs typeface="Courier New"/>
                <a:sym typeface="Courier New"/>
              </a:rPr>
              <a:t>if </a:t>
            </a:r>
            <a:r>
              <a:rPr b="1" lang="en-US" sz="2400">
                <a:solidFill>
                  <a:srgbClr val="0000CC"/>
                </a:solidFill>
                <a:latin typeface="Courier New"/>
                <a:ea typeface="Courier New"/>
                <a:cs typeface="Courier New"/>
                <a:sym typeface="Courier New"/>
              </a:rPr>
              <a:t>(getpixel(x,y) == oldColor)</a:t>
            </a:r>
            <a:endParaRPr sz="2400">
              <a:solidFill>
                <a:schemeClr val="dk1"/>
              </a:solidFill>
              <a:latin typeface="Courier New"/>
              <a:ea typeface="Courier New"/>
              <a:cs typeface="Courier New"/>
              <a:sym typeface="Courier New"/>
            </a:endParaRPr>
          </a:p>
          <a:p>
            <a:pPr indent="0" lvl="0" marL="378460" marR="0" rtl="0" algn="l">
              <a:lnSpc>
                <a:spcPct val="100000"/>
              </a:lnSpc>
              <a:spcBef>
                <a:spcPts val="0"/>
              </a:spcBef>
              <a:spcAft>
                <a:spcPts val="0"/>
              </a:spcAft>
              <a:buNone/>
            </a:pPr>
            <a:r>
              <a:rPr b="1"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927100" marR="0" rtl="0" algn="just">
              <a:lnSpc>
                <a:spcPct val="100000"/>
              </a:lnSpc>
              <a:spcBef>
                <a:spcPts val="0"/>
              </a:spcBef>
              <a:spcAft>
                <a:spcPts val="0"/>
              </a:spcAft>
              <a:buNone/>
            </a:pPr>
            <a:r>
              <a:rPr b="1" lang="en-US" sz="2400">
                <a:solidFill>
                  <a:schemeClr val="dk1"/>
                </a:solidFill>
                <a:latin typeface="Courier New"/>
                <a:ea typeface="Courier New"/>
                <a:cs typeface="Courier New"/>
                <a:sym typeface="Courier New"/>
              </a:rPr>
              <a:t>putpixel(x,y, RED);</a:t>
            </a:r>
            <a:endParaRPr sz="2400">
              <a:solidFill>
                <a:schemeClr val="dk1"/>
              </a:solidFill>
              <a:latin typeface="Courier New"/>
              <a:ea typeface="Courier New"/>
              <a:cs typeface="Courier New"/>
              <a:sym typeface="Courier New"/>
            </a:endParaRPr>
          </a:p>
          <a:p>
            <a:pPr indent="0" lvl="0" marL="927100" marR="5080" rtl="0" algn="just">
              <a:lnSpc>
                <a:spcPct val="100000"/>
              </a:lnSpc>
              <a:spcBef>
                <a:spcPts val="0"/>
              </a:spcBef>
              <a:spcAft>
                <a:spcPts val="0"/>
              </a:spcAft>
              <a:buNone/>
            </a:pPr>
            <a:r>
              <a:rPr b="1" lang="en-US" sz="2400">
                <a:solidFill>
                  <a:schemeClr val="dk1"/>
                </a:solidFill>
                <a:latin typeface="Courier New"/>
                <a:ea typeface="Courier New"/>
                <a:cs typeface="Courier New"/>
                <a:sym typeface="Courier New"/>
              </a:rPr>
              <a:t>floodFill(x+1, y, fillColor, oldColor);  floodFill(x-1, y, fillColor, oldColor);  floodFill(x, y+1, fillColor, oldColor);  floodFill(x, y-1, fillColor, oldColor);</a:t>
            </a:r>
            <a:endParaRPr sz="2400">
              <a:solidFill>
                <a:schemeClr val="dk1"/>
              </a:solidFill>
              <a:latin typeface="Courier New"/>
              <a:ea typeface="Courier New"/>
              <a:cs typeface="Courier New"/>
              <a:sym typeface="Courier New"/>
            </a:endParaRPr>
          </a:p>
          <a:p>
            <a:pPr indent="0" lvl="0" marL="378460" marR="0" rtl="0" algn="l">
              <a:lnSpc>
                <a:spcPct val="100000"/>
              </a:lnSpc>
              <a:spcBef>
                <a:spcPts val="0"/>
              </a:spcBef>
              <a:spcAft>
                <a:spcPts val="0"/>
              </a:spcAft>
              <a:buNone/>
            </a:pPr>
            <a:r>
              <a:rPr b="1"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1"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marR="27940" rtl="0" algn="r">
              <a:lnSpc>
                <a:spcPct val="100000"/>
              </a:lnSpc>
              <a:spcBef>
                <a:spcPts val="2050"/>
              </a:spcBef>
              <a:spcAft>
                <a:spcPts val="0"/>
              </a:spcAft>
              <a:buNone/>
            </a:pPr>
            <a:r>
              <a:rPr b="1" lang="en-US" sz="2400">
                <a:solidFill>
                  <a:srgbClr val="CC3300"/>
                </a:solidFill>
                <a:latin typeface="Arial"/>
                <a:ea typeface="Arial"/>
                <a:cs typeface="Arial"/>
                <a:sym typeface="Arial"/>
              </a:rPr>
              <a:t>52</a:t>
            </a:r>
            <a:endParaRPr sz="2400">
              <a:solidFill>
                <a:schemeClr val="dk1"/>
              </a:solidFill>
              <a:latin typeface="Arial"/>
              <a:ea typeface="Arial"/>
              <a:cs typeface="Arial"/>
              <a:sym typeface="Arial"/>
            </a:endParaRPr>
          </a:p>
        </p:txBody>
      </p:sp>
      <p:sp>
        <p:nvSpPr>
          <p:cNvPr id="2130" name="Google Shape;2130;p59"/>
          <p:cNvSpPr txBox="1"/>
          <p:nvPr>
            <p:ph type="title"/>
          </p:nvPr>
        </p:nvSpPr>
        <p:spPr>
          <a:xfrm>
            <a:off x="1629410" y="490220"/>
            <a:ext cx="640969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4400">
                <a:solidFill>
                  <a:srgbClr val="A40020"/>
                </a:solidFill>
                <a:latin typeface="Times New Roman"/>
                <a:ea typeface="Times New Roman"/>
                <a:cs typeface="Times New Roman"/>
                <a:sym typeface="Times New Roman"/>
              </a:rPr>
              <a:t>Flood Fill Algorithm (Code)</a:t>
            </a:r>
            <a:endParaRPr sz="4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2"/>
          <p:cNvPicPr preferRelativeResize="0"/>
          <p:nvPr/>
        </p:nvPicPr>
        <p:blipFill rotWithShape="1">
          <a:blip r:embed="rId3">
            <a:alphaModFix/>
          </a:blip>
          <a:srcRect b="0" l="0" r="0" t="0"/>
          <a:stretch/>
        </p:blipFill>
        <p:spPr>
          <a:xfrm>
            <a:off x="1524000" y="990600"/>
            <a:ext cx="6172200" cy="48602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3"/>
          <p:cNvSpPr txBox="1"/>
          <p:nvPr>
            <p:ph type="title"/>
          </p:nvPr>
        </p:nvSpPr>
        <p:spPr>
          <a:xfrm>
            <a:off x="69850" y="12700"/>
            <a:ext cx="617283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u="sng">
                <a:solidFill>
                  <a:srgbClr val="000000"/>
                </a:solidFill>
                <a:latin typeface="Times New Roman"/>
                <a:ea typeface="Times New Roman"/>
                <a:cs typeface="Times New Roman"/>
                <a:sym typeface="Times New Roman"/>
              </a:rPr>
              <a:t>Types of Polygons: Convex and Concave</a:t>
            </a:r>
            <a:endParaRPr sz="2800">
              <a:latin typeface="Times New Roman"/>
              <a:ea typeface="Times New Roman"/>
              <a:cs typeface="Times New Roman"/>
              <a:sym typeface="Times New Roman"/>
            </a:endParaRPr>
          </a:p>
        </p:txBody>
      </p:sp>
      <p:sp>
        <p:nvSpPr>
          <p:cNvPr id="108" name="Google Shape;108;p13"/>
          <p:cNvSpPr txBox="1"/>
          <p:nvPr/>
        </p:nvSpPr>
        <p:spPr>
          <a:xfrm>
            <a:off x="826769" y="666750"/>
            <a:ext cx="6711950" cy="2005330"/>
          </a:xfrm>
          <a:prstGeom prst="rect">
            <a:avLst/>
          </a:prstGeom>
          <a:noFill/>
          <a:ln>
            <a:noFill/>
          </a:ln>
        </p:spPr>
        <p:txBody>
          <a:bodyPr anchorCtr="0" anchor="t" bIns="0" lIns="0" spcFirstLastPara="1" rIns="0" wrap="square" tIns="38100">
            <a:spAutoFit/>
          </a:bodyPr>
          <a:lstStyle/>
          <a:p>
            <a:pPr indent="-342900" lvl="0" marL="368300" marR="17780" rtl="0" algn="l">
              <a:lnSpc>
                <a:spcPct val="106900"/>
              </a:lnSpc>
              <a:spcBef>
                <a:spcPts val="0"/>
              </a:spcBef>
              <a:spcAft>
                <a:spcPts val="0"/>
              </a:spcAft>
              <a:buNone/>
            </a:pPr>
            <a:r>
              <a:rPr b="1" lang="en-US" sz="2400">
                <a:solidFill>
                  <a:srgbClr val="FF0000"/>
                </a:solidFill>
                <a:latin typeface="Times New Roman"/>
                <a:ea typeface="Times New Roman"/>
                <a:cs typeface="Times New Roman"/>
                <a:sym typeface="Times New Roman"/>
              </a:rPr>
              <a:t>Convex Polygon </a:t>
            </a:r>
            <a:r>
              <a:rPr lang="en-US" sz="2400">
                <a:solidFill>
                  <a:schemeClr val="dk1"/>
                </a:solidFill>
                <a:latin typeface="Times New Roman"/>
                <a:ea typeface="Times New Roman"/>
                <a:cs typeface="Times New Roman"/>
                <a:sym typeface="Times New Roman"/>
              </a:rPr>
              <a:t>- For any two points P</a:t>
            </a:r>
            <a:r>
              <a:rPr baseline="-25000" lang="en-US" sz="2100">
                <a:solidFill>
                  <a:schemeClr val="dk1"/>
                </a:solidFill>
                <a:latin typeface="Times New Roman"/>
                <a:ea typeface="Times New Roman"/>
                <a:cs typeface="Times New Roman"/>
                <a:sym typeface="Times New Roman"/>
              </a:rPr>
              <a:t>1</a:t>
            </a:r>
            <a:r>
              <a:rPr lang="en-US" sz="2400">
                <a:solidFill>
                  <a:schemeClr val="dk1"/>
                </a:solidFill>
                <a:latin typeface="Times New Roman"/>
                <a:ea typeface="Times New Roman"/>
                <a:cs typeface="Times New Roman"/>
                <a:sym typeface="Times New Roman"/>
              </a:rPr>
              <a:t>, P</a:t>
            </a:r>
            <a:r>
              <a:rPr baseline="-25000" lang="en-US" sz="2100">
                <a:solidFill>
                  <a:schemeClr val="dk1"/>
                </a:solidFill>
                <a:latin typeface="Times New Roman"/>
                <a:ea typeface="Times New Roman"/>
                <a:cs typeface="Times New Roman"/>
                <a:sym typeface="Times New Roman"/>
              </a:rPr>
              <a:t>2 </a:t>
            </a:r>
            <a:r>
              <a:rPr lang="en-US" sz="2400">
                <a:solidFill>
                  <a:schemeClr val="dk1"/>
                </a:solidFill>
                <a:latin typeface="Times New Roman"/>
                <a:ea typeface="Times New Roman"/>
                <a:cs typeface="Times New Roman"/>
                <a:sym typeface="Times New Roman"/>
              </a:rPr>
              <a:t>inside the  polygon, all points on the line segment which  connects P</a:t>
            </a:r>
            <a:r>
              <a:rPr baseline="-25000" lang="en-US" sz="2100">
                <a:solidFill>
                  <a:schemeClr val="dk1"/>
                </a:solidFill>
                <a:latin typeface="Times New Roman"/>
                <a:ea typeface="Times New Roman"/>
                <a:cs typeface="Times New Roman"/>
                <a:sym typeface="Times New Roman"/>
              </a:rPr>
              <a:t>1 </a:t>
            </a:r>
            <a:r>
              <a:rPr lang="en-US" sz="2400">
                <a:solidFill>
                  <a:schemeClr val="dk1"/>
                </a:solidFill>
                <a:latin typeface="Times New Roman"/>
                <a:ea typeface="Times New Roman"/>
                <a:cs typeface="Times New Roman"/>
                <a:sym typeface="Times New Roman"/>
              </a:rPr>
              <a:t>and P</a:t>
            </a:r>
            <a:r>
              <a:rPr baseline="-25000" lang="en-US" sz="2100">
                <a:solidFill>
                  <a:schemeClr val="dk1"/>
                </a:solidFill>
                <a:latin typeface="Times New Roman"/>
                <a:ea typeface="Times New Roman"/>
                <a:cs typeface="Times New Roman"/>
                <a:sym typeface="Times New Roman"/>
              </a:rPr>
              <a:t>2 </a:t>
            </a:r>
            <a:r>
              <a:rPr lang="en-US" sz="2400">
                <a:solidFill>
                  <a:schemeClr val="dk1"/>
                </a:solidFill>
                <a:latin typeface="Times New Roman"/>
                <a:ea typeface="Times New Roman"/>
                <a:cs typeface="Times New Roman"/>
                <a:sym typeface="Times New Roman"/>
              </a:rPr>
              <a:t>are inside the polygon.</a:t>
            </a:r>
            <a:endParaRPr sz="2400">
              <a:solidFill>
                <a:schemeClr val="dk1"/>
              </a:solidFill>
              <a:latin typeface="Times New Roman"/>
              <a:ea typeface="Times New Roman"/>
              <a:cs typeface="Times New Roman"/>
              <a:sym typeface="Times New Roman"/>
            </a:endParaRPr>
          </a:p>
          <a:p>
            <a:pPr indent="0" lvl="0" marL="25400" marR="0" rtl="0" algn="l">
              <a:lnSpc>
                <a:spcPct val="100000"/>
              </a:lnSpc>
              <a:spcBef>
                <a:spcPts val="390"/>
              </a:spcBef>
              <a:spcAft>
                <a:spcPts val="0"/>
              </a:spcAft>
              <a:buNone/>
            </a:pPr>
            <a:r>
              <a:rPr b="1" lang="en-US" sz="2400">
                <a:solidFill>
                  <a:srgbClr val="FF0000"/>
                </a:solidFill>
                <a:latin typeface="Times New Roman"/>
                <a:ea typeface="Times New Roman"/>
                <a:cs typeface="Times New Roman"/>
                <a:sym typeface="Times New Roman"/>
              </a:rPr>
              <a:t>Concave Polygon</a:t>
            </a:r>
            <a:endParaRPr sz="2400">
              <a:solidFill>
                <a:schemeClr val="dk1"/>
              </a:solidFill>
              <a:latin typeface="Times New Roman"/>
              <a:ea typeface="Times New Roman"/>
              <a:cs typeface="Times New Roman"/>
              <a:sym typeface="Times New Roman"/>
            </a:endParaRPr>
          </a:p>
          <a:p>
            <a:pPr indent="0" lvl="0" marL="254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 A polygon which is not convex.</a:t>
            </a:r>
            <a:endParaRPr sz="2400">
              <a:solidFill>
                <a:schemeClr val="dk1"/>
              </a:solidFill>
              <a:latin typeface="Times New Roman"/>
              <a:ea typeface="Times New Roman"/>
              <a:cs typeface="Times New Roman"/>
              <a:sym typeface="Times New Roman"/>
            </a:endParaRPr>
          </a:p>
        </p:txBody>
      </p:sp>
      <p:sp>
        <p:nvSpPr>
          <p:cNvPr id="109" name="Google Shape;109;p13"/>
          <p:cNvSpPr/>
          <p:nvPr/>
        </p:nvSpPr>
        <p:spPr>
          <a:xfrm>
            <a:off x="2895600" y="5257800"/>
            <a:ext cx="2286000" cy="1296670"/>
          </a:xfrm>
          <a:custGeom>
            <a:rect b="b" l="l" r="r" t="t"/>
            <a:pathLst>
              <a:path extrusionOk="0" h="1296670" w="2286000">
                <a:moveTo>
                  <a:pt x="652779" y="0"/>
                </a:moveTo>
                <a:lnTo>
                  <a:pt x="0" y="646430"/>
                </a:lnTo>
                <a:lnTo>
                  <a:pt x="979170" y="646430"/>
                </a:lnTo>
                <a:lnTo>
                  <a:pt x="979170" y="1294130"/>
                </a:lnTo>
                <a:lnTo>
                  <a:pt x="2283460" y="0"/>
                </a:lnTo>
                <a:lnTo>
                  <a:pt x="652779" y="0"/>
                </a:lnTo>
                <a:close/>
              </a:path>
              <a:path extrusionOk="0" h="1296670" w="2286000">
                <a:moveTo>
                  <a:pt x="0" y="0"/>
                </a:moveTo>
                <a:lnTo>
                  <a:pt x="0" y="0"/>
                </a:lnTo>
              </a:path>
              <a:path extrusionOk="0" h="1296670" w="2286000">
                <a:moveTo>
                  <a:pt x="2286000" y="1296670"/>
                </a:moveTo>
                <a:lnTo>
                  <a:pt x="2286000" y="129667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10" name="Google Shape;110;p13"/>
          <p:cNvGrpSpPr/>
          <p:nvPr/>
        </p:nvGrpSpPr>
        <p:grpSpPr>
          <a:xfrm>
            <a:off x="4572000" y="2590799"/>
            <a:ext cx="2362200" cy="1828800"/>
            <a:chOff x="4572000" y="2590799"/>
            <a:chExt cx="2362200" cy="1828800"/>
          </a:xfrm>
        </p:grpSpPr>
        <p:sp>
          <p:nvSpPr>
            <p:cNvPr id="111" name="Google Shape;111;p13"/>
            <p:cNvSpPr/>
            <p:nvPr/>
          </p:nvSpPr>
          <p:spPr>
            <a:xfrm>
              <a:off x="4572000" y="2590799"/>
              <a:ext cx="2362200" cy="1828800"/>
            </a:xfrm>
            <a:custGeom>
              <a:rect b="b" l="l" r="r" t="t"/>
              <a:pathLst>
                <a:path extrusionOk="0" h="1828800" w="2362200">
                  <a:moveTo>
                    <a:pt x="393700" y="0"/>
                  </a:moveTo>
                  <a:lnTo>
                    <a:pt x="2359659" y="0"/>
                  </a:lnTo>
                  <a:lnTo>
                    <a:pt x="2359659" y="1826260"/>
                  </a:lnTo>
                  <a:lnTo>
                    <a:pt x="0" y="1826260"/>
                  </a:lnTo>
                  <a:lnTo>
                    <a:pt x="786129" y="913129"/>
                  </a:lnTo>
                  <a:lnTo>
                    <a:pt x="0" y="0"/>
                  </a:lnTo>
                  <a:lnTo>
                    <a:pt x="589279" y="0"/>
                  </a:lnTo>
                </a:path>
                <a:path extrusionOk="0" h="1828800" w="2362200">
                  <a:moveTo>
                    <a:pt x="0" y="0"/>
                  </a:moveTo>
                  <a:lnTo>
                    <a:pt x="0" y="0"/>
                  </a:lnTo>
                </a:path>
                <a:path extrusionOk="0" h="1828800" w="2362200">
                  <a:moveTo>
                    <a:pt x="2362200" y="1828800"/>
                  </a:moveTo>
                  <a:lnTo>
                    <a:pt x="2362200" y="182880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3"/>
            <p:cNvSpPr/>
            <p:nvPr/>
          </p:nvSpPr>
          <p:spPr>
            <a:xfrm>
              <a:off x="5105400" y="2819399"/>
              <a:ext cx="45720" cy="1295400"/>
            </a:xfrm>
            <a:custGeom>
              <a:rect b="b" l="l" r="r" t="t"/>
              <a:pathLst>
                <a:path extrusionOk="0" h="1295400" w="45720">
                  <a:moveTo>
                    <a:pt x="45720" y="0"/>
                  </a:moveTo>
                  <a:lnTo>
                    <a:pt x="0" y="129540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3" name="Google Shape;113;p13"/>
          <p:cNvGrpSpPr/>
          <p:nvPr/>
        </p:nvGrpSpPr>
        <p:grpSpPr>
          <a:xfrm>
            <a:off x="1524000" y="2666999"/>
            <a:ext cx="1981200" cy="1981200"/>
            <a:chOff x="1524000" y="2666999"/>
            <a:chExt cx="1981200" cy="1981200"/>
          </a:xfrm>
        </p:grpSpPr>
        <p:sp>
          <p:nvSpPr>
            <p:cNvPr id="114" name="Google Shape;114;p13"/>
            <p:cNvSpPr/>
            <p:nvPr/>
          </p:nvSpPr>
          <p:spPr>
            <a:xfrm>
              <a:off x="1524000" y="2666999"/>
              <a:ext cx="1981200" cy="1981200"/>
            </a:xfrm>
            <a:custGeom>
              <a:rect b="b" l="l" r="r" t="t"/>
              <a:pathLst>
                <a:path extrusionOk="0" h="1981200" w="1981200">
                  <a:moveTo>
                    <a:pt x="0" y="0"/>
                  </a:moveTo>
                  <a:lnTo>
                    <a:pt x="0" y="1977389"/>
                  </a:lnTo>
                  <a:lnTo>
                    <a:pt x="1977389" y="1977389"/>
                  </a:lnTo>
                  <a:lnTo>
                    <a:pt x="1977389" y="0"/>
                  </a:lnTo>
                  <a:lnTo>
                    <a:pt x="0" y="0"/>
                  </a:lnTo>
                  <a:close/>
                </a:path>
                <a:path extrusionOk="0" h="1981200" w="1981200">
                  <a:moveTo>
                    <a:pt x="0" y="0"/>
                  </a:moveTo>
                  <a:lnTo>
                    <a:pt x="0" y="0"/>
                  </a:lnTo>
                </a:path>
                <a:path extrusionOk="0" h="1981200" w="1981200">
                  <a:moveTo>
                    <a:pt x="1981200" y="1981200"/>
                  </a:moveTo>
                  <a:lnTo>
                    <a:pt x="1981200" y="198120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3"/>
            <p:cNvSpPr/>
            <p:nvPr/>
          </p:nvSpPr>
          <p:spPr>
            <a:xfrm>
              <a:off x="1828800" y="2895599"/>
              <a:ext cx="762000" cy="762000"/>
            </a:xfrm>
            <a:custGeom>
              <a:rect b="b" l="l" r="r" t="t"/>
              <a:pathLst>
                <a:path extrusionOk="0" h="762000" w="762000">
                  <a:moveTo>
                    <a:pt x="0" y="0"/>
                  </a:moveTo>
                  <a:lnTo>
                    <a:pt x="762000" y="76200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6" name="Google Shape;116;p13"/>
          <p:cNvSpPr txBox="1"/>
          <p:nvPr/>
        </p:nvSpPr>
        <p:spPr>
          <a:xfrm>
            <a:off x="195579" y="6588759"/>
            <a:ext cx="191833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Larry Hodges, Zachary Wartell</a:t>
            </a:r>
            <a:endParaRPr sz="1200">
              <a:solidFill>
                <a:schemeClr val="dk1"/>
              </a:solidFill>
              <a:latin typeface="Times New Roman"/>
              <a:ea typeface="Times New Roman"/>
              <a:cs typeface="Times New Roman"/>
              <a:sym typeface="Times New Roman"/>
            </a:endParaRPr>
          </a:p>
        </p:txBody>
      </p:sp>
      <p:sp>
        <p:nvSpPr>
          <p:cNvPr id="117" name="Google Shape;117;p13"/>
          <p:cNvSpPr txBox="1"/>
          <p:nvPr/>
        </p:nvSpPr>
        <p:spPr>
          <a:xfrm>
            <a:off x="1068069" y="4758690"/>
            <a:ext cx="213296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Convex Polygon</a:t>
            </a:r>
            <a:endParaRPr sz="2400">
              <a:solidFill>
                <a:schemeClr val="dk1"/>
              </a:solidFill>
              <a:latin typeface="Times New Roman"/>
              <a:ea typeface="Times New Roman"/>
              <a:cs typeface="Times New Roman"/>
              <a:sym typeface="Times New Roman"/>
            </a:endParaRPr>
          </a:p>
        </p:txBody>
      </p:sp>
      <p:sp>
        <p:nvSpPr>
          <p:cNvPr id="118" name="Google Shape;118;p13"/>
          <p:cNvSpPr txBox="1"/>
          <p:nvPr/>
        </p:nvSpPr>
        <p:spPr>
          <a:xfrm>
            <a:off x="4497070" y="4758690"/>
            <a:ext cx="226822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Concave Polygon</a:t>
            </a:r>
            <a:endParaRPr sz="2400">
              <a:solidFill>
                <a:schemeClr val="dk1"/>
              </a:solidFill>
              <a:latin typeface="Times New Roman"/>
              <a:ea typeface="Times New Roman"/>
              <a:cs typeface="Times New Roman"/>
              <a:sym typeface="Times New Roman"/>
            </a:endParaRPr>
          </a:p>
        </p:txBody>
      </p:sp>
      <p:sp>
        <p:nvSpPr>
          <p:cNvPr id="119" name="Google Shape;119;p13"/>
          <p:cNvSpPr txBox="1"/>
          <p:nvPr/>
        </p:nvSpPr>
        <p:spPr>
          <a:xfrm>
            <a:off x="4954270" y="5671820"/>
            <a:ext cx="368300" cy="8483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5400">
                <a:solidFill>
                  <a:schemeClr val="dk1"/>
                </a:solidFill>
                <a:latin typeface="Times New Roman"/>
                <a:ea typeface="Times New Roman"/>
                <a:cs typeface="Times New Roman"/>
                <a:sym typeface="Times New Roman"/>
              </a:rPr>
              <a:t>?</a:t>
            </a:r>
            <a:endParaRPr sz="5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4"/>
          <p:cNvSpPr txBox="1"/>
          <p:nvPr>
            <p:ph type="title"/>
          </p:nvPr>
        </p:nvSpPr>
        <p:spPr>
          <a:xfrm>
            <a:off x="420369" y="262890"/>
            <a:ext cx="4022725"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Inside-Outside Tests</a:t>
            </a:r>
            <a:endParaRPr/>
          </a:p>
        </p:txBody>
      </p:sp>
      <p:sp>
        <p:nvSpPr>
          <p:cNvPr id="125" name="Google Shape;125;p14"/>
          <p:cNvSpPr txBox="1"/>
          <p:nvPr/>
        </p:nvSpPr>
        <p:spPr>
          <a:xfrm>
            <a:off x="420369" y="971550"/>
            <a:ext cx="8303895" cy="4309110"/>
          </a:xfrm>
          <a:prstGeom prst="rect">
            <a:avLst/>
          </a:prstGeom>
          <a:noFill/>
          <a:ln>
            <a:noFill/>
          </a:ln>
        </p:spPr>
        <p:txBody>
          <a:bodyPr anchorCtr="0" anchor="t" bIns="0" lIns="0" spcFirstLastPara="1" rIns="0" wrap="square" tIns="12700">
            <a:spAutoFit/>
          </a:bodyPr>
          <a:lstStyle/>
          <a:p>
            <a:pPr indent="0" lvl="0" marL="12700" marR="20955" rtl="0" algn="just">
              <a:lnSpc>
                <a:spcPct val="100000"/>
              </a:lnSpc>
              <a:spcBef>
                <a:spcPts val="0"/>
              </a:spcBef>
              <a:spcAft>
                <a:spcPts val="0"/>
              </a:spcAft>
              <a:buNone/>
            </a:pPr>
            <a:r>
              <a:rPr lang="en-US" sz="2800">
                <a:solidFill>
                  <a:schemeClr val="dk1"/>
                </a:solidFill>
                <a:latin typeface="Arial"/>
                <a:ea typeface="Arial"/>
                <a:cs typeface="Arial"/>
                <a:sym typeface="Arial"/>
              </a:rPr>
              <a:t>when filling polygons we should decide whether a  particular point is interior or exterior to a polygon.</a:t>
            </a:r>
            <a:endParaRPr sz="2800">
              <a:solidFill>
                <a:schemeClr val="dk1"/>
              </a:solidFill>
              <a:latin typeface="Arial"/>
              <a:ea typeface="Arial"/>
              <a:cs typeface="Arial"/>
              <a:sym typeface="Arial"/>
            </a:endParaRPr>
          </a:p>
          <a:p>
            <a:pPr indent="0" lvl="0" marL="12700" marR="5080" rtl="0" algn="just">
              <a:lnSpc>
                <a:spcPct val="100000"/>
              </a:lnSpc>
              <a:spcBef>
                <a:spcPts val="1750"/>
              </a:spcBef>
              <a:spcAft>
                <a:spcPts val="0"/>
              </a:spcAft>
              <a:buNone/>
            </a:pPr>
            <a:r>
              <a:rPr lang="en-US" sz="2800">
                <a:solidFill>
                  <a:schemeClr val="dk1"/>
                </a:solidFill>
                <a:latin typeface="Arial"/>
                <a:ea typeface="Arial"/>
                <a:cs typeface="Arial"/>
                <a:sym typeface="Arial"/>
              </a:rPr>
              <a:t>A rule called the </a:t>
            </a:r>
            <a:r>
              <a:rPr b="1" lang="en-US" sz="2800">
                <a:solidFill>
                  <a:srgbClr val="CC3300"/>
                </a:solidFill>
                <a:latin typeface="Arial"/>
                <a:ea typeface="Arial"/>
                <a:cs typeface="Arial"/>
                <a:sym typeface="Arial"/>
              </a:rPr>
              <a:t>odd-parity </a:t>
            </a:r>
            <a:r>
              <a:rPr lang="en-US" sz="2800">
                <a:solidFill>
                  <a:schemeClr val="dk1"/>
                </a:solidFill>
                <a:latin typeface="Arial"/>
                <a:ea typeface="Arial"/>
                <a:cs typeface="Arial"/>
                <a:sym typeface="Arial"/>
              </a:rPr>
              <a:t>(or the </a:t>
            </a:r>
            <a:r>
              <a:rPr b="1" lang="en-US" sz="2800">
                <a:solidFill>
                  <a:srgbClr val="CC3300"/>
                </a:solidFill>
                <a:latin typeface="Arial"/>
                <a:ea typeface="Arial"/>
                <a:cs typeface="Arial"/>
                <a:sym typeface="Arial"/>
              </a:rPr>
              <a:t>odd-even rule</a:t>
            </a:r>
            <a:r>
              <a:rPr lang="en-US" sz="2800">
                <a:solidFill>
                  <a:schemeClr val="dk1"/>
                </a:solidFill>
                <a:latin typeface="Arial"/>
                <a:ea typeface="Arial"/>
                <a:cs typeface="Arial"/>
                <a:sym typeface="Arial"/>
              </a:rPr>
              <a:t>)  is applied to test whether a point is interior or not.</a:t>
            </a:r>
            <a:endParaRPr sz="2800">
              <a:solidFill>
                <a:schemeClr val="dk1"/>
              </a:solidFill>
              <a:latin typeface="Arial"/>
              <a:ea typeface="Arial"/>
              <a:cs typeface="Arial"/>
              <a:sym typeface="Arial"/>
            </a:endParaRPr>
          </a:p>
          <a:p>
            <a:pPr indent="0" lvl="0" marL="12700" marR="8890" rtl="0" algn="just">
              <a:lnSpc>
                <a:spcPct val="100000"/>
              </a:lnSpc>
              <a:spcBef>
                <a:spcPts val="1750"/>
              </a:spcBef>
              <a:spcAft>
                <a:spcPts val="0"/>
              </a:spcAft>
              <a:buNone/>
            </a:pPr>
            <a:r>
              <a:rPr lang="en-US" sz="2800">
                <a:solidFill>
                  <a:schemeClr val="dk1"/>
                </a:solidFill>
                <a:latin typeface="Arial"/>
                <a:ea typeface="Arial"/>
                <a:cs typeface="Arial"/>
                <a:sym typeface="Arial"/>
              </a:rPr>
              <a:t>To apply this rule, we conceptually draw a line  starting from the particular point and extending to a  distance point outside the coordinate extends of the  object in any direction such that </a:t>
            </a:r>
            <a:r>
              <a:rPr b="1" lang="en-US" sz="2800">
                <a:solidFill>
                  <a:schemeClr val="dk1"/>
                </a:solidFill>
                <a:latin typeface="Arial"/>
                <a:ea typeface="Arial"/>
                <a:cs typeface="Arial"/>
                <a:sym typeface="Arial"/>
              </a:rPr>
              <a:t>no polygon vertex  intersects </a:t>
            </a:r>
            <a:r>
              <a:rPr lang="en-US" sz="2800">
                <a:solidFill>
                  <a:schemeClr val="dk1"/>
                </a:solidFill>
                <a:latin typeface="Arial"/>
                <a:ea typeface="Arial"/>
                <a:cs typeface="Arial"/>
                <a:sym typeface="Arial"/>
              </a:rPr>
              <a:t>with </a:t>
            </a:r>
            <a:r>
              <a:rPr b="1" lang="en-US" sz="2800">
                <a:solidFill>
                  <a:schemeClr val="dk1"/>
                </a:solidFill>
                <a:latin typeface="Arial"/>
                <a:ea typeface="Arial"/>
                <a:cs typeface="Arial"/>
                <a:sym typeface="Arial"/>
              </a:rPr>
              <a:t>the line</a:t>
            </a: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5"/>
          <p:cNvSpPr txBox="1"/>
          <p:nvPr>
            <p:ph type="title"/>
          </p:nvPr>
        </p:nvSpPr>
        <p:spPr>
          <a:xfrm>
            <a:off x="420369" y="262890"/>
            <a:ext cx="8156575"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Inside-Outside Tests (Even – odd method)</a:t>
            </a:r>
            <a:endParaRPr/>
          </a:p>
        </p:txBody>
      </p:sp>
      <p:sp>
        <p:nvSpPr>
          <p:cNvPr id="131" name="Google Shape;131;p15"/>
          <p:cNvSpPr txBox="1"/>
          <p:nvPr/>
        </p:nvSpPr>
        <p:spPr>
          <a:xfrm>
            <a:off x="420369" y="971550"/>
            <a:ext cx="8299450" cy="130556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2800">
                <a:solidFill>
                  <a:schemeClr val="dk1"/>
                </a:solidFill>
                <a:latin typeface="Arial"/>
                <a:ea typeface="Arial"/>
                <a:cs typeface="Arial"/>
                <a:sym typeface="Arial"/>
              </a:rPr>
              <a:t>The point is considered to be </a:t>
            </a:r>
            <a:r>
              <a:rPr b="1" lang="en-US" sz="2800">
                <a:solidFill>
                  <a:srgbClr val="CC3300"/>
                </a:solidFill>
                <a:latin typeface="Arial"/>
                <a:ea typeface="Arial"/>
                <a:cs typeface="Arial"/>
                <a:sym typeface="Arial"/>
              </a:rPr>
              <a:t>interior </a:t>
            </a:r>
            <a:r>
              <a:rPr lang="en-US" sz="2800">
                <a:solidFill>
                  <a:schemeClr val="dk1"/>
                </a:solidFill>
                <a:latin typeface="Arial"/>
                <a:ea typeface="Arial"/>
                <a:cs typeface="Arial"/>
                <a:sym typeface="Arial"/>
              </a:rPr>
              <a:t>if the number  of intersections between the line and the polygon  edges is </a:t>
            </a:r>
            <a:r>
              <a:rPr b="1" lang="en-US" sz="2800">
                <a:solidFill>
                  <a:srgbClr val="CC3300"/>
                </a:solidFill>
                <a:latin typeface="Arial"/>
                <a:ea typeface="Arial"/>
                <a:cs typeface="Arial"/>
                <a:sym typeface="Arial"/>
              </a:rPr>
              <a:t>odd</a:t>
            </a:r>
            <a:r>
              <a:rPr lang="en-US" sz="2800">
                <a:solidFill>
                  <a:schemeClr val="dk1"/>
                </a:solidFill>
                <a:latin typeface="Arial"/>
                <a:ea typeface="Arial"/>
                <a:cs typeface="Arial"/>
                <a:sym typeface="Arial"/>
              </a:rPr>
              <a:t>. Otherwise, The point is exterior point.</a:t>
            </a:r>
            <a:endParaRPr sz="2800">
              <a:solidFill>
                <a:schemeClr val="dk1"/>
              </a:solidFill>
              <a:latin typeface="Arial"/>
              <a:ea typeface="Arial"/>
              <a:cs typeface="Arial"/>
              <a:sym typeface="Arial"/>
            </a:endParaRPr>
          </a:p>
        </p:txBody>
      </p:sp>
      <p:grpSp>
        <p:nvGrpSpPr>
          <p:cNvPr id="132" name="Google Shape;132;p15"/>
          <p:cNvGrpSpPr/>
          <p:nvPr/>
        </p:nvGrpSpPr>
        <p:grpSpPr>
          <a:xfrm>
            <a:off x="2667000" y="2848610"/>
            <a:ext cx="3627120" cy="580390"/>
            <a:chOff x="2667000" y="2848610"/>
            <a:chExt cx="3627120" cy="580390"/>
          </a:xfrm>
        </p:grpSpPr>
        <p:sp>
          <p:nvSpPr>
            <p:cNvPr id="133" name="Google Shape;133;p15"/>
            <p:cNvSpPr/>
            <p:nvPr/>
          </p:nvSpPr>
          <p:spPr>
            <a:xfrm>
              <a:off x="2667000" y="2848610"/>
              <a:ext cx="3627120" cy="580390"/>
            </a:xfrm>
            <a:custGeom>
              <a:rect b="b" l="l" r="r" t="t"/>
              <a:pathLst>
                <a:path extrusionOk="0" h="580389" w="3627120">
                  <a:moveTo>
                    <a:pt x="137160" y="0"/>
                  </a:moveTo>
                  <a:lnTo>
                    <a:pt x="181173" y="6827"/>
                  </a:lnTo>
                  <a:lnTo>
                    <a:pt x="218907" y="25968"/>
                  </a:lnTo>
                  <a:lnTo>
                    <a:pt x="248351" y="55412"/>
                  </a:lnTo>
                  <a:lnTo>
                    <a:pt x="267492" y="93146"/>
                  </a:lnTo>
                  <a:lnTo>
                    <a:pt x="274319" y="137160"/>
                  </a:lnTo>
                  <a:lnTo>
                    <a:pt x="267492" y="181792"/>
                  </a:lnTo>
                  <a:lnTo>
                    <a:pt x="248351" y="219903"/>
                  </a:lnTo>
                  <a:lnTo>
                    <a:pt x="218907" y="249539"/>
                  </a:lnTo>
                  <a:lnTo>
                    <a:pt x="181173" y="268752"/>
                  </a:lnTo>
                  <a:lnTo>
                    <a:pt x="137160" y="275589"/>
                  </a:lnTo>
                  <a:lnTo>
                    <a:pt x="92659" y="268752"/>
                  </a:lnTo>
                  <a:lnTo>
                    <a:pt x="54863" y="249539"/>
                  </a:lnTo>
                  <a:lnTo>
                    <a:pt x="25603" y="219903"/>
                  </a:lnTo>
                  <a:lnTo>
                    <a:pt x="6705" y="181792"/>
                  </a:lnTo>
                  <a:lnTo>
                    <a:pt x="0" y="137160"/>
                  </a:lnTo>
                  <a:lnTo>
                    <a:pt x="6705" y="93146"/>
                  </a:lnTo>
                  <a:lnTo>
                    <a:pt x="25603" y="55412"/>
                  </a:lnTo>
                  <a:lnTo>
                    <a:pt x="54863" y="25968"/>
                  </a:lnTo>
                  <a:lnTo>
                    <a:pt x="92659" y="6827"/>
                  </a:lnTo>
                  <a:lnTo>
                    <a:pt x="137160" y="0"/>
                  </a:lnTo>
                  <a:close/>
                </a:path>
                <a:path extrusionOk="0" h="580389" w="3627120">
                  <a:moveTo>
                    <a:pt x="0" y="0"/>
                  </a:moveTo>
                  <a:lnTo>
                    <a:pt x="0" y="0"/>
                  </a:lnTo>
                </a:path>
                <a:path extrusionOk="0" h="580389" w="3627120">
                  <a:moveTo>
                    <a:pt x="274319" y="275589"/>
                  </a:moveTo>
                  <a:lnTo>
                    <a:pt x="274319" y="275589"/>
                  </a:lnTo>
                </a:path>
                <a:path extrusionOk="0" h="580389" w="3627120">
                  <a:moveTo>
                    <a:pt x="441960" y="0"/>
                  </a:moveTo>
                  <a:lnTo>
                    <a:pt x="485973" y="6827"/>
                  </a:lnTo>
                  <a:lnTo>
                    <a:pt x="523707" y="25968"/>
                  </a:lnTo>
                  <a:lnTo>
                    <a:pt x="553151" y="55412"/>
                  </a:lnTo>
                  <a:lnTo>
                    <a:pt x="572292" y="93146"/>
                  </a:lnTo>
                  <a:lnTo>
                    <a:pt x="579119" y="137160"/>
                  </a:lnTo>
                  <a:lnTo>
                    <a:pt x="572292" y="181792"/>
                  </a:lnTo>
                  <a:lnTo>
                    <a:pt x="553151" y="219903"/>
                  </a:lnTo>
                  <a:lnTo>
                    <a:pt x="523707" y="249539"/>
                  </a:lnTo>
                  <a:lnTo>
                    <a:pt x="485973" y="268752"/>
                  </a:lnTo>
                  <a:lnTo>
                    <a:pt x="441960" y="275589"/>
                  </a:lnTo>
                  <a:lnTo>
                    <a:pt x="397459" y="268752"/>
                  </a:lnTo>
                  <a:lnTo>
                    <a:pt x="359663" y="249539"/>
                  </a:lnTo>
                  <a:lnTo>
                    <a:pt x="330403" y="219903"/>
                  </a:lnTo>
                  <a:lnTo>
                    <a:pt x="311505" y="181792"/>
                  </a:lnTo>
                  <a:lnTo>
                    <a:pt x="304800" y="137160"/>
                  </a:lnTo>
                  <a:lnTo>
                    <a:pt x="311505" y="93146"/>
                  </a:lnTo>
                  <a:lnTo>
                    <a:pt x="330403" y="55412"/>
                  </a:lnTo>
                  <a:lnTo>
                    <a:pt x="359663" y="25968"/>
                  </a:lnTo>
                  <a:lnTo>
                    <a:pt x="397459" y="6827"/>
                  </a:lnTo>
                  <a:lnTo>
                    <a:pt x="441960" y="0"/>
                  </a:lnTo>
                  <a:close/>
                </a:path>
                <a:path extrusionOk="0" h="580389" w="3627120">
                  <a:moveTo>
                    <a:pt x="304800" y="0"/>
                  </a:moveTo>
                  <a:lnTo>
                    <a:pt x="304800" y="0"/>
                  </a:lnTo>
                </a:path>
                <a:path extrusionOk="0" h="580389" w="3627120">
                  <a:moveTo>
                    <a:pt x="579119" y="275589"/>
                  </a:moveTo>
                  <a:lnTo>
                    <a:pt x="579119" y="275589"/>
                  </a:lnTo>
                </a:path>
                <a:path extrusionOk="0" h="580389" w="3627120">
                  <a:moveTo>
                    <a:pt x="746760" y="0"/>
                  </a:moveTo>
                  <a:lnTo>
                    <a:pt x="790773" y="6827"/>
                  </a:lnTo>
                  <a:lnTo>
                    <a:pt x="828507" y="25968"/>
                  </a:lnTo>
                  <a:lnTo>
                    <a:pt x="857951" y="55412"/>
                  </a:lnTo>
                  <a:lnTo>
                    <a:pt x="877092" y="93146"/>
                  </a:lnTo>
                  <a:lnTo>
                    <a:pt x="883920" y="137160"/>
                  </a:lnTo>
                  <a:lnTo>
                    <a:pt x="877092" y="181792"/>
                  </a:lnTo>
                  <a:lnTo>
                    <a:pt x="857951" y="219903"/>
                  </a:lnTo>
                  <a:lnTo>
                    <a:pt x="828507" y="249539"/>
                  </a:lnTo>
                  <a:lnTo>
                    <a:pt x="790773" y="268752"/>
                  </a:lnTo>
                  <a:lnTo>
                    <a:pt x="746760" y="275589"/>
                  </a:lnTo>
                  <a:lnTo>
                    <a:pt x="702746" y="268752"/>
                  </a:lnTo>
                  <a:lnTo>
                    <a:pt x="665012" y="249539"/>
                  </a:lnTo>
                  <a:lnTo>
                    <a:pt x="635568" y="219903"/>
                  </a:lnTo>
                  <a:lnTo>
                    <a:pt x="616427" y="181792"/>
                  </a:lnTo>
                  <a:lnTo>
                    <a:pt x="609600" y="137160"/>
                  </a:lnTo>
                  <a:lnTo>
                    <a:pt x="616427" y="93146"/>
                  </a:lnTo>
                  <a:lnTo>
                    <a:pt x="635568" y="55412"/>
                  </a:lnTo>
                  <a:lnTo>
                    <a:pt x="665012" y="25968"/>
                  </a:lnTo>
                  <a:lnTo>
                    <a:pt x="702746" y="6827"/>
                  </a:lnTo>
                  <a:lnTo>
                    <a:pt x="746760" y="0"/>
                  </a:lnTo>
                  <a:close/>
                </a:path>
                <a:path extrusionOk="0" h="580389" w="3627120">
                  <a:moveTo>
                    <a:pt x="609600" y="0"/>
                  </a:moveTo>
                  <a:lnTo>
                    <a:pt x="609600" y="0"/>
                  </a:lnTo>
                </a:path>
                <a:path extrusionOk="0" h="580389" w="3627120">
                  <a:moveTo>
                    <a:pt x="883920" y="275589"/>
                  </a:moveTo>
                  <a:lnTo>
                    <a:pt x="883920" y="275589"/>
                  </a:lnTo>
                </a:path>
                <a:path extrusionOk="0" h="580389" w="3627120">
                  <a:moveTo>
                    <a:pt x="1051560" y="0"/>
                  </a:moveTo>
                  <a:lnTo>
                    <a:pt x="1095573" y="6827"/>
                  </a:lnTo>
                  <a:lnTo>
                    <a:pt x="1133307" y="25968"/>
                  </a:lnTo>
                  <a:lnTo>
                    <a:pt x="1162751" y="55412"/>
                  </a:lnTo>
                  <a:lnTo>
                    <a:pt x="1181892" y="93146"/>
                  </a:lnTo>
                  <a:lnTo>
                    <a:pt x="1188720" y="137160"/>
                  </a:lnTo>
                  <a:lnTo>
                    <a:pt x="1181892" y="181792"/>
                  </a:lnTo>
                  <a:lnTo>
                    <a:pt x="1162751" y="219903"/>
                  </a:lnTo>
                  <a:lnTo>
                    <a:pt x="1133307" y="249539"/>
                  </a:lnTo>
                  <a:lnTo>
                    <a:pt x="1095573" y="268752"/>
                  </a:lnTo>
                  <a:lnTo>
                    <a:pt x="1051560" y="275589"/>
                  </a:lnTo>
                  <a:lnTo>
                    <a:pt x="1007059" y="268752"/>
                  </a:lnTo>
                  <a:lnTo>
                    <a:pt x="969263" y="249539"/>
                  </a:lnTo>
                  <a:lnTo>
                    <a:pt x="940003" y="219903"/>
                  </a:lnTo>
                  <a:lnTo>
                    <a:pt x="921105" y="181792"/>
                  </a:lnTo>
                  <a:lnTo>
                    <a:pt x="914400" y="137160"/>
                  </a:lnTo>
                  <a:lnTo>
                    <a:pt x="921105" y="93146"/>
                  </a:lnTo>
                  <a:lnTo>
                    <a:pt x="940003" y="55412"/>
                  </a:lnTo>
                  <a:lnTo>
                    <a:pt x="969264" y="25968"/>
                  </a:lnTo>
                  <a:lnTo>
                    <a:pt x="1007059" y="6827"/>
                  </a:lnTo>
                  <a:lnTo>
                    <a:pt x="1051560" y="0"/>
                  </a:lnTo>
                  <a:close/>
                </a:path>
                <a:path extrusionOk="0" h="580389" w="3627120">
                  <a:moveTo>
                    <a:pt x="914400" y="0"/>
                  </a:moveTo>
                  <a:lnTo>
                    <a:pt x="914400" y="0"/>
                  </a:lnTo>
                </a:path>
                <a:path extrusionOk="0" h="580389" w="3627120">
                  <a:moveTo>
                    <a:pt x="1188720" y="275589"/>
                  </a:moveTo>
                  <a:lnTo>
                    <a:pt x="1188720" y="275589"/>
                  </a:lnTo>
                </a:path>
                <a:path extrusionOk="0" h="580389" w="3627120">
                  <a:moveTo>
                    <a:pt x="1356360" y="0"/>
                  </a:moveTo>
                  <a:lnTo>
                    <a:pt x="1400373" y="6827"/>
                  </a:lnTo>
                  <a:lnTo>
                    <a:pt x="1438107" y="25968"/>
                  </a:lnTo>
                  <a:lnTo>
                    <a:pt x="1467551" y="55412"/>
                  </a:lnTo>
                  <a:lnTo>
                    <a:pt x="1486692" y="93146"/>
                  </a:lnTo>
                  <a:lnTo>
                    <a:pt x="1493520" y="137160"/>
                  </a:lnTo>
                  <a:lnTo>
                    <a:pt x="1486692" y="181792"/>
                  </a:lnTo>
                  <a:lnTo>
                    <a:pt x="1467551" y="219903"/>
                  </a:lnTo>
                  <a:lnTo>
                    <a:pt x="1438107" y="249539"/>
                  </a:lnTo>
                  <a:lnTo>
                    <a:pt x="1400373" y="268752"/>
                  </a:lnTo>
                  <a:lnTo>
                    <a:pt x="1356360" y="275589"/>
                  </a:lnTo>
                  <a:lnTo>
                    <a:pt x="1311859" y="268752"/>
                  </a:lnTo>
                  <a:lnTo>
                    <a:pt x="1274064" y="249539"/>
                  </a:lnTo>
                  <a:lnTo>
                    <a:pt x="1244803" y="219903"/>
                  </a:lnTo>
                  <a:lnTo>
                    <a:pt x="1225905" y="181792"/>
                  </a:lnTo>
                  <a:lnTo>
                    <a:pt x="1219200" y="137160"/>
                  </a:lnTo>
                  <a:lnTo>
                    <a:pt x="1225905" y="93146"/>
                  </a:lnTo>
                  <a:lnTo>
                    <a:pt x="1244803" y="55412"/>
                  </a:lnTo>
                  <a:lnTo>
                    <a:pt x="1274064" y="25968"/>
                  </a:lnTo>
                  <a:lnTo>
                    <a:pt x="1311859" y="6827"/>
                  </a:lnTo>
                  <a:lnTo>
                    <a:pt x="1356360" y="0"/>
                  </a:lnTo>
                  <a:close/>
                </a:path>
                <a:path extrusionOk="0" h="580389" w="3627120">
                  <a:moveTo>
                    <a:pt x="1219200" y="0"/>
                  </a:moveTo>
                  <a:lnTo>
                    <a:pt x="1219200" y="0"/>
                  </a:lnTo>
                </a:path>
                <a:path extrusionOk="0" h="580389" w="3627120">
                  <a:moveTo>
                    <a:pt x="1493520" y="275589"/>
                  </a:moveTo>
                  <a:lnTo>
                    <a:pt x="1493520" y="275589"/>
                  </a:lnTo>
                </a:path>
                <a:path extrusionOk="0" h="580389" w="3627120">
                  <a:moveTo>
                    <a:pt x="1661160" y="0"/>
                  </a:moveTo>
                  <a:lnTo>
                    <a:pt x="1705173" y="6827"/>
                  </a:lnTo>
                  <a:lnTo>
                    <a:pt x="1742907" y="25968"/>
                  </a:lnTo>
                  <a:lnTo>
                    <a:pt x="1772351" y="55412"/>
                  </a:lnTo>
                  <a:lnTo>
                    <a:pt x="1791492" y="93146"/>
                  </a:lnTo>
                  <a:lnTo>
                    <a:pt x="1798320" y="137160"/>
                  </a:lnTo>
                  <a:lnTo>
                    <a:pt x="1791492" y="181792"/>
                  </a:lnTo>
                  <a:lnTo>
                    <a:pt x="1772351" y="219903"/>
                  </a:lnTo>
                  <a:lnTo>
                    <a:pt x="1742907" y="249539"/>
                  </a:lnTo>
                  <a:lnTo>
                    <a:pt x="1705173" y="268752"/>
                  </a:lnTo>
                  <a:lnTo>
                    <a:pt x="1661160" y="275589"/>
                  </a:lnTo>
                  <a:lnTo>
                    <a:pt x="1617146" y="268752"/>
                  </a:lnTo>
                  <a:lnTo>
                    <a:pt x="1579412" y="249539"/>
                  </a:lnTo>
                  <a:lnTo>
                    <a:pt x="1549968" y="219903"/>
                  </a:lnTo>
                  <a:lnTo>
                    <a:pt x="1530827" y="181792"/>
                  </a:lnTo>
                  <a:lnTo>
                    <a:pt x="1524000" y="137160"/>
                  </a:lnTo>
                  <a:lnTo>
                    <a:pt x="1530827" y="93146"/>
                  </a:lnTo>
                  <a:lnTo>
                    <a:pt x="1549968" y="55412"/>
                  </a:lnTo>
                  <a:lnTo>
                    <a:pt x="1579412" y="25968"/>
                  </a:lnTo>
                  <a:lnTo>
                    <a:pt x="1617146" y="6827"/>
                  </a:lnTo>
                  <a:lnTo>
                    <a:pt x="1661160" y="0"/>
                  </a:lnTo>
                  <a:close/>
                </a:path>
                <a:path extrusionOk="0" h="580389" w="3627120">
                  <a:moveTo>
                    <a:pt x="1524000" y="0"/>
                  </a:moveTo>
                  <a:lnTo>
                    <a:pt x="1524000" y="0"/>
                  </a:lnTo>
                </a:path>
                <a:path extrusionOk="0" h="580389" w="3627120">
                  <a:moveTo>
                    <a:pt x="1798320" y="275589"/>
                  </a:moveTo>
                  <a:lnTo>
                    <a:pt x="1798320" y="275589"/>
                  </a:lnTo>
                </a:path>
                <a:path extrusionOk="0" h="580389" w="3627120">
                  <a:moveTo>
                    <a:pt x="1965960" y="0"/>
                  </a:moveTo>
                  <a:lnTo>
                    <a:pt x="2009973" y="6827"/>
                  </a:lnTo>
                  <a:lnTo>
                    <a:pt x="2047707" y="25968"/>
                  </a:lnTo>
                  <a:lnTo>
                    <a:pt x="2077151" y="55412"/>
                  </a:lnTo>
                  <a:lnTo>
                    <a:pt x="2096292" y="93146"/>
                  </a:lnTo>
                  <a:lnTo>
                    <a:pt x="2103120" y="137160"/>
                  </a:lnTo>
                  <a:lnTo>
                    <a:pt x="2096292" y="181792"/>
                  </a:lnTo>
                  <a:lnTo>
                    <a:pt x="2077151" y="219903"/>
                  </a:lnTo>
                  <a:lnTo>
                    <a:pt x="2047707" y="249539"/>
                  </a:lnTo>
                  <a:lnTo>
                    <a:pt x="2009973" y="268752"/>
                  </a:lnTo>
                  <a:lnTo>
                    <a:pt x="1965960" y="275589"/>
                  </a:lnTo>
                  <a:lnTo>
                    <a:pt x="1921459" y="268752"/>
                  </a:lnTo>
                  <a:lnTo>
                    <a:pt x="1883664" y="249539"/>
                  </a:lnTo>
                  <a:lnTo>
                    <a:pt x="1854403" y="219903"/>
                  </a:lnTo>
                  <a:lnTo>
                    <a:pt x="1835505" y="181792"/>
                  </a:lnTo>
                  <a:lnTo>
                    <a:pt x="1828800" y="137160"/>
                  </a:lnTo>
                  <a:lnTo>
                    <a:pt x="1835505" y="93146"/>
                  </a:lnTo>
                  <a:lnTo>
                    <a:pt x="1854403" y="55412"/>
                  </a:lnTo>
                  <a:lnTo>
                    <a:pt x="1883664" y="25968"/>
                  </a:lnTo>
                  <a:lnTo>
                    <a:pt x="1921459" y="6827"/>
                  </a:lnTo>
                  <a:lnTo>
                    <a:pt x="1965960" y="0"/>
                  </a:lnTo>
                  <a:close/>
                </a:path>
                <a:path extrusionOk="0" h="580389" w="3627120">
                  <a:moveTo>
                    <a:pt x="1828800" y="0"/>
                  </a:moveTo>
                  <a:lnTo>
                    <a:pt x="1828800" y="0"/>
                  </a:lnTo>
                </a:path>
                <a:path extrusionOk="0" h="580389" w="3627120">
                  <a:moveTo>
                    <a:pt x="2103120" y="275589"/>
                  </a:moveTo>
                  <a:lnTo>
                    <a:pt x="2103120" y="275589"/>
                  </a:lnTo>
                </a:path>
                <a:path extrusionOk="0" h="580389" w="3627120">
                  <a:moveTo>
                    <a:pt x="2270760" y="0"/>
                  </a:moveTo>
                  <a:lnTo>
                    <a:pt x="2314773" y="6827"/>
                  </a:lnTo>
                  <a:lnTo>
                    <a:pt x="2352507" y="25968"/>
                  </a:lnTo>
                  <a:lnTo>
                    <a:pt x="2381951" y="55412"/>
                  </a:lnTo>
                  <a:lnTo>
                    <a:pt x="2401092" y="93146"/>
                  </a:lnTo>
                  <a:lnTo>
                    <a:pt x="2407920" y="137160"/>
                  </a:lnTo>
                  <a:lnTo>
                    <a:pt x="2401092" y="181792"/>
                  </a:lnTo>
                  <a:lnTo>
                    <a:pt x="2381951" y="219903"/>
                  </a:lnTo>
                  <a:lnTo>
                    <a:pt x="2352507" y="249539"/>
                  </a:lnTo>
                  <a:lnTo>
                    <a:pt x="2314773" y="268752"/>
                  </a:lnTo>
                  <a:lnTo>
                    <a:pt x="2270760" y="275589"/>
                  </a:lnTo>
                  <a:lnTo>
                    <a:pt x="2226259" y="268752"/>
                  </a:lnTo>
                  <a:lnTo>
                    <a:pt x="2188464" y="249539"/>
                  </a:lnTo>
                  <a:lnTo>
                    <a:pt x="2159203" y="219903"/>
                  </a:lnTo>
                  <a:lnTo>
                    <a:pt x="2140305" y="181792"/>
                  </a:lnTo>
                  <a:lnTo>
                    <a:pt x="2133600" y="137160"/>
                  </a:lnTo>
                  <a:lnTo>
                    <a:pt x="2140305" y="93146"/>
                  </a:lnTo>
                  <a:lnTo>
                    <a:pt x="2159203" y="55412"/>
                  </a:lnTo>
                  <a:lnTo>
                    <a:pt x="2188464" y="25968"/>
                  </a:lnTo>
                  <a:lnTo>
                    <a:pt x="2226259" y="6827"/>
                  </a:lnTo>
                  <a:lnTo>
                    <a:pt x="2270760" y="0"/>
                  </a:lnTo>
                  <a:close/>
                </a:path>
                <a:path extrusionOk="0" h="580389" w="3627120">
                  <a:moveTo>
                    <a:pt x="2133600" y="0"/>
                  </a:moveTo>
                  <a:lnTo>
                    <a:pt x="2133600" y="0"/>
                  </a:lnTo>
                </a:path>
                <a:path extrusionOk="0" h="580389" w="3627120">
                  <a:moveTo>
                    <a:pt x="2407920" y="275589"/>
                  </a:moveTo>
                  <a:lnTo>
                    <a:pt x="2407920" y="275589"/>
                  </a:lnTo>
                </a:path>
                <a:path extrusionOk="0" h="580389" w="3627120">
                  <a:moveTo>
                    <a:pt x="2575560" y="0"/>
                  </a:moveTo>
                  <a:lnTo>
                    <a:pt x="2619573" y="6827"/>
                  </a:lnTo>
                  <a:lnTo>
                    <a:pt x="2657307" y="25968"/>
                  </a:lnTo>
                  <a:lnTo>
                    <a:pt x="2686751" y="55412"/>
                  </a:lnTo>
                  <a:lnTo>
                    <a:pt x="2705892" y="93146"/>
                  </a:lnTo>
                  <a:lnTo>
                    <a:pt x="2712720" y="137160"/>
                  </a:lnTo>
                  <a:lnTo>
                    <a:pt x="2705892" y="181792"/>
                  </a:lnTo>
                  <a:lnTo>
                    <a:pt x="2686751" y="219903"/>
                  </a:lnTo>
                  <a:lnTo>
                    <a:pt x="2657307" y="249539"/>
                  </a:lnTo>
                  <a:lnTo>
                    <a:pt x="2619573" y="268752"/>
                  </a:lnTo>
                  <a:lnTo>
                    <a:pt x="2575560" y="275589"/>
                  </a:lnTo>
                  <a:lnTo>
                    <a:pt x="2531546" y="268752"/>
                  </a:lnTo>
                  <a:lnTo>
                    <a:pt x="2493812" y="249539"/>
                  </a:lnTo>
                  <a:lnTo>
                    <a:pt x="2464368" y="219903"/>
                  </a:lnTo>
                  <a:lnTo>
                    <a:pt x="2445227" y="181792"/>
                  </a:lnTo>
                  <a:lnTo>
                    <a:pt x="2438400" y="137160"/>
                  </a:lnTo>
                  <a:lnTo>
                    <a:pt x="2445227" y="93146"/>
                  </a:lnTo>
                  <a:lnTo>
                    <a:pt x="2464368" y="55412"/>
                  </a:lnTo>
                  <a:lnTo>
                    <a:pt x="2493812" y="25968"/>
                  </a:lnTo>
                  <a:lnTo>
                    <a:pt x="2531546" y="6827"/>
                  </a:lnTo>
                  <a:lnTo>
                    <a:pt x="2575560" y="0"/>
                  </a:lnTo>
                  <a:close/>
                </a:path>
                <a:path extrusionOk="0" h="580389" w="3627120">
                  <a:moveTo>
                    <a:pt x="2438400" y="0"/>
                  </a:moveTo>
                  <a:lnTo>
                    <a:pt x="2438400" y="0"/>
                  </a:lnTo>
                </a:path>
                <a:path extrusionOk="0" h="580389" w="3627120">
                  <a:moveTo>
                    <a:pt x="2712720" y="275589"/>
                  </a:moveTo>
                  <a:lnTo>
                    <a:pt x="2712720" y="275589"/>
                  </a:lnTo>
                </a:path>
                <a:path extrusionOk="0" h="580389" w="3627120">
                  <a:moveTo>
                    <a:pt x="2880360" y="0"/>
                  </a:moveTo>
                  <a:lnTo>
                    <a:pt x="2924373" y="6827"/>
                  </a:lnTo>
                  <a:lnTo>
                    <a:pt x="2962107" y="25968"/>
                  </a:lnTo>
                  <a:lnTo>
                    <a:pt x="2991551" y="55412"/>
                  </a:lnTo>
                  <a:lnTo>
                    <a:pt x="3010692" y="93146"/>
                  </a:lnTo>
                  <a:lnTo>
                    <a:pt x="3017520" y="137160"/>
                  </a:lnTo>
                  <a:lnTo>
                    <a:pt x="3010692" y="181792"/>
                  </a:lnTo>
                  <a:lnTo>
                    <a:pt x="2991551" y="219903"/>
                  </a:lnTo>
                  <a:lnTo>
                    <a:pt x="2962107" y="249539"/>
                  </a:lnTo>
                  <a:lnTo>
                    <a:pt x="2924373" y="268752"/>
                  </a:lnTo>
                  <a:lnTo>
                    <a:pt x="2880360" y="275589"/>
                  </a:lnTo>
                  <a:lnTo>
                    <a:pt x="2835859" y="268752"/>
                  </a:lnTo>
                  <a:lnTo>
                    <a:pt x="2798064" y="249539"/>
                  </a:lnTo>
                  <a:lnTo>
                    <a:pt x="2768803" y="219903"/>
                  </a:lnTo>
                  <a:lnTo>
                    <a:pt x="2749905" y="181792"/>
                  </a:lnTo>
                  <a:lnTo>
                    <a:pt x="2743200" y="137160"/>
                  </a:lnTo>
                  <a:lnTo>
                    <a:pt x="2749905" y="93146"/>
                  </a:lnTo>
                  <a:lnTo>
                    <a:pt x="2768803" y="55412"/>
                  </a:lnTo>
                  <a:lnTo>
                    <a:pt x="2798064" y="25968"/>
                  </a:lnTo>
                  <a:lnTo>
                    <a:pt x="2835859" y="6827"/>
                  </a:lnTo>
                  <a:lnTo>
                    <a:pt x="2880360" y="0"/>
                  </a:lnTo>
                  <a:close/>
                </a:path>
                <a:path extrusionOk="0" h="580389" w="3627120">
                  <a:moveTo>
                    <a:pt x="2743200" y="0"/>
                  </a:moveTo>
                  <a:lnTo>
                    <a:pt x="2743200" y="0"/>
                  </a:lnTo>
                </a:path>
                <a:path extrusionOk="0" h="580389" w="3627120">
                  <a:moveTo>
                    <a:pt x="3017520" y="275589"/>
                  </a:moveTo>
                  <a:lnTo>
                    <a:pt x="3017520" y="275589"/>
                  </a:lnTo>
                </a:path>
                <a:path extrusionOk="0" h="580389" w="3627120">
                  <a:moveTo>
                    <a:pt x="3185160" y="0"/>
                  </a:moveTo>
                  <a:lnTo>
                    <a:pt x="3229173" y="6827"/>
                  </a:lnTo>
                  <a:lnTo>
                    <a:pt x="3266907" y="25968"/>
                  </a:lnTo>
                  <a:lnTo>
                    <a:pt x="3296351" y="55412"/>
                  </a:lnTo>
                  <a:lnTo>
                    <a:pt x="3315492" y="93146"/>
                  </a:lnTo>
                  <a:lnTo>
                    <a:pt x="3322320" y="137160"/>
                  </a:lnTo>
                  <a:lnTo>
                    <a:pt x="3315492" y="181792"/>
                  </a:lnTo>
                  <a:lnTo>
                    <a:pt x="3296351" y="219903"/>
                  </a:lnTo>
                  <a:lnTo>
                    <a:pt x="3266907" y="249539"/>
                  </a:lnTo>
                  <a:lnTo>
                    <a:pt x="3229173" y="268752"/>
                  </a:lnTo>
                  <a:lnTo>
                    <a:pt x="3185160" y="275589"/>
                  </a:lnTo>
                  <a:lnTo>
                    <a:pt x="3140659" y="268752"/>
                  </a:lnTo>
                  <a:lnTo>
                    <a:pt x="3102864" y="249539"/>
                  </a:lnTo>
                  <a:lnTo>
                    <a:pt x="3073603" y="219903"/>
                  </a:lnTo>
                  <a:lnTo>
                    <a:pt x="3054705" y="181792"/>
                  </a:lnTo>
                  <a:lnTo>
                    <a:pt x="3048000" y="137160"/>
                  </a:lnTo>
                  <a:lnTo>
                    <a:pt x="3054705" y="93146"/>
                  </a:lnTo>
                  <a:lnTo>
                    <a:pt x="3073603" y="55412"/>
                  </a:lnTo>
                  <a:lnTo>
                    <a:pt x="3102864" y="25968"/>
                  </a:lnTo>
                  <a:lnTo>
                    <a:pt x="3140659" y="6827"/>
                  </a:lnTo>
                  <a:lnTo>
                    <a:pt x="3185160" y="0"/>
                  </a:lnTo>
                  <a:close/>
                </a:path>
                <a:path extrusionOk="0" h="580389" w="3627120">
                  <a:moveTo>
                    <a:pt x="3048000" y="0"/>
                  </a:moveTo>
                  <a:lnTo>
                    <a:pt x="3048000" y="0"/>
                  </a:lnTo>
                </a:path>
                <a:path extrusionOk="0" h="580389" w="3627120">
                  <a:moveTo>
                    <a:pt x="3322320" y="275589"/>
                  </a:moveTo>
                  <a:lnTo>
                    <a:pt x="3322320" y="275589"/>
                  </a:lnTo>
                </a:path>
                <a:path extrusionOk="0" h="580389" w="3627120">
                  <a:moveTo>
                    <a:pt x="3489960" y="0"/>
                  </a:moveTo>
                  <a:lnTo>
                    <a:pt x="3533973" y="6827"/>
                  </a:lnTo>
                  <a:lnTo>
                    <a:pt x="3571707" y="25968"/>
                  </a:lnTo>
                  <a:lnTo>
                    <a:pt x="3601151" y="55412"/>
                  </a:lnTo>
                  <a:lnTo>
                    <a:pt x="3620292" y="93146"/>
                  </a:lnTo>
                  <a:lnTo>
                    <a:pt x="3627120" y="137160"/>
                  </a:lnTo>
                  <a:lnTo>
                    <a:pt x="3620292" y="181792"/>
                  </a:lnTo>
                  <a:lnTo>
                    <a:pt x="3601151" y="219903"/>
                  </a:lnTo>
                  <a:lnTo>
                    <a:pt x="3571707" y="249539"/>
                  </a:lnTo>
                  <a:lnTo>
                    <a:pt x="3533973" y="268752"/>
                  </a:lnTo>
                  <a:lnTo>
                    <a:pt x="3489960" y="275589"/>
                  </a:lnTo>
                  <a:lnTo>
                    <a:pt x="3445946" y="268752"/>
                  </a:lnTo>
                  <a:lnTo>
                    <a:pt x="3408212" y="249539"/>
                  </a:lnTo>
                  <a:lnTo>
                    <a:pt x="3378768" y="219903"/>
                  </a:lnTo>
                  <a:lnTo>
                    <a:pt x="3359627" y="181792"/>
                  </a:lnTo>
                  <a:lnTo>
                    <a:pt x="3352800" y="137160"/>
                  </a:lnTo>
                  <a:lnTo>
                    <a:pt x="3359627" y="93146"/>
                  </a:lnTo>
                  <a:lnTo>
                    <a:pt x="3378768" y="55412"/>
                  </a:lnTo>
                  <a:lnTo>
                    <a:pt x="3408212" y="25968"/>
                  </a:lnTo>
                  <a:lnTo>
                    <a:pt x="3445946" y="6827"/>
                  </a:lnTo>
                  <a:lnTo>
                    <a:pt x="3489960" y="0"/>
                  </a:lnTo>
                  <a:close/>
                </a:path>
                <a:path extrusionOk="0" h="580389" w="3627120">
                  <a:moveTo>
                    <a:pt x="3352800" y="0"/>
                  </a:moveTo>
                  <a:lnTo>
                    <a:pt x="3352800" y="0"/>
                  </a:lnTo>
                </a:path>
                <a:path extrusionOk="0" h="580389" w="3627120">
                  <a:moveTo>
                    <a:pt x="3627120" y="275589"/>
                  </a:moveTo>
                  <a:lnTo>
                    <a:pt x="3627120" y="275589"/>
                  </a:lnTo>
                </a:path>
                <a:path extrusionOk="0" h="580389" w="3627120">
                  <a:moveTo>
                    <a:pt x="137160" y="304800"/>
                  </a:moveTo>
                  <a:lnTo>
                    <a:pt x="181173" y="311627"/>
                  </a:lnTo>
                  <a:lnTo>
                    <a:pt x="218907" y="330768"/>
                  </a:lnTo>
                  <a:lnTo>
                    <a:pt x="248351" y="360212"/>
                  </a:lnTo>
                  <a:lnTo>
                    <a:pt x="267492" y="397946"/>
                  </a:lnTo>
                  <a:lnTo>
                    <a:pt x="274319" y="441960"/>
                  </a:lnTo>
                  <a:lnTo>
                    <a:pt x="267492" y="486592"/>
                  </a:lnTo>
                  <a:lnTo>
                    <a:pt x="248351" y="524703"/>
                  </a:lnTo>
                  <a:lnTo>
                    <a:pt x="218907" y="554339"/>
                  </a:lnTo>
                  <a:lnTo>
                    <a:pt x="181173" y="573552"/>
                  </a:lnTo>
                  <a:lnTo>
                    <a:pt x="137160" y="580389"/>
                  </a:lnTo>
                  <a:lnTo>
                    <a:pt x="92659" y="573552"/>
                  </a:lnTo>
                  <a:lnTo>
                    <a:pt x="54863" y="554339"/>
                  </a:lnTo>
                  <a:lnTo>
                    <a:pt x="25603" y="524703"/>
                  </a:lnTo>
                  <a:lnTo>
                    <a:pt x="6705" y="486592"/>
                  </a:lnTo>
                  <a:lnTo>
                    <a:pt x="0" y="441960"/>
                  </a:lnTo>
                  <a:lnTo>
                    <a:pt x="6705" y="397946"/>
                  </a:lnTo>
                  <a:lnTo>
                    <a:pt x="25603" y="360212"/>
                  </a:lnTo>
                  <a:lnTo>
                    <a:pt x="54863" y="330768"/>
                  </a:lnTo>
                  <a:lnTo>
                    <a:pt x="92659" y="311627"/>
                  </a:lnTo>
                  <a:lnTo>
                    <a:pt x="137160" y="304800"/>
                  </a:lnTo>
                  <a:close/>
                </a:path>
                <a:path extrusionOk="0" h="580389" w="3627120">
                  <a:moveTo>
                    <a:pt x="0" y="304800"/>
                  </a:moveTo>
                  <a:lnTo>
                    <a:pt x="0" y="304800"/>
                  </a:lnTo>
                </a:path>
                <a:path extrusionOk="0" h="580389" w="3627120">
                  <a:moveTo>
                    <a:pt x="274319" y="580389"/>
                  </a:moveTo>
                  <a:lnTo>
                    <a:pt x="274319" y="580389"/>
                  </a:lnTo>
                </a:path>
                <a:path extrusionOk="0" h="580389" w="3627120">
                  <a:moveTo>
                    <a:pt x="441960" y="304800"/>
                  </a:moveTo>
                  <a:lnTo>
                    <a:pt x="485973" y="311627"/>
                  </a:lnTo>
                  <a:lnTo>
                    <a:pt x="523707" y="330768"/>
                  </a:lnTo>
                  <a:lnTo>
                    <a:pt x="553151" y="360212"/>
                  </a:lnTo>
                  <a:lnTo>
                    <a:pt x="572292" y="397946"/>
                  </a:lnTo>
                  <a:lnTo>
                    <a:pt x="579119" y="441960"/>
                  </a:lnTo>
                  <a:lnTo>
                    <a:pt x="572292" y="486592"/>
                  </a:lnTo>
                  <a:lnTo>
                    <a:pt x="553151" y="524703"/>
                  </a:lnTo>
                  <a:lnTo>
                    <a:pt x="523707" y="554339"/>
                  </a:lnTo>
                  <a:lnTo>
                    <a:pt x="485973" y="573552"/>
                  </a:lnTo>
                  <a:lnTo>
                    <a:pt x="441960" y="580389"/>
                  </a:lnTo>
                  <a:lnTo>
                    <a:pt x="397459" y="573552"/>
                  </a:lnTo>
                  <a:lnTo>
                    <a:pt x="359663" y="554339"/>
                  </a:lnTo>
                  <a:lnTo>
                    <a:pt x="330403" y="524703"/>
                  </a:lnTo>
                  <a:lnTo>
                    <a:pt x="311505" y="486592"/>
                  </a:lnTo>
                  <a:lnTo>
                    <a:pt x="304800" y="441960"/>
                  </a:lnTo>
                  <a:lnTo>
                    <a:pt x="311505" y="397946"/>
                  </a:lnTo>
                  <a:lnTo>
                    <a:pt x="330403" y="360212"/>
                  </a:lnTo>
                  <a:lnTo>
                    <a:pt x="359663" y="330768"/>
                  </a:lnTo>
                  <a:lnTo>
                    <a:pt x="397459" y="311627"/>
                  </a:lnTo>
                  <a:lnTo>
                    <a:pt x="441960" y="304800"/>
                  </a:lnTo>
                  <a:close/>
                </a:path>
                <a:path extrusionOk="0" h="580389" w="3627120">
                  <a:moveTo>
                    <a:pt x="304800" y="304800"/>
                  </a:moveTo>
                  <a:lnTo>
                    <a:pt x="304800" y="304800"/>
                  </a:lnTo>
                </a:path>
                <a:path extrusionOk="0" h="580389" w="3627120">
                  <a:moveTo>
                    <a:pt x="579119" y="580389"/>
                  </a:moveTo>
                  <a:lnTo>
                    <a:pt x="579119" y="580389"/>
                  </a:lnTo>
                </a:path>
                <a:path extrusionOk="0" h="580389" w="3627120">
                  <a:moveTo>
                    <a:pt x="746760" y="304800"/>
                  </a:moveTo>
                  <a:lnTo>
                    <a:pt x="790773" y="311627"/>
                  </a:lnTo>
                  <a:lnTo>
                    <a:pt x="828507" y="330768"/>
                  </a:lnTo>
                  <a:lnTo>
                    <a:pt x="857951" y="360212"/>
                  </a:lnTo>
                  <a:lnTo>
                    <a:pt x="877092" y="397946"/>
                  </a:lnTo>
                  <a:lnTo>
                    <a:pt x="883920" y="441960"/>
                  </a:lnTo>
                  <a:lnTo>
                    <a:pt x="877092" y="486592"/>
                  </a:lnTo>
                  <a:lnTo>
                    <a:pt x="857951" y="524703"/>
                  </a:lnTo>
                  <a:lnTo>
                    <a:pt x="828507" y="554339"/>
                  </a:lnTo>
                  <a:lnTo>
                    <a:pt x="790773" y="573552"/>
                  </a:lnTo>
                  <a:lnTo>
                    <a:pt x="746760" y="580389"/>
                  </a:lnTo>
                  <a:lnTo>
                    <a:pt x="702746" y="573552"/>
                  </a:lnTo>
                  <a:lnTo>
                    <a:pt x="665012" y="554339"/>
                  </a:lnTo>
                  <a:lnTo>
                    <a:pt x="635568" y="524703"/>
                  </a:lnTo>
                  <a:lnTo>
                    <a:pt x="616427" y="486592"/>
                  </a:lnTo>
                  <a:lnTo>
                    <a:pt x="609600" y="441960"/>
                  </a:lnTo>
                  <a:lnTo>
                    <a:pt x="616427" y="397946"/>
                  </a:lnTo>
                  <a:lnTo>
                    <a:pt x="635568" y="360212"/>
                  </a:lnTo>
                  <a:lnTo>
                    <a:pt x="665012" y="330768"/>
                  </a:lnTo>
                  <a:lnTo>
                    <a:pt x="702746" y="311627"/>
                  </a:lnTo>
                  <a:lnTo>
                    <a:pt x="746760" y="304800"/>
                  </a:lnTo>
                  <a:close/>
                </a:path>
                <a:path extrusionOk="0" h="580389" w="3627120">
                  <a:moveTo>
                    <a:pt x="609600" y="304800"/>
                  </a:moveTo>
                  <a:lnTo>
                    <a:pt x="609600" y="304800"/>
                  </a:lnTo>
                </a:path>
                <a:path extrusionOk="0" h="580389" w="3627120">
                  <a:moveTo>
                    <a:pt x="883920" y="580389"/>
                  </a:moveTo>
                  <a:lnTo>
                    <a:pt x="883920" y="580389"/>
                  </a:lnTo>
                </a:path>
                <a:path extrusionOk="0" h="580389" w="3627120">
                  <a:moveTo>
                    <a:pt x="1051560" y="304800"/>
                  </a:moveTo>
                  <a:lnTo>
                    <a:pt x="1095573" y="311627"/>
                  </a:lnTo>
                  <a:lnTo>
                    <a:pt x="1133307" y="330768"/>
                  </a:lnTo>
                  <a:lnTo>
                    <a:pt x="1162751" y="360212"/>
                  </a:lnTo>
                  <a:lnTo>
                    <a:pt x="1181892" y="397946"/>
                  </a:lnTo>
                  <a:lnTo>
                    <a:pt x="1188720" y="441960"/>
                  </a:lnTo>
                  <a:lnTo>
                    <a:pt x="1181892" y="486592"/>
                  </a:lnTo>
                  <a:lnTo>
                    <a:pt x="1162751" y="524703"/>
                  </a:lnTo>
                  <a:lnTo>
                    <a:pt x="1133307" y="554339"/>
                  </a:lnTo>
                  <a:lnTo>
                    <a:pt x="1095573" y="573552"/>
                  </a:lnTo>
                  <a:lnTo>
                    <a:pt x="1051560" y="580389"/>
                  </a:lnTo>
                  <a:lnTo>
                    <a:pt x="1007059" y="573552"/>
                  </a:lnTo>
                  <a:lnTo>
                    <a:pt x="969263" y="554339"/>
                  </a:lnTo>
                  <a:lnTo>
                    <a:pt x="940003" y="524703"/>
                  </a:lnTo>
                  <a:lnTo>
                    <a:pt x="921105" y="486592"/>
                  </a:lnTo>
                  <a:lnTo>
                    <a:pt x="914400" y="441960"/>
                  </a:lnTo>
                  <a:lnTo>
                    <a:pt x="921105" y="397946"/>
                  </a:lnTo>
                  <a:lnTo>
                    <a:pt x="940003" y="360212"/>
                  </a:lnTo>
                  <a:lnTo>
                    <a:pt x="969264" y="330768"/>
                  </a:lnTo>
                  <a:lnTo>
                    <a:pt x="1007059" y="311627"/>
                  </a:lnTo>
                  <a:lnTo>
                    <a:pt x="1051560" y="304800"/>
                  </a:lnTo>
                  <a:close/>
                </a:path>
                <a:path extrusionOk="0" h="580389" w="3627120">
                  <a:moveTo>
                    <a:pt x="914400" y="304800"/>
                  </a:moveTo>
                  <a:lnTo>
                    <a:pt x="914400" y="304800"/>
                  </a:lnTo>
                </a:path>
                <a:path extrusionOk="0" h="580389" w="3627120">
                  <a:moveTo>
                    <a:pt x="1188720" y="580389"/>
                  </a:moveTo>
                  <a:lnTo>
                    <a:pt x="1188720" y="580389"/>
                  </a:lnTo>
                </a:path>
                <a:path extrusionOk="0" h="580389" w="3627120">
                  <a:moveTo>
                    <a:pt x="1356360" y="304800"/>
                  </a:moveTo>
                  <a:lnTo>
                    <a:pt x="1400373" y="311627"/>
                  </a:lnTo>
                  <a:lnTo>
                    <a:pt x="1438107" y="330768"/>
                  </a:lnTo>
                  <a:lnTo>
                    <a:pt x="1467551" y="360212"/>
                  </a:lnTo>
                  <a:lnTo>
                    <a:pt x="1486692" y="397946"/>
                  </a:lnTo>
                  <a:lnTo>
                    <a:pt x="1493520" y="441960"/>
                  </a:lnTo>
                  <a:lnTo>
                    <a:pt x="1486692" y="486592"/>
                  </a:lnTo>
                  <a:lnTo>
                    <a:pt x="1467551" y="524703"/>
                  </a:lnTo>
                  <a:lnTo>
                    <a:pt x="1438107" y="554339"/>
                  </a:lnTo>
                  <a:lnTo>
                    <a:pt x="1400373" y="573552"/>
                  </a:lnTo>
                  <a:lnTo>
                    <a:pt x="1356360" y="580389"/>
                  </a:lnTo>
                  <a:lnTo>
                    <a:pt x="1311859" y="573552"/>
                  </a:lnTo>
                  <a:lnTo>
                    <a:pt x="1274064" y="554339"/>
                  </a:lnTo>
                  <a:lnTo>
                    <a:pt x="1244803" y="524703"/>
                  </a:lnTo>
                  <a:lnTo>
                    <a:pt x="1225905" y="486592"/>
                  </a:lnTo>
                  <a:lnTo>
                    <a:pt x="1219200" y="441960"/>
                  </a:lnTo>
                  <a:lnTo>
                    <a:pt x="1225905" y="397946"/>
                  </a:lnTo>
                  <a:lnTo>
                    <a:pt x="1244803" y="360212"/>
                  </a:lnTo>
                  <a:lnTo>
                    <a:pt x="1274064" y="330768"/>
                  </a:lnTo>
                  <a:lnTo>
                    <a:pt x="1311859" y="311627"/>
                  </a:lnTo>
                  <a:lnTo>
                    <a:pt x="1356360" y="304800"/>
                  </a:lnTo>
                  <a:close/>
                </a:path>
                <a:path extrusionOk="0" h="580389" w="3627120">
                  <a:moveTo>
                    <a:pt x="1219200" y="304800"/>
                  </a:moveTo>
                  <a:lnTo>
                    <a:pt x="1219200" y="304800"/>
                  </a:lnTo>
                </a:path>
                <a:path extrusionOk="0" h="580389" w="3627120">
                  <a:moveTo>
                    <a:pt x="1493520" y="580389"/>
                  </a:moveTo>
                  <a:lnTo>
                    <a:pt x="1493520" y="580389"/>
                  </a:lnTo>
                </a:path>
                <a:path extrusionOk="0" h="580389" w="3627120">
                  <a:moveTo>
                    <a:pt x="1661160" y="304800"/>
                  </a:moveTo>
                  <a:lnTo>
                    <a:pt x="1705173" y="311627"/>
                  </a:lnTo>
                  <a:lnTo>
                    <a:pt x="1742907" y="330768"/>
                  </a:lnTo>
                  <a:lnTo>
                    <a:pt x="1772351" y="360212"/>
                  </a:lnTo>
                  <a:lnTo>
                    <a:pt x="1791492" y="397946"/>
                  </a:lnTo>
                  <a:lnTo>
                    <a:pt x="1798320" y="441960"/>
                  </a:lnTo>
                  <a:lnTo>
                    <a:pt x="1791492" y="486592"/>
                  </a:lnTo>
                  <a:lnTo>
                    <a:pt x="1772351" y="524703"/>
                  </a:lnTo>
                  <a:lnTo>
                    <a:pt x="1742907" y="554339"/>
                  </a:lnTo>
                  <a:lnTo>
                    <a:pt x="1705173" y="573552"/>
                  </a:lnTo>
                  <a:lnTo>
                    <a:pt x="1661160" y="580389"/>
                  </a:lnTo>
                  <a:lnTo>
                    <a:pt x="1617146" y="573552"/>
                  </a:lnTo>
                  <a:lnTo>
                    <a:pt x="1579412" y="554339"/>
                  </a:lnTo>
                  <a:lnTo>
                    <a:pt x="1549968" y="524703"/>
                  </a:lnTo>
                  <a:lnTo>
                    <a:pt x="1530827" y="486592"/>
                  </a:lnTo>
                  <a:lnTo>
                    <a:pt x="1524000" y="441960"/>
                  </a:lnTo>
                  <a:lnTo>
                    <a:pt x="1530827" y="397946"/>
                  </a:lnTo>
                  <a:lnTo>
                    <a:pt x="1549968" y="360212"/>
                  </a:lnTo>
                  <a:lnTo>
                    <a:pt x="1579412" y="330768"/>
                  </a:lnTo>
                  <a:lnTo>
                    <a:pt x="1617146" y="311627"/>
                  </a:lnTo>
                  <a:lnTo>
                    <a:pt x="1661160" y="304800"/>
                  </a:lnTo>
                  <a:close/>
                </a:path>
                <a:path extrusionOk="0" h="580389" w="3627120">
                  <a:moveTo>
                    <a:pt x="1524000" y="304800"/>
                  </a:moveTo>
                  <a:lnTo>
                    <a:pt x="1524000" y="304800"/>
                  </a:lnTo>
                </a:path>
                <a:path extrusionOk="0" h="580389" w="3627120">
                  <a:moveTo>
                    <a:pt x="1798320" y="580389"/>
                  </a:moveTo>
                  <a:lnTo>
                    <a:pt x="1798320" y="580389"/>
                  </a:lnTo>
                </a:path>
                <a:path extrusionOk="0" h="580389" w="3627120">
                  <a:moveTo>
                    <a:pt x="1965960" y="304800"/>
                  </a:moveTo>
                  <a:lnTo>
                    <a:pt x="2009973" y="311627"/>
                  </a:lnTo>
                  <a:lnTo>
                    <a:pt x="2047707" y="330768"/>
                  </a:lnTo>
                  <a:lnTo>
                    <a:pt x="2077151" y="360212"/>
                  </a:lnTo>
                  <a:lnTo>
                    <a:pt x="2096292" y="397946"/>
                  </a:lnTo>
                  <a:lnTo>
                    <a:pt x="2103120" y="441960"/>
                  </a:lnTo>
                  <a:lnTo>
                    <a:pt x="2096292" y="486592"/>
                  </a:lnTo>
                  <a:lnTo>
                    <a:pt x="2077151" y="524703"/>
                  </a:lnTo>
                  <a:lnTo>
                    <a:pt x="2047707" y="554339"/>
                  </a:lnTo>
                  <a:lnTo>
                    <a:pt x="2009973" y="573552"/>
                  </a:lnTo>
                  <a:lnTo>
                    <a:pt x="1965960" y="580389"/>
                  </a:lnTo>
                  <a:lnTo>
                    <a:pt x="1921459" y="573552"/>
                  </a:lnTo>
                  <a:lnTo>
                    <a:pt x="1883664" y="554339"/>
                  </a:lnTo>
                  <a:lnTo>
                    <a:pt x="1854403" y="524703"/>
                  </a:lnTo>
                  <a:lnTo>
                    <a:pt x="1835505" y="486592"/>
                  </a:lnTo>
                  <a:lnTo>
                    <a:pt x="1828800" y="441960"/>
                  </a:lnTo>
                  <a:lnTo>
                    <a:pt x="1835505" y="397946"/>
                  </a:lnTo>
                  <a:lnTo>
                    <a:pt x="1854403" y="360212"/>
                  </a:lnTo>
                  <a:lnTo>
                    <a:pt x="1883664" y="330768"/>
                  </a:lnTo>
                  <a:lnTo>
                    <a:pt x="1921459" y="311627"/>
                  </a:lnTo>
                  <a:lnTo>
                    <a:pt x="1965960" y="304800"/>
                  </a:lnTo>
                  <a:close/>
                </a:path>
                <a:path extrusionOk="0" h="580389" w="3627120">
                  <a:moveTo>
                    <a:pt x="1828800" y="304800"/>
                  </a:moveTo>
                  <a:lnTo>
                    <a:pt x="1828800" y="304800"/>
                  </a:lnTo>
                </a:path>
                <a:path extrusionOk="0" h="580389" w="3627120">
                  <a:moveTo>
                    <a:pt x="2103120" y="580389"/>
                  </a:moveTo>
                  <a:lnTo>
                    <a:pt x="2103120" y="580389"/>
                  </a:lnTo>
                </a:path>
                <a:path extrusionOk="0" h="580389" w="3627120">
                  <a:moveTo>
                    <a:pt x="2270760" y="304800"/>
                  </a:moveTo>
                  <a:lnTo>
                    <a:pt x="2314773" y="311627"/>
                  </a:lnTo>
                  <a:lnTo>
                    <a:pt x="2352507" y="330768"/>
                  </a:lnTo>
                  <a:lnTo>
                    <a:pt x="2381951" y="360212"/>
                  </a:lnTo>
                  <a:lnTo>
                    <a:pt x="2401092" y="397946"/>
                  </a:lnTo>
                  <a:lnTo>
                    <a:pt x="2407920" y="441960"/>
                  </a:lnTo>
                  <a:lnTo>
                    <a:pt x="2401092" y="486592"/>
                  </a:lnTo>
                  <a:lnTo>
                    <a:pt x="2381951" y="524703"/>
                  </a:lnTo>
                  <a:lnTo>
                    <a:pt x="2352507" y="554339"/>
                  </a:lnTo>
                  <a:lnTo>
                    <a:pt x="2314773" y="573552"/>
                  </a:lnTo>
                  <a:lnTo>
                    <a:pt x="2270760" y="580389"/>
                  </a:lnTo>
                  <a:lnTo>
                    <a:pt x="2226259" y="573552"/>
                  </a:lnTo>
                  <a:lnTo>
                    <a:pt x="2188464" y="554339"/>
                  </a:lnTo>
                  <a:lnTo>
                    <a:pt x="2159203" y="524703"/>
                  </a:lnTo>
                  <a:lnTo>
                    <a:pt x="2140305" y="486592"/>
                  </a:lnTo>
                  <a:lnTo>
                    <a:pt x="2133600" y="441960"/>
                  </a:lnTo>
                  <a:lnTo>
                    <a:pt x="2140305" y="397946"/>
                  </a:lnTo>
                  <a:lnTo>
                    <a:pt x="2159203" y="360212"/>
                  </a:lnTo>
                  <a:lnTo>
                    <a:pt x="2188464" y="330768"/>
                  </a:lnTo>
                  <a:lnTo>
                    <a:pt x="2226259" y="311627"/>
                  </a:lnTo>
                  <a:lnTo>
                    <a:pt x="2270760" y="304800"/>
                  </a:lnTo>
                  <a:close/>
                </a:path>
                <a:path extrusionOk="0" h="580389" w="3627120">
                  <a:moveTo>
                    <a:pt x="2133600" y="304800"/>
                  </a:moveTo>
                  <a:lnTo>
                    <a:pt x="2133600" y="304800"/>
                  </a:lnTo>
                </a:path>
                <a:path extrusionOk="0" h="580389" w="3627120">
                  <a:moveTo>
                    <a:pt x="2407920" y="580389"/>
                  </a:moveTo>
                  <a:lnTo>
                    <a:pt x="2407920" y="5803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5"/>
            <p:cNvSpPr/>
            <p:nvPr/>
          </p:nvSpPr>
          <p:spPr>
            <a:xfrm>
              <a:off x="5105400" y="3153410"/>
              <a:ext cx="274320" cy="275590"/>
            </a:xfrm>
            <a:custGeom>
              <a:rect b="b" l="l" r="r" t="t"/>
              <a:pathLst>
                <a:path extrusionOk="0" h="275589" w="274320">
                  <a:moveTo>
                    <a:pt x="137160" y="0"/>
                  </a:moveTo>
                  <a:lnTo>
                    <a:pt x="93146" y="6827"/>
                  </a:lnTo>
                  <a:lnTo>
                    <a:pt x="55412" y="25968"/>
                  </a:lnTo>
                  <a:lnTo>
                    <a:pt x="25968" y="55412"/>
                  </a:lnTo>
                  <a:lnTo>
                    <a:pt x="6827" y="93146"/>
                  </a:lnTo>
                  <a:lnTo>
                    <a:pt x="0" y="137160"/>
                  </a:lnTo>
                  <a:lnTo>
                    <a:pt x="6827" y="181792"/>
                  </a:lnTo>
                  <a:lnTo>
                    <a:pt x="25968" y="219903"/>
                  </a:lnTo>
                  <a:lnTo>
                    <a:pt x="55412" y="249539"/>
                  </a:lnTo>
                  <a:lnTo>
                    <a:pt x="93146" y="268752"/>
                  </a:lnTo>
                  <a:lnTo>
                    <a:pt x="137160" y="275589"/>
                  </a:lnTo>
                  <a:lnTo>
                    <a:pt x="181173" y="268752"/>
                  </a:lnTo>
                  <a:lnTo>
                    <a:pt x="218907" y="249539"/>
                  </a:lnTo>
                  <a:lnTo>
                    <a:pt x="248351" y="219903"/>
                  </a:lnTo>
                  <a:lnTo>
                    <a:pt x="267492" y="181792"/>
                  </a:lnTo>
                  <a:lnTo>
                    <a:pt x="274320" y="137160"/>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5"/>
            <p:cNvSpPr/>
            <p:nvPr/>
          </p:nvSpPr>
          <p:spPr>
            <a:xfrm>
              <a:off x="5105400" y="3153410"/>
              <a:ext cx="1188720" cy="275590"/>
            </a:xfrm>
            <a:custGeom>
              <a:rect b="b" l="l" r="r" t="t"/>
              <a:pathLst>
                <a:path extrusionOk="0" h="275589" w="1188720">
                  <a:moveTo>
                    <a:pt x="137160" y="0"/>
                  </a:moveTo>
                  <a:lnTo>
                    <a:pt x="181173" y="6827"/>
                  </a:lnTo>
                  <a:lnTo>
                    <a:pt x="218907" y="25968"/>
                  </a:lnTo>
                  <a:lnTo>
                    <a:pt x="248351" y="55412"/>
                  </a:lnTo>
                  <a:lnTo>
                    <a:pt x="267492" y="93146"/>
                  </a:lnTo>
                  <a:lnTo>
                    <a:pt x="274320" y="137160"/>
                  </a:lnTo>
                  <a:lnTo>
                    <a:pt x="267492" y="181792"/>
                  </a:lnTo>
                  <a:lnTo>
                    <a:pt x="248351" y="219903"/>
                  </a:lnTo>
                  <a:lnTo>
                    <a:pt x="218907" y="249539"/>
                  </a:lnTo>
                  <a:lnTo>
                    <a:pt x="181173" y="268752"/>
                  </a:lnTo>
                  <a:lnTo>
                    <a:pt x="137160" y="275589"/>
                  </a:lnTo>
                  <a:lnTo>
                    <a:pt x="93146" y="268752"/>
                  </a:lnTo>
                  <a:lnTo>
                    <a:pt x="55412" y="249539"/>
                  </a:lnTo>
                  <a:lnTo>
                    <a:pt x="25968" y="219903"/>
                  </a:lnTo>
                  <a:lnTo>
                    <a:pt x="6827" y="181792"/>
                  </a:lnTo>
                  <a:lnTo>
                    <a:pt x="0" y="137160"/>
                  </a:lnTo>
                  <a:lnTo>
                    <a:pt x="6827" y="93146"/>
                  </a:lnTo>
                  <a:lnTo>
                    <a:pt x="25968" y="55412"/>
                  </a:lnTo>
                  <a:lnTo>
                    <a:pt x="55412" y="25968"/>
                  </a:lnTo>
                  <a:lnTo>
                    <a:pt x="93146" y="6827"/>
                  </a:lnTo>
                  <a:lnTo>
                    <a:pt x="137160" y="0"/>
                  </a:lnTo>
                  <a:close/>
                </a:path>
                <a:path extrusionOk="0" h="275589" w="1188720">
                  <a:moveTo>
                    <a:pt x="0" y="0"/>
                  </a:moveTo>
                  <a:lnTo>
                    <a:pt x="0" y="0"/>
                  </a:lnTo>
                </a:path>
                <a:path extrusionOk="0" h="275589" w="1188720">
                  <a:moveTo>
                    <a:pt x="274320" y="275589"/>
                  </a:moveTo>
                  <a:lnTo>
                    <a:pt x="274320" y="275589"/>
                  </a:lnTo>
                </a:path>
                <a:path extrusionOk="0" h="275589" w="1188720">
                  <a:moveTo>
                    <a:pt x="441960" y="0"/>
                  </a:moveTo>
                  <a:lnTo>
                    <a:pt x="485973" y="6827"/>
                  </a:lnTo>
                  <a:lnTo>
                    <a:pt x="523707" y="25968"/>
                  </a:lnTo>
                  <a:lnTo>
                    <a:pt x="553151" y="55412"/>
                  </a:lnTo>
                  <a:lnTo>
                    <a:pt x="572292" y="93146"/>
                  </a:lnTo>
                  <a:lnTo>
                    <a:pt x="579120" y="137160"/>
                  </a:lnTo>
                  <a:lnTo>
                    <a:pt x="572292" y="181792"/>
                  </a:lnTo>
                  <a:lnTo>
                    <a:pt x="553151" y="219903"/>
                  </a:lnTo>
                  <a:lnTo>
                    <a:pt x="523707" y="249539"/>
                  </a:lnTo>
                  <a:lnTo>
                    <a:pt x="485973" y="268752"/>
                  </a:lnTo>
                  <a:lnTo>
                    <a:pt x="441960" y="275589"/>
                  </a:lnTo>
                  <a:lnTo>
                    <a:pt x="397459" y="268752"/>
                  </a:lnTo>
                  <a:lnTo>
                    <a:pt x="359663" y="249539"/>
                  </a:lnTo>
                  <a:lnTo>
                    <a:pt x="330403" y="219903"/>
                  </a:lnTo>
                  <a:lnTo>
                    <a:pt x="311505" y="181792"/>
                  </a:lnTo>
                  <a:lnTo>
                    <a:pt x="304800" y="137160"/>
                  </a:lnTo>
                  <a:lnTo>
                    <a:pt x="311505" y="93146"/>
                  </a:lnTo>
                  <a:lnTo>
                    <a:pt x="330403" y="55412"/>
                  </a:lnTo>
                  <a:lnTo>
                    <a:pt x="359664" y="25968"/>
                  </a:lnTo>
                  <a:lnTo>
                    <a:pt x="397459" y="6827"/>
                  </a:lnTo>
                  <a:lnTo>
                    <a:pt x="441960" y="0"/>
                  </a:lnTo>
                  <a:close/>
                </a:path>
                <a:path extrusionOk="0" h="275589" w="1188720">
                  <a:moveTo>
                    <a:pt x="304800" y="0"/>
                  </a:moveTo>
                  <a:lnTo>
                    <a:pt x="304800" y="0"/>
                  </a:lnTo>
                </a:path>
                <a:path extrusionOk="0" h="275589" w="1188720">
                  <a:moveTo>
                    <a:pt x="579120" y="275589"/>
                  </a:moveTo>
                  <a:lnTo>
                    <a:pt x="579120" y="275589"/>
                  </a:lnTo>
                </a:path>
                <a:path extrusionOk="0" h="275589" w="1188720">
                  <a:moveTo>
                    <a:pt x="746760" y="0"/>
                  </a:moveTo>
                  <a:lnTo>
                    <a:pt x="790773" y="6827"/>
                  </a:lnTo>
                  <a:lnTo>
                    <a:pt x="828507" y="25968"/>
                  </a:lnTo>
                  <a:lnTo>
                    <a:pt x="857951" y="55412"/>
                  </a:lnTo>
                  <a:lnTo>
                    <a:pt x="877092" y="93146"/>
                  </a:lnTo>
                  <a:lnTo>
                    <a:pt x="883920" y="137160"/>
                  </a:lnTo>
                  <a:lnTo>
                    <a:pt x="877092" y="181792"/>
                  </a:lnTo>
                  <a:lnTo>
                    <a:pt x="857951" y="219903"/>
                  </a:lnTo>
                  <a:lnTo>
                    <a:pt x="828507" y="249539"/>
                  </a:lnTo>
                  <a:lnTo>
                    <a:pt x="790773" y="268752"/>
                  </a:lnTo>
                  <a:lnTo>
                    <a:pt x="746760" y="275589"/>
                  </a:lnTo>
                  <a:lnTo>
                    <a:pt x="702259" y="268752"/>
                  </a:lnTo>
                  <a:lnTo>
                    <a:pt x="664463" y="249539"/>
                  </a:lnTo>
                  <a:lnTo>
                    <a:pt x="635203" y="219903"/>
                  </a:lnTo>
                  <a:lnTo>
                    <a:pt x="616305" y="181792"/>
                  </a:lnTo>
                  <a:lnTo>
                    <a:pt x="609600" y="137160"/>
                  </a:lnTo>
                  <a:lnTo>
                    <a:pt x="616305" y="93146"/>
                  </a:lnTo>
                  <a:lnTo>
                    <a:pt x="635203" y="55412"/>
                  </a:lnTo>
                  <a:lnTo>
                    <a:pt x="664464" y="25968"/>
                  </a:lnTo>
                  <a:lnTo>
                    <a:pt x="702259" y="6827"/>
                  </a:lnTo>
                  <a:lnTo>
                    <a:pt x="746760" y="0"/>
                  </a:lnTo>
                  <a:close/>
                </a:path>
                <a:path extrusionOk="0" h="275589" w="1188720">
                  <a:moveTo>
                    <a:pt x="609600" y="0"/>
                  </a:moveTo>
                  <a:lnTo>
                    <a:pt x="609600" y="0"/>
                  </a:lnTo>
                </a:path>
                <a:path extrusionOk="0" h="275589" w="1188720">
                  <a:moveTo>
                    <a:pt x="883920" y="275589"/>
                  </a:moveTo>
                  <a:lnTo>
                    <a:pt x="883920" y="275589"/>
                  </a:lnTo>
                </a:path>
                <a:path extrusionOk="0" h="275589" w="1188720">
                  <a:moveTo>
                    <a:pt x="1051560" y="0"/>
                  </a:moveTo>
                  <a:lnTo>
                    <a:pt x="1095573" y="6827"/>
                  </a:lnTo>
                  <a:lnTo>
                    <a:pt x="1133307" y="25968"/>
                  </a:lnTo>
                  <a:lnTo>
                    <a:pt x="1162751" y="55412"/>
                  </a:lnTo>
                  <a:lnTo>
                    <a:pt x="1181892" y="93146"/>
                  </a:lnTo>
                  <a:lnTo>
                    <a:pt x="1188720" y="137160"/>
                  </a:lnTo>
                  <a:lnTo>
                    <a:pt x="1181892" y="181792"/>
                  </a:lnTo>
                  <a:lnTo>
                    <a:pt x="1162751" y="219903"/>
                  </a:lnTo>
                  <a:lnTo>
                    <a:pt x="1133307" y="249539"/>
                  </a:lnTo>
                  <a:lnTo>
                    <a:pt x="1095573" y="268752"/>
                  </a:lnTo>
                  <a:lnTo>
                    <a:pt x="1051560" y="275589"/>
                  </a:lnTo>
                  <a:lnTo>
                    <a:pt x="1007546" y="268752"/>
                  </a:lnTo>
                  <a:lnTo>
                    <a:pt x="969812" y="249539"/>
                  </a:lnTo>
                  <a:lnTo>
                    <a:pt x="940368" y="219903"/>
                  </a:lnTo>
                  <a:lnTo>
                    <a:pt x="921227" y="181792"/>
                  </a:lnTo>
                  <a:lnTo>
                    <a:pt x="914400" y="137160"/>
                  </a:lnTo>
                  <a:lnTo>
                    <a:pt x="921227" y="93146"/>
                  </a:lnTo>
                  <a:lnTo>
                    <a:pt x="940368" y="55412"/>
                  </a:lnTo>
                  <a:lnTo>
                    <a:pt x="969812" y="25968"/>
                  </a:lnTo>
                  <a:lnTo>
                    <a:pt x="1007546" y="6827"/>
                  </a:lnTo>
                  <a:lnTo>
                    <a:pt x="1051560" y="0"/>
                  </a:lnTo>
                  <a:close/>
                </a:path>
                <a:path extrusionOk="0" h="275589" w="1188720">
                  <a:moveTo>
                    <a:pt x="914400" y="0"/>
                  </a:moveTo>
                  <a:lnTo>
                    <a:pt x="914400" y="0"/>
                  </a:lnTo>
                </a:path>
                <a:path extrusionOk="0" h="275589" w="1188720">
                  <a:moveTo>
                    <a:pt x="1188720" y="275589"/>
                  </a:moveTo>
                  <a:lnTo>
                    <a:pt x="11887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6" name="Google Shape;136;p15"/>
          <p:cNvSpPr txBox="1"/>
          <p:nvPr/>
        </p:nvSpPr>
        <p:spPr>
          <a:xfrm>
            <a:off x="2437129" y="2776219"/>
            <a:ext cx="154940" cy="939800"/>
          </a:xfrm>
          <a:prstGeom prst="rect">
            <a:avLst/>
          </a:prstGeom>
          <a:noFill/>
          <a:ln>
            <a:noFill/>
          </a:ln>
        </p:spPr>
        <p:txBody>
          <a:bodyPr anchorCtr="0" anchor="t" bIns="0" lIns="0" spcFirstLastPara="1" rIns="0" wrap="square" tIns="10412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8</a:t>
            </a:r>
            <a:endParaRPr sz="1400">
              <a:solidFill>
                <a:schemeClr val="dk1"/>
              </a:solidFill>
              <a:latin typeface="Arial"/>
              <a:ea typeface="Arial"/>
              <a:cs typeface="Arial"/>
              <a:sym typeface="Arial"/>
            </a:endParaRPr>
          </a:p>
          <a:p>
            <a:pPr indent="0" lvl="0" marL="12700" marR="0" rtl="0" algn="l">
              <a:lnSpc>
                <a:spcPct val="100000"/>
              </a:lnSpc>
              <a:spcBef>
                <a:spcPts val="720"/>
              </a:spcBef>
              <a:spcAft>
                <a:spcPts val="0"/>
              </a:spcAft>
              <a:buNone/>
            </a:pPr>
            <a:r>
              <a:rPr b="1" lang="en-US" sz="1400">
                <a:solidFill>
                  <a:schemeClr val="dk1"/>
                </a:solidFill>
                <a:latin typeface="Arial"/>
                <a:ea typeface="Arial"/>
                <a:cs typeface="Arial"/>
                <a:sym typeface="Arial"/>
              </a:rPr>
              <a:t>7</a:t>
            </a:r>
            <a:endParaRPr sz="1400">
              <a:solidFill>
                <a:schemeClr val="dk1"/>
              </a:solidFill>
              <a:latin typeface="Arial"/>
              <a:ea typeface="Arial"/>
              <a:cs typeface="Arial"/>
              <a:sym typeface="Arial"/>
            </a:endParaRPr>
          </a:p>
          <a:p>
            <a:pPr indent="0" lvl="0" marL="43180" marR="0" rtl="0" algn="l">
              <a:lnSpc>
                <a:spcPct val="100000"/>
              </a:lnSpc>
              <a:spcBef>
                <a:spcPts val="720"/>
              </a:spcBef>
              <a:spcAft>
                <a:spcPts val="0"/>
              </a:spcAft>
              <a:buNone/>
            </a:pPr>
            <a:r>
              <a:rPr b="1" lang="en-US" sz="1400">
                <a:solidFill>
                  <a:schemeClr val="dk1"/>
                </a:solidFill>
                <a:latin typeface="Arial"/>
                <a:ea typeface="Arial"/>
                <a:cs typeface="Arial"/>
                <a:sym typeface="Arial"/>
              </a:rPr>
              <a:t>6</a:t>
            </a:r>
            <a:endParaRPr sz="1400">
              <a:solidFill>
                <a:schemeClr val="dk1"/>
              </a:solidFill>
              <a:latin typeface="Arial"/>
              <a:ea typeface="Arial"/>
              <a:cs typeface="Arial"/>
              <a:sym typeface="Arial"/>
            </a:endParaRPr>
          </a:p>
        </p:txBody>
      </p:sp>
      <p:grpSp>
        <p:nvGrpSpPr>
          <p:cNvPr id="137" name="Google Shape;137;p15"/>
          <p:cNvGrpSpPr/>
          <p:nvPr/>
        </p:nvGrpSpPr>
        <p:grpSpPr>
          <a:xfrm>
            <a:off x="2696210" y="3459479"/>
            <a:ext cx="3628390" cy="1798320"/>
            <a:chOff x="2696210" y="3459479"/>
            <a:chExt cx="3628390" cy="1798320"/>
          </a:xfrm>
        </p:grpSpPr>
        <p:sp>
          <p:nvSpPr>
            <p:cNvPr id="138" name="Google Shape;138;p15"/>
            <p:cNvSpPr/>
            <p:nvPr/>
          </p:nvSpPr>
          <p:spPr>
            <a:xfrm>
              <a:off x="2696210" y="3459479"/>
              <a:ext cx="885190" cy="274320"/>
            </a:xfrm>
            <a:custGeom>
              <a:rect b="b" l="l" r="r" t="t"/>
              <a:pathLst>
                <a:path extrusionOk="0" h="274320" w="885189">
                  <a:moveTo>
                    <a:pt x="137159"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59" y="274320"/>
                  </a:lnTo>
                  <a:lnTo>
                    <a:pt x="93146" y="267492"/>
                  </a:lnTo>
                  <a:lnTo>
                    <a:pt x="55412" y="248351"/>
                  </a:lnTo>
                  <a:lnTo>
                    <a:pt x="25968" y="218907"/>
                  </a:lnTo>
                  <a:lnTo>
                    <a:pt x="6827" y="181173"/>
                  </a:lnTo>
                  <a:lnTo>
                    <a:pt x="0" y="137160"/>
                  </a:lnTo>
                  <a:lnTo>
                    <a:pt x="6827" y="92659"/>
                  </a:lnTo>
                  <a:lnTo>
                    <a:pt x="25968" y="54863"/>
                  </a:lnTo>
                  <a:lnTo>
                    <a:pt x="55412" y="25603"/>
                  </a:lnTo>
                  <a:lnTo>
                    <a:pt x="93146" y="6705"/>
                  </a:lnTo>
                  <a:lnTo>
                    <a:pt x="137159" y="0"/>
                  </a:lnTo>
                  <a:close/>
                </a:path>
                <a:path extrusionOk="0" h="274320" w="885189">
                  <a:moveTo>
                    <a:pt x="0" y="0"/>
                  </a:moveTo>
                  <a:lnTo>
                    <a:pt x="0" y="0"/>
                  </a:lnTo>
                </a:path>
                <a:path extrusionOk="0" h="274320" w="885189">
                  <a:moveTo>
                    <a:pt x="275589" y="274320"/>
                  </a:moveTo>
                  <a:lnTo>
                    <a:pt x="275589" y="274320"/>
                  </a:lnTo>
                </a:path>
                <a:path extrusionOk="0" h="274320" w="885189">
                  <a:moveTo>
                    <a:pt x="443229" y="0"/>
                  </a:moveTo>
                  <a:lnTo>
                    <a:pt x="487243" y="6705"/>
                  </a:lnTo>
                  <a:lnTo>
                    <a:pt x="524977" y="25603"/>
                  </a:lnTo>
                  <a:lnTo>
                    <a:pt x="554421" y="54864"/>
                  </a:lnTo>
                  <a:lnTo>
                    <a:pt x="573562" y="92659"/>
                  </a:lnTo>
                  <a:lnTo>
                    <a:pt x="580389" y="137160"/>
                  </a:lnTo>
                  <a:lnTo>
                    <a:pt x="573562" y="181173"/>
                  </a:lnTo>
                  <a:lnTo>
                    <a:pt x="554421" y="218907"/>
                  </a:lnTo>
                  <a:lnTo>
                    <a:pt x="524977" y="248351"/>
                  </a:lnTo>
                  <a:lnTo>
                    <a:pt x="487243" y="267492"/>
                  </a:lnTo>
                  <a:lnTo>
                    <a:pt x="443229" y="274320"/>
                  </a:lnTo>
                  <a:lnTo>
                    <a:pt x="398729" y="267492"/>
                  </a:lnTo>
                  <a:lnTo>
                    <a:pt x="360933" y="248351"/>
                  </a:lnTo>
                  <a:lnTo>
                    <a:pt x="331673" y="218907"/>
                  </a:lnTo>
                  <a:lnTo>
                    <a:pt x="312775" y="181173"/>
                  </a:lnTo>
                  <a:lnTo>
                    <a:pt x="306069" y="137160"/>
                  </a:lnTo>
                  <a:lnTo>
                    <a:pt x="312775" y="92659"/>
                  </a:lnTo>
                  <a:lnTo>
                    <a:pt x="331673" y="54863"/>
                  </a:lnTo>
                  <a:lnTo>
                    <a:pt x="360933" y="25603"/>
                  </a:lnTo>
                  <a:lnTo>
                    <a:pt x="398729" y="6705"/>
                  </a:lnTo>
                  <a:lnTo>
                    <a:pt x="443229" y="0"/>
                  </a:lnTo>
                  <a:close/>
                </a:path>
                <a:path extrusionOk="0" h="274320" w="885189">
                  <a:moveTo>
                    <a:pt x="306069" y="0"/>
                  </a:moveTo>
                  <a:lnTo>
                    <a:pt x="306069" y="0"/>
                  </a:lnTo>
                </a:path>
                <a:path extrusionOk="0" h="274320" w="885189">
                  <a:moveTo>
                    <a:pt x="580389" y="274320"/>
                  </a:moveTo>
                  <a:lnTo>
                    <a:pt x="580389" y="274320"/>
                  </a:lnTo>
                </a:path>
                <a:path extrusionOk="0" h="274320" w="885189">
                  <a:moveTo>
                    <a:pt x="746760" y="0"/>
                  </a:moveTo>
                  <a:lnTo>
                    <a:pt x="791392" y="6705"/>
                  </a:lnTo>
                  <a:lnTo>
                    <a:pt x="829503" y="25603"/>
                  </a:lnTo>
                  <a:lnTo>
                    <a:pt x="859139" y="54864"/>
                  </a:lnTo>
                  <a:lnTo>
                    <a:pt x="878352" y="92659"/>
                  </a:lnTo>
                  <a:lnTo>
                    <a:pt x="885189" y="137160"/>
                  </a:lnTo>
                  <a:lnTo>
                    <a:pt x="878352" y="181173"/>
                  </a:lnTo>
                  <a:lnTo>
                    <a:pt x="859139" y="218907"/>
                  </a:lnTo>
                  <a:lnTo>
                    <a:pt x="829503" y="248351"/>
                  </a:lnTo>
                  <a:lnTo>
                    <a:pt x="791392" y="267492"/>
                  </a:lnTo>
                  <a:lnTo>
                    <a:pt x="746760" y="274320"/>
                  </a:lnTo>
                  <a:lnTo>
                    <a:pt x="702746" y="267492"/>
                  </a:lnTo>
                  <a:lnTo>
                    <a:pt x="665012" y="248351"/>
                  </a:lnTo>
                  <a:lnTo>
                    <a:pt x="635568" y="218907"/>
                  </a:lnTo>
                  <a:lnTo>
                    <a:pt x="616427" y="181173"/>
                  </a:lnTo>
                  <a:lnTo>
                    <a:pt x="609600" y="137160"/>
                  </a:lnTo>
                  <a:lnTo>
                    <a:pt x="616427" y="92659"/>
                  </a:lnTo>
                  <a:lnTo>
                    <a:pt x="635568" y="54863"/>
                  </a:lnTo>
                  <a:lnTo>
                    <a:pt x="665012" y="25603"/>
                  </a:lnTo>
                  <a:lnTo>
                    <a:pt x="702746" y="6705"/>
                  </a:lnTo>
                  <a:lnTo>
                    <a:pt x="746760" y="0"/>
                  </a:lnTo>
                  <a:close/>
                </a:path>
                <a:path extrusionOk="0" h="274320" w="885189">
                  <a:moveTo>
                    <a:pt x="609600" y="0"/>
                  </a:moveTo>
                  <a:lnTo>
                    <a:pt x="609600" y="0"/>
                  </a:lnTo>
                </a:path>
                <a:path extrusionOk="0" h="274320" w="885189">
                  <a:moveTo>
                    <a:pt x="885189" y="274320"/>
                  </a:moveTo>
                  <a:lnTo>
                    <a:pt x="885189"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5"/>
            <p:cNvSpPr/>
            <p:nvPr/>
          </p:nvSpPr>
          <p:spPr>
            <a:xfrm>
              <a:off x="3610610" y="3459479"/>
              <a:ext cx="275590" cy="274320"/>
            </a:xfrm>
            <a:custGeom>
              <a:rect b="b" l="l" r="r" t="t"/>
              <a:pathLst>
                <a:path extrusionOk="0" h="274320" w="275589">
                  <a:moveTo>
                    <a:pt x="137160" y="0"/>
                  </a:moveTo>
                  <a:lnTo>
                    <a:pt x="93146" y="6705"/>
                  </a:lnTo>
                  <a:lnTo>
                    <a:pt x="55412" y="25603"/>
                  </a:lnTo>
                  <a:lnTo>
                    <a:pt x="25968" y="54863"/>
                  </a:lnTo>
                  <a:lnTo>
                    <a:pt x="6827" y="92659"/>
                  </a:lnTo>
                  <a:lnTo>
                    <a:pt x="0" y="137160"/>
                  </a:lnTo>
                  <a:lnTo>
                    <a:pt x="6827" y="181173"/>
                  </a:lnTo>
                  <a:lnTo>
                    <a:pt x="25968" y="218907"/>
                  </a:lnTo>
                  <a:lnTo>
                    <a:pt x="55412" y="248351"/>
                  </a:lnTo>
                  <a:lnTo>
                    <a:pt x="93146" y="267492"/>
                  </a:lnTo>
                  <a:lnTo>
                    <a:pt x="137160" y="274320"/>
                  </a:lnTo>
                  <a:lnTo>
                    <a:pt x="181792" y="267492"/>
                  </a:lnTo>
                  <a:lnTo>
                    <a:pt x="219903" y="248351"/>
                  </a:lnTo>
                  <a:lnTo>
                    <a:pt x="249539" y="218907"/>
                  </a:lnTo>
                  <a:lnTo>
                    <a:pt x="268752" y="181173"/>
                  </a:lnTo>
                  <a:lnTo>
                    <a:pt x="275589" y="137160"/>
                  </a:lnTo>
                  <a:lnTo>
                    <a:pt x="268752" y="92659"/>
                  </a:lnTo>
                  <a:lnTo>
                    <a:pt x="249539" y="54864"/>
                  </a:lnTo>
                  <a:lnTo>
                    <a:pt x="219903" y="25603"/>
                  </a:lnTo>
                  <a:lnTo>
                    <a:pt x="181792" y="6705"/>
                  </a:lnTo>
                  <a:lnTo>
                    <a:pt x="137160" y="0"/>
                  </a:lnTo>
                  <a:close/>
                </a:path>
              </a:pathLst>
            </a:custGeom>
            <a:solidFill>
              <a:srgbClr val="3333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5"/>
            <p:cNvSpPr/>
            <p:nvPr/>
          </p:nvSpPr>
          <p:spPr>
            <a:xfrm>
              <a:off x="2696210" y="3459479"/>
              <a:ext cx="3628390" cy="579120"/>
            </a:xfrm>
            <a:custGeom>
              <a:rect b="b" l="l" r="r" t="t"/>
              <a:pathLst>
                <a:path extrusionOk="0" h="579120" w="3628390">
                  <a:moveTo>
                    <a:pt x="1051560" y="0"/>
                  </a:moveTo>
                  <a:lnTo>
                    <a:pt x="1096192" y="6705"/>
                  </a:lnTo>
                  <a:lnTo>
                    <a:pt x="1134303" y="25603"/>
                  </a:lnTo>
                  <a:lnTo>
                    <a:pt x="1163939" y="54864"/>
                  </a:lnTo>
                  <a:lnTo>
                    <a:pt x="1183152" y="92659"/>
                  </a:lnTo>
                  <a:lnTo>
                    <a:pt x="1189989" y="137160"/>
                  </a:lnTo>
                  <a:lnTo>
                    <a:pt x="1183152" y="181173"/>
                  </a:lnTo>
                  <a:lnTo>
                    <a:pt x="1163939" y="218907"/>
                  </a:lnTo>
                  <a:lnTo>
                    <a:pt x="1134303" y="248351"/>
                  </a:lnTo>
                  <a:lnTo>
                    <a:pt x="1096192" y="267492"/>
                  </a:lnTo>
                  <a:lnTo>
                    <a:pt x="1051560" y="274320"/>
                  </a:lnTo>
                  <a:lnTo>
                    <a:pt x="1007546" y="267492"/>
                  </a:lnTo>
                  <a:lnTo>
                    <a:pt x="969812" y="248351"/>
                  </a:lnTo>
                  <a:lnTo>
                    <a:pt x="940368" y="218907"/>
                  </a:lnTo>
                  <a:lnTo>
                    <a:pt x="921227" y="181173"/>
                  </a:lnTo>
                  <a:lnTo>
                    <a:pt x="914400" y="137160"/>
                  </a:lnTo>
                  <a:lnTo>
                    <a:pt x="921227" y="92659"/>
                  </a:lnTo>
                  <a:lnTo>
                    <a:pt x="940368" y="54863"/>
                  </a:lnTo>
                  <a:lnTo>
                    <a:pt x="969812" y="25603"/>
                  </a:lnTo>
                  <a:lnTo>
                    <a:pt x="1007546" y="6705"/>
                  </a:lnTo>
                  <a:lnTo>
                    <a:pt x="1051560" y="0"/>
                  </a:lnTo>
                  <a:close/>
                </a:path>
                <a:path extrusionOk="0" h="579120" w="3628390">
                  <a:moveTo>
                    <a:pt x="914400" y="0"/>
                  </a:moveTo>
                  <a:lnTo>
                    <a:pt x="914400" y="0"/>
                  </a:lnTo>
                </a:path>
                <a:path extrusionOk="0" h="579120" w="3628390">
                  <a:moveTo>
                    <a:pt x="1189989" y="274320"/>
                  </a:moveTo>
                  <a:lnTo>
                    <a:pt x="1189989" y="274320"/>
                  </a:lnTo>
                </a:path>
                <a:path extrusionOk="0" h="579120" w="3628390">
                  <a:moveTo>
                    <a:pt x="1357629" y="0"/>
                  </a:moveTo>
                  <a:lnTo>
                    <a:pt x="1401643" y="6705"/>
                  </a:lnTo>
                  <a:lnTo>
                    <a:pt x="1439377" y="25603"/>
                  </a:lnTo>
                  <a:lnTo>
                    <a:pt x="1468821" y="54864"/>
                  </a:lnTo>
                  <a:lnTo>
                    <a:pt x="1487962" y="92659"/>
                  </a:lnTo>
                  <a:lnTo>
                    <a:pt x="1494789" y="137160"/>
                  </a:lnTo>
                  <a:lnTo>
                    <a:pt x="1487962" y="181173"/>
                  </a:lnTo>
                  <a:lnTo>
                    <a:pt x="1468821" y="218907"/>
                  </a:lnTo>
                  <a:lnTo>
                    <a:pt x="1439377" y="248351"/>
                  </a:lnTo>
                  <a:lnTo>
                    <a:pt x="1401643" y="267492"/>
                  </a:lnTo>
                  <a:lnTo>
                    <a:pt x="1357629" y="274320"/>
                  </a:lnTo>
                  <a:lnTo>
                    <a:pt x="1313129" y="267492"/>
                  </a:lnTo>
                  <a:lnTo>
                    <a:pt x="1275333" y="248351"/>
                  </a:lnTo>
                  <a:lnTo>
                    <a:pt x="1246073" y="218907"/>
                  </a:lnTo>
                  <a:lnTo>
                    <a:pt x="1227175" y="181173"/>
                  </a:lnTo>
                  <a:lnTo>
                    <a:pt x="1220469" y="137160"/>
                  </a:lnTo>
                  <a:lnTo>
                    <a:pt x="1227175" y="92659"/>
                  </a:lnTo>
                  <a:lnTo>
                    <a:pt x="1246073" y="54863"/>
                  </a:lnTo>
                  <a:lnTo>
                    <a:pt x="1275334" y="25603"/>
                  </a:lnTo>
                  <a:lnTo>
                    <a:pt x="1313129" y="6705"/>
                  </a:lnTo>
                  <a:lnTo>
                    <a:pt x="1357629" y="0"/>
                  </a:lnTo>
                  <a:close/>
                </a:path>
                <a:path extrusionOk="0" h="579120" w="3628390">
                  <a:moveTo>
                    <a:pt x="1220469" y="0"/>
                  </a:moveTo>
                  <a:lnTo>
                    <a:pt x="1220469" y="0"/>
                  </a:lnTo>
                </a:path>
                <a:path extrusionOk="0" h="579120" w="3628390">
                  <a:moveTo>
                    <a:pt x="1494789" y="274320"/>
                  </a:moveTo>
                  <a:lnTo>
                    <a:pt x="1494789" y="274320"/>
                  </a:lnTo>
                </a:path>
                <a:path extrusionOk="0" h="579120" w="3628390">
                  <a:moveTo>
                    <a:pt x="1661160" y="0"/>
                  </a:moveTo>
                  <a:lnTo>
                    <a:pt x="1705792" y="6705"/>
                  </a:lnTo>
                  <a:lnTo>
                    <a:pt x="1743903" y="25603"/>
                  </a:lnTo>
                  <a:lnTo>
                    <a:pt x="1773539" y="54864"/>
                  </a:lnTo>
                  <a:lnTo>
                    <a:pt x="1792752" y="92659"/>
                  </a:lnTo>
                  <a:lnTo>
                    <a:pt x="1799589" y="137160"/>
                  </a:lnTo>
                  <a:lnTo>
                    <a:pt x="1792752" y="181173"/>
                  </a:lnTo>
                  <a:lnTo>
                    <a:pt x="1773539" y="218907"/>
                  </a:lnTo>
                  <a:lnTo>
                    <a:pt x="1743903" y="248351"/>
                  </a:lnTo>
                  <a:lnTo>
                    <a:pt x="1705792" y="267492"/>
                  </a:lnTo>
                  <a:lnTo>
                    <a:pt x="1661160" y="274320"/>
                  </a:lnTo>
                  <a:lnTo>
                    <a:pt x="1617146" y="267492"/>
                  </a:lnTo>
                  <a:lnTo>
                    <a:pt x="1579412" y="248351"/>
                  </a:lnTo>
                  <a:lnTo>
                    <a:pt x="1549968" y="218907"/>
                  </a:lnTo>
                  <a:lnTo>
                    <a:pt x="1530827" y="181173"/>
                  </a:lnTo>
                  <a:lnTo>
                    <a:pt x="1524000" y="137160"/>
                  </a:lnTo>
                  <a:lnTo>
                    <a:pt x="1530827" y="92659"/>
                  </a:lnTo>
                  <a:lnTo>
                    <a:pt x="1549968" y="54863"/>
                  </a:lnTo>
                  <a:lnTo>
                    <a:pt x="1579412" y="25603"/>
                  </a:lnTo>
                  <a:lnTo>
                    <a:pt x="1617146" y="6705"/>
                  </a:lnTo>
                  <a:lnTo>
                    <a:pt x="1661160" y="0"/>
                  </a:lnTo>
                  <a:close/>
                </a:path>
                <a:path extrusionOk="0" h="579120" w="3628390">
                  <a:moveTo>
                    <a:pt x="1524000" y="0"/>
                  </a:moveTo>
                  <a:lnTo>
                    <a:pt x="1524000" y="0"/>
                  </a:lnTo>
                </a:path>
                <a:path extrusionOk="0" h="579120" w="3628390">
                  <a:moveTo>
                    <a:pt x="1799589" y="274320"/>
                  </a:moveTo>
                  <a:lnTo>
                    <a:pt x="1799589" y="274320"/>
                  </a:lnTo>
                </a:path>
                <a:path extrusionOk="0" h="579120" w="3628390">
                  <a:moveTo>
                    <a:pt x="1965960" y="0"/>
                  </a:moveTo>
                  <a:lnTo>
                    <a:pt x="2010592" y="6705"/>
                  </a:lnTo>
                  <a:lnTo>
                    <a:pt x="2048703" y="25603"/>
                  </a:lnTo>
                  <a:lnTo>
                    <a:pt x="2078339" y="54864"/>
                  </a:lnTo>
                  <a:lnTo>
                    <a:pt x="2097552" y="92659"/>
                  </a:lnTo>
                  <a:lnTo>
                    <a:pt x="2104390" y="137160"/>
                  </a:lnTo>
                  <a:lnTo>
                    <a:pt x="2097552" y="181173"/>
                  </a:lnTo>
                  <a:lnTo>
                    <a:pt x="2078339" y="218907"/>
                  </a:lnTo>
                  <a:lnTo>
                    <a:pt x="2048703" y="248351"/>
                  </a:lnTo>
                  <a:lnTo>
                    <a:pt x="2010592" y="267492"/>
                  </a:lnTo>
                  <a:lnTo>
                    <a:pt x="1965960" y="274320"/>
                  </a:lnTo>
                  <a:lnTo>
                    <a:pt x="1921946" y="267492"/>
                  </a:lnTo>
                  <a:lnTo>
                    <a:pt x="1884212" y="248351"/>
                  </a:lnTo>
                  <a:lnTo>
                    <a:pt x="1854768" y="218907"/>
                  </a:lnTo>
                  <a:lnTo>
                    <a:pt x="1835627" y="181173"/>
                  </a:lnTo>
                  <a:lnTo>
                    <a:pt x="1828800" y="137160"/>
                  </a:lnTo>
                  <a:lnTo>
                    <a:pt x="1835627" y="92659"/>
                  </a:lnTo>
                  <a:lnTo>
                    <a:pt x="1854768" y="54863"/>
                  </a:lnTo>
                  <a:lnTo>
                    <a:pt x="1884212" y="25603"/>
                  </a:lnTo>
                  <a:lnTo>
                    <a:pt x="1921946" y="6705"/>
                  </a:lnTo>
                  <a:lnTo>
                    <a:pt x="1965960" y="0"/>
                  </a:lnTo>
                  <a:close/>
                </a:path>
                <a:path extrusionOk="0" h="579120" w="3628390">
                  <a:moveTo>
                    <a:pt x="1828800" y="0"/>
                  </a:moveTo>
                  <a:lnTo>
                    <a:pt x="1828800" y="0"/>
                  </a:lnTo>
                </a:path>
                <a:path extrusionOk="0" h="579120" w="3628390">
                  <a:moveTo>
                    <a:pt x="2104390" y="274320"/>
                  </a:moveTo>
                  <a:lnTo>
                    <a:pt x="2104390" y="274320"/>
                  </a:lnTo>
                </a:path>
                <a:path extrusionOk="0" h="579120" w="3628390">
                  <a:moveTo>
                    <a:pt x="2272029" y="0"/>
                  </a:moveTo>
                  <a:lnTo>
                    <a:pt x="2316043" y="6705"/>
                  </a:lnTo>
                  <a:lnTo>
                    <a:pt x="2353777" y="25603"/>
                  </a:lnTo>
                  <a:lnTo>
                    <a:pt x="2383221" y="54864"/>
                  </a:lnTo>
                  <a:lnTo>
                    <a:pt x="2402362" y="92659"/>
                  </a:lnTo>
                  <a:lnTo>
                    <a:pt x="2409190" y="137160"/>
                  </a:lnTo>
                  <a:lnTo>
                    <a:pt x="2402362" y="181173"/>
                  </a:lnTo>
                  <a:lnTo>
                    <a:pt x="2383221" y="218907"/>
                  </a:lnTo>
                  <a:lnTo>
                    <a:pt x="2353777" y="248351"/>
                  </a:lnTo>
                  <a:lnTo>
                    <a:pt x="2316043" y="267492"/>
                  </a:lnTo>
                  <a:lnTo>
                    <a:pt x="2272029" y="274320"/>
                  </a:lnTo>
                  <a:lnTo>
                    <a:pt x="2227529" y="267492"/>
                  </a:lnTo>
                  <a:lnTo>
                    <a:pt x="2189733" y="248351"/>
                  </a:lnTo>
                  <a:lnTo>
                    <a:pt x="2160473" y="218907"/>
                  </a:lnTo>
                  <a:lnTo>
                    <a:pt x="2141575" y="181173"/>
                  </a:lnTo>
                  <a:lnTo>
                    <a:pt x="2134869" y="137160"/>
                  </a:lnTo>
                  <a:lnTo>
                    <a:pt x="2141575" y="92659"/>
                  </a:lnTo>
                  <a:lnTo>
                    <a:pt x="2160473" y="54863"/>
                  </a:lnTo>
                  <a:lnTo>
                    <a:pt x="2189734" y="25603"/>
                  </a:lnTo>
                  <a:lnTo>
                    <a:pt x="2227529" y="6705"/>
                  </a:lnTo>
                  <a:lnTo>
                    <a:pt x="2272029" y="0"/>
                  </a:lnTo>
                  <a:close/>
                </a:path>
                <a:path extrusionOk="0" h="579120" w="3628390">
                  <a:moveTo>
                    <a:pt x="2134869" y="0"/>
                  </a:moveTo>
                  <a:lnTo>
                    <a:pt x="2134869" y="0"/>
                  </a:lnTo>
                </a:path>
                <a:path extrusionOk="0" h="579120" w="3628390">
                  <a:moveTo>
                    <a:pt x="2409190" y="274320"/>
                  </a:moveTo>
                  <a:lnTo>
                    <a:pt x="2409190" y="274320"/>
                  </a:lnTo>
                </a:path>
                <a:path extrusionOk="0" h="579120" w="3628390">
                  <a:moveTo>
                    <a:pt x="2575560" y="0"/>
                  </a:moveTo>
                  <a:lnTo>
                    <a:pt x="2620192" y="6705"/>
                  </a:lnTo>
                  <a:lnTo>
                    <a:pt x="2658303" y="25603"/>
                  </a:lnTo>
                  <a:lnTo>
                    <a:pt x="2687939" y="54864"/>
                  </a:lnTo>
                  <a:lnTo>
                    <a:pt x="2707152" y="92659"/>
                  </a:lnTo>
                  <a:lnTo>
                    <a:pt x="2713990" y="137160"/>
                  </a:lnTo>
                  <a:lnTo>
                    <a:pt x="2707152" y="181173"/>
                  </a:lnTo>
                  <a:lnTo>
                    <a:pt x="2687939" y="218907"/>
                  </a:lnTo>
                  <a:lnTo>
                    <a:pt x="2658303" y="248351"/>
                  </a:lnTo>
                  <a:lnTo>
                    <a:pt x="2620192" y="267492"/>
                  </a:lnTo>
                  <a:lnTo>
                    <a:pt x="2575560" y="274320"/>
                  </a:lnTo>
                  <a:lnTo>
                    <a:pt x="2531546" y="267492"/>
                  </a:lnTo>
                  <a:lnTo>
                    <a:pt x="2493812" y="248351"/>
                  </a:lnTo>
                  <a:lnTo>
                    <a:pt x="2464368" y="218907"/>
                  </a:lnTo>
                  <a:lnTo>
                    <a:pt x="2445227" y="181173"/>
                  </a:lnTo>
                  <a:lnTo>
                    <a:pt x="2438400" y="137160"/>
                  </a:lnTo>
                  <a:lnTo>
                    <a:pt x="2445227" y="92659"/>
                  </a:lnTo>
                  <a:lnTo>
                    <a:pt x="2464368" y="54863"/>
                  </a:lnTo>
                  <a:lnTo>
                    <a:pt x="2493812" y="25603"/>
                  </a:lnTo>
                  <a:lnTo>
                    <a:pt x="2531546" y="6705"/>
                  </a:lnTo>
                  <a:lnTo>
                    <a:pt x="2575560" y="0"/>
                  </a:lnTo>
                  <a:close/>
                </a:path>
                <a:path extrusionOk="0" h="579120" w="3628390">
                  <a:moveTo>
                    <a:pt x="2438400" y="0"/>
                  </a:moveTo>
                  <a:lnTo>
                    <a:pt x="2438400" y="0"/>
                  </a:lnTo>
                </a:path>
                <a:path extrusionOk="0" h="579120" w="3628390">
                  <a:moveTo>
                    <a:pt x="2713990" y="274320"/>
                  </a:moveTo>
                  <a:lnTo>
                    <a:pt x="2713990" y="274320"/>
                  </a:lnTo>
                </a:path>
                <a:path extrusionOk="0" h="579120" w="3628390">
                  <a:moveTo>
                    <a:pt x="2880360" y="0"/>
                  </a:moveTo>
                  <a:lnTo>
                    <a:pt x="2924992" y="6705"/>
                  </a:lnTo>
                  <a:lnTo>
                    <a:pt x="2963103" y="25603"/>
                  </a:lnTo>
                  <a:lnTo>
                    <a:pt x="2992739" y="54864"/>
                  </a:lnTo>
                  <a:lnTo>
                    <a:pt x="3011952" y="92659"/>
                  </a:lnTo>
                  <a:lnTo>
                    <a:pt x="3018790" y="137160"/>
                  </a:lnTo>
                  <a:lnTo>
                    <a:pt x="3011952" y="181173"/>
                  </a:lnTo>
                  <a:lnTo>
                    <a:pt x="2992739" y="218907"/>
                  </a:lnTo>
                  <a:lnTo>
                    <a:pt x="2963103" y="248351"/>
                  </a:lnTo>
                  <a:lnTo>
                    <a:pt x="2924992" y="267492"/>
                  </a:lnTo>
                  <a:lnTo>
                    <a:pt x="2880360" y="274320"/>
                  </a:lnTo>
                  <a:lnTo>
                    <a:pt x="2836346" y="267492"/>
                  </a:lnTo>
                  <a:lnTo>
                    <a:pt x="2798612" y="248351"/>
                  </a:lnTo>
                  <a:lnTo>
                    <a:pt x="2769168" y="218907"/>
                  </a:lnTo>
                  <a:lnTo>
                    <a:pt x="2750027" y="181173"/>
                  </a:lnTo>
                  <a:lnTo>
                    <a:pt x="2743200" y="137160"/>
                  </a:lnTo>
                  <a:lnTo>
                    <a:pt x="2750027" y="92659"/>
                  </a:lnTo>
                  <a:lnTo>
                    <a:pt x="2769168" y="54863"/>
                  </a:lnTo>
                  <a:lnTo>
                    <a:pt x="2798612" y="25603"/>
                  </a:lnTo>
                  <a:lnTo>
                    <a:pt x="2836346" y="6705"/>
                  </a:lnTo>
                  <a:lnTo>
                    <a:pt x="2880360" y="0"/>
                  </a:lnTo>
                  <a:close/>
                </a:path>
                <a:path extrusionOk="0" h="579120" w="3628390">
                  <a:moveTo>
                    <a:pt x="2743200" y="0"/>
                  </a:moveTo>
                  <a:lnTo>
                    <a:pt x="2743200" y="0"/>
                  </a:lnTo>
                </a:path>
                <a:path extrusionOk="0" h="579120" w="3628390">
                  <a:moveTo>
                    <a:pt x="3018790" y="274320"/>
                  </a:moveTo>
                  <a:lnTo>
                    <a:pt x="3018790" y="274320"/>
                  </a:lnTo>
                </a:path>
                <a:path extrusionOk="0" h="579120" w="3628390">
                  <a:moveTo>
                    <a:pt x="3186429" y="0"/>
                  </a:moveTo>
                  <a:lnTo>
                    <a:pt x="3230443" y="6705"/>
                  </a:lnTo>
                  <a:lnTo>
                    <a:pt x="3268177" y="25603"/>
                  </a:lnTo>
                  <a:lnTo>
                    <a:pt x="3297621" y="54864"/>
                  </a:lnTo>
                  <a:lnTo>
                    <a:pt x="3316762" y="92659"/>
                  </a:lnTo>
                  <a:lnTo>
                    <a:pt x="3323590" y="137160"/>
                  </a:lnTo>
                  <a:lnTo>
                    <a:pt x="3316762" y="181173"/>
                  </a:lnTo>
                  <a:lnTo>
                    <a:pt x="3297621" y="218907"/>
                  </a:lnTo>
                  <a:lnTo>
                    <a:pt x="3268177" y="248351"/>
                  </a:lnTo>
                  <a:lnTo>
                    <a:pt x="3230443" y="267492"/>
                  </a:lnTo>
                  <a:lnTo>
                    <a:pt x="3186429" y="274320"/>
                  </a:lnTo>
                  <a:lnTo>
                    <a:pt x="3141929" y="267492"/>
                  </a:lnTo>
                  <a:lnTo>
                    <a:pt x="3104133" y="248351"/>
                  </a:lnTo>
                  <a:lnTo>
                    <a:pt x="3074873" y="218907"/>
                  </a:lnTo>
                  <a:lnTo>
                    <a:pt x="3055975" y="181173"/>
                  </a:lnTo>
                  <a:lnTo>
                    <a:pt x="3049269" y="137160"/>
                  </a:lnTo>
                  <a:lnTo>
                    <a:pt x="3055975" y="92659"/>
                  </a:lnTo>
                  <a:lnTo>
                    <a:pt x="3074873" y="54863"/>
                  </a:lnTo>
                  <a:lnTo>
                    <a:pt x="3104134" y="25603"/>
                  </a:lnTo>
                  <a:lnTo>
                    <a:pt x="3141929" y="6705"/>
                  </a:lnTo>
                  <a:lnTo>
                    <a:pt x="3186429" y="0"/>
                  </a:lnTo>
                  <a:close/>
                </a:path>
                <a:path extrusionOk="0" h="579120" w="3628390">
                  <a:moveTo>
                    <a:pt x="3049269" y="0"/>
                  </a:moveTo>
                  <a:lnTo>
                    <a:pt x="3049269" y="0"/>
                  </a:lnTo>
                </a:path>
                <a:path extrusionOk="0" h="579120" w="3628390">
                  <a:moveTo>
                    <a:pt x="3323590" y="274320"/>
                  </a:moveTo>
                  <a:lnTo>
                    <a:pt x="3323590" y="274320"/>
                  </a:lnTo>
                </a:path>
                <a:path extrusionOk="0" h="579120" w="3628390">
                  <a:moveTo>
                    <a:pt x="3489960" y="0"/>
                  </a:moveTo>
                  <a:lnTo>
                    <a:pt x="3534592" y="6705"/>
                  </a:lnTo>
                  <a:lnTo>
                    <a:pt x="3572703" y="25603"/>
                  </a:lnTo>
                  <a:lnTo>
                    <a:pt x="3602339" y="54864"/>
                  </a:lnTo>
                  <a:lnTo>
                    <a:pt x="3621552" y="92659"/>
                  </a:lnTo>
                  <a:lnTo>
                    <a:pt x="3628390" y="137160"/>
                  </a:lnTo>
                  <a:lnTo>
                    <a:pt x="3621552" y="181173"/>
                  </a:lnTo>
                  <a:lnTo>
                    <a:pt x="3602339" y="218907"/>
                  </a:lnTo>
                  <a:lnTo>
                    <a:pt x="3572703" y="248351"/>
                  </a:lnTo>
                  <a:lnTo>
                    <a:pt x="3534592" y="267492"/>
                  </a:lnTo>
                  <a:lnTo>
                    <a:pt x="3489960" y="274320"/>
                  </a:lnTo>
                  <a:lnTo>
                    <a:pt x="3445946" y="267492"/>
                  </a:lnTo>
                  <a:lnTo>
                    <a:pt x="3408212" y="248351"/>
                  </a:lnTo>
                  <a:lnTo>
                    <a:pt x="3378768" y="218907"/>
                  </a:lnTo>
                  <a:lnTo>
                    <a:pt x="3359627" y="181173"/>
                  </a:lnTo>
                  <a:lnTo>
                    <a:pt x="3352800" y="137160"/>
                  </a:lnTo>
                  <a:lnTo>
                    <a:pt x="3359627" y="92659"/>
                  </a:lnTo>
                  <a:lnTo>
                    <a:pt x="3378768" y="54863"/>
                  </a:lnTo>
                  <a:lnTo>
                    <a:pt x="3408212" y="25603"/>
                  </a:lnTo>
                  <a:lnTo>
                    <a:pt x="3445946" y="6705"/>
                  </a:lnTo>
                  <a:lnTo>
                    <a:pt x="3489960" y="0"/>
                  </a:lnTo>
                  <a:close/>
                </a:path>
                <a:path extrusionOk="0" h="579120" w="3628390">
                  <a:moveTo>
                    <a:pt x="3352800" y="0"/>
                  </a:moveTo>
                  <a:lnTo>
                    <a:pt x="3352800" y="0"/>
                  </a:lnTo>
                </a:path>
                <a:path extrusionOk="0" h="579120" w="3628390">
                  <a:moveTo>
                    <a:pt x="3628390" y="274320"/>
                  </a:moveTo>
                  <a:lnTo>
                    <a:pt x="3628390" y="274320"/>
                  </a:lnTo>
                </a:path>
                <a:path extrusionOk="0" h="579120" w="3628390">
                  <a:moveTo>
                    <a:pt x="137159" y="303530"/>
                  </a:moveTo>
                  <a:lnTo>
                    <a:pt x="181792" y="310357"/>
                  </a:lnTo>
                  <a:lnTo>
                    <a:pt x="219903" y="329498"/>
                  </a:lnTo>
                  <a:lnTo>
                    <a:pt x="249539" y="358942"/>
                  </a:lnTo>
                  <a:lnTo>
                    <a:pt x="268752" y="396676"/>
                  </a:lnTo>
                  <a:lnTo>
                    <a:pt x="275589" y="440690"/>
                  </a:lnTo>
                  <a:lnTo>
                    <a:pt x="268752" y="485322"/>
                  </a:lnTo>
                  <a:lnTo>
                    <a:pt x="249539" y="523433"/>
                  </a:lnTo>
                  <a:lnTo>
                    <a:pt x="219903" y="553069"/>
                  </a:lnTo>
                  <a:lnTo>
                    <a:pt x="181792" y="572282"/>
                  </a:lnTo>
                  <a:lnTo>
                    <a:pt x="137159" y="579120"/>
                  </a:lnTo>
                  <a:lnTo>
                    <a:pt x="93146" y="572282"/>
                  </a:lnTo>
                  <a:lnTo>
                    <a:pt x="55412" y="553069"/>
                  </a:lnTo>
                  <a:lnTo>
                    <a:pt x="25968" y="523433"/>
                  </a:lnTo>
                  <a:lnTo>
                    <a:pt x="6827" y="485322"/>
                  </a:lnTo>
                  <a:lnTo>
                    <a:pt x="0" y="440690"/>
                  </a:lnTo>
                  <a:lnTo>
                    <a:pt x="6827" y="396676"/>
                  </a:lnTo>
                  <a:lnTo>
                    <a:pt x="25968" y="358942"/>
                  </a:lnTo>
                  <a:lnTo>
                    <a:pt x="55412" y="329498"/>
                  </a:lnTo>
                  <a:lnTo>
                    <a:pt x="93146" y="310357"/>
                  </a:lnTo>
                  <a:lnTo>
                    <a:pt x="137159" y="303530"/>
                  </a:lnTo>
                  <a:close/>
                </a:path>
                <a:path extrusionOk="0" h="579120" w="3628390">
                  <a:moveTo>
                    <a:pt x="0" y="303530"/>
                  </a:moveTo>
                  <a:lnTo>
                    <a:pt x="0" y="303530"/>
                  </a:lnTo>
                </a:path>
                <a:path extrusionOk="0" h="579120" w="3628390">
                  <a:moveTo>
                    <a:pt x="275589" y="579120"/>
                  </a:moveTo>
                  <a:lnTo>
                    <a:pt x="275589" y="579120"/>
                  </a:lnTo>
                </a:path>
                <a:path extrusionOk="0" h="579120" w="3628390">
                  <a:moveTo>
                    <a:pt x="443229" y="303530"/>
                  </a:moveTo>
                  <a:lnTo>
                    <a:pt x="487243" y="310357"/>
                  </a:lnTo>
                  <a:lnTo>
                    <a:pt x="524977" y="329498"/>
                  </a:lnTo>
                  <a:lnTo>
                    <a:pt x="554421" y="358942"/>
                  </a:lnTo>
                  <a:lnTo>
                    <a:pt x="573562" y="396676"/>
                  </a:lnTo>
                  <a:lnTo>
                    <a:pt x="580389" y="440690"/>
                  </a:lnTo>
                  <a:lnTo>
                    <a:pt x="573562" y="485322"/>
                  </a:lnTo>
                  <a:lnTo>
                    <a:pt x="554421" y="523433"/>
                  </a:lnTo>
                  <a:lnTo>
                    <a:pt x="524977" y="553069"/>
                  </a:lnTo>
                  <a:lnTo>
                    <a:pt x="487243" y="572282"/>
                  </a:lnTo>
                  <a:lnTo>
                    <a:pt x="443229" y="579120"/>
                  </a:lnTo>
                  <a:lnTo>
                    <a:pt x="398729" y="572282"/>
                  </a:lnTo>
                  <a:lnTo>
                    <a:pt x="360933" y="553069"/>
                  </a:lnTo>
                  <a:lnTo>
                    <a:pt x="331673" y="523433"/>
                  </a:lnTo>
                  <a:lnTo>
                    <a:pt x="312775" y="485322"/>
                  </a:lnTo>
                  <a:lnTo>
                    <a:pt x="306069" y="440690"/>
                  </a:lnTo>
                  <a:lnTo>
                    <a:pt x="312775" y="396676"/>
                  </a:lnTo>
                  <a:lnTo>
                    <a:pt x="331673" y="358942"/>
                  </a:lnTo>
                  <a:lnTo>
                    <a:pt x="360933" y="329498"/>
                  </a:lnTo>
                  <a:lnTo>
                    <a:pt x="398729" y="310357"/>
                  </a:lnTo>
                  <a:lnTo>
                    <a:pt x="443229" y="303530"/>
                  </a:lnTo>
                  <a:close/>
                </a:path>
                <a:path extrusionOk="0" h="579120" w="3628390">
                  <a:moveTo>
                    <a:pt x="306069" y="303530"/>
                  </a:moveTo>
                  <a:lnTo>
                    <a:pt x="306069" y="303530"/>
                  </a:lnTo>
                </a:path>
                <a:path extrusionOk="0" h="579120" w="3628390">
                  <a:moveTo>
                    <a:pt x="580389" y="579120"/>
                  </a:moveTo>
                  <a:lnTo>
                    <a:pt x="580389" y="5791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15"/>
            <p:cNvSpPr/>
            <p:nvPr/>
          </p:nvSpPr>
          <p:spPr>
            <a:xfrm>
              <a:off x="3305810" y="3763009"/>
              <a:ext cx="275590" cy="275590"/>
            </a:xfrm>
            <a:custGeom>
              <a:rect b="b" l="l" r="r" t="t"/>
              <a:pathLst>
                <a:path extrusionOk="0" h="275589" w="275589">
                  <a:moveTo>
                    <a:pt x="137160" y="0"/>
                  </a:moveTo>
                  <a:lnTo>
                    <a:pt x="93146" y="6827"/>
                  </a:lnTo>
                  <a:lnTo>
                    <a:pt x="55412" y="25968"/>
                  </a:lnTo>
                  <a:lnTo>
                    <a:pt x="25968" y="55412"/>
                  </a:lnTo>
                  <a:lnTo>
                    <a:pt x="6827" y="93146"/>
                  </a:lnTo>
                  <a:lnTo>
                    <a:pt x="0" y="137159"/>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59"/>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5"/>
            <p:cNvSpPr/>
            <p:nvPr/>
          </p:nvSpPr>
          <p:spPr>
            <a:xfrm>
              <a:off x="2696210" y="3763009"/>
              <a:ext cx="3628390" cy="580390"/>
            </a:xfrm>
            <a:custGeom>
              <a:rect b="b" l="l" r="r" t="t"/>
              <a:pathLst>
                <a:path extrusionOk="0" h="580389" w="3628390">
                  <a:moveTo>
                    <a:pt x="746760" y="0"/>
                  </a:moveTo>
                  <a:lnTo>
                    <a:pt x="791392" y="6827"/>
                  </a:lnTo>
                  <a:lnTo>
                    <a:pt x="829503" y="25968"/>
                  </a:lnTo>
                  <a:lnTo>
                    <a:pt x="859139" y="55412"/>
                  </a:lnTo>
                  <a:lnTo>
                    <a:pt x="878352" y="93146"/>
                  </a:lnTo>
                  <a:lnTo>
                    <a:pt x="885189" y="137159"/>
                  </a:lnTo>
                  <a:lnTo>
                    <a:pt x="878352" y="181792"/>
                  </a:lnTo>
                  <a:lnTo>
                    <a:pt x="859139" y="219903"/>
                  </a:lnTo>
                  <a:lnTo>
                    <a:pt x="829503" y="249539"/>
                  </a:lnTo>
                  <a:lnTo>
                    <a:pt x="791392" y="268752"/>
                  </a:lnTo>
                  <a:lnTo>
                    <a:pt x="746760" y="275589"/>
                  </a:lnTo>
                  <a:lnTo>
                    <a:pt x="702746" y="268752"/>
                  </a:lnTo>
                  <a:lnTo>
                    <a:pt x="665012" y="249539"/>
                  </a:lnTo>
                  <a:lnTo>
                    <a:pt x="635568" y="219903"/>
                  </a:lnTo>
                  <a:lnTo>
                    <a:pt x="616427" y="181792"/>
                  </a:lnTo>
                  <a:lnTo>
                    <a:pt x="609600" y="137159"/>
                  </a:lnTo>
                  <a:lnTo>
                    <a:pt x="616427" y="93146"/>
                  </a:lnTo>
                  <a:lnTo>
                    <a:pt x="635568" y="55412"/>
                  </a:lnTo>
                  <a:lnTo>
                    <a:pt x="665012" y="25968"/>
                  </a:lnTo>
                  <a:lnTo>
                    <a:pt x="702746" y="6827"/>
                  </a:lnTo>
                  <a:lnTo>
                    <a:pt x="746760" y="0"/>
                  </a:lnTo>
                  <a:close/>
                </a:path>
                <a:path extrusionOk="0" h="580389" w="3628390">
                  <a:moveTo>
                    <a:pt x="609600" y="0"/>
                  </a:moveTo>
                  <a:lnTo>
                    <a:pt x="609600" y="0"/>
                  </a:lnTo>
                </a:path>
                <a:path extrusionOk="0" h="580389" w="3628390">
                  <a:moveTo>
                    <a:pt x="885189" y="275589"/>
                  </a:moveTo>
                  <a:lnTo>
                    <a:pt x="885189" y="275589"/>
                  </a:lnTo>
                </a:path>
                <a:path extrusionOk="0" h="580389" w="3628390">
                  <a:moveTo>
                    <a:pt x="1051560" y="0"/>
                  </a:moveTo>
                  <a:lnTo>
                    <a:pt x="1096192" y="6827"/>
                  </a:lnTo>
                  <a:lnTo>
                    <a:pt x="1134303" y="25968"/>
                  </a:lnTo>
                  <a:lnTo>
                    <a:pt x="1163939" y="55412"/>
                  </a:lnTo>
                  <a:lnTo>
                    <a:pt x="1183152" y="93146"/>
                  </a:lnTo>
                  <a:lnTo>
                    <a:pt x="1189989" y="137159"/>
                  </a:lnTo>
                  <a:lnTo>
                    <a:pt x="1183152" y="181792"/>
                  </a:lnTo>
                  <a:lnTo>
                    <a:pt x="1163939" y="219903"/>
                  </a:lnTo>
                  <a:lnTo>
                    <a:pt x="1134303" y="249539"/>
                  </a:lnTo>
                  <a:lnTo>
                    <a:pt x="1096192" y="268752"/>
                  </a:lnTo>
                  <a:lnTo>
                    <a:pt x="1051560" y="275589"/>
                  </a:lnTo>
                  <a:lnTo>
                    <a:pt x="1007546" y="268752"/>
                  </a:lnTo>
                  <a:lnTo>
                    <a:pt x="969812" y="249539"/>
                  </a:lnTo>
                  <a:lnTo>
                    <a:pt x="940368" y="219903"/>
                  </a:lnTo>
                  <a:lnTo>
                    <a:pt x="921227" y="181792"/>
                  </a:lnTo>
                  <a:lnTo>
                    <a:pt x="914400" y="137159"/>
                  </a:lnTo>
                  <a:lnTo>
                    <a:pt x="921227" y="93146"/>
                  </a:lnTo>
                  <a:lnTo>
                    <a:pt x="940368" y="55412"/>
                  </a:lnTo>
                  <a:lnTo>
                    <a:pt x="969812" y="25968"/>
                  </a:lnTo>
                  <a:lnTo>
                    <a:pt x="1007546" y="6827"/>
                  </a:lnTo>
                  <a:lnTo>
                    <a:pt x="1051560" y="0"/>
                  </a:lnTo>
                  <a:close/>
                </a:path>
                <a:path extrusionOk="0" h="580389" w="3628390">
                  <a:moveTo>
                    <a:pt x="914400" y="0"/>
                  </a:moveTo>
                  <a:lnTo>
                    <a:pt x="914400" y="0"/>
                  </a:lnTo>
                </a:path>
                <a:path extrusionOk="0" h="580389" w="3628390">
                  <a:moveTo>
                    <a:pt x="1189989" y="275589"/>
                  </a:moveTo>
                  <a:lnTo>
                    <a:pt x="1189989" y="275589"/>
                  </a:lnTo>
                </a:path>
                <a:path extrusionOk="0" h="580389" w="3628390">
                  <a:moveTo>
                    <a:pt x="1357629" y="0"/>
                  </a:moveTo>
                  <a:lnTo>
                    <a:pt x="1401643" y="6827"/>
                  </a:lnTo>
                  <a:lnTo>
                    <a:pt x="1439377" y="25968"/>
                  </a:lnTo>
                  <a:lnTo>
                    <a:pt x="1468821" y="55412"/>
                  </a:lnTo>
                  <a:lnTo>
                    <a:pt x="1487962" y="93146"/>
                  </a:lnTo>
                  <a:lnTo>
                    <a:pt x="1494789" y="137159"/>
                  </a:lnTo>
                  <a:lnTo>
                    <a:pt x="1487962" y="181792"/>
                  </a:lnTo>
                  <a:lnTo>
                    <a:pt x="1468821" y="219903"/>
                  </a:lnTo>
                  <a:lnTo>
                    <a:pt x="1439377" y="249539"/>
                  </a:lnTo>
                  <a:lnTo>
                    <a:pt x="1401643" y="268752"/>
                  </a:lnTo>
                  <a:lnTo>
                    <a:pt x="1357629" y="275589"/>
                  </a:lnTo>
                  <a:lnTo>
                    <a:pt x="1313129" y="268752"/>
                  </a:lnTo>
                  <a:lnTo>
                    <a:pt x="1275333" y="249539"/>
                  </a:lnTo>
                  <a:lnTo>
                    <a:pt x="1246073" y="219903"/>
                  </a:lnTo>
                  <a:lnTo>
                    <a:pt x="1227175" y="181792"/>
                  </a:lnTo>
                  <a:lnTo>
                    <a:pt x="1220469" y="137159"/>
                  </a:lnTo>
                  <a:lnTo>
                    <a:pt x="1227175" y="93146"/>
                  </a:lnTo>
                  <a:lnTo>
                    <a:pt x="1246073" y="55412"/>
                  </a:lnTo>
                  <a:lnTo>
                    <a:pt x="1275334" y="25968"/>
                  </a:lnTo>
                  <a:lnTo>
                    <a:pt x="1313129" y="6827"/>
                  </a:lnTo>
                  <a:lnTo>
                    <a:pt x="1357629" y="0"/>
                  </a:lnTo>
                  <a:close/>
                </a:path>
                <a:path extrusionOk="0" h="580389" w="3628390">
                  <a:moveTo>
                    <a:pt x="1220469" y="0"/>
                  </a:moveTo>
                  <a:lnTo>
                    <a:pt x="1220469" y="0"/>
                  </a:lnTo>
                </a:path>
                <a:path extrusionOk="0" h="580389" w="3628390">
                  <a:moveTo>
                    <a:pt x="1494789" y="275589"/>
                  </a:moveTo>
                  <a:lnTo>
                    <a:pt x="1494789" y="275589"/>
                  </a:lnTo>
                </a:path>
                <a:path extrusionOk="0" h="580389" w="3628390">
                  <a:moveTo>
                    <a:pt x="1661160" y="0"/>
                  </a:moveTo>
                  <a:lnTo>
                    <a:pt x="1705792" y="6827"/>
                  </a:lnTo>
                  <a:lnTo>
                    <a:pt x="1743903" y="25968"/>
                  </a:lnTo>
                  <a:lnTo>
                    <a:pt x="1773539" y="55412"/>
                  </a:lnTo>
                  <a:lnTo>
                    <a:pt x="1792752" y="93146"/>
                  </a:lnTo>
                  <a:lnTo>
                    <a:pt x="1799589" y="137159"/>
                  </a:lnTo>
                  <a:lnTo>
                    <a:pt x="1792752" y="181792"/>
                  </a:lnTo>
                  <a:lnTo>
                    <a:pt x="1773539" y="219903"/>
                  </a:lnTo>
                  <a:lnTo>
                    <a:pt x="1743903" y="249539"/>
                  </a:lnTo>
                  <a:lnTo>
                    <a:pt x="1705792" y="268752"/>
                  </a:lnTo>
                  <a:lnTo>
                    <a:pt x="1661160" y="275589"/>
                  </a:lnTo>
                  <a:lnTo>
                    <a:pt x="1617146" y="268752"/>
                  </a:lnTo>
                  <a:lnTo>
                    <a:pt x="1579412" y="249539"/>
                  </a:lnTo>
                  <a:lnTo>
                    <a:pt x="1549968" y="219903"/>
                  </a:lnTo>
                  <a:lnTo>
                    <a:pt x="1530827" y="181792"/>
                  </a:lnTo>
                  <a:lnTo>
                    <a:pt x="1524000" y="137159"/>
                  </a:lnTo>
                  <a:lnTo>
                    <a:pt x="1530827" y="93146"/>
                  </a:lnTo>
                  <a:lnTo>
                    <a:pt x="1549968" y="55412"/>
                  </a:lnTo>
                  <a:lnTo>
                    <a:pt x="1579412" y="25968"/>
                  </a:lnTo>
                  <a:lnTo>
                    <a:pt x="1617146" y="6827"/>
                  </a:lnTo>
                  <a:lnTo>
                    <a:pt x="1661160" y="0"/>
                  </a:lnTo>
                  <a:close/>
                </a:path>
                <a:path extrusionOk="0" h="580389" w="3628390">
                  <a:moveTo>
                    <a:pt x="1524000" y="0"/>
                  </a:moveTo>
                  <a:lnTo>
                    <a:pt x="1524000" y="0"/>
                  </a:lnTo>
                </a:path>
                <a:path extrusionOk="0" h="580389" w="3628390">
                  <a:moveTo>
                    <a:pt x="1799589" y="275589"/>
                  </a:moveTo>
                  <a:lnTo>
                    <a:pt x="1799589" y="275589"/>
                  </a:lnTo>
                </a:path>
                <a:path extrusionOk="0" h="580389" w="3628390">
                  <a:moveTo>
                    <a:pt x="1965960" y="0"/>
                  </a:moveTo>
                  <a:lnTo>
                    <a:pt x="2010592" y="6827"/>
                  </a:lnTo>
                  <a:lnTo>
                    <a:pt x="2048703" y="25968"/>
                  </a:lnTo>
                  <a:lnTo>
                    <a:pt x="2078339" y="55412"/>
                  </a:lnTo>
                  <a:lnTo>
                    <a:pt x="2097552" y="93146"/>
                  </a:lnTo>
                  <a:lnTo>
                    <a:pt x="2104390" y="137159"/>
                  </a:lnTo>
                  <a:lnTo>
                    <a:pt x="2097552" y="181792"/>
                  </a:lnTo>
                  <a:lnTo>
                    <a:pt x="2078339" y="219903"/>
                  </a:lnTo>
                  <a:lnTo>
                    <a:pt x="2048703" y="249539"/>
                  </a:lnTo>
                  <a:lnTo>
                    <a:pt x="2010592" y="268752"/>
                  </a:lnTo>
                  <a:lnTo>
                    <a:pt x="1965960" y="275589"/>
                  </a:lnTo>
                  <a:lnTo>
                    <a:pt x="1921946" y="268752"/>
                  </a:lnTo>
                  <a:lnTo>
                    <a:pt x="1884212" y="249539"/>
                  </a:lnTo>
                  <a:lnTo>
                    <a:pt x="1854768" y="219903"/>
                  </a:lnTo>
                  <a:lnTo>
                    <a:pt x="1835627" y="181792"/>
                  </a:lnTo>
                  <a:lnTo>
                    <a:pt x="1828800" y="137159"/>
                  </a:lnTo>
                  <a:lnTo>
                    <a:pt x="1835627" y="93146"/>
                  </a:lnTo>
                  <a:lnTo>
                    <a:pt x="1854768" y="55412"/>
                  </a:lnTo>
                  <a:lnTo>
                    <a:pt x="1884212" y="25968"/>
                  </a:lnTo>
                  <a:lnTo>
                    <a:pt x="1921946" y="6827"/>
                  </a:lnTo>
                  <a:lnTo>
                    <a:pt x="1965960" y="0"/>
                  </a:lnTo>
                  <a:close/>
                </a:path>
                <a:path extrusionOk="0" h="580389" w="3628390">
                  <a:moveTo>
                    <a:pt x="1828800" y="0"/>
                  </a:moveTo>
                  <a:lnTo>
                    <a:pt x="1828800" y="0"/>
                  </a:lnTo>
                </a:path>
                <a:path extrusionOk="0" h="580389" w="3628390">
                  <a:moveTo>
                    <a:pt x="2104390" y="275589"/>
                  </a:moveTo>
                  <a:lnTo>
                    <a:pt x="2104390" y="275589"/>
                  </a:lnTo>
                </a:path>
                <a:path extrusionOk="0" h="580389" w="3628390">
                  <a:moveTo>
                    <a:pt x="2272029" y="0"/>
                  </a:moveTo>
                  <a:lnTo>
                    <a:pt x="2316043" y="6827"/>
                  </a:lnTo>
                  <a:lnTo>
                    <a:pt x="2353777" y="25968"/>
                  </a:lnTo>
                  <a:lnTo>
                    <a:pt x="2383221" y="55412"/>
                  </a:lnTo>
                  <a:lnTo>
                    <a:pt x="2402362" y="93146"/>
                  </a:lnTo>
                  <a:lnTo>
                    <a:pt x="2409190" y="137159"/>
                  </a:lnTo>
                  <a:lnTo>
                    <a:pt x="2402362" y="181792"/>
                  </a:lnTo>
                  <a:lnTo>
                    <a:pt x="2383221" y="219903"/>
                  </a:lnTo>
                  <a:lnTo>
                    <a:pt x="2353777" y="249539"/>
                  </a:lnTo>
                  <a:lnTo>
                    <a:pt x="2316043" y="268752"/>
                  </a:lnTo>
                  <a:lnTo>
                    <a:pt x="2272029" y="275589"/>
                  </a:lnTo>
                  <a:lnTo>
                    <a:pt x="2227529" y="268752"/>
                  </a:lnTo>
                  <a:lnTo>
                    <a:pt x="2189733" y="249539"/>
                  </a:lnTo>
                  <a:lnTo>
                    <a:pt x="2160473" y="219903"/>
                  </a:lnTo>
                  <a:lnTo>
                    <a:pt x="2141575" y="181792"/>
                  </a:lnTo>
                  <a:lnTo>
                    <a:pt x="2134869" y="137159"/>
                  </a:lnTo>
                  <a:lnTo>
                    <a:pt x="2141575" y="93146"/>
                  </a:lnTo>
                  <a:lnTo>
                    <a:pt x="2160473" y="55412"/>
                  </a:lnTo>
                  <a:lnTo>
                    <a:pt x="2189734" y="25968"/>
                  </a:lnTo>
                  <a:lnTo>
                    <a:pt x="2227529" y="6827"/>
                  </a:lnTo>
                  <a:lnTo>
                    <a:pt x="2272029" y="0"/>
                  </a:lnTo>
                  <a:close/>
                </a:path>
                <a:path extrusionOk="0" h="580389" w="3628390">
                  <a:moveTo>
                    <a:pt x="2134869" y="0"/>
                  </a:moveTo>
                  <a:lnTo>
                    <a:pt x="2134869" y="0"/>
                  </a:lnTo>
                </a:path>
                <a:path extrusionOk="0" h="580389" w="3628390">
                  <a:moveTo>
                    <a:pt x="2409190" y="275589"/>
                  </a:moveTo>
                  <a:lnTo>
                    <a:pt x="2409190" y="275589"/>
                  </a:lnTo>
                </a:path>
                <a:path extrusionOk="0" h="580389" w="3628390">
                  <a:moveTo>
                    <a:pt x="2575560" y="0"/>
                  </a:moveTo>
                  <a:lnTo>
                    <a:pt x="2620192" y="6827"/>
                  </a:lnTo>
                  <a:lnTo>
                    <a:pt x="2658303" y="25968"/>
                  </a:lnTo>
                  <a:lnTo>
                    <a:pt x="2687939" y="55412"/>
                  </a:lnTo>
                  <a:lnTo>
                    <a:pt x="2707152" y="93146"/>
                  </a:lnTo>
                  <a:lnTo>
                    <a:pt x="2713990" y="137159"/>
                  </a:lnTo>
                  <a:lnTo>
                    <a:pt x="2707152" y="181792"/>
                  </a:lnTo>
                  <a:lnTo>
                    <a:pt x="2687939" y="219903"/>
                  </a:lnTo>
                  <a:lnTo>
                    <a:pt x="2658303" y="249539"/>
                  </a:lnTo>
                  <a:lnTo>
                    <a:pt x="2620192" y="268752"/>
                  </a:lnTo>
                  <a:lnTo>
                    <a:pt x="2575560" y="275589"/>
                  </a:lnTo>
                  <a:lnTo>
                    <a:pt x="2531546" y="268752"/>
                  </a:lnTo>
                  <a:lnTo>
                    <a:pt x="2493812" y="249539"/>
                  </a:lnTo>
                  <a:lnTo>
                    <a:pt x="2464368" y="219903"/>
                  </a:lnTo>
                  <a:lnTo>
                    <a:pt x="2445227" y="181792"/>
                  </a:lnTo>
                  <a:lnTo>
                    <a:pt x="2438400" y="137159"/>
                  </a:lnTo>
                  <a:lnTo>
                    <a:pt x="2445227" y="93146"/>
                  </a:lnTo>
                  <a:lnTo>
                    <a:pt x="2464368" y="55412"/>
                  </a:lnTo>
                  <a:lnTo>
                    <a:pt x="2493812" y="25968"/>
                  </a:lnTo>
                  <a:lnTo>
                    <a:pt x="2531546" y="6827"/>
                  </a:lnTo>
                  <a:lnTo>
                    <a:pt x="2575560" y="0"/>
                  </a:lnTo>
                  <a:close/>
                </a:path>
                <a:path extrusionOk="0" h="580389" w="3628390">
                  <a:moveTo>
                    <a:pt x="2438400" y="0"/>
                  </a:moveTo>
                  <a:lnTo>
                    <a:pt x="2438400" y="0"/>
                  </a:lnTo>
                </a:path>
                <a:path extrusionOk="0" h="580389" w="3628390">
                  <a:moveTo>
                    <a:pt x="2713990" y="275589"/>
                  </a:moveTo>
                  <a:lnTo>
                    <a:pt x="2713990" y="275589"/>
                  </a:lnTo>
                </a:path>
                <a:path extrusionOk="0" h="580389" w="3628390">
                  <a:moveTo>
                    <a:pt x="2880360" y="0"/>
                  </a:moveTo>
                  <a:lnTo>
                    <a:pt x="2924992" y="6827"/>
                  </a:lnTo>
                  <a:lnTo>
                    <a:pt x="2963103" y="25968"/>
                  </a:lnTo>
                  <a:lnTo>
                    <a:pt x="2992739" y="55412"/>
                  </a:lnTo>
                  <a:lnTo>
                    <a:pt x="3011952" y="93146"/>
                  </a:lnTo>
                  <a:lnTo>
                    <a:pt x="3018790" y="137159"/>
                  </a:lnTo>
                  <a:lnTo>
                    <a:pt x="3011952" y="181792"/>
                  </a:lnTo>
                  <a:lnTo>
                    <a:pt x="2992739" y="219903"/>
                  </a:lnTo>
                  <a:lnTo>
                    <a:pt x="2963103" y="249539"/>
                  </a:lnTo>
                  <a:lnTo>
                    <a:pt x="2924992" y="268752"/>
                  </a:lnTo>
                  <a:lnTo>
                    <a:pt x="2880360" y="275589"/>
                  </a:lnTo>
                  <a:lnTo>
                    <a:pt x="2836346" y="268752"/>
                  </a:lnTo>
                  <a:lnTo>
                    <a:pt x="2798612" y="249539"/>
                  </a:lnTo>
                  <a:lnTo>
                    <a:pt x="2769168" y="219903"/>
                  </a:lnTo>
                  <a:lnTo>
                    <a:pt x="2750027" y="181792"/>
                  </a:lnTo>
                  <a:lnTo>
                    <a:pt x="2743200" y="137159"/>
                  </a:lnTo>
                  <a:lnTo>
                    <a:pt x="2750027" y="93146"/>
                  </a:lnTo>
                  <a:lnTo>
                    <a:pt x="2769168" y="55412"/>
                  </a:lnTo>
                  <a:lnTo>
                    <a:pt x="2798612" y="25968"/>
                  </a:lnTo>
                  <a:lnTo>
                    <a:pt x="2836346" y="6827"/>
                  </a:lnTo>
                  <a:lnTo>
                    <a:pt x="2880360" y="0"/>
                  </a:lnTo>
                  <a:close/>
                </a:path>
                <a:path extrusionOk="0" h="580389" w="3628390">
                  <a:moveTo>
                    <a:pt x="2743200" y="0"/>
                  </a:moveTo>
                  <a:lnTo>
                    <a:pt x="2743200" y="0"/>
                  </a:lnTo>
                </a:path>
                <a:path extrusionOk="0" h="580389" w="3628390">
                  <a:moveTo>
                    <a:pt x="3018790" y="275589"/>
                  </a:moveTo>
                  <a:lnTo>
                    <a:pt x="3018790" y="275589"/>
                  </a:lnTo>
                </a:path>
                <a:path extrusionOk="0" h="580389" w="3628390">
                  <a:moveTo>
                    <a:pt x="3186429" y="0"/>
                  </a:moveTo>
                  <a:lnTo>
                    <a:pt x="3230443" y="6827"/>
                  </a:lnTo>
                  <a:lnTo>
                    <a:pt x="3268177" y="25968"/>
                  </a:lnTo>
                  <a:lnTo>
                    <a:pt x="3297621" y="55412"/>
                  </a:lnTo>
                  <a:lnTo>
                    <a:pt x="3316762" y="93146"/>
                  </a:lnTo>
                  <a:lnTo>
                    <a:pt x="3323590" y="137159"/>
                  </a:lnTo>
                  <a:lnTo>
                    <a:pt x="3316762" y="181792"/>
                  </a:lnTo>
                  <a:lnTo>
                    <a:pt x="3297621" y="219903"/>
                  </a:lnTo>
                  <a:lnTo>
                    <a:pt x="3268177" y="249539"/>
                  </a:lnTo>
                  <a:lnTo>
                    <a:pt x="3230443" y="268752"/>
                  </a:lnTo>
                  <a:lnTo>
                    <a:pt x="3186429" y="275589"/>
                  </a:lnTo>
                  <a:lnTo>
                    <a:pt x="3141929" y="268752"/>
                  </a:lnTo>
                  <a:lnTo>
                    <a:pt x="3104133" y="249539"/>
                  </a:lnTo>
                  <a:lnTo>
                    <a:pt x="3074873" y="219903"/>
                  </a:lnTo>
                  <a:lnTo>
                    <a:pt x="3055975" y="181792"/>
                  </a:lnTo>
                  <a:lnTo>
                    <a:pt x="3049269" y="137159"/>
                  </a:lnTo>
                  <a:lnTo>
                    <a:pt x="3055975" y="93146"/>
                  </a:lnTo>
                  <a:lnTo>
                    <a:pt x="3074873" y="55412"/>
                  </a:lnTo>
                  <a:lnTo>
                    <a:pt x="3104134" y="25968"/>
                  </a:lnTo>
                  <a:lnTo>
                    <a:pt x="3141929" y="6827"/>
                  </a:lnTo>
                  <a:lnTo>
                    <a:pt x="3186429" y="0"/>
                  </a:lnTo>
                  <a:close/>
                </a:path>
                <a:path extrusionOk="0" h="580389" w="3628390">
                  <a:moveTo>
                    <a:pt x="3049269" y="0"/>
                  </a:moveTo>
                  <a:lnTo>
                    <a:pt x="3049269" y="0"/>
                  </a:lnTo>
                </a:path>
                <a:path extrusionOk="0" h="580389" w="3628390">
                  <a:moveTo>
                    <a:pt x="3323590" y="275589"/>
                  </a:moveTo>
                  <a:lnTo>
                    <a:pt x="3323590" y="275589"/>
                  </a:lnTo>
                </a:path>
                <a:path extrusionOk="0" h="580389" w="3628390">
                  <a:moveTo>
                    <a:pt x="3489960" y="0"/>
                  </a:moveTo>
                  <a:lnTo>
                    <a:pt x="3534592" y="6827"/>
                  </a:lnTo>
                  <a:lnTo>
                    <a:pt x="3572703" y="25968"/>
                  </a:lnTo>
                  <a:lnTo>
                    <a:pt x="3602339" y="55412"/>
                  </a:lnTo>
                  <a:lnTo>
                    <a:pt x="3621552" y="93146"/>
                  </a:lnTo>
                  <a:lnTo>
                    <a:pt x="3628390" y="137159"/>
                  </a:lnTo>
                  <a:lnTo>
                    <a:pt x="3621552" y="181792"/>
                  </a:lnTo>
                  <a:lnTo>
                    <a:pt x="3602339" y="219903"/>
                  </a:lnTo>
                  <a:lnTo>
                    <a:pt x="3572703" y="249539"/>
                  </a:lnTo>
                  <a:lnTo>
                    <a:pt x="3534592" y="268752"/>
                  </a:lnTo>
                  <a:lnTo>
                    <a:pt x="3489960" y="275589"/>
                  </a:lnTo>
                  <a:lnTo>
                    <a:pt x="3445946" y="268752"/>
                  </a:lnTo>
                  <a:lnTo>
                    <a:pt x="3408212" y="249539"/>
                  </a:lnTo>
                  <a:lnTo>
                    <a:pt x="3378768" y="219903"/>
                  </a:lnTo>
                  <a:lnTo>
                    <a:pt x="3359627" y="181792"/>
                  </a:lnTo>
                  <a:lnTo>
                    <a:pt x="3352800" y="137159"/>
                  </a:lnTo>
                  <a:lnTo>
                    <a:pt x="3359627" y="93146"/>
                  </a:lnTo>
                  <a:lnTo>
                    <a:pt x="3378768" y="55412"/>
                  </a:lnTo>
                  <a:lnTo>
                    <a:pt x="3408212" y="25968"/>
                  </a:lnTo>
                  <a:lnTo>
                    <a:pt x="3445946" y="6827"/>
                  </a:lnTo>
                  <a:lnTo>
                    <a:pt x="3489960" y="0"/>
                  </a:lnTo>
                  <a:close/>
                </a:path>
                <a:path extrusionOk="0" h="580389" w="3628390">
                  <a:moveTo>
                    <a:pt x="3352800" y="0"/>
                  </a:moveTo>
                  <a:lnTo>
                    <a:pt x="3352800" y="0"/>
                  </a:lnTo>
                </a:path>
                <a:path extrusionOk="0" h="580389" w="3628390">
                  <a:moveTo>
                    <a:pt x="3628390" y="275589"/>
                  </a:moveTo>
                  <a:lnTo>
                    <a:pt x="3628390" y="275589"/>
                  </a:lnTo>
                </a:path>
                <a:path extrusionOk="0" h="580389" w="3628390">
                  <a:moveTo>
                    <a:pt x="137159" y="304800"/>
                  </a:moveTo>
                  <a:lnTo>
                    <a:pt x="181792" y="311627"/>
                  </a:lnTo>
                  <a:lnTo>
                    <a:pt x="219903" y="330768"/>
                  </a:lnTo>
                  <a:lnTo>
                    <a:pt x="249539" y="360212"/>
                  </a:lnTo>
                  <a:lnTo>
                    <a:pt x="268752" y="397946"/>
                  </a:lnTo>
                  <a:lnTo>
                    <a:pt x="275589" y="441959"/>
                  </a:lnTo>
                  <a:lnTo>
                    <a:pt x="268752" y="486592"/>
                  </a:lnTo>
                  <a:lnTo>
                    <a:pt x="249539" y="524703"/>
                  </a:lnTo>
                  <a:lnTo>
                    <a:pt x="219903" y="554339"/>
                  </a:lnTo>
                  <a:lnTo>
                    <a:pt x="181792" y="573552"/>
                  </a:lnTo>
                  <a:lnTo>
                    <a:pt x="137159" y="580389"/>
                  </a:lnTo>
                  <a:lnTo>
                    <a:pt x="93146" y="573552"/>
                  </a:lnTo>
                  <a:lnTo>
                    <a:pt x="55412" y="554339"/>
                  </a:lnTo>
                  <a:lnTo>
                    <a:pt x="25968" y="524703"/>
                  </a:lnTo>
                  <a:lnTo>
                    <a:pt x="6827" y="486592"/>
                  </a:lnTo>
                  <a:lnTo>
                    <a:pt x="0" y="441959"/>
                  </a:lnTo>
                  <a:lnTo>
                    <a:pt x="6827" y="397946"/>
                  </a:lnTo>
                  <a:lnTo>
                    <a:pt x="25968" y="360212"/>
                  </a:lnTo>
                  <a:lnTo>
                    <a:pt x="55412" y="330768"/>
                  </a:lnTo>
                  <a:lnTo>
                    <a:pt x="93146" y="311627"/>
                  </a:lnTo>
                  <a:lnTo>
                    <a:pt x="137159" y="304800"/>
                  </a:lnTo>
                  <a:close/>
                </a:path>
                <a:path extrusionOk="0" h="580389" w="3628390">
                  <a:moveTo>
                    <a:pt x="0" y="304800"/>
                  </a:moveTo>
                  <a:lnTo>
                    <a:pt x="0" y="304800"/>
                  </a:lnTo>
                </a:path>
                <a:path extrusionOk="0" h="580389" w="3628390">
                  <a:moveTo>
                    <a:pt x="275589" y="580389"/>
                  </a:moveTo>
                  <a:lnTo>
                    <a:pt x="275589" y="580389"/>
                  </a:lnTo>
                </a:path>
                <a:path extrusionOk="0" h="580389" w="3628390">
                  <a:moveTo>
                    <a:pt x="443229" y="304800"/>
                  </a:moveTo>
                  <a:lnTo>
                    <a:pt x="487243" y="311627"/>
                  </a:lnTo>
                  <a:lnTo>
                    <a:pt x="524977" y="330768"/>
                  </a:lnTo>
                  <a:lnTo>
                    <a:pt x="554421" y="360212"/>
                  </a:lnTo>
                  <a:lnTo>
                    <a:pt x="573562" y="397946"/>
                  </a:lnTo>
                  <a:lnTo>
                    <a:pt x="580389" y="441959"/>
                  </a:lnTo>
                  <a:lnTo>
                    <a:pt x="573562" y="486592"/>
                  </a:lnTo>
                  <a:lnTo>
                    <a:pt x="554421" y="524703"/>
                  </a:lnTo>
                  <a:lnTo>
                    <a:pt x="524977" y="554339"/>
                  </a:lnTo>
                  <a:lnTo>
                    <a:pt x="487243" y="573552"/>
                  </a:lnTo>
                  <a:lnTo>
                    <a:pt x="443229" y="580389"/>
                  </a:lnTo>
                  <a:lnTo>
                    <a:pt x="398729" y="573552"/>
                  </a:lnTo>
                  <a:lnTo>
                    <a:pt x="360933" y="554339"/>
                  </a:lnTo>
                  <a:lnTo>
                    <a:pt x="331673" y="524703"/>
                  </a:lnTo>
                  <a:lnTo>
                    <a:pt x="312775" y="486592"/>
                  </a:lnTo>
                  <a:lnTo>
                    <a:pt x="306069" y="441959"/>
                  </a:lnTo>
                  <a:lnTo>
                    <a:pt x="312775" y="397946"/>
                  </a:lnTo>
                  <a:lnTo>
                    <a:pt x="331673" y="360212"/>
                  </a:lnTo>
                  <a:lnTo>
                    <a:pt x="360933" y="330768"/>
                  </a:lnTo>
                  <a:lnTo>
                    <a:pt x="398729" y="311627"/>
                  </a:lnTo>
                  <a:lnTo>
                    <a:pt x="443229" y="304800"/>
                  </a:lnTo>
                  <a:close/>
                </a:path>
                <a:path extrusionOk="0" h="580389" w="3628390">
                  <a:moveTo>
                    <a:pt x="306069" y="304800"/>
                  </a:moveTo>
                  <a:lnTo>
                    <a:pt x="306069" y="304800"/>
                  </a:lnTo>
                </a:path>
                <a:path extrusionOk="0" h="580389" w="3628390">
                  <a:moveTo>
                    <a:pt x="580389" y="580389"/>
                  </a:moveTo>
                  <a:lnTo>
                    <a:pt x="580389" y="580389"/>
                  </a:lnTo>
                </a:path>
                <a:path extrusionOk="0" h="580389" w="3628390">
                  <a:moveTo>
                    <a:pt x="746760" y="304800"/>
                  </a:moveTo>
                  <a:lnTo>
                    <a:pt x="791392" y="311627"/>
                  </a:lnTo>
                  <a:lnTo>
                    <a:pt x="829503" y="330768"/>
                  </a:lnTo>
                  <a:lnTo>
                    <a:pt x="859139" y="360212"/>
                  </a:lnTo>
                  <a:lnTo>
                    <a:pt x="878352" y="397946"/>
                  </a:lnTo>
                  <a:lnTo>
                    <a:pt x="885189" y="441959"/>
                  </a:lnTo>
                  <a:lnTo>
                    <a:pt x="878352" y="486592"/>
                  </a:lnTo>
                  <a:lnTo>
                    <a:pt x="859139" y="524703"/>
                  </a:lnTo>
                  <a:lnTo>
                    <a:pt x="829503" y="554339"/>
                  </a:lnTo>
                  <a:lnTo>
                    <a:pt x="791392" y="573552"/>
                  </a:lnTo>
                  <a:lnTo>
                    <a:pt x="746760" y="580389"/>
                  </a:lnTo>
                  <a:lnTo>
                    <a:pt x="702746" y="573552"/>
                  </a:lnTo>
                  <a:lnTo>
                    <a:pt x="665012" y="554339"/>
                  </a:lnTo>
                  <a:lnTo>
                    <a:pt x="635568" y="524703"/>
                  </a:lnTo>
                  <a:lnTo>
                    <a:pt x="616427" y="486592"/>
                  </a:lnTo>
                  <a:lnTo>
                    <a:pt x="609600" y="441959"/>
                  </a:lnTo>
                  <a:lnTo>
                    <a:pt x="616427" y="397946"/>
                  </a:lnTo>
                  <a:lnTo>
                    <a:pt x="635568" y="360212"/>
                  </a:lnTo>
                  <a:lnTo>
                    <a:pt x="665012" y="330768"/>
                  </a:lnTo>
                  <a:lnTo>
                    <a:pt x="702746" y="311627"/>
                  </a:lnTo>
                  <a:lnTo>
                    <a:pt x="746760" y="304800"/>
                  </a:lnTo>
                  <a:close/>
                </a:path>
                <a:path extrusionOk="0" h="580389" w="3628390">
                  <a:moveTo>
                    <a:pt x="609600" y="304800"/>
                  </a:moveTo>
                  <a:lnTo>
                    <a:pt x="609600" y="304800"/>
                  </a:lnTo>
                </a:path>
                <a:path extrusionOk="0" h="580389" w="3628390">
                  <a:moveTo>
                    <a:pt x="885189" y="580389"/>
                  </a:moveTo>
                  <a:lnTo>
                    <a:pt x="885189" y="580389"/>
                  </a:lnTo>
                </a:path>
                <a:path extrusionOk="0" h="580389" w="3628390">
                  <a:moveTo>
                    <a:pt x="1051560" y="304800"/>
                  </a:moveTo>
                  <a:lnTo>
                    <a:pt x="1096192" y="311627"/>
                  </a:lnTo>
                  <a:lnTo>
                    <a:pt x="1134303" y="330768"/>
                  </a:lnTo>
                  <a:lnTo>
                    <a:pt x="1163939" y="360212"/>
                  </a:lnTo>
                  <a:lnTo>
                    <a:pt x="1183152" y="397946"/>
                  </a:lnTo>
                  <a:lnTo>
                    <a:pt x="1189989" y="441959"/>
                  </a:lnTo>
                  <a:lnTo>
                    <a:pt x="1183152" y="486592"/>
                  </a:lnTo>
                  <a:lnTo>
                    <a:pt x="1163939" y="524703"/>
                  </a:lnTo>
                  <a:lnTo>
                    <a:pt x="1134303" y="554339"/>
                  </a:lnTo>
                  <a:lnTo>
                    <a:pt x="1096192" y="573552"/>
                  </a:lnTo>
                  <a:lnTo>
                    <a:pt x="1051560" y="580389"/>
                  </a:lnTo>
                  <a:lnTo>
                    <a:pt x="1007546" y="573552"/>
                  </a:lnTo>
                  <a:lnTo>
                    <a:pt x="969812" y="554339"/>
                  </a:lnTo>
                  <a:lnTo>
                    <a:pt x="940368" y="524703"/>
                  </a:lnTo>
                  <a:lnTo>
                    <a:pt x="921227" y="486592"/>
                  </a:lnTo>
                  <a:lnTo>
                    <a:pt x="914400" y="441959"/>
                  </a:lnTo>
                  <a:lnTo>
                    <a:pt x="921227" y="397946"/>
                  </a:lnTo>
                  <a:lnTo>
                    <a:pt x="940368" y="360212"/>
                  </a:lnTo>
                  <a:lnTo>
                    <a:pt x="969812" y="330768"/>
                  </a:lnTo>
                  <a:lnTo>
                    <a:pt x="1007546" y="311627"/>
                  </a:lnTo>
                  <a:lnTo>
                    <a:pt x="1051560" y="304800"/>
                  </a:lnTo>
                  <a:close/>
                </a:path>
                <a:path extrusionOk="0" h="580389" w="3628390">
                  <a:moveTo>
                    <a:pt x="914400" y="304800"/>
                  </a:moveTo>
                  <a:lnTo>
                    <a:pt x="914400" y="304800"/>
                  </a:lnTo>
                </a:path>
                <a:path extrusionOk="0" h="580389" w="3628390">
                  <a:moveTo>
                    <a:pt x="1189989" y="580389"/>
                  </a:moveTo>
                  <a:lnTo>
                    <a:pt x="1189989" y="580389"/>
                  </a:lnTo>
                </a:path>
                <a:path extrusionOk="0" h="580389" w="3628390">
                  <a:moveTo>
                    <a:pt x="1357629" y="304800"/>
                  </a:moveTo>
                  <a:lnTo>
                    <a:pt x="1401643" y="311627"/>
                  </a:lnTo>
                  <a:lnTo>
                    <a:pt x="1439377" y="330768"/>
                  </a:lnTo>
                  <a:lnTo>
                    <a:pt x="1468821" y="360212"/>
                  </a:lnTo>
                  <a:lnTo>
                    <a:pt x="1487962" y="397946"/>
                  </a:lnTo>
                  <a:lnTo>
                    <a:pt x="1494789" y="441959"/>
                  </a:lnTo>
                  <a:lnTo>
                    <a:pt x="1487962" y="486592"/>
                  </a:lnTo>
                  <a:lnTo>
                    <a:pt x="1468821" y="524703"/>
                  </a:lnTo>
                  <a:lnTo>
                    <a:pt x="1439377" y="554339"/>
                  </a:lnTo>
                  <a:lnTo>
                    <a:pt x="1401643" y="573552"/>
                  </a:lnTo>
                  <a:lnTo>
                    <a:pt x="1357629" y="580389"/>
                  </a:lnTo>
                  <a:lnTo>
                    <a:pt x="1313129" y="573552"/>
                  </a:lnTo>
                  <a:lnTo>
                    <a:pt x="1275333" y="554339"/>
                  </a:lnTo>
                  <a:lnTo>
                    <a:pt x="1246073" y="524703"/>
                  </a:lnTo>
                  <a:lnTo>
                    <a:pt x="1227175" y="486592"/>
                  </a:lnTo>
                  <a:lnTo>
                    <a:pt x="1220469" y="441959"/>
                  </a:lnTo>
                  <a:lnTo>
                    <a:pt x="1227175" y="397946"/>
                  </a:lnTo>
                  <a:lnTo>
                    <a:pt x="1246073" y="360212"/>
                  </a:lnTo>
                  <a:lnTo>
                    <a:pt x="1275334" y="330768"/>
                  </a:lnTo>
                  <a:lnTo>
                    <a:pt x="1313129" y="311627"/>
                  </a:lnTo>
                  <a:lnTo>
                    <a:pt x="1357629" y="304800"/>
                  </a:lnTo>
                  <a:close/>
                </a:path>
                <a:path extrusionOk="0" h="580389" w="3628390">
                  <a:moveTo>
                    <a:pt x="1220469" y="304800"/>
                  </a:moveTo>
                  <a:lnTo>
                    <a:pt x="1220469" y="304800"/>
                  </a:lnTo>
                </a:path>
                <a:path extrusionOk="0" h="580389" w="3628390">
                  <a:moveTo>
                    <a:pt x="1494789" y="580389"/>
                  </a:moveTo>
                  <a:lnTo>
                    <a:pt x="1494789" y="5803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5"/>
            <p:cNvSpPr/>
            <p:nvPr/>
          </p:nvSpPr>
          <p:spPr>
            <a:xfrm>
              <a:off x="4220210" y="4067809"/>
              <a:ext cx="275590" cy="275590"/>
            </a:xfrm>
            <a:custGeom>
              <a:rect b="b" l="l" r="r" t="t"/>
              <a:pathLst>
                <a:path extrusionOk="0" h="275589" w="275589">
                  <a:moveTo>
                    <a:pt x="137160" y="0"/>
                  </a:moveTo>
                  <a:lnTo>
                    <a:pt x="93146" y="6827"/>
                  </a:lnTo>
                  <a:lnTo>
                    <a:pt x="55412" y="25968"/>
                  </a:lnTo>
                  <a:lnTo>
                    <a:pt x="25968" y="55412"/>
                  </a:lnTo>
                  <a:lnTo>
                    <a:pt x="6827" y="93146"/>
                  </a:lnTo>
                  <a:lnTo>
                    <a:pt x="0" y="137159"/>
                  </a:lnTo>
                  <a:lnTo>
                    <a:pt x="6827" y="181792"/>
                  </a:lnTo>
                  <a:lnTo>
                    <a:pt x="25968" y="219903"/>
                  </a:lnTo>
                  <a:lnTo>
                    <a:pt x="55412" y="249539"/>
                  </a:lnTo>
                  <a:lnTo>
                    <a:pt x="93146" y="268752"/>
                  </a:lnTo>
                  <a:lnTo>
                    <a:pt x="137160" y="275589"/>
                  </a:lnTo>
                  <a:lnTo>
                    <a:pt x="181792" y="268752"/>
                  </a:lnTo>
                  <a:lnTo>
                    <a:pt x="219903" y="249539"/>
                  </a:lnTo>
                  <a:lnTo>
                    <a:pt x="249539" y="219903"/>
                  </a:lnTo>
                  <a:lnTo>
                    <a:pt x="268752" y="181792"/>
                  </a:lnTo>
                  <a:lnTo>
                    <a:pt x="275589" y="137159"/>
                  </a:lnTo>
                  <a:lnTo>
                    <a:pt x="268752" y="93146"/>
                  </a:lnTo>
                  <a:lnTo>
                    <a:pt x="249539" y="55412"/>
                  </a:lnTo>
                  <a:lnTo>
                    <a:pt x="219903" y="25968"/>
                  </a:lnTo>
                  <a:lnTo>
                    <a:pt x="181792"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5"/>
            <p:cNvSpPr/>
            <p:nvPr/>
          </p:nvSpPr>
          <p:spPr>
            <a:xfrm>
              <a:off x="4220210" y="4067809"/>
              <a:ext cx="1494790" cy="275590"/>
            </a:xfrm>
            <a:custGeom>
              <a:rect b="b" l="l" r="r" t="t"/>
              <a:pathLst>
                <a:path extrusionOk="0" h="275589" w="1494789">
                  <a:moveTo>
                    <a:pt x="137160" y="0"/>
                  </a:moveTo>
                  <a:lnTo>
                    <a:pt x="181792" y="6827"/>
                  </a:lnTo>
                  <a:lnTo>
                    <a:pt x="219903" y="25968"/>
                  </a:lnTo>
                  <a:lnTo>
                    <a:pt x="249539" y="55412"/>
                  </a:lnTo>
                  <a:lnTo>
                    <a:pt x="268752" y="93146"/>
                  </a:lnTo>
                  <a:lnTo>
                    <a:pt x="275589" y="137159"/>
                  </a:lnTo>
                  <a:lnTo>
                    <a:pt x="268752" y="181792"/>
                  </a:lnTo>
                  <a:lnTo>
                    <a:pt x="249539" y="219903"/>
                  </a:lnTo>
                  <a:lnTo>
                    <a:pt x="219903" y="249539"/>
                  </a:lnTo>
                  <a:lnTo>
                    <a:pt x="181792" y="268752"/>
                  </a:lnTo>
                  <a:lnTo>
                    <a:pt x="137160" y="275589"/>
                  </a:lnTo>
                  <a:lnTo>
                    <a:pt x="93146" y="268752"/>
                  </a:lnTo>
                  <a:lnTo>
                    <a:pt x="55412" y="249539"/>
                  </a:lnTo>
                  <a:lnTo>
                    <a:pt x="25968" y="219903"/>
                  </a:lnTo>
                  <a:lnTo>
                    <a:pt x="6827" y="181792"/>
                  </a:lnTo>
                  <a:lnTo>
                    <a:pt x="0" y="137159"/>
                  </a:lnTo>
                  <a:lnTo>
                    <a:pt x="6827" y="93146"/>
                  </a:lnTo>
                  <a:lnTo>
                    <a:pt x="25968" y="55412"/>
                  </a:lnTo>
                  <a:lnTo>
                    <a:pt x="55412" y="25968"/>
                  </a:lnTo>
                  <a:lnTo>
                    <a:pt x="93146" y="6827"/>
                  </a:lnTo>
                  <a:lnTo>
                    <a:pt x="137160" y="0"/>
                  </a:lnTo>
                  <a:close/>
                </a:path>
                <a:path extrusionOk="0" h="275589" w="1494789">
                  <a:moveTo>
                    <a:pt x="0" y="0"/>
                  </a:moveTo>
                  <a:lnTo>
                    <a:pt x="0" y="0"/>
                  </a:lnTo>
                </a:path>
                <a:path extrusionOk="0" h="275589" w="1494789">
                  <a:moveTo>
                    <a:pt x="275589" y="275589"/>
                  </a:moveTo>
                  <a:lnTo>
                    <a:pt x="275589" y="275589"/>
                  </a:lnTo>
                </a:path>
                <a:path extrusionOk="0" h="275589" w="1494789">
                  <a:moveTo>
                    <a:pt x="441960" y="0"/>
                  </a:moveTo>
                  <a:lnTo>
                    <a:pt x="486592" y="6827"/>
                  </a:lnTo>
                  <a:lnTo>
                    <a:pt x="524703" y="25968"/>
                  </a:lnTo>
                  <a:lnTo>
                    <a:pt x="554339" y="55412"/>
                  </a:lnTo>
                  <a:lnTo>
                    <a:pt x="573552" y="93146"/>
                  </a:lnTo>
                  <a:lnTo>
                    <a:pt x="580389" y="137159"/>
                  </a:lnTo>
                  <a:lnTo>
                    <a:pt x="573552" y="181792"/>
                  </a:lnTo>
                  <a:lnTo>
                    <a:pt x="554339" y="219903"/>
                  </a:lnTo>
                  <a:lnTo>
                    <a:pt x="524703" y="249539"/>
                  </a:lnTo>
                  <a:lnTo>
                    <a:pt x="486592" y="268752"/>
                  </a:lnTo>
                  <a:lnTo>
                    <a:pt x="441960" y="275589"/>
                  </a:lnTo>
                  <a:lnTo>
                    <a:pt x="397946" y="268752"/>
                  </a:lnTo>
                  <a:lnTo>
                    <a:pt x="360212" y="249539"/>
                  </a:lnTo>
                  <a:lnTo>
                    <a:pt x="330768" y="219903"/>
                  </a:lnTo>
                  <a:lnTo>
                    <a:pt x="311627" y="181792"/>
                  </a:lnTo>
                  <a:lnTo>
                    <a:pt x="304800" y="137159"/>
                  </a:lnTo>
                  <a:lnTo>
                    <a:pt x="311627" y="93146"/>
                  </a:lnTo>
                  <a:lnTo>
                    <a:pt x="330768" y="55412"/>
                  </a:lnTo>
                  <a:lnTo>
                    <a:pt x="360212" y="25968"/>
                  </a:lnTo>
                  <a:lnTo>
                    <a:pt x="397946" y="6827"/>
                  </a:lnTo>
                  <a:lnTo>
                    <a:pt x="441960" y="0"/>
                  </a:lnTo>
                  <a:close/>
                </a:path>
                <a:path extrusionOk="0" h="275589" w="1494789">
                  <a:moveTo>
                    <a:pt x="304800" y="0"/>
                  </a:moveTo>
                  <a:lnTo>
                    <a:pt x="304800" y="0"/>
                  </a:lnTo>
                </a:path>
                <a:path extrusionOk="0" h="275589" w="1494789">
                  <a:moveTo>
                    <a:pt x="580389" y="275589"/>
                  </a:moveTo>
                  <a:lnTo>
                    <a:pt x="580389" y="275589"/>
                  </a:lnTo>
                </a:path>
                <a:path extrusionOk="0" h="275589" w="1494789">
                  <a:moveTo>
                    <a:pt x="748029" y="0"/>
                  </a:moveTo>
                  <a:lnTo>
                    <a:pt x="792043" y="6827"/>
                  </a:lnTo>
                  <a:lnTo>
                    <a:pt x="829777" y="25968"/>
                  </a:lnTo>
                  <a:lnTo>
                    <a:pt x="859221" y="55412"/>
                  </a:lnTo>
                  <a:lnTo>
                    <a:pt x="878362" y="93146"/>
                  </a:lnTo>
                  <a:lnTo>
                    <a:pt x="885189" y="137159"/>
                  </a:lnTo>
                  <a:lnTo>
                    <a:pt x="878362" y="181792"/>
                  </a:lnTo>
                  <a:lnTo>
                    <a:pt x="859221" y="219903"/>
                  </a:lnTo>
                  <a:lnTo>
                    <a:pt x="829777" y="249539"/>
                  </a:lnTo>
                  <a:lnTo>
                    <a:pt x="792043" y="268752"/>
                  </a:lnTo>
                  <a:lnTo>
                    <a:pt x="748029" y="275589"/>
                  </a:lnTo>
                  <a:lnTo>
                    <a:pt x="703529" y="268752"/>
                  </a:lnTo>
                  <a:lnTo>
                    <a:pt x="665733" y="249539"/>
                  </a:lnTo>
                  <a:lnTo>
                    <a:pt x="636473" y="219903"/>
                  </a:lnTo>
                  <a:lnTo>
                    <a:pt x="617575" y="181792"/>
                  </a:lnTo>
                  <a:lnTo>
                    <a:pt x="610869" y="137159"/>
                  </a:lnTo>
                  <a:lnTo>
                    <a:pt x="617575" y="93146"/>
                  </a:lnTo>
                  <a:lnTo>
                    <a:pt x="636473" y="55412"/>
                  </a:lnTo>
                  <a:lnTo>
                    <a:pt x="665734" y="25968"/>
                  </a:lnTo>
                  <a:lnTo>
                    <a:pt x="703529" y="6827"/>
                  </a:lnTo>
                  <a:lnTo>
                    <a:pt x="748029" y="0"/>
                  </a:lnTo>
                  <a:close/>
                </a:path>
                <a:path extrusionOk="0" h="275589" w="1494789">
                  <a:moveTo>
                    <a:pt x="610869" y="0"/>
                  </a:moveTo>
                  <a:lnTo>
                    <a:pt x="610869" y="0"/>
                  </a:lnTo>
                </a:path>
                <a:path extrusionOk="0" h="275589" w="1494789">
                  <a:moveTo>
                    <a:pt x="885189" y="275589"/>
                  </a:moveTo>
                  <a:lnTo>
                    <a:pt x="885189" y="275589"/>
                  </a:lnTo>
                </a:path>
                <a:path extrusionOk="0" h="275589" w="1494789">
                  <a:moveTo>
                    <a:pt x="1051560" y="0"/>
                  </a:moveTo>
                  <a:lnTo>
                    <a:pt x="1096192" y="6827"/>
                  </a:lnTo>
                  <a:lnTo>
                    <a:pt x="1134303" y="25968"/>
                  </a:lnTo>
                  <a:lnTo>
                    <a:pt x="1163939" y="55412"/>
                  </a:lnTo>
                  <a:lnTo>
                    <a:pt x="1183152" y="93146"/>
                  </a:lnTo>
                  <a:lnTo>
                    <a:pt x="1189989" y="137159"/>
                  </a:lnTo>
                  <a:lnTo>
                    <a:pt x="1183152" y="181792"/>
                  </a:lnTo>
                  <a:lnTo>
                    <a:pt x="1163939" y="219903"/>
                  </a:lnTo>
                  <a:lnTo>
                    <a:pt x="1134303" y="249539"/>
                  </a:lnTo>
                  <a:lnTo>
                    <a:pt x="1096192" y="268752"/>
                  </a:lnTo>
                  <a:lnTo>
                    <a:pt x="1051560" y="275589"/>
                  </a:lnTo>
                  <a:lnTo>
                    <a:pt x="1007546" y="268752"/>
                  </a:lnTo>
                  <a:lnTo>
                    <a:pt x="969812" y="249539"/>
                  </a:lnTo>
                  <a:lnTo>
                    <a:pt x="940368" y="219903"/>
                  </a:lnTo>
                  <a:lnTo>
                    <a:pt x="921227" y="181792"/>
                  </a:lnTo>
                  <a:lnTo>
                    <a:pt x="914400" y="137159"/>
                  </a:lnTo>
                  <a:lnTo>
                    <a:pt x="921227" y="93146"/>
                  </a:lnTo>
                  <a:lnTo>
                    <a:pt x="940368" y="55412"/>
                  </a:lnTo>
                  <a:lnTo>
                    <a:pt x="969812" y="25968"/>
                  </a:lnTo>
                  <a:lnTo>
                    <a:pt x="1007546" y="6827"/>
                  </a:lnTo>
                  <a:lnTo>
                    <a:pt x="1051560" y="0"/>
                  </a:lnTo>
                  <a:close/>
                </a:path>
                <a:path extrusionOk="0" h="275589" w="1494789">
                  <a:moveTo>
                    <a:pt x="914400" y="0"/>
                  </a:moveTo>
                  <a:lnTo>
                    <a:pt x="914400" y="0"/>
                  </a:lnTo>
                </a:path>
                <a:path extrusionOk="0" h="275589" w="1494789">
                  <a:moveTo>
                    <a:pt x="1189989" y="275589"/>
                  </a:moveTo>
                  <a:lnTo>
                    <a:pt x="1189989" y="275589"/>
                  </a:lnTo>
                </a:path>
                <a:path extrusionOk="0" h="275589" w="1494789">
                  <a:moveTo>
                    <a:pt x="1356360" y="0"/>
                  </a:moveTo>
                  <a:lnTo>
                    <a:pt x="1400992" y="6827"/>
                  </a:lnTo>
                  <a:lnTo>
                    <a:pt x="1439103" y="25968"/>
                  </a:lnTo>
                  <a:lnTo>
                    <a:pt x="1468739" y="55412"/>
                  </a:lnTo>
                  <a:lnTo>
                    <a:pt x="1487952" y="93146"/>
                  </a:lnTo>
                  <a:lnTo>
                    <a:pt x="1494789" y="137159"/>
                  </a:lnTo>
                  <a:lnTo>
                    <a:pt x="1487952" y="181792"/>
                  </a:lnTo>
                  <a:lnTo>
                    <a:pt x="1468739" y="219903"/>
                  </a:lnTo>
                  <a:lnTo>
                    <a:pt x="1439103" y="249539"/>
                  </a:lnTo>
                  <a:lnTo>
                    <a:pt x="1400992" y="268752"/>
                  </a:lnTo>
                  <a:lnTo>
                    <a:pt x="1356360" y="275589"/>
                  </a:lnTo>
                  <a:lnTo>
                    <a:pt x="1312346" y="268752"/>
                  </a:lnTo>
                  <a:lnTo>
                    <a:pt x="1274612" y="249539"/>
                  </a:lnTo>
                  <a:lnTo>
                    <a:pt x="1245168" y="219903"/>
                  </a:lnTo>
                  <a:lnTo>
                    <a:pt x="1226027" y="181792"/>
                  </a:lnTo>
                  <a:lnTo>
                    <a:pt x="1219200" y="137159"/>
                  </a:lnTo>
                  <a:lnTo>
                    <a:pt x="1226027" y="93146"/>
                  </a:lnTo>
                  <a:lnTo>
                    <a:pt x="1245168" y="55412"/>
                  </a:lnTo>
                  <a:lnTo>
                    <a:pt x="1274612" y="25968"/>
                  </a:lnTo>
                  <a:lnTo>
                    <a:pt x="1312346" y="6827"/>
                  </a:lnTo>
                  <a:lnTo>
                    <a:pt x="1356360" y="0"/>
                  </a:lnTo>
                  <a:close/>
                </a:path>
                <a:path extrusionOk="0" h="275589" w="1494789">
                  <a:moveTo>
                    <a:pt x="1219200" y="0"/>
                  </a:moveTo>
                  <a:lnTo>
                    <a:pt x="1219200" y="0"/>
                  </a:lnTo>
                </a:path>
                <a:path extrusionOk="0" h="275589" w="1494789">
                  <a:moveTo>
                    <a:pt x="1494789" y="275589"/>
                  </a:moveTo>
                  <a:lnTo>
                    <a:pt x="1494789"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5"/>
            <p:cNvSpPr/>
            <p:nvPr/>
          </p:nvSpPr>
          <p:spPr>
            <a:xfrm>
              <a:off x="5745480" y="4067809"/>
              <a:ext cx="274320" cy="275590"/>
            </a:xfrm>
            <a:custGeom>
              <a:rect b="b" l="l" r="r" t="t"/>
              <a:pathLst>
                <a:path extrusionOk="0" h="275589" w="274320">
                  <a:moveTo>
                    <a:pt x="137160" y="0"/>
                  </a:moveTo>
                  <a:lnTo>
                    <a:pt x="92659" y="6827"/>
                  </a:lnTo>
                  <a:lnTo>
                    <a:pt x="54864" y="25968"/>
                  </a:lnTo>
                  <a:lnTo>
                    <a:pt x="25603" y="55412"/>
                  </a:lnTo>
                  <a:lnTo>
                    <a:pt x="6705" y="93146"/>
                  </a:lnTo>
                  <a:lnTo>
                    <a:pt x="0" y="137159"/>
                  </a:lnTo>
                  <a:lnTo>
                    <a:pt x="6705" y="181792"/>
                  </a:lnTo>
                  <a:lnTo>
                    <a:pt x="25603" y="219903"/>
                  </a:lnTo>
                  <a:lnTo>
                    <a:pt x="54863" y="249539"/>
                  </a:lnTo>
                  <a:lnTo>
                    <a:pt x="92659" y="268752"/>
                  </a:lnTo>
                  <a:lnTo>
                    <a:pt x="137160" y="275589"/>
                  </a:lnTo>
                  <a:lnTo>
                    <a:pt x="181173" y="268752"/>
                  </a:lnTo>
                  <a:lnTo>
                    <a:pt x="218907" y="249539"/>
                  </a:lnTo>
                  <a:lnTo>
                    <a:pt x="248351" y="219903"/>
                  </a:lnTo>
                  <a:lnTo>
                    <a:pt x="267492" y="181792"/>
                  </a:lnTo>
                  <a:lnTo>
                    <a:pt x="274320" y="137159"/>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5"/>
            <p:cNvSpPr/>
            <p:nvPr/>
          </p:nvSpPr>
          <p:spPr>
            <a:xfrm>
              <a:off x="2696210" y="4067809"/>
              <a:ext cx="3628390" cy="580390"/>
            </a:xfrm>
            <a:custGeom>
              <a:rect b="b" l="l" r="r" t="t"/>
              <a:pathLst>
                <a:path extrusionOk="0" h="580389" w="3628390">
                  <a:moveTo>
                    <a:pt x="3186429" y="0"/>
                  </a:moveTo>
                  <a:lnTo>
                    <a:pt x="3230443" y="6827"/>
                  </a:lnTo>
                  <a:lnTo>
                    <a:pt x="3268177" y="25968"/>
                  </a:lnTo>
                  <a:lnTo>
                    <a:pt x="3297621" y="55412"/>
                  </a:lnTo>
                  <a:lnTo>
                    <a:pt x="3316762" y="93146"/>
                  </a:lnTo>
                  <a:lnTo>
                    <a:pt x="3323590" y="137159"/>
                  </a:lnTo>
                  <a:lnTo>
                    <a:pt x="3316762" y="181792"/>
                  </a:lnTo>
                  <a:lnTo>
                    <a:pt x="3297621" y="219903"/>
                  </a:lnTo>
                  <a:lnTo>
                    <a:pt x="3268177" y="249539"/>
                  </a:lnTo>
                  <a:lnTo>
                    <a:pt x="3230443" y="268752"/>
                  </a:lnTo>
                  <a:lnTo>
                    <a:pt x="3186429" y="275589"/>
                  </a:lnTo>
                  <a:lnTo>
                    <a:pt x="3141929" y="268752"/>
                  </a:lnTo>
                  <a:lnTo>
                    <a:pt x="3104133" y="249539"/>
                  </a:lnTo>
                  <a:lnTo>
                    <a:pt x="3074873" y="219903"/>
                  </a:lnTo>
                  <a:lnTo>
                    <a:pt x="3055975" y="181792"/>
                  </a:lnTo>
                  <a:lnTo>
                    <a:pt x="3049269" y="137159"/>
                  </a:lnTo>
                  <a:lnTo>
                    <a:pt x="3055975" y="93146"/>
                  </a:lnTo>
                  <a:lnTo>
                    <a:pt x="3074873" y="55412"/>
                  </a:lnTo>
                  <a:lnTo>
                    <a:pt x="3104134" y="25968"/>
                  </a:lnTo>
                  <a:lnTo>
                    <a:pt x="3141929" y="6827"/>
                  </a:lnTo>
                  <a:lnTo>
                    <a:pt x="3186429" y="0"/>
                  </a:lnTo>
                  <a:close/>
                </a:path>
                <a:path extrusionOk="0" h="580389" w="3628390">
                  <a:moveTo>
                    <a:pt x="3049269" y="0"/>
                  </a:moveTo>
                  <a:lnTo>
                    <a:pt x="3049269" y="0"/>
                  </a:lnTo>
                </a:path>
                <a:path extrusionOk="0" h="580389" w="3628390">
                  <a:moveTo>
                    <a:pt x="3323590" y="275589"/>
                  </a:moveTo>
                  <a:lnTo>
                    <a:pt x="3323590" y="275589"/>
                  </a:lnTo>
                </a:path>
                <a:path extrusionOk="0" h="580389" w="3628390">
                  <a:moveTo>
                    <a:pt x="3489960" y="0"/>
                  </a:moveTo>
                  <a:lnTo>
                    <a:pt x="3534592" y="6827"/>
                  </a:lnTo>
                  <a:lnTo>
                    <a:pt x="3572703" y="25968"/>
                  </a:lnTo>
                  <a:lnTo>
                    <a:pt x="3602339" y="55412"/>
                  </a:lnTo>
                  <a:lnTo>
                    <a:pt x="3621552" y="93146"/>
                  </a:lnTo>
                  <a:lnTo>
                    <a:pt x="3628390" y="137159"/>
                  </a:lnTo>
                  <a:lnTo>
                    <a:pt x="3621552" y="181792"/>
                  </a:lnTo>
                  <a:lnTo>
                    <a:pt x="3602339" y="219903"/>
                  </a:lnTo>
                  <a:lnTo>
                    <a:pt x="3572703" y="249539"/>
                  </a:lnTo>
                  <a:lnTo>
                    <a:pt x="3534592" y="268752"/>
                  </a:lnTo>
                  <a:lnTo>
                    <a:pt x="3489960" y="275589"/>
                  </a:lnTo>
                  <a:lnTo>
                    <a:pt x="3445946" y="268752"/>
                  </a:lnTo>
                  <a:lnTo>
                    <a:pt x="3408212" y="249539"/>
                  </a:lnTo>
                  <a:lnTo>
                    <a:pt x="3378768" y="219903"/>
                  </a:lnTo>
                  <a:lnTo>
                    <a:pt x="3359627" y="181792"/>
                  </a:lnTo>
                  <a:lnTo>
                    <a:pt x="3352800" y="137159"/>
                  </a:lnTo>
                  <a:lnTo>
                    <a:pt x="3359627" y="93146"/>
                  </a:lnTo>
                  <a:lnTo>
                    <a:pt x="3378768" y="55412"/>
                  </a:lnTo>
                  <a:lnTo>
                    <a:pt x="3408212" y="25968"/>
                  </a:lnTo>
                  <a:lnTo>
                    <a:pt x="3445946" y="6827"/>
                  </a:lnTo>
                  <a:lnTo>
                    <a:pt x="3489960" y="0"/>
                  </a:lnTo>
                  <a:close/>
                </a:path>
                <a:path extrusionOk="0" h="580389" w="3628390">
                  <a:moveTo>
                    <a:pt x="3352800" y="0"/>
                  </a:moveTo>
                  <a:lnTo>
                    <a:pt x="3352800" y="0"/>
                  </a:lnTo>
                </a:path>
                <a:path extrusionOk="0" h="580389" w="3628390">
                  <a:moveTo>
                    <a:pt x="3628390" y="275589"/>
                  </a:moveTo>
                  <a:lnTo>
                    <a:pt x="3628390" y="275589"/>
                  </a:lnTo>
                </a:path>
                <a:path extrusionOk="0" h="580389" w="3628390">
                  <a:moveTo>
                    <a:pt x="137159" y="306069"/>
                  </a:moveTo>
                  <a:lnTo>
                    <a:pt x="181792" y="312775"/>
                  </a:lnTo>
                  <a:lnTo>
                    <a:pt x="219903" y="331673"/>
                  </a:lnTo>
                  <a:lnTo>
                    <a:pt x="249539" y="360933"/>
                  </a:lnTo>
                  <a:lnTo>
                    <a:pt x="268752" y="398729"/>
                  </a:lnTo>
                  <a:lnTo>
                    <a:pt x="275589" y="443229"/>
                  </a:lnTo>
                  <a:lnTo>
                    <a:pt x="268752" y="487243"/>
                  </a:lnTo>
                  <a:lnTo>
                    <a:pt x="249539" y="524977"/>
                  </a:lnTo>
                  <a:lnTo>
                    <a:pt x="219903" y="554421"/>
                  </a:lnTo>
                  <a:lnTo>
                    <a:pt x="181792" y="573562"/>
                  </a:lnTo>
                  <a:lnTo>
                    <a:pt x="137159" y="580389"/>
                  </a:lnTo>
                  <a:lnTo>
                    <a:pt x="93146" y="573562"/>
                  </a:lnTo>
                  <a:lnTo>
                    <a:pt x="55412" y="554421"/>
                  </a:lnTo>
                  <a:lnTo>
                    <a:pt x="25968" y="524977"/>
                  </a:lnTo>
                  <a:lnTo>
                    <a:pt x="6827" y="487243"/>
                  </a:lnTo>
                  <a:lnTo>
                    <a:pt x="0" y="443229"/>
                  </a:lnTo>
                  <a:lnTo>
                    <a:pt x="6827" y="398729"/>
                  </a:lnTo>
                  <a:lnTo>
                    <a:pt x="25968" y="360933"/>
                  </a:lnTo>
                  <a:lnTo>
                    <a:pt x="55412" y="331673"/>
                  </a:lnTo>
                  <a:lnTo>
                    <a:pt x="93146" y="312775"/>
                  </a:lnTo>
                  <a:lnTo>
                    <a:pt x="137159" y="306069"/>
                  </a:lnTo>
                  <a:close/>
                </a:path>
                <a:path extrusionOk="0" h="580389" w="3628390">
                  <a:moveTo>
                    <a:pt x="0" y="306069"/>
                  </a:moveTo>
                  <a:lnTo>
                    <a:pt x="0" y="306069"/>
                  </a:lnTo>
                </a:path>
                <a:path extrusionOk="0" h="580389" w="3628390">
                  <a:moveTo>
                    <a:pt x="275589" y="580389"/>
                  </a:moveTo>
                  <a:lnTo>
                    <a:pt x="275589" y="580389"/>
                  </a:lnTo>
                </a:path>
                <a:path extrusionOk="0" h="580389" w="3628390">
                  <a:moveTo>
                    <a:pt x="443229" y="306069"/>
                  </a:moveTo>
                  <a:lnTo>
                    <a:pt x="487243" y="312775"/>
                  </a:lnTo>
                  <a:lnTo>
                    <a:pt x="524977" y="331673"/>
                  </a:lnTo>
                  <a:lnTo>
                    <a:pt x="554421" y="360933"/>
                  </a:lnTo>
                  <a:lnTo>
                    <a:pt x="573562" y="398729"/>
                  </a:lnTo>
                  <a:lnTo>
                    <a:pt x="580389" y="443229"/>
                  </a:lnTo>
                  <a:lnTo>
                    <a:pt x="573562" y="487243"/>
                  </a:lnTo>
                  <a:lnTo>
                    <a:pt x="554421" y="524977"/>
                  </a:lnTo>
                  <a:lnTo>
                    <a:pt x="524977" y="554421"/>
                  </a:lnTo>
                  <a:lnTo>
                    <a:pt x="487243" y="573562"/>
                  </a:lnTo>
                  <a:lnTo>
                    <a:pt x="443229" y="580389"/>
                  </a:lnTo>
                  <a:lnTo>
                    <a:pt x="398729" y="573562"/>
                  </a:lnTo>
                  <a:lnTo>
                    <a:pt x="360933" y="554421"/>
                  </a:lnTo>
                  <a:lnTo>
                    <a:pt x="331673" y="524977"/>
                  </a:lnTo>
                  <a:lnTo>
                    <a:pt x="312775" y="487243"/>
                  </a:lnTo>
                  <a:lnTo>
                    <a:pt x="306069" y="443229"/>
                  </a:lnTo>
                  <a:lnTo>
                    <a:pt x="312775" y="398729"/>
                  </a:lnTo>
                  <a:lnTo>
                    <a:pt x="331673" y="360933"/>
                  </a:lnTo>
                  <a:lnTo>
                    <a:pt x="360933" y="331673"/>
                  </a:lnTo>
                  <a:lnTo>
                    <a:pt x="398729" y="312775"/>
                  </a:lnTo>
                  <a:lnTo>
                    <a:pt x="443229" y="306069"/>
                  </a:lnTo>
                  <a:close/>
                </a:path>
                <a:path extrusionOk="0" h="580389" w="3628390">
                  <a:moveTo>
                    <a:pt x="306069" y="306069"/>
                  </a:moveTo>
                  <a:lnTo>
                    <a:pt x="306069" y="306069"/>
                  </a:lnTo>
                </a:path>
                <a:path extrusionOk="0" h="580389" w="3628390">
                  <a:moveTo>
                    <a:pt x="580389" y="580389"/>
                  </a:moveTo>
                  <a:lnTo>
                    <a:pt x="580389" y="580389"/>
                  </a:lnTo>
                </a:path>
                <a:path extrusionOk="0" h="580389" w="3628390">
                  <a:moveTo>
                    <a:pt x="746760" y="306069"/>
                  </a:moveTo>
                  <a:lnTo>
                    <a:pt x="791392" y="312775"/>
                  </a:lnTo>
                  <a:lnTo>
                    <a:pt x="829503" y="331673"/>
                  </a:lnTo>
                  <a:lnTo>
                    <a:pt x="859139" y="360933"/>
                  </a:lnTo>
                  <a:lnTo>
                    <a:pt x="878352" y="398729"/>
                  </a:lnTo>
                  <a:lnTo>
                    <a:pt x="885189" y="443229"/>
                  </a:lnTo>
                  <a:lnTo>
                    <a:pt x="878352" y="487243"/>
                  </a:lnTo>
                  <a:lnTo>
                    <a:pt x="859139" y="524977"/>
                  </a:lnTo>
                  <a:lnTo>
                    <a:pt x="829503" y="554421"/>
                  </a:lnTo>
                  <a:lnTo>
                    <a:pt x="791392" y="573562"/>
                  </a:lnTo>
                  <a:lnTo>
                    <a:pt x="746760" y="580389"/>
                  </a:lnTo>
                  <a:lnTo>
                    <a:pt x="702746" y="573562"/>
                  </a:lnTo>
                  <a:lnTo>
                    <a:pt x="665012" y="554421"/>
                  </a:lnTo>
                  <a:lnTo>
                    <a:pt x="635568" y="524977"/>
                  </a:lnTo>
                  <a:lnTo>
                    <a:pt x="616427" y="487243"/>
                  </a:lnTo>
                  <a:lnTo>
                    <a:pt x="609600" y="443229"/>
                  </a:lnTo>
                  <a:lnTo>
                    <a:pt x="616427" y="398729"/>
                  </a:lnTo>
                  <a:lnTo>
                    <a:pt x="635568" y="360933"/>
                  </a:lnTo>
                  <a:lnTo>
                    <a:pt x="665012" y="331673"/>
                  </a:lnTo>
                  <a:lnTo>
                    <a:pt x="702746" y="312775"/>
                  </a:lnTo>
                  <a:lnTo>
                    <a:pt x="746760" y="306069"/>
                  </a:lnTo>
                  <a:close/>
                </a:path>
                <a:path extrusionOk="0" h="580389" w="3628390">
                  <a:moveTo>
                    <a:pt x="609600" y="306069"/>
                  </a:moveTo>
                  <a:lnTo>
                    <a:pt x="609600" y="306069"/>
                  </a:lnTo>
                </a:path>
                <a:path extrusionOk="0" h="580389" w="3628390">
                  <a:moveTo>
                    <a:pt x="885189" y="580389"/>
                  </a:moveTo>
                  <a:lnTo>
                    <a:pt x="885189" y="580389"/>
                  </a:lnTo>
                </a:path>
                <a:path extrusionOk="0" h="580389" w="3628390">
                  <a:moveTo>
                    <a:pt x="1051560" y="306069"/>
                  </a:moveTo>
                  <a:lnTo>
                    <a:pt x="1096192" y="312775"/>
                  </a:lnTo>
                  <a:lnTo>
                    <a:pt x="1134303" y="331673"/>
                  </a:lnTo>
                  <a:lnTo>
                    <a:pt x="1163939" y="360933"/>
                  </a:lnTo>
                  <a:lnTo>
                    <a:pt x="1183152" y="398729"/>
                  </a:lnTo>
                  <a:lnTo>
                    <a:pt x="1189989" y="443229"/>
                  </a:lnTo>
                  <a:lnTo>
                    <a:pt x="1183152" y="487243"/>
                  </a:lnTo>
                  <a:lnTo>
                    <a:pt x="1163939" y="524977"/>
                  </a:lnTo>
                  <a:lnTo>
                    <a:pt x="1134303" y="554421"/>
                  </a:lnTo>
                  <a:lnTo>
                    <a:pt x="1096192" y="573562"/>
                  </a:lnTo>
                  <a:lnTo>
                    <a:pt x="1051560" y="580389"/>
                  </a:lnTo>
                  <a:lnTo>
                    <a:pt x="1007546" y="573562"/>
                  </a:lnTo>
                  <a:lnTo>
                    <a:pt x="969812" y="554421"/>
                  </a:lnTo>
                  <a:lnTo>
                    <a:pt x="940368" y="524977"/>
                  </a:lnTo>
                  <a:lnTo>
                    <a:pt x="921227" y="487243"/>
                  </a:lnTo>
                  <a:lnTo>
                    <a:pt x="914400" y="443229"/>
                  </a:lnTo>
                  <a:lnTo>
                    <a:pt x="921227" y="398729"/>
                  </a:lnTo>
                  <a:lnTo>
                    <a:pt x="940368" y="360933"/>
                  </a:lnTo>
                  <a:lnTo>
                    <a:pt x="969812" y="331673"/>
                  </a:lnTo>
                  <a:lnTo>
                    <a:pt x="1007546" y="312775"/>
                  </a:lnTo>
                  <a:lnTo>
                    <a:pt x="1051560" y="306069"/>
                  </a:lnTo>
                  <a:close/>
                </a:path>
                <a:path extrusionOk="0" h="580389" w="3628390">
                  <a:moveTo>
                    <a:pt x="914400" y="306069"/>
                  </a:moveTo>
                  <a:lnTo>
                    <a:pt x="914400" y="306069"/>
                  </a:lnTo>
                </a:path>
                <a:path extrusionOk="0" h="580389" w="3628390">
                  <a:moveTo>
                    <a:pt x="1189989" y="580389"/>
                  </a:moveTo>
                  <a:lnTo>
                    <a:pt x="1189989" y="580389"/>
                  </a:lnTo>
                </a:path>
                <a:path extrusionOk="0" h="580389" w="3628390">
                  <a:moveTo>
                    <a:pt x="1357629" y="306069"/>
                  </a:moveTo>
                  <a:lnTo>
                    <a:pt x="1401643" y="312775"/>
                  </a:lnTo>
                  <a:lnTo>
                    <a:pt x="1439377" y="331673"/>
                  </a:lnTo>
                  <a:lnTo>
                    <a:pt x="1468821" y="360933"/>
                  </a:lnTo>
                  <a:lnTo>
                    <a:pt x="1487962" y="398729"/>
                  </a:lnTo>
                  <a:lnTo>
                    <a:pt x="1494789" y="443229"/>
                  </a:lnTo>
                  <a:lnTo>
                    <a:pt x="1487962" y="487243"/>
                  </a:lnTo>
                  <a:lnTo>
                    <a:pt x="1468821" y="524977"/>
                  </a:lnTo>
                  <a:lnTo>
                    <a:pt x="1439377" y="554421"/>
                  </a:lnTo>
                  <a:lnTo>
                    <a:pt x="1401643" y="573562"/>
                  </a:lnTo>
                  <a:lnTo>
                    <a:pt x="1357629" y="580389"/>
                  </a:lnTo>
                  <a:lnTo>
                    <a:pt x="1313129" y="573562"/>
                  </a:lnTo>
                  <a:lnTo>
                    <a:pt x="1275333" y="554421"/>
                  </a:lnTo>
                  <a:lnTo>
                    <a:pt x="1246073" y="524977"/>
                  </a:lnTo>
                  <a:lnTo>
                    <a:pt x="1227175" y="487243"/>
                  </a:lnTo>
                  <a:lnTo>
                    <a:pt x="1220469" y="443229"/>
                  </a:lnTo>
                  <a:lnTo>
                    <a:pt x="1227175" y="398729"/>
                  </a:lnTo>
                  <a:lnTo>
                    <a:pt x="1246073" y="360933"/>
                  </a:lnTo>
                  <a:lnTo>
                    <a:pt x="1275334" y="331673"/>
                  </a:lnTo>
                  <a:lnTo>
                    <a:pt x="1313129" y="312775"/>
                  </a:lnTo>
                  <a:lnTo>
                    <a:pt x="1357629" y="306069"/>
                  </a:lnTo>
                  <a:close/>
                </a:path>
                <a:path extrusionOk="0" h="580389" w="3628390">
                  <a:moveTo>
                    <a:pt x="1220469" y="306069"/>
                  </a:moveTo>
                  <a:lnTo>
                    <a:pt x="1220469" y="306069"/>
                  </a:lnTo>
                </a:path>
                <a:path extrusionOk="0" h="580389" w="3628390">
                  <a:moveTo>
                    <a:pt x="1494789" y="580389"/>
                  </a:moveTo>
                  <a:lnTo>
                    <a:pt x="1494789" y="580389"/>
                  </a:lnTo>
                </a:path>
                <a:path extrusionOk="0" h="580389" w="3628390">
                  <a:moveTo>
                    <a:pt x="1661160" y="306069"/>
                  </a:moveTo>
                  <a:lnTo>
                    <a:pt x="1705792" y="312775"/>
                  </a:lnTo>
                  <a:lnTo>
                    <a:pt x="1743903" y="331673"/>
                  </a:lnTo>
                  <a:lnTo>
                    <a:pt x="1773539" y="360933"/>
                  </a:lnTo>
                  <a:lnTo>
                    <a:pt x="1792752" y="398729"/>
                  </a:lnTo>
                  <a:lnTo>
                    <a:pt x="1799589" y="443229"/>
                  </a:lnTo>
                  <a:lnTo>
                    <a:pt x="1792752" y="487243"/>
                  </a:lnTo>
                  <a:lnTo>
                    <a:pt x="1773539" y="524977"/>
                  </a:lnTo>
                  <a:lnTo>
                    <a:pt x="1743903" y="554421"/>
                  </a:lnTo>
                  <a:lnTo>
                    <a:pt x="1705792" y="573562"/>
                  </a:lnTo>
                  <a:lnTo>
                    <a:pt x="1661160" y="580389"/>
                  </a:lnTo>
                  <a:lnTo>
                    <a:pt x="1617146" y="573562"/>
                  </a:lnTo>
                  <a:lnTo>
                    <a:pt x="1579412" y="554421"/>
                  </a:lnTo>
                  <a:lnTo>
                    <a:pt x="1549968" y="524977"/>
                  </a:lnTo>
                  <a:lnTo>
                    <a:pt x="1530827" y="487243"/>
                  </a:lnTo>
                  <a:lnTo>
                    <a:pt x="1524000" y="443229"/>
                  </a:lnTo>
                  <a:lnTo>
                    <a:pt x="1530827" y="398729"/>
                  </a:lnTo>
                  <a:lnTo>
                    <a:pt x="1549968" y="360933"/>
                  </a:lnTo>
                  <a:lnTo>
                    <a:pt x="1579412" y="331673"/>
                  </a:lnTo>
                  <a:lnTo>
                    <a:pt x="1617146" y="312775"/>
                  </a:lnTo>
                  <a:lnTo>
                    <a:pt x="1661160" y="306069"/>
                  </a:lnTo>
                  <a:close/>
                </a:path>
                <a:path extrusionOk="0" h="580389" w="3628390">
                  <a:moveTo>
                    <a:pt x="1524000" y="306069"/>
                  </a:moveTo>
                  <a:lnTo>
                    <a:pt x="1524000" y="306069"/>
                  </a:lnTo>
                </a:path>
                <a:path extrusionOk="0" h="580389" w="3628390">
                  <a:moveTo>
                    <a:pt x="1799589" y="580389"/>
                  </a:moveTo>
                  <a:lnTo>
                    <a:pt x="1799589" y="580389"/>
                  </a:lnTo>
                </a:path>
                <a:path extrusionOk="0" h="580389" w="3628390">
                  <a:moveTo>
                    <a:pt x="1965960" y="306069"/>
                  </a:moveTo>
                  <a:lnTo>
                    <a:pt x="2010592" y="312775"/>
                  </a:lnTo>
                  <a:lnTo>
                    <a:pt x="2048703" y="331673"/>
                  </a:lnTo>
                  <a:lnTo>
                    <a:pt x="2078339" y="360933"/>
                  </a:lnTo>
                  <a:lnTo>
                    <a:pt x="2097552" y="398729"/>
                  </a:lnTo>
                  <a:lnTo>
                    <a:pt x="2104390" y="443229"/>
                  </a:lnTo>
                  <a:lnTo>
                    <a:pt x="2097552" y="487243"/>
                  </a:lnTo>
                  <a:lnTo>
                    <a:pt x="2078339" y="524977"/>
                  </a:lnTo>
                  <a:lnTo>
                    <a:pt x="2048703" y="554421"/>
                  </a:lnTo>
                  <a:lnTo>
                    <a:pt x="2010592" y="573562"/>
                  </a:lnTo>
                  <a:lnTo>
                    <a:pt x="1965960" y="580389"/>
                  </a:lnTo>
                  <a:lnTo>
                    <a:pt x="1921946" y="573562"/>
                  </a:lnTo>
                  <a:lnTo>
                    <a:pt x="1884212" y="554421"/>
                  </a:lnTo>
                  <a:lnTo>
                    <a:pt x="1854768" y="524977"/>
                  </a:lnTo>
                  <a:lnTo>
                    <a:pt x="1835627" y="487243"/>
                  </a:lnTo>
                  <a:lnTo>
                    <a:pt x="1828800" y="443229"/>
                  </a:lnTo>
                  <a:lnTo>
                    <a:pt x="1835627" y="398729"/>
                  </a:lnTo>
                  <a:lnTo>
                    <a:pt x="1854768" y="360933"/>
                  </a:lnTo>
                  <a:lnTo>
                    <a:pt x="1884212" y="331673"/>
                  </a:lnTo>
                  <a:lnTo>
                    <a:pt x="1921946" y="312775"/>
                  </a:lnTo>
                  <a:lnTo>
                    <a:pt x="1965960" y="306069"/>
                  </a:lnTo>
                  <a:close/>
                </a:path>
                <a:path extrusionOk="0" h="580389" w="3628390">
                  <a:moveTo>
                    <a:pt x="1828800" y="306069"/>
                  </a:moveTo>
                  <a:lnTo>
                    <a:pt x="1828800" y="306069"/>
                  </a:lnTo>
                </a:path>
                <a:path extrusionOk="0" h="580389" w="3628390">
                  <a:moveTo>
                    <a:pt x="2104390" y="580389"/>
                  </a:moveTo>
                  <a:lnTo>
                    <a:pt x="2104390" y="5803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5"/>
            <p:cNvSpPr/>
            <p:nvPr/>
          </p:nvSpPr>
          <p:spPr>
            <a:xfrm>
              <a:off x="4831080" y="4373879"/>
              <a:ext cx="274320" cy="274320"/>
            </a:xfrm>
            <a:custGeom>
              <a:rect b="b" l="l" r="r" t="t"/>
              <a:pathLst>
                <a:path extrusionOk="0" h="274320" w="274320">
                  <a:moveTo>
                    <a:pt x="137160" y="0"/>
                  </a:moveTo>
                  <a:lnTo>
                    <a:pt x="92659" y="6705"/>
                  </a:lnTo>
                  <a:lnTo>
                    <a:pt x="54864" y="25603"/>
                  </a:lnTo>
                  <a:lnTo>
                    <a:pt x="25603" y="54864"/>
                  </a:lnTo>
                  <a:lnTo>
                    <a:pt x="6705" y="92659"/>
                  </a:lnTo>
                  <a:lnTo>
                    <a:pt x="0" y="137160"/>
                  </a:lnTo>
                  <a:lnTo>
                    <a:pt x="6705" y="181173"/>
                  </a:lnTo>
                  <a:lnTo>
                    <a:pt x="25603" y="218907"/>
                  </a:lnTo>
                  <a:lnTo>
                    <a:pt x="54863" y="248351"/>
                  </a:lnTo>
                  <a:lnTo>
                    <a:pt x="92659" y="267492"/>
                  </a:lnTo>
                  <a:lnTo>
                    <a:pt x="137160" y="274320"/>
                  </a:lnTo>
                  <a:lnTo>
                    <a:pt x="181173" y="267492"/>
                  </a:lnTo>
                  <a:lnTo>
                    <a:pt x="218907" y="248351"/>
                  </a:lnTo>
                  <a:lnTo>
                    <a:pt x="248351" y="218907"/>
                  </a:lnTo>
                  <a:lnTo>
                    <a:pt x="267492" y="181173"/>
                  </a:lnTo>
                  <a:lnTo>
                    <a:pt x="274320" y="137160"/>
                  </a:lnTo>
                  <a:lnTo>
                    <a:pt x="267492" y="92659"/>
                  </a:lnTo>
                  <a:lnTo>
                    <a:pt x="248351" y="54864"/>
                  </a:lnTo>
                  <a:lnTo>
                    <a:pt x="218907" y="25603"/>
                  </a:lnTo>
                  <a:lnTo>
                    <a:pt x="181173" y="6705"/>
                  </a:lnTo>
                  <a:lnTo>
                    <a:pt x="137160"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15"/>
            <p:cNvSpPr/>
            <p:nvPr/>
          </p:nvSpPr>
          <p:spPr>
            <a:xfrm>
              <a:off x="2696210" y="4373879"/>
              <a:ext cx="3628390" cy="579120"/>
            </a:xfrm>
            <a:custGeom>
              <a:rect b="b" l="l" r="r" t="t"/>
              <a:pathLst>
                <a:path extrusionOk="0" h="579120" w="3628390">
                  <a:moveTo>
                    <a:pt x="2272029" y="0"/>
                  </a:moveTo>
                  <a:lnTo>
                    <a:pt x="2316043" y="6705"/>
                  </a:lnTo>
                  <a:lnTo>
                    <a:pt x="2353777" y="25603"/>
                  </a:lnTo>
                  <a:lnTo>
                    <a:pt x="2383221" y="54864"/>
                  </a:lnTo>
                  <a:lnTo>
                    <a:pt x="2402362" y="92659"/>
                  </a:lnTo>
                  <a:lnTo>
                    <a:pt x="2409190" y="137160"/>
                  </a:lnTo>
                  <a:lnTo>
                    <a:pt x="2402362" y="181173"/>
                  </a:lnTo>
                  <a:lnTo>
                    <a:pt x="2383221" y="218907"/>
                  </a:lnTo>
                  <a:lnTo>
                    <a:pt x="2353777" y="248351"/>
                  </a:lnTo>
                  <a:lnTo>
                    <a:pt x="2316043" y="267492"/>
                  </a:lnTo>
                  <a:lnTo>
                    <a:pt x="2272029" y="274320"/>
                  </a:lnTo>
                  <a:lnTo>
                    <a:pt x="2227529" y="267492"/>
                  </a:lnTo>
                  <a:lnTo>
                    <a:pt x="2189733" y="248351"/>
                  </a:lnTo>
                  <a:lnTo>
                    <a:pt x="2160473" y="218907"/>
                  </a:lnTo>
                  <a:lnTo>
                    <a:pt x="2141575" y="181173"/>
                  </a:lnTo>
                  <a:lnTo>
                    <a:pt x="2134869" y="137160"/>
                  </a:lnTo>
                  <a:lnTo>
                    <a:pt x="2141575" y="92659"/>
                  </a:lnTo>
                  <a:lnTo>
                    <a:pt x="2160473" y="54864"/>
                  </a:lnTo>
                  <a:lnTo>
                    <a:pt x="2189734" y="25603"/>
                  </a:lnTo>
                  <a:lnTo>
                    <a:pt x="2227529" y="6705"/>
                  </a:lnTo>
                  <a:lnTo>
                    <a:pt x="2272029" y="0"/>
                  </a:lnTo>
                  <a:close/>
                </a:path>
                <a:path extrusionOk="0" h="579120" w="3628390">
                  <a:moveTo>
                    <a:pt x="2134869" y="0"/>
                  </a:moveTo>
                  <a:lnTo>
                    <a:pt x="2134869" y="0"/>
                  </a:lnTo>
                </a:path>
                <a:path extrusionOk="0" h="579120" w="3628390">
                  <a:moveTo>
                    <a:pt x="2409190" y="274320"/>
                  </a:moveTo>
                  <a:lnTo>
                    <a:pt x="2409190" y="274320"/>
                  </a:lnTo>
                </a:path>
                <a:path extrusionOk="0" h="579120" w="3628390">
                  <a:moveTo>
                    <a:pt x="2575560" y="0"/>
                  </a:moveTo>
                  <a:lnTo>
                    <a:pt x="2620192" y="6705"/>
                  </a:lnTo>
                  <a:lnTo>
                    <a:pt x="2658303" y="25603"/>
                  </a:lnTo>
                  <a:lnTo>
                    <a:pt x="2687939" y="54864"/>
                  </a:lnTo>
                  <a:lnTo>
                    <a:pt x="2707152" y="92659"/>
                  </a:lnTo>
                  <a:lnTo>
                    <a:pt x="2713990" y="137160"/>
                  </a:lnTo>
                  <a:lnTo>
                    <a:pt x="2707152" y="181173"/>
                  </a:lnTo>
                  <a:lnTo>
                    <a:pt x="2687939" y="218907"/>
                  </a:lnTo>
                  <a:lnTo>
                    <a:pt x="2658303" y="248351"/>
                  </a:lnTo>
                  <a:lnTo>
                    <a:pt x="2620192" y="267492"/>
                  </a:lnTo>
                  <a:lnTo>
                    <a:pt x="2575560" y="274320"/>
                  </a:lnTo>
                  <a:lnTo>
                    <a:pt x="2531546" y="267492"/>
                  </a:lnTo>
                  <a:lnTo>
                    <a:pt x="2493812" y="248351"/>
                  </a:lnTo>
                  <a:lnTo>
                    <a:pt x="2464368" y="218907"/>
                  </a:lnTo>
                  <a:lnTo>
                    <a:pt x="2445227" y="181173"/>
                  </a:lnTo>
                  <a:lnTo>
                    <a:pt x="2438400" y="137160"/>
                  </a:lnTo>
                  <a:lnTo>
                    <a:pt x="2445227" y="92659"/>
                  </a:lnTo>
                  <a:lnTo>
                    <a:pt x="2464368" y="54864"/>
                  </a:lnTo>
                  <a:lnTo>
                    <a:pt x="2493812" y="25603"/>
                  </a:lnTo>
                  <a:lnTo>
                    <a:pt x="2531546" y="6705"/>
                  </a:lnTo>
                  <a:lnTo>
                    <a:pt x="2575560" y="0"/>
                  </a:lnTo>
                  <a:close/>
                </a:path>
                <a:path extrusionOk="0" h="579120" w="3628390">
                  <a:moveTo>
                    <a:pt x="2438400" y="0"/>
                  </a:moveTo>
                  <a:lnTo>
                    <a:pt x="2438400" y="0"/>
                  </a:lnTo>
                </a:path>
                <a:path extrusionOk="0" h="579120" w="3628390">
                  <a:moveTo>
                    <a:pt x="2713990" y="274320"/>
                  </a:moveTo>
                  <a:lnTo>
                    <a:pt x="2713990" y="274320"/>
                  </a:lnTo>
                </a:path>
                <a:path extrusionOk="0" h="579120" w="3628390">
                  <a:moveTo>
                    <a:pt x="2880360" y="0"/>
                  </a:moveTo>
                  <a:lnTo>
                    <a:pt x="2924992" y="6705"/>
                  </a:lnTo>
                  <a:lnTo>
                    <a:pt x="2963103" y="25603"/>
                  </a:lnTo>
                  <a:lnTo>
                    <a:pt x="2992739" y="54864"/>
                  </a:lnTo>
                  <a:lnTo>
                    <a:pt x="3011952" y="92659"/>
                  </a:lnTo>
                  <a:lnTo>
                    <a:pt x="3018790" y="137160"/>
                  </a:lnTo>
                  <a:lnTo>
                    <a:pt x="3011952" y="181173"/>
                  </a:lnTo>
                  <a:lnTo>
                    <a:pt x="2992739" y="218907"/>
                  </a:lnTo>
                  <a:lnTo>
                    <a:pt x="2963103" y="248351"/>
                  </a:lnTo>
                  <a:lnTo>
                    <a:pt x="2924992" y="267492"/>
                  </a:lnTo>
                  <a:lnTo>
                    <a:pt x="2880360" y="274320"/>
                  </a:lnTo>
                  <a:lnTo>
                    <a:pt x="2836346" y="267492"/>
                  </a:lnTo>
                  <a:lnTo>
                    <a:pt x="2798612" y="248351"/>
                  </a:lnTo>
                  <a:lnTo>
                    <a:pt x="2769168" y="218907"/>
                  </a:lnTo>
                  <a:lnTo>
                    <a:pt x="2750027" y="181173"/>
                  </a:lnTo>
                  <a:lnTo>
                    <a:pt x="2743200" y="137160"/>
                  </a:lnTo>
                  <a:lnTo>
                    <a:pt x="2750027" y="92659"/>
                  </a:lnTo>
                  <a:lnTo>
                    <a:pt x="2769168" y="54864"/>
                  </a:lnTo>
                  <a:lnTo>
                    <a:pt x="2798612" y="25603"/>
                  </a:lnTo>
                  <a:lnTo>
                    <a:pt x="2836346" y="6705"/>
                  </a:lnTo>
                  <a:lnTo>
                    <a:pt x="2880360" y="0"/>
                  </a:lnTo>
                  <a:close/>
                </a:path>
                <a:path extrusionOk="0" h="579120" w="3628390">
                  <a:moveTo>
                    <a:pt x="2743200" y="0"/>
                  </a:moveTo>
                  <a:lnTo>
                    <a:pt x="2743200" y="0"/>
                  </a:lnTo>
                </a:path>
                <a:path extrusionOk="0" h="579120" w="3628390">
                  <a:moveTo>
                    <a:pt x="3018790" y="274320"/>
                  </a:moveTo>
                  <a:lnTo>
                    <a:pt x="3018790" y="274320"/>
                  </a:lnTo>
                </a:path>
                <a:path extrusionOk="0" h="579120" w="3628390">
                  <a:moveTo>
                    <a:pt x="3186429" y="0"/>
                  </a:moveTo>
                  <a:lnTo>
                    <a:pt x="3230443" y="6705"/>
                  </a:lnTo>
                  <a:lnTo>
                    <a:pt x="3268177" y="25603"/>
                  </a:lnTo>
                  <a:lnTo>
                    <a:pt x="3297621" y="54864"/>
                  </a:lnTo>
                  <a:lnTo>
                    <a:pt x="3316762" y="92659"/>
                  </a:lnTo>
                  <a:lnTo>
                    <a:pt x="3323590" y="137160"/>
                  </a:lnTo>
                  <a:lnTo>
                    <a:pt x="3316762" y="181173"/>
                  </a:lnTo>
                  <a:lnTo>
                    <a:pt x="3297621" y="218907"/>
                  </a:lnTo>
                  <a:lnTo>
                    <a:pt x="3268177" y="248351"/>
                  </a:lnTo>
                  <a:lnTo>
                    <a:pt x="3230443" y="267492"/>
                  </a:lnTo>
                  <a:lnTo>
                    <a:pt x="3186429" y="274320"/>
                  </a:lnTo>
                  <a:lnTo>
                    <a:pt x="3141929" y="267492"/>
                  </a:lnTo>
                  <a:lnTo>
                    <a:pt x="3104133" y="248351"/>
                  </a:lnTo>
                  <a:lnTo>
                    <a:pt x="3074873" y="218907"/>
                  </a:lnTo>
                  <a:lnTo>
                    <a:pt x="3055975" y="181173"/>
                  </a:lnTo>
                  <a:lnTo>
                    <a:pt x="3049269" y="137160"/>
                  </a:lnTo>
                  <a:lnTo>
                    <a:pt x="3055975" y="92659"/>
                  </a:lnTo>
                  <a:lnTo>
                    <a:pt x="3074873" y="54864"/>
                  </a:lnTo>
                  <a:lnTo>
                    <a:pt x="3104134" y="25603"/>
                  </a:lnTo>
                  <a:lnTo>
                    <a:pt x="3141929" y="6705"/>
                  </a:lnTo>
                  <a:lnTo>
                    <a:pt x="3186429" y="0"/>
                  </a:lnTo>
                  <a:close/>
                </a:path>
                <a:path extrusionOk="0" h="579120" w="3628390">
                  <a:moveTo>
                    <a:pt x="3049269" y="0"/>
                  </a:moveTo>
                  <a:lnTo>
                    <a:pt x="3049269" y="0"/>
                  </a:lnTo>
                </a:path>
                <a:path extrusionOk="0" h="579120" w="3628390">
                  <a:moveTo>
                    <a:pt x="3323590" y="274320"/>
                  </a:moveTo>
                  <a:lnTo>
                    <a:pt x="3323590" y="274320"/>
                  </a:lnTo>
                </a:path>
                <a:path extrusionOk="0" h="579120" w="3628390">
                  <a:moveTo>
                    <a:pt x="3489960" y="0"/>
                  </a:moveTo>
                  <a:lnTo>
                    <a:pt x="3534592" y="6705"/>
                  </a:lnTo>
                  <a:lnTo>
                    <a:pt x="3572703" y="25603"/>
                  </a:lnTo>
                  <a:lnTo>
                    <a:pt x="3602339" y="54864"/>
                  </a:lnTo>
                  <a:lnTo>
                    <a:pt x="3621552" y="92659"/>
                  </a:lnTo>
                  <a:lnTo>
                    <a:pt x="3628390" y="137160"/>
                  </a:lnTo>
                  <a:lnTo>
                    <a:pt x="3621552" y="181173"/>
                  </a:lnTo>
                  <a:lnTo>
                    <a:pt x="3602339" y="218907"/>
                  </a:lnTo>
                  <a:lnTo>
                    <a:pt x="3572703" y="248351"/>
                  </a:lnTo>
                  <a:lnTo>
                    <a:pt x="3534592" y="267492"/>
                  </a:lnTo>
                  <a:lnTo>
                    <a:pt x="3489960" y="274320"/>
                  </a:lnTo>
                  <a:lnTo>
                    <a:pt x="3445946" y="267492"/>
                  </a:lnTo>
                  <a:lnTo>
                    <a:pt x="3408212" y="248351"/>
                  </a:lnTo>
                  <a:lnTo>
                    <a:pt x="3378768" y="218907"/>
                  </a:lnTo>
                  <a:lnTo>
                    <a:pt x="3359627" y="181173"/>
                  </a:lnTo>
                  <a:lnTo>
                    <a:pt x="3352800" y="137160"/>
                  </a:lnTo>
                  <a:lnTo>
                    <a:pt x="3359627" y="92659"/>
                  </a:lnTo>
                  <a:lnTo>
                    <a:pt x="3378768" y="54864"/>
                  </a:lnTo>
                  <a:lnTo>
                    <a:pt x="3408212" y="25603"/>
                  </a:lnTo>
                  <a:lnTo>
                    <a:pt x="3445946" y="6705"/>
                  </a:lnTo>
                  <a:lnTo>
                    <a:pt x="3489960" y="0"/>
                  </a:lnTo>
                  <a:close/>
                </a:path>
                <a:path extrusionOk="0" h="579120" w="3628390">
                  <a:moveTo>
                    <a:pt x="3352800" y="0"/>
                  </a:moveTo>
                  <a:lnTo>
                    <a:pt x="3352800" y="0"/>
                  </a:lnTo>
                </a:path>
                <a:path extrusionOk="0" h="579120" w="3628390">
                  <a:moveTo>
                    <a:pt x="3628390" y="274320"/>
                  </a:moveTo>
                  <a:lnTo>
                    <a:pt x="3628390" y="274320"/>
                  </a:lnTo>
                </a:path>
                <a:path extrusionOk="0" h="579120" w="3628390">
                  <a:moveTo>
                    <a:pt x="137159" y="303530"/>
                  </a:moveTo>
                  <a:lnTo>
                    <a:pt x="181792" y="310357"/>
                  </a:lnTo>
                  <a:lnTo>
                    <a:pt x="219903" y="329498"/>
                  </a:lnTo>
                  <a:lnTo>
                    <a:pt x="249539" y="358942"/>
                  </a:lnTo>
                  <a:lnTo>
                    <a:pt x="268752" y="396676"/>
                  </a:lnTo>
                  <a:lnTo>
                    <a:pt x="275589" y="440690"/>
                  </a:lnTo>
                  <a:lnTo>
                    <a:pt x="268752" y="485322"/>
                  </a:lnTo>
                  <a:lnTo>
                    <a:pt x="249539" y="523433"/>
                  </a:lnTo>
                  <a:lnTo>
                    <a:pt x="219903" y="553069"/>
                  </a:lnTo>
                  <a:lnTo>
                    <a:pt x="181792" y="572282"/>
                  </a:lnTo>
                  <a:lnTo>
                    <a:pt x="137159" y="579120"/>
                  </a:lnTo>
                  <a:lnTo>
                    <a:pt x="93146" y="572282"/>
                  </a:lnTo>
                  <a:lnTo>
                    <a:pt x="55412" y="553069"/>
                  </a:lnTo>
                  <a:lnTo>
                    <a:pt x="25968" y="523433"/>
                  </a:lnTo>
                  <a:lnTo>
                    <a:pt x="6827" y="485322"/>
                  </a:lnTo>
                  <a:lnTo>
                    <a:pt x="0" y="440690"/>
                  </a:lnTo>
                  <a:lnTo>
                    <a:pt x="6827" y="396676"/>
                  </a:lnTo>
                  <a:lnTo>
                    <a:pt x="25968" y="358942"/>
                  </a:lnTo>
                  <a:lnTo>
                    <a:pt x="55412" y="329498"/>
                  </a:lnTo>
                  <a:lnTo>
                    <a:pt x="93146" y="310357"/>
                  </a:lnTo>
                  <a:lnTo>
                    <a:pt x="137159" y="303530"/>
                  </a:lnTo>
                  <a:close/>
                </a:path>
                <a:path extrusionOk="0" h="579120" w="3628390">
                  <a:moveTo>
                    <a:pt x="0" y="303530"/>
                  </a:moveTo>
                  <a:lnTo>
                    <a:pt x="0" y="303530"/>
                  </a:lnTo>
                </a:path>
                <a:path extrusionOk="0" h="579120" w="3628390">
                  <a:moveTo>
                    <a:pt x="275589" y="579120"/>
                  </a:moveTo>
                  <a:lnTo>
                    <a:pt x="275589" y="579120"/>
                  </a:lnTo>
                </a:path>
                <a:path extrusionOk="0" h="579120" w="3628390">
                  <a:moveTo>
                    <a:pt x="443229" y="303530"/>
                  </a:moveTo>
                  <a:lnTo>
                    <a:pt x="487243" y="310357"/>
                  </a:lnTo>
                  <a:lnTo>
                    <a:pt x="524977" y="329498"/>
                  </a:lnTo>
                  <a:lnTo>
                    <a:pt x="554421" y="358942"/>
                  </a:lnTo>
                  <a:lnTo>
                    <a:pt x="573562" y="396676"/>
                  </a:lnTo>
                  <a:lnTo>
                    <a:pt x="580389" y="440690"/>
                  </a:lnTo>
                  <a:lnTo>
                    <a:pt x="573562" y="485322"/>
                  </a:lnTo>
                  <a:lnTo>
                    <a:pt x="554421" y="523433"/>
                  </a:lnTo>
                  <a:lnTo>
                    <a:pt x="524977" y="553069"/>
                  </a:lnTo>
                  <a:lnTo>
                    <a:pt x="487243" y="572282"/>
                  </a:lnTo>
                  <a:lnTo>
                    <a:pt x="443229" y="579120"/>
                  </a:lnTo>
                  <a:lnTo>
                    <a:pt x="398729" y="572282"/>
                  </a:lnTo>
                  <a:lnTo>
                    <a:pt x="360933" y="553069"/>
                  </a:lnTo>
                  <a:lnTo>
                    <a:pt x="331673" y="523433"/>
                  </a:lnTo>
                  <a:lnTo>
                    <a:pt x="312775" y="485322"/>
                  </a:lnTo>
                  <a:lnTo>
                    <a:pt x="306069" y="440690"/>
                  </a:lnTo>
                  <a:lnTo>
                    <a:pt x="312775" y="396676"/>
                  </a:lnTo>
                  <a:lnTo>
                    <a:pt x="331673" y="358942"/>
                  </a:lnTo>
                  <a:lnTo>
                    <a:pt x="360933" y="329498"/>
                  </a:lnTo>
                  <a:lnTo>
                    <a:pt x="398729" y="310357"/>
                  </a:lnTo>
                  <a:lnTo>
                    <a:pt x="443229" y="303530"/>
                  </a:lnTo>
                  <a:close/>
                </a:path>
                <a:path extrusionOk="0" h="579120" w="3628390">
                  <a:moveTo>
                    <a:pt x="306069" y="303530"/>
                  </a:moveTo>
                  <a:lnTo>
                    <a:pt x="306069" y="303530"/>
                  </a:lnTo>
                </a:path>
                <a:path extrusionOk="0" h="579120" w="3628390">
                  <a:moveTo>
                    <a:pt x="580389" y="579120"/>
                  </a:moveTo>
                  <a:lnTo>
                    <a:pt x="580389" y="579120"/>
                  </a:lnTo>
                </a:path>
                <a:path extrusionOk="0" h="579120" w="3628390">
                  <a:moveTo>
                    <a:pt x="746760" y="303530"/>
                  </a:moveTo>
                  <a:lnTo>
                    <a:pt x="791392" y="310357"/>
                  </a:lnTo>
                  <a:lnTo>
                    <a:pt x="829503" y="329498"/>
                  </a:lnTo>
                  <a:lnTo>
                    <a:pt x="859139" y="358942"/>
                  </a:lnTo>
                  <a:lnTo>
                    <a:pt x="878352" y="396676"/>
                  </a:lnTo>
                  <a:lnTo>
                    <a:pt x="885189" y="440690"/>
                  </a:lnTo>
                  <a:lnTo>
                    <a:pt x="878352" y="485322"/>
                  </a:lnTo>
                  <a:lnTo>
                    <a:pt x="859139" y="523433"/>
                  </a:lnTo>
                  <a:lnTo>
                    <a:pt x="829503" y="553069"/>
                  </a:lnTo>
                  <a:lnTo>
                    <a:pt x="791392" y="572282"/>
                  </a:lnTo>
                  <a:lnTo>
                    <a:pt x="746760" y="579120"/>
                  </a:lnTo>
                  <a:lnTo>
                    <a:pt x="702746" y="572282"/>
                  </a:lnTo>
                  <a:lnTo>
                    <a:pt x="665012" y="553069"/>
                  </a:lnTo>
                  <a:lnTo>
                    <a:pt x="635568" y="523433"/>
                  </a:lnTo>
                  <a:lnTo>
                    <a:pt x="616427" y="485322"/>
                  </a:lnTo>
                  <a:lnTo>
                    <a:pt x="609600" y="440690"/>
                  </a:lnTo>
                  <a:lnTo>
                    <a:pt x="616427" y="396676"/>
                  </a:lnTo>
                  <a:lnTo>
                    <a:pt x="635568" y="358942"/>
                  </a:lnTo>
                  <a:lnTo>
                    <a:pt x="665012" y="329498"/>
                  </a:lnTo>
                  <a:lnTo>
                    <a:pt x="702746" y="310357"/>
                  </a:lnTo>
                  <a:lnTo>
                    <a:pt x="746760" y="303530"/>
                  </a:lnTo>
                  <a:close/>
                </a:path>
                <a:path extrusionOk="0" h="579120" w="3628390">
                  <a:moveTo>
                    <a:pt x="609600" y="303530"/>
                  </a:moveTo>
                  <a:lnTo>
                    <a:pt x="609600" y="303530"/>
                  </a:lnTo>
                </a:path>
                <a:path extrusionOk="0" h="579120" w="3628390">
                  <a:moveTo>
                    <a:pt x="885189" y="579120"/>
                  </a:moveTo>
                  <a:lnTo>
                    <a:pt x="885189" y="579120"/>
                  </a:lnTo>
                </a:path>
                <a:path extrusionOk="0" h="579120" w="3628390">
                  <a:moveTo>
                    <a:pt x="1051560" y="303530"/>
                  </a:moveTo>
                  <a:lnTo>
                    <a:pt x="1096192" y="310357"/>
                  </a:lnTo>
                  <a:lnTo>
                    <a:pt x="1134303" y="329498"/>
                  </a:lnTo>
                  <a:lnTo>
                    <a:pt x="1163939" y="358942"/>
                  </a:lnTo>
                  <a:lnTo>
                    <a:pt x="1183152" y="396676"/>
                  </a:lnTo>
                  <a:lnTo>
                    <a:pt x="1189989" y="440690"/>
                  </a:lnTo>
                  <a:lnTo>
                    <a:pt x="1183152" y="485322"/>
                  </a:lnTo>
                  <a:lnTo>
                    <a:pt x="1163939" y="523433"/>
                  </a:lnTo>
                  <a:lnTo>
                    <a:pt x="1134303" y="553069"/>
                  </a:lnTo>
                  <a:lnTo>
                    <a:pt x="1096192" y="572282"/>
                  </a:lnTo>
                  <a:lnTo>
                    <a:pt x="1051560" y="579120"/>
                  </a:lnTo>
                  <a:lnTo>
                    <a:pt x="1007546" y="572282"/>
                  </a:lnTo>
                  <a:lnTo>
                    <a:pt x="969812" y="553069"/>
                  </a:lnTo>
                  <a:lnTo>
                    <a:pt x="940368" y="523433"/>
                  </a:lnTo>
                  <a:lnTo>
                    <a:pt x="921227" y="485322"/>
                  </a:lnTo>
                  <a:lnTo>
                    <a:pt x="914400" y="440690"/>
                  </a:lnTo>
                  <a:lnTo>
                    <a:pt x="921227" y="396676"/>
                  </a:lnTo>
                  <a:lnTo>
                    <a:pt x="940368" y="358942"/>
                  </a:lnTo>
                  <a:lnTo>
                    <a:pt x="969812" y="329498"/>
                  </a:lnTo>
                  <a:lnTo>
                    <a:pt x="1007546" y="310357"/>
                  </a:lnTo>
                  <a:lnTo>
                    <a:pt x="1051560" y="303530"/>
                  </a:lnTo>
                  <a:close/>
                </a:path>
                <a:path extrusionOk="0" h="579120" w="3628390">
                  <a:moveTo>
                    <a:pt x="914400" y="303530"/>
                  </a:moveTo>
                  <a:lnTo>
                    <a:pt x="914400" y="303530"/>
                  </a:lnTo>
                </a:path>
                <a:path extrusionOk="0" h="579120" w="3628390">
                  <a:moveTo>
                    <a:pt x="1189989" y="579120"/>
                  </a:moveTo>
                  <a:lnTo>
                    <a:pt x="1189989" y="579120"/>
                  </a:lnTo>
                </a:path>
                <a:path extrusionOk="0" h="579120" w="3628390">
                  <a:moveTo>
                    <a:pt x="1357629" y="303530"/>
                  </a:moveTo>
                  <a:lnTo>
                    <a:pt x="1401643" y="310357"/>
                  </a:lnTo>
                  <a:lnTo>
                    <a:pt x="1439377" y="329498"/>
                  </a:lnTo>
                  <a:lnTo>
                    <a:pt x="1468821" y="358942"/>
                  </a:lnTo>
                  <a:lnTo>
                    <a:pt x="1487962" y="396676"/>
                  </a:lnTo>
                  <a:lnTo>
                    <a:pt x="1494789" y="440690"/>
                  </a:lnTo>
                  <a:lnTo>
                    <a:pt x="1487962" y="485322"/>
                  </a:lnTo>
                  <a:lnTo>
                    <a:pt x="1468821" y="523433"/>
                  </a:lnTo>
                  <a:lnTo>
                    <a:pt x="1439377" y="553069"/>
                  </a:lnTo>
                  <a:lnTo>
                    <a:pt x="1401643" y="572282"/>
                  </a:lnTo>
                  <a:lnTo>
                    <a:pt x="1357629" y="579120"/>
                  </a:lnTo>
                  <a:lnTo>
                    <a:pt x="1313129" y="572282"/>
                  </a:lnTo>
                  <a:lnTo>
                    <a:pt x="1275333" y="553069"/>
                  </a:lnTo>
                  <a:lnTo>
                    <a:pt x="1246073" y="523433"/>
                  </a:lnTo>
                  <a:lnTo>
                    <a:pt x="1227175" y="485322"/>
                  </a:lnTo>
                  <a:lnTo>
                    <a:pt x="1220469" y="440690"/>
                  </a:lnTo>
                  <a:lnTo>
                    <a:pt x="1227175" y="396676"/>
                  </a:lnTo>
                  <a:lnTo>
                    <a:pt x="1246073" y="358942"/>
                  </a:lnTo>
                  <a:lnTo>
                    <a:pt x="1275334" y="329498"/>
                  </a:lnTo>
                  <a:lnTo>
                    <a:pt x="1313129" y="310357"/>
                  </a:lnTo>
                  <a:lnTo>
                    <a:pt x="1357629" y="303530"/>
                  </a:lnTo>
                  <a:close/>
                </a:path>
                <a:path extrusionOk="0" h="579120" w="3628390">
                  <a:moveTo>
                    <a:pt x="1220469" y="303530"/>
                  </a:moveTo>
                  <a:lnTo>
                    <a:pt x="1220469" y="303530"/>
                  </a:lnTo>
                </a:path>
                <a:path extrusionOk="0" h="579120" w="3628390">
                  <a:moveTo>
                    <a:pt x="1494789" y="579120"/>
                  </a:moveTo>
                  <a:lnTo>
                    <a:pt x="1494789" y="579120"/>
                  </a:lnTo>
                </a:path>
                <a:path extrusionOk="0" h="579120" w="3628390">
                  <a:moveTo>
                    <a:pt x="1661160" y="303530"/>
                  </a:moveTo>
                  <a:lnTo>
                    <a:pt x="1705792" y="310357"/>
                  </a:lnTo>
                  <a:lnTo>
                    <a:pt x="1743903" y="329498"/>
                  </a:lnTo>
                  <a:lnTo>
                    <a:pt x="1773539" y="358942"/>
                  </a:lnTo>
                  <a:lnTo>
                    <a:pt x="1792752" y="396676"/>
                  </a:lnTo>
                  <a:lnTo>
                    <a:pt x="1799589" y="440690"/>
                  </a:lnTo>
                  <a:lnTo>
                    <a:pt x="1792752" y="485322"/>
                  </a:lnTo>
                  <a:lnTo>
                    <a:pt x="1773539" y="523433"/>
                  </a:lnTo>
                  <a:lnTo>
                    <a:pt x="1743903" y="553069"/>
                  </a:lnTo>
                  <a:lnTo>
                    <a:pt x="1705792" y="572282"/>
                  </a:lnTo>
                  <a:lnTo>
                    <a:pt x="1661160" y="579120"/>
                  </a:lnTo>
                  <a:lnTo>
                    <a:pt x="1617146" y="572282"/>
                  </a:lnTo>
                  <a:lnTo>
                    <a:pt x="1579412" y="553069"/>
                  </a:lnTo>
                  <a:lnTo>
                    <a:pt x="1549968" y="523433"/>
                  </a:lnTo>
                  <a:lnTo>
                    <a:pt x="1530827" y="485322"/>
                  </a:lnTo>
                  <a:lnTo>
                    <a:pt x="1524000" y="440690"/>
                  </a:lnTo>
                  <a:lnTo>
                    <a:pt x="1530827" y="396676"/>
                  </a:lnTo>
                  <a:lnTo>
                    <a:pt x="1549968" y="358942"/>
                  </a:lnTo>
                  <a:lnTo>
                    <a:pt x="1579412" y="329498"/>
                  </a:lnTo>
                  <a:lnTo>
                    <a:pt x="1617146" y="310357"/>
                  </a:lnTo>
                  <a:lnTo>
                    <a:pt x="1661160" y="303530"/>
                  </a:lnTo>
                  <a:close/>
                </a:path>
                <a:path extrusionOk="0" h="579120" w="3628390">
                  <a:moveTo>
                    <a:pt x="1524000" y="303530"/>
                  </a:moveTo>
                  <a:lnTo>
                    <a:pt x="1524000" y="303530"/>
                  </a:lnTo>
                </a:path>
                <a:path extrusionOk="0" h="579120" w="3628390">
                  <a:moveTo>
                    <a:pt x="1799589" y="579120"/>
                  </a:moveTo>
                  <a:lnTo>
                    <a:pt x="1799589" y="579120"/>
                  </a:lnTo>
                </a:path>
                <a:path extrusionOk="0" h="579120" w="3628390">
                  <a:moveTo>
                    <a:pt x="1965960" y="303530"/>
                  </a:moveTo>
                  <a:lnTo>
                    <a:pt x="2010592" y="310357"/>
                  </a:lnTo>
                  <a:lnTo>
                    <a:pt x="2048703" y="329498"/>
                  </a:lnTo>
                  <a:lnTo>
                    <a:pt x="2078339" y="358942"/>
                  </a:lnTo>
                  <a:lnTo>
                    <a:pt x="2097552" y="396676"/>
                  </a:lnTo>
                  <a:lnTo>
                    <a:pt x="2104390" y="440690"/>
                  </a:lnTo>
                  <a:lnTo>
                    <a:pt x="2097552" y="485322"/>
                  </a:lnTo>
                  <a:lnTo>
                    <a:pt x="2078339" y="523433"/>
                  </a:lnTo>
                  <a:lnTo>
                    <a:pt x="2048703" y="553069"/>
                  </a:lnTo>
                  <a:lnTo>
                    <a:pt x="2010592" y="572282"/>
                  </a:lnTo>
                  <a:lnTo>
                    <a:pt x="1965960" y="579120"/>
                  </a:lnTo>
                  <a:lnTo>
                    <a:pt x="1921946" y="572282"/>
                  </a:lnTo>
                  <a:lnTo>
                    <a:pt x="1884212" y="553069"/>
                  </a:lnTo>
                  <a:lnTo>
                    <a:pt x="1854768" y="523433"/>
                  </a:lnTo>
                  <a:lnTo>
                    <a:pt x="1835627" y="485322"/>
                  </a:lnTo>
                  <a:lnTo>
                    <a:pt x="1828800" y="440690"/>
                  </a:lnTo>
                  <a:lnTo>
                    <a:pt x="1835627" y="396676"/>
                  </a:lnTo>
                  <a:lnTo>
                    <a:pt x="1854768" y="358942"/>
                  </a:lnTo>
                  <a:lnTo>
                    <a:pt x="1884212" y="329498"/>
                  </a:lnTo>
                  <a:lnTo>
                    <a:pt x="1921946" y="310357"/>
                  </a:lnTo>
                  <a:lnTo>
                    <a:pt x="1965960" y="303530"/>
                  </a:lnTo>
                  <a:close/>
                </a:path>
                <a:path extrusionOk="0" h="579120" w="3628390">
                  <a:moveTo>
                    <a:pt x="1828800" y="303530"/>
                  </a:moveTo>
                  <a:lnTo>
                    <a:pt x="1828800" y="303530"/>
                  </a:lnTo>
                </a:path>
                <a:path extrusionOk="0" h="579120" w="3628390">
                  <a:moveTo>
                    <a:pt x="2104390" y="579120"/>
                  </a:moveTo>
                  <a:lnTo>
                    <a:pt x="2104390" y="579120"/>
                  </a:lnTo>
                </a:path>
                <a:path extrusionOk="0" h="579120" w="3628390">
                  <a:moveTo>
                    <a:pt x="2272029" y="303530"/>
                  </a:moveTo>
                  <a:lnTo>
                    <a:pt x="2316043" y="310357"/>
                  </a:lnTo>
                  <a:lnTo>
                    <a:pt x="2353777" y="329498"/>
                  </a:lnTo>
                  <a:lnTo>
                    <a:pt x="2383221" y="358942"/>
                  </a:lnTo>
                  <a:lnTo>
                    <a:pt x="2402362" y="396676"/>
                  </a:lnTo>
                  <a:lnTo>
                    <a:pt x="2409190" y="440690"/>
                  </a:lnTo>
                  <a:lnTo>
                    <a:pt x="2402362" y="485322"/>
                  </a:lnTo>
                  <a:lnTo>
                    <a:pt x="2383221" y="523433"/>
                  </a:lnTo>
                  <a:lnTo>
                    <a:pt x="2353777" y="553069"/>
                  </a:lnTo>
                  <a:lnTo>
                    <a:pt x="2316043" y="572282"/>
                  </a:lnTo>
                  <a:lnTo>
                    <a:pt x="2272029" y="579120"/>
                  </a:lnTo>
                  <a:lnTo>
                    <a:pt x="2227529" y="572282"/>
                  </a:lnTo>
                  <a:lnTo>
                    <a:pt x="2189733" y="553069"/>
                  </a:lnTo>
                  <a:lnTo>
                    <a:pt x="2160473" y="523433"/>
                  </a:lnTo>
                  <a:lnTo>
                    <a:pt x="2141575" y="485322"/>
                  </a:lnTo>
                  <a:lnTo>
                    <a:pt x="2134869" y="440690"/>
                  </a:lnTo>
                  <a:lnTo>
                    <a:pt x="2141575" y="396676"/>
                  </a:lnTo>
                  <a:lnTo>
                    <a:pt x="2160473" y="358942"/>
                  </a:lnTo>
                  <a:lnTo>
                    <a:pt x="2189734" y="329498"/>
                  </a:lnTo>
                  <a:lnTo>
                    <a:pt x="2227529" y="310357"/>
                  </a:lnTo>
                  <a:lnTo>
                    <a:pt x="2272029" y="303530"/>
                  </a:lnTo>
                  <a:close/>
                </a:path>
                <a:path extrusionOk="0" h="579120" w="3628390">
                  <a:moveTo>
                    <a:pt x="2134869" y="303530"/>
                  </a:moveTo>
                  <a:lnTo>
                    <a:pt x="2134869" y="303530"/>
                  </a:lnTo>
                </a:path>
                <a:path extrusionOk="0" h="579120" w="3628390">
                  <a:moveTo>
                    <a:pt x="2409190" y="579120"/>
                  </a:moveTo>
                  <a:lnTo>
                    <a:pt x="2409190" y="579120"/>
                  </a:lnTo>
                </a:path>
                <a:path extrusionOk="0" h="579120" w="3628390">
                  <a:moveTo>
                    <a:pt x="2575560" y="303530"/>
                  </a:moveTo>
                  <a:lnTo>
                    <a:pt x="2620192" y="310357"/>
                  </a:lnTo>
                  <a:lnTo>
                    <a:pt x="2658303" y="329498"/>
                  </a:lnTo>
                  <a:lnTo>
                    <a:pt x="2687939" y="358942"/>
                  </a:lnTo>
                  <a:lnTo>
                    <a:pt x="2707152" y="396676"/>
                  </a:lnTo>
                  <a:lnTo>
                    <a:pt x="2713990" y="440690"/>
                  </a:lnTo>
                  <a:lnTo>
                    <a:pt x="2707152" y="485322"/>
                  </a:lnTo>
                  <a:lnTo>
                    <a:pt x="2687939" y="523433"/>
                  </a:lnTo>
                  <a:lnTo>
                    <a:pt x="2658303" y="553069"/>
                  </a:lnTo>
                  <a:lnTo>
                    <a:pt x="2620192" y="572282"/>
                  </a:lnTo>
                  <a:lnTo>
                    <a:pt x="2575560" y="579120"/>
                  </a:lnTo>
                  <a:lnTo>
                    <a:pt x="2531546" y="572282"/>
                  </a:lnTo>
                  <a:lnTo>
                    <a:pt x="2493812" y="553069"/>
                  </a:lnTo>
                  <a:lnTo>
                    <a:pt x="2464368" y="523433"/>
                  </a:lnTo>
                  <a:lnTo>
                    <a:pt x="2445227" y="485322"/>
                  </a:lnTo>
                  <a:lnTo>
                    <a:pt x="2438400" y="440690"/>
                  </a:lnTo>
                  <a:lnTo>
                    <a:pt x="2445227" y="396676"/>
                  </a:lnTo>
                  <a:lnTo>
                    <a:pt x="2464368" y="358942"/>
                  </a:lnTo>
                  <a:lnTo>
                    <a:pt x="2493812" y="329498"/>
                  </a:lnTo>
                  <a:lnTo>
                    <a:pt x="2531546" y="310357"/>
                  </a:lnTo>
                  <a:lnTo>
                    <a:pt x="2575560" y="303530"/>
                  </a:lnTo>
                  <a:close/>
                </a:path>
                <a:path extrusionOk="0" h="579120" w="3628390">
                  <a:moveTo>
                    <a:pt x="2438400" y="303530"/>
                  </a:moveTo>
                  <a:lnTo>
                    <a:pt x="2438400" y="303530"/>
                  </a:lnTo>
                </a:path>
                <a:path extrusionOk="0" h="579120" w="3628390">
                  <a:moveTo>
                    <a:pt x="2713990" y="579120"/>
                  </a:moveTo>
                  <a:lnTo>
                    <a:pt x="2713990" y="579120"/>
                  </a:lnTo>
                </a:path>
                <a:path extrusionOk="0" h="579120" w="3628390">
                  <a:moveTo>
                    <a:pt x="2880360" y="303530"/>
                  </a:moveTo>
                  <a:lnTo>
                    <a:pt x="2924992" y="310357"/>
                  </a:lnTo>
                  <a:lnTo>
                    <a:pt x="2963103" y="329498"/>
                  </a:lnTo>
                  <a:lnTo>
                    <a:pt x="2992739" y="358942"/>
                  </a:lnTo>
                  <a:lnTo>
                    <a:pt x="3011952" y="396676"/>
                  </a:lnTo>
                  <a:lnTo>
                    <a:pt x="3018790" y="440690"/>
                  </a:lnTo>
                  <a:lnTo>
                    <a:pt x="3011952" y="485322"/>
                  </a:lnTo>
                  <a:lnTo>
                    <a:pt x="2992739" y="523433"/>
                  </a:lnTo>
                  <a:lnTo>
                    <a:pt x="2963103" y="553069"/>
                  </a:lnTo>
                  <a:lnTo>
                    <a:pt x="2924992" y="572282"/>
                  </a:lnTo>
                  <a:lnTo>
                    <a:pt x="2880360" y="579120"/>
                  </a:lnTo>
                  <a:lnTo>
                    <a:pt x="2836346" y="572282"/>
                  </a:lnTo>
                  <a:lnTo>
                    <a:pt x="2798612" y="553069"/>
                  </a:lnTo>
                  <a:lnTo>
                    <a:pt x="2769168" y="523433"/>
                  </a:lnTo>
                  <a:lnTo>
                    <a:pt x="2750027" y="485322"/>
                  </a:lnTo>
                  <a:lnTo>
                    <a:pt x="2743200" y="440690"/>
                  </a:lnTo>
                  <a:lnTo>
                    <a:pt x="2750027" y="396676"/>
                  </a:lnTo>
                  <a:lnTo>
                    <a:pt x="2769168" y="358942"/>
                  </a:lnTo>
                  <a:lnTo>
                    <a:pt x="2798612" y="329498"/>
                  </a:lnTo>
                  <a:lnTo>
                    <a:pt x="2836346" y="310357"/>
                  </a:lnTo>
                  <a:lnTo>
                    <a:pt x="2880360" y="303530"/>
                  </a:lnTo>
                  <a:close/>
                </a:path>
                <a:path extrusionOk="0" h="579120" w="3628390">
                  <a:moveTo>
                    <a:pt x="2743200" y="303530"/>
                  </a:moveTo>
                  <a:lnTo>
                    <a:pt x="2743200" y="303530"/>
                  </a:lnTo>
                </a:path>
                <a:path extrusionOk="0" h="579120" w="3628390">
                  <a:moveTo>
                    <a:pt x="3018790" y="579120"/>
                  </a:moveTo>
                  <a:lnTo>
                    <a:pt x="3018790" y="5791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5"/>
            <p:cNvSpPr/>
            <p:nvPr/>
          </p:nvSpPr>
          <p:spPr>
            <a:xfrm>
              <a:off x="5745480" y="4677409"/>
              <a:ext cx="274320" cy="275590"/>
            </a:xfrm>
            <a:custGeom>
              <a:rect b="b" l="l" r="r" t="t"/>
              <a:pathLst>
                <a:path extrusionOk="0" h="275589" w="274320">
                  <a:moveTo>
                    <a:pt x="137160" y="0"/>
                  </a:moveTo>
                  <a:lnTo>
                    <a:pt x="92659" y="6827"/>
                  </a:lnTo>
                  <a:lnTo>
                    <a:pt x="54864" y="25968"/>
                  </a:lnTo>
                  <a:lnTo>
                    <a:pt x="25603" y="55412"/>
                  </a:lnTo>
                  <a:lnTo>
                    <a:pt x="6705" y="93146"/>
                  </a:lnTo>
                  <a:lnTo>
                    <a:pt x="0" y="137159"/>
                  </a:lnTo>
                  <a:lnTo>
                    <a:pt x="6705" y="181792"/>
                  </a:lnTo>
                  <a:lnTo>
                    <a:pt x="25603" y="219903"/>
                  </a:lnTo>
                  <a:lnTo>
                    <a:pt x="54863" y="249539"/>
                  </a:lnTo>
                  <a:lnTo>
                    <a:pt x="92659" y="268752"/>
                  </a:lnTo>
                  <a:lnTo>
                    <a:pt x="137160" y="275589"/>
                  </a:lnTo>
                  <a:lnTo>
                    <a:pt x="181173" y="268752"/>
                  </a:lnTo>
                  <a:lnTo>
                    <a:pt x="218907" y="249539"/>
                  </a:lnTo>
                  <a:lnTo>
                    <a:pt x="248351" y="219903"/>
                  </a:lnTo>
                  <a:lnTo>
                    <a:pt x="267492" y="181792"/>
                  </a:lnTo>
                  <a:lnTo>
                    <a:pt x="274320" y="137159"/>
                  </a:lnTo>
                  <a:lnTo>
                    <a:pt x="267492" y="93146"/>
                  </a:lnTo>
                  <a:lnTo>
                    <a:pt x="248351" y="55412"/>
                  </a:lnTo>
                  <a:lnTo>
                    <a:pt x="218907" y="25968"/>
                  </a:lnTo>
                  <a:lnTo>
                    <a:pt x="181173" y="6827"/>
                  </a:lnTo>
                  <a:lnTo>
                    <a:pt x="1371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5"/>
            <p:cNvSpPr/>
            <p:nvPr/>
          </p:nvSpPr>
          <p:spPr>
            <a:xfrm>
              <a:off x="2696210" y="4677409"/>
              <a:ext cx="3628390" cy="580390"/>
            </a:xfrm>
            <a:custGeom>
              <a:rect b="b" l="l" r="r" t="t"/>
              <a:pathLst>
                <a:path extrusionOk="0" h="580389" w="3628390">
                  <a:moveTo>
                    <a:pt x="3186429" y="0"/>
                  </a:moveTo>
                  <a:lnTo>
                    <a:pt x="3230443" y="6827"/>
                  </a:lnTo>
                  <a:lnTo>
                    <a:pt x="3268177" y="25968"/>
                  </a:lnTo>
                  <a:lnTo>
                    <a:pt x="3297621" y="55412"/>
                  </a:lnTo>
                  <a:lnTo>
                    <a:pt x="3316762" y="93146"/>
                  </a:lnTo>
                  <a:lnTo>
                    <a:pt x="3323590" y="137159"/>
                  </a:lnTo>
                  <a:lnTo>
                    <a:pt x="3316762" y="181792"/>
                  </a:lnTo>
                  <a:lnTo>
                    <a:pt x="3297621" y="219903"/>
                  </a:lnTo>
                  <a:lnTo>
                    <a:pt x="3268177" y="249539"/>
                  </a:lnTo>
                  <a:lnTo>
                    <a:pt x="3230443" y="268752"/>
                  </a:lnTo>
                  <a:lnTo>
                    <a:pt x="3186429" y="275589"/>
                  </a:lnTo>
                  <a:lnTo>
                    <a:pt x="3141929" y="268752"/>
                  </a:lnTo>
                  <a:lnTo>
                    <a:pt x="3104133" y="249539"/>
                  </a:lnTo>
                  <a:lnTo>
                    <a:pt x="3074873" y="219903"/>
                  </a:lnTo>
                  <a:lnTo>
                    <a:pt x="3055975" y="181792"/>
                  </a:lnTo>
                  <a:lnTo>
                    <a:pt x="3049269" y="137159"/>
                  </a:lnTo>
                  <a:lnTo>
                    <a:pt x="3055975" y="93146"/>
                  </a:lnTo>
                  <a:lnTo>
                    <a:pt x="3074873" y="55412"/>
                  </a:lnTo>
                  <a:lnTo>
                    <a:pt x="3104134" y="25968"/>
                  </a:lnTo>
                  <a:lnTo>
                    <a:pt x="3141929" y="6827"/>
                  </a:lnTo>
                  <a:lnTo>
                    <a:pt x="3186429" y="0"/>
                  </a:lnTo>
                  <a:close/>
                </a:path>
                <a:path extrusionOk="0" h="580389" w="3628390">
                  <a:moveTo>
                    <a:pt x="3049269" y="0"/>
                  </a:moveTo>
                  <a:lnTo>
                    <a:pt x="3049269" y="0"/>
                  </a:lnTo>
                </a:path>
                <a:path extrusionOk="0" h="580389" w="3628390">
                  <a:moveTo>
                    <a:pt x="3323590" y="275589"/>
                  </a:moveTo>
                  <a:lnTo>
                    <a:pt x="3323590" y="275589"/>
                  </a:lnTo>
                </a:path>
                <a:path extrusionOk="0" h="580389" w="3628390">
                  <a:moveTo>
                    <a:pt x="3489960" y="0"/>
                  </a:moveTo>
                  <a:lnTo>
                    <a:pt x="3534592" y="6827"/>
                  </a:lnTo>
                  <a:lnTo>
                    <a:pt x="3572703" y="25968"/>
                  </a:lnTo>
                  <a:lnTo>
                    <a:pt x="3602339" y="55412"/>
                  </a:lnTo>
                  <a:lnTo>
                    <a:pt x="3621552" y="93146"/>
                  </a:lnTo>
                  <a:lnTo>
                    <a:pt x="3628390" y="137159"/>
                  </a:lnTo>
                  <a:lnTo>
                    <a:pt x="3621552" y="181792"/>
                  </a:lnTo>
                  <a:lnTo>
                    <a:pt x="3602339" y="219903"/>
                  </a:lnTo>
                  <a:lnTo>
                    <a:pt x="3572703" y="249539"/>
                  </a:lnTo>
                  <a:lnTo>
                    <a:pt x="3534592" y="268752"/>
                  </a:lnTo>
                  <a:lnTo>
                    <a:pt x="3489960" y="275589"/>
                  </a:lnTo>
                  <a:lnTo>
                    <a:pt x="3445946" y="268752"/>
                  </a:lnTo>
                  <a:lnTo>
                    <a:pt x="3408212" y="249539"/>
                  </a:lnTo>
                  <a:lnTo>
                    <a:pt x="3378768" y="219903"/>
                  </a:lnTo>
                  <a:lnTo>
                    <a:pt x="3359627" y="181792"/>
                  </a:lnTo>
                  <a:lnTo>
                    <a:pt x="3352800" y="137159"/>
                  </a:lnTo>
                  <a:lnTo>
                    <a:pt x="3359627" y="93146"/>
                  </a:lnTo>
                  <a:lnTo>
                    <a:pt x="3378768" y="55412"/>
                  </a:lnTo>
                  <a:lnTo>
                    <a:pt x="3408212" y="25968"/>
                  </a:lnTo>
                  <a:lnTo>
                    <a:pt x="3445946" y="6827"/>
                  </a:lnTo>
                  <a:lnTo>
                    <a:pt x="3489960" y="0"/>
                  </a:lnTo>
                  <a:close/>
                </a:path>
                <a:path extrusionOk="0" h="580389" w="3628390">
                  <a:moveTo>
                    <a:pt x="3352800" y="0"/>
                  </a:moveTo>
                  <a:lnTo>
                    <a:pt x="3352800" y="0"/>
                  </a:lnTo>
                </a:path>
                <a:path extrusionOk="0" h="580389" w="3628390">
                  <a:moveTo>
                    <a:pt x="3628390" y="275589"/>
                  </a:moveTo>
                  <a:lnTo>
                    <a:pt x="3628390" y="275589"/>
                  </a:lnTo>
                </a:path>
                <a:path extrusionOk="0" h="580389" w="3628390">
                  <a:moveTo>
                    <a:pt x="137159" y="304800"/>
                  </a:moveTo>
                  <a:lnTo>
                    <a:pt x="181792" y="311627"/>
                  </a:lnTo>
                  <a:lnTo>
                    <a:pt x="219903" y="330768"/>
                  </a:lnTo>
                  <a:lnTo>
                    <a:pt x="249539" y="360212"/>
                  </a:lnTo>
                  <a:lnTo>
                    <a:pt x="268752" y="397946"/>
                  </a:lnTo>
                  <a:lnTo>
                    <a:pt x="275589" y="441959"/>
                  </a:lnTo>
                  <a:lnTo>
                    <a:pt x="268752" y="486592"/>
                  </a:lnTo>
                  <a:lnTo>
                    <a:pt x="249539" y="524703"/>
                  </a:lnTo>
                  <a:lnTo>
                    <a:pt x="219903" y="554339"/>
                  </a:lnTo>
                  <a:lnTo>
                    <a:pt x="181792" y="573552"/>
                  </a:lnTo>
                  <a:lnTo>
                    <a:pt x="137159" y="580389"/>
                  </a:lnTo>
                  <a:lnTo>
                    <a:pt x="93146" y="573552"/>
                  </a:lnTo>
                  <a:lnTo>
                    <a:pt x="55412" y="554339"/>
                  </a:lnTo>
                  <a:lnTo>
                    <a:pt x="25968" y="524703"/>
                  </a:lnTo>
                  <a:lnTo>
                    <a:pt x="6827" y="486592"/>
                  </a:lnTo>
                  <a:lnTo>
                    <a:pt x="0" y="441959"/>
                  </a:lnTo>
                  <a:lnTo>
                    <a:pt x="6827" y="397946"/>
                  </a:lnTo>
                  <a:lnTo>
                    <a:pt x="25968" y="360212"/>
                  </a:lnTo>
                  <a:lnTo>
                    <a:pt x="55412" y="330768"/>
                  </a:lnTo>
                  <a:lnTo>
                    <a:pt x="93146" y="311627"/>
                  </a:lnTo>
                  <a:lnTo>
                    <a:pt x="137159" y="304800"/>
                  </a:lnTo>
                  <a:close/>
                </a:path>
                <a:path extrusionOk="0" h="580389" w="3628390">
                  <a:moveTo>
                    <a:pt x="0" y="304800"/>
                  </a:moveTo>
                  <a:lnTo>
                    <a:pt x="0" y="304800"/>
                  </a:lnTo>
                </a:path>
                <a:path extrusionOk="0" h="580389" w="3628390">
                  <a:moveTo>
                    <a:pt x="275589" y="580389"/>
                  </a:moveTo>
                  <a:lnTo>
                    <a:pt x="275589" y="5803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5"/>
            <p:cNvSpPr/>
            <p:nvPr/>
          </p:nvSpPr>
          <p:spPr>
            <a:xfrm>
              <a:off x="3002280" y="4982209"/>
              <a:ext cx="274320" cy="275590"/>
            </a:xfrm>
            <a:custGeom>
              <a:rect b="b" l="l" r="r" t="t"/>
              <a:pathLst>
                <a:path extrusionOk="0" h="275589" w="274320">
                  <a:moveTo>
                    <a:pt x="137159" y="0"/>
                  </a:moveTo>
                  <a:lnTo>
                    <a:pt x="92659" y="6827"/>
                  </a:lnTo>
                  <a:lnTo>
                    <a:pt x="54863" y="25968"/>
                  </a:lnTo>
                  <a:lnTo>
                    <a:pt x="25603" y="55412"/>
                  </a:lnTo>
                  <a:lnTo>
                    <a:pt x="6705" y="93146"/>
                  </a:lnTo>
                  <a:lnTo>
                    <a:pt x="0" y="137159"/>
                  </a:lnTo>
                  <a:lnTo>
                    <a:pt x="6705" y="181792"/>
                  </a:lnTo>
                  <a:lnTo>
                    <a:pt x="25603" y="219903"/>
                  </a:lnTo>
                  <a:lnTo>
                    <a:pt x="54863" y="249539"/>
                  </a:lnTo>
                  <a:lnTo>
                    <a:pt x="92659" y="268752"/>
                  </a:lnTo>
                  <a:lnTo>
                    <a:pt x="137159" y="275589"/>
                  </a:lnTo>
                  <a:lnTo>
                    <a:pt x="181173" y="268752"/>
                  </a:lnTo>
                  <a:lnTo>
                    <a:pt x="218907" y="249539"/>
                  </a:lnTo>
                  <a:lnTo>
                    <a:pt x="248351" y="219903"/>
                  </a:lnTo>
                  <a:lnTo>
                    <a:pt x="267492" y="181792"/>
                  </a:lnTo>
                  <a:lnTo>
                    <a:pt x="274319" y="137159"/>
                  </a:lnTo>
                  <a:lnTo>
                    <a:pt x="267492" y="93146"/>
                  </a:lnTo>
                  <a:lnTo>
                    <a:pt x="248351" y="55412"/>
                  </a:lnTo>
                  <a:lnTo>
                    <a:pt x="218907" y="25968"/>
                  </a:lnTo>
                  <a:lnTo>
                    <a:pt x="181173" y="6827"/>
                  </a:lnTo>
                  <a:lnTo>
                    <a:pt x="1371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5"/>
            <p:cNvSpPr/>
            <p:nvPr/>
          </p:nvSpPr>
          <p:spPr>
            <a:xfrm>
              <a:off x="3002280" y="4982209"/>
              <a:ext cx="3322320" cy="275590"/>
            </a:xfrm>
            <a:custGeom>
              <a:rect b="b" l="l" r="r" t="t"/>
              <a:pathLst>
                <a:path extrusionOk="0" h="275589" w="3322320">
                  <a:moveTo>
                    <a:pt x="137159" y="0"/>
                  </a:moveTo>
                  <a:lnTo>
                    <a:pt x="181173" y="6827"/>
                  </a:lnTo>
                  <a:lnTo>
                    <a:pt x="218907" y="25968"/>
                  </a:lnTo>
                  <a:lnTo>
                    <a:pt x="248351" y="55412"/>
                  </a:lnTo>
                  <a:lnTo>
                    <a:pt x="267492" y="93146"/>
                  </a:lnTo>
                  <a:lnTo>
                    <a:pt x="274319" y="137159"/>
                  </a:lnTo>
                  <a:lnTo>
                    <a:pt x="267492" y="181792"/>
                  </a:lnTo>
                  <a:lnTo>
                    <a:pt x="248351" y="219903"/>
                  </a:lnTo>
                  <a:lnTo>
                    <a:pt x="218907" y="249539"/>
                  </a:lnTo>
                  <a:lnTo>
                    <a:pt x="181173" y="268752"/>
                  </a:lnTo>
                  <a:lnTo>
                    <a:pt x="137159" y="275589"/>
                  </a:lnTo>
                  <a:lnTo>
                    <a:pt x="92659" y="268752"/>
                  </a:lnTo>
                  <a:lnTo>
                    <a:pt x="54863" y="249539"/>
                  </a:lnTo>
                  <a:lnTo>
                    <a:pt x="25603" y="219903"/>
                  </a:lnTo>
                  <a:lnTo>
                    <a:pt x="6705" y="181792"/>
                  </a:lnTo>
                  <a:lnTo>
                    <a:pt x="0" y="137159"/>
                  </a:lnTo>
                  <a:lnTo>
                    <a:pt x="6705" y="93146"/>
                  </a:lnTo>
                  <a:lnTo>
                    <a:pt x="25603" y="55412"/>
                  </a:lnTo>
                  <a:lnTo>
                    <a:pt x="54863" y="25968"/>
                  </a:lnTo>
                  <a:lnTo>
                    <a:pt x="92659" y="6827"/>
                  </a:lnTo>
                  <a:lnTo>
                    <a:pt x="137159" y="0"/>
                  </a:lnTo>
                  <a:close/>
                </a:path>
                <a:path extrusionOk="0" h="275589" w="3322320">
                  <a:moveTo>
                    <a:pt x="0" y="0"/>
                  </a:moveTo>
                  <a:lnTo>
                    <a:pt x="0" y="0"/>
                  </a:lnTo>
                </a:path>
                <a:path extrusionOk="0" h="275589" w="3322320">
                  <a:moveTo>
                    <a:pt x="274319" y="275589"/>
                  </a:moveTo>
                  <a:lnTo>
                    <a:pt x="274319" y="275589"/>
                  </a:lnTo>
                </a:path>
                <a:path extrusionOk="0" h="275589" w="3322320">
                  <a:moveTo>
                    <a:pt x="440690" y="0"/>
                  </a:moveTo>
                  <a:lnTo>
                    <a:pt x="485322" y="6827"/>
                  </a:lnTo>
                  <a:lnTo>
                    <a:pt x="523433" y="25968"/>
                  </a:lnTo>
                  <a:lnTo>
                    <a:pt x="553069" y="55412"/>
                  </a:lnTo>
                  <a:lnTo>
                    <a:pt x="572282" y="93146"/>
                  </a:lnTo>
                  <a:lnTo>
                    <a:pt x="579119" y="137159"/>
                  </a:lnTo>
                  <a:lnTo>
                    <a:pt x="572282" y="181792"/>
                  </a:lnTo>
                  <a:lnTo>
                    <a:pt x="553069" y="219903"/>
                  </a:lnTo>
                  <a:lnTo>
                    <a:pt x="523433" y="249539"/>
                  </a:lnTo>
                  <a:lnTo>
                    <a:pt x="485322" y="268752"/>
                  </a:lnTo>
                  <a:lnTo>
                    <a:pt x="440690" y="275589"/>
                  </a:lnTo>
                  <a:lnTo>
                    <a:pt x="396676" y="268752"/>
                  </a:lnTo>
                  <a:lnTo>
                    <a:pt x="358942" y="249539"/>
                  </a:lnTo>
                  <a:lnTo>
                    <a:pt x="329498" y="219903"/>
                  </a:lnTo>
                  <a:lnTo>
                    <a:pt x="310357" y="181792"/>
                  </a:lnTo>
                  <a:lnTo>
                    <a:pt x="303530" y="137159"/>
                  </a:lnTo>
                  <a:lnTo>
                    <a:pt x="310357" y="93146"/>
                  </a:lnTo>
                  <a:lnTo>
                    <a:pt x="329498" y="55412"/>
                  </a:lnTo>
                  <a:lnTo>
                    <a:pt x="358942" y="25968"/>
                  </a:lnTo>
                  <a:lnTo>
                    <a:pt x="396676" y="6827"/>
                  </a:lnTo>
                  <a:lnTo>
                    <a:pt x="440690" y="0"/>
                  </a:lnTo>
                  <a:close/>
                </a:path>
                <a:path extrusionOk="0" h="275589" w="3322320">
                  <a:moveTo>
                    <a:pt x="303530" y="0"/>
                  </a:moveTo>
                  <a:lnTo>
                    <a:pt x="303530" y="0"/>
                  </a:lnTo>
                </a:path>
                <a:path extrusionOk="0" h="275589" w="3322320">
                  <a:moveTo>
                    <a:pt x="579119" y="275589"/>
                  </a:moveTo>
                  <a:lnTo>
                    <a:pt x="579119" y="275589"/>
                  </a:lnTo>
                </a:path>
                <a:path extrusionOk="0" h="275589" w="3322320">
                  <a:moveTo>
                    <a:pt x="745490" y="0"/>
                  </a:moveTo>
                  <a:lnTo>
                    <a:pt x="790122" y="6827"/>
                  </a:lnTo>
                  <a:lnTo>
                    <a:pt x="828233" y="25968"/>
                  </a:lnTo>
                  <a:lnTo>
                    <a:pt x="857869" y="55412"/>
                  </a:lnTo>
                  <a:lnTo>
                    <a:pt x="877082" y="93146"/>
                  </a:lnTo>
                  <a:lnTo>
                    <a:pt x="883919" y="137159"/>
                  </a:lnTo>
                  <a:lnTo>
                    <a:pt x="877082" y="181792"/>
                  </a:lnTo>
                  <a:lnTo>
                    <a:pt x="857869" y="219903"/>
                  </a:lnTo>
                  <a:lnTo>
                    <a:pt x="828233" y="249539"/>
                  </a:lnTo>
                  <a:lnTo>
                    <a:pt x="790122" y="268752"/>
                  </a:lnTo>
                  <a:lnTo>
                    <a:pt x="745490" y="275589"/>
                  </a:lnTo>
                  <a:lnTo>
                    <a:pt x="701476" y="268752"/>
                  </a:lnTo>
                  <a:lnTo>
                    <a:pt x="663742" y="249539"/>
                  </a:lnTo>
                  <a:lnTo>
                    <a:pt x="634298" y="219903"/>
                  </a:lnTo>
                  <a:lnTo>
                    <a:pt x="615157" y="181792"/>
                  </a:lnTo>
                  <a:lnTo>
                    <a:pt x="608330" y="137159"/>
                  </a:lnTo>
                  <a:lnTo>
                    <a:pt x="615157" y="93146"/>
                  </a:lnTo>
                  <a:lnTo>
                    <a:pt x="634298" y="55412"/>
                  </a:lnTo>
                  <a:lnTo>
                    <a:pt x="663742" y="25968"/>
                  </a:lnTo>
                  <a:lnTo>
                    <a:pt x="701476" y="6827"/>
                  </a:lnTo>
                  <a:lnTo>
                    <a:pt x="745490" y="0"/>
                  </a:lnTo>
                  <a:close/>
                </a:path>
                <a:path extrusionOk="0" h="275589" w="3322320">
                  <a:moveTo>
                    <a:pt x="608330" y="0"/>
                  </a:moveTo>
                  <a:lnTo>
                    <a:pt x="608330" y="0"/>
                  </a:lnTo>
                </a:path>
                <a:path extrusionOk="0" h="275589" w="3322320">
                  <a:moveTo>
                    <a:pt x="883919" y="275589"/>
                  </a:moveTo>
                  <a:lnTo>
                    <a:pt x="883919" y="275589"/>
                  </a:lnTo>
                </a:path>
                <a:path extrusionOk="0" h="275589" w="3322320">
                  <a:moveTo>
                    <a:pt x="1051559" y="0"/>
                  </a:moveTo>
                  <a:lnTo>
                    <a:pt x="1095573" y="6827"/>
                  </a:lnTo>
                  <a:lnTo>
                    <a:pt x="1133307" y="25968"/>
                  </a:lnTo>
                  <a:lnTo>
                    <a:pt x="1162751" y="55412"/>
                  </a:lnTo>
                  <a:lnTo>
                    <a:pt x="1181892" y="93146"/>
                  </a:lnTo>
                  <a:lnTo>
                    <a:pt x="1188720" y="137159"/>
                  </a:lnTo>
                  <a:lnTo>
                    <a:pt x="1181892" y="181792"/>
                  </a:lnTo>
                  <a:lnTo>
                    <a:pt x="1162751" y="219903"/>
                  </a:lnTo>
                  <a:lnTo>
                    <a:pt x="1133307" y="249539"/>
                  </a:lnTo>
                  <a:lnTo>
                    <a:pt x="1095573" y="268752"/>
                  </a:lnTo>
                  <a:lnTo>
                    <a:pt x="1051559" y="275589"/>
                  </a:lnTo>
                  <a:lnTo>
                    <a:pt x="1007059" y="268752"/>
                  </a:lnTo>
                  <a:lnTo>
                    <a:pt x="969263" y="249539"/>
                  </a:lnTo>
                  <a:lnTo>
                    <a:pt x="940003" y="219903"/>
                  </a:lnTo>
                  <a:lnTo>
                    <a:pt x="921105" y="181792"/>
                  </a:lnTo>
                  <a:lnTo>
                    <a:pt x="914399" y="137159"/>
                  </a:lnTo>
                  <a:lnTo>
                    <a:pt x="921105" y="93146"/>
                  </a:lnTo>
                  <a:lnTo>
                    <a:pt x="940003" y="55412"/>
                  </a:lnTo>
                  <a:lnTo>
                    <a:pt x="969264" y="25968"/>
                  </a:lnTo>
                  <a:lnTo>
                    <a:pt x="1007059" y="6827"/>
                  </a:lnTo>
                  <a:lnTo>
                    <a:pt x="1051559" y="0"/>
                  </a:lnTo>
                  <a:close/>
                </a:path>
                <a:path extrusionOk="0" h="275589" w="3322320">
                  <a:moveTo>
                    <a:pt x="914399" y="0"/>
                  </a:moveTo>
                  <a:lnTo>
                    <a:pt x="914399" y="0"/>
                  </a:lnTo>
                </a:path>
                <a:path extrusionOk="0" h="275589" w="3322320">
                  <a:moveTo>
                    <a:pt x="1188720" y="275589"/>
                  </a:moveTo>
                  <a:lnTo>
                    <a:pt x="1188720" y="275589"/>
                  </a:lnTo>
                </a:path>
                <a:path extrusionOk="0" h="275589" w="3322320">
                  <a:moveTo>
                    <a:pt x="1355090" y="0"/>
                  </a:moveTo>
                  <a:lnTo>
                    <a:pt x="1399722" y="6827"/>
                  </a:lnTo>
                  <a:lnTo>
                    <a:pt x="1437833" y="25968"/>
                  </a:lnTo>
                  <a:lnTo>
                    <a:pt x="1467469" y="55412"/>
                  </a:lnTo>
                  <a:lnTo>
                    <a:pt x="1486682" y="93146"/>
                  </a:lnTo>
                  <a:lnTo>
                    <a:pt x="1493520" y="137159"/>
                  </a:lnTo>
                  <a:lnTo>
                    <a:pt x="1486682" y="181792"/>
                  </a:lnTo>
                  <a:lnTo>
                    <a:pt x="1467469" y="219903"/>
                  </a:lnTo>
                  <a:lnTo>
                    <a:pt x="1437833" y="249539"/>
                  </a:lnTo>
                  <a:lnTo>
                    <a:pt x="1399722" y="268752"/>
                  </a:lnTo>
                  <a:lnTo>
                    <a:pt x="1355090" y="275589"/>
                  </a:lnTo>
                  <a:lnTo>
                    <a:pt x="1311076" y="268752"/>
                  </a:lnTo>
                  <a:lnTo>
                    <a:pt x="1273342" y="249539"/>
                  </a:lnTo>
                  <a:lnTo>
                    <a:pt x="1243898" y="219903"/>
                  </a:lnTo>
                  <a:lnTo>
                    <a:pt x="1224757" y="181792"/>
                  </a:lnTo>
                  <a:lnTo>
                    <a:pt x="1217930" y="137159"/>
                  </a:lnTo>
                  <a:lnTo>
                    <a:pt x="1224757" y="93146"/>
                  </a:lnTo>
                  <a:lnTo>
                    <a:pt x="1243898" y="55412"/>
                  </a:lnTo>
                  <a:lnTo>
                    <a:pt x="1273342" y="25968"/>
                  </a:lnTo>
                  <a:lnTo>
                    <a:pt x="1311076" y="6827"/>
                  </a:lnTo>
                  <a:lnTo>
                    <a:pt x="1355090" y="0"/>
                  </a:lnTo>
                  <a:close/>
                </a:path>
                <a:path extrusionOk="0" h="275589" w="3322320">
                  <a:moveTo>
                    <a:pt x="1217930" y="0"/>
                  </a:moveTo>
                  <a:lnTo>
                    <a:pt x="1217930" y="0"/>
                  </a:lnTo>
                </a:path>
                <a:path extrusionOk="0" h="275589" w="3322320">
                  <a:moveTo>
                    <a:pt x="1493520" y="275589"/>
                  </a:moveTo>
                  <a:lnTo>
                    <a:pt x="1493520" y="275589"/>
                  </a:lnTo>
                </a:path>
                <a:path extrusionOk="0" h="275589" w="3322320">
                  <a:moveTo>
                    <a:pt x="1659890" y="0"/>
                  </a:moveTo>
                  <a:lnTo>
                    <a:pt x="1704522" y="6827"/>
                  </a:lnTo>
                  <a:lnTo>
                    <a:pt x="1742633" y="25968"/>
                  </a:lnTo>
                  <a:lnTo>
                    <a:pt x="1772269" y="55412"/>
                  </a:lnTo>
                  <a:lnTo>
                    <a:pt x="1791482" y="93146"/>
                  </a:lnTo>
                  <a:lnTo>
                    <a:pt x="1798320" y="137159"/>
                  </a:lnTo>
                  <a:lnTo>
                    <a:pt x="1791482" y="181792"/>
                  </a:lnTo>
                  <a:lnTo>
                    <a:pt x="1772269" y="219903"/>
                  </a:lnTo>
                  <a:lnTo>
                    <a:pt x="1742633" y="249539"/>
                  </a:lnTo>
                  <a:lnTo>
                    <a:pt x="1704522" y="268752"/>
                  </a:lnTo>
                  <a:lnTo>
                    <a:pt x="1659890" y="275589"/>
                  </a:lnTo>
                  <a:lnTo>
                    <a:pt x="1615876" y="268752"/>
                  </a:lnTo>
                  <a:lnTo>
                    <a:pt x="1578142" y="249539"/>
                  </a:lnTo>
                  <a:lnTo>
                    <a:pt x="1548698" y="219903"/>
                  </a:lnTo>
                  <a:lnTo>
                    <a:pt x="1529557" y="181792"/>
                  </a:lnTo>
                  <a:lnTo>
                    <a:pt x="1522730" y="137159"/>
                  </a:lnTo>
                  <a:lnTo>
                    <a:pt x="1529557" y="93146"/>
                  </a:lnTo>
                  <a:lnTo>
                    <a:pt x="1548698" y="55412"/>
                  </a:lnTo>
                  <a:lnTo>
                    <a:pt x="1578142" y="25968"/>
                  </a:lnTo>
                  <a:lnTo>
                    <a:pt x="1615876" y="6827"/>
                  </a:lnTo>
                  <a:lnTo>
                    <a:pt x="1659890" y="0"/>
                  </a:lnTo>
                  <a:close/>
                </a:path>
                <a:path extrusionOk="0" h="275589" w="3322320">
                  <a:moveTo>
                    <a:pt x="1522730" y="0"/>
                  </a:moveTo>
                  <a:lnTo>
                    <a:pt x="1522730" y="0"/>
                  </a:lnTo>
                </a:path>
                <a:path extrusionOk="0" h="275589" w="3322320">
                  <a:moveTo>
                    <a:pt x="1798320" y="275589"/>
                  </a:moveTo>
                  <a:lnTo>
                    <a:pt x="1798320" y="275589"/>
                  </a:lnTo>
                </a:path>
                <a:path extrusionOk="0" h="275589" w="3322320">
                  <a:moveTo>
                    <a:pt x="1965959" y="0"/>
                  </a:moveTo>
                  <a:lnTo>
                    <a:pt x="2009973" y="6827"/>
                  </a:lnTo>
                  <a:lnTo>
                    <a:pt x="2047707" y="25968"/>
                  </a:lnTo>
                  <a:lnTo>
                    <a:pt x="2077151" y="55412"/>
                  </a:lnTo>
                  <a:lnTo>
                    <a:pt x="2096292" y="93146"/>
                  </a:lnTo>
                  <a:lnTo>
                    <a:pt x="2103120" y="137159"/>
                  </a:lnTo>
                  <a:lnTo>
                    <a:pt x="2096292" y="181792"/>
                  </a:lnTo>
                  <a:lnTo>
                    <a:pt x="2077151" y="219903"/>
                  </a:lnTo>
                  <a:lnTo>
                    <a:pt x="2047707" y="249539"/>
                  </a:lnTo>
                  <a:lnTo>
                    <a:pt x="2009973" y="268752"/>
                  </a:lnTo>
                  <a:lnTo>
                    <a:pt x="1965959" y="275589"/>
                  </a:lnTo>
                  <a:lnTo>
                    <a:pt x="1921459" y="268752"/>
                  </a:lnTo>
                  <a:lnTo>
                    <a:pt x="1883663" y="249539"/>
                  </a:lnTo>
                  <a:lnTo>
                    <a:pt x="1854403" y="219903"/>
                  </a:lnTo>
                  <a:lnTo>
                    <a:pt x="1835505" y="181792"/>
                  </a:lnTo>
                  <a:lnTo>
                    <a:pt x="1828799" y="137159"/>
                  </a:lnTo>
                  <a:lnTo>
                    <a:pt x="1835505" y="93146"/>
                  </a:lnTo>
                  <a:lnTo>
                    <a:pt x="1854403" y="55412"/>
                  </a:lnTo>
                  <a:lnTo>
                    <a:pt x="1883664" y="25968"/>
                  </a:lnTo>
                  <a:lnTo>
                    <a:pt x="1921459" y="6827"/>
                  </a:lnTo>
                  <a:lnTo>
                    <a:pt x="1965959" y="0"/>
                  </a:lnTo>
                  <a:close/>
                </a:path>
                <a:path extrusionOk="0" h="275589" w="3322320">
                  <a:moveTo>
                    <a:pt x="1828799" y="0"/>
                  </a:moveTo>
                  <a:lnTo>
                    <a:pt x="1828799" y="0"/>
                  </a:lnTo>
                </a:path>
                <a:path extrusionOk="0" h="275589" w="3322320">
                  <a:moveTo>
                    <a:pt x="2103120" y="275589"/>
                  </a:moveTo>
                  <a:lnTo>
                    <a:pt x="2103120" y="275589"/>
                  </a:lnTo>
                </a:path>
                <a:path extrusionOk="0" h="275589" w="3322320">
                  <a:moveTo>
                    <a:pt x="2269490" y="0"/>
                  </a:moveTo>
                  <a:lnTo>
                    <a:pt x="2314122" y="6827"/>
                  </a:lnTo>
                  <a:lnTo>
                    <a:pt x="2352233" y="25968"/>
                  </a:lnTo>
                  <a:lnTo>
                    <a:pt x="2381869" y="55412"/>
                  </a:lnTo>
                  <a:lnTo>
                    <a:pt x="2401082" y="93146"/>
                  </a:lnTo>
                  <a:lnTo>
                    <a:pt x="2407920" y="137159"/>
                  </a:lnTo>
                  <a:lnTo>
                    <a:pt x="2401082" y="181792"/>
                  </a:lnTo>
                  <a:lnTo>
                    <a:pt x="2381869" y="219903"/>
                  </a:lnTo>
                  <a:lnTo>
                    <a:pt x="2352233" y="249539"/>
                  </a:lnTo>
                  <a:lnTo>
                    <a:pt x="2314122" y="268752"/>
                  </a:lnTo>
                  <a:lnTo>
                    <a:pt x="2269490" y="275589"/>
                  </a:lnTo>
                  <a:lnTo>
                    <a:pt x="2225476" y="268752"/>
                  </a:lnTo>
                  <a:lnTo>
                    <a:pt x="2187742" y="249539"/>
                  </a:lnTo>
                  <a:lnTo>
                    <a:pt x="2158298" y="219903"/>
                  </a:lnTo>
                  <a:lnTo>
                    <a:pt x="2139157" y="181792"/>
                  </a:lnTo>
                  <a:lnTo>
                    <a:pt x="2132330" y="137159"/>
                  </a:lnTo>
                  <a:lnTo>
                    <a:pt x="2139157" y="93146"/>
                  </a:lnTo>
                  <a:lnTo>
                    <a:pt x="2158298" y="55412"/>
                  </a:lnTo>
                  <a:lnTo>
                    <a:pt x="2187742" y="25968"/>
                  </a:lnTo>
                  <a:lnTo>
                    <a:pt x="2225476" y="6827"/>
                  </a:lnTo>
                  <a:lnTo>
                    <a:pt x="2269490" y="0"/>
                  </a:lnTo>
                  <a:close/>
                </a:path>
                <a:path extrusionOk="0" h="275589" w="3322320">
                  <a:moveTo>
                    <a:pt x="2132330" y="0"/>
                  </a:moveTo>
                  <a:lnTo>
                    <a:pt x="2132330" y="0"/>
                  </a:lnTo>
                </a:path>
                <a:path extrusionOk="0" h="275589" w="3322320">
                  <a:moveTo>
                    <a:pt x="2407920" y="275589"/>
                  </a:moveTo>
                  <a:lnTo>
                    <a:pt x="2407920" y="275589"/>
                  </a:lnTo>
                </a:path>
                <a:path extrusionOk="0" h="275589" w="3322320">
                  <a:moveTo>
                    <a:pt x="2574290" y="0"/>
                  </a:moveTo>
                  <a:lnTo>
                    <a:pt x="2618922" y="6827"/>
                  </a:lnTo>
                  <a:lnTo>
                    <a:pt x="2657033" y="25968"/>
                  </a:lnTo>
                  <a:lnTo>
                    <a:pt x="2686669" y="55412"/>
                  </a:lnTo>
                  <a:lnTo>
                    <a:pt x="2705882" y="93146"/>
                  </a:lnTo>
                  <a:lnTo>
                    <a:pt x="2712720" y="137159"/>
                  </a:lnTo>
                  <a:lnTo>
                    <a:pt x="2705882" y="181792"/>
                  </a:lnTo>
                  <a:lnTo>
                    <a:pt x="2686669" y="219903"/>
                  </a:lnTo>
                  <a:lnTo>
                    <a:pt x="2657033" y="249539"/>
                  </a:lnTo>
                  <a:lnTo>
                    <a:pt x="2618922" y="268752"/>
                  </a:lnTo>
                  <a:lnTo>
                    <a:pt x="2574290" y="275589"/>
                  </a:lnTo>
                  <a:lnTo>
                    <a:pt x="2530276" y="268752"/>
                  </a:lnTo>
                  <a:lnTo>
                    <a:pt x="2492542" y="249539"/>
                  </a:lnTo>
                  <a:lnTo>
                    <a:pt x="2463098" y="219903"/>
                  </a:lnTo>
                  <a:lnTo>
                    <a:pt x="2443957" y="181792"/>
                  </a:lnTo>
                  <a:lnTo>
                    <a:pt x="2437130" y="137159"/>
                  </a:lnTo>
                  <a:lnTo>
                    <a:pt x="2443957" y="93146"/>
                  </a:lnTo>
                  <a:lnTo>
                    <a:pt x="2463098" y="55412"/>
                  </a:lnTo>
                  <a:lnTo>
                    <a:pt x="2492542" y="25968"/>
                  </a:lnTo>
                  <a:lnTo>
                    <a:pt x="2530276" y="6827"/>
                  </a:lnTo>
                  <a:lnTo>
                    <a:pt x="2574290" y="0"/>
                  </a:lnTo>
                  <a:close/>
                </a:path>
                <a:path extrusionOk="0" h="275589" w="3322320">
                  <a:moveTo>
                    <a:pt x="2437130" y="0"/>
                  </a:moveTo>
                  <a:lnTo>
                    <a:pt x="2437130" y="0"/>
                  </a:lnTo>
                </a:path>
                <a:path extrusionOk="0" h="275589" w="3322320">
                  <a:moveTo>
                    <a:pt x="2712720" y="275589"/>
                  </a:moveTo>
                  <a:lnTo>
                    <a:pt x="2712720" y="275589"/>
                  </a:lnTo>
                </a:path>
                <a:path extrusionOk="0" h="275589" w="3322320">
                  <a:moveTo>
                    <a:pt x="2880360" y="0"/>
                  </a:moveTo>
                  <a:lnTo>
                    <a:pt x="2924373" y="6827"/>
                  </a:lnTo>
                  <a:lnTo>
                    <a:pt x="2962107" y="25968"/>
                  </a:lnTo>
                  <a:lnTo>
                    <a:pt x="2991551" y="55412"/>
                  </a:lnTo>
                  <a:lnTo>
                    <a:pt x="3010692" y="93146"/>
                  </a:lnTo>
                  <a:lnTo>
                    <a:pt x="3017520" y="137159"/>
                  </a:lnTo>
                  <a:lnTo>
                    <a:pt x="3010692" y="181792"/>
                  </a:lnTo>
                  <a:lnTo>
                    <a:pt x="2991551" y="219903"/>
                  </a:lnTo>
                  <a:lnTo>
                    <a:pt x="2962107" y="249539"/>
                  </a:lnTo>
                  <a:lnTo>
                    <a:pt x="2924373" y="268752"/>
                  </a:lnTo>
                  <a:lnTo>
                    <a:pt x="2880360" y="275589"/>
                  </a:lnTo>
                  <a:lnTo>
                    <a:pt x="2835859" y="268752"/>
                  </a:lnTo>
                  <a:lnTo>
                    <a:pt x="2798063" y="249539"/>
                  </a:lnTo>
                  <a:lnTo>
                    <a:pt x="2768803" y="219903"/>
                  </a:lnTo>
                  <a:lnTo>
                    <a:pt x="2749905" y="181792"/>
                  </a:lnTo>
                  <a:lnTo>
                    <a:pt x="2743199" y="137159"/>
                  </a:lnTo>
                  <a:lnTo>
                    <a:pt x="2749905" y="93146"/>
                  </a:lnTo>
                  <a:lnTo>
                    <a:pt x="2768803" y="55412"/>
                  </a:lnTo>
                  <a:lnTo>
                    <a:pt x="2798064" y="25968"/>
                  </a:lnTo>
                  <a:lnTo>
                    <a:pt x="2835859" y="6827"/>
                  </a:lnTo>
                  <a:lnTo>
                    <a:pt x="2880360" y="0"/>
                  </a:lnTo>
                  <a:close/>
                </a:path>
                <a:path extrusionOk="0" h="275589" w="3322320">
                  <a:moveTo>
                    <a:pt x="2743199" y="0"/>
                  </a:moveTo>
                  <a:lnTo>
                    <a:pt x="2743199" y="0"/>
                  </a:lnTo>
                </a:path>
                <a:path extrusionOk="0" h="275589" w="3322320">
                  <a:moveTo>
                    <a:pt x="3017520" y="275589"/>
                  </a:moveTo>
                  <a:lnTo>
                    <a:pt x="3017520" y="275589"/>
                  </a:lnTo>
                </a:path>
                <a:path extrusionOk="0" h="275589" w="3322320">
                  <a:moveTo>
                    <a:pt x="3183890" y="0"/>
                  </a:moveTo>
                  <a:lnTo>
                    <a:pt x="3228522" y="6827"/>
                  </a:lnTo>
                  <a:lnTo>
                    <a:pt x="3266633" y="25968"/>
                  </a:lnTo>
                  <a:lnTo>
                    <a:pt x="3296269" y="55412"/>
                  </a:lnTo>
                  <a:lnTo>
                    <a:pt x="3315482" y="93146"/>
                  </a:lnTo>
                  <a:lnTo>
                    <a:pt x="3322320" y="137159"/>
                  </a:lnTo>
                  <a:lnTo>
                    <a:pt x="3315482" y="181792"/>
                  </a:lnTo>
                  <a:lnTo>
                    <a:pt x="3296269" y="219903"/>
                  </a:lnTo>
                  <a:lnTo>
                    <a:pt x="3266633" y="249539"/>
                  </a:lnTo>
                  <a:lnTo>
                    <a:pt x="3228522" y="268752"/>
                  </a:lnTo>
                  <a:lnTo>
                    <a:pt x="3183890" y="275589"/>
                  </a:lnTo>
                  <a:lnTo>
                    <a:pt x="3139876" y="268752"/>
                  </a:lnTo>
                  <a:lnTo>
                    <a:pt x="3102142" y="249539"/>
                  </a:lnTo>
                  <a:lnTo>
                    <a:pt x="3072698" y="219903"/>
                  </a:lnTo>
                  <a:lnTo>
                    <a:pt x="3053557" y="181792"/>
                  </a:lnTo>
                  <a:lnTo>
                    <a:pt x="3046730" y="137159"/>
                  </a:lnTo>
                  <a:lnTo>
                    <a:pt x="3053557" y="93146"/>
                  </a:lnTo>
                  <a:lnTo>
                    <a:pt x="3072698" y="55412"/>
                  </a:lnTo>
                  <a:lnTo>
                    <a:pt x="3102142" y="25968"/>
                  </a:lnTo>
                  <a:lnTo>
                    <a:pt x="3139876" y="6827"/>
                  </a:lnTo>
                  <a:lnTo>
                    <a:pt x="3183890" y="0"/>
                  </a:lnTo>
                  <a:close/>
                </a:path>
                <a:path extrusionOk="0" h="275589" w="3322320">
                  <a:moveTo>
                    <a:pt x="3046730" y="0"/>
                  </a:moveTo>
                  <a:lnTo>
                    <a:pt x="3046730" y="0"/>
                  </a:lnTo>
                </a:path>
                <a:path extrusionOk="0" h="275589" w="3322320">
                  <a:moveTo>
                    <a:pt x="3322320" y="275589"/>
                  </a:moveTo>
                  <a:lnTo>
                    <a:pt x="3322320" y="275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3" name="Google Shape;153;p15"/>
          <p:cNvSpPr txBox="1"/>
          <p:nvPr/>
        </p:nvSpPr>
        <p:spPr>
          <a:xfrm>
            <a:off x="2467610" y="3690620"/>
            <a:ext cx="124460" cy="1854200"/>
          </a:xfrm>
          <a:prstGeom prst="rect">
            <a:avLst/>
          </a:prstGeom>
          <a:noFill/>
          <a:ln>
            <a:noFill/>
          </a:ln>
        </p:spPr>
        <p:txBody>
          <a:bodyPr anchorCtr="0" anchor="t" bIns="0" lIns="0" spcFirstLastPara="1" rIns="0" wrap="square" tIns="10412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5</a:t>
            </a:r>
            <a:endParaRPr sz="1400">
              <a:solidFill>
                <a:schemeClr val="dk1"/>
              </a:solidFill>
              <a:latin typeface="Arial"/>
              <a:ea typeface="Arial"/>
              <a:cs typeface="Arial"/>
              <a:sym typeface="Arial"/>
            </a:endParaRPr>
          </a:p>
          <a:p>
            <a:pPr indent="0" lvl="0" marL="12700" marR="0" rtl="0" algn="l">
              <a:lnSpc>
                <a:spcPct val="100000"/>
              </a:lnSpc>
              <a:spcBef>
                <a:spcPts val="720"/>
              </a:spcBef>
              <a:spcAft>
                <a:spcPts val="0"/>
              </a:spcAft>
              <a:buNone/>
            </a:pPr>
            <a:r>
              <a:rPr b="1" lang="en-US" sz="1400">
                <a:solidFill>
                  <a:schemeClr val="dk1"/>
                </a:solidFill>
                <a:latin typeface="Arial"/>
                <a:ea typeface="Arial"/>
                <a:cs typeface="Arial"/>
                <a:sym typeface="Arial"/>
              </a:rPr>
              <a:t>4</a:t>
            </a:r>
            <a:endParaRPr sz="1400">
              <a:solidFill>
                <a:schemeClr val="dk1"/>
              </a:solidFill>
              <a:latin typeface="Arial"/>
              <a:ea typeface="Arial"/>
              <a:cs typeface="Arial"/>
              <a:sym typeface="Arial"/>
            </a:endParaRPr>
          </a:p>
          <a:p>
            <a:pPr indent="0" lvl="0" marL="12700" marR="0" rtl="0" algn="l">
              <a:lnSpc>
                <a:spcPct val="100000"/>
              </a:lnSpc>
              <a:spcBef>
                <a:spcPts val="72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a:p>
            <a:pPr indent="0" lvl="0" marL="12700" marR="0" rtl="0" algn="l">
              <a:lnSpc>
                <a:spcPct val="100000"/>
              </a:lnSpc>
              <a:spcBef>
                <a:spcPts val="720"/>
              </a:spcBef>
              <a:spcAft>
                <a:spcPts val="0"/>
              </a:spcAft>
              <a:buNone/>
            </a:pPr>
            <a:r>
              <a:rPr b="1"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a:p>
            <a:pPr indent="0" lvl="0" marL="12700" marR="0" rtl="0" algn="l">
              <a:lnSpc>
                <a:spcPct val="100000"/>
              </a:lnSpc>
              <a:spcBef>
                <a:spcPts val="720"/>
              </a:spcBef>
              <a:spcAft>
                <a:spcPts val="0"/>
              </a:spcAft>
              <a:buNone/>
            </a:pPr>
            <a:r>
              <a:rPr b="1" lang="en-US"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a:p>
            <a:pPr indent="0" lvl="0" marL="12700" marR="0" rtl="0" algn="l">
              <a:lnSpc>
                <a:spcPct val="100000"/>
              </a:lnSpc>
              <a:spcBef>
                <a:spcPts val="720"/>
              </a:spcBef>
              <a:spcAft>
                <a:spcPts val="0"/>
              </a:spcAft>
              <a:buNone/>
            </a:pPr>
            <a:r>
              <a:rPr b="1" lang="en-US" sz="1400">
                <a:solidFill>
                  <a:schemeClr val="dk1"/>
                </a:solidFill>
                <a:latin typeface="Arial"/>
                <a:ea typeface="Arial"/>
                <a:cs typeface="Arial"/>
                <a:sym typeface="Arial"/>
              </a:rPr>
              <a:t>0</a:t>
            </a:r>
            <a:endParaRPr sz="1400">
              <a:solidFill>
                <a:schemeClr val="dk1"/>
              </a:solidFill>
              <a:latin typeface="Arial"/>
              <a:ea typeface="Arial"/>
              <a:cs typeface="Arial"/>
              <a:sym typeface="Arial"/>
            </a:endParaRPr>
          </a:p>
        </p:txBody>
      </p:sp>
      <p:sp>
        <p:nvSpPr>
          <p:cNvPr id="154" name="Google Shape;154;p15"/>
          <p:cNvSpPr/>
          <p:nvPr/>
        </p:nvSpPr>
        <p:spPr>
          <a:xfrm>
            <a:off x="2696210" y="5288279"/>
            <a:ext cx="3628390" cy="274320"/>
          </a:xfrm>
          <a:custGeom>
            <a:rect b="b" l="l" r="r" t="t"/>
            <a:pathLst>
              <a:path extrusionOk="0" h="274320" w="3628390">
                <a:moveTo>
                  <a:pt x="137159" y="0"/>
                </a:moveTo>
                <a:lnTo>
                  <a:pt x="181792" y="6705"/>
                </a:lnTo>
                <a:lnTo>
                  <a:pt x="219903" y="25603"/>
                </a:lnTo>
                <a:lnTo>
                  <a:pt x="249539" y="54864"/>
                </a:lnTo>
                <a:lnTo>
                  <a:pt x="268752" y="92659"/>
                </a:lnTo>
                <a:lnTo>
                  <a:pt x="275589" y="137160"/>
                </a:lnTo>
                <a:lnTo>
                  <a:pt x="268752" y="181173"/>
                </a:lnTo>
                <a:lnTo>
                  <a:pt x="249539" y="218907"/>
                </a:lnTo>
                <a:lnTo>
                  <a:pt x="219903" y="248351"/>
                </a:lnTo>
                <a:lnTo>
                  <a:pt x="181792" y="267492"/>
                </a:lnTo>
                <a:lnTo>
                  <a:pt x="137159" y="274320"/>
                </a:lnTo>
                <a:lnTo>
                  <a:pt x="93146" y="267492"/>
                </a:lnTo>
                <a:lnTo>
                  <a:pt x="55412" y="248351"/>
                </a:lnTo>
                <a:lnTo>
                  <a:pt x="25968" y="218907"/>
                </a:lnTo>
                <a:lnTo>
                  <a:pt x="6827" y="181173"/>
                </a:lnTo>
                <a:lnTo>
                  <a:pt x="0" y="137160"/>
                </a:lnTo>
                <a:lnTo>
                  <a:pt x="6827" y="92659"/>
                </a:lnTo>
                <a:lnTo>
                  <a:pt x="25968" y="54864"/>
                </a:lnTo>
                <a:lnTo>
                  <a:pt x="55412" y="25603"/>
                </a:lnTo>
                <a:lnTo>
                  <a:pt x="93146" y="6705"/>
                </a:lnTo>
                <a:lnTo>
                  <a:pt x="137159" y="0"/>
                </a:lnTo>
                <a:close/>
              </a:path>
              <a:path extrusionOk="0" h="274320" w="3628390">
                <a:moveTo>
                  <a:pt x="0" y="0"/>
                </a:moveTo>
                <a:lnTo>
                  <a:pt x="0" y="0"/>
                </a:lnTo>
              </a:path>
              <a:path extrusionOk="0" h="274320" w="3628390">
                <a:moveTo>
                  <a:pt x="275589" y="274320"/>
                </a:moveTo>
                <a:lnTo>
                  <a:pt x="275589" y="274320"/>
                </a:lnTo>
              </a:path>
              <a:path extrusionOk="0" h="274320" w="3628390">
                <a:moveTo>
                  <a:pt x="443229" y="0"/>
                </a:moveTo>
                <a:lnTo>
                  <a:pt x="487243" y="6705"/>
                </a:lnTo>
                <a:lnTo>
                  <a:pt x="524977" y="25603"/>
                </a:lnTo>
                <a:lnTo>
                  <a:pt x="554421" y="54864"/>
                </a:lnTo>
                <a:lnTo>
                  <a:pt x="573562" y="92659"/>
                </a:lnTo>
                <a:lnTo>
                  <a:pt x="580389" y="137160"/>
                </a:lnTo>
                <a:lnTo>
                  <a:pt x="573562" y="181173"/>
                </a:lnTo>
                <a:lnTo>
                  <a:pt x="554421" y="218907"/>
                </a:lnTo>
                <a:lnTo>
                  <a:pt x="524977" y="248351"/>
                </a:lnTo>
                <a:lnTo>
                  <a:pt x="487243" y="267492"/>
                </a:lnTo>
                <a:lnTo>
                  <a:pt x="443229" y="274320"/>
                </a:lnTo>
                <a:lnTo>
                  <a:pt x="398729" y="267492"/>
                </a:lnTo>
                <a:lnTo>
                  <a:pt x="360933" y="248351"/>
                </a:lnTo>
                <a:lnTo>
                  <a:pt x="331673" y="218907"/>
                </a:lnTo>
                <a:lnTo>
                  <a:pt x="312775" y="181173"/>
                </a:lnTo>
                <a:lnTo>
                  <a:pt x="306069" y="137160"/>
                </a:lnTo>
                <a:lnTo>
                  <a:pt x="312775" y="92659"/>
                </a:lnTo>
                <a:lnTo>
                  <a:pt x="331673" y="54864"/>
                </a:lnTo>
                <a:lnTo>
                  <a:pt x="360933" y="25603"/>
                </a:lnTo>
                <a:lnTo>
                  <a:pt x="398729" y="6705"/>
                </a:lnTo>
                <a:lnTo>
                  <a:pt x="443229" y="0"/>
                </a:lnTo>
                <a:close/>
              </a:path>
              <a:path extrusionOk="0" h="274320" w="3628390">
                <a:moveTo>
                  <a:pt x="306069" y="0"/>
                </a:moveTo>
                <a:lnTo>
                  <a:pt x="306069" y="0"/>
                </a:lnTo>
              </a:path>
              <a:path extrusionOk="0" h="274320" w="3628390">
                <a:moveTo>
                  <a:pt x="580389" y="274320"/>
                </a:moveTo>
                <a:lnTo>
                  <a:pt x="580389" y="274320"/>
                </a:lnTo>
              </a:path>
              <a:path extrusionOk="0" h="274320" w="3628390">
                <a:moveTo>
                  <a:pt x="746760" y="0"/>
                </a:moveTo>
                <a:lnTo>
                  <a:pt x="791392" y="6705"/>
                </a:lnTo>
                <a:lnTo>
                  <a:pt x="829503" y="25603"/>
                </a:lnTo>
                <a:lnTo>
                  <a:pt x="859139" y="54864"/>
                </a:lnTo>
                <a:lnTo>
                  <a:pt x="878352" y="92659"/>
                </a:lnTo>
                <a:lnTo>
                  <a:pt x="885189" y="137160"/>
                </a:lnTo>
                <a:lnTo>
                  <a:pt x="878352" y="181173"/>
                </a:lnTo>
                <a:lnTo>
                  <a:pt x="859139" y="218907"/>
                </a:lnTo>
                <a:lnTo>
                  <a:pt x="829503" y="248351"/>
                </a:lnTo>
                <a:lnTo>
                  <a:pt x="791392" y="267492"/>
                </a:lnTo>
                <a:lnTo>
                  <a:pt x="746760" y="274320"/>
                </a:lnTo>
                <a:lnTo>
                  <a:pt x="702746" y="267492"/>
                </a:lnTo>
                <a:lnTo>
                  <a:pt x="665012" y="248351"/>
                </a:lnTo>
                <a:lnTo>
                  <a:pt x="635568" y="218907"/>
                </a:lnTo>
                <a:lnTo>
                  <a:pt x="616427" y="181173"/>
                </a:lnTo>
                <a:lnTo>
                  <a:pt x="609600" y="137160"/>
                </a:lnTo>
                <a:lnTo>
                  <a:pt x="616427" y="92659"/>
                </a:lnTo>
                <a:lnTo>
                  <a:pt x="635568" y="54864"/>
                </a:lnTo>
                <a:lnTo>
                  <a:pt x="665012" y="25603"/>
                </a:lnTo>
                <a:lnTo>
                  <a:pt x="702746" y="6705"/>
                </a:lnTo>
                <a:lnTo>
                  <a:pt x="746760" y="0"/>
                </a:lnTo>
                <a:close/>
              </a:path>
              <a:path extrusionOk="0" h="274320" w="3628390">
                <a:moveTo>
                  <a:pt x="609600" y="0"/>
                </a:moveTo>
                <a:lnTo>
                  <a:pt x="609600" y="0"/>
                </a:lnTo>
              </a:path>
              <a:path extrusionOk="0" h="274320" w="3628390">
                <a:moveTo>
                  <a:pt x="885189" y="274320"/>
                </a:moveTo>
                <a:lnTo>
                  <a:pt x="885189" y="274320"/>
                </a:lnTo>
              </a:path>
              <a:path extrusionOk="0" h="274320" w="3628390">
                <a:moveTo>
                  <a:pt x="1051560" y="0"/>
                </a:moveTo>
                <a:lnTo>
                  <a:pt x="1096192" y="6705"/>
                </a:lnTo>
                <a:lnTo>
                  <a:pt x="1134303" y="25603"/>
                </a:lnTo>
                <a:lnTo>
                  <a:pt x="1163939" y="54864"/>
                </a:lnTo>
                <a:lnTo>
                  <a:pt x="1183152" y="92659"/>
                </a:lnTo>
                <a:lnTo>
                  <a:pt x="1189989" y="137160"/>
                </a:lnTo>
                <a:lnTo>
                  <a:pt x="1183152" y="181173"/>
                </a:lnTo>
                <a:lnTo>
                  <a:pt x="1163939" y="218907"/>
                </a:lnTo>
                <a:lnTo>
                  <a:pt x="1134303" y="248351"/>
                </a:lnTo>
                <a:lnTo>
                  <a:pt x="1096192" y="267492"/>
                </a:lnTo>
                <a:lnTo>
                  <a:pt x="1051560" y="274320"/>
                </a:lnTo>
                <a:lnTo>
                  <a:pt x="1007546" y="267492"/>
                </a:lnTo>
                <a:lnTo>
                  <a:pt x="969812" y="248351"/>
                </a:lnTo>
                <a:lnTo>
                  <a:pt x="940368" y="218907"/>
                </a:lnTo>
                <a:lnTo>
                  <a:pt x="921227" y="181173"/>
                </a:lnTo>
                <a:lnTo>
                  <a:pt x="914400" y="137160"/>
                </a:lnTo>
                <a:lnTo>
                  <a:pt x="921227" y="92659"/>
                </a:lnTo>
                <a:lnTo>
                  <a:pt x="940368" y="54864"/>
                </a:lnTo>
                <a:lnTo>
                  <a:pt x="969812" y="25603"/>
                </a:lnTo>
                <a:lnTo>
                  <a:pt x="1007546" y="6705"/>
                </a:lnTo>
                <a:lnTo>
                  <a:pt x="1051560" y="0"/>
                </a:lnTo>
                <a:close/>
              </a:path>
              <a:path extrusionOk="0" h="274320" w="3628390">
                <a:moveTo>
                  <a:pt x="914400" y="0"/>
                </a:moveTo>
                <a:lnTo>
                  <a:pt x="914400" y="0"/>
                </a:lnTo>
              </a:path>
              <a:path extrusionOk="0" h="274320" w="3628390">
                <a:moveTo>
                  <a:pt x="1189989" y="274320"/>
                </a:moveTo>
                <a:lnTo>
                  <a:pt x="1189989" y="274320"/>
                </a:lnTo>
              </a:path>
              <a:path extrusionOk="0" h="274320" w="3628390">
                <a:moveTo>
                  <a:pt x="1357629" y="0"/>
                </a:moveTo>
                <a:lnTo>
                  <a:pt x="1401643" y="6705"/>
                </a:lnTo>
                <a:lnTo>
                  <a:pt x="1439377" y="25603"/>
                </a:lnTo>
                <a:lnTo>
                  <a:pt x="1468821" y="54864"/>
                </a:lnTo>
                <a:lnTo>
                  <a:pt x="1487962" y="92659"/>
                </a:lnTo>
                <a:lnTo>
                  <a:pt x="1494789" y="137160"/>
                </a:lnTo>
                <a:lnTo>
                  <a:pt x="1487962" y="181173"/>
                </a:lnTo>
                <a:lnTo>
                  <a:pt x="1468821" y="218907"/>
                </a:lnTo>
                <a:lnTo>
                  <a:pt x="1439377" y="248351"/>
                </a:lnTo>
                <a:lnTo>
                  <a:pt x="1401643" y="267492"/>
                </a:lnTo>
                <a:lnTo>
                  <a:pt x="1357629" y="274320"/>
                </a:lnTo>
                <a:lnTo>
                  <a:pt x="1313129" y="267492"/>
                </a:lnTo>
                <a:lnTo>
                  <a:pt x="1275333" y="248351"/>
                </a:lnTo>
                <a:lnTo>
                  <a:pt x="1246073" y="218907"/>
                </a:lnTo>
                <a:lnTo>
                  <a:pt x="1227175" y="181173"/>
                </a:lnTo>
                <a:lnTo>
                  <a:pt x="1220469" y="137160"/>
                </a:lnTo>
                <a:lnTo>
                  <a:pt x="1227175" y="92659"/>
                </a:lnTo>
                <a:lnTo>
                  <a:pt x="1246073" y="54864"/>
                </a:lnTo>
                <a:lnTo>
                  <a:pt x="1275334" y="25603"/>
                </a:lnTo>
                <a:lnTo>
                  <a:pt x="1313129" y="6705"/>
                </a:lnTo>
                <a:lnTo>
                  <a:pt x="1357629" y="0"/>
                </a:lnTo>
                <a:close/>
              </a:path>
              <a:path extrusionOk="0" h="274320" w="3628390">
                <a:moveTo>
                  <a:pt x="1220469" y="0"/>
                </a:moveTo>
                <a:lnTo>
                  <a:pt x="1220469" y="0"/>
                </a:lnTo>
              </a:path>
              <a:path extrusionOk="0" h="274320" w="3628390">
                <a:moveTo>
                  <a:pt x="1494789" y="274320"/>
                </a:moveTo>
                <a:lnTo>
                  <a:pt x="1494789" y="274320"/>
                </a:lnTo>
              </a:path>
              <a:path extrusionOk="0" h="274320" w="3628390">
                <a:moveTo>
                  <a:pt x="1661160" y="0"/>
                </a:moveTo>
                <a:lnTo>
                  <a:pt x="1705792" y="6705"/>
                </a:lnTo>
                <a:lnTo>
                  <a:pt x="1743903" y="25603"/>
                </a:lnTo>
                <a:lnTo>
                  <a:pt x="1773539" y="54864"/>
                </a:lnTo>
                <a:lnTo>
                  <a:pt x="1792752" y="92659"/>
                </a:lnTo>
                <a:lnTo>
                  <a:pt x="1799589" y="137160"/>
                </a:lnTo>
                <a:lnTo>
                  <a:pt x="1792752" y="181173"/>
                </a:lnTo>
                <a:lnTo>
                  <a:pt x="1773539" y="218907"/>
                </a:lnTo>
                <a:lnTo>
                  <a:pt x="1743903" y="248351"/>
                </a:lnTo>
                <a:lnTo>
                  <a:pt x="1705792" y="267492"/>
                </a:lnTo>
                <a:lnTo>
                  <a:pt x="1661160" y="274320"/>
                </a:lnTo>
                <a:lnTo>
                  <a:pt x="1617146" y="267492"/>
                </a:lnTo>
                <a:lnTo>
                  <a:pt x="1579412" y="248351"/>
                </a:lnTo>
                <a:lnTo>
                  <a:pt x="1549968" y="218907"/>
                </a:lnTo>
                <a:lnTo>
                  <a:pt x="1530827" y="181173"/>
                </a:lnTo>
                <a:lnTo>
                  <a:pt x="1524000" y="137160"/>
                </a:lnTo>
                <a:lnTo>
                  <a:pt x="1530827" y="92659"/>
                </a:lnTo>
                <a:lnTo>
                  <a:pt x="1549968" y="54864"/>
                </a:lnTo>
                <a:lnTo>
                  <a:pt x="1579412" y="25603"/>
                </a:lnTo>
                <a:lnTo>
                  <a:pt x="1617146" y="6705"/>
                </a:lnTo>
                <a:lnTo>
                  <a:pt x="1661160" y="0"/>
                </a:lnTo>
                <a:close/>
              </a:path>
              <a:path extrusionOk="0" h="274320" w="3628390">
                <a:moveTo>
                  <a:pt x="1524000" y="0"/>
                </a:moveTo>
                <a:lnTo>
                  <a:pt x="1524000" y="0"/>
                </a:lnTo>
              </a:path>
              <a:path extrusionOk="0" h="274320" w="3628390">
                <a:moveTo>
                  <a:pt x="1799589" y="274320"/>
                </a:moveTo>
                <a:lnTo>
                  <a:pt x="1799589" y="274320"/>
                </a:lnTo>
              </a:path>
              <a:path extrusionOk="0" h="274320" w="3628390">
                <a:moveTo>
                  <a:pt x="1965960" y="0"/>
                </a:moveTo>
                <a:lnTo>
                  <a:pt x="2010592" y="6705"/>
                </a:lnTo>
                <a:lnTo>
                  <a:pt x="2048703" y="25603"/>
                </a:lnTo>
                <a:lnTo>
                  <a:pt x="2078339" y="54864"/>
                </a:lnTo>
                <a:lnTo>
                  <a:pt x="2097552" y="92659"/>
                </a:lnTo>
                <a:lnTo>
                  <a:pt x="2104390" y="137160"/>
                </a:lnTo>
                <a:lnTo>
                  <a:pt x="2097552" y="181173"/>
                </a:lnTo>
                <a:lnTo>
                  <a:pt x="2078339" y="218907"/>
                </a:lnTo>
                <a:lnTo>
                  <a:pt x="2048703" y="248351"/>
                </a:lnTo>
                <a:lnTo>
                  <a:pt x="2010592" y="267492"/>
                </a:lnTo>
                <a:lnTo>
                  <a:pt x="1965960" y="274320"/>
                </a:lnTo>
                <a:lnTo>
                  <a:pt x="1921946" y="267492"/>
                </a:lnTo>
                <a:lnTo>
                  <a:pt x="1884212" y="248351"/>
                </a:lnTo>
                <a:lnTo>
                  <a:pt x="1854768" y="218907"/>
                </a:lnTo>
                <a:lnTo>
                  <a:pt x="1835627" y="181173"/>
                </a:lnTo>
                <a:lnTo>
                  <a:pt x="1828800" y="137160"/>
                </a:lnTo>
                <a:lnTo>
                  <a:pt x="1835627" y="92659"/>
                </a:lnTo>
                <a:lnTo>
                  <a:pt x="1854768" y="54864"/>
                </a:lnTo>
                <a:lnTo>
                  <a:pt x="1884212" y="25603"/>
                </a:lnTo>
                <a:lnTo>
                  <a:pt x="1921946" y="6705"/>
                </a:lnTo>
                <a:lnTo>
                  <a:pt x="1965960" y="0"/>
                </a:lnTo>
                <a:close/>
              </a:path>
              <a:path extrusionOk="0" h="274320" w="3628390">
                <a:moveTo>
                  <a:pt x="1828800" y="0"/>
                </a:moveTo>
                <a:lnTo>
                  <a:pt x="1828800" y="0"/>
                </a:lnTo>
              </a:path>
              <a:path extrusionOk="0" h="274320" w="3628390">
                <a:moveTo>
                  <a:pt x="2104390" y="274320"/>
                </a:moveTo>
                <a:lnTo>
                  <a:pt x="2104390" y="274320"/>
                </a:lnTo>
              </a:path>
              <a:path extrusionOk="0" h="274320" w="3628390">
                <a:moveTo>
                  <a:pt x="2272029" y="0"/>
                </a:moveTo>
                <a:lnTo>
                  <a:pt x="2316043" y="6705"/>
                </a:lnTo>
                <a:lnTo>
                  <a:pt x="2353777" y="25603"/>
                </a:lnTo>
                <a:lnTo>
                  <a:pt x="2383221" y="54864"/>
                </a:lnTo>
                <a:lnTo>
                  <a:pt x="2402362" y="92659"/>
                </a:lnTo>
                <a:lnTo>
                  <a:pt x="2409190" y="137160"/>
                </a:lnTo>
                <a:lnTo>
                  <a:pt x="2402362" y="181173"/>
                </a:lnTo>
                <a:lnTo>
                  <a:pt x="2383221" y="218907"/>
                </a:lnTo>
                <a:lnTo>
                  <a:pt x="2353777" y="248351"/>
                </a:lnTo>
                <a:lnTo>
                  <a:pt x="2316043" y="267492"/>
                </a:lnTo>
                <a:lnTo>
                  <a:pt x="2272029" y="274320"/>
                </a:lnTo>
                <a:lnTo>
                  <a:pt x="2227529" y="267492"/>
                </a:lnTo>
                <a:lnTo>
                  <a:pt x="2189733" y="248351"/>
                </a:lnTo>
                <a:lnTo>
                  <a:pt x="2160473" y="218907"/>
                </a:lnTo>
                <a:lnTo>
                  <a:pt x="2141575" y="181173"/>
                </a:lnTo>
                <a:lnTo>
                  <a:pt x="2134869" y="137160"/>
                </a:lnTo>
                <a:lnTo>
                  <a:pt x="2141575" y="92659"/>
                </a:lnTo>
                <a:lnTo>
                  <a:pt x="2160473" y="54864"/>
                </a:lnTo>
                <a:lnTo>
                  <a:pt x="2189734" y="25603"/>
                </a:lnTo>
                <a:lnTo>
                  <a:pt x="2227529" y="6705"/>
                </a:lnTo>
                <a:lnTo>
                  <a:pt x="2272029" y="0"/>
                </a:lnTo>
                <a:close/>
              </a:path>
              <a:path extrusionOk="0" h="274320" w="3628390">
                <a:moveTo>
                  <a:pt x="2134869" y="0"/>
                </a:moveTo>
                <a:lnTo>
                  <a:pt x="2134869" y="0"/>
                </a:lnTo>
              </a:path>
              <a:path extrusionOk="0" h="274320" w="3628390">
                <a:moveTo>
                  <a:pt x="2409190" y="274320"/>
                </a:moveTo>
                <a:lnTo>
                  <a:pt x="2409190" y="274320"/>
                </a:lnTo>
              </a:path>
              <a:path extrusionOk="0" h="274320" w="3628390">
                <a:moveTo>
                  <a:pt x="2575560" y="0"/>
                </a:moveTo>
                <a:lnTo>
                  <a:pt x="2620192" y="6705"/>
                </a:lnTo>
                <a:lnTo>
                  <a:pt x="2658303" y="25603"/>
                </a:lnTo>
                <a:lnTo>
                  <a:pt x="2687939" y="54864"/>
                </a:lnTo>
                <a:lnTo>
                  <a:pt x="2707152" y="92659"/>
                </a:lnTo>
                <a:lnTo>
                  <a:pt x="2713990" y="137160"/>
                </a:lnTo>
                <a:lnTo>
                  <a:pt x="2707152" y="181173"/>
                </a:lnTo>
                <a:lnTo>
                  <a:pt x="2687939" y="218907"/>
                </a:lnTo>
                <a:lnTo>
                  <a:pt x="2658303" y="248351"/>
                </a:lnTo>
                <a:lnTo>
                  <a:pt x="2620192" y="267492"/>
                </a:lnTo>
                <a:lnTo>
                  <a:pt x="2575560" y="274320"/>
                </a:lnTo>
                <a:lnTo>
                  <a:pt x="2531546" y="267492"/>
                </a:lnTo>
                <a:lnTo>
                  <a:pt x="2493812" y="248351"/>
                </a:lnTo>
                <a:lnTo>
                  <a:pt x="2464368" y="218907"/>
                </a:lnTo>
                <a:lnTo>
                  <a:pt x="2445227" y="181173"/>
                </a:lnTo>
                <a:lnTo>
                  <a:pt x="2438400" y="137160"/>
                </a:lnTo>
                <a:lnTo>
                  <a:pt x="2445227" y="92659"/>
                </a:lnTo>
                <a:lnTo>
                  <a:pt x="2464368" y="54864"/>
                </a:lnTo>
                <a:lnTo>
                  <a:pt x="2493812" y="25603"/>
                </a:lnTo>
                <a:lnTo>
                  <a:pt x="2531546" y="6705"/>
                </a:lnTo>
                <a:lnTo>
                  <a:pt x="2575560" y="0"/>
                </a:lnTo>
                <a:close/>
              </a:path>
              <a:path extrusionOk="0" h="274320" w="3628390">
                <a:moveTo>
                  <a:pt x="2438400" y="0"/>
                </a:moveTo>
                <a:lnTo>
                  <a:pt x="2438400" y="0"/>
                </a:lnTo>
              </a:path>
              <a:path extrusionOk="0" h="274320" w="3628390">
                <a:moveTo>
                  <a:pt x="2713990" y="274320"/>
                </a:moveTo>
                <a:lnTo>
                  <a:pt x="2713990" y="274320"/>
                </a:lnTo>
              </a:path>
              <a:path extrusionOk="0" h="274320" w="3628390">
                <a:moveTo>
                  <a:pt x="2880360" y="0"/>
                </a:moveTo>
                <a:lnTo>
                  <a:pt x="2924992" y="6705"/>
                </a:lnTo>
                <a:lnTo>
                  <a:pt x="2963103" y="25603"/>
                </a:lnTo>
                <a:lnTo>
                  <a:pt x="2992739" y="54864"/>
                </a:lnTo>
                <a:lnTo>
                  <a:pt x="3011952" y="92659"/>
                </a:lnTo>
                <a:lnTo>
                  <a:pt x="3018790" y="137160"/>
                </a:lnTo>
                <a:lnTo>
                  <a:pt x="3011952" y="181173"/>
                </a:lnTo>
                <a:lnTo>
                  <a:pt x="2992739" y="218907"/>
                </a:lnTo>
                <a:lnTo>
                  <a:pt x="2963103" y="248351"/>
                </a:lnTo>
                <a:lnTo>
                  <a:pt x="2924992" y="267492"/>
                </a:lnTo>
                <a:lnTo>
                  <a:pt x="2880360" y="274320"/>
                </a:lnTo>
                <a:lnTo>
                  <a:pt x="2836346" y="267492"/>
                </a:lnTo>
                <a:lnTo>
                  <a:pt x="2798612" y="248351"/>
                </a:lnTo>
                <a:lnTo>
                  <a:pt x="2769168" y="218907"/>
                </a:lnTo>
                <a:lnTo>
                  <a:pt x="2750027" y="181173"/>
                </a:lnTo>
                <a:lnTo>
                  <a:pt x="2743200" y="137160"/>
                </a:lnTo>
                <a:lnTo>
                  <a:pt x="2750027" y="92659"/>
                </a:lnTo>
                <a:lnTo>
                  <a:pt x="2769168" y="54864"/>
                </a:lnTo>
                <a:lnTo>
                  <a:pt x="2798612" y="25603"/>
                </a:lnTo>
                <a:lnTo>
                  <a:pt x="2836346" y="6705"/>
                </a:lnTo>
                <a:lnTo>
                  <a:pt x="2880360" y="0"/>
                </a:lnTo>
                <a:close/>
              </a:path>
              <a:path extrusionOk="0" h="274320" w="3628390">
                <a:moveTo>
                  <a:pt x="2743200" y="0"/>
                </a:moveTo>
                <a:lnTo>
                  <a:pt x="2743200" y="0"/>
                </a:lnTo>
              </a:path>
              <a:path extrusionOk="0" h="274320" w="3628390">
                <a:moveTo>
                  <a:pt x="3018790" y="274320"/>
                </a:moveTo>
                <a:lnTo>
                  <a:pt x="3018790" y="274320"/>
                </a:lnTo>
              </a:path>
              <a:path extrusionOk="0" h="274320" w="3628390">
                <a:moveTo>
                  <a:pt x="3186429" y="0"/>
                </a:moveTo>
                <a:lnTo>
                  <a:pt x="3230443" y="6705"/>
                </a:lnTo>
                <a:lnTo>
                  <a:pt x="3268177" y="25603"/>
                </a:lnTo>
                <a:lnTo>
                  <a:pt x="3297621" y="54864"/>
                </a:lnTo>
                <a:lnTo>
                  <a:pt x="3316762" y="92659"/>
                </a:lnTo>
                <a:lnTo>
                  <a:pt x="3323590" y="137160"/>
                </a:lnTo>
                <a:lnTo>
                  <a:pt x="3316762" y="181173"/>
                </a:lnTo>
                <a:lnTo>
                  <a:pt x="3297621" y="218907"/>
                </a:lnTo>
                <a:lnTo>
                  <a:pt x="3268177" y="248351"/>
                </a:lnTo>
                <a:lnTo>
                  <a:pt x="3230443" y="267492"/>
                </a:lnTo>
                <a:lnTo>
                  <a:pt x="3186429" y="274320"/>
                </a:lnTo>
                <a:lnTo>
                  <a:pt x="3141929" y="267492"/>
                </a:lnTo>
                <a:lnTo>
                  <a:pt x="3104133" y="248351"/>
                </a:lnTo>
                <a:lnTo>
                  <a:pt x="3074873" y="218907"/>
                </a:lnTo>
                <a:lnTo>
                  <a:pt x="3055975" y="181173"/>
                </a:lnTo>
                <a:lnTo>
                  <a:pt x="3049269" y="137160"/>
                </a:lnTo>
                <a:lnTo>
                  <a:pt x="3055975" y="92659"/>
                </a:lnTo>
                <a:lnTo>
                  <a:pt x="3074873" y="54864"/>
                </a:lnTo>
                <a:lnTo>
                  <a:pt x="3104134" y="25603"/>
                </a:lnTo>
                <a:lnTo>
                  <a:pt x="3141929" y="6705"/>
                </a:lnTo>
                <a:lnTo>
                  <a:pt x="3186429" y="0"/>
                </a:lnTo>
                <a:close/>
              </a:path>
              <a:path extrusionOk="0" h="274320" w="3628390">
                <a:moveTo>
                  <a:pt x="3049269" y="0"/>
                </a:moveTo>
                <a:lnTo>
                  <a:pt x="3049269" y="0"/>
                </a:lnTo>
              </a:path>
              <a:path extrusionOk="0" h="274320" w="3628390">
                <a:moveTo>
                  <a:pt x="3323590" y="274320"/>
                </a:moveTo>
                <a:lnTo>
                  <a:pt x="3323590" y="274320"/>
                </a:lnTo>
              </a:path>
              <a:path extrusionOk="0" h="274320" w="3628390">
                <a:moveTo>
                  <a:pt x="3489960" y="0"/>
                </a:moveTo>
                <a:lnTo>
                  <a:pt x="3534592" y="6705"/>
                </a:lnTo>
                <a:lnTo>
                  <a:pt x="3572703" y="25603"/>
                </a:lnTo>
                <a:lnTo>
                  <a:pt x="3602339" y="54864"/>
                </a:lnTo>
                <a:lnTo>
                  <a:pt x="3621552" y="92659"/>
                </a:lnTo>
                <a:lnTo>
                  <a:pt x="3628390" y="137160"/>
                </a:lnTo>
                <a:lnTo>
                  <a:pt x="3621552" y="181173"/>
                </a:lnTo>
                <a:lnTo>
                  <a:pt x="3602339" y="218907"/>
                </a:lnTo>
                <a:lnTo>
                  <a:pt x="3572703" y="248351"/>
                </a:lnTo>
                <a:lnTo>
                  <a:pt x="3534592" y="267492"/>
                </a:lnTo>
                <a:lnTo>
                  <a:pt x="3489960" y="274320"/>
                </a:lnTo>
                <a:lnTo>
                  <a:pt x="3445946" y="267492"/>
                </a:lnTo>
                <a:lnTo>
                  <a:pt x="3408212" y="248351"/>
                </a:lnTo>
                <a:lnTo>
                  <a:pt x="3378768" y="218907"/>
                </a:lnTo>
                <a:lnTo>
                  <a:pt x="3359627" y="181173"/>
                </a:lnTo>
                <a:lnTo>
                  <a:pt x="3352800" y="137160"/>
                </a:lnTo>
                <a:lnTo>
                  <a:pt x="3359627" y="92659"/>
                </a:lnTo>
                <a:lnTo>
                  <a:pt x="3378768" y="54864"/>
                </a:lnTo>
                <a:lnTo>
                  <a:pt x="3408212" y="25603"/>
                </a:lnTo>
                <a:lnTo>
                  <a:pt x="3445946" y="6705"/>
                </a:lnTo>
                <a:lnTo>
                  <a:pt x="3489960" y="0"/>
                </a:lnTo>
                <a:close/>
              </a:path>
              <a:path extrusionOk="0" h="274320" w="3628390">
                <a:moveTo>
                  <a:pt x="3352800" y="0"/>
                </a:moveTo>
                <a:lnTo>
                  <a:pt x="3352800" y="0"/>
                </a:lnTo>
              </a:path>
              <a:path extrusionOk="0" h="274320" w="3628390">
                <a:moveTo>
                  <a:pt x="3628390" y="274320"/>
                </a:moveTo>
                <a:lnTo>
                  <a:pt x="3628390"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5"/>
          <p:cNvSpPr txBox="1"/>
          <p:nvPr/>
        </p:nvSpPr>
        <p:spPr>
          <a:xfrm>
            <a:off x="2772410" y="5610859"/>
            <a:ext cx="352552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0	1	2	3	4	5	6	7	8	9	10 11</a:t>
            </a:r>
            <a:endParaRPr sz="1400">
              <a:solidFill>
                <a:schemeClr val="dk1"/>
              </a:solidFill>
              <a:latin typeface="Arial"/>
              <a:ea typeface="Arial"/>
              <a:cs typeface="Arial"/>
              <a:sym typeface="Arial"/>
            </a:endParaRPr>
          </a:p>
        </p:txBody>
      </p:sp>
      <p:grpSp>
        <p:nvGrpSpPr>
          <p:cNvPr id="156" name="Google Shape;156;p15"/>
          <p:cNvGrpSpPr/>
          <p:nvPr/>
        </p:nvGrpSpPr>
        <p:grpSpPr>
          <a:xfrm>
            <a:off x="2019300" y="2527300"/>
            <a:ext cx="5105400" cy="3628389"/>
            <a:chOff x="2019300" y="2527300"/>
            <a:chExt cx="5105400" cy="3628389"/>
          </a:xfrm>
        </p:grpSpPr>
        <p:sp>
          <p:nvSpPr>
            <p:cNvPr id="157" name="Google Shape;157;p15"/>
            <p:cNvSpPr/>
            <p:nvPr/>
          </p:nvSpPr>
          <p:spPr>
            <a:xfrm>
              <a:off x="3124200" y="3276600"/>
              <a:ext cx="2819400" cy="1828800"/>
            </a:xfrm>
            <a:custGeom>
              <a:rect b="b" l="l" r="r" t="t"/>
              <a:pathLst>
                <a:path extrusionOk="0" h="1828800" w="2819400">
                  <a:moveTo>
                    <a:pt x="0" y="1826260"/>
                  </a:moveTo>
                  <a:lnTo>
                    <a:pt x="304800" y="609600"/>
                  </a:lnTo>
                </a:path>
                <a:path extrusionOk="0" h="1828800" w="2819400">
                  <a:moveTo>
                    <a:pt x="304800" y="609600"/>
                  </a:moveTo>
                  <a:lnTo>
                    <a:pt x="1219200" y="914400"/>
                  </a:lnTo>
                </a:path>
                <a:path extrusionOk="0" h="1828800" w="2819400">
                  <a:moveTo>
                    <a:pt x="1219200" y="914400"/>
                  </a:moveTo>
                  <a:lnTo>
                    <a:pt x="2133600" y="0"/>
                  </a:lnTo>
                </a:path>
                <a:path extrusionOk="0" h="1828800" w="2819400">
                  <a:moveTo>
                    <a:pt x="2133600" y="0"/>
                  </a:moveTo>
                  <a:lnTo>
                    <a:pt x="2819400" y="990600"/>
                  </a:lnTo>
                </a:path>
                <a:path extrusionOk="0" h="1828800" w="2819400">
                  <a:moveTo>
                    <a:pt x="2743200" y="914400"/>
                  </a:moveTo>
                  <a:lnTo>
                    <a:pt x="2743200" y="1524000"/>
                  </a:lnTo>
                </a:path>
                <a:path extrusionOk="0" h="1828800" w="2819400">
                  <a:moveTo>
                    <a:pt x="2819400" y="1524000"/>
                  </a:moveTo>
                  <a:lnTo>
                    <a:pt x="0" y="1828800"/>
                  </a:lnTo>
                </a:path>
              </a:pathLst>
            </a:custGeom>
            <a:noFill/>
            <a:ln cap="flat" cmpd="sng" w="22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5"/>
            <p:cNvSpPr/>
            <p:nvPr/>
          </p:nvSpPr>
          <p:spPr>
            <a:xfrm>
              <a:off x="3721100" y="2527300"/>
              <a:ext cx="25400" cy="504190"/>
            </a:xfrm>
            <a:custGeom>
              <a:rect b="b" l="l" r="r" t="t"/>
              <a:pathLst>
                <a:path extrusionOk="0" h="504189" w="25400">
                  <a:moveTo>
                    <a:pt x="0" y="0"/>
                  </a:moveTo>
                  <a:lnTo>
                    <a:pt x="25400" y="0"/>
                  </a:lnTo>
                </a:path>
                <a:path extrusionOk="0" h="504189" w="25400">
                  <a:moveTo>
                    <a:pt x="0" y="50800"/>
                  </a:moveTo>
                  <a:lnTo>
                    <a:pt x="25400" y="50800"/>
                  </a:lnTo>
                </a:path>
                <a:path extrusionOk="0" h="504189" w="25400">
                  <a:moveTo>
                    <a:pt x="0" y="100329"/>
                  </a:moveTo>
                  <a:lnTo>
                    <a:pt x="25400" y="100329"/>
                  </a:lnTo>
                </a:path>
                <a:path extrusionOk="0" h="504189" w="25400">
                  <a:moveTo>
                    <a:pt x="0" y="151129"/>
                  </a:moveTo>
                  <a:lnTo>
                    <a:pt x="25400" y="151129"/>
                  </a:lnTo>
                </a:path>
                <a:path extrusionOk="0" h="504189" w="25400">
                  <a:moveTo>
                    <a:pt x="0" y="201929"/>
                  </a:moveTo>
                  <a:lnTo>
                    <a:pt x="25400" y="201929"/>
                  </a:lnTo>
                </a:path>
                <a:path extrusionOk="0" h="504189" w="25400">
                  <a:moveTo>
                    <a:pt x="0" y="251460"/>
                  </a:moveTo>
                  <a:lnTo>
                    <a:pt x="25400" y="251460"/>
                  </a:lnTo>
                </a:path>
                <a:path extrusionOk="0" h="504189" w="25400">
                  <a:moveTo>
                    <a:pt x="0" y="302260"/>
                  </a:moveTo>
                  <a:lnTo>
                    <a:pt x="25400" y="302260"/>
                  </a:lnTo>
                </a:path>
                <a:path extrusionOk="0" h="504189" w="25400">
                  <a:moveTo>
                    <a:pt x="0" y="353060"/>
                  </a:moveTo>
                  <a:lnTo>
                    <a:pt x="25400" y="353060"/>
                  </a:lnTo>
                </a:path>
                <a:path extrusionOk="0" h="504189" w="25400">
                  <a:moveTo>
                    <a:pt x="0" y="402589"/>
                  </a:moveTo>
                  <a:lnTo>
                    <a:pt x="25400" y="402589"/>
                  </a:lnTo>
                </a:path>
                <a:path extrusionOk="0" h="504189" w="25400">
                  <a:moveTo>
                    <a:pt x="0" y="453389"/>
                  </a:moveTo>
                  <a:lnTo>
                    <a:pt x="25400" y="453389"/>
                  </a:lnTo>
                </a:path>
                <a:path extrusionOk="0" h="504189" w="25400">
                  <a:moveTo>
                    <a:pt x="0" y="504189"/>
                  </a:moveTo>
                  <a:lnTo>
                    <a:pt x="25400" y="504189"/>
                  </a:lnTo>
                </a:path>
              </a:pathLst>
            </a:custGeom>
            <a:noFill/>
            <a:ln cap="flat" cmpd="sng" w="25400">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5"/>
            <p:cNvSpPr/>
            <p:nvPr/>
          </p:nvSpPr>
          <p:spPr>
            <a:xfrm>
              <a:off x="3733800" y="3069590"/>
              <a:ext cx="0" cy="24130"/>
            </a:xfrm>
            <a:custGeom>
              <a:rect b="b" l="l" r="r" t="t"/>
              <a:pathLst>
                <a:path extrusionOk="0" h="24130" w="120000">
                  <a:moveTo>
                    <a:pt x="0" y="12064"/>
                  </a:moveTo>
                  <a:lnTo>
                    <a:pt x="0" y="12064"/>
                  </a:lnTo>
                </a:path>
              </a:pathLst>
            </a:custGeom>
            <a:noFill/>
            <a:ln cap="flat" cmpd="sng" w="24125">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5"/>
            <p:cNvSpPr/>
            <p:nvPr/>
          </p:nvSpPr>
          <p:spPr>
            <a:xfrm>
              <a:off x="3721100" y="3131819"/>
              <a:ext cx="25400" cy="50800"/>
            </a:xfrm>
            <a:custGeom>
              <a:rect b="b" l="l" r="r" t="t"/>
              <a:pathLst>
                <a:path extrusionOk="0" h="50800" w="25400">
                  <a:moveTo>
                    <a:pt x="0" y="0"/>
                  </a:moveTo>
                  <a:lnTo>
                    <a:pt x="25400" y="0"/>
                  </a:lnTo>
                </a:path>
                <a:path extrusionOk="0" h="50800" w="25400">
                  <a:moveTo>
                    <a:pt x="0" y="50800"/>
                  </a:moveTo>
                  <a:lnTo>
                    <a:pt x="25400" y="50800"/>
                  </a:lnTo>
                </a:path>
              </a:pathLst>
            </a:custGeom>
            <a:noFill/>
            <a:ln cap="flat" cmpd="sng" w="25400">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5"/>
            <p:cNvSpPr/>
            <p:nvPr/>
          </p:nvSpPr>
          <p:spPr>
            <a:xfrm>
              <a:off x="3733800" y="3220719"/>
              <a:ext cx="0" cy="24130"/>
            </a:xfrm>
            <a:custGeom>
              <a:rect b="b" l="l" r="r" t="t"/>
              <a:pathLst>
                <a:path extrusionOk="0" h="24130" w="120000">
                  <a:moveTo>
                    <a:pt x="0" y="12064"/>
                  </a:moveTo>
                  <a:lnTo>
                    <a:pt x="0" y="12064"/>
                  </a:lnTo>
                </a:path>
              </a:pathLst>
            </a:custGeom>
            <a:noFill/>
            <a:ln cap="flat" cmpd="sng" w="24125">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5"/>
            <p:cNvSpPr/>
            <p:nvPr/>
          </p:nvSpPr>
          <p:spPr>
            <a:xfrm>
              <a:off x="3721100" y="3282950"/>
              <a:ext cx="25400" cy="50800"/>
            </a:xfrm>
            <a:custGeom>
              <a:rect b="b" l="l" r="r" t="t"/>
              <a:pathLst>
                <a:path extrusionOk="0" h="50800" w="25400">
                  <a:moveTo>
                    <a:pt x="0" y="0"/>
                  </a:moveTo>
                  <a:lnTo>
                    <a:pt x="25400" y="0"/>
                  </a:lnTo>
                </a:path>
                <a:path extrusionOk="0" h="50800" w="25400">
                  <a:moveTo>
                    <a:pt x="0" y="50800"/>
                  </a:moveTo>
                  <a:lnTo>
                    <a:pt x="25400" y="50800"/>
                  </a:lnTo>
                </a:path>
              </a:pathLst>
            </a:custGeom>
            <a:noFill/>
            <a:ln cap="flat" cmpd="sng" w="25400">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5"/>
            <p:cNvSpPr/>
            <p:nvPr/>
          </p:nvSpPr>
          <p:spPr>
            <a:xfrm>
              <a:off x="3733800" y="3371850"/>
              <a:ext cx="0" cy="24130"/>
            </a:xfrm>
            <a:custGeom>
              <a:rect b="b" l="l" r="r" t="t"/>
              <a:pathLst>
                <a:path extrusionOk="0" h="24129" w="120000">
                  <a:moveTo>
                    <a:pt x="0" y="12064"/>
                  </a:moveTo>
                  <a:lnTo>
                    <a:pt x="0" y="12064"/>
                  </a:lnTo>
                </a:path>
              </a:pathLst>
            </a:custGeom>
            <a:noFill/>
            <a:ln cap="flat" cmpd="sng" w="24125">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5"/>
            <p:cNvSpPr/>
            <p:nvPr/>
          </p:nvSpPr>
          <p:spPr>
            <a:xfrm>
              <a:off x="3721100" y="3434080"/>
              <a:ext cx="25400" cy="554990"/>
            </a:xfrm>
            <a:custGeom>
              <a:rect b="b" l="l" r="r" t="t"/>
              <a:pathLst>
                <a:path extrusionOk="0" h="554989" w="25400">
                  <a:moveTo>
                    <a:pt x="0" y="0"/>
                  </a:moveTo>
                  <a:lnTo>
                    <a:pt x="25400" y="0"/>
                  </a:lnTo>
                </a:path>
                <a:path extrusionOk="0" h="554989" w="25400">
                  <a:moveTo>
                    <a:pt x="0" y="50800"/>
                  </a:moveTo>
                  <a:lnTo>
                    <a:pt x="25400" y="50800"/>
                  </a:lnTo>
                </a:path>
                <a:path extrusionOk="0" h="554989" w="25400">
                  <a:moveTo>
                    <a:pt x="0" y="101600"/>
                  </a:moveTo>
                  <a:lnTo>
                    <a:pt x="25400" y="101600"/>
                  </a:lnTo>
                </a:path>
                <a:path extrusionOk="0" h="554989" w="25400">
                  <a:moveTo>
                    <a:pt x="0" y="151130"/>
                  </a:moveTo>
                  <a:lnTo>
                    <a:pt x="25400" y="151130"/>
                  </a:lnTo>
                </a:path>
                <a:path extrusionOk="0" h="554989" w="25400">
                  <a:moveTo>
                    <a:pt x="0" y="201930"/>
                  </a:moveTo>
                  <a:lnTo>
                    <a:pt x="25400" y="201930"/>
                  </a:lnTo>
                </a:path>
                <a:path extrusionOk="0" h="554989" w="25400">
                  <a:moveTo>
                    <a:pt x="0" y="252730"/>
                  </a:moveTo>
                  <a:lnTo>
                    <a:pt x="25400" y="252730"/>
                  </a:lnTo>
                </a:path>
                <a:path extrusionOk="0" h="554989" w="25400">
                  <a:moveTo>
                    <a:pt x="0" y="302260"/>
                  </a:moveTo>
                  <a:lnTo>
                    <a:pt x="25400" y="302260"/>
                  </a:lnTo>
                </a:path>
                <a:path extrusionOk="0" h="554989" w="25400">
                  <a:moveTo>
                    <a:pt x="0" y="353060"/>
                  </a:moveTo>
                  <a:lnTo>
                    <a:pt x="25400" y="353060"/>
                  </a:lnTo>
                </a:path>
                <a:path extrusionOk="0" h="554989" w="25400">
                  <a:moveTo>
                    <a:pt x="0" y="403860"/>
                  </a:moveTo>
                  <a:lnTo>
                    <a:pt x="25400" y="403860"/>
                  </a:lnTo>
                </a:path>
                <a:path extrusionOk="0" h="554989" w="25400">
                  <a:moveTo>
                    <a:pt x="0" y="453390"/>
                  </a:moveTo>
                  <a:lnTo>
                    <a:pt x="25400" y="453390"/>
                  </a:lnTo>
                </a:path>
                <a:path extrusionOk="0" h="554989" w="25400">
                  <a:moveTo>
                    <a:pt x="0" y="504190"/>
                  </a:moveTo>
                  <a:lnTo>
                    <a:pt x="25400" y="504190"/>
                  </a:lnTo>
                </a:path>
                <a:path extrusionOk="0" h="554989" w="25400">
                  <a:moveTo>
                    <a:pt x="0" y="554990"/>
                  </a:moveTo>
                  <a:lnTo>
                    <a:pt x="25400" y="554990"/>
                  </a:lnTo>
                </a:path>
              </a:pathLst>
            </a:custGeom>
            <a:noFill/>
            <a:ln cap="flat" cmpd="sng" w="25400">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5"/>
            <p:cNvSpPr/>
            <p:nvPr/>
          </p:nvSpPr>
          <p:spPr>
            <a:xfrm>
              <a:off x="3733800" y="4027169"/>
              <a:ext cx="0" cy="24130"/>
            </a:xfrm>
            <a:custGeom>
              <a:rect b="b" l="l" r="r" t="t"/>
              <a:pathLst>
                <a:path extrusionOk="0" h="24129" w="120000">
                  <a:moveTo>
                    <a:pt x="0" y="12064"/>
                  </a:moveTo>
                  <a:lnTo>
                    <a:pt x="0" y="12064"/>
                  </a:lnTo>
                </a:path>
              </a:pathLst>
            </a:custGeom>
            <a:noFill/>
            <a:ln cap="flat" cmpd="sng" w="24125">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15"/>
            <p:cNvSpPr/>
            <p:nvPr/>
          </p:nvSpPr>
          <p:spPr>
            <a:xfrm>
              <a:off x="3721100" y="4089400"/>
              <a:ext cx="25400" cy="50800"/>
            </a:xfrm>
            <a:custGeom>
              <a:rect b="b" l="l" r="r" t="t"/>
              <a:pathLst>
                <a:path extrusionOk="0" h="50800" w="25400">
                  <a:moveTo>
                    <a:pt x="0" y="0"/>
                  </a:moveTo>
                  <a:lnTo>
                    <a:pt x="25400" y="0"/>
                  </a:lnTo>
                </a:path>
                <a:path extrusionOk="0" h="50800" w="25400">
                  <a:moveTo>
                    <a:pt x="0" y="50800"/>
                  </a:moveTo>
                  <a:lnTo>
                    <a:pt x="25400" y="50800"/>
                  </a:lnTo>
                </a:path>
              </a:pathLst>
            </a:custGeom>
            <a:noFill/>
            <a:ln cap="flat" cmpd="sng" w="25400">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15"/>
            <p:cNvSpPr/>
            <p:nvPr/>
          </p:nvSpPr>
          <p:spPr>
            <a:xfrm>
              <a:off x="3733800" y="4178300"/>
              <a:ext cx="0" cy="24130"/>
            </a:xfrm>
            <a:custGeom>
              <a:rect b="b" l="l" r="r" t="t"/>
              <a:pathLst>
                <a:path extrusionOk="0" h="24129" w="120000">
                  <a:moveTo>
                    <a:pt x="0" y="12064"/>
                  </a:moveTo>
                  <a:lnTo>
                    <a:pt x="0" y="12064"/>
                  </a:lnTo>
                </a:path>
              </a:pathLst>
            </a:custGeom>
            <a:noFill/>
            <a:ln cap="flat" cmpd="sng" w="24125">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5"/>
            <p:cNvSpPr/>
            <p:nvPr/>
          </p:nvSpPr>
          <p:spPr>
            <a:xfrm>
              <a:off x="3721100" y="4240529"/>
              <a:ext cx="25400" cy="201930"/>
            </a:xfrm>
            <a:custGeom>
              <a:rect b="b" l="l" r="r" t="t"/>
              <a:pathLst>
                <a:path extrusionOk="0" h="201929" w="25400">
                  <a:moveTo>
                    <a:pt x="0" y="0"/>
                  </a:moveTo>
                  <a:lnTo>
                    <a:pt x="25400" y="0"/>
                  </a:lnTo>
                </a:path>
                <a:path extrusionOk="0" h="201929" w="25400">
                  <a:moveTo>
                    <a:pt x="0" y="50800"/>
                  </a:moveTo>
                  <a:lnTo>
                    <a:pt x="25400" y="50800"/>
                  </a:lnTo>
                </a:path>
                <a:path extrusionOk="0" h="201929" w="25400">
                  <a:moveTo>
                    <a:pt x="0" y="101600"/>
                  </a:moveTo>
                  <a:lnTo>
                    <a:pt x="25400" y="101600"/>
                  </a:lnTo>
                </a:path>
                <a:path extrusionOk="0" h="201929" w="25400">
                  <a:moveTo>
                    <a:pt x="0" y="151130"/>
                  </a:moveTo>
                  <a:lnTo>
                    <a:pt x="25400" y="151130"/>
                  </a:lnTo>
                </a:path>
                <a:path extrusionOk="0" h="201929" w="25400">
                  <a:moveTo>
                    <a:pt x="0" y="201930"/>
                  </a:moveTo>
                  <a:lnTo>
                    <a:pt x="25400" y="201930"/>
                  </a:lnTo>
                </a:path>
              </a:pathLst>
            </a:custGeom>
            <a:noFill/>
            <a:ln cap="flat" cmpd="sng" w="25400">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5"/>
            <p:cNvSpPr/>
            <p:nvPr/>
          </p:nvSpPr>
          <p:spPr>
            <a:xfrm>
              <a:off x="3721100" y="4480560"/>
              <a:ext cx="25400" cy="25400"/>
            </a:xfrm>
            <a:custGeom>
              <a:rect b="b" l="l" r="r" t="t"/>
              <a:pathLst>
                <a:path extrusionOk="0" h="25400" w="25400">
                  <a:moveTo>
                    <a:pt x="0" y="25400"/>
                  </a:moveTo>
                  <a:lnTo>
                    <a:pt x="25400" y="25400"/>
                  </a:lnTo>
                  <a:lnTo>
                    <a:pt x="25400" y="0"/>
                  </a:lnTo>
                  <a:lnTo>
                    <a:pt x="0" y="0"/>
                  </a:lnTo>
                  <a:lnTo>
                    <a:pt x="0" y="25400"/>
                  </a:lnTo>
                  <a:close/>
                </a:path>
              </a:pathLst>
            </a:custGeom>
            <a:solidFill>
              <a:srgbClr val="3333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5"/>
            <p:cNvSpPr/>
            <p:nvPr/>
          </p:nvSpPr>
          <p:spPr>
            <a:xfrm>
              <a:off x="3721100" y="4542789"/>
              <a:ext cx="25400" cy="252729"/>
            </a:xfrm>
            <a:custGeom>
              <a:rect b="b" l="l" r="r" t="t"/>
              <a:pathLst>
                <a:path extrusionOk="0" h="252729" w="25400">
                  <a:moveTo>
                    <a:pt x="0" y="0"/>
                  </a:moveTo>
                  <a:lnTo>
                    <a:pt x="25400" y="0"/>
                  </a:lnTo>
                </a:path>
                <a:path extrusionOk="0" h="252729" w="25400">
                  <a:moveTo>
                    <a:pt x="0" y="50800"/>
                  </a:moveTo>
                  <a:lnTo>
                    <a:pt x="25400" y="50800"/>
                  </a:lnTo>
                </a:path>
                <a:path extrusionOk="0" h="252729" w="25400">
                  <a:moveTo>
                    <a:pt x="0" y="101600"/>
                  </a:moveTo>
                  <a:lnTo>
                    <a:pt x="25400" y="101600"/>
                  </a:lnTo>
                </a:path>
                <a:path extrusionOk="0" h="252729" w="25400">
                  <a:moveTo>
                    <a:pt x="0" y="151130"/>
                  </a:moveTo>
                  <a:lnTo>
                    <a:pt x="25400" y="151130"/>
                  </a:lnTo>
                </a:path>
                <a:path extrusionOk="0" h="252729" w="25400">
                  <a:moveTo>
                    <a:pt x="0" y="201930"/>
                  </a:moveTo>
                  <a:lnTo>
                    <a:pt x="25400" y="201930"/>
                  </a:lnTo>
                </a:path>
                <a:path extrusionOk="0" h="252729" w="25400">
                  <a:moveTo>
                    <a:pt x="0" y="252730"/>
                  </a:moveTo>
                  <a:lnTo>
                    <a:pt x="25400" y="252730"/>
                  </a:lnTo>
                </a:path>
              </a:pathLst>
            </a:custGeom>
            <a:noFill/>
            <a:ln cap="flat" cmpd="sng" w="25400">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15"/>
            <p:cNvSpPr/>
            <p:nvPr/>
          </p:nvSpPr>
          <p:spPr>
            <a:xfrm>
              <a:off x="3733800" y="4833620"/>
              <a:ext cx="0" cy="24130"/>
            </a:xfrm>
            <a:custGeom>
              <a:rect b="b" l="l" r="r" t="t"/>
              <a:pathLst>
                <a:path extrusionOk="0" h="24129" w="120000">
                  <a:moveTo>
                    <a:pt x="0" y="12064"/>
                  </a:moveTo>
                  <a:lnTo>
                    <a:pt x="0" y="12064"/>
                  </a:lnTo>
                </a:path>
              </a:pathLst>
            </a:custGeom>
            <a:noFill/>
            <a:ln cap="flat" cmpd="sng" w="24125">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5"/>
            <p:cNvSpPr/>
            <p:nvPr/>
          </p:nvSpPr>
          <p:spPr>
            <a:xfrm>
              <a:off x="3721100" y="4895850"/>
              <a:ext cx="25400" cy="50800"/>
            </a:xfrm>
            <a:custGeom>
              <a:rect b="b" l="l" r="r" t="t"/>
              <a:pathLst>
                <a:path extrusionOk="0" h="50800" w="25400">
                  <a:moveTo>
                    <a:pt x="0" y="0"/>
                  </a:moveTo>
                  <a:lnTo>
                    <a:pt x="25400" y="0"/>
                  </a:lnTo>
                </a:path>
                <a:path extrusionOk="0" h="50800" w="25400">
                  <a:moveTo>
                    <a:pt x="0" y="50800"/>
                  </a:moveTo>
                  <a:lnTo>
                    <a:pt x="25400" y="50800"/>
                  </a:lnTo>
                </a:path>
              </a:pathLst>
            </a:custGeom>
            <a:noFill/>
            <a:ln cap="flat" cmpd="sng" w="25400">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5"/>
            <p:cNvSpPr/>
            <p:nvPr/>
          </p:nvSpPr>
          <p:spPr>
            <a:xfrm>
              <a:off x="3733800" y="4984750"/>
              <a:ext cx="0" cy="24130"/>
            </a:xfrm>
            <a:custGeom>
              <a:rect b="b" l="l" r="r" t="t"/>
              <a:pathLst>
                <a:path extrusionOk="0" h="24129" w="120000">
                  <a:moveTo>
                    <a:pt x="0" y="12064"/>
                  </a:moveTo>
                  <a:lnTo>
                    <a:pt x="0" y="12064"/>
                  </a:lnTo>
                </a:path>
              </a:pathLst>
            </a:custGeom>
            <a:noFill/>
            <a:ln cap="flat" cmpd="sng" w="24125">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15"/>
            <p:cNvSpPr/>
            <p:nvPr/>
          </p:nvSpPr>
          <p:spPr>
            <a:xfrm>
              <a:off x="3721100" y="5046979"/>
              <a:ext cx="25400" cy="50800"/>
            </a:xfrm>
            <a:custGeom>
              <a:rect b="b" l="l" r="r" t="t"/>
              <a:pathLst>
                <a:path extrusionOk="0" h="50800" w="25400">
                  <a:moveTo>
                    <a:pt x="0" y="0"/>
                  </a:moveTo>
                  <a:lnTo>
                    <a:pt x="25400" y="0"/>
                  </a:lnTo>
                </a:path>
                <a:path extrusionOk="0" h="50800" w="25400">
                  <a:moveTo>
                    <a:pt x="0" y="50800"/>
                  </a:moveTo>
                  <a:lnTo>
                    <a:pt x="25400" y="50800"/>
                  </a:lnTo>
                </a:path>
              </a:pathLst>
            </a:custGeom>
            <a:noFill/>
            <a:ln cap="flat" cmpd="sng" w="25400">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15"/>
            <p:cNvSpPr/>
            <p:nvPr/>
          </p:nvSpPr>
          <p:spPr>
            <a:xfrm>
              <a:off x="3733800" y="5135879"/>
              <a:ext cx="0" cy="24130"/>
            </a:xfrm>
            <a:custGeom>
              <a:rect b="b" l="l" r="r" t="t"/>
              <a:pathLst>
                <a:path extrusionOk="0" h="24129" w="120000">
                  <a:moveTo>
                    <a:pt x="0" y="12065"/>
                  </a:moveTo>
                  <a:lnTo>
                    <a:pt x="0" y="12065"/>
                  </a:lnTo>
                </a:path>
              </a:pathLst>
            </a:custGeom>
            <a:noFill/>
            <a:ln cap="flat" cmpd="sng" w="24125">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5"/>
            <p:cNvSpPr/>
            <p:nvPr/>
          </p:nvSpPr>
          <p:spPr>
            <a:xfrm>
              <a:off x="3721100" y="5198110"/>
              <a:ext cx="25400" cy="554990"/>
            </a:xfrm>
            <a:custGeom>
              <a:rect b="b" l="l" r="r" t="t"/>
              <a:pathLst>
                <a:path extrusionOk="0" h="554989" w="25400">
                  <a:moveTo>
                    <a:pt x="0" y="0"/>
                  </a:moveTo>
                  <a:lnTo>
                    <a:pt x="25400" y="0"/>
                  </a:lnTo>
                </a:path>
                <a:path extrusionOk="0" h="554989" w="25400">
                  <a:moveTo>
                    <a:pt x="0" y="50799"/>
                  </a:moveTo>
                  <a:lnTo>
                    <a:pt x="25400" y="50799"/>
                  </a:lnTo>
                </a:path>
                <a:path extrusionOk="0" h="554989" w="25400">
                  <a:moveTo>
                    <a:pt x="0" y="101599"/>
                  </a:moveTo>
                  <a:lnTo>
                    <a:pt x="25400" y="101599"/>
                  </a:lnTo>
                </a:path>
                <a:path extrusionOk="0" h="554989" w="25400">
                  <a:moveTo>
                    <a:pt x="0" y="151129"/>
                  </a:moveTo>
                  <a:lnTo>
                    <a:pt x="25400" y="151129"/>
                  </a:lnTo>
                </a:path>
                <a:path extrusionOk="0" h="554989" w="25400">
                  <a:moveTo>
                    <a:pt x="0" y="201929"/>
                  </a:moveTo>
                  <a:lnTo>
                    <a:pt x="25400" y="201929"/>
                  </a:lnTo>
                </a:path>
                <a:path extrusionOk="0" h="554989" w="25400">
                  <a:moveTo>
                    <a:pt x="0" y="252729"/>
                  </a:moveTo>
                  <a:lnTo>
                    <a:pt x="25400" y="252729"/>
                  </a:lnTo>
                </a:path>
                <a:path extrusionOk="0" h="554989" w="25400">
                  <a:moveTo>
                    <a:pt x="0" y="302259"/>
                  </a:moveTo>
                  <a:lnTo>
                    <a:pt x="25400" y="302259"/>
                  </a:lnTo>
                </a:path>
                <a:path extrusionOk="0" h="554989" w="25400">
                  <a:moveTo>
                    <a:pt x="0" y="353059"/>
                  </a:moveTo>
                  <a:lnTo>
                    <a:pt x="25400" y="353059"/>
                  </a:lnTo>
                </a:path>
                <a:path extrusionOk="0" h="554989" w="25400">
                  <a:moveTo>
                    <a:pt x="0" y="403859"/>
                  </a:moveTo>
                  <a:lnTo>
                    <a:pt x="25400" y="403859"/>
                  </a:lnTo>
                </a:path>
                <a:path extrusionOk="0" h="554989" w="25400">
                  <a:moveTo>
                    <a:pt x="0" y="453389"/>
                  </a:moveTo>
                  <a:lnTo>
                    <a:pt x="25400" y="453389"/>
                  </a:lnTo>
                </a:path>
                <a:path extrusionOk="0" h="554989" w="25400">
                  <a:moveTo>
                    <a:pt x="0" y="504189"/>
                  </a:moveTo>
                  <a:lnTo>
                    <a:pt x="25400" y="504189"/>
                  </a:lnTo>
                </a:path>
                <a:path extrusionOk="0" h="554989" w="25400">
                  <a:moveTo>
                    <a:pt x="0" y="554989"/>
                  </a:moveTo>
                  <a:lnTo>
                    <a:pt x="25400" y="554989"/>
                  </a:lnTo>
                </a:path>
              </a:pathLst>
            </a:custGeom>
            <a:noFill/>
            <a:ln cap="flat" cmpd="sng" w="25400">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5"/>
            <p:cNvSpPr/>
            <p:nvPr/>
          </p:nvSpPr>
          <p:spPr>
            <a:xfrm>
              <a:off x="3733800" y="5791200"/>
              <a:ext cx="0" cy="24130"/>
            </a:xfrm>
            <a:custGeom>
              <a:rect b="b" l="l" r="r" t="t"/>
              <a:pathLst>
                <a:path extrusionOk="0" h="24129" w="120000">
                  <a:moveTo>
                    <a:pt x="0" y="12065"/>
                  </a:moveTo>
                  <a:lnTo>
                    <a:pt x="0" y="12065"/>
                  </a:lnTo>
                </a:path>
              </a:pathLst>
            </a:custGeom>
            <a:noFill/>
            <a:ln cap="flat" cmpd="sng" w="24125">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15"/>
            <p:cNvSpPr/>
            <p:nvPr/>
          </p:nvSpPr>
          <p:spPr>
            <a:xfrm>
              <a:off x="3721100" y="5853429"/>
              <a:ext cx="25400" cy="50800"/>
            </a:xfrm>
            <a:custGeom>
              <a:rect b="b" l="l" r="r" t="t"/>
              <a:pathLst>
                <a:path extrusionOk="0" h="50800" w="25400">
                  <a:moveTo>
                    <a:pt x="0" y="0"/>
                  </a:moveTo>
                  <a:lnTo>
                    <a:pt x="25400" y="0"/>
                  </a:lnTo>
                </a:path>
                <a:path extrusionOk="0" h="50800" w="25400">
                  <a:moveTo>
                    <a:pt x="0" y="50800"/>
                  </a:moveTo>
                  <a:lnTo>
                    <a:pt x="25400" y="50800"/>
                  </a:lnTo>
                </a:path>
              </a:pathLst>
            </a:custGeom>
            <a:noFill/>
            <a:ln cap="flat" cmpd="sng" w="25400">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5"/>
            <p:cNvSpPr/>
            <p:nvPr/>
          </p:nvSpPr>
          <p:spPr>
            <a:xfrm>
              <a:off x="3733800" y="5942329"/>
              <a:ext cx="0" cy="24130"/>
            </a:xfrm>
            <a:custGeom>
              <a:rect b="b" l="l" r="r" t="t"/>
              <a:pathLst>
                <a:path extrusionOk="0" h="24129" w="120000">
                  <a:moveTo>
                    <a:pt x="0" y="12065"/>
                  </a:moveTo>
                  <a:lnTo>
                    <a:pt x="0" y="12065"/>
                  </a:lnTo>
                </a:path>
              </a:pathLst>
            </a:custGeom>
            <a:noFill/>
            <a:ln cap="flat" cmpd="sng" w="24125">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5"/>
            <p:cNvSpPr/>
            <p:nvPr/>
          </p:nvSpPr>
          <p:spPr>
            <a:xfrm>
              <a:off x="2284729" y="3581400"/>
              <a:ext cx="4611370" cy="2423160"/>
            </a:xfrm>
            <a:custGeom>
              <a:rect b="b" l="l" r="r" t="t"/>
              <a:pathLst>
                <a:path extrusionOk="0" h="2423160" w="4611370">
                  <a:moveTo>
                    <a:pt x="1436370" y="2423160"/>
                  </a:moveTo>
                  <a:lnTo>
                    <a:pt x="1461770" y="2423160"/>
                  </a:lnTo>
                </a:path>
                <a:path extrusionOk="0" h="2423160" w="4611370">
                  <a:moveTo>
                    <a:pt x="4611370" y="0"/>
                  </a:moveTo>
                  <a:lnTo>
                    <a:pt x="4585970" y="0"/>
                  </a:lnTo>
                </a:path>
                <a:path extrusionOk="0" h="2423160" w="4611370">
                  <a:moveTo>
                    <a:pt x="4560570" y="0"/>
                  </a:moveTo>
                  <a:lnTo>
                    <a:pt x="4536440" y="0"/>
                  </a:lnTo>
                </a:path>
                <a:path extrusionOk="0" h="2423160" w="4611370">
                  <a:moveTo>
                    <a:pt x="4511040" y="0"/>
                  </a:moveTo>
                  <a:lnTo>
                    <a:pt x="4485640" y="0"/>
                  </a:lnTo>
                </a:path>
                <a:path extrusionOk="0" h="2423160" w="4611370">
                  <a:moveTo>
                    <a:pt x="4460240" y="0"/>
                  </a:moveTo>
                  <a:lnTo>
                    <a:pt x="4434840" y="0"/>
                  </a:lnTo>
                </a:path>
                <a:path extrusionOk="0" h="2423160" w="4611370">
                  <a:moveTo>
                    <a:pt x="4409440" y="0"/>
                  </a:moveTo>
                  <a:lnTo>
                    <a:pt x="4384040" y="0"/>
                  </a:lnTo>
                </a:path>
                <a:path extrusionOk="0" h="2423160" w="4611370">
                  <a:moveTo>
                    <a:pt x="4359910" y="0"/>
                  </a:moveTo>
                  <a:lnTo>
                    <a:pt x="4334510" y="0"/>
                  </a:lnTo>
                </a:path>
                <a:path extrusionOk="0" h="2423160" w="4611370">
                  <a:moveTo>
                    <a:pt x="4309110" y="0"/>
                  </a:moveTo>
                  <a:lnTo>
                    <a:pt x="4283710" y="0"/>
                  </a:lnTo>
                </a:path>
                <a:path extrusionOk="0" h="2423160" w="4611370">
                  <a:moveTo>
                    <a:pt x="4258310" y="0"/>
                  </a:moveTo>
                  <a:lnTo>
                    <a:pt x="4232910" y="0"/>
                  </a:lnTo>
                </a:path>
                <a:path extrusionOk="0" h="2423160" w="4611370">
                  <a:moveTo>
                    <a:pt x="4208780" y="0"/>
                  </a:moveTo>
                  <a:lnTo>
                    <a:pt x="4183379" y="0"/>
                  </a:lnTo>
                </a:path>
                <a:path extrusionOk="0" h="2423160" w="4611370">
                  <a:moveTo>
                    <a:pt x="4157979" y="0"/>
                  </a:moveTo>
                  <a:lnTo>
                    <a:pt x="4132579" y="0"/>
                  </a:lnTo>
                </a:path>
                <a:path extrusionOk="0" h="2423160" w="4611370">
                  <a:moveTo>
                    <a:pt x="4107179" y="0"/>
                  </a:moveTo>
                  <a:lnTo>
                    <a:pt x="4081779" y="0"/>
                  </a:lnTo>
                </a:path>
                <a:path extrusionOk="0" h="2423160" w="4611370">
                  <a:moveTo>
                    <a:pt x="4057650" y="0"/>
                  </a:moveTo>
                  <a:lnTo>
                    <a:pt x="4032250" y="0"/>
                  </a:lnTo>
                </a:path>
                <a:path extrusionOk="0" h="2423160" w="4611370">
                  <a:moveTo>
                    <a:pt x="4006850" y="0"/>
                  </a:moveTo>
                  <a:lnTo>
                    <a:pt x="3981450" y="0"/>
                  </a:lnTo>
                </a:path>
                <a:path extrusionOk="0" h="2423160" w="4611370">
                  <a:moveTo>
                    <a:pt x="3956050" y="0"/>
                  </a:moveTo>
                  <a:lnTo>
                    <a:pt x="3930650" y="0"/>
                  </a:lnTo>
                </a:path>
                <a:path extrusionOk="0" h="2423160" w="4611370">
                  <a:moveTo>
                    <a:pt x="3905250" y="0"/>
                  </a:moveTo>
                  <a:lnTo>
                    <a:pt x="3881120" y="0"/>
                  </a:lnTo>
                </a:path>
                <a:path extrusionOk="0" h="2423160" w="4611370">
                  <a:moveTo>
                    <a:pt x="3855720" y="0"/>
                  </a:moveTo>
                  <a:lnTo>
                    <a:pt x="3830320" y="0"/>
                  </a:lnTo>
                </a:path>
                <a:path extrusionOk="0" h="2423160" w="4611370">
                  <a:moveTo>
                    <a:pt x="3804920" y="0"/>
                  </a:moveTo>
                  <a:lnTo>
                    <a:pt x="3779520" y="0"/>
                  </a:lnTo>
                </a:path>
                <a:path extrusionOk="0" h="2423160" w="4611370">
                  <a:moveTo>
                    <a:pt x="3754120" y="0"/>
                  </a:moveTo>
                  <a:lnTo>
                    <a:pt x="3729990" y="0"/>
                  </a:lnTo>
                </a:path>
                <a:path extrusionOk="0" h="2423160" w="4611370">
                  <a:moveTo>
                    <a:pt x="3704590" y="0"/>
                  </a:moveTo>
                  <a:lnTo>
                    <a:pt x="3679190" y="0"/>
                  </a:lnTo>
                </a:path>
                <a:path extrusionOk="0" h="2423160" w="4611370">
                  <a:moveTo>
                    <a:pt x="3653790" y="0"/>
                  </a:moveTo>
                  <a:lnTo>
                    <a:pt x="3628390" y="0"/>
                  </a:lnTo>
                </a:path>
                <a:path extrusionOk="0" h="2423160" w="4611370">
                  <a:moveTo>
                    <a:pt x="3602990" y="0"/>
                  </a:moveTo>
                  <a:lnTo>
                    <a:pt x="3578859" y="0"/>
                  </a:lnTo>
                </a:path>
                <a:path extrusionOk="0" h="2423160" w="4611370">
                  <a:moveTo>
                    <a:pt x="3553459" y="0"/>
                  </a:moveTo>
                  <a:lnTo>
                    <a:pt x="3528059" y="0"/>
                  </a:lnTo>
                </a:path>
                <a:path extrusionOk="0" h="2423160" w="4611370">
                  <a:moveTo>
                    <a:pt x="3502659" y="0"/>
                  </a:moveTo>
                  <a:lnTo>
                    <a:pt x="3477259" y="0"/>
                  </a:lnTo>
                </a:path>
                <a:path extrusionOk="0" h="2423160" w="4611370">
                  <a:moveTo>
                    <a:pt x="3451859" y="0"/>
                  </a:moveTo>
                  <a:lnTo>
                    <a:pt x="3426459" y="0"/>
                  </a:lnTo>
                </a:path>
                <a:path extrusionOk="0" h="2423160" w="4611370">
                  <a:moveTo>
                    <a:pt x="3402329" y="0"/>
                  </a:moveTo>
                  <a:lnTo>
                    <a:pt x="3376929" y="0"/>
                  </a:lnTo>
                </a:path>
                <a:path extrusionOk="0" h="2423160" w="4611370">
                  <a:moveTo>
                    <a:pt x="3351529" y="0"/>
                  </a:moveTo>
                  <a:lnTo>
                    <a:pt x="3326129" y="0"/>
                  </a:lnTo>
                </a:path>
                <a:path extrusionOk="0" h="2423160" w="4611370">
                  <a:moveTo>
                    <a:pt x="3300729" y="0"/>
                  </a:moveTo>
                  <a:lnTo>
                    <a:pt x="3275329" y="0"/>
                  </a:lnTo>
                </a:path>
                <a:path extrusionOk="0" h="2423160" w="4611370">
                  <a:moveTo>
                    <a:pt x="3251199" y="0"/>
                  </a:moveTo>
                  <a:lnTo>
                    <a:pt x="3225799" y="0"/>
                  </a:lnTo>
                </a:path>
                <a:path extrusionOk="0" h="2423160" w="4611370">
                  <a:moveTo>
                    <a:pt x="3200399" y="0"/>
                  </a:moveTo>
                  <a:lnTo>
                    <a:pt x="3174999" y="0"/>
                  </a:lnTo>
                </a:path>
                <a:path extrusionOk="0" h="2423160" w="4611370">
                  <a:moveTo>
                    <a:pt x="3149599" y="0"/>
                  </a:moveTo>
                  <a:lnTo>
                    <a:pt x="3124199" y="0"/>
                  </a:lnTo>
                </a:path>
                <a:path extrusionOk="0" h="2423160" w="4611370">
                  <a:moveTo>
                    <a:pt x="3098799" y="0"/>
                  </a:moveTo>
                  <a:lnTo>
                    <a:pt x="3074670" y="0"/>
                  </a:lnTo>
                </a:path>
                <a:path extrusionOk="0" h="2423160" w="4611370">
                  <a:moveTo>
                    <a:pt x="3049270" y="0"/>
                  </a:moveTo>
                  <a:lnTo>
                    <a:pt x="3023870" y="0"/>
                  </a:lnTo>
                </a:path>
                <a:path extrusionOk="0" h="2423160" w="4611370">
                  <a:moveTo>
                    <a:pt x="2998470" y="0"/>
                  </a:moveTo>
                  <a:lnTo>
                    <a:pt x="2973070" y="0"/>
                  </a:lnTo>
                </a:path>
                <a:path extrusionOk="0" h="2423160" w="4611370">
                  <a:moveTo>
                    <a:pt x="2947670" y="0"/>
                  </a:moveTo>
                  <a:lnTo>
                    <a:pt x="2923540" y="0"/>
                  </a:lnTo>
                </a:path>
                <a:path extrusionOk="0" h="2423160" w="4611370">
                  <a:moveTo>
                    <a:pt x="2898140" y="0"/>
                  </a:moveTo>
                  <a:lnTo>
                    <a:pt x="2872740" y="0"/>
                  </a:lnTo>
                </a:path>
                <a:path extrusionOk="0" h="2423160" w="4611370">
                  <a:moveTo>
                    <a:pt x="2847340" y="0"/>
                  </a:moveTo>
                  <a:lnTo>
                    <a:pt x="2821940" y="0"/>
                  </a:lnTo>
                </a:path>
                <a:path extrusionOk="0" h="2423160" w="4611370">
                  <a:moveTo>
                    <a:pt x="2796540" y="0"/>
                  </a:moveTo>
                  <a:lnTo>
                    <a:pt x="2772410" y="0"/>
                  </a:lnTo>
                </a:path>
                <a:path extrusionOk="0" h="2423160" w="4611370">
                  <a:moveTo>
                    <a:pt x="2747010" y="0"/>
                  </a:moveTo>
                  <a:lnTo>
                    <a:pt x="2721610" y="0"/>
                  </a:lnTo>
                </a:path>
                <a:path extrusionOk="0" h="2423160" w="4611370">
                  <a:moveTo>
                    <a:pt x="2696210" y="0"/>
                  </a:moveTo>
                  <a:lnTo>
                    <a:pt x="2670810" y="0"/>
                  </a:lnTo>
                </a:path>
                <a:path extrusionOk="0" h="2423160" w="4611370">
                  <a:moveTo>
                    <a:pt x="2645410" y="0"/>
                  </a:moveTo>
                  <a:lnTo>
                    <a:pt x="2620010" y="0"/>
                  </a:lnTo>
                </a:path>
                <a:path extrusionOk="0" h="2423160" w="4611370">
                  <a:moveTo>
                    <a:pt x="2595880" y="0"/>
                  </a:moveTo>
                  <a:lnTo>
                    <a:pt x="2570480" y="0"/>
                  </a:lnTo>
                </a:path>
                <a:path extrusionOk="0" h="2423160" w="4611370">
                  <a:moveTo>
                    <a:pt x="2545080" y="0"/>
                  </a:moveTo>
                  <a:lnTo>
                    <a:pt x="2519680" y="0"/>
                  </a:lnTo>
                </a:path>
                <a:path extrusionOk="0" h="2423160" w="4611370">
                  <a:moveTo>
                    <a:pt x="2494280" y="0"/>
                  </a:moveTo>
                  <a:lnTo>
                    <a:pt x="2468880" y="0"/>
                  </a:lnTo>
                </a:path>
                <a:path extrusionOk="0" h="2423160" w="4611370">
                  <a:moveTo>
                    <a:pt x="2444749" y="0"/>
                  </a:moveTo>
                  <a:lnTo>
                    <a:pt x="2419349" y="0"/>
                  </a:lnTo>
                </a:path>
                <a:path extrusionOk="0" h="2423160" w="4611370">
                  <a:moveTo>
                    <a:pt x="2393949" y="0"/>
                  </a:moveTo>
                  <a:lnTo>
                    <a:pt x="2368549" y="0"/>
                  </a:lnTo>
                </a:path>
                <a:path extrusionOk="0" h="2423160" w="4611370">
                  <a:moveTo>
                    <a:pt x="2343149" y="0"/>
                  </a:moveTo>
                  <a:lnTo>
                    <a:pt x="2317749" y="0"/>
                  </a:lnTo>
                </a:path>
                <a:path extrusionOk="0" h="2423160" w="4611370">
                  <a:moveTo>
                    <a:pt x="2293620" y="0"/>
                  </a:moveTo>
                  <a:lnTo>
                    <a:pt x="2268220" y="0"/>
                  </a:lnTo>
                </a:path>
                <a:path extrusionOk="0" h="2423160" w="4611370">
                  <a:moveTo>
                    <a:pt x="2242820" y="0"/>
                  </a:moveTo>
                  <a:lnTo>
                    <a:pt x="2217420" y="0"/>
                  </a:lnTo>
                </a:path>
                <a:path extrusionOk="0" h="2423160" w="4611370">
                  <a:moveTo>
                    <a:pt x="2192020" y="0"/>
                  </a:moveTo>
                  <a:lnTo>
                    <a:pt x="2166620" y="0"/>
                  </a:lnTo>
                </a:path>
                <a:path extrusionOk="0" h="2423160" w="4611370">
                  <a:moveTo>
                    <a:pt x="2141220" y="0"/>
                  </a:moveTo>
                  <a:lnTo>
                    <a:pt x="2117090" y="0"/>
                  </a:lnTo>
                </a:path>
                <a:path extrusionOk="0" h="2423160" w="4611370">
                  <a:moveTo>
                    <a:pt x="2091690" y="0"/>
                  </a:moveTo>
                  <a:lnTo>
                    <a:pt x="2066290" y="0"/>
                  </a:lnTo>
                </a:path>
                <a:path extrusionOk="0" h="2423160" w="4611370">
                  <a:moveTo>
                    <a:pt x="2040890" y="0"/>
                  </a:moveTo>
                  <a:lnTo>
                    <a:pt x="2015490" y="0"/>
                  </a:lnTo>
                </a:path>
                <a:path extrusionOk="0" h="2423160" w="4611370">
                  <a:moveTo>
                    <a:pt x="1990090" y="0"/>
                  </a:moveTo>
                  <a:lnTo>
                    <a:pt x="1965959" y="0"/>
                  </a:lnTo>
                </a:path>
                <a:path extrusionOk="0" h="2423160" w="4611370">
                  <a:moveTo>
                    <a:pt x="1940559" y="0"/>
                  </a:moveTo>
                  <a:lnTo>
                    <a:pt x="1915159" y="0"/>
                  </a:lnTo>
                </a:path>
                <a:path extrusionOk="0" h="2423160" w="4611370">
                  <a:moveTo>
                    <a:pt x="1889759" y="0"/>
                  </a:moveTo>
                  <a:lnTo>
                    <a:pt x="1864359" y="0"/>
                  </a:lnTo>
                </a:path>
                <a:path extrusionOk="0" h="2423160" w="4611370">
                  <a:moveTo>
                    <a:pt x="1838959" y="0"/>
                  </a:moveTo>
                  <a:lnTo>
                    <a:pt x="1814830" y="0"/>
                  </a:lnTo>
                </a:path>
                <a:path extrusionOk="0" h="2423160" w="4611370">
                  <a:moveTo>
                    <a:pt x="1789430" y="0"/>
                  </a:moveTo>
                  <a:lnTo>
                    <a:pt x="1764030" y="0"/>
                  </a:lnTo>
                </a:path>
                <a:path extrusionOk="0" h="2423160" w="4611370">
                  <a:moveTo>
                    <a:pt x="1738630" y="0"/>
                  </a:moveTo>
                  <a:lnTo>
                    <a:pt x="1713230" y="0"/>
                  </a:lnTo>
                </a:path>
                <a:path extrusionOk="0" h="2423160" w="4611370">
                  <a:moveTo>
                    <a:pt x="1687830" y="0"/>
                  </a:moveTo>
                  <a:lnTo>
                    <a:pt x="1662430" y="0"/>
                  </a:lnTo>
                </a:path>
                <a:path extrusionOk="0" h="2423160" w="4611370">
                  <a:moveTo>
                    <a:pt x="1638299" y="0"/>
                  </a:moveTo>
                  <a:lnTo>
                    <a:pt x="1612899" y="0"/>
                  </a:lnTo>
                </a:path>
                <a:path extrusionOk="0" h="2423160" w="4611370">
                  <a:moveTo>
                    <a:pt x="1587499" y="0"/>
                  </a:moveTo>
                  <a:lnTo>
                    <a:pt x="1562099" y="0"/>
                  </a:lnTo>
                </a:path>
                <a:path extrusionOk="0" h="2423160" w="4611370">
                  <a:moveTo>
                    <a:pt x="1536699" y="0"/>
                  </a:moveTo>
                  <a:lnTo>
                    <a:pt x="1511299" y="0"/>
                  </a:lnTo>
                </a:path>
                <a:path extrusionOk="0" h="2423160" w="4611370">
                  <a:moveTo>
                    <a:pt x="1487170" y="0"/>
                  </a:moveTo>
                  <a:lnTo>
                    <a:pt x="1461770" y="0"/>
                  </a:lnTo>
                </a:path>
                <a:path extrusionOk="0" h="2423160" w="4611370">
                  <a:moveTo>
                    <a:pt x="1436370" y="0"/>
                  </a:moveTo>
                  <a:lnTo>
                    <a:pt x="1410970" y="0"/>
                  </a:lnTo>
                </a:path>
                <a:path extrusionOk="0" h="2423160" w="4611370">
                  <a:moveTo>
                    <a:pt x="1385570" y="0"/>
                  </a:moveTo>
                  <a:lnTo>
                    <a:pt x="1360170" y="0"/>
                  </a:lnTo>
                </a:path>
                <a:path extrusionOk="0" h="2423160" w="4611370">
                  <a:moveTo>
                    <a:pt x="1336040" y="0"/>
                  </a:moveTo>
                  <a:lnTo>
                    <a:pt x="1310640" y="0"/>
                  </a:lnTo>
                </a:path>
                <a:path extrusionOk="0" h="2423160" w="4611370">
                  <a:moveTo>
                    <a:pt x="1285240" y="0"/>
                  </a:moveTo>
                  <a:lnTo>
                    <a:pt x="1259840" y="0"/>
                  </a:lnTo>
                </a:path>
                <a:path extrusionOk="0" h="2423160" w="4611370">
                  <a:moveTo>
                    <a:pt x="1234440" y="0"/>
                  </a:moveTo>
                  <a:lnTo>
                    <a:pt x="1209040" y="0"/>
                  </a:lnTo>
                </a:path>
                <a:path extrusionOk="0" h="2423160" w="4611370">
                  <a:moveTo>
                    <a:pt x="1183640" y="0"/>
                  </a:moveTo>
                  <a:lnTo>
                    <a:pt x="1159509" y="0"/>
                  </a:lnTo>
                </a:path>
                <a:path extrusionOk="0" h="2423160" w="4611370">
                  <a:moveTo>
                    <a:pt x="1134109" y="0"/>
                  </a:moveTo>
                  <a:lnTo>
                    <a:pt x="1108709" y="0"/>
                  </a:lnTo>
                </a:path>
                <a:path extrusionOk="0" h="2423160" w="4611370">
                  <a:moveTo>
                    <a:pt x="1083309" y="0"/>
                  </a:moveTo>
                  <a:lnTo>
                    <a:pt x="1057909" y="0"/>
                  </a:lnTo>
                </a:path>
                <a:path extrusionOk="0" h="2423160" w="4611370">
                  <a:moveTo>
                    <a:pt x="1032509" y="0"/>
                  </a:moveTo>
                  <a:lnTo>
                    <a:pt x="1008380" y="0"/>
                  </a:lnTo>
                </a:path>
                <a:path extrusionOk="0" h="2423160" w="4611370">
                  <a:moveTo>
                    <a:pt x="982980" y="0"/>
                  </a:moveTo>
                  <a:lnTo>
                    <a:pt x="957580" y="0"/>
                  </a:lnTo>
                </a:path>
                <a:path extrusionOk="0" h="2423160" w="4611370">
                  <a:moveTo>
                    <a:pt x="932180" y="0"/>
                  </a:moveTo>
                  <a:lnTo>
                    <a:pt x="906780" y="0"/>
                  </a:lnTo>
                </a:path>
                <a:path extrusionOk="0" h="2423160" w="4611370">
                  <a:moveTo>
                    <a:pt x="881380" y="0"/>
                  </a:moveTo>
                  <a:lnTo>
                    <a:pt x="857250" y="0"/>
                  </a:lnTo>
                </a:path>
                <a:path extrusionOk="0" h="2423160" w="4611370">
                  <a:moveTo>
                    <a:pt x="831850" y="0"/>
                  </a:moveTo>
                  <a:lnTo>
                    <a:pt x="806450" y="0"/>
                  </a:lnTo>
                </a:path>
                <a:path extrusionOk="0" h="2423160" w="4611370">
                  <a:moveTo>
                    <a:pt x="781050" y="0"/>
                  </a:moveTo>
                  <a:lnTo>
                    <a:pt x="755650" y="0"/>
                  </a:lnTo>
                </a:path>
                <a:path extrusionOk="0" h="2423160" w="4611370">
                  <a:moveTo>
                    <a:pt x="730250" y="0"/>
                  </a:moveTo>
                  <a:lnTo>
                    <a:pt x="704850" y="0"/>
                  </a:lnTo>
                </a:path>
                <a:path extrusionOk="0" h="2423160" w="4611370">
                  <a:moveTo>
                    <a:pt x="680719" y="0"/>
                  </a:moveTo>
                  <a:lnTo>
                    <a:pt x="655319" y="0"/>
                  </a:lnTo>
                </a:path>
                <a:path extrusionOk="0" h="2423160" w="4611370">
                  <a:moveTo>
                    <a:pt x="629919" y="0"/>
                  </a:moveTo>
                  <a:lnTo>
                    <a:pt x="604519" y="0"/>
                  </a:lnTo>
                </a:path>
                <a:path extrusionOk="0" h="2423160" w="4611370">
                  <a:moveTo>
                    <a:pt x="579119" y="0"/>
                  </a:moveTo>
                  <a:lnTo>
                    <a:pt x="553719" y="0"/>
                  </a:lnTo>
                </a:path>
                <a:path extrusionOk="0" h="2423160" w="4611370">
                  <a:moveTo>
                    <a:pt x="529589" y="0"/>
                  </a:moveTo>
                  <a:lnTo>
                    <a:pt x="504189" y="0"/>
                  </a:lnTo>
                </a:path>
                <a:path extrusionOk="0" h="2423160" w="4611370">
                  <a:moveTo>
                    <a:pt x="478789" y="0"/>
                  </a:moveTo>
                  <a:lnTo>
                    <a:pt x="453389" y="0"/>
                  </a:lnTo>
                </a:path>
                <a:path extrusionOk="0" h="2423160" w="4611370">
                  <a:moveTo>
                    <a:pt x="427989" y="0"/>
                  </a:moveTo>
                  <a:lnTo>
                    <a:pt x="402589" y="0"/>
                  </a:lnTo>
                </a:path>
                <a:path extrusionOk="0" h="2423160" w="4611370">
                  <a:moveTo>
                    <a:pt x="378459" y="0"/>
                  </a:moveTo>
                  <a:lnTo>
                    <a:pt x="353059" y="0"/>
                  </a:lnTo>
                </a:path>
                <a:path extrusionOk="0" h="2423160" w="4611370">
                  <a:moveTo>
                    <a:pt x="327659" y="0"/>
                  </a:moveTo>
                  <a:lnTo>
                    <a:pt x="302259" y="0"/>
                  </a:lnTo>
                </a:path>
                <a:path extrusionOk="0" h="2423160" w="4611370">
                  <a:moveTo>
                    <a:pt x="276859" y="0"/>
                  </a:moveTo>
                  <a:lnTo>
                    <a:pt x="251459" y="0"/>
                  </a:lnTo>
                </a:path>
                <a:path extrusionOk="0" h="2423160" w="4611370">
                  <a:moveTo>
                    <a:pt x="226059" y="0"/>
                  </a:moveTo>
                  <a:lnTo>
                    <a:pt x="201930" y="0"/>
                  </a:lnTo>
                </a:path>
                <a:path extrusionOk="0" h="2423160" w="4611370">
                  <a:moveTo>
                    <a:pt x="176530" y="0"/>
                  </a:moveTo>
                  <a:lnTo>
                    <a:pt x="151130" y="0"/>
                  </a:lnTo>
                </a:path>
                <a:path extrusionOk="0" h="2423160" w="4611370">
                  <a:moveTo>
                    <a:pt x="125730" y="0"/>
                  </a:moveTo>
                  <a:lnTo>
                    <a:pt x="100330" y="0"/>
                  </a:lnTo>
                </a:path>
                <a:path extrusionOk="0" h="2423160" w="4611370">
                  <a:moveTo>
                    <a:pt x="74930" y="0"/>
                  </a:moveTo>
                  <a:lnTo>
                    <a:pt x="50800" y="0"/>
                  </a:lnTo>
                </a:path>
                <a:path extrusionOk="0" h="2423160" w="4611370">
                  <a:moveTo>
                    <a:pt x="25400" y="0"/>
                  </a:moveTo>
                  <a:lnTo>
                    <a:pt x="0" y="0"/>
                  </a:lnTo>
                </a:path>
              </a:pathLst>
            </a:custGeom>
            <a:noFill/>
            <a:ln cap="flat" cmpd="sng" w="25400">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5"/>
            <p:cNvSpPr/>
            <p:nvPr/>
          </p:nvSpPr>
          <p:spPr>
            <a:xfrm>
              <a:off x="2247900" y="3581400"/>
              <a:ext cx="11430" cy="0"/>
            </a:xfrm>
            <a:custGeom>
              <a:rect b="b" l="l" r="r" t="t"/>
              <a:pathLst>
                <a:path extrusionOk="0" h="120000" w="11430">
                  <a:moveTo>
                    <a:pt x="5714" y="0"/>
                  </a:moveTo>
                  <a:lnTo>
                    <a:pt x="5714" y="0"/>
                  </a:lnTo>
                </a:path>
              </a:pathLst>
            </a:custGeom>
            <a:noFill/>
            <a:ln cap="flat" cmpd="sng" w="11425">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5"/>
            <p:cNvSpPr/>
            <p:nvPr/>
          </p:nvSpPr>
          <p:spPr>
            <a:xfrm>
              <a:off x="4940300" y="2527300"/>
              <a:ext cx="25400" cy="504190"/>
            </a:xfrm>
            <a:custGeom>
              <a:rect b="b" l="l" r="r" t="t"/>
              <a:pathLst>
                <a:path extrusionOk="0" h="504189" w="25400">
                  <a:moveTo>
                    <a:pt x="0" y="0"/>
                  </a:moveTo>
                  <a:lnTo>
                    <a:pt x="25400" y="0"/>
                  </a:lnTo>
                </a:path>
                <a:path extrusionOk="0" h="504189" w="25400">
                  <a:moveTo>
                    <a:pt x="0" y="50800"/>
                  </a:moveTo>
                  <a:lnTo>
                    <a:pt x="25400" y="50800"/>
                  </a:lnTo>
                </a:path>
                <a:path extrusionOk="0" h="504189" w="25400">
                  <a:moveTo>
                    <a:pt x="0" y="100329"/>
                  </a:moveTo>
                  <a:lnTo>
                    <a:pt x="25400" y="100329"/>
                  </a:lnTo>
                </a:path>
                <a:path extrusionOk="0" h="504189" w="25400">
                  <a:moveTo>
                    <a:pt x="0" y="151129"/>
                  </a:moveTo>
                  <a:lnTo>
                    <a:pt x="25400" y="151129"/>
                  </a:lnTo>
                </a:path>
                <a:path extrusionOk="0" h="504189" w="25400">
                  <a:moveTo>
                    <a:pt x="0" y="201929"/>
                  </a:moveTo>
                  <a:lnTo>
                    <a:pt x="25400" y="201929"/>
                  </a:lnTo>
                </a:path>
                <a:path extrusionOk="0" h="504189" w="25400">
                  <a:moveTo>
                    <a:pt x="0" y="251460"/>
                  </a:moveTo>
                  <a:lnTo>
                    <a:pt x="25400" y="251460"/>
                  </a:lnTo>
                </a:path>
                <a:path extrusionOk="0" h="504189" w="25400">
                  <a:moveTo>
                    <a:pt x="0" y="302260"/>
                  </a:moveTo>
                  <a:lnTo>
                    <a:pt x="25400" y="302260"/>
                  </a:lnTo>
                </a:path>
                <a:path extrusionOk="0" h="504189" w="25400">
                  <a:moveTo>
                    <a:pt x="0" y="353060"/>
                  </a:moveTo>
                  <a:lnTo>
                    <a:pt x="25400" y="353060"/>
                  </a:lnTo>
                </a:path>
                <a:path extrusionOk="0" h="504189" w="25400">
                  <a:moveTo>
                    <a:pt x="0" y="402589"/>
                  </a:moveTo>
                  <a:lnTo>
                    <a:pt x="25400" y="402589"/>
                  </a:lnTo>
                </a:path>
                <a:path extrusionOk="0" h="504189" w="25400">
                  <a:moveTo>
                    <a:pt x="0" y="453389"/>
                  </a:moveTo>
                  <a:lnTo>
                    <a:pt x="25400" y="453389"/>
                  </a:lnTo>
                </a:path>
                <a:path extrusionOk="0" h="504189" w="25400">
                  <a:moveTo>
                    <a:pt x="0" y="504189"/>
                  </a:moveTo>
                  <a:lnTo>
                    <a:pt x="25400" y="504189"/>
                  </a:lnTo>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15"/>
            <p:cNvSpPr/>
            <p:nvPr/>
          </p:nvSpPr>
          <p:spPr>
            <a:xfrm>
              <a:off x="4953000" y="3069590"/>
              <a:ext cx="0" cy="24130"/>
            </a:xfrm>
            <a:custGeom>
              <a:rect b="b" l="l" r="r" t="t"/>
              <a:pathLst>
                <a:path extrusionOk="0" h="24130" w="120000">
                  <a:moveTo>
                    <a:pt x="0" y="12064"/>
                  </a:moveTo>
                  <a:lnTo>
                    <a:pt x="0" y="12064"/>
                  </a:lnTo>
                </a:path>
              </a:pathLst>
            </a:custGeom>
            <a:noFill/>
            <a:ln cap="flat" cmpd="sng" w="241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5"/>
            <p:cNvSpPr/>
            <p:nvPr/>
          </p:nvSpPr>
          <p:spPr>
            <a:xfrm>
              <a:off x="4940300" y="3131819"/>
              <a:ext cx="25400" cy="50800"/>
            </a:xfrm>
            <a:custGeom>
              <a:rect b="b" l="l" r="r" t="t"/>
              <a:pathLst>
                <a:path extrusionOk="0" h="50800" w="25400">
                  <a:moveTo>
                    <a:pt x="0" y="0"/>
                  </a:moveTo>
                  <a:lnTo>
                    <a:pt x="25400" y="0"/>
                  </a:lnTo>
                </a:path>
                <a:path extrusionOk="0" h="50800" w="25400">
                  <a:moveTo>
                    <a:pt x="0" y="50800"/>
                  </a:moveTo>
                  <a:lnTo>
                    <a:pt x="25400" y="50800"/>
                  </a:lnTo>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5"/>
            <p:cNvSpPr/>
            <p:nvPr/>
          </p:nvSpPr>
          <p:spPr>
            <a:xfrm>
              <a:off x="4953000" y="3220719"/>
              <a:ext cx="0" cy="24130"/>
            </a:xfrm>
            <a:custGeom>
              <a:rect b="b" l="l" r="r" t="t"/>
              <a:pathLst>
                <a:path extrusionOk="0" h="24130" w="120000">
                  <a:moveTo>
                    <a:pt x="0" y="12064"/>
                  </a:moveTo>
                  <a:lnTo>
                    <a:pt x="0" y="12064"/>
                  </a:lnTo>
                </a:path>
              </a:pathLst>
            </a:custGeom>
            <a:noFill/>
            <a:ln cap="flat" cmpd="sng" w="241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5"/>
            <p:cNvSpPr/>
            <p:nvPr/>
          </p:nvSpPr>
          <p:spPr>
            <a:xfrm>
              <a:off x="4940300" y="3282950"/>
              <a:ext cx="25400" cy="50800"/>
            </a:xfrm>
            <a:custGeom>
              <a:rect b="b" l="l" r="r" t="t"/>
              <a:pathLst>
                <a:path extrusionOk="0" h="50800" w="25400">
                  <a:moveTo>
                    <a:pt x="0" y="0"/>
                  </a:moveTo>
                  <a:lnTo>
                    <a:pt x="25400" y="0"/>
                  </a:lnTo>
                </a:path>
                <a:path extrusionOk="0" h="50800" w="25400">
                  <a:moveTo>
                    <a:pt x="0" y="50800"/>
                  </a:moveTo>
                  <a:lnTo>
                    <a:pt x="25400" y="50800"/>
                  </a:lnTo>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5"/>
            <p:cNvSpPr/>
            <p:nvPr/>
          </p:nvSpPr>
          <p:spPr>
            <a:xfrm>
              <a:off x="4953000" y="3371850"/>
              <a:ext cx="0" cy="24130"/>
            </a:xfrm>
            <a:custGeom>
              <a:rect b="b" l="l" r="r" t="t"/>
              <a:pathLst>
                <a:path extrusionOk="0" h="24129" w="120000">
                  <a:moveTo>
                    <a:pt x="0" y="12064"/>
                  </a:moveTo>
                  <a:lnTo>
                    <a:pt x="0" y="12064"/>
                  </a:lnTo>
                </a:path>
              </a:pathLst>
            </a:custGeom>
            <a:noFill/>
            <a:ln cap="flat" cmpd="sng" w="241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5"/>
            <p:cNvSpPr/>
            <p:nvPr/>
          </p:nvSpPr>
          <p:spPr>
            <a:xfrm>
              <a:off x="4940300" y="3434080"/>
              <a:ext cx="25400" cy="554990"/>
            </a:xfrm>
            <a:custGeom>
              <a:rect b="b" l="l" r="r" t="t"/>
              <a:pathLst>
                <a:path extrusionOk="0" h="554989" w="25400">
                  <a:moveTo>
                    <a:pt x="0" y="0"/>
                  </a:moveTo>
                  <a:lnTo>
                    <a:pt x="25400" y="0"/>
                  </a:lnTo>
                </a:path>
                <a:path extrusionOk="0" h="554989" w="25400">
                  <a:moveTo>
                    <a:pt x="0" y="50800"/>
                  </a:moveTo>
                  <a:lnTo>
                    <a:pt x="25400" y="50800"/>
                  </a:lnTo>
                </a:path>
                <a:path extrusionOk="0" h="554989" w="25400">
                  <a:moveTo>
                    <a:pt x="0" y="101600"/>
                  </a:moveTo>
                  <a:lnTo>
                    <a:pt x="25400" y="101600"/>
                  </a:lnTo>
                </a:path>
                <a:path extrusionOk="0" h="554989" w="25400">
                  <a:moveTo>
                    <a:pt x="0" y="151130"/>
                  </a:moveTo>
                  <a:lnTo>
                    <a:pt x="25400" y="151130"/>
                  </a:lnTo>
                </a:path>
                <a:path extrusionOk="0" h="554989" w="25400">
                  <a:moveTo>
                    <a:pt x="0" y="201930"/>
                  </a:moveTo>
                  <a:lnTo>
                    <a:pt x="25400" y="201930"/>
                  </a:lnTo>
                </a:path>
                <a:path extrusionOk="0" h="554989" w="25400">
                  <a:moveTo>
                    <a:pt x="0" y="252730"/>
                  </a:moveTo>
                  <a:lnTo>
                    <a:pt x="25400" y="252730"/>
                  </a:lnTo>
                </a:path>
                <a:path extrusionOk="0" h="554989" w="25400">
                  <a:moveTo>
                    <a:pt x="0" y="302260"/>
                  </a:moveTo>
                  <a:lnTo>
                    <a:pt x="25400" y="302260"/>
                  </a:lnTo>
                </a:path>
                <a:path extrusionOk="0" h="554989" w="25400">
                  <a:moveTo>
                    <a:pt x="0" y="353060"/>
                  </a:moveTo>
                  <a:lnTo>
                    <a:pt x="25400" y="353060"/>
                  </a:lnTo>
                </a:path>
                <a:path extrusionOk="0" h="554989" w="25400">
                  <a:moveTo>
                    <a:pt x="0" y="403860"/>
                  </a:moveTo>
                  <a:lnTo>
                    <a:pt x="25400" y="403860"/>
                  </a:lnTo>
                </a:path>
                <a:path extrusionOk="0" h="554989" w="25400">
                  <a:moveTo>
                    <a:pt x="0" y="453390"/>
                  </a:moveTo>
                  <a:lnTo>
                    <a:pt x="25400" y="453390"/>
                  </a:lnTo>
                </a:path>
                <a:path extrusionOk="0" h="554989" w="25400">
                  <a:moveTo>
                    <a:pt x="0" y="504190"/>
                  </a:moveTo>
                  <a:lnTo>
                    <a:pt x="25400" y="504190"/>
                  </a:lnTo>
                </a:path>
                <a:path extrusionOk="0" h="554989" w="25400">
                  <a:moveTo>
                    <a:pt x="0" y="554990"/>
                  </a:moveTo>
                  <a:lnTo>
                    <a:pt x="25400" y="554990"/>
                  </a:lnTo>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5"/>
            <p:cNvSpPr/>
            <p:nvPr/>
          </p:nvSpPr>
          <p:spPr>
            <a:xfrm>
              <a:off x="4953000" y="4027169"/>
              <a:ext cx="0" cy="24130"/>
            </a:xfrm>
            <a:custGeom>
              <a:rect b="b" l="l" r="r" t="t"/>
              <a:pathLst>
                <a:path extrusionOk="0" h="24129" w="120000">
                  <a:moveTo>
                    <a:pt x="0" y="12064"/>
                  </a:moveTo>
                  <a:lnTo>
                    <a:pt x="0" y="12064"/>
                  </a:lnTo>
                </a:path>
              </a:pathLst>
            </a:custGeom>
            <a:noFill/>
            <a:ln cap="flat" cmpd="sng" w="241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5"/>
            <p:cNvSpPr/>
            <p:nvPr/>
          </p:nvSpPr>
          <p:spPr>
            <a:xfrm>
              <a:off x="4940300" y="4089400"/>
              <a:ext cx="25400" cy="50800"/>
            </a:xfrm>
            <a:custGeom>
              <a:rect b="b" l="l" r="r" t="t"/>
              <a:pathLst>
                <a:path extrusionOk="0" h="50800" w="25400">
                  <a:moveTo>
                    <a:pt x="0" y="0"/>
                  </a:moveTo>
                  <a:lnTo>
                    <a:pt x="25400" y="0"/>
                  </a:lnTo>
                </a:path>
                <a:path extrusionOk="0" h="50800" w="25400">
                  <a:moveTo>
                    <a:pt x="0" y="50800"/>
                  </a:moveTo>
                  <a:lnTo>
                    <a:pt x="25400" y="50800"/>
                  </a:lnTo>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5"/>
            <p:cNvSpPr/>
            <p:nvPr/>
          </p:nvSpPr>
          <p:spPr>
            <a:xfrm>
              <a:off x="4953000" y="4178300"/>
              <a:ext cx="0" cy="24130"/>
            </a:xfrm>
            <a:custGeom>
              <a:rect b="b" l="l" r="r" t="t"/>
              <a:pathLst>
                <a:path extrusionOk="0" h="24129" w="120000">
                  <a:moveTo>
                    <a:pt x="0" y="12064"/>
                  </a:moveTo>
                  <a:lnTo>
                    <a:pt x="0" y="12064"/>
                  </a:lnTo>
                </a:path>
              </a:pathLst>
            </a:custGeom>
            <a:noFill/>
            <a:ln cap="flat" cmpd="sng" w="241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5"/>
            <p:cNvSpPr/>
            <p:nvPr/>
          </p:nvSpPr>
          <p:spPr>
            <a:xfrm>
              <a:off x="4940300" y="4240529"/>
              <a:ext cx="25400" cy="201930"/>
            </a:xfrm>
            <a:custGeom>
              <a:rect b="b" l="l" r="r" t="t"/>
              <a:pathLst>
                <a:path extrusionOk="0" h="201929" w="25400">
                  <a:moveTo>
                    <a:pt x="0" y="0"/>
                  </a:moveTo>
                  <a:lnTo>
                    <a:pt x="25400" y="0"/>
                  </a:lnTo>
                </a:path>
                <a:path extrusionOk="0" h="201929" w="25400">
                  <a:moveTo>
                    <a:pt x="0" y="50800"/>
                  </a:moveTo>
                  <a:lnTo>
                    <a:pt x="25400" y="50800"/>
                  </a:lnTo>
                </a:path>
                <a:path extrusionOk="0" h="201929" w="25400">
                  <a:moveTo>
                    <a:pt x="0" y="101600"/>
                  </a:moveTo>
                  <a:lnTo>
                    <a:pt x="25400" y="101600"/>
                  </a:lnTo>
                </a:path>
                <a:path extrusionOk="0" h="201929" w="25400">
                  <a:moveTo>
                    <a:pt x="0" y="151130"/>
                  </a:moveTo>
                  <a:lnTo>
                    <a:pt x="25400" y="151130"/>
                  </a:lnTo>
                </a:path>
                <a:path extrusionOk="0" h="201929" w="25400">
                  <a:moveTo>
                    <a:pt x="0" y="201930"/>
                  </a:moveTo>
                  <a:lnTo>
                    <a:pt x="25400" y="201930"/>
                  </a:lnTo>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5"/>
            <p:cNvSpPr/>
            <p:nvPr/>
          </p:nvSpPr>
          <p:spPr>
            <a:xfrm>
              <a:off x="4940300" y="4480560"/>
              <a:ext cx="25400" cy="25400"/>
            </a:xfrm>
            <a:custGeom>
              <a:rect b="b" l="l" r="r" t="t"/>
              <a:pathLst>
                <a:path extrusionOk="0" h="25400" w="25400">
                  <a:moveTo>
                    <a:pt x="0" y="25400"/>
                  </a:moveTo>
                  <a:lnTo>
                    <a:pt x="25400" y="25400"/>
                  </a:lnTo>
                  <a:lnTo>
                    <a:pt x="25400" y="0"/>
                  </a:lnTo>
                  <a:lnTo>
                    <a:pt x="0" y="0"/>
                  </a:lnTo>
                  <a:lnTo>
                    <a:pt x="0" y="2540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5"/>
            <p:cNvSpPr/>
            <p:nvPr/>
          </p:nvSpPr>
          <p:spPr>
            <a:xfrm>
              <a:off x="4940300" y="4542789"/>
              <a:ext cx="25400" cy="252729"/>
            </a:xfrm>
            <a:custGeom>
              <a:rect b="b" l="l" r="r" t="t"/>
              <a:pathLst>
                <a:path extrusionOk="0" h="252729" w="25400">
                  <a:moveTo>
                    <a:pt x="0" y="0"/>
                  </a:moveTo>
                  <a:lnTo>
                    <a:pt x="25400" y="0"/>
                  </a:lnTo>
                </a:path>
                <a:path extrusionOk="0" h="252729" w="25400">
                  <a:moveTo>
                    <a:pt x="0" y="50800"/>
                  </a:moveTo>
                  <a:lnTo>
                    <a:pt x="25400" y="50800"/>
                  </a:lnTo>
                </a:path>
                <a:path extrusionOk="0" h="252729" w="25400">
                  <a:moveTo>
                    <a:pt x="0" y="101600"/>
                  </a:moveTo>
                  <a:lnTo>
                    <a:pt x="25400" y="101600"/>
                  </a:lnTo>
                </a:path>
                <a:path extrusionOk="0" h="252729" w="25400">
                  <a:moveTo>
                    <a:pt x="0" y="151130"/>
                  </a:moveTo>
                  <a:lnTo>
                    <a:pt x="25400" y="151130"/>
                  </a:lnTo>
                </a:path>
                <a:path extrusionOk="0" h="252729" w="25400">
                  <a:moveTo>
                    <a:pt x="0" y="201930"/>
                  </a:moveTo>
                  <a:lnTo>
                    <a:pt x="25400" y="201930"/>
                  </a:lnTo>
                </a:path>
                <a:path extrusionOk="0" h="252729" w="25400">
                  <a:moveTo>
                    <a:pt x="0" y="252730"/>
                  </a:moveTo>
                  <a:lnTo>
                    <a:pt x="25400" y="252730"/>
                  </a:lnTo>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5"/>
            <p:cNvSpPr/>
            <p:nvPr/>
          </p:nvSpPr>
          <p:spPr>
            <a:xfrm>
              <a:off x="4953000" y="4833620"/>
              <a:ext cx="0" cy="24130"/>
            </a:xfrm>
            <a:custGeom>
              <a:rect b="b" l="l" r="r" t="t"/>
              <a:pathLst>
                <a:path extrusionOk="0" h="24129" w="120000">
                  <a:moveTo>
                    <a:pt x="0" y="12064"/>
                  </a:moveTo>
                  <a:lnTo>
                    <a:pt x="0" y="12064"/>
                  </a:lnTo>
                </a:path>
              </a:pathLst>
            </a:custGeom>
            <a:noFill/>
            <a:ln cap="flat" cmpd="sng" w="241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15"/>
            <p:cNvSpPr/>
            <p:nvPr/>
          </p:nvSpPr>
          <p:spPr>
            <a:xfrm>
              <a:off x="4940300" y="4895850"/>
              <a:ext cx="25400" cy="50800"/>
            </a:xfrm>
            <a:custGeom>
              <a:rect b="b" l="l" r="r" t="t"/>
              <a:pathLst>
                <a:path extrusionOk="0" h="50800" w="25400">
                  <a:moveTo>
                    <a:pt x="0" y="0"/>
                  </a:moveTo>
                  <a:lnTo>
                    <a:pt x="25400" y="0"/>
                  </a:lnTo>
                </a:path>
                <a:path extrusionOk="0" h="50800" w="25400">
                  <a:moveTo>
                    <a:pt x="0" y="50800"/>
                  </a:moveTo>
                  <a:lnTo>
                    <a:pt x="25400" y="50800"/>
                  </a:lnTo>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15"/>
            <p:cNvSpPr/>
            <p:nvPr/>
          </p:nvSpPr>
          <p:spPr>
            <a:xfrm>
              <a:off x="4953000" y="4984750"/>
              <a:ext cx="0" cy="24130"/>
            </a:xfrm>
            <a:custGeom>
              <a:rect b="b" l="l" r="r" t="t"/>
              <a:pathLst>
                <a:path extrusionOk="0" h="24129" w="120000">
                  <a:moveTo>
                    <a:pt x="0" y="12064"/>
                  </a:moveTo>
                  <a:lnTo>
                    <a:pt x="0" y="12064"/>
                  </a:lnTo>
                </a:path>
              </a:pathLst>
            </a:custGeom>
            <a:noFill/>
            <a:ln cap="flat" cmpd="sng" w="241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5"/>
            <p:cNvSpPr/>
            <p:nvPr/>
          </p:nvSpPr>
          <p:spPr>
            <a:xfrm>
              <a:off x="4940300" y="5046979"/>
              <a:ext cx="25400" cy="50800"/>
            </a:xfrm>
            <a:custGeom>
              <a:rect b="b" l="l" r="r" t="t"/>
              <a:pathLst>
                <a:path extrusionOk="0" h="50800" w="25400">
                  <a:moveTo>
                    <a:pt x="0" y="0"/>
                  </a:moveTo>
                  <a:lnTo>
                    <a:pt x="25400" y="0"/>
                  </a:lnTo>
                </a:path>
                <a:path extrusionOk="0" h="50800" w="25400">
                  <a:moveTo>
                    <a:pt x="0" y="50800"/>
                  </a:moveTo>
                  <a:lnTo>
                    <a:pt x="25400" y="50800"/>
                  </a:lnTo>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5"/>
            <p:cNvSpPr/>
            <p:nvPr/>
          </p:nvSpPr>
          <p:spPr>
            <a:xfrm>
              <a:off x="4953000" y="5135879"/>
              <a:ext cx="0" cy="24130"/>
            </a:xfrm>
            <a:custGeom>
              <a:rect b="b" l="l" r="r" t="t"/>
              <a:pathLst>
                <a:path extrusionOk="0" h="24129" w="120000">
                  <a:moveTo>
                    <a:pt x="0" y="12065"/>
                  </a:moveTo>
                  <a:lnTo>
                    <a:pt x="0" y="12065"/>
                  </a:lnTo>
                </a:path>
              </a:pathLst>
            </a:custGeom>
            <a:noFill/>
            <a:ln cap="flat" cmpd="sng" w="241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5"/>
            <p:cNvSpPr/>
            <p:nvPr/>
          </p:nvSpPr>
          <p:spPr>
            <a:xfrm>
              <a:off x="4940300" y="5198110"/>
              <a:ext cx="25400" cy="554990"/>
            </a:xfrm>
            <a:custGeom>
              <a:rect b="b" l="l" r="r" t="t"/>
              <a:pathLst>
                <a:path extrusionOk="0" h="554989" w="25400">
                  <a:moveTo>
                    <a:pt x="0" y="0"/>
                  </a:moveTo>
                  <a:lnTo>
                    <a:pt x="25400" y="0"/>
                  </a:lnTo>
                </a:path>
                <a:path extrusionOk="0" h="554989" w="25400">
                  <a:moveTo>
                    <a:pt x="0" y="50799"/>
                  </a:moveTo>
                  <a:lnTo>
                    <a:pt x="25400" y="50799"/>
                  </a:lnTo>
                </a:path>
                <a:path extrusionOk="0" h="554989" w="25400">
                  <a:moveTo>
                    <a:pt x="0" y="101599"/>
                  </a:moveTo>
                  <a:lnTo>
                    <a:pt x="25400" y="101599"/>
                  </a:lnTo>
                </a:path>
                <a:path extrusionOk="0" h="554989" w="25400">
                  <a:moveTo>
                    <a:pt x="0" y="151129"/>
                  </a:moveTo>
                  <a:lnTo>
                    <a:pt x="25400" y="151129"/>
                  </a:lnTo>
                </a:path>
                <a:path extrusionOk="0" h="554989" w="25400">
                  <a:moveTo>
                    <a:pt x="0" y="201929"/>
                  </a:moveTo>
                  <a:lnTo>
                    <a:pt x="25400" y="201929"/>
                  </a:lnTo>
                </a:path>
                <a:path extrusionOk="0" h="554989" w="25400">
                  <a:moveTo>
                    <a:pt x="0" y="252729"/>
                  </a:moveTo>
                  <a:lnTo>
                    <a:pt x="25400" y="252729"/>
                  </a:lnTo>
                </a:path>
                <a:path extrusionOk="0" h="554989" w="25400">
                  <a:moveTo>
                    <a:pt x="0" y="302259"/>
                  </a:moveTo>
                  <a:lnTo>
                    <a:pt x="25400" y="302259"/>
                  </a:lnTo>
                </a:path>
                <a:path extrusionOk="0" h="554989" w="25400">
                  <a:moveTo>
                    <a:pt x="0" y="353059"/>
                  </a:moveTo>
                  <a:lnTo>
                    <a:pt x="25400" y="353059"/>
                  </a:lnTo>
                </a:path>
                <a:path extrusionOk="0" h="554989" w="25400">
                  <a:moveTo>
                    <a:pt x="0" y="403859"/>
                  </a:moveTo>
                  <a:lnTo>
                    <a:pt x="25400" y="403859"/>
                  </a:lnTo>
                </a:path>
                <a:path extrusionOk="0" h="554989" w="25400">
                  <a:moveTo>
                    <a:pt x="0" y="453389"/>
                  </a:moveTo>
                  <a:lnTo>
                    <a:pt x="25400" y="453389"/>
                  </a:lnTo>
                </a:path>
                <a:path extrusionOk="0" h="554989" w="25400">
                  <a:moveTo>
                    <a:pt x="0" y="504189"/>
                  </a:moveTo>
                  <a:lnTo>
                    <a:pt x="25400" y="504189"/>
                  </a:lnTo>
                </a:path>
                <a:path extrusionOk="0" h="554989" w="25400">
                  <a:moveTo>
                    <a:pt x="0" y="554989"/>
                  </a:moveTo>
                  <a:lnTo>
                    <a:pt x="25400" y="554989"/>
                  </a:lnTo>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5"/>
            <p:cNvSpPr/>
            <p:nvPr/>
          </p:nvSpPr>
          <p:spPr>
            <a:xfrm>
              <a:off x="4953000" y="5791200"/>
              <a:ext cx="0" cy="24130"/>
            </a:xfrm>
            <a:custGeom>
              <a:rect b="b" l="l" r="r" t="t"/>
              <a:pathLst>
                <a:path extrusionOk="0" h="24129" w="120000">
                  <a:moveTo>
                    <a:pt x="0" y="12065"/>
                  </a:moveTo>
                  <a:lnTo>
                    <a:pt x="0" y="12065"/>
                  </a:lnTo>
                </a:path>
              </a:pathLst>
            </a:custGeom>
            <a:noFill/>
            <a:ln cap="flat" cmpd="sng" w="241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5"/>
            <p:cNvSpPr/>
            <p:nvPr/>
          </p:nvSpPr>
          <p:spPr>
            <a:xfrm>
              <a:off x="4940300" y="5853429"/>
              <a:ext cx="25400" cy="50800"/>
            </a:xfrm>
            <a:custGeom>
              <a:rect b="b" l="l" r="r" t="t"/>
              <a:pathLst>
                <a:path extrusionOk="0" h="50800" w="25400">
                  <a:moveTo>
                    <a:pt x="0" y="0"/>
                  </a:moveTo>
                  <a:lnTo>
                    <a:pt x="25400" y="0"/>
                  </a:lnTo>
                </a:path>
                <a:path extrusionOk="0" h="50800" w="25400">
                  <a:moveTo>
                    <a:pt x="0" y="50800"/>
                  </a:moveTo>
                  <a:lnTo>
                    <a:pt x="25400" y="50800"/>
                  </a:lnTo>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5"/>
            <p:cNvSpPr/>
            <p:nvPr/>
          </p:nvSpPr>
          <p:spPr>
            <a:xfrm>
              <a:off x="4953000" y="5942329"/>
              <a:ext cx="0" cy="24130"/>
            </a:xfrm>
            <a:custGeom>
              <a:rect b="b" l="l" r="r" t="t"/>
              <a:pathLst>
                <a:path extrusionOk="0" h="24129" w="120000">
                  <a:moveTo>
                    <a:pt x="0" y="12065"/>
                  </a:moveTo>
                  <a:lnTo>
                    <a:pt x="0" y="12065"/>
                  </a:lnTo>
                </a:path>
              </a:pathLst>
            </a:custGeom>
            <a:noFill/>
            <a:ln cap="flat" cmpd="sng" w="241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5"/>
            <p:cNvSpPr/>
            <p:nvPr/>
          </p:nvSpPr>
          <p:spPr>
            <a:xfrm>
              <a:off x="4940300" y="6004559"/>
              <a:ext cx="25400" cy="50800"/>
            </a:xfrm>
            <a:custGeom>
              <a:rect b="b" l="l" r="r" t="t"/>
              <a:pathLst>
                <a:path extrusionOk="0" h="50800" w="25400">
                  <a:moveTo>
                    <a:pt x="0" y="0"/>
                  </a:moveTo>
                  <a:lnTo>
                    <a:pt x="25400" y="0"/>
                  </a:lnTo>
                </a:path>
                <a:path extrusionOk="0" h="50800" w="25400">
                  <a:moveTo>
                    <a:pt x="0" y="50799"/>
                  </a:moveTo>
                  <a:lnTo>
                    <a:pt x="25400" y="50799"/>
                  </a:lnTo>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5"/>
            <p:cNvSpPr/>
            <p:nvPr/>
          </p:nvSpPr>
          <p:spPr>
            <a:xfrm>
              <a:off x="4953000" y="6093459"/>
              <a:ext cx="0" cy="24130"/>
            </a:xfrm>
            <a:custGeom>
              <a:rect b="b" l="l" r="r" t="t"/>
              <a:pathLst>
                <a:path extrusionOk="0" h="24129" w="120000">
                  <a:moveTo>
                    <a:pt x="0" y="12064"/>
                  </a:moveTo>
                  <a:lnTo>
                    <a:pt x="0" y="12064"/>
                  </a:lnTo>
                </a:path>
              </a:pathLst>
            </a:custGeom>
            <a:noFill/>
            <a:ln cap="flat" cmpd="sng" w="241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15"/>
            <p:cNvSpPr/>
            <p:nvPr/>
          </p:nvSpPr>
          <p:spPr>
            <a:xfrm>
              <a:off x="4940300" y="4495800"/>
              <a:ext cx="2184400" cy="1659889"/>
            </a:xfrm>
            <a:custGeom>
              <a:rect b="b" l="l" r="r" t="t"/>
              <a:pathLst>
                <a:path extrusionOk="0" h="1659889" w="2184400">
                  <a:moveTo>
                    <a:pt x="0" y="1659889"/>
                  </a:moveTo>
                  <a:lnTo>
                    <a:pt x="25400" y="1659889"/>
                  </a:lnTo>
                </a:path>
                <a:path extrusionOk="0" h="1659889" w="2184400">
                  <a:moveTo>
                    <a:pt x="2184400" y="0"/>
                  </a:moveTo>
                  <a:lnTo>
                    <a:pt x="2159000" y="0"/>
                  </a:lnTo>
                </a:path>
                <a:path extrusionOk="0" h="1659889" w="2184400">
                  <a:moveTo>
                    <a:pt x="2133600" y="0"/>
                  </a:moveTo>
                  <a:lnTo>
                    <a:pt x="2109470" y="0"/>
                  </a:lnTo>
                </a:path>
                <a:path extrusionOk="0" h="1659889" w="2184400">
                  <a:moveTo>
                    <a:pt x="2084070" y="0"/>
                  </a:moveTo>
                  <a:lnTo>
                    <a:pt x="2058670" y="0"/>
                  </a:lnTo>
                </a:path>
                <a:path extrusionOk="0" h="1659889" w="2184400">
                  <a:moveTo>
                    <a:pt x="2033270" y="0"/>
                  </a:moveTo>
                  <a:lnTo>
                    <a:pt x="2007870" y="0"/>
                  </a:lnTo>
                </a:path>
                <a:path extrusionOk="0" h="1659889" w="2184400">
                  <a:moveTo>
                    <a:pt x="1982470" y="0"/>
                  </a:moveTo>
                  <a:lnTo>
                    <a:pt x="1957070" y="0"/>
                  </a:lnTo>
                </a:path>
                <a:path extrusionOk="0" h="1659889" w="2184400">
                  <a:moveTo>
                    <a:pt x="1932940" y="0"/>
                  </a:moveTo>
                  <a:lnTo>
                    <a:pt x="1907540" y="0"/>
                  </a:lnTo>
                </a:path>
                <a:path extrusionOk="0" h="1659889" w="2184400">
                  <a:moveTo>
                    <a:pt x="1882140" y="0"/>
                  </a:moveTo>
                  <a:lnTo>
                    <a:pt x="1856740" y="0"/>
                  </a:lnTo>
                </a:path>
                <a:path extrusionOk="0" h="1659889" w="2184400">
                  <a:moveTo>
                    <a:pt x="1831340" y="0"/>
                  </a:moveTo>
                  <a:lnTo>
                    <a:pt x="1805940" y="0"/>
                  </a:lnTo>
                </a:path>
                <a:path extrusionOk="0" h="1659889" w="2184400">
                  <a:moveTo>
                    <a:pt x="1781809" y="0"/>
                  </a:moveTo>
                  <a:lnTo>
                    <a:pt x="1756409" y="0"/>
                  </a:lnTo>
                </a:path>
                <a:path extrusionOk="0" h="1659889" w="2184400">
                  <a:moveTo>
                    <a:pt x="1731009" y="0"/>
                  </a:moveTo>
                  <a:lnTo>
                    <a:pt x="1705609" y="0"/>
                  </a:lnTo>
                </a:path>
                <a:path extrusionOk="0" h="1659889" w="2184400">
                  <a:moveTo>
                    <a:pt x="1680209" y="0"/>
                  </a:moveTo>
                  <a:lnTo>
                    <a:pt x="1654809" y="0"/>
                  </a:lnTo>
                </a:path>
                <a:path extrusionOk="0" h="1659889" w="2184400">
                  <a:moveTo>
                    <a:pt x="1630679" y="0"/>
                  </a:moveTo>
                  <a:lnTo>
                    <a:pt x="1605279" y="0"/>
                  </a:lnTo>
                </a:path>
                <a:path extrusionOk="0" h="1659889" w="2184400">
                  <a:moveTo>
                    <a:pt x="1579879" y="0"/>
                  </a:moveTo>
                  <a:lnTo>
                    <a:pt x="1554479" y="0"/>
                  </a:lnTo>
                </a:path>
                <a:path extrusionOk="0" h="1659889" w="2184400">
                  <a:moveTo>
                    <a:pt x="1529079" y="0"/>
                  </a:moveTo>
                  <a:lnTo>
                    <a:pt x="1503679" y="0"/>
                  </a:lnTo>
                </a:path>
                <a:path extrusionOk="0" h="1659889" w="2184400">
                  <a:moveTo>
                    <a:pt x="1478279" y="0"/>
                  </a:moveTo>
                  <a:lnTo>
                    <a:pt x="1454150" y="0"/>
                  </a:lnTo>
                </a:path>
                <a:path extrusionOk="0" h="1659889" w="2184400">
                  <a:moveTo>
                    <a:pt x="1428750" y="0"/>
                  </a:moveTo>
                  <a:lnTo>
                    <a:pt x="1403350" y="0"/>
                  </a:lnTo>
                </a:path>
                <a:path extrusionOk="0" h="1659889" w="2184400">
                  <a:moveTo>
                    <a:pt x="1377950" y="0"/>
                  </a:moveTo>
                  <a:lnTo>
                    <a:pt x="1352550" y="0"/>
                  </a:lnTo>
                </a:path>
                <a:path extrusionOk="0" h="1659889" w="2184400">
                  <a:moveTo>
                    <a:pt x="1327150" y="0"/>
                  </a:moveTo>
                  <a:lnTo>
                    <a:pt x="1303020" y="0"/>
                  </a:lnTo>
                </a:path>
                <a:path extrusionOk="0" h="1659889" w="2184400">
                  <a:moveTo>
                    <a:pt x="1277620" y="0"/>
                  </a:moveTo>
                  <a:lnTo>
                    <a:pt x="1252220" y="0"/>
                  </a:lnTo>
                </a:path>
                <a:path extrusionOk="0" h="1659889" w="2184400">
                  <a:moveTo>
                    <a:pt x="1226820" y="0"/>
                  </a:moveTo>
                  <a:lnTo>
                    <a:pt x="1201420" y="0"/>
                  </a:lnTo>
                </a:path>
                <a:path extrusionOk="0" h="1659889" w="2184400">
                  <a:moveTo>
                    <a:pt x="1176020" y="0"/>
                  </a:moveTo>
                  <a:lnTo>
                    <a:pt x="1151889" y="0"/>
                  </a:lnTo>
                </a:path>
                <a:path extrusionOk="0" h="1659889" w="2184400">
                  <a:moveTo>
                    <a:pt x="1126489" y="0"/>
                  </a:moveTo>
                  <a:lnTo>
                    <a:pt x="1101089" y="0"/>
                  </a:lnTo>
                </a:path>
                <a:path extrusionOk="0" h="1659889" w="2184400">
                  <a:moveTo>
                    <a:pt x="1075689" y="0"/>
                  </a:moveTo>
                  <a:lnTo>
                    <a:pt x="1050289" y="0"/>
                  </a:lnTo>
                </a:path>
                <a:path extrusionOk="0" h="1659889" w="2184400">
                  <a:moveTo>
                    <a:pt x="1024889" y="0"/>
                  </a:moveTo>
                  <a:lnTo>
                    <a:pt x="999489" y="0"/>
                  </a:lnTo>
                </a:path>
                <a:path extrusionOk="0" h="1659889" w="2184400">
                  <a:moveTo>
                    <a:pt x="975360" y="0"/>
                  </a:moveTo>
                  <a:lnTo>
                    <a:pt x="949960" y="0"/>
                  </a:lnTo>
                </a:path>
                <a:path extrusionOk="0" h="1659889" w="2184400">
                  <a:moveTo>
                    <a:pt x="924560" y="0"/>
                  </a:moveTo>
                  <a:lnTo>
                    <a:pt x="899160" y="0"/>
                  </a:lnTo>
                </a:path>
                <a:path extrusionOk="0" h="1659889" w="2184400">
                  <a:moveTo>
                    <a:pt x="873760" y="0"/>
                  </a:moveTo>
                  <a:lnTo>
                    <a:pt x="848360" y="0"/>
                  </a:lnTo>
                </a:path>
                <a:path extrusionOk="0" h="1659889" w="2184400">
                  <a:moveTo>
                    <a:pt x="824229" y="0"/>
                  </a:moveTo>
                  <a:lnTo>
                    <a:pt x="798829" y="0"/>
                  </a:lnTo>
                </a:path>
                <a:path extrusionOk="0" h="1659889" w="2184400">
                  <a:moveTo>
                    <a:pt x="773429" y="0"/>
                  </a:moveTo>
                  <a:lnTo>
                    <a:pt x="748029" y="0"/>
                  </a:lnTo>
                </a:path>
                <a:path extrusionOk="0" h="1659889" w="2184400">
                  <a:moveTo>
                    <a:pt x="722629" y="0"/>
                  </a:moveTo>
                  <a:lnTo>
                    <a:pt x="697229" y="0"/>
                  </a:lnTo>
                </a:path>
                <a:path extrusionOk="0" h="1659889" w="2184400">
                  <a:moveTo>
                    <a:pt x="671829" y="0"/>
                  </a:moveTo>
                  <a:lnTo>
                    <a:pt x="647700" y="0"/>
                  </a:lnTo>
                </a:path>
                <a:path extrusionOk="0" h="1659889" w="2184400">
                  <a:moveTo>
                    <a:pt x="622300" y="0"/>
                  </a:moveTo>
                  <a:lnTo>
                    <a:pt x="596900" y="0"/>
                  </a:lnTo>
                </a:path>
                <a:path extrusionOk="0" h="1659889" w="2184400">
                  <a:moveTo>
                    <a:pt x="571500" y="0"/>
                  </a:moveTo>
                  <a:lnTo>
                    <a:pt x="546100" y="0"/>
                  </a:lnTo>
                </a:path>
                <a:path extrusionOk="0" h="1659889" w="2184400">
                  <a:moveTo>
                    <a:pt x="520700" y="0"/>
                  </a:moveTo>
                  <a:lnTo>
                    <a:pt x="496570" y="0"/>
                  </a:lnTo>
                </a:path>
                <a:path extrusionOk="0" h="1659889" w="2184400">
                  <a:moveTo>
                    <a:pt x="471170" y="0"/>
                  </a:moveTo>
                  <a:lnTo>
                    <a:pt x="445770" y="0"/>
                  </a:lnTo>
                </a:path>
                <a:path extrusionOk="0" h="1659889" w="2184400">
                  <a:moveTo>
                    <a:pt x="420370" y="0"/>
                  </a:moveTo>
                  <a:lnTo>
                    <a:pt x="394970" y="0"/>
                  </a:lnTo>
                </a:path>
                <a:path extrusionOk="0" h="1659889" w="2184400">
                  <a:moveTo>
                    <a:pt x="369570" y="0"/>
                  </a:moveTo>
                  <a:lnTo>
                    <a:pt x="345439" y="0"/>
                  </a:lnTo>
                </a:path>
                <a:path extrusionOk="0" h="1659889" w="2184400">
                  <a:moveTo>
                    <a:pt x="320039" y="0"/>
                  </a:moveTo>
                  <a:lnTo>
                    <a:pt x="294639" y="0"/>
                  </a:lnTo>
                </a:path>
                <a:path extrusionOk="0" h="1659889" w="2184400">
                  <a:moveTo>
                    <a:pt x="269239" y="0"/>
                  </a:moveTo>
                  <a:lnTo>
                    <a:pt x="243839" y="0"/>
                  </a:lnTo>
                </a:path>
                <a:path extrusionOk="0" h="1659889" w="2184400">
                  <a:moveTo>
                    <a:pt x="218439" y="0"/>
                  </a:moveTo>
                  <a:lnTo>
                    <a:pt x="193039" y="0"/>
                  </a:lnTo>
                </a:path>
                <a:path extrusionOk="0" h="1659889" w="2184400">
                  <a:moveTo>
                    <a:pt x="168910" y="0"/>
                  </a:moveTo>
                  <a:lnTo>
                    <a:pt x="143510" y="0"/>
                  </a:lnTo>
                </a:path>
                <a:path extrusionOk="0" h="1659889" w="2184400">
                  <a:moveTo>
                    <a:pt x="118110" y="0"/>
                  </a:moveTo>
                  <a:lnTo>
                    <a:pt x="92710" y="0"/>
                  </a:lnTo>
                </a:path>
                <a:path extrusionOk="0" h="1659889" w="2184400">
                  <a:moveTo>
                    <a:pt x="67310" y="0"/>
                  </a:moveTo>
                  <a:lnTo>
                    <a:pt x="41910" y="0"/>
                  </a:lnTo>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5"/>
            <p:cNvSpPr/>
            <p:nvPr/>
          </p:nvSpPr>
          <p:spPr>
            <a:xfrm>
              <a:off x="4932679" y="4483100"/>
              <a:ext cx="25400" cy="25400"/>
            </a:xfrm>
            <a:custGeom>
              <a:rect b="b" l="l" r="r" t="t"/>
              <a:pathLst>
                <a:path extrusionOk="0" h="25400" w="25400">
                  <a:moveTo>
                    <a:pt x="0" y="25400"/>
                  </a:moveTo>
                  <a:lnTo>
                    <a:pt x="25400" y="25400"/>
                  </a:lnTo>
                  <a:lnTo>
                    <a:pt x="25400" y="0"/>
                  </a:lnTo>
                  <a:lnTo>
                    <a:pt x="0" y="0"/>
                  </a:lnTo>
                  <a:lnTo>
                    <a:pt x="0" y="2540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5"/>
            <p:cNvSpPr/>
            <p:nvPr/>
          </p:nvSpPr>
          <p:spPr>
            <a:xfrm>
              <a:off x="3773170" y="4495800"/>
              <a:ext cx="1134110" cy="0"/>
            </a:xfrm>
            <a:custGeom>
              <a:rect b="b" l="l" r="r" t="t"/>
              <a:pathLst>
                <a:path extrusionOk="0" h="120000" w="1134110">
                  <a:moveTo>
                    <a:pt x="1134109" y="0"/>
                  </a:moveTo>
                  <a:lnTo>
                    <a:pt x="1108709" y="0"/>
                  </a:lnTo>
                </a:path>
                <a:path extrusionOk="0" h="120000" w="1134110">
                  <a:moveTo>
                    <a:pt x="1083309" y="0"/>
                  </a:moveTo>
                  <a:lnTo>
                    <a:pt x="1057909" y="0"/>
                  </a:lnTo>
                </a:path>
                <a:path extrusionOk="0" h="120000" w="1134110">
                  <a:moveTo>
                    <a:pt x="1033779" y="0"/>
                  </a:moveTo>
                  <a:lnTo>
                    <a:pt x="1008379" y="0"/>
                  </a:lnTo>
                </a:path>
                <a:path extrusionOk="0" h="120000" w="1134110">
                  <a:moveTo>
                    <a:pt x="982979" y="0"/>
                  </a:moveTo>
                  <a:lnTo>
                    <a:pt x="957579" y="0"/>
                  </a:lnTo>
                </a:path>
                <a:path extrusionOk="0" h="120000" w="1134110">
                  <a:moveTo>
                    <a:pt x="932179" y="0"/>
                  </a:moveTo>
                  <a:lnTo>
                    <a:pt x="906779" y="0"/>
                  </a:lnTo>
                </a:path>
                <a:path extrusionOk="0" h="120000" w="1134110">
                  <a:moveTo>
                    <a:pt x="881379" y="0"/>
                  </a:moveTo>
                  <a:lnTo>
                    <a:pt x="857250" y="0"/>
                  </a:lnTo>
                </a:path>
                <a:path extrusionOk="0" h="120000" w="1134110">
                  <a:moveTo>
                    <a:pt x="831850" y="0"/>
                  </a:moveTo>
                  <a:lnTo>
                    <a:pt x="806450" y="0"/>
                  </a:lnTo>
                </a:path>
                <a:path extrusionOk="0" h="120000" w="1134110">
                  <a:moveTo>
                    <a:pt x="781050" y="0"/>
                  </a:moveTo>
                  <a:lnTo>
                    <a:pt x="755650" y="0"/>
                  </a:lnTo>
                </a:path>
                <a:path extrusionOk="0" h="120000" w="1134110">
                  <a:moveTo>
                    <a:pt x="730250" y="0"/>
                  </a:moveTo>
                  <a:lnTo>
                    <a:pt x="706119" y="0"/>
                  </a:lnTo>
                </a:path>
                <a:path extrusionOk="0" h="120000" w="1134110">
                  <a:moveTo>
                    <a:pt x="680719" y="0"/>
                  </a:moveTo>
                  <a:lnTo>
                    <a:pt x="655319" y="0"/>
                  </a:lnTo>
                </a:path>
                <a:path extrusionOk="0" h="120000" w="1134110">
                  <a:moveTo>
                    <a:pt x="629919" y="0"/>
                  </a:moveTo>
                  <a:lnTo>
                    <a:pt x="604519" y="0"/>
                  </a:lnTo>
                </a:path>
                <a:path extrusionOk="0" h="120000" w="1134110">
                  <a:moveTo>
                    <a:pt x="579119" y="0"/>
                  </a:moveTo>
                  <a:lnTo>
                    <a:pt x="554989" y="0"/>
                  </a:lnTo>
                </a:path>
                <a:path extrusionOk="0" h="120000" w="1134110">
                  <a:moveTo>
                    <a:pt x="529589" y="0"/>
                  </a:moveTo>
                  <a:lnTo>
                    <a:pt x="504189" y="0"/>
                  </a:lnTo>
                </a:path>
                <a:path extrusionOk="0" h="120000" w="1134110">
                  <a:moveTo>
                    <a:pt x="478789" y="0"/>
                  </a:moveTo>
                  <a:lnTo>
                    <a:pt x="453389" y="0"/>
                  </a:lnTo>
                </a:path>
                <a:path extrusionOk="0" h="120000" w="1134110">
                  <a:moveTo>
                    <a:pt x="427989" y="0"/>
                  </a:moveTo>
                  <a:lnTo>
                    <a:pt x="402589" y="0"/>
                  </a:lnTo>
                </a:path>
                <a:path extrusionOk="0" h="120000" w="1134110">
                  <a:moveTo>
                    <a:pt x="378459" y="0"/>
                  </a:moveTo>
                  <a:lnTo>
                    <a:pt x="353059" y="0"/>
                  </a:lnTo>
                </a:path>
                <a:path extrusionOk="0" h="120000" w="1134110">
                  <a:moveTo>
                    <a:pt x="327659" y="0"/>
                  </a:moveTo>
                  <a:lnTo>
                    <a:pt x="302259" y="0"/>
                  </a:lnTo>
                </a:path>
                <a:path extrusionOk="0" h="120000" w="1134110">
                  <a:moveTo>
                    <a:pt x="276859" y="0"/>
                  </a:moveTo>
                  <a:lnTo>
                    <a:pt x="251459" y="0"/>
                  </a:lnTo>
                </a:path>
                <a:path extrusionOk="0" h="120000" w="1134110">
                  <a:moveTo>
                    <a:pt x="227329" y="0"/>
                  </a:moveTo>
                  <a:lnTo>
                    <a:pt x="201929" y="0"/>
                  </a:lnTo>
                </a:path>
                <a:path extrusionOk="0" h="120000" w="1134110">
                  <a:moveTo>
                    <a:pt x="176529" y="0"/>
                  </a:moveTo>
                  <a:lnTo>
                    <a:pt x="151129" y="0"/>
                  </a:lnTo>
                </a:path>
                <a:path extrusionOk="0" h="120000" w="1134110">
                  <a:moveTo>
                    <a:pt x="125729" y="0"/>
                  </a:moveTo>
                  <a:lnTo>
                    <a:pt x="100329" y="0"/>
                  </a:lnTo>
                </a:path>
                <a:path extrusionOk="0" h="120000" w="1134110">
                  <a:moveTo>
                    <a:pt x="76200" y="0"/>
                  </a:moveTo>
                  <a:lnTo>
                    <a:pt x="50800" y="0"/>
                  </a:lnTo>
                </a:path>
                <a:path extrusionOk="0" h="120000" w="1134110">
                  <a:moveTo>
                    <a:pt x="25400" y="0"/>
                  </a:moveTo>
                  <a:lnTo>
                    <a:pt x="0" y="0"/>
                  </a:lnTo>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5"/>
            <p:cNvSpPr/>
            <p:nvPr/>
          </p:nvSpPr>
          <p:spPr>
            <a:xfrm>
              <a:off x="3722370" y="4483100"/>
              <a:ext cx="25400" cy="25400"/>
            </a:xfrm>
            <a:custGeom>
              <a:rect b="b" l="l" r="r" t="t"/>
              <a:pathLst>
                <a:path extrusionOk="0" h="25400" w="25400">
                  <a:moveTo>
                    <a:pt x="0" y="25400"/>
                  </a:moveTo>
                  <a:lnTo>
                    <a:pt x="25400" y="25400"/>
                  </a:lnTo>
                  <a:lnTo>
                    <a:pt x="25400" y="0"/>
                  </a:lnTo>
                  <a:lnTo>
                    <a:pt x="0" y="0"/>
                  </a:lnTo>
                  <a:lnTo>
                    <a:pt x="0" y="2540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15"/>
            <p:cNvSpPr/>
            <p:nvPr/>
          </p:nvSpPr>
          <p:spPr>
            <a:xfrm>
              <a:off x="2019300" y="4495800"/>
              <a:ext cx="1677670" cy="0"/>
            </a:xfrm>
            <a:custGeom>
              <a:rect b="b" l="l" r="r" t="t"/>
              <a:pathLst>
                <a:path extrusionOk="0" h="120000" w="1677670">
                  <a:moveTo>
                    <a:pt x="1677670" y="0"/>
                  </a:moveTo>
                  <a:lnTo>
                    <a:pt x="1653539" y="0"/>
                  </a:lnTo>
                </a:path>
                <a:path extrusionOk="0" h="120000" w="1677670">
                  <a:moveTo>
                    <a:pt x="1628139" y="0"/>
                  </a:moveTo>
                  <a:lnTo>
                    <a:pt x="1602739" y="0"/>
                  </a:lnTo>
                </a:path>
                <a:path extrusionOk="0" h="120000" w="1677670">
                  <a:moveTo>
                    <a:pt x="1577339" y="0"/>
                  </a:moveTo>
                  <a:lnTo>
                    <a:pt x="1551939" y="0"/>
                  </a:lnTo>
                </a:path>
                <a:path extrusionOk="0" h="120000" w="1677670">
                  <a:moveTo>
                    <a:pt x="1526539" y="0"/>
                  </a:moveTo>
                  <a:lnTo>
                    <a:pt x="1502410" y="0"/>
                  </a:lnTo>
                </a:path>
                <a:path extrusionOk="0" h="120000" w="1677670">
                  <a:moveTo>
                    <a:pt x="1477010" y="0"/>
                  </a:moveTo>
                  <a:lnTo>
                    <a:pt x="1451610" y="0"/>
                  </a:lnTo>
                </a:path>
                <a:path extrusionOk="0" h="120000" w="1677670">
                  <a:moveTo>
                    <a:pt x="1426210" y="0"/>
                  </a:moveTo>
                  <a:lnTo>
                    <a:pt x="1400810" y="0"/>
                  </a:lnTo>
                </a:path>
                <a:path extrusionOk="0" h="120000" w="1677670">
                  <a:moveTo>
                    <a:pt x="1375410" y="0"/>
                  </a:moveTo>
                  <a:lnTo>
                    <a:pt x="1351279" y="0"/>
                  </a:lnTo>
                </a:path>
                <a:path extrusionOk="0" h="120000" w="1677670">
                  <a:moveTo>
                    <a:pt x="1325879" y="0"/>
                  </a:moveTo>
                  <a:lnTo>
                    <a:pt x="1300479" y="0"/>
                  </a:lnTo>
                </a:path>
                <a:path extrusionOk="0" h="120000" w="1677670">
                  <a:moveTo>
                    <a:pt x="1275079" y="0"/>
                  </a:moveTo>
                  <a:lnTo>
                    <a:pt x="1249679" y="0"/>
                  </a:lnTo>
                </a:path>
                <a:path extrusionOk="0" h="120000" w="1677670">
                  <a:moveTo>
                    <a:pt x="1224280" y="0"/>
                  </a:moveTo>
                  <a:lnTo>
                    <a:pt x="1198880" y="0"/>
                  </a:lnTo>
                </a:path>
                <a:path extrusionOk="0" h="120000" w="1677670">
                  <a:moveTo>
                    <a:pt x="1174750" y="0"/>
                  </a:moveTo>
                  <a:lnTo>
                    <a:pt x="1149350" y="0"/>
                  </a:lnTo>
                </a:path>
                <a:path extrusionOk="0" h="120000" w="1677670">
                  <a:moveTo>
                    <a:pt x="1123950" y="0"/>
                  </a:moveTo>
                  <a:lnTo>
                    <a:pt x="1098550" y="0"/>
                  </a:lnTo>
                </a:path>
                <a:path extrusionOk="0" h="120000" w="1677670">
                  <a:moveTo>
                    <a:pt x="1073150" y="0"/>
                  </a:moveTo>
                  <a:lnTo>
                    <a:pt x="1047750" y="0"/>
                  </a:lnTo>
                </a:path>
                <a:path extrusionOk="0" h="120000" w="1677670">
                  <a:moveTo>
                    <a:pt x="1023619" y="0"/>
                  </a:moveTo>
                  <a:lnTo>
                    <a:pt x="998219" y="0"/>
                  </a:lnTo>
                </a:path>
                <a:path extrusionOk="0" h="120000" w="1677670">
                  <a:moveTo>
                    <a:pt x="972819" y="0"/>
                  </a:moveTo>
                  <a:lnTo>
                    <a:pt x="947419" y="0"/>
                  </a:lnTo>
                </a:path>
                <a:path extrusionOk="0" h="120000" w="1677670">
                  <a:moveTo>
                    <a:pt x="922019" y="0"/>
                  </a:moveTo>
                  <a:lnTo>
                    <a:pt x="896619" y="0"/>
                  </a:lnTo>
                </a:path>
                <a:path extrusionOk="0" h="120000" w="1677670">
                  <a:moveTo>
                    <a:pt x="872489" y="0"/>
                  </a:moveTo>
                  <a:lnTo>
                    <a:pt x="847089" y="0"/>
                  </a:lnTo>
                </a:path>
                <a:path extrusionOk="0" h="120000" w="1677670">
                  <a:moveTo>
                    <a:pt x="821689" y="0"/>
                  </a:moveTo>
                  <a:lnTo>
                    <a:pt x="796289" y="0"/>
                  </a:lnTo>
                </a:path>
                <a:path extrusionOk="0" h="120000" w="1677670">
                  <a:moveTo>
                    <a:pt x="770889" y="0"/>
                  </a:moveTo>
                  <a:lnTo>
                    <a:pt x="745489" y="0"/>
                  </a:lnTo>
                </a:path>
                <a:path extrusionOk="0" h="120000" w="1677670">
                  <a:moveTo>
                    <a:pt x="720089" y="0"/>
                  </a:moveTo>
                  <a:lnTo>
                    <a:pt x="695960" y="0"/>
                  </a:lnTo>
                </a:path>
                <a:path extrusionOk="0" h="120000" w="1677670">
                  <a:moveTo>
                    <a:pt x="670560" y="0"/>
                  </a:moveTo>
                  <a:lnTo>
                    <a:pt x="645160" y="0"/>
                  </a:lnTo>
                </a:path>
                <a:path extrusionOk="0" h="120000" w="1677670">
                  <a:moveTo>
                    <a:pt x="619760" y="0"/>
                  </a:moveTo>
                  <a:lnTo>
                    <a:pt x="594360" y="0"/>
                  </a:lnTo>
                </a:path>
                <a:path extrusionOk="0" h="120000" w="1677670">
                  <a:moveTo>
                    <a:pt x="568960" y="0"/>
                  </a:moveTo>
                  <a:lnTo>
                    <a:pt x="544830" y="0"/>
                  </a:lnTo>
                </a:path>
                <a:path extrusionOk="0" h="120000" w="1677670">
                  <a:moveTo>
                    <a:pt x="519430" y="0"/>
                  </a:moveTo>
                  <a:lnTo>
                    <a:pt x="494030" y="0"/>
                  </a:lnTo>
                </a:path>
                <a:path extrusionOk="0" h="120000" w="1677670">
                  <a:moveTo>
                    <a:pt x="468630" y="0"/>
                  </a:moveTo>
                  <a:lnTo>
                    <a:pt x="443230" y="0"/>
                  </a:lnTo>
                </a:path>
                <a:path extrusionOk="0" h="120000" w="1677670">
                  <a:moveTo>
                    <a:pt x="417830" y="0"/>
                  </a:moveTo>
                  <a:lnTo>
                    <a:pt x="392430" y="0"/>
                  </a:lnTo>
                </a:path>
                <a:path extrusionOk="0" h="120000" w="1677670">
                  <a:moveTo>
                    <a:pt x="368300" y="0"/>
                  </a:moveTo>
                  <a:lnTo>
                    <a:pt x="342900" y="0"/>
                  </a:lnTo>
                </a:path>
                <a:path extrusionOk="0" h="120000" w="1677670">
                  <a:moveTo>
                    <a:pt x="317500" y="0"/>
                  </a:moveTo>
                  <a:lnTo>
                    <a:pt x="292100" y="0"/>
                  </a:lnTo>
                </a:path>
                <a:path extrusionOk="0" h="120000" w="1677670">
                  <a:moveTo>
                    <a:pt x="266700" y="0"/>
                  </a:moveTo>
                  <a:lnTo>
                    <a:pt x="241300" y="0"/>
                  </a:lnTo>
                </a:path>
                <a:path extrusionOk="0" h="120000" w="1677670">
                  <a:moveTo>
                    <a:pt x="217169" y="0"/>
                  </a:moveTo>
                  <a:lnTo>
                    <a:pt x="191769" y="0"/>
                  </a:lnTo>
                </a:path>
                <a:path extrusionOk="0" h="120000" w="1677670">
                  <a:moveTo>
                    <a:pt x="166369" y="0"/>
                  </a:moveTo>
                  <a:lnTo>
                    <a:pt x="140969" y="0"/>
                  </a:lnTo>
                </a:path>
                <a:path extrusionOk="0" h="120000" w="1677670">
                  <a:moveTo>
                    <a:pt x="115569" y="0"/>
                  </a:moveTo>
                  <a:lnTo>
                    <a:pt x="90169" y="0"/>
                  </a:lnTo>
                </a:path>
                <a:path extrusionOk="0" h="120000" w="1677670">
                  <a:moveTo>
                    <a:pt x="66039" y="0"/>
                  </a:moveTo>
                  <a:lnTo>
                    <a:pt x="40639" y="0"/>
                  </a:lnTo>
                </a:path>
                <a:path extrusionOk="0" h="120000" w="1677670">
                  <a:moveTo>
                    <a:pt x="15239" y="0"/>
                  </a:moveTo>
                  <a:lnTo>
                    <a:pt x="0" y="0"/>
                  </a:lnTo>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1" name="Google Shape;211;p15"/>
          <p:cNvSpPr txBox="1"/>
          <p:nvPr/>
        </p:nvSpPr>
        <p:spPr>
          <a:xfrm>
            <a:off x="687069" y="2701290"/>
            <a:ext cx="116078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3333CC"/>
                </a:solidFill>
                <a:latin typeface="Arial"/>
                <a:ea typeface="Arial"/>
                <a:cs typeface="Arial"/>
                <a:sym typeface="Arial"/>
              </a:rPr>
              <a:t>Outside</a:t>
            </a:r>
            <a:endParaRPr sz="2400">
              <a:solidFill>
                <a:schemeClr val="dk1"/>
              </a:solidFill>
              <a:latin typeface="Arial"/>
              <a:ea typeface="Arial"/>
              <a:cs typeface="Arial"/>
              <a:sym typeface="Arial"/>
            </a:endParaRPr>
          </a:p>
        </p:txBody>
      </p:sp>
      <p:sp>
        <p:nvSpPr>
          <p:cNvPr id="212" name="Google Shape;212;p15"/>
          <p:cNvSpPr txBox="1"/>
          <p:nvPr/>
        </p:nvSpPr>
        <p:spPr>
          <a:xfrm>
            <a:off x="6935469" y="5596890"/>
            <a:ext cx="90551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FF0000"/>
                </a:solidFill>
                <a:latin typeface="Arial"/>
                <a:ea typeface="Arial"/>
                <a:cs typeface="Arial"/>
                <a:sym typeface="Arial"/>
              </a:rPr>
              <a:t>Inside</a:t>
            </a:r>
            <a:endParaRPr sz="2400">
              <a:solidFill>
                <a:schemeClr val="dk1"/>
              </a:solidFill>
              <a:latin typeface="Arial"/>
              <a:ea typeface="Arial"/>
              <a:cs typeface="Arial"/>
              <a:sym typeface="Arial"/>
            </a:endParaRPr>
          </a:p>
        </p:txBody>
      </p:sp>
      <p:grpSp>
        <p:nvGrpSpPr>
          <p:cNvPr id="213" name="Google Shape;213;p15"/>
          <p:cNvGrpSpPr/>
          <p:nvPr/>
        </p:nvGrpSpPr>
        <p:grpSpPr>
          <a:xfrm>
            <a:off x="1905000" y="2895600"/>
            <a:ext cx="5029200" cy="2971800"/>
            <a:chOff x="1905000" y="2895600"/>
            <a:chExt cx="5029200" cy="2971800"/>
          </a:xfrm>
        </p:grpSpPr>
        <p:sp>
          <p:nvSpPr>
            <p:cNvPr id="214" name="Google Shape;214;p15"/>
            <p:cNvSpPr/>
            <p:nvPr/>
          </p:nvSpPr>
          <p:spPr>
            <a:xfrm>
              <a:off x="1905000" y="2895600"/>
              <a:ext cx="1762760" cy="660400"/>
            </a:xfrm>
            <a:custGeom>
              <a:rect b="b" l="l" r="r" t="t"/>
              <a:pathLst>
                <a:path extrusionOk="0" h="660400" w="1762760">
                  <a:moveTo>
                    <a:pt x="0" y="0"/>
                  </a:moveTo>
                  <a:lnTo>
                    <a:pt x="1762760" y="660400"/>
                  </a:lnTo>
                </a:path>
              </a:pathLst>
            </a:custGeom>
            <a:noFill/>
            <a:ln cap="flat" cmpd="sng" w="228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5"/>
            <p:cNvSpPr/>
            <p:nvPr/>
          </p:nvSpPr>
          <p:spPr>
            <a:xfrm>
              <a:off x="3649980" y="3519170"/>
              <a:ext cx="83820" cy="71120"/>
            </a:xfrm>
            <a:custGeom>
              <a:rect b="b" l="l" r="r" t="t"/>
              <a:pathLst>
                <a:path extrusionOk="0" h="71120" w="83820">
                  <a:moveTo>
                    <a:pt x="26670" y="0"/>
                  </a:moveTo>
                  <a:lnTo>
                    <a:pt x="0" y="71119"/>
                  </a:lnTo>
                  <a:lnTo>
                    <a:pt x="83820" y="62229"/>
                  </a:lnTo>
                  <a:lnTo>
                    <a:pt x="26670"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5"/>
            <p:cNvSpPr/>
            <p:nvPr/>
          </p:nvSpPr>
          <p:spPr>
            <a:xfrm>
              <a:off x="5011420" y="4536440"/>
              <a:ext cx="1922780" cy="1330960"/>
            </a:xfrm>
            <a:custGeom>
              <a:rect b="b" l="l" r="r" t="t"/>
              <a:pathLst>
                <a:path extrusionOk="0" h="1330960" w="1922779">
                  <a:moveTo>
                    <a:pt x="1922779" y="1330960"/>
                  </a:moveTo>
                  <a:lnTo>
                    <a:pt x="0" y="0"/>
                  </a:lnTo>
                </a:path>
              </a:pathLst>
            </a:custGeom>
            <a:noFill/>
            <a:ln cap="flat" cmpd="sng" w="22850">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5"/>
            <p:cNvSpPr/>
            <p:nvPr/>
          </p:nvSpPr>
          <p:spPr>
            <a:xfrm>
              <a:off x="4953000" y="4495800"/>
              <a:ext cx="83820" cy="73660"/>
            </a:xfrm>
            <a:custGeom>
              <a:rect b="b" l="l" r="r" t="t"/>
              <a:pathLst>
                <a:path extrusionOk="0" h="73660" w="83820">
                  <a:moveTo>
                    <a:pt x="0" y="0"/>
                  </a:moveTo>
                  <a:lnTo>
                    <a:pt x="40639" y="73660"/>
                  </a:lnTo>
                  <a:lnTo>
                    <a:pt x="83820" y="11430"/>
                  </a:lnTo>
                  <a:lnTo>
                    <a:pt x="0" y="0"/>
                  </a:lnTo>
                  <a:close/>
                </a:path>
              </a:pathLst>
            </a:custGeom>
            <a:solidFill>
              <a:srgbClr val="3333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