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844" y="3158744"/>
            <a:ext cx="4709286" cy="25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2438399"/>
            <a:ext cx="9144000" cy="3733800"/>
          </a:xfrm>
          <a:custGeom>
            <a:rect b="b" l="l" r="r" t="t"/>
            <a:pathLst>
              <a:path extrusionOk="0" h="3733800" w="9144000">
                <a:moveTo>
                  <a:pt x="4267200" y="2819400"/>
                </a:moveTo>
                <a:lnTo>
                  <a:pt x="4224274" y="2628900"/>
                </a:lnTo>
                <a:lnTo>
                  <a:pt x="3219450" y="2219325"/>
                </a:lnTo>
                <a:lnTo>
                  <a:pt x="3124200" y="2209800"/>
                </a:lnTo>
                <a:lnTo>
                  <a:pt x="1524000" y="2667000"/>
                </a:lnTo>
                <a:lnTo>
                  <a:pt x="0" y="1790700"/>
                </a:lnTo>
                <a:lnTo>
                  <a:pt x="0" y="2667000"/>
                </a:lnTo>
                <a:lnTo>
                  <a:pt x="1371600" y="3429000"/>
                </a:lnTo>
                <a:lnTo>
                  <a:pt x="2057400" y="3276600"/>
                </a:lnTo>
                <a:lnTo>
                  <a:pt x="2514600" y="3733800"/>
                </a:lnTo>
                <a:lnTo>
                  <a:pt x="3657600" y="3505200"/>
                </a:lnTo>
                <a:lnTo>
                  <a:pt x="4267200" y="2819400"/>
                </a:lnTo>
                <a:close/>
              </a:path>
              <a:path extrusionOk="0" h="3733800" w="9144000">
                <a:moveTo>
                  <a:pt x="9144000" y="0"/>
                </a:moveTo>
                <a:lnTo>
                  <a:pt x="8999601" y="4699"/>
                </a:lnTo>
                <a:lnTo>
                  <a:pt x="8951976" y="4699"/>
                </a:lnTo>
                <a:lnTo>
                  <a:pt x="8723376" y="42799"/>
                </a:lnTo>
                <a:lnTo>
                  <a:pt x="8685276" y="61849"/>
                </a:lnTo>
                <a:lnTo>
                  <a:pt x="8647176" y="90424"/>
                </a:lnTo>
                <a:lnTo>
                  <a:pt x="8628126" y="109474"/>
                </a:lnTo>
                <a:lnTo>
                  <a:pt x="8429625" y="157099"/>
                </a:lnTo>
                <a:lnTo>
                  <a:pt x="8342376" y="176149"/>
                </a:lnTo>
                <a:lnTo>
                  <a:pt x="8247126" y="185674"/>
                </a:lnTo>
                <a:lnTo>
                  <a:pt x="7828026" y="242824"/>
                </a:lnTo>
                <a:lnTo>
                  <a:pt x="7608951" y="261874"/>
                </a:lnTo>
                <a:lnTo>
                  <a:pt x="7418451" y="280924"/>
                </a:lnTo>
                <a:lnTo>
                  <a:pt x="7332726" y="290449"/>
                </a:lnTo>
                <a:lnTo>
                  <a:pt x="7256526" y="299974"/>
                </a:lnTo>
                <a:lnTo>
                  <a:pt x="7199376" y="299974"/>
                </a:lnTo>
                <a:lnTo>
                  <a:pt x="7151751" y="309499"/>
                </a:lnTo>
                <a:lnTo>
                  <a:pt x="7113651" y="309499"/>
                </a:lnTo>
                <a:lnTo>
                  <a:pt x="7104126" y="319024"/>
                </a:lnTo>
                <a:lnTo>
                  <a:pt x="7086600" y="328549"/>
                </a:lnTo>
                <a:lnTo>
                  <a:pt x="7038975" y="366649"/>
                </a:lnTo>
                <a:lnTo>
                  <a:pt x="6961251" y="414274"/>
                </a:lnTo>
                <a:lnTo>
                  <a:pt x="6875526" y="461899"/>
                </a:lnTo>
                <a:lnTo>
                  <a:pt x="6799326" y="509397"/>
                </a:lnTo>
                <a:lnTo>
                  <a:pt x="6723126" y="547497"/>
                </a:lnTo>
                <a:lnTo>
                  <a:pt x="6675501" y="576072"/>
                </a:lnTo>
                <a:lnTo>
                  <a:pt x="6665976" y="585597"/>
                </a:lnTo>
                <a:lnTo>
                  <a:pt x="6656451" y="585597"/>
                </a:lnTo>
                <a:lnTo>
                  <a:pt x="6494526" y="661797"/>
                </a:lnTo>
                <a:lnTo>
                  <a:pt x="6332601" y="726948"/>
                </a:lnTo>
                <a:lnTo>
                  <a:pt x="6265926" y="755396"/>
                </a:lnTo>
                <a:lnTo>
                  <a:pt x="6208776" y="774446"/>
                </a:lnTo>
                <a:lnTo>
                  <a:pt x="6172200" y="793496"/>
                </a:lnTo>
                <a:lnTo>
                  <a:pt x="6153150" y="803021"/>
                </a:lnTo>
                <a:lnTo>
                  <a:pt x="6124575" y="831596"/>
                </a:lnTo>
                <a:lnTo>
                  <a:pt x="6105525" y="860171"/>
                </a:lnTo>
                <a:lnTo>
                  <a:pt x="6096000" y="888746"/>
                </a:lnTo>
                <a:lnTo>
                  <a:pt x="6096000" y="917321"/>
                </a:lnTo>
                <a:lnTo>
                  <a:pt x="6057900" y="936371"/>
                </a:lnTo>
                <a:lnTo>
                  <a:pt x="5999226" y="974471"/>
                </a:lnTo>
                <a:lnTo>
                  <a:pt x="5970651" y="1012571"/>
                </a:lnTo>
                <a:lnTo>
                  <a:pt x="5856351" y="1203071"/>
                </a:lnTo>
                <a:lnTo>
                  <a:pt x="5846826" y="1231519"/>
                </a:lnTo>
                <a:lnTo>
                  <a:pt x="5827776" y="1250569"/>
                </a:lnTo>
                <a:lnTo>
                  <a:pt x="5808726" y="1260094"/>
                </a:lnTo>
                <a:lnTo>
                  <a:pt x="5780151" y="1279144"/>
                </a:lnTo>
                <a:lnTo>
                  <a:pt x="5732526" y="1307719"/>
                </a:lnTo>
                <a:lnTo>
                  <a:pt x="5648325" y="1355344"/>
                </a:lnTo>
                <a:lnTo>
                  <a:pt x="5465826" y="1469644"/>
                </a:lnTo>
                <a:lnTo>
                  <a:pt x="5351526" y="1545844"/>
                </a:lnTo>
                <a:lnTo>
                  <a:pt x="5332476" y="1574419"/>
                </a:lnTo>
                <a:lnTo>
                  <a:pt x="5332476" y="1622044"/>
                </a:lnTo>
                <a:lnTo>
                  <a:pt x="5351526" y="1650619"/>
                </a:lnTo>
                <a:lnTo>
                  <a:pt x="5399151" y="1660144"/>
                </a:lnTo>
                <a:lnTo>
                  <a:pt x="5465826" y="1660144"/>
                </a:lnTo>
                <a:lnTo>
                  <a:pt x="5542026" y="1641094"/>
                </a:lnTo>
                <a:lnTo>
                  <a:pt x="5638800" y="1622044"/>
                </a:lnTo>
                <a:lnTo>
                  <a:pt x="5751576" y="1593469"/>
                </a:lnTo>
                <a:lnTo>
                  <a:pt x="5865876" y="1555369"/>
                </a:lnTo>
                <a:lnTo>
                  <a:pt x="5980176" y="1507744"/>
                </a:lnTo>
                <a:lnTo>
                  <a:pt x="6172200" y="1422019"/>
                </a:lnTo>
                <a:lnTo>
                  <a:pt x="6227826" y="1393444"/>
                </a:lnTo>
                <a:lnTo>
                  <a:pt x="6237351" y="1383919"/>
                </a:lnTo>
                <a:lnTo>
                  <a:pt x="6294501" y="1383919"/>
                </a:lnTo>
                <a:lnTo>
                  <a:pt x="6361176" y="1374394"/>
                </a:lnTo>
                <a:lnTo>
                  <a:pt x="6465951" y="1345819"/>
                </a:lnTo>
                <a:lnTo>
                  <a:pt x="6591300" y="1317244"/>
                </a:lnTo>
                <a:lnTo>
                  <a:pt x="6723126" y="1288669"/>
                </a:lnTo>
                <a:lnTo>
                  <a:pt x="6866001" y="1260094"/>
                </a:lnTo>
                <a:lnTo>
                  <a:pt x="7019925" y="1241044"/>
                </a:lnTo>
                <a:lnTo>
                  <a:pt x="7161276" y="1231519"/>
                </a:lnTo>
                <a:lnTo>
                  <a:pt x="7256526" y="1241044"/>
                </a:lnTo>
                <a:lnTo>
                  <a:pt x="7370826" y="1279144"/>
                </a:lnTo>
                <a:lnTo>
                  <a:pt x="7486650" y="1326769"/>
                </a:lnTo>
                <a:lnTo>
                  <a:pt x="7580376" y="1383919"/>
                </a:lnTo>
                <a:lnTo>
                  <a:pt x="7637526" y="1441069"/>
                </a:lnTo>
                <a:lnTo>
                  <a:pt x="7656576" y="1479169"/>
                </a:lnTo>
                <a:lnTo>
                  <a:pt x="7656576" y="1507744"/>
                </a:lnTo>
                <a:lnTo>
                  <a:pt x="7647051" y="1536319"/>
                </a:lnTo>
                <a:lnTo>
                  <a:pt x="7618476" y="1574419"/>
                </a:lnTo>
                <a:lnTo>
                  <a:pt x="7570851" y="1593469"/>
                </a:lnTo>
                <a:lnTo>
                  <a:pt x="7505700" y="1622044"/>
                </a:lnTo>
                <a:lnTo>
                  <a:pt x="7399401" y="1650619"/>
                </a:lnTo>
                <a:lnTo>
                  <a:pt x="7313676" y="1688719"/>
                </a:lnTo>
                <a:lnTo>
                  <a:pt x="7237476" y="1717167"/>
                </a:lnTo>
                <a:lnTo>
                  <a:pt x="7170801" y="1745742"/>
                </a:lnTo>
                <a:lnTo>
                  <a:pt x="7123176" y="1774317"/>
                </a:lnTo>
                <a:lnTo>
                  <a:pt x="7094601" y="1793367"/>
                </a:lnTo>
                <a:lnTo>
                  <a:pt x="7067550" y="1821942"/>
                </a:lnTo>
                <a:lnTo>
                  <a:pt x="7048500" y="1840992"/>
                </a:lnTo>
                <a:lnTo>
                  <a:pt x="7029450" y="1888617"/>
                </a:lnTo>
                <a:lnTo>
                  <a:pt x="7038975" y="1917192"/>
                </a:lnTo>
                <a:lnTo>
                  <a:pt x="7048500" y="1936242"/>
                </a:lnTo>
                <a:lnTo>
                  <a:pt x="7067550" y="1955292"/>
                </a:lnTo>
                <a:lnTo>
                  <a:pt x="7094601" y="1955292"/>
                </a:lnTo>
                <a:lnTo>
                  <a:pt x="7123176" y="1945767"/>
                </a:lnTo>
                <a:lnTo>
                  <a:pt x="7161276" y="1945767"/>
                </a:lnTo>
                <a:lnTo>
                  <a:pt x="7447026" y="1917192"/>
                </a:lnTo>
                <a:lnTo>
                  <a:pt x="7543800" y="1898142"/>
                </a:lnTo>
                <a:lnTo>
                  <a:pt x="7608951" y="1879092"/>
                </a:lnTo>
                <a:lnTo>
                  <a:pt x="7628001" y="1869567"/>
                </a:lnTo>
                <a:lnTo>
                  <a:pt x="7637526" y="1869567"/>
                </a:lnTo>
                <a:lnTo>
                  <a:pt x="7656576" y="1860042"/>
                </a:lnTo>
                <a:lnTo>
                  <a:pt x="7694676" y="1850517"/>
                </a:lnTo>
                <a:lnTo>
                  <a:pt x="7761351" y="1821942"/>
                </a:lnTo>
                <a:lnTo>
                  <a:pt x="7837551" y="1793367"/>
                </a:lnTo>
                <a:lnTo>
                  <a:pt x="8001000" y="1736217"/>
                </a:lnTo>
                <a:lnTo>
                  <a:pt x="8066151" y="1707769"/>
                </a:lnTo>
                <a:lnTo>
                  <a:pt x="8123301" y="1688719"/>
                </a:lnTo>
                <a:lnTo>
                  <a:pt x="8209026" y="1650619"/>
                </a:lnTo>
                <a:lnTo>
                  <a:pt x="8266176" y="1593469"/>
                </a:lnTo>
                <a:lnTo>
                  <a:pt x="8304276" y="1526794"/>
                </a:lnTo>
                <a:lnTo>
                  <a:pt x="8332851" y="1479169"/>
                </a:lnTo>
                <a:lnTo>
                  <a:pt x="8399526" y="1374394"/>
                </a:lnTo>
                <a:lnTo>
                  <a:pt x="8485251" y="1269619"/>
                </a:lnTo>
                <a:lnTo>
                  <a:pt x="8523402" y="1231519"/>
                </a:lnTo>
                <a:lnTo>
                  <a:pt x="8580501" y="1174496"/>
                </a:lnTo>
                <a:lnTo>
                  <a:pt x="8685276" y="1098308"/>
                </a:lnTo>
                <a:lnTo>
                  <a:pt x="8771001" y="1031621"/>
                </a:lnTo>
                <a:lnTo>
                  <a:pt x="8847201" y="983996"/>
                </a:lnTo>
                <a:lnTo>
                  <a:pt x="8894826" y="945896"/>
                </a:lnTo>
                <a:lnTo>
                  <a:pt x="8915400" y="936371"/>
                </a:lnTo>
                <a:lnTo>
                  <a:pt x="9142349" y="822071"/>
                </a:lnTo>
                <a:lnTo>
                  <a:pt x="9142349" y="904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438400"/>
            <a:ext cx="3124200" cy="1210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5330952" y="2915411"/>
            <a:ext cx="3810000" cy="1483360"/>
          </a:xfrm>
          <a:custGeom>
            <a:rect b="b" l="l" r="r" t="t"/>
            <a:pathLst>
              <a:path extrusionOk="0" h="1483360" w="3810000">
                <a:moveTo>
                  <a:pt x="1302385" y="835660"/>
                </a:moveTo>
                <a:lnTo>
                  <a:pt x="952500" y="835660"/>
                </a:lnTo>
                <a:lnTo>
                  <a:pt x="856869" y="835660"/>
                </a:lnTo>
                <a:lnTo>
                  <a:pt x="734314" y="835660"/>
                </a:lnTo>
                <a:lnTo>
                  <a:pt x="705612" y="845185"/>
                </a:lnTo>
                <a:lnTo>
                  <a:pt x="686562" y="864235"/>
                </a:lnTo>
                <a:lnTo>
                  <a:pt x="676910" y="892810"/>
                </a:lnTo>
                <a:lnTo>
                  <a:pt x="667385" y="930783"/>
                </a:lnTo>
                <a:lnTo>
                  <a:pt x="648335" y="949833"/>
                </a:lnTo>
                <a:lnTo>
                  <a:pt x="619633" y="959358"/>
                </a:lnTo>
                <a:lnTo>
                  <a:pt x="552704" y="987933"/>
                </a:lnTo>
                <a:lnTo>
                  <a:pt x="476250" y="1016508"/>
                </a:lnTo>
                <a:lnTo>
                  <a:pt x="409321" y="1026033"/>
                </a:lnTo>
                <a:lnTo>
                  <a:pt x="353568" y="1035558"/>
                </a:lnTo>
                <a:lnTo>
                  <a:pt x="286766" y="1064133"/>
                </a:lnTo>
                <a:lnTo>
                  <a:pt x="238887" y="1102106"/>
                </a:lnTo>
                <a:lnTo>
                  <a:pt x="219837" y="1111631"/>
                </a:lnTo>
                <a:lnTo>
                  <a:pt x="210312" y="1121156"/>
                </a:lnTo>
                <a:lnTo>
                  <a:pt x="200660" y="1130681"/>
                </a:lnTo>
                <a:lnTo>
                  <a:pt x="172085" y="1130681"/>
                </a:lnTo>
                <a:lnTo>
                  <a:pt x="152908" y="1121156"/>
                </a:lnTo>
                <a:lnTo>
                  <a:pt x="143383" y="1121156"/>
                </a:lnTo>
                <a:lnTo>
                  <a:pt x="0" y="1149731"/>
                </a:lnTo>
                <a:lnTo>
                  <a:pt x="19050" y="1178306"/>
                </a:lnTo>
                <a:lnTo>
                  <a:pt x="66929" y="1187831"/>
                </a:lnTo>
                <a:lnTo>
                  <a:pt x="133858" y="1187831"/>
                </a:lnTo>
                <a:lnTo>
                  <a:pt x="210312" y="1168781"/>
                </a:lnTo>
                <a:lnTo>
                  <a:pt x="305816" y="1149731"/>
                </a:lnTo>
                <a:lnTo>
                  <a:pt x="381165" y="1130681"/>
                </a:lnTo>
                <a:lnTo>
                  <a:pt x="386029" y="1129449"/>
                </a:lnTo>
                <a:lnTo>
                  <a:pt x="382524" y="1130808"/>
                </a:lnTo>
                <a:lnTo>
                  <a:pt x="382524" y="1168908"/>
                </a:lnTo>
                <a:lnTo>
                  <a:pt x="409702" y="1197483"/>
                </a:lnTo>
                <a:lnTo>
                  <a:pt x="428879" y="1207008"/>
                </a:lnTo>
                <a:lnTo>
                  <a:pt x="457581" y="1207008"/>
                </a:lnTo>
                <a:lnTo>
                  <a:pt x="543941" y="1187958"/>
                </a:lnTo>
                <a:lnTo>
                  <a:pt x="601472" y="1168908"/>
                </a:lnTo>
                <a:lnTo>
                  <a:pt x="668528" y="1102233"/>
                </a:lnTo>
                <a:lnTo>
                  <a:pt x="678180" y="1073658"/>
                </a:lnTo>
                <a:lnTo>
                  <a:pt x="678180" y="1022032"/>
                </a:lnTo>
                <a:lnTo>
                  <a:pt x="680097" y="1021156"/>
                </a:lnTo>
                <a:lnTo>
                  <a:pt x="696087" y="1074420"/>
                </a:lnTo>
                <a:lnTo>
                  <a:pt x="772414" y="1074420"/>
                </a:lnTo>
                <a:lnTo>
                  <a:pt x="829691" y="1055370"/>
                </a:lnTo>
                <a:lnTo>
                  <a:pt x="875792" y="1026795"/>
                </a:lnTo>
                <a:lnTo>
                  <a:pt x="933069" y="950595"/>
                </a:lnTo>
                <a:lnTo>
                  <a:pt x="955548" y="911733"/>
                </a:lnTo>
                <a:lnTo>
                  <a:pt x="962025" y="911733"/>
                </a:lnTo>
                <a:lnTo>
                  <a:pt x="1028954" y="902335"/>
                </a:lnTo>
                <a:lnTo>
                  <a:pt x="1134110" y="873760"/>
                </a:lnTo>
                <a:lnTo>
                  <a:pt x="1258316" y="845185"/>
                </a:lnTo>
                <a:lnTo>
                  <a:pt x="1302385" y="835660"/>
                </a:lnTo>
                <a:close/>
              </a:path>
              <a:path extrusionOk="0" h="1483360" w="3810000">
                <a:moveTo>
                  <a:pt x="1601724" y="0"/>
                </a:moveTo>
                <a:lnTo>
                  <a:pt x="1592199" y="0"/>
                </a:lnTo>
                <a:lnTo>
                  <a:pt x="1563497" y="9525"/>
                </a:lnTo>
                <a:lnTo>
                  <a:pt x="1525270" y="19050"/>
                </a:lnTo>
                <a:lnTo>
                  <a:pt x="1467866" y="47498"/>
                </a:lnTo>
                <a:lnTo>
                  <a:pt x="1391412" y="76073"/>
                </a:lnTo>
                <a:lnTo>
                  <a:pt x="1163447" y="190246"/>
                </a:lnTo>
                <a:lnTo>
                  <a:pt x="1096518" y="226695"/>
                </a:lnTo>
                <a:lnTo>
                  <a:pt x="981837" y="283718"/>
                </a:lnTo>
                <a:lnTo>
                  <a:pt x="886206" y="321691"/>
                </a:lnTo>
                <a:lnTo>
                  <a:pt x="820928" y="340741"/>
                </a:lnTo>
                <a:lnTo>
                  <a:pt x="792226" y="350266"/>
                </a:lnTo>
                <a:lnTo>
                  <a:pt x="782701" y="359791"/>
                </a:lnTo>
                <a:lnTo>
                  <a:pt x="773049" y="378841"/>
                </a:lnTo>
                <a:lnTo>
                  <a:pt x="773049" y="397764"/>
                </a:lnTo>
                <a:lnTo>
                  <a:pt x="763524" y="426339"/>
                </a:lnTo>
                <a:lnTo>
                  <a:pt x="763524" y="435864"/>
                </a:lnTo>
                <a:lnTo>
                  <a:pt x="867156" y="397764"/>
                </a:lnTo>
                <a:lnTo>
                  <a:pt x="972312" y="350266"/>
                </a:lnTo>
                <a:lnTo>
                  <a:pt x="1305293" y="171196"/>
                </a:lnTo>
                <a:lnTo>
                  <a:pt x="1391412" y="123571"/>
                </a:lnTo>
                <a:lnTo>
                  <a:pt x="1458341" y="85598"/>
                </a:lnTo>
                <a:lnTo>
                  <a:pt x="1496568" y="66548"/>
                </a:lnTo>
                <a:lnTo>
                  <a:pt x="1534795" y="38100"/>
                </a:lnTo>
                <a:lnTo>
                  <a:pt x="1592199" y="9525"/>
                </a:lnTo>
                <a:lnTo>
                  <a:pt x="1601724" y="0"/>
                </a:lnTo>
                <a:close/>
              </a:path>
              <a:path extrusionOk="0" h="1483360" w="3810000">
                <a:moveTo>
                  <a:pt x="1648968" y="292989"/>
                </a:moveTo>
                <a:lnTo>
                  <a:pt x="1639443" y="283464"/>
                </a:lnTo>
                <a:lnTo>
                  <a:pt x="1371600" y="283464"/>
                </a:lnTo>
                <a:lnTo>
                  <a:pt x="1323721" y="312039"/>
                </a:lnTo>
                <a:lnTo>
                  <a:pt x="1277493" y="350139"/>
                </a:lnTo>
                <a:lnTo>
                  <a:pt x="1248918" y="369316"/>
                </a:lnTo>
                <a:lnTo>
                  <a:pt x="1220216" y="378841"/>
                </a:lnTo>
                <a:lnTo>
                  <a:pt x="1181862" y="378841"/>
                </a:lnTo>
                <a:lnTo>
                  <a:pt x="1124585" y="388366"/>
                </a:lnTo>
                <a:lnTo>
                  <a:pt x="1057529" y="416941"/>
                </a:lnTo>
                <a:lnTo>
                  <a:pt x="1000252" y="455041"/>
                </a:lnTo>
                <a:lnTo>
                  <a:pt x="961898" y="483616"/>
                </a:lnTo>
                <a:lnTo>
                  <a:pt x="942848" y="493141"/>
                </a:lnTo>
                <a:lnTo>
                  <a:pt x="914146" y="502666"/>
                </a:lnTo>
                <a:lnTo>
                  <a:pt x="781812" y="502666"/>
                </a:lnTo>
                <a:lnTo>
                  <a:pt x="686181" y="540893"/>
                </a:lnTo>
                <a:lnTo>
                  <a:pt x="580898" y="626618"/>
                </a:lnTo>
                <a:lnTo>
                  <a:pt x="552323" y="683768"/>
                </a:lnTo>
                <a:lnTo>
                  <a:pt x="523621" y="731520"/>
                </a:lnTo>
                <a:lnTo>
                  <a:pt x="513969" y="760095"/>
                </a:lnTo>
                <a:lnTo>
                  <a:pt x="504444" y="769620"/>
                </a:lnTo>
                <a:lnTo>
                  <a:pt x="580898" y="721995"/>
                </a:lnTo>
                <a:lnTo>
                  <a:pt x="638302" y="683768"/>
                </a:lnTo>
                <a:lnTo>
                  <a:pt x="676656" y="655193"/>
                </a:lnTo>
                <a:lnTo>
                  <a:pt x="695706" y="645668"/>
                </a:lnTo>
                <a:lnTo>
                  <a:pt x="705231" y="645668"/>
                </a:lnTo>
                <a:lnTo>
                  <a:pt x="733933" y="636143"/>
                </a:lnTo>
                <a:lnTo>
                  <a:pt x="772287" y="626618"/>
                </a:lnTo>
                <a:lnTo>
                  <a:pt x="820039" y="607568"/>
                </a:lnTo>
                <a:lnTo>
                  <a:pt x="942848" y="569468"/>
                </a:lnTo>
                <a:lnTo>
                  <a:pt x="1095883" y="531368"/>
                </a:lnTo>
                <a:lnTo>
                  <a:pt x="1239266" y="483616"/>
                </a:lnTo>
                <a:lnTo>
                  <a:pt x="1371600" y="445516"/>
                </a:lnTo>
                <a:lnTo>
                  <a:pt x="1419479" y="426466"/>
                </a:lnTo>
                <a:lnTo>
                  <a:pt x="1467231" y="416941"/>
                </a:lnTo>
                <a:lnTo>
                  <a:pt x="1495933" y="407416"/>
                </a:lnTo>
                <a:lnTo>
                  <a:pt x="1505458" y="397891"/>
                </a:lnTo>
                <a:lnTo>
                  <a:pt x="1515110" y="388366"/>
                </a:lnTo>
                <a:lnTo>
                  <a:pt x="1543812" y="378841"/>
                </a:lnTo>
                <a:lnTo>
                  <a:pt x="1610741" y="331089"/>
                </a:lnTo>
                <a:lnTo>
                  <a:pt x="1639443" y="312039"/>
                </a:lnTo>
                <a:lnTo>
                  <a:pt x="1648968" y="292989"/>
                </a:lnTo>
                <a:close/>
              </a:path>
              <a:path extrusionOk="0" h="1483360" w="3810000">
                <a:moveTo>
                  <a:pt x="3810000" y="85344"/>
                </a:moveTo>
                <a:lnTo>
                  <a:pt x="3733546" y="113919"/>
                </a:lnTo>
                <a:lnTo>
                  <a:pt x="3666617" y="142494"/>
                </a:lnTo>
                <a:lnTo>
                  <a:pt x="3609340" y="161544"/>
                </a:lnTo>
                <a:lnTo>
                  <a:pt x="3553587" y="170942"/>
                </a:lnTo>
                <a:lnTo>
                  <a:pt x="3486658" y="170942"/>
                </a:lnTo>
                <a:lnTo>
                  <a:pt x="3467608" y="180467"/>
                </a:lnTo>
                <a:lnTo>
                  <a:pt x="3419729" y="189992"/>
                </a:lnTo>
                <a:lnTo>
                  <a:pt x="3352927" y="209042"/>
                </a:lnTo>
                <a:lnTo>
                  <a:pt x="3276346" y="226568"/>
                </a:lnTo>
                <a:lnTo>
                  <a:pt x="3219069" y="245618"/>
                </a:lnTo>
                <a:lnTo>
                  <a:pt x="3142615" y="264541"/>
                </a:lnTo>
                <a:lnTo>
                  <a:pt x="3115564" y="274066"/>
                </a:lnTo>
                <a:lnTo>
                  <a:pt x="3067812" y="293116"/>
                </a:lnTo>
                <a:lnTo>
                  <a:pt x="3019933" y="302641"/>
                </a:lnTo>
                <a:lnTo>
                  <a:pt x="2962656" y="350266"/>
                </a:lnTo>
                <a:lnTo>
                  <a:pt x="2933954" y="388366"/>
                </a:lnTo>
                <a:lnTo>
                  <a:pt x="2924429" y="435864"/>
                </a:lnTo>
                <a:lnTo>
                  <a:pt x="2924429" y="473964"/>
                </a:lnTo>
                <a:lnTo>
                  <a:pt x="2933954" y="512064"/>
                </a:lnTo>
                <a:lnTo>
                  <a:pt x="2933954" y="569214"/>
                </a:lnTo>
                <a:lnTo>
                  <a:pt x="2905252" y="597662"/>
                </a:lnTo>
                <a:lnTo>
                  <a:pt x="2857500" y="607187"/>
                </a:lnTo>
                <a:lnTo>
                  <a:pt x="2800096" y="588137"/>
                </a:lnTo>
                <a:lnTo>
                  <a:pt x="2733294" y="559689"/>
                </a:lnTo>
                <a:lnTo>
                  <a:pt x="2639314" y="521589"/>
                </a:lnTo>
                <a:lnTo>
                  <a:pt x="2543683" y="502539"/>
                </a:lnTo>
                <a:lnTo>
                  <a:pt x="2457704" y="493014"/>
                </a:lnTo>
                <a:lnTo>
                  <a:pt x="2400427" y="493014"/>
                </a:lnTo>
                <a:lnTo>
                  <a:pt x="2371725" y="502539"/>
                </a:lnTo>
                <a:lnTo>
                  <a:pt x="2323846" y="521589"/>
                </a:lnTo>
                <a:lnTo>
                  <a:pt x="2228342" y="578612"/>
                </a:lnTo>
                <a:lnTo>
                  <a:pt x="2191766" y="607187"/>
                </a:lnTo>
                <a:lnTo>
                  <a:pt x="2153539" y="626237"/>
                </a:lnTo>
                <a:lnTo>
                  <a:pt x="2124837" y="645287"/>
                </a:lnTo>
                <a:lnTo>
                  <a:pt x="2115312" y="654812"/>
                </a:lnTo>
                <a:lnTo>
                  <a:pt x="2086610" y="654812"/>
                </a:lnTo>
                <a:lnTo>
                  <a:pt x="2048383" y="664337"/>
                </a:lnTo>
                <a:lnTo>
                  <a:pt x="2010156" y="664337"/>
                </a:lnTo>
                <a:lnTo>
                  <a:pt x="1933702" y="673862"/>
                </a:lnTo>
                <a:lnTo>
                  <a:pt x="1905000" y="673862"/>
                </a:lnTo>
                <a:lnTo>
                  <a:pt x="1876298" y="664337"/>
                </a:lnTo>
                <a:lnTo>
                  <a:pt x="1744091" y="664337"/>
                </a:lnTo>
                <a:lnTo>
                  <a:pt x="1677289" y="673862"/>
                </a:lnTo>
                <a:lnTo>
                  <a:pt x="1619885" y="683387"/>
                </a:lnTo>
                <a:lnTo>
                  <a:pt x="1562608" y="683387"/>
                </a:lnTo>
                <a:lnTo>
                  <a:pt x="1524381" y="692912"/>
                </a:lnTo>
                <a:lnTo>
                  <a:pt x="1505204" y="702437"/>
                </a:lnTo>
                <a:lnTo>
                  <a:pt x="1495679" y="711962"/>
                </a:lnTo>
                <a:lnTo>
                  <a:pt x="1466977" y="721487"/>
                </a:lnTo>
                <a:lnTo>
                  <a:pt x="1400048" y="731012"/>
                </a:lnTo>
                <a:lnTo>
                  <a:pt x="1333119" y="749935"/>
                </a:lnTo>
                <a:lnTo>
                  <a:pt x="1201039" y="749935"/>
                </a:lnTo>
                <a:lnTo>
                  <a:pt x="1057656" y="778510"/>
                </a:lnTo>
                <a:lnTo>
                  <a:pt x="981202" y="816610"/>
                </a:lnTo>
                <a:lnTo>
                  <a:pt x="966851" y="826135"/>
                </a:lnTo>
                <a:lnTo>
                  <a:pt x="1346454" y="826135"/>
                </a:lnTo>
                <a:lnTo>
                  <a:pt x="1390523" y="816610"/>
                </a:lnTo>
                <a:lnTo>
                  <a:pt x="1533906" y="788035"/>
                </a:lnTo>
                <a:lnTo>
                  <a:pt x="1686814" y="768985"/>
                </a:lnTo>
                <a:lnTo>
                  <a:pt x="1828546" y="759460"/>
                </a:lnTo>
                <a:lnTo>
                  <a:pt x="1876298" y="759460"/>
                </a:lnTo>
                <a:lnTo>
                  <a:pt x="1933702" y="778510"/>
                </a:lnTo>
                <a:lnTo>
                  <a:pt x="2057908" y="816610"/>
                </a:lnTo>
                <a:lnTo>
                  <a:pt x="2134362" y="845185"/>
                </a:lnTo>
                <a:lnTo>
                  <a:pt x="2201291" y="883285"/>
                </a:lnTo>
                <a:lnTo>
                  <a:pt x="2257044" y="930783"/>
                </a:lnTo>
                <a:lnTo>
                  <a:pt x="2295271" y="978408"/>
                </a:lnTo>
                <a:lnTo>
                  <a:pt x="2304796" y="1016508"/>
                </a:lnTo>
                <a:lnTo>
                  <a:pt x="2285619" y="1064133"/>
                </a:lnTo>
                <a:lnTo>
                  <a:pt x="2237867" y="1102106"/>
                </a:lnTo>
                <a:lnTo>
                  <a:pt x="2191766" y="1121156"/>
                </a:lnTo>
                <a:lnTo>
                  <a:pt x="2143887" y="1140206"/>
                </a:lnTo>
                <a:lnTo>
                  <a:pt x="2038858" y="1168781"/>
                </a:lnTo>
                <a:lnTo>
                  <a:pt x="1952752" y="1197356"/>
                </a:lnTo>
                <a:lnTo>
                  <a:pt x="1876298" y="1225931"/>
                </a:lnTo>
                <a:lnTo>
                  <a:pt x="1819021" y="1263904"/>
                </a:lnTo>
                <a:lnTo>
                  <a:pt x="1771142" y="1282954"/>
                </a:lnTo>
                <a:lnTo>
                  <a:pt x="1734566" y="1311529"/>
                </a:lnTo>
                <a:lnTo>
                  <a:pt x="1696339" y="1368679"/>
                </a:lnTo>
                <a:lnTo>
                  <a:pt x="1686814" y="1406652"/>
                </a:lnTo>
                <a:lnTo>
                  <a:pt x="1696339" y="1444752"/>
                </a:lnTo>
                <a:lnTo>
                  <a:pt x="1734566" y="1482852"/>
                </a:lnTo>
                <a:lnTo>
                  <a:pt x="1761617" y="1482852"/>
                </a:lnTo>
                <a:lnTo>
                  <a:pt x="1790319" y="1473327"/>
                </a:lnTo>
                <a:lnTo>
                  <a:pt x="1828546" y="1473327"/>
                </a:lnTo>
                <a:lnTo>
                  <a:pt x="2019681" y="1454277"/>
                </a:lnTo>
                <a:lnTo>
                  <a:pt x="2115312" y="1454277"/>
                </a:lnTo>
                <a:lnTo>
                  <a:pt x="2210816" y="1444752"/>
                </a:lnTo>
                <a:lnTo>
                  <a:pt x="2247392" y="1444752"/>
                </a:lnTo>
                <a:lnTo>
                  <a:pt x="2276094" y="1435227"/>
                </a:lnTo>
                <a:lnTo>
                  <a:pt x="2304796" y="1435227"/>
                </a:lnTo>
                <a:lnTo>
                  <a:pt x="2362073" y="1406652"/>
                </a:lnTo>
                <a:lnTo>
                  <a:pt x="2429002" y="1378204"/>
                </a:lnTo>
                <a:lnTo>
                  <a:pt x="2505456" y="1340104"/>
                </a:lnTo>
                <a:lnTo>
                  <a:pt x="2668016" y="1263904"/>
                </a:lnTo>
                <a:lnTo>
                  <a:pt x="2733294" y="1235456"/>
                </a:lnTo>
                <a:lnTo>
                  <a:pt x="2790571" y="1216406"/>
                </a:lnTo>
                <a:lnTo>
                  <a:pt x="2876677" y="1178306"/>
                </a:lnTo>
                <a:lnTo>
                  <a:pt x="2933954" y="1121156"/>
                </a:lnTo>
                <a:lnTo>
                  <a:pt x="2972181" y="1054608"/>
                </a:lnTo>
                <a:lnTo>
                  <a:pt x="3000883" y="1006983"/>
                </a:lnTo>
                <a:lnTo>
                  <a:pt x="3067812" y="902335"/>
                </a:lnTo>
                <a:lnTo>
                  <a:pt x="3152140" y="797560"/>
                </a:lnTo>
                <a:lnTo>
                  <a:pt x="3190443" y="759460"/>
                </a:lnTo>
                <a:lnTo>
                  <a:pt x="3247771" y="702437"/>
                </a:lnTo>
                <a:lnTo>
                  <a:pt x="3287204" y="673862"/>
                </a:lnTo>
                <a:lnTo>
                  <a:pt x="3352927" y="626237"/>
                </a:lnTo>
                <a:lnTo>
                  <a:pt x="3377527" y="607187"/>
                </a:lnTo>
                <a:lnTo>
                  <a:pt x="3438906" y="559689"/>
                </a:lnTo>
                <a:lnTo>
                  <a:pt x="3515360" y="512064"/>
                </a:lnTo>
                <a:lnTo>
                  <a:pt x="3563112" y="473964"/>
                </a:lnTo>
                <a:lnTo>
                  <a:pt x="3810000" y="350266"/>
                </a:lnTo>
                <a:lnTo>
                  <a:pt x="3810000" y="85344"/>
                </a:lnTo>
                <a:close/>
              </a:path>
            </a:pathLst>
          </a:custGeom>
          <a:solidFill>
            <a:srgbClr val="F5EF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476" y="2942844"/>
            <a:ext cx="915924" cy="409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4476" y="2743200"/>
            <a:ext cx="1132077" cy="60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1828" y="3605784"/>
            <a:ext cx="504444" cy="35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4219955"/>
            <a:ext cx="4119372" cy="1481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0" y="4753355"/>
            <a:ext cx="4322445" cy="1731645"/>
          </a:xfrm>
          <a:custGeom>
            <a:rect b="b" l="l" r="r" t="t"/>
            <a:pathLst>
              <a:path extrusionOk="0" h="1731645" w="4322445">
                <a:moveTo>
                  <a:pt x="2626868" y="428498"/>
                </a:moveTo>
                <a:lnTo>
                  <a:pt x="2598293" y="438023"/>
                </a:lnTo>
                <a:lnTo>
                  <a:pt x="2588768" y="457073"/>
                </a:lnTo>
                <a:lnTo>
                  <a:pt x="2579243" y="485521"/>
                </a:lnTo>
                <a:lnTo>
                  <a:pt x="2579243" y="495046"/>
                </a:lnTo>
                <a:lnTo>
                  <a:pt x="2607818" y="504571"/>
                </a:lnTo>
                <a:lnTo>
                  <a:pt x="2626868" y="533146"/>
                </a:lnTo>
                <a:lnTo>
                  <a:pt x="2645918" y="580771"/>
                </a:lnTo>
                <a:lnTo>
                  <a:pt x="2655443" y="637921"/>
                </a:lnTo>
                <a:lnTo>
                  <a:pt x="2655443" y="656971"/>
                </a:lnTo>
                <a:lnTo>
                  <a:pt x="2723769" y="1207604"/>
                </a:lnTo>
                <a:lnTo>
                  <a:pt x="2723769" y="1236167"/>
                </a:lnTo>
                <a:lnTo>
                  <a:pt x="1885695" y="1236167"/>
                </a:lnTo>
                <a:lnTo>
                  <a:pt x="1961895" y="1245679"/>
                </a:lnTo>
                <a:lnTo>
                  <a:pt x="2028444" y="1255204"/>
                </a:lnTo>
                <a:lnTo>
                  <a:pt x="2074545" y="1274241"/>
                </a:lnTo>
                <a:lnTo>
                  <a:pt x="2122170" y="1283766"/>
                </a:lnTo>
                <a:lnTo>
                  <a:pt x="2188845" y="1312329"/>
                </a:lnTo>
                <a:lnTo>
                  <a:pt x="2228469" y="1340891"/>
                </a:lnTo>
                <a:lnTo>
                  <a:pt x="2247519" y="1369453"/>
                </a:lnTo>
                <a:lnTo>
                  <a:pt x="2247519" y="1407541"/>
                </a:lnTo>
                <a:lnTo>
                  <a:pt x="2237994" y="1407541"/>
                </a:lnTo>
                <a:lnTo>
                  <a:pt x="2217420" y="1417066"/>
                </a:lnTo>
                <a:lnTo>
                  <a:pt x="2188845" y="1436103"/>
                </a:lnTo>
                <a:lnTo>
                  <a:pt x="2160270" y="1464665"/>
                </a:lnTo>
                <a:lnTo>
                  <a:pt x="2150745" y="1493240"/>
                </a:lnTo>
                <a:lnTo>
                  <a:pt x="2160270" y="1540840"/>
                </a:lnTo>
                <a:lnTo>
                  <a:pt x="2198370" y="1597964"/>
                </a:lnTo>
                <a:lnTo>
                  <a:pt x="2228469" y="1626527"/>
                </a:lnTo>
                <a:lnTo>
                  <a:pt x="2276094" y="1664614"/>
                </a:lnTo>
                <a:lnTo>
                  <a:pt x="2371344" y="1721739"/>
                </a:lnTo>
                <a:lnTo>
                  <a:pt x="2466594" y="1731264"/>
                </a:lnTo>
                <a:lnTo>
                  <a:pt x="2550668" y="1721739"/>
                </a:lnTo>
                <a:lnTo>
                  <a:pt x="2636393" y="1693176"/>
                </a:lnTo>
                <a:lnTo>
                  <a:pt x="2693543" y="1655089"/>
                </a:lnTo>
                <a:lnTo>
                  <a:pt x="2752217" y="1617014"/>
                </a:lnTo>
                <a:lnTo>
                  <a:pt x="2780792" y="1578927"/>
                </a:lnTo>
                <a:lnTo>
                  <a:pt x="2790317" y="1569402"/>
                </a:lnTo>
                <a:lnTo>
                  <a:pt x="2876042" y="1569402"/>
                </a:lnTo>
                <a:lnTo>
                  <a:pt x="2952242" y="1559877"/>
                </a:lnTo>
                <a:lnTo>
                  <a:pt x="3026918" y="1531315"/>
                </a:lnTo>
                <a:lnTo>
                  <a:pt x="3084068" y="1493240"/>
                </a:lnTo>
                <a:lnTo>
                  <a:pt x="3131693" y="1455153"/>
                </a:lnTo>
                <a:lnTo>
                  <a:pt x="3179191" y="1426591"/>
                </a:lnTo>
                <a:lnTo>
                  <a:pt x="3198241" y="1398028"/>
                </a:lnTo>
                <a:lnTo>
                  <a:pt x="3207766" y="1388503"/>
                </a:lnTo>
                <a:lnTo>
                  <a:pt x="3722868" y="1388503"/>
                </a:lnTo>
                <a:lnTo>
                  <a:pt x="3752215" y="1369453"/>
                </a:lnTo>
                <a:lnTo>
                  <a:pt x="3790315" y="1312329"/>
                </a:lnTo>
                <a:lnTo>
                  <a:pt x="3809365" y="1264729"/>
                </a:lnTo>
                <a:lnTo>
                  <a:pt x="3809365" y="1169517"/>
                </a:lnTo>
                <a:lnTo>
                  <a:pt x="3837940" y="1169517"/>
                </a:lnTo>
                <a:lnTo>
                  <a:pt x="3866515" y="1159992"/>
                </a:lnTo>
                <a:lnTo>
                  <a:pt x="3922141" y="1112393"/>
                </a:lnTo>
                <a:lnTo>
                  <a:pt x="3931883" y="1102868"/>
                </a:lnTo>
                <a:lnTo>
                  <a:pt x="3169666" y="1102868"/>
                </a:lnTo>
                <a:lnTo>
                  <a:pt x="3131693" y="1093343"/>
                </a:lnTo>
                <a:lnTo>
                  <a:pt x="3103118" y="1083830"/>
                </a:lnTo>
                <a:lnTo>
                  <a:pt x="3093593" y="1083830"/>
                </a:lnTo>
                <a:lnTo>
                  <a:pt x="3093593" y="1074305"/>
                </a:lnTo>
                <a:lnTo>
                  <a:pt x="3084068" y="1066368"/>
                </a:lnTo>
                <a:lnTo>
                  <a:pt x="3036443" y="1009243"/>
                </a:lnTo>
                <a:lnTo>
                  <a:pt x="2869785" y="523621"/>
                </a:lnTo>
                <a:lnTo>
                  <a:pt x="2771267" y="523621"/>
                </a:lnTo>
                <a:lnTo>
                  <a:pt x="2703068" y="495046"/>
                </a:lnTo>
                <a:lnTo>
                  <a:pt x="2655443" y="457073"/>
                </a:lnTo>
                <a:lnTo>
                  <a:pt x="2645918" y="438023"/>
                </a:lnTo>
                <a:lnTo>
                  <a:pt x="2626868" y="428498"/>
                </a:lnTo>
                <a:close/>
              </a:path>
              <a:path extrusionOk="0" h="1731645" w="4322445">
                <a:moveTo>
                  <a:pt x="3722868" y="1388503"/>
                </a:moveTo>
                <a:lnTo>
                  <a:pt x="3207766" y="1388503"/>
                </a:lnTo>
                <a:lnTo>
                  <a:pt x="3560191" y="1436103"/>
                </a:lnTo>
                <a:lnTo>
                  <a:pt x="3607816" y="1426591"/>
                </a:lnTo>
                <a:lnTo>
                  <a:pt x="3693541" y="1407541"/>
                </a:lnTo>
                <a:lnTo>
                  <a:pt x="3722868" y="1388503"/>
                </a:lnTo>
                <a:close/>
              </a:path>
              <a:path extrusionOk="0" h="1731645" w="4322445">
                <a:moveTo>
                  <a:pt x="0" y="296799"/>
                </a:moveTo>
                <a:lnTo>
                  <a:pt x="0" y="729996"/>
                </a:lnTo>
                <a:lnTo>
                  <a:pt x="57141" y="752221"/>
                </a:lnTo>
                <a:lnTo>
                  <a:pt x="236499" y="818769"/>
                </a:lnTo>
                <a:lnTo>
                  <a:pt x="342849" y="856907"/>
                </a:lnTo>
                <a:lnTo>
                  <a:pt x="457123" y="904506"/>
                </a:lnTo>
                <a:lnTo>
                  <a:pt x="552361" y="942594"/>
                </a:lnTo>
                <a:lnTo>
                  <a:pt x="685685" y="1009243"/>
                </a:lnTo>
                <a:lnTo>
                  <a:pt x="731723" y="1037805"/>
                </a:lnTo>
                <a:lnTo>
                  <a:pt x="933297" y="1121905"/>
                </a:lnTo>
                <a:lnTo>
                  <a:pt x="1085672" y="1179029"/>
                </a:lnTo>
                <a:lnTo>
                  <a:pt x="1150747" y="1198079"/>
                </a:lnTo>
                <a:lnTo>
                  <a:pt x="1207897" y="1217117"/>
                </a:lnTo>
                <a:lnTo>
                  <a:pt x="1314196" y="1236167"/>
                </a:lnTo>
                <a:lnTo>
                  <a:pt x="1533271" y="1255204"/>
                </a:lnTo>
                <a:lnTo>
                  <a:pt x="1636395" y="1255204"/>
                </a:lnTo>
                <a:lnTo>
                  <a:pt x="1733295" y="1245679"/>
                </a:lnTo>
                <a:lnTo>
                  <a:pt x="1819020" y="1245679"/>
                </a:lnTo>
                <a:lnTo>
                  <a:pt x="1866645" y="1236167"/>
                </a:lnTo>
                <a:lnTo>
                  <a:pt x="2723769" y="1236167"/>
                </a:lnTo>
                <a:lnTo>
                  <a:pt x="2712593" y="1226642"/>
                </a:lnTo>
                <a:lnTo>
                  <a:pt x="2703068" y="1198079"/>
                </a:lnTo>
                <a:lnTo>
                  <a:pt x="2693543" y="1188554"/>
                </a:lnTo>
                <a:lnTo>
                  <a:pt x="2664968" y="1131430"/>
                </a:lnTo>
                <a:lnTo>
                  <a:pt x="2636393" y="1066368"/>
                </a:lnTo>
                <a:lnTo>
                  <a:pt x="2607818" y="999718"/>
                </a:lnTo>
                <a:lnTo>
                  <a:pt x="1504696" y="999718"/>
                </a:lnTo>
                <a:lnTo>
                  <a:pt x="1428496" y="980681"/>
                </a:lnTo>
                <a:lnTo>
                  <a:pt x="1333246" y="933069"/>
                </a:lnTo>
                <a:lnTo>
                  <a:pt x="1133297" y="847382"/>
                </a:lnTo>
                <a:lnTo>
                  <a:pt x="923772" y="752221"/>
                </a:lnTo>
                <a:lnTo>
                  <a:pt x="504748" y="552196"/>
                </a:lnTo>
                <a:lnTo>
                  <a:pt x="236499" y="418973"/>
                </a:lnTo>
                <a:lnTo>
                  <a:pt x="0" y="296799"/>
                </a:lnTo>
                <a:close/>
              </a:path>
              <a:path extrusionOk="0" h="1731645" w="4322445">
                <a:moveTo>
                  <a:pt x="2914142" y="209423"/>
                </a:moveTo>
                <a:lnTo>
                  <a:pt x="2866517" y="209423"/>
                </a:lnTo>
                <a:lnTo>
                  <a:pt x="2847467" y="228473"/>
                </a:lnTo>
                <a:lnTo>
                  <a:pt x="2923667" y="247523"/>
                </a:lnTo>
                <a:lnTo>
                  <a:pt x="2971292" y="285623"/>
                </a:lnTo>
                <a:lnTo>
                  <a:pt x="2998343" y="323723"/>
                </a:lnTo>
                <a:lnTo>
                  <a:pt x="3007868" y="352298"/>
                </a:lnTo>
                <a:lnTo>
                  <a:pt x="2998343" y="380873"/>
                </a:lnTo>
                <a:lnTo>
                  <a:pt x="3017393" y="428498"/>
                </a:lnTo>
                <a:lnTo>
                  <a:pt x="3045968" y="504571"/>
                </a:lnTo>
                <a:lnTo>
                  <a:pt x="3084068" y="580771"/>
                </a:lnTo>
                <a:lnTo>
                  <a:pt x="3160141" y="761746"/>
                </a:lnTo>
                <a:lnTo>
                  <a:pt x="3207766" y="847382"/>
                </a:lnTo>
                <a:lnTo>
                  <a:pt x="3237992" y="923556"/>
                </a:lnTo>
                <a:lnTo>
                  <a:pt x="3276091" y="999718"/>
                </a:lnTo>
                <a:lnTo>
                  <a:pt x="3295141" y="1056843"/>
                </a:lnTo>
                <a:lnTo>
                  <a:pt x="3304666" y="1083830"/>
                </a:lnTo>
                <a:lnTo>
                  <a:pt x="3285616" y="1102868"/>
                </a:lnTo>
                <a:lnTo>
                  <a:pt x="3931883" y="1102868"/>
                </a:lnTo>
                <a:lnTo>
                  <a:pt x="3988689" y="1047330"/>
                </a:lnTo>
                <a:lnTo>
                  <a:pt x="4055364" y="961631"/>
                </a:lnTo>
                <a:lnTo>
                  <a:pt x="4074414" y="933069"/>
                </a:lnTo>
                <a:lnTo>
                  <a:pt x="3684016" y="933069"/>
                </a:lnTo>
                <a:lnTo>
                  <a:pt x="3617341" y="894994"/>
                </a:lnTo>
                <a:lnTo>
                  <a:pt x="3550666" y="847382"/>
                </a:lnTo>
                <a:lnTo>
                  <a:pt x="3493516" y="799719"/>
                </a:lnTo>
                <a:lnTo>
                  <a:pt x="3483991" y="790194"/>
                </a:lnTo>
                <a:lnTo>
                  <a:pt x="3474466" y="780796"/>
                </a:lnTo>
                <a:lnTo>
                  <a:pt x="3445891" y="733171"/>
                </a:lnTo>
                <a:lnTo>
                  <a:pt x="3399916" y="666496"/>
                </a:lnTo>
                <a:lnTo>
                  <a:pt x="3333241" y="599821"/>
                </a:lnTo>
                <a:lnTo>
                  <a:pt x="3266566" y="523621"/>
                </a:lnTo>
                <a:lnTo>
                  <a:pt x="3237992" y="504571"/>
                </a:lnTo>
                <a:lnTo>
                  <a:pt x="3218942" y="475996"/>
                </a:lnTo>
                <a:lnTo>
                  <a:pt x="3188716" y="418973"/>
                </a:lnTo>
                <a:lnTo>
                  <a:pt x="3160141" y="371348"/>
                </a:lnTo>
                <a:lnTo>
                  <a:pt x="3150616" y="333248"/>
                </a:lnTo>
                <a:lnTo>
                  <a:pt x="3131693" y="304673"/>
                </a:lnTo>
                <a:lnTo>
                  <a:pt x="3122168" y="285623"/>
                </a:lnTo>
                <a:lnTo>
                  <a:pt x="3093593" y="276098"/>
                </a:lnTo>
                <a:lnTo>
                  <a:pt x="3026918" y="247523"/>
                </a:lnTo>
                <a:lnTo>
                  <a:pt x="2952242" y="218948"/>
                </a:lnTo>
                <a:lnTo>
                  <a:pt x="2914142" y="209423"/>
                </a:lnTo>
                <a:close/>
              </a:path>
              <a:path extrusionOk="0" h="1731645" w="4322445">
                <a:moveTo>
                  <a:pt x="2371344" y="761746"/>
                </a:moveTo>
                <a:lnTo>
                  <a:pt x="2295144" y="761746"/>
                </a:lnTo>
                <a:lnTo>
                  <a:pt x="2217420" y="771271"/>
                </a:lnTo>
                <a:lnTo>
                  <a:pt x="2141220" y="790194"/>
                </a:lnTo>
                <a:lnTo>
                  <a:pt x="1980819" y="837857"/>
                </a:lnTo>
                <a:lnTo>
                  <a:pt x="1838070" y="904506"/>
                </a:lnTo>
                <a:lnTo>
                  <a:pt x="1752345" y="952119"/>
                </a:lnTo>
                <a:lnTo>
                  <a:pt x="1645920" y="990206"/>
                </a:lnTo>
                <a:lnTo>
                  <a:pt x="1580896" y="999718"/>
                </a:lnTo>
                <a:lnTo>
                  <a:pt x="2607818" y="999718"/>
                </a:lnTo>
                <a:lnTo>
                  <a:pt x="2560193" y="923556"/>
                </a:lnTo>
                <a:lnTo>
                  <a:pt x="2522093" y="856907"/>
                </a:lnTo>
                <a:lnTo>
                  <a:pt x="2476119" y="809244"/>
                </a:lnTo>
                <a:lnTo>
                  <a:pt x="2438019" y="780796"/>
                </a:lnTo>
                <a:lnTo>
                  <a:pt x="2371344" y="761746"/>
                </a:lnTo>
                <a:close/>
              </a:path>
              <a:path extrusionOk="0" h="1731645" w="4322445">
                <a:moveTo>
                  <a:pt x="3228467" y="0"/>
                </a:moveTo>
                <a:lnTo>
                  <a:pt x="3314191" y="114300"/>
                </a:lnTo>
                <a:lnTo>
                  <a:pt x="3342766" y="171323"/>
                </a:lnTo>
                <a:lnTo>
                  <a:pt x="3342766" y="180848"/>
                </a:lnTo>
                <a:lnTo>
                  <a:pt x="3352291" y="180848"/>
                </a:lnTo>
                <a:lnTo>
                  <a:pt x="3818890" y="818769"/>
                </a:lnTo>
                <a:lnTo>
                  <a:pt x="3828415" y="847382"/>
                </a:lnTo>
                <a:lnTo>
                  <a:pt x="3828415" y="875944"/>
                </a:lnTo>
                <a:lnTo>
                  <a:pt x="3799840" y="914031"/>
                </a:lnTo>
                <a:lnTo>
                  <a:pt x="3752215" y="933069"/>
                </a:lnTo>
                <a:lnTo>
                  <a:pt x="4074414" y="933069"/>
                </a:lnTo>
                <a:lnTo>
                  <a:pt x="4112514" y="875944"/>
                </a:lnTo>
                <a:lnTo>
                  <a:pt x="4160139" y="799719"/>
                </a:lnTo>
                <a:lnTo>
                  <a:pt x="4188714" y="742696"/>
                </a:lnTo>
                <a:lnTo>
                  <a:pt x="4199890" y="733171"/>
                </a:lnTo>
                <a:lnTo>
                  <a:pt x="4199890" y="723646"/>
                </a:lnTo>
                <a:lnTo>
                  <a:pt x="4274439" y="593471"/>
                </a:lnTo>
                <a:lnTo>
                  <a:pt x="4322064" y="474472"/>
                </a:lnTo>
                <a:lnTo>
                  <a:pt x="4318410" y="447548"/>
                </a:lnTo>
                <a:lnTo>
                  <a:pt x="4055364" y="447548"/>
                </a:lnTo>
                <a:lnTo>
                  <a:pt x="3979164" y="438023"/>
                </a:lnTo>
                <a:lnTo>
                  <a:pt x="3893566" y="418973"/>
                </a:lnTo>
                <a:lnTo>
                  <a:pt x="3799840" y="390398"/>
                </a:lnTo>
                <a:lnTo>
                  <a:pt x="3714115" y="352298"/>
                </a:lnTo>
                <a:lnTo>
                  <a:pt x="3684016" y="342773"/>
                </a:lnTo>
                <a:lnTo>
                  <a:pt x="3645916" y="323723"/>
                </a:lnTo>
                <a:lnTo>
                  <a:pt x="3445891" y="199898"/>
                </a:lnTo>
                <a:lnTo>
                  <a:pt x="3436366" y="190373"/>
                </a:lnTo>
                <a:lnTo>
                  <a:pt x="3418966" y="161798"/>
                </a:lnTo>
                <a:lnTo>
                  <a:pt x="3352291" y="104775"/>
                </a:lnTo>
                <a:lnTo>
                  <a:pt x="3276091" y="38100"/>
                </a:lnTo>
                <a:lnTo>
                  <a:pt x="3247517" y="9525"/>
                </a:lnTo>
                <a:lnTo>
                  <a:pt x="3228467" y="0"/>
                </a:lnTo>
                <a:close/>
              </a:path>
              <a:path extrusionOk="0" h="1731645" w="4322445">
                <a:moveTo>
                  <a:pt x="2866517" y="514096"/>
                </a:moveTo>
                <a:lnTo>
                  <a:pt x="2818892" y="523621"/>
                </a:lnTo>
                <a:lnTo>
                  <a:pt x="2869785" y="523621"/>
                </a:lnTo>
                <a:lnTo>
                  <a:pt x="2866517" y="514096"/>
                </a:lnTo>
                <a:close/>
              </a:path>
              <a:path extrusionOk="0" h="1731645" w="4322445">
                <a:moveTo>
                  <a:pt x="3655441" y="85725"/>
                </a:moveTo>
                <a:lnTo>
                  <a:pt x="4102989" y="295148"/>
                </a:lnTo>
                <a:lnTo>
                  <a:pt x="4160139" y="361823"/>
                </a:lnTo>
                <a:lnTo>
                  <a:pt x="4188714" y="409448"/>
                </a:lnTo>
                <a:lnTo>
                  <a:pt x="4199890" y="428498"/>
                </a:lnTo>
                <a:lnTo>
                  <a:pt x="4188714" y="438023"/>
                </a:lnTo>
                <a:lnTo>
                  <a:pt x="4131564" y="447548"/>
                </a:lnTo>
                <a:lnTo>
                  <a:pt x="4318410" y="447548"/>
                </a:lnTo>
                <a:lnTo>
                  <a:pt x="4309364" y="380873"/>
                </a:lnTo>
                <a:lnTo>
                  <a:pt x="4215765" y="309499"/>
                </a:lnTo>
                <a:lnTo>
                  <a:pt x="3761740" y="114300"/>
                </a:lnTo>
                <a:lnTo>
                  <a:pt x="3655441" y="85725"/>
                </a:lnTo>
                <a:close/>
              </a:path>
            </a:pathLst>
          </a:custGeom>
          <a:solidFill>
            <a:srgbClr val="F5EF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10739" y="1597152"/>
            <a:ext cx="5137404" cy="150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29739" y="2420112"/>
            <a:ext cx="5725668" cy="150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type="ctrTitle"/>
          </p:nvPr>
        </p:nvSpPr>
        <p:spPr>
          <a:xfrm>
            <a:off x="2134743" y="1746630"/>
            <a:ext cx="4874513" cy="167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3211829" y="452755"/>
            <a:ext cx="272034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BC9D6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523240" y="1566417"/>
            <a:ext cx="7894955" cy="160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3211829" y="452755"/>
            <a:ext cx="272034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BC9D6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3211829" y="452755"/>
            <a:ext cx="272034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BC9D6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11829" y="452755"/>
            <a:ext cx="272034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BC9D6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3240" y="1566417"/>
            <a:ext cx="7894955" cy="160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7.png"/><Relationship Id="rId22" Type="http://schemas.openxmlformats.org/officeDocument/2006/relationships/image" Target="../media/image161.png"/><Relationship Id="rId21" Type="http://schemas.openxmlformats.org/officeDocument/2006/relationships/image" Target="../media/image162.png"/><Relationship Id="rId24" Type="http://schemas.openxmlformats.org/officeDocument/2006/relationships/image" Target="../media/image158.png"/><Relationship Id="rId2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163.png"/><Relationship Id="rId25" Type="http://schemas.openxmlformats.org/officeDocument/2006/relationships/image" Target="../media/image185.png"/><Relationship Id="rId28" Type="http://schemas.openxmlformats.org/officeDocument/2006/relationships/image" Target="../media/image164.png"/><Relationship Id="rId27" Type="http://schemas.openxmlformats.org/officeDocument/2006/relationships/image" Target="../media/image16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29" Type="http://schemas.openxmlformats.org/officeDocument/2006/relationships/image" Target="../media/image17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31" Type="http://schemas.openxmlformats.org/officeDocument/2006/relationships/image" Target="../media/image167.png"/><Relationship Id="rId30" Type="http://schemas.openxmlformats.org/officeDocument/2006/relationships/image" Target="../media/image166.png"/><Relationship Id="rId11" Type="http://schemas.openxmlformats.org/officeDocument/2006/relationships/image" Target="../media/image154.png"/><Relationship Id="rId33" Type="http://schemas.openxmlformats.org/officeDocument/2006/relationships/image" Target="../media/image169.png"/><Relationship Id="rId10" Type="http://schemas.openxmlformats.org/officeDocument/2006/relationships/image" Target="../media/image145.png"/><Relationship Id="rId32" Type="http://schemas.openxmlformats.org/officeDocument/2006/relationships/image" Target="../media/image177.png"/><Relationship Id="rId13" Type="http://schemas.openxmlformats.org/officeDocument/2006/relationships/image" Target="../media/image152.png"/><Relationship Id="rId12" Type="http://schemas.openxmlformats.org/officeDocument/2006/relationships/image" Target="../media/image54.png"/><Relationship Id="rId34" Type="http://schemas.openxmlformats.org/officeDocument/2006/relationships/image" Target="../media/image168.png"/><Relationship Id="rId15" Type="http://schemas.openxmlformats.org/officeDocument/2006/relationships/image" Target="../media/image151.png"/><Relationship Id="rId14" Type="http://schemas.openxmlformats.org/officeDocument/2006/relationships/image" Target="../media/image155.png"/><Relationship Id="rId17" Type="http://schemas.openxmlformats.org/officeDocument/2006/relationships/image" Target="../media/image150.png"/><Relationship Id="rId16" Type="http://schemas.openxmlformats.org/officeDocument/2006/relationships/image" Target="../media/image153.png"/><Relationship Id="rId19" Type="http://schemas.openxmlformats.org/officeDocument/2006/relationships/image" Target="../media/image156.png"/><Relationship Id="rId18" Type="http://schemas.openxmlformats.org/officeDocument/2006/relationships/image" Target="../media/image140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8.png"/><Relationship Id="rId21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54.png"/><Relationship Id="rId10" Type="http://schemas.openxmlformats.org/officeDocument/2006/relationships/image" Target="../media/image172.png"/><Relationship Id="rId13" Type="http://schemas.openxmlformats.org/officeDocument/2006/relationships/image" Target="../media/image174.png"/><Relationship Id="rId12" Type="http://schemas.openxmlformats.org/officeDocument/2006/relationships/image" Target="../media/image159.png"/><Relationship Id="rId15" Type="http://schemas.openxmlformats.org/officeDocument/2006/relationships/image" Target="../media/image176.png"/><Relationship Id="rId14" Type="http://schemas.openxmlformats.org/officeDocument/2006/relationships/image" Target="../media/image170.png"/><Relationship Id="rId17" Type="http://schemas.openxmlformats.org/officeDocument/2006/relationships/image" Target="../media/image182.png"/><Relationship Id="rId16" Type="http://schemas.openxmlformats.org/officeDocument/2006/relationships/image" Target="../media/image173.png"/><Relationship Id="rId19" Type="http://schemas.openxmlformats.org/officeDocument/2006/relationships/image" Target="../media/image179.png"/><Relationship Id="rId18" Type="http://schemas.openxmlformats.org/officeDocument/2006/relationships/image" Target="../media/image175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3.png"/><Relationship Id="rId22" Type="http://schemas.openxmlformats.org/officeDocument/2006/relationships/image" Target="../media/image151.png"/><Relationship Id="rId21" Type="http://schemas.openxmlformats.org/officeDocument/2006/relationships/image" Target="../media/image192.png"/><Relationship Id="rId24" Type="http://schemas.openxmlformats.org/officeDocument/2006/relationships/image" Target="../media/image195.png"/><Relationship Id="rId23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197.png"/><Relationship Id="rId25" Type="http://schemas.openxmlformats.org/officeDocument/2006/relationships/image" Target="../media/image196.png"/><Relationship Id="rId28" Type="http://schemas.openxmlformats.org/officeDocument/2006/relationships/image" Target="../media/image199.png"/><Relationship Id="rId27" Type="http://schemas.openxmlformats.org/officeDocument/2006/relationships/image" Target="../media/image19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29" Type="http://schemas.openxmlformats.org/officeDocument/2006/relationships/image" Target="../media/image209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31" Type="http://schemas.openxmlformats.org/officeDocument/2006/relationships/image" Target="../media/image205.png"/><Relationship Id="rId30" Type="http://schemas.openxmlformats.org/officeDocument/2006/relationships/image" Target="../media/image218.png"/><Relationship Id="rId11" Type="http://schemas.openxmlformats.org/officeDocument/2006/relationships/image" Target="../media/image54.png"/><Relationship Id="rId10" Type="http://schemas.openxmlformats.org/officeDocument/2006/relationships/image" Target="../media/image188.png"/><Relationship Id="rId32" Type="http://schemas.openxmlformats.org/officeDocument/2006/relationships/image" Target="../media/image168.png"/><Relationship Id="rId13" Type="http://schemas.openxmlformats.org/officeDocument/2006/relationships/image" Target="../media/image187.png"/><Relationship Id="rId12" Type="http://schemas.openxmlformats.org/officeDocument/2006/relationships/image" Target="../media/image191.png"/><Relationship Id="rId15" Type="http://schemas.openxmlformats.org/officeDocument/2006/relationships/image" Target="../media/image181.png"/><Relationship Id="rId14" Type="http://schemas.openxmlformats.org/officeDocument/2006/relationships/image" Target="../media/image180.png"/><Relationship Id="rId17" Type="http://schemas.openxmlformats.org/officeDocument/2006/relationships/image" Target="../media/image193.png"/><Relationship Id="rId16" Type="http://schemas.openxmlformats.org/officeDocument/2006/relationships/image" Target="../media/image189.png"/><Relationship Id="rId19" Type="http://schemas.openxmlformats.org/officeDocument/2006/relationships/image" Target="../media/image133.png"/><Relationship Id="rId18" Type="http://schemas.openxmlformats.org/officeDocument/2006/relationships/image" Target="../media/image194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23.png"/><Relationship Id="rId10" Type="http://schemas.openxmlformats.org/officeDocument/2006/relationships/image" Target="../media/image208.png"/><Relationship Id="rId13" Type="http://schemas.openxmlformats.org/officeDocument/2006/relationships/image" Target="../media/image201.png"/><Relationship Id="rId12" Type="http://schemas.openxmlformats.org/officeDocument/2006/relationships/image" Target="../media/image207.png"/><Relationship Id="rId15" Type="http://schemas.openxmlformats.org/officeDocument/2006/relationships/image" Target="../media/image200.png"/><Relationship Id="rId14" Type="http://schemas.openxmlformats.org/officeDocument/2006/relationships/image" Target="../media/image202.png"/><Relationship Id="rId17" Type="http://schemas.openxmlformats.org/officeDocument/2006/relationships/image" Target="../media/image22.png"/><Relationship Id="rId16" Type="http://schemas.openxmlformats.org/officeDocument/2006/relationships/image" Target="../media/image211.png"/><Relationship Id="rId19" Type="http://schemas.openxmlformats.org/officeDocument/2006/relationships/image" Target="../media/image210.png"/><Relationship Id="rId18" Type="http://schemas.openxmlformats.org/officeDocument/2006/relationships/image" Target="../media/image206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0.png"/><Relationship Id="rId21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54.png"/><Relationship Id="rId10" Type="http://schemas.openxmlformats.org/officeDocument/2006/relationships/image" Target="../media/image216.png"/><Relationship Id="rId13" Type="http://schemas.openxmlformats.org/officeDocument/2006/relationships/image" Target="../media/image213.png"/><Relationship Id="rId12" Type="http://schemas.openxmlformats.org/officeDocument/2006/relationships/image" Target="../media/image215.png"/><Relationship Id="rId15" Type="http://schemas.openxmlformats.org/officeDocument/2006/relationships/image" Target="../media/image219.png"/><Relationship Id="rId14" Type="http://schemas.openxmlformats.org/officeDocument/2006/relationships/image" Target="../media/image122.png"/><Relationship Id="rId17" Type="http://schemas.openxmlformats.org/officeDocument/2006/relationships/image" Target="../media/image212.png"/><Relationship Id="rId16" Type="http://schemas.openxmlformats.org/officeDocument/2006/relationships/image" Target="../media/image132.png"/><Relationship Id="rId19" Type="http://schemas.openxmlformats.org/officeDocument/2006/relationships/image" Target="../media/image217.png"/><Relationship Id="rId18" Type="http://schemas.openxmlformats.org/officeDocument/2006/relationships/image" Target="../media/image2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6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227.png"/><Relationship Id="rId10" Type="http://schemas.openxmlformats.org/officeDocument/2006/relationships/image" Target="../media/image223.png"/><Relationship Id="rId13" Type="http://schemas.openxmlformats.org/officeDocument/2006/relationships/image" Target="../media/image225.png"/><Relationship Id="rId12" Type="http://schemas.openxmlformats.org/officeDocument/2006/relationships/image" Target="../media/image224.png"/><Relationship Id="rId15" Type="http://schemas.openxmlformats.org/officeDocument/2006/relationships/image" Target="../media/image228.png"/><Relationship Id="rId14" Type="http://schemas.openxmlformats.org/officeDocument/2006/relationships/image" Target="../media/image221.png"/><Relationship Id="rId16" Type="http://schemas.openxmlformats.org/officeDocument/2006/relationships/image" Target="../media/image2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1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54.png"/><Relationship Id="rId10" Type="http://schemas.openxmlformats.org/officeDocument/2006/relationships/image" Target="../media/image232.png"/><Relationship Id="rId13" Type="http://schemas.openxmlformats.org/officeDocument/2006/relationships/image" Target="../media/image122.png"/><Relationship Id="rId12" Type="http://schemas.openxmlformats.org/officeDocument/2006/relationships/image" Target="../media/image233.png"/><Relationship Id="rId15" Type="http://schemas.openxmlformats.org/officeDocument/2006/relationships/image" Target="../media/image132.png"/><Relationship Id="rId14" Type="http://schemas.openxmlformats.org/officeDocument/2006/relationships/image" Target="../media/image139.png"/><Relationship Id="rId17" Type="http://schemas.openxmlformats.org/officeDocument/2006/relationships/image" Target="../media/image230.png"/><Relationship Id="rId16" Type="http://schemas.openxmlformats.org/officeDocument/2006/relationships/image" Target="../media/image234.png"/><Relationship Id="rId19" Type="http://schemas.openxmlformats.org/officeDocument/2006/relationships/image" Target="../media/image133.png"/><Relationship Id="rId18" Type="http://schemas.openxmlformats.org/officeDocument/2006/relationships/image" Target="../media/image22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.png"/><Relationship Id="rId13" Type="http://schemas.openxmlformats.org/officeDocument/2006/relationships/image" Target="../media/image2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45.png"/><Relationship Id="rId16" Type="http://schemas.openxmlformats.org/officeDocument/2006/relationships/image" Target="../media/image16.png"/><Relationship Id="rId5" Type="http://schemas.openxmlformats.org/officeDocument/2006/relationships/image" Target="../media/image9.png"/><Relationship Id="rId19" Type="http://schemas.openxmlformats.org/officeDocument/2006/relationships/image" Target="../media/image15.png"/><Relationship Id="rId6" Type="http://schemas.openxmlformats.org/officeDocument/2006/relationships/image" Target="../media/image11.png"/><Relationship Id="rId18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22" Type="http://schemas.openxmlformats.org/officeDocument/2006/relationships/image" Target="../media/image38.png"/><Relationship Id="rId21" Type="http://schemas.openxmlformats.org/officeDocument/2006/relationships/image" Target="../media/image36.png"/><Relationship Id="rId24" Type="http://schemas.openxmlformats.org/officeDocument/2006/relationships/image" Target="../media/image42.png"/><Relationship Id="rId2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31.png"/><Relationship Id="rId25" Type="http://schemas.openxmlformats.org/officeDocument/2006/relationships/image" Target="../media/image40.png"/><Relationship Id="rId28" Type="http://schemas.openxmlformats.org/officeDocument/2006/relationships/image" Target="../media/image46.png"/><Relationship Id="rId27" Type="http://schemas.openxmlformats.org/officeDocument/2006/relationships/image" Target="../media/image3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29" Type="http://schemas.openxmlformats.org/officeDocument/2006/relationships/image" Target="../media/image32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31" Type="http://schemas.openxmlformats.org/officeDocument/2006/relationships/image" Target="../media/image43.png"/><Relationship Id="rId30" Type="http://schemas.openxmlformats.org/officeDocument/2006/relationships/image" Target="../media/image41.png"/><Relationship Id="rId11" Type="http://schemas.openxmlformats.org/officeDocument/2006/relationships/image" Target="../media/image23.png"/><Relationship Id="rId33" Type="http://schemas.openxmlformats.org/officeDocument/2006/relationships/image" Target="../media/image44.png"/><Relationship Id="rId10" Type="http://schemas.openxmlformats.org/officeDocument/2006/relationships/image" Target="../media/image27.png"/><Relationship Id="rId32" Type="http://schemas.openxmlformats.org/officeDocument/2006/relationships/image" Target="../media/image37.png"/><Relationship Id="rId13" Type="http://schemas.openxmlformats.org/officeDocument/2006/relationships/image" Target="../media/image24.png"/><Relationship Id="rId35" Type="http://schemas.openxmlformats.org/officeDocument/2006/relationships/image" Target="../media/image48.png"/><Relationship Id="rId12" Type="http://schemas.openxmlformats.org/officeDocument/2006/relationships/image" Target="../media/image20.png"/><Relationship Id="rId34" Type="http://schemas.openxmlformats.org/officeDocument/2006/relationships/image" Target="../media/image47.png"/><Relationship Id="rId15" Type="http://schemas.openxmlformats.org/officeDocument/2006/relationships/image" Target="../media/image25.png"/><Relationship Id="rId14" Type="http://schemas.openxmlformats.org/officeDocument/2006/relationships/image" Target="../media/image29.png"/><Relationship Id="rId36" Type="http://schemas.openxmlformats.org/officeDocument/2006/relationships/image" Target="../media/image50.png"/><Relationship Id="rId17" Type="http://schemas.openxmlformats.org/officeDocument/2006/relationships/image" Target="../media/image28.png"/><Relationship Id="rId16" Type="http://schemas.openxmlformats.org/officeDocument/2006/relationships/image" Target="../media/image22.png"/><Relationship Id="rId19" Type="http://schemas.openxmlformats.org/officeDocument/2006/relationships/image" Target="../media/image34.png"/><Relationship Id="rId18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6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55.png"/><Relationship Id="rId10" Type="http://schemas.openxmlformats.org/officeDocument/2006/relationships/image" Target="../media/image49.png"/><Relationship Id="rId13" Type="http://schemas.openxmlformats.org/officeDocument/2006/relationships/image" Target="../media/image54.png"/><Relationship Id="rId12" Type="http://schemas.openxmlformats.org/officeDocument/2006/relationships/image" Target="../media/image74.png"/><Relationship Id="rId15" Type="http://schemas.openxmlformats.org/officeDocument/2006/relationships/image" Target="../media/image56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2.png"/><Relationship Id="rId19" Type="http://schemas.openxmlformats.org/officeDocument/2006/relationships/image" Target="../media/image57.png"/><Relationship Id="rId18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1.png"/><Relationship Id="rId22" Type="http://schemas.openxmlformats.org/officeDocument/2006/relationships/image" Target="../media/image81.png"/><Relationship Id="rId21" Type="http://schemas.openxmlformats.org/officeDocument/2006/relationships/image" Target="../media/image73.png"/><Relationship Id="rId24" Type="http://schemas.openxmlformats.org/officeDocument/2006/relationships/image" Target="../media/image78.png"/><Relationship Id="rId23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1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70.png"/><Relationship Id="rId25" Type="http://schemas.openxmlformats.org/officeDocument/2006/relationships/image" Target="../media/image79.png"/><Relationship Id="rId28" Type="http://schemas.openxmlformats.org/officeDocument/2006/relationships/image" Target="../media/image84.png"/><Relationship Id="rId27" Type="http://schemas.openxmlformats.org/officeDocument/2006/relationships/image" Target="../media/image7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29" Type="http://schemas.openxmlformats.org/officeDocument/2006/relationships/image" Target="../media/image80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31" Type="http://schemas.openxmlformats.org/officeDocument/2006/relationships/image" Target="../media/image83.png"/><Relationship Id="rId30" Type="http://schemas.openxmlformats.org/officeDocument/2006/relationships/image" Target="../media/image75.png"/><Relationship Id="rId11" Type="http://schemas.openxmlformats.org/officeDocument/2006/relationships/image" Target="../media/image63.png"/><Relationship Id="rId33" Type="http://schemas.openxmlformats.org/officeDocument/2006/relationships/image" Target="../media/image91.png"/><Relationship Id="rId10" Type="http://schemas.openxmlformats.org/officeDocument/2006/relationships/image" Target="../media/image60.png"/><Relationship Id="rId32" Type="http://schemas.openxmlformats.org/officeDocument/2006/relationships/image" Target="../media/image82.png"/><Relationship Id="rId13" Type="http://schemas.openxmlformats.org/officeDocument/2006/relationships/image" Target="../media/image65.png"/><Relationship Id="rId35" Type="http://schemas.openxmlformats.org/officeDocument/2006/relationships/image" Target="../media/image89.png"/><Relationship Id="rId12" Type="http://schemas.openxmlformats.org/officeDocument/2006/relationships/image" Target="../media/image64.png"/><Relationship Id="rId34" Type="http://schemas.openxmlformats.org/officeDocument/2006/relationships/image" Target="../media/image85.png"/><Relationship Id="rId15" Type="http://schemas.openxmlformats.org/officeDocument/2006/relationships/image" Target="../media/image58.png"/><Relationship Id="rId14" Type="http://schemas.openxmlformats.org/officeDocument/2006/relationships/image" Target="../media/image67.png"/><Relationship Id="rId36" Type="http://schemas.openxmlformats.org/officeDocument/2006/relationships/image" Target="../media/image86.png"/><Relationship Id="rId17" Type="http://schemas.openxmlformats.org/officeDocument/2006/relationships/image" Target="../media/image69.png"/><Relationship Id="rId16" Type="http://schemas.openxmlformats.org/officeDocument/2006/relationships/image" Target="../media/image62.png"/><Relationship Id="rId19" Type="http://schemas.openxmlformats.org/officeDocument/2006/relationships/image" Target="../media/image72.png"/><Relationship Id="rId18" Type="http://schemas.openxmlformats.org/officeDocument/2006/relationships/image" Target="../media/image68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98.png"/><Relationship Id="rId22" Type="http://schemas.openxmlformats.org/officeDocument/2006/relationships/image" Target="../media/image103.png"/><Relationship Id="rId21" Type="http://schemas.openxmlformats.org/officeDocument/2006/relationships/image" Target="../media/image100.png"/><Relationship Id="rId24" Type="http://schemas.openxmlformats.org/officeDocument/2006/relationships/image" Target="../media/image99.png"/><Relationship Id="rId2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109.png"/><Relationship Id="rId25" Type="http://schemas.openxmlformats.org/officeDocument/2006/relationships/image" Target="../media/image10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54.png"/><Relationship Id="rId10" Type="http://schemas.openxmlformats.org/officeDocument/2006/relationships/image" Target="../media/image92.png"/><Relationship Id="rId13" Type="http://schemas.openxmlformats.org/officeDocument/2006/relationships/image" Target="../media/image93.png"/><Relationship Id="rId12" Type="http://schemas.openxmlformats.org/officeDocument/2006/relationships/image" Target="../media/image87.png"/><Relationship Id="rId15" Type="http://schemas.openxmlformats.org/officeDocument/2006/relationships/image" Target="../media/image95.png"/><Relationship Id="rId14" Type="http://schemas.openxmlformats.org/officeDocument/2006/relationships/image" Target="../media/image90.png"/><Relationship Id="rId17" Type="http://schemas.openxmlformats.org/officeDocument/2006/relationships/image" Target="../media/image97.png"/><Relationship Id="rId16" Type="http://schemas.openxmlformats.org/officeDocument/2006/relationships/image" Target="../media/image96.png"/><Relationship Id="rId19" Type="http://schemas.openxmlformats.org/officeDocument/2006/relationships/image" Target="../media/image94.png"/><Relationship Id="rId18" Type="http://schemas.openxmlformats.org/officeDocument/2006/relationships/image" Target="../media/image101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2" Type="http://schemas.openxmlformats.org/officeDocument/2006/relationships/image" Target="../media/image40.png"/><Relationship Id="rId21" Type="http://schemas.openxmlformats.org/officeDocument/2006/relationships/image" Target="../media/image116.png"/><Relationship Id="rId24" Type="http://schemas.openxmlformats.org/officeDocument/2006/relationships/image" Target="../media/image115.png"/><Relationship Id="rId23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120.png"/><Relationship Id="rId25" Type="http://schemas.openxmlformats.org/officeDocument/2006/relationships/image" Target="../media/image113.png"/><Relationship Id="rId28" Type="http://schemas.openxmlformats.org/officeDocument/2006/relationships/image" Target="../media/image119.png"/><Relationship Id="rId27" Type="http://schemas.openxmlformats.org/officeDocument/2006/relationships/image" Target="../media/image11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29" Type="http://schemas.openxmlformats.org/officeDocument/2006/relationships/image" Target="../media/image126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23.png"/><Relationship Id="rId10" Type="http://schemas.openxmlformats.org/officeDocument/2006/relationships/image" Target="../media/image108.png"/><Relationship Id="rId13" Type="http://schemas.openxmlformats.org/officeDocument/2006/relationships/image" Target="../media/image105.png"/><Relationship Id="rId12" Type="http://schemas.openxmlformats.org/officeDocument/2006/relationships/image" Target="../media/image20.png"/><Relationship Id="rId15" Type="http://schemas.openxmlformats.org/officeDocument/2006/relationships/image" Target="../media/image110.png"/><Relationship Id="rId14" Type="http://schemas.openxmlformats.org/officeDocument/2006/relationships/image" Target="../media/image107.png"/><Relationship Id="rId17" Type="http://schemas.openxmlformats.org/officeDocument/2006/relationships/image" Target="../media/image112.png"/><Relationship Id="rId16" Type="http://schemas.openxmlformats.org/officeDocument/2006/relationships/image" Target="../media/image104.png"/><Relationship Id="rId19" Type="http://schemas.openxmlformats.org/officeDocument/2006/relationships/image" Target="../media/image111.png"/><Relationship Id="rId18" Type="http://schemas.openxmlformats.org/officeDocument/2006/relationships/image" Target="../media/image114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5.png"/><Relationship Id="rId22" Type="http://schemas.openxmlformats.org/officeDocument/2006/relationships/image" Target="../media/image131.png"/><Relationship Id="rId21" Type="http://schemas.openxmlformats.org/officeDocument/2006/relationships/image" Target="../media/image121.png"/><Relationship Id="rId24" Type="http://schemas.openxmlformats.org/officeDocument/2006/relationships/image" Target="../media/image137.png"/><Relationship Id="rId23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26" Type="http://schemas.openxmlformats.org/officeDocument/2006/relationships/image" Target="../media/image139.png"/><Relationship Id="rId25" Type="http://schemas.openxmlformats.org/officeDocument/2006/relationships/image" Target="../media/image138.png"/><Relationship Id="rId28" Type="http://schemas.openxmlformats.org/officeDocument/2006/relationships/image" Target="../media/image134.png"/><Relationship Id="rId27" Type="http://schemas.openxmlformats.org/officeDocument/2006/relationships/image" Target="../media/image14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29" Type="http://schemas.openxmlformats.org/officeDocument/2006/relationships/image" Target="../media/image14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30" Type="http://schemas.openxmlformats.org/officeDocument/2006/relationships/image" Target="../media/image148.jpg"/><Relationship Id="rId11" Type="http://schemas.openxmlformats.org/officeDocument/2006/relationships/image" Target="../media/image54.png"/><Relationship Id="rId10" Type="http://schemas.openxmlformats.org/officeDocument/2006/relationships/image" Target="../media/image123.png"/><Relationship Id="rId13" Type="http://schemas.openxmlformats.org/officeDocument/2006/relationships/image" Target="../media/image128.png"/><Relationship Id="rId12" Type="http://schemas.openxmlformats.org/officeDocument/2006/relationships/image" Target="../media/image129.png"/><Relationship Id="rId15" Type="http://schemas.openxmlformats.org/officeDocument/2006/relationships/image" Target="../media/image127.png"/><Relationship Id="rId14" Type="http://schemas.openxmlformats.org/officeDocument/2006/relationships/image" Target="../media/image122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9" Type="http://schemas.openxmlformats.org/officeDocument/2006/relationships/image" Target="../media/image124.png"/><Relationship Id="rId18" Type="http://schemas.openxmlformats.org/officeDocument/2006/relationships/image" Target="../media/image1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1" Type="http://schemas.openxmlformats.org/officeDocument/2006/relationships/image" Target="../media/image147.png"/><Relationship Id="rId10" Type="http://schemas.openxmlformats.org/officeDocument/2006/relationships/image" Target="../media/image144.png"/><Relationship Id="rId13" Type="http://schemas.openxmlformats.org/officeDocument/2006/relationships/image" Target="../media/image12.png"/><Relationship Id="rId12" Type="http://schemas.openxmlformats.org/officeDocument/2006/relationships/image" Target="../media/image5.png"/><Relationship Id="rId15" Type="http://schemas.openxmlformats.org/officeDocument/2006/relationships/image" Target="../media/image142.png"/><Relationship Id="rId14" Type="http://schemas.openxmlformats.org/officeDocument/2006/relationships/image" Target="../media/image1.png"/><Relationship Id="rId17" Type="http://schemas.openxmlformats.org/officeDocument/2006/relationships/image" Target="../media/image149.png"/><Relationship Id="rId16" Type="http://schemas.openxmlformats.org/officeDocument/2006/relationships/image" Target="../media/image1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2140076" y="1746630"/>
            <a:ext cx="4869180" cy="167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810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C9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Geometric  Transformations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1728216" y="3802379"/>
            <a:ext cx="5716524" cy="899160"/>
            <a:chOff x="1728216" y="3802379"/>
            <a:chExt cx="5716524" cy="899160"/>
          </a:xfrm>
        </p:grpSpPr>
        <p:pic>
          <p:nvPicPr>
            <p:cNvPr id="57" name="Google Shape;5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8216" y="3802379"/>
              <a:ext cx="156362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58440" y="3802379"/>
              <a:ext cx="737615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63240" y="3802379"/>
              <a:ext cx="4381500" cy="899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7"/>
          <p:cNvSpPr txBox="1"/>
          <p:nvPr/>
        </p:nvSpPr>
        <p:spPr>
          <a:xfrm>
            <a:off x="1967864" y="3886580"/>
            <a:ext cx="5212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– I : Basic Transformation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29" name="Google Shape;42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16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2" name="Google Shape;43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16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4" name="Google Shape;434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16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16"/>
          <p:cNvGrpSpPr/>
          <p:nvPr/>
        </p:nvGrpSpPr>
        <p:grpSpPr>
          <a:xfrm>
            <a:off x="1299972" y="74676"/>
            <a:ext cx="6577583" cy="1728215"/>
            <a:chOff x="1299972" y="74676"/>
            <a:chExt cx="6577583" cy="1728215"/>
          </a:xfrm>
        </p:grpSpPr>
        <p:pic>
          <p:nvPicPr>
            <p:cNvPr id="440" name="Google Shape;440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75815" y="74676"/>
              <a:ext cx="6153912" cy="1118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99972" y="684276"/>
              <a:ext cx="6577583" cy="1118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" name="Google Shape;442;p16"/>
          <p:cNvSpPr txBox="1"/>
          <p:nvPr>
            <p:ph type="title"/>
          </p:nvPr>
        </p:nvSpPr>
        <p:spPr>
          <a:xfrm>
            <a:off x="1600580" y="183006"/>
            <a:ext cx="594042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755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Matrix Representation &amp;  Homogeneous Coordinates</a:t>
            </a:r>
            <a:endParaRPr sz="4000"/>
          </a:p>
        </p:txBody>
      </p:sp>
      <p:grpSp>
        <p:nvGrpSpPr>
          <p:cNvPr id="443" name="Google Shape;443;p16"/>
          <p:cNvGrpSpPr/>
          <p:nvPr/>
        </p:nvGrpSpPr>
        <p:grpSpPr>
          <a:xfrm>
            <a:off x="341375" y="1531619"/>
            <a:ext cx="7769352" cy="789431"/>
            <a:chOff x="341375" y="1531619"/>
            <a:chExt cx="7769352" cy="789431"/>
          </a:xfrm>
        </p:grpSpPr>
        <p:pic>
          <p:nvPicPr>
            <p:cNvPr id="444" name="Google Shape;444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41375" y="1559051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0559" y="1531619"/>
              <a:ext cx="7440168" cy="789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16"/>
          <p:cNvSpPr txBox="1"/>
          <p:nvPr/>
        </p:nvSpPr>
        <p:spPr>
          <a:xfrm>
            <a:off x="535940" y="1606042"/>
            <a:ext cx="72593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transformations can be expressed in the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7" name="Google Shape;447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0559" y="1958339"/>
            <a:ext cx="3279648" cy="78943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6"/>
          <p:cNvSpPr txBox="1"/>
          <p:nvPr/>
        </p:nvSpPr>
        <p:spPr>
          <a:xfrm>
            <a:off x="878839" y="2033142"/>
            <a:ext cx="28390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matrix form: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9" name="Google Shape;449;p16"/>
          <p:cNvGrpSpPr/>
          <p:nvPr/>
        </p:nvGrpSpPr>
        <p:grpSpPr>
          <a:xfrm>
            <a:off x="826008" y="2474976"/>
            <a:ext cx="7662672" cy="3532632"/>
            <a:chOff x="826008" y="2474976"/>
            <a:chExt cx="7662672" cy="3532632"/>
          </a:xfrm>
        </p:grpSpPr>
        <p:pic>
          <p:nvPicPr>
            <p:cNvPr id="450" name="Google Shape;450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6008" y="2497836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1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101852" y="2474976"/>
              <a:ext cx="7336535" cy="679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1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01852" y="2840736"/>
              <a:ext cx="1214628" cy="679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6008" y="3302508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1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101852" y="3279648"/>
              <a:ext cx="659891" cy="679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417320" y="3476244"/>
              <a:ext cx="377951" cy="466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1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527048" y="3279648"/>
              <a:ext cx="6594348" cy="679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6008" y="3741420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1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101852" y="3718560"/>
              <a:ext cx="659891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1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417320" y="3915156"/>
              <a:ext cx="377951" cy="466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1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527048" y="3718560"/>
              <a:ext cx="1109472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1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231136" y="3718560"/>
              <a:ext cx="501395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1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327147" y="3718560"/>
              <a:ext cx="6044184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101852" y="4084320"/>
              <a:ext cx="1135380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6008" y="4546092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1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101852" y="4523232"/>
              <a:ext cx="2552700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1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310128" y="4719827"/>
              <a:ext cx="377951" cy="466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419856" y="4523232"/>
              <a:ext cx="2891028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6008" y="4985004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1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101852" y="4962144"/>
              <a:ext cx="3450336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1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207763" y="5158740"/>
              <a:ext cx="377951" cy="466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16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317492" y="4962144"/>
              <a:ext cx="4171188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101852" y="5327904"/>
              <a:ext cx="2714244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16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3410712" y="5327904"/>
              <a:ext cx="1880615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1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885943" y="5327904"/>
              <a:ext cx="662939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16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219699" y="5327904"/>
              <a:ext cx="2788920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16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603236" y="5327904"/>
              <a:ext cx="472440" cy="6797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7" name="Google Shape;477;p16"/>
          <p:cNvSpPr txBox="1"/>
          <p:nvPr/>
        </p:nvSpPr>
        <p:spPr>
          <a:xfrm>
            <a:off x="968044" y="2536063"/>
            <a:ext cx="7270115" cy="324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324485" marR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coordinate positions P and P' represented as column  vector.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3244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2x2 array matrix containing multiplicative factor,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324485" marR="14859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two-element column matrix containing translational  terms.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3244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translation, M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identity matrix.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3244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rotation or scaling, M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translational terms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4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 point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fixed point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16"/>
          <p:cNvSpPr txBox="1"/>
          <p:nvPr/>
        </p:nvSpPr>
        <p:spPr>
          <a:xfrm>
            <a:off x="4103712" y="2008685"/>
            <a:ext cx="2744470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</a:t>
            </a: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4" name="Google Shape;48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17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7" name="Google Shape;48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17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9" name="Google Shape;489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17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4" name="Google Shape;494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68267" y="128015"/>
            <a:ext cx="1840992" cy="111861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7"/>
          <p:cNvSpPr txBox="1"/>
          <p:nvPr>
            <p:ph type="title"/>
          </p:nvPr>
        </p:nvSpPr>
        <p:spPr>
          <a:xfrm>
            <a:off x="3969258" y="235966"/>
            <a:ext cx="12039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Cont.</a:t>
            </a:r>
            <a:endParaRPr sz="4000"/>
          </a:p>
        </p:txBody>
      </p:sp>
      <p:grpSp>
        <p:nvGrpSpPr>
          <p:cNvPr id="496" name="Google Shape;496;p17"/>
          <p:cNvGrpSpPr/>
          <p:nvPr/>
        </p:nvGrpSpPr>
        <p:grpSpPr>
          <a:xfrm>
            <a:off x="341375" y="1074419"/>
            <a:ext cx="8567928" cy="4800600"/>
            <a:chOff x="341375" y="1074419"/>
            <a:chExt cx="8567928" cy="4800600"/>
          </a:xfrm>
        </p:grpSpPr>
        <p:pic>
          <p:nvPicPr>
            <p:cNvPr id="497" name="Google Shape;497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1101851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1074419"/>
              <a:ext cx="6929628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0559" y="1501139"/>
              <a:ext cx="7513320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70559" y="1927859"/>
              <a:ext cx="199796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2467355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1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0559" y="2439923"/>
              <a:ext cx="7719059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1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0559" y="2866643"/>
              <a:ext cx="8238744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1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0559" y="3293363"/>
              <a:ext cx="706678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1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70559" y="3720084"/>
              <a:ext cx="5401056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4259580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1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70559" y="4232147"/>
              <a:ext cx="743102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1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70559" y="4658867"/>
              <a:ext cx="782878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1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70559" y="5085587"/>
              <a:ext cx="7929372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0" name="Google Shape;510;p17"/>
          <p:cNvSpPr txBox="1"/>
          <p:nvPr/>
        </p:nvSpPr>
        <p:spPr>
          <a:xfrm>
            <a:off x="535940" y="1148842"/>
            <a:ext cx="806005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728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produce a sequence of transformations with  equation, such as scaling followed by rotation then  translation.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efficient approach would be to combine the  transformations so that the final coordinate position are  obtained directly from the initial coordinates. It  eliminates intermediate coordinates.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26059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combine the multiplicate and translational  terms for 2D geometric transformations into a single  matrix representation by expanding 2x2 matrix to 3x3.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6" name="Google Shape;51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18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9" name="Google Shape;519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18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1" name="Google Shape;52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18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6" name="Google Shape;526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75303" y="333756"/>
            <a:ext cx="2026920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8"/>
          <p:cNvSpPr txBox="1"/>
          <p:nvPr>
            <p:ph type="title"/>
          </p:nvPr>
        </p:nvSpPr>
        <p:spPr>
          <a:xfrm>
            <a:off x="3908297" y="452755"/>
            <a:ext cx="13246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Cont.</a:t>
            </a:r>
            <a:endParaRPr/>
          </a:p>
        </p:txBody>
      </p:sp>
      <p:grpSp>
        <p:nvGrpSpPr>
          <p:cNvPr id="528" name="Google Shape;528;p18"/>
          <p:cNvGrpSpPr/>
          <p:nvPr/>
        </p:nvGrpSpPr>
        <p:grpSpPr>
          <a:xfrm>
            <a:off x="341375" y="1491996"/>
            <a:ext cx="8372856" cy="1941575"/>
            <a:chOff x="341375" y="1491996"/>
            <a:chExt cx="8372856" cy="1941575"/>
          </a:xfrm>
        </p:grpSpPr>
        <p:pic>
          <p:nvPicPr>
            <p:cNvPr id="529" name="Google Shape;529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1519428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1491996"/>
              <a:ext cx="6876288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0559" y="1876044"/>
              <a:ext cx="7997952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70559" y="2260092"/>
              <a:ext cx="8043672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0559" y="2644140"/>
              <a:ext cx="772668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43939" y="2875788"/>
              <a:ext cx="458723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1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04899" y="2644140"/>
              <a:ext cx="815339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520951" y="2875788"/>
              <a:ext cx="458723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1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581911" y="2644140"/>
              <a:ext cx="972312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1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084831" y="2644140"/>
              <a:ext cx="547116" cy="789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18"/>
          <p:cNvSpPr txBox="1"/>
          <p:nvPr>
            <p:ph idx="1" type="body"/>
          </p:nvPr>
        </p:nvSpPr>
        <p:spPr>
          <a:xfrm>
            <a:off x="523240" y="1566417"/>
            <a:ext cx="7894955" cy="160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-342900" lvl="0" marL="368300" marR="177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/>
              <a:t>To express any 2D transformation as a matrix  multiplication, we represent each Cartesian coordinate  position (x, y) with the homogeneous coordinate triple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-25000" lang="en-US" sz="2775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1" baseline="-25000" lang="en-US" sz="2775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, h)</a:t>
            </a:r>
            <a:r>
              <a:rPr lang="en-US" sz="2800"/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0" name="Google Shape;540;p18"/>
          <p:cNvGrpSpPr/>
          <p:nvPr/>
        </p:nvGrpSpPr>
        <p:grpSpPr>
          <a:xfrm>
            <a:off x="341375" y="3582923"/>
            <a:ext cx="7458457" cy="2622804"/>
            <a:chOff x="341375" y="3582923"/>
            <a:chExt cx="7458457" cy="2622804"/>
          </a:xfrm>
        </p:grpSpPr>
        <p:pic>
          <p:nvPicPr>
            <p:cNvPr id="541" name="Google Shape;541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3610355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1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70559" y="3582923"/>
              <a:ext cx="357682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1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777996" y="3582923"/>
              <a:ext cx="2200655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1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509260" y="3582923"/>
              <a:ext cx="547115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1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26007" y="4085843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1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101852" y="4062983"/>
              <a:ext cx="573023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1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345692" y="4062983"/>
              <a:ext cx="3305555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26007" y="4488179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1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101852" y="4465319"/>
              <a:ext cx="6697980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1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101852" y="4794503"/>
              <a:ext cx="6012180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1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26007" y="5219700"/>
              <a:ext cx="534923" cy="6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1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01852" y="5196839"/>
              <a:ext cx="4733544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1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430011" y="5196839"/>
              <a:ext cx="896112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18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920740" y="5196839"/>
              <a:ext cx="1219200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1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101852" y="5526023"/>
              <a:ext cx="3590544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1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287011" y="5526023"/>
              <a:ext cx="1347215" cy="679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228843" y="5526023"/>
              <a:ext cx="472439" cy="6797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8" name="Google Shape;558;p18"/>
          <p:cNvSpPr txBox="1"/>
          <p:nvPr/>
        </p:nvSpPr>
        <p:spPr>
          <a:xfrm>
            <a:off x="535940" y="3611109"/>
            <a:ext cx="6985000" cy="2367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be written as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(h.x, h.y, h)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any nonzero value.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07916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infinite number of equivalent homogeneous  representations for each coordinate point (x, y).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664845" rtl="0" algn="l">
              <a:lnSpc>
                <a:spcPct val="107916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convenient choice is simply to set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h=1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then,  homogeneous coordinates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y, 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3610627" y="3472815"/>
            <a:ext cx="1859280" cy="0"/>
          </a:xfrm>
          <a:custGeom>
            <a:rect b="b" l="l" r="r" t="t"/>
            <a:pathLst>
              <a:path extrusionOk="0" h="120000" w="1859279">
                <a:moveTo>
                  <a:pt x="0" y="0"/>
                </a:moveTo>
                <a:lnTo>
                  <a:pt x="448809" y="0"/>
                </a:lnTo>
              </a:path>
              <a:path extrusionOk="0" h="120000" w="1859279">
                <a:moveTo>
                  <a:pt x="1418542" y="0"/>
                </a:moveTo>
                <a:lnTo>
                  <a:pt x="1858995" y="0"/>
                </a:lnTo>
              </a:path>
            </a:pathLst>
          </a:custGeom>
          <a:noFill/>
          <a:ln cap="flat" cmpd="sng" w="167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8"/>
          <p:cNvSpPr txBox="1"/>
          <p:nvPr/>
        </p:nvSpPr>
        <p:spPr>
          <a:xfrm>
            <a:off x="3689768" y="3470280"/>
            <a:ext cx="170180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	h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18"/>
          <p:cNvSpPr txBox="1"/>
          <p:nvPr/>
        </p:nvSpPr>
        <p:spPr>
          <a:xfrm>
            <a:off x="3640687" y="3020059"/>
            <a:ext cx="180149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	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4118767" y="3221351"/>
            <a:ext cx="84963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3" name="Google Shape;563;p18"/>
          <p:cNvSpPr txBox="1"/>
          <p:nvPr/>
        </p:nvSpPr>
        <p:spPr>
          <a:xfrm>
            <a:off x="2892291" y="3221351"/>
            <a:ext cx="65786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69" name="Google Shape;56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19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2" name="Google Shape;57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19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4" name="Google Shape;574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Google Shape;575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19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9" name="Google Shape;579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75303" y="158495"/>
            <a:ext cx="2026920" cy="1228343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19"/>
          <p:cNvSpPr txBox="1"/>
          <p:nvPr>
            <p:ph type="title"/>
          </p:nvPr>
        </p:nvSpPr>
        <p:spPr>
          <a:xfrm>
            <a:off x="3908297" y="277113"/>
            <a:ext cx="13246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Cont.</a:t>
            </a:r>
            <a:endParaRPr/>
          </a:p>
        </p:txBody>
      </p:sp>
      <p:grpSp>
        <p:nvGrpSpPr>
          <p:cNvPr id="581" name="Google Shape;581;p19"/>
          <p:cNvGrpSpPr/>
          <p:nvPr/>
        </p:nvGrpSpPr>
        <p:grpSpPr>
          <a:xfrm>
            <a:off x="312420" y="1211580"/>
            <a:ext cx="8453627" cy="3922775"/>
            <a:chOff x="312420" y="1211580"/>
            <a:chExt cx="8453627" cy="3922775"/>
          </a:xfrm>
        </p:grpSpPr>
        <p:pic>
          <p:nvPicPr>
            <p:cNvPr id="582" name="Google Shape;582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1242060"/>
              <a:ext cx="647699" cy="84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0079" y="1211580"/>
              <a:ext cx="664006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40079" y="1699260"/>
              <a:ext cx="7952232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0079" y="2186940"/>
              <a:ext cx="612800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0079" y="2674619"/>
              <a:ext cx="294132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3290315"/>
              <a:ext cx="647699" cy="845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40079" y="3259836"/>
              <a:ext cx="6653783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60464" y="3259836"/>
              <a:ext cx="659892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886955" y="3259836"/>
              <a:ext cx="1879092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" name="Google Shape;591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0079" y="3747515"/>
              <a:ext cx="7908035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Google Shape;592;p1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40079" y="4235196"/>
              <a:ext cx="4805172" cy="8991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3" name="Google Shape;593;p19"/>
          <p:cNvSpPr txBox="1"/>
          <p:nvPr/>
        </p:nvSpPr>
        <p:spPr>
          <a:xfrm>
            <a:off x="535940" y="1295145"/>
            <a:ext cx="7858125" cy="35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165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Expressing positions in homogeneous  coordinates allow us to represent all geometric  transformation equations as matrix  multiplications.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 are represented with three-element  column vector, and transformation operations  are written as 3x3 matrices.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99" name="Google Shape;59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0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2" name="Google Shape;60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20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4" name="Google Shape;604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0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9" name="Google Shape;609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77439" y="333756"/>
            <a:ext cx="4424171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0"/>
          <p:cNvSpPr txBox="1"/>
          <p:nvPr>
            <p:ph type="title"/>
          </p:nvPr>
        </p:nvSpPr>
        <p:spPr>
          <a:xfrm>
            <a:off x="2710052" y="452755"/>
            <a:ext cx="372808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Translation</a:t>
            </a:r>
            <a:endParaRPr/>
          </a:p>
        </p:txBody>
      </p:sp>
      <p:grpSp>
        <p:nvGrpSpPr>
          <p:cNvPr id="611" name="Google Shape;611;p20"/>
          <p:cNvGrpSpPr/>
          <p:nvPr/>
        </p:nvGrpSpPr>
        <p:grpSpPr>
          <a:xfrm>
            <a:off x="341375" y="4091940"/>
            <a:ext cx="7501128" cy="1642872"/>
            <a:chOff x="341375" y="4091940"/>
            <a:chExt cx="7501128" cy="1642872"/>
          </a:xfrm>
        </p:grpSpPr>
        <p:pic>
          <p:nvPicPr>
            <p:cNvPr id="612" name="Google Shape;612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4119372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4091940"/>
              <a:ext cx="717194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0559" y="4518660"/>
              <a:ext cx="5980175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251447" y="4750308"/>
              <a:ext cx="437388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77940" y="4518660"/>
              <a:ext cx="1164336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142987" y="4750308"/>
              <a:ext cx="426720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0559" y="4945380"/>
              <a:ext cx="115976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60931" y="4945380"/>
              <a:ext cx="647700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39239" y="4945380"/>
              <a:ext cx="573023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2975" y="5177028"/>
              <a:ext cx="437388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839467" y="4945380"/>
              <a:ext cx="106070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3" name="Google Shape;623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430780" y="4945380"/>
              <a:ext cx="647700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Google Shape;624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609087" y="4945380"/>
              <a:ext cx="57302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782824" y="5177028"/>
              <a:ext cx="426719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11780" y="4945380"/>
              <a:ext cx="547116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7" name="Google Shape;627;p20"/>
          <p:cNvSpPr txBox="1"/>
          <p:nvPr/>
        </p:nvSpPr>
        <p:spPr>
          <a:xfrm>
            <a:off x="3636379" y="2117269"/>
            <a:ext cx="54419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3247658" y="2249639"/>
            <a:ext cx="113347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29" name="Google Shape;629;p20"/>
          <p:cNvSpPr txBox="1"/>
          <p:nvPr/>
        </p:nvSpPr>
        <p:spPr>
          <a:xfrm>
            <a:off x="3269788" y="1891294"/>
            <a:ext cx="1086485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9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9705" marR="0" rtl="0" algn="l">
              <a:lnSpc>
                <a:spcPct val="10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0" name="Google Shape;630;p20"/>
          <p:cNvSpPr txBox="1"/>
          <p:nvPr/>
        </p:nvSpPr>
        <p:spPr>
          <a:xfrm>
            <a:off x="3437228" y="1730695"/>
            <a:ext cx="918844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1" name="Google Shape;631;p20"/>
          <p:cNvSpPr txBox="1"/>
          <p:nvPr/>
        </p:nvSpPr>
        <p:spPr>
          <a:xfrm>
            <a:off x="815949" y="2215291"/>
            <a:ext cx="70929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2" name="Google Shape;632;p20"/>
          <p:cNvSpPr txBox="1"/>
          <p:nvPr/>
        </p:nvSpPr>
        <p:spPr>
          <a:xfrm>
            <a:off x="815948" y="1955550"/>
            <a:ext cx="70929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3" name="Google Shape;633;p20"/>
          <p:cNvSpPr txBox="1"/>
          <p:nvPr/>
        </p:nvSpPr>
        <p:spPr>
          <a:xfrm>
            <a:off x="3154177" y="2508841"/>
            <a:ext cx="122745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4" name="Google Shape;634;p20"/>
          <p:cNvSpPr txBox="1"/>
          <p:nvPr/>
        </p:nvSpPr>
        <p:spPr>
          <a:xfrm>
            <a:off x="1819544" y="2249639"/>
            <a:ext cx="4311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8100" marR="0" rtl="0" algn="l">
              <a:lnSpc>
                <a:spcPct val="72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0"/>
          <p:cNvSpPr txBox="1"/>
          <p:nvPr/>
        </p:nvSpPr>
        <p:spPr>
          <a:xfrm>
            <a:off x="1539960" y="1629216"/>
            <a:ext cx="176911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0	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4013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0"/>
          <p:cNvSpPr txBox="1"/>
          <p:nvPr/>
        </p:nvSpPr>
        <p:spPr>
          <a:xfrm>
            <a:off x="790548" y="2474493"/>
            <a:ext cx="76009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7" name="Google Shape;637;p20"/>
          <p:cNvSpPr txBox="1"/>
          <p:nvPr/>
        </p:nvSpPr>
        <p:spPr>
          <a:xfrm>
            <a:off x="989686" y="1995974"/>
            <a:ext cx="37528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20"/>
          <p:cNvSpPr txBox="1"/>
          <p:nvPr/>
        </p:nvSpPr>
        <p:spPr>
          <a:xfrm>
            <a:off x="790548" y="1695807"/>
            <a:ext cx="76009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9" name="Google Shape;639;p20"/>
          <p:cNvSpPr txBox="1"/>
          <p:nvPr/>
        </p:nvSpPr>
        <p:spPr>
          <a:xfrm>
            <a:off x="497840" y="2914121"/>
            <a:ext cx="7068820" cy="255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1083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73533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inverse of the translation matrix is obtained  by replacing the translation parameters t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–t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–t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45" name="Google Shape;64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21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8" name="Google Shape;64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21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1" name="Google Shape;651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Google Shape;652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21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5" name="Google Shape;655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5767" y="333756"/>
            <a:ext cx="3747515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1"/>
          <p:cNvSpPr txBox="1"/>
          <p:nvPr>
            <p:ph type="title"/>
          </p:nvPr>
        </p:nvSpPr>
        <p:spPr>
          <a:xfrm>
            <a:off x="3048761" y="452755"/>
            <a:ext cx="30486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Rotation</a:t>
            </a:r>
            <a:endParaRPr/>
          </a:p>
        </p:txBody>
      </p:sp>
      <p:grpSp>
        <p:nvGrpSpPr>
          <p:cNvPr id="657" name="Google Shape;657;p21"/>
          <p:cNvGrpSpPr/>
          <p:nvPr/>
        </p:nvGrpSpPr>
        <p:grpSpPr>
          <a:xfrm>
            <a:off x="341375" y="4090415"/>
            <a:ext cx="7414260" cy="1258824"/>
            <a:chOff x="341375" y="4090415"/>
            <a:chExt cx="7414260" cy="1258824"/>
          </a:xfrm>
        </p:grpSpPr>
        <p:pic>
          <p:nvPicPr>
            <p:cNvPr id="658" name="Google Shape;658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4133087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4105655"/>
              <a:ext cx="523036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423916" y="4090415"/>
              <a:ext cx="2331719" cy="816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2939" y="4532375"/>
              <a:ext cx="917447" cy="816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95756" y="4532375"/>
              <a:ext cx="669036" cy="816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73123" y="4532375"/>
              <a:ext cx="729995" cy="8168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4" name="Google Shape;664;p21"/>
          <p:cNvSpPr txBox="1"/>
          <p:nvPr/>
        </p:nvSpPr>
        <p:spPr>
          <a:xfrm>
            <a:off x="1637532" y="2213391"/>
            <a:ext cx="20510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810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endParaRPr baseline="-25000" sz="3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5" name="Google Shape;665;p21"/>
          <p:cNvSpPr txBox="1"/>
          <p:nvPr/>
        </p:nvSpPr>
        <p:spPr>
          <a:xfrm>
            <a:off x="3918929" y="2213391"/>
            <a:ext cx="9963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1454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810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3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2046900" y="2470380"/>
            <a:ext cx="19304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3921696" y="1970356"/>
            <a:ext cx="9937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8" name="Google Shape;668;p21"/>
          <p:cNvSpPr txBox="1"/>
          <p:nvPr/>
        </p:nvSpPr>
        <p:spPr>
          <a:xfrm>
            <a:off x="3947096" y="1726795"/>
            <a:ext cx="9429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779043" y="2181322"/>
            <a:ext cx="647700" cy="5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8100" marR="0" rtl="0" algn="l">
              <a:lnSpc>
                <a:spcPct val="71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3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779043" y="1694222"/>
            <a:ext cx="6477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1" name="Google Shape;671;p21"/>
          <p:cNvSpPr txBox="1"/>
          <p:nvPr/>
        </p:nvSpPr>
        <p:spPr>
          <a:xfrm>
            <a:off x="779043" y="2065908"/>
            <a:ext cx="1671955" cy="358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lang="en-US" sz="1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30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30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2" name="Google Shape;672;p21"/>
          <p:cNvSpPr txBox="1"/>
          <p:nvPr/>
        </p:nvSpPr>
        <p:spPr>
          <a:xfrm>
            <a:off x="1662932" y="1636427"/>
            <a:ext cx="1959610" cy="1164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54000" lvl="0" marL="1473200" marR="100965" rtl="0" algn="l">
              <a:lnSpc>
                <a:spcPct val="139534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21"/>
          <p:cNvSpPr txBox="1"/>
          <p:nvPr/>
        </p:nvSpPr>
        <p:spPr>
          <a:xfrm>
            <a:off x="535940" y="2863901"/>
            <a:ext cx="6887209" cy="221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404240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4041775" rtl="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inverse of the rotation matrix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is replaced  by – θ.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79" name="Google Shape;67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22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2" name="Google Shape;68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Google Shape;683;p22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4" name="Google Shape;68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" name="Google Shape;686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7" name="Google Shape;687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Google Shape;688;p22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89" name="Google Shape;689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78835" y="333756"/>
            <a:ext cx="3421379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2"/>
          <p:cNvSpPr txBox="1"/>
          <p:nvPr>
            <p:ph type="title"/>
          </p:nvPr>
        </p:nvSpPr>
        <p:spPr>
          <a:xfrm>
            <a:off x="3211829" y="452755"/>
            <a:ext cx="272034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Scaling</a:t>
            </a:r>
            <a:endParaRPr/>
          </a:p>
        </p:txBody>
      </p:sp>
      <p:grpSp>
        <p:nvGrpSpPr>
          <p:cNvPr id="691" name="Google Shape;691;p22"/>
          <p:cNvGrpSpPr/>
          <p:nvPr/>
        </p:nvGrpSpPr>
        <p:grpSpPr>
          <a:xfrm>
            <a:off x="341375" y="4091940"/>
            <a:ext cx="7769352" cy="1216151"/>
            <a:chOff x="341375" y="4091940"/>
            <a:chExt cx="7769352" cy="1216151"/>
          </a:xfrm>
        </p:grpSpPr>
        <p:pic>
          <p:nvPicPr>
            <p:cNvPr id="692" name="Google Shape;692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4119372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4091940"/>
              <a:ext cx="591616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187440" y="4323588"/>
              <a:ext cx="437388" cy="541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13931" y="4091940"/>
              <a:ext cx="1191767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106411" y="4323588"/>
              <a:ext cx="426720" cy="541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223759" y="4091940"/>
              <a:ext cx="88696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2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0559" y="4518660"/>
              <a:ext cx="943356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214628" y="4750308"/>
              <a:ext cx="437387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2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42643" y="4518660"/>
              <a:ext cx="1534668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2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478024" y="4750308"/>
              <a:ext cx="426719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Google Shape;702;p2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506980" y="4518660"/>
              <a:ext cx="547116" cy="789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3" name="Google Shape;703;p22"/>
          <p:cNvSpPr txBox="1"/>
          <p:nvPr/>
        </p:nvSpPr>
        <p:spPr>
          <a:xfrm>
            <a:off x="3106225" y="2297810"/>
            <a:ext cx="12382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22"/>
          <p:cNvSpPr txBox="1"/>
          <p:nvPr/>
        </p:nvSpPr>
        <p:spPr>
          <a:xfrm>
            <a:off x="2423482" y="1891294"/>
            <a:ext cx="12382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22"/>
          <p:cNvSpPr txBox="1"/>
          <p:nvPr/>
        </p:nvSpPr>
        <p:spPr>
          <a:xfrm>
            <a:off x="3802889" y="2249639"/>
            <a:ext cx="87820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6" name="Google Shape;706;p22"/>
          <p:cNvSpPr txBox="1"/>
          <p:nvPr/>
        </p:nvSpPr>
        <p:spPr>
          <a:xfrm>
            <a:off x="3802889" y="1989874"/>
            <a:ext cx="87820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7" name="Google Shape;707;p22"/>
          <p:cNvSpPr txBox="1"/>
          <p:nvPr/>
        </p:nvSpPr>
        <p:spPr>
          <a:xfrm>
            <a:off x="2099504" y="1710753"/>
            <a:ext cx="33337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2"/>
          <p:cNvSpPr txBox="1"/>
          <p:nvPr/>
        </p:nvSpPr>
        <p:spPr>
          <a:xfrm>
            <a:off x="1117503" y="2215291"/>
            <a:ext cx="67818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9" name="Google Shape;709;p22"/>
          <p:cNvSpPr txBox="1"/>
          <p:nvPr/>
        </p:nvSpPr>
        <p:spPr>
          <a:xfrm>
            <a:off x="1117503" y="1955550"/>
            <a:ext cx="67818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0" name="Google Shape;710;p22"/>
          <p:cNvSpPr txBox="1"/>
          <p:nvPr/>
        </p:nvSpPr>
        <p:spPr>
          <a:xfrm>
            <a:off x="2993351" y="2523223"/>
            <a:ext cx="214629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22"/>
          <p:cNvSpPr txBox="1"/>
          <p:nvPr/>
        </p:nvSpPr>
        <p:spPr>
          <a:xfrm>
            <a:off x="2061404" y="2249639"/>
            <a:ext cx="265811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50800" marR="0" rtl="0" algn="l">
              <a:lnSpc>
                <a:spcPct val="72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	1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2" name="Google Shape;712;p22"/>
          <p:cNvSpPr txBox="1"/>
          <p:nvPr/>
        </p:nvSpPr>
        <p:spPr>
          <a:xfrm>
            <a:off x="1832748" y="2117269"/>
            <a:ext cx="268097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	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	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22"/>
          <p:cNvSpPr txBox="1"/>
          <p:nvPr/>
        </p:nvSpPr>
        <p:spPr>
          <a:xfrm>
            <a:off x="3607277" y="1730695"/>
            <a:ext cx="1073785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4" name="Google Shape;714;p22"/>
          <p:cNvSpPr txBox="1"/>
          <p:nvPr/>
        </p:nvSpPr>
        <p:spPr>
          <a:xfrm>
            <a:off x="2993351" y="1710753"/>
            <a:ext cx="214629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22"/>
          <p:cNvSpPr txBox="1"/>
          <p:nvPr/>
        </p:nvSpPr>
        <p:spPr>
          <a:xfrm>
            <a:off x="1092103" y="2474493"/>
            <a:ext cx="72898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baseline="-25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baseline="-25000"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6" name="Google Shape;716;p22"/>
          <p:cNvSpPr txBox="1"/>
          <p:nvPr/>
        </p:nvSpPr>
        <p:spPr>
          <a:xfrm>
            <a:off x="1269617" y="1995974"/>
            <a:ext cx="102616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baseline="30000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baseline="30000"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7" name="Google Shape;717;p22"/>
          <p:cNvSpPr txBox="1"/>
          <p:nvPr/>
        </p:nvSpPr>
        <p:spPr>
          <a:xfrm>
            <a:off x="1092103" y="1695807"/>
            <a:ext cx="72898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8" name="Google Shape;718;p22"/>
          <p:cNvSpPr txBox="1"/>
          <p:nvPr/>
        </p:nvSpPr>
        <p:spPr>
          <a:xfrm>
            <a:off x="497840" y="2914121"/>
            <a:ext cx="7327900" cy="2131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135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01790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1" lang="en-US" sz="1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inverse scaling matrix is replacing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 1/s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1/s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6" name="Google Shape;6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8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" name="Google Shape;6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8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8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" name="Google Shape;7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52016" y="333756"/>
            <a:ext cx="5875020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type="title"/>
          </p:nvPr>
        </p:nvSpPr>
        <p:spPr>
          <a:xfrm>
            <a:off x="1984629" y="452755"/>
            <a:ext cx="51784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Transformation</a:t>
            </a:r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312420" y="1472183"/>
            <a:ext cx="8228075" cy="1772411"/>
            <a:chOff x="312420" y="1472183"/>
            <a:chExt cx="8228075" cy="1772411"/>
          </a:xfrm>
        </p:grpSpPr>
        <p:pic>
          <p:nvPicPr>
            <p:cNvPr id="79" name="Google Shape;79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1502663"/>
              <a:ext cx="647699" cy="845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0079" y="1472183"/>
              <a:ext cx="576834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875020" y="1472183"/>
              <a:ext cx="659892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001511" y="1472183"/>
              <a:ext cx="253898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0079" y="1911095"/>
              <a:ext cx="374904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98575" y="2482595"/>
              <a:ext cx="62026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71371" y="2455163"/>
              <a:ext cx="2034539" cy="7894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8"/>
          <p:cNvGrpSpPr/>
          <p:nvPr/>
        </p:nvGrpSpPr>
        <p:grpSpPr>
          <a:xfrm>
            <a:off x="798576" y="3393947"/>
            <a:ext cx="1941575" cy="789432"/>
            <a:chOff x="798576" y="3393947"/>
            <a:chExt cx="1941575" cy="789432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98576" y="3421379"/>
              <a:ext cx="62026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071372" y="3393947"/>
              <a:ext cx="1668779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/>
        </p:nvSpPr>
        <p:spPr>
          <a:xfrm>
            <a:off x="535940" y="1555445"/>
            <a:ext cx="763143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reposition and resize two-dimensional  objects by applying 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798576" y="5271515"/>
            <a:ext cx="1706880" cy="789431"/>
            <a:chOff x="798576" y="5271515"/>
            <a:chExt cx="1706880" cy="789431"/>
          </a:xfrm>
        </p:grpSpPr>
        <p:pic>
          <p:nvPicPr>
            <p:cNvPr id="91" name="Google Shape;91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98576" y="5298947"/>
              <a:ext cx="62026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71372" y="5271515"/>
              <a:ext cx="1434084" cy="789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8"/>
          <p:cNvSpPr txBox="1"/>
          <p:nvPr/>
        </p:nvSpPr>
        <p:spPr>
          <a:xfrm>
            <a:off x="993444" y="5346903"/>
            <a:ext cx="12769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Scaling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3047999" y="2819399"/>
            <a:ext cx="457200" cy="304800"/>
            <a:chOff x="3047999" y="2819399"/>
            <a:chExt cx="457200" cy="304800"/>
          </a:xfrm>
        </p:grpSpPr>
        <p:sp>
          <p:nvSpPr>
            <p:cNvPr id="95" name="Google Shape;95;p8"/>
            <p:cNvSpPr/>
            <p:nvPr/>
          </p:nvSpPr>
          <p:spPr>
            <a:xfrm>
              <a:off x="3047999" y="2819399"/>
              <a:ext cx="457200" cy="304800"/>
            </a:xfrm>
            <a:custGeom>
              <a:rect b="b" l="l" r="r" t="t"/>
              <a:pathLst>
                <a:path extrusionOk="0" h="304800" w="457200">
                  <a:moveTo>
                    <a:pt x="457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DBA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047999" y="2819399"/>
              <a:ext cx="457200" cy="304800"/>
            </a:xfrm>
            <a:custGeom>
              <a:rect b="b" l="l" r="r" t="t"/>
              <a:pathLst>
                <a:path extrusionOk="0" h="304800" w="4572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4191000" y="3581400"/>
            <a:ext cx="685800" cy="304800"/>
            <a:chOff x="4191000" y="3581400"/>
            <a:chExt cx="685800" cy="304800"/>
          </a:xfrm>
        </p:grpSpPr>
        <p:sp>
          <p:nvSpPr>
            <p:cNvPr id="98" name="Google Shape;98;p8"/>
            <p:cNvSpPr/>
            <p:nvPr/>
          </p:nvSpPr>
          <p:spPr>
            <a:xfrm>
              <a:off x="4191000" y="3581400"/>
              <a:ext cx="685800" cy="304800"/>
            </a:xfrm>
            <a:custGeom>
              <a:rect b="b" l="l" r="r" t="t"/>
              <a:pathLst>
                <a:path extrusionOk="0" h="304800" w="685800">
                  <a:moveTo>
                    <a:pt x="342900" y="0"/>
                  </a:moveTo>
                  <a:lnTo>
                    <a:pt x="0" y="304800"/>
                  </a:lnTo>
                  <a:lnTo>
                    <a:pt x="685800" y="3048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DBA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191000" y="3581400"/>
              <a:ext cx="685800" cy="304800"/>
            </a:xfrm>
            <a:custGeom>
              <a:rect b="b" l="l" r="r" t="t"/>
              <a:pathLst>
                <a:path extrusionOk="0" h="304800" w="685800">
                  <a:moveTo>
                    <a:pt x="0" y="304800"/>
                  </a:moveTo>
                  <a:lnTo>
                    <a:pt x="342900" y="0"/>
                  </a:lnTo>
                  <a:lnTo>
                    <a:pt x="685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8"/>
          <p:cNvGrpSpPr/>
          <p:nvPr/>
        </p:nvGrpSpPr>
        <p:grpSpPr>
          <a:xfrm>
            <a:off x="2819399" y="5410200"/>
            <a:ext cx="838200" cy="533400"/>
            <a:chOff x="2819399" y="5410200"/>
            <a:chExt cx="838200" cy="533400"/>
          </a:xfrm>
        </p:grpSpPr>
        <p:sp>
          <p:nvSpPr>
            <p:cNvPr id="101" name="Google Shape;101;p8"/>
            <p:cNvSpPr/>
            <p:nvPr/>
          </p:nvSpPr>
          <p:spPr>
            <a:xfrm>
              <a:off x="2819399" y="5410200"/>
              <a:ext cx="838200" cy="533400"/>
            </a:xfrm>
            <a:custGeom>
              <a:rect b="b" l="l" r="r" t="t"/>
              <a:pathLst>
                <a:path extrusionOk="0" h="533400" w="838200">
                  <a:moveTo>
                    <a:pt x="8382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533400"/>
                  </a:lnTo>
                  <a:lnTo>
                    <a:pt x="749300" y="533400"/>
                  </a:lnTo>
                  <a:lnTo>
                    <a:pt x="783925" y="526413"/>
                  </a:lnTo>
                  <a:lnTo>
                    <a:pt x="812180" y="507361"/>
                  </a:lnTo>
                  <a:lnTo>
                    <a:pt x="831220" y="479103"/>
                  </a:lnTo>
                  <a:lnTo>
                    <a:pt x="838200" y="4445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DBA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819399" y="5410200"/>
              <a:ext cx="838200" cy="533400"/>
            </a:xfrm>
            <a:custGeom>
              <a:rect b="b" l="l" r="r" t="t"/>
              <a:pathLst>
                <a:path extrusionOk="0" h="533400" w="838200">
                  <a:moveTo>
                    <a:pt x="88900" y="0"/>
                  </a:moveTo>
                  <a:lnTo>
                    <a:pt x="838200" y="0"/>
                  </a:lnTo>
                  <a:lnTo>
                    <a:pt x="838200" y="444500"/>
                  </a:lnTo>
                  <a:lnTo>
                    <a:pt x="831220" y="479103"/>
                  </a:lnTo>
                  <a:lnTo>
                    <a:pt x="812180" y="507361"/>
                  </a:lnTo>
                  <a:lnTo>
                    <a:pt x="783925" y="526413"/>
                  </a:lnTo>
                  <a:lnTo>
                    <a:pt x="749300" y="533400"/>
                  </a:lnTo>
                  <a:lnTo>
                    <a:pt x="0" y="533400"/>
                  </a:lnTo>
                  <a:lnTo>
                    <a:pt x="0" y="88900"/>
                  </a:ln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9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9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Google Shape;113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9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" name="Google Shape;11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59023" y="333756"/>
            <a:ext cx="3459479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>
            <p:ph type="title"/>
          </p:nvPr>
        </p:nvSpPr>
        <p:spPr>
          <a:xfrm>
            <a:off x="3192017" y="452755"/>
            <a:ext cx="276098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Translation</a:t>
            </a:r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312420" y="1472183"/>
            <a:ext cx="8558783" cy="4703064"/>
            <a:chOff x="312420" y="1472183"/>
            <a:chExt cx="8558783" cy="4703064"/>
          </a:xfrm>
        </p:grpSpPr>
        <p:pic>
          <p:nvPicPr>
            <p:cNvPr id="121" name="Google Shape;121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1502663"/>
              <a:ext cx="647699" cy="845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0079" y="1472183"/>
              <a:ext cx="909827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6507" y="1472183"/>
              <a:ext cx="236524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951987" y="1472183"/>
              <a:ext cx="457200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0079" y="1911095"/>
              <a:ext cx="541934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526023" y="1911095"/>
              <a:ext cx="659891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652516" y="1911095"/>
              <a:ext cx="289102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0079" y="2350008"/>
              <a:ext cx="609600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2916936"/>
              <a:ext cx="647699" cy="845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0079" y="2886455"/>
              <a:ext cx="3380232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486912" y="2886455"/>
              <a:ext cx="659891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613404" y="2886455"/>
              <a:ext cx="5114544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40079" y="3325367"/>
              <a:ext cx="407212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178808" y="3325367"/>
              <a:ext cx="844296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570475" y="3589019"/>
              <a:ext cx="496824" cy="617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715255" y="3325367"/>
              <a:ext cx="1330452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593079" y="3589019"/>
              <a:ext cx="484631" cy="617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9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625084" y="3325367"/>
              <a:ext cx="3031236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40079" y="3764279"/>
              <a:ext cx="823112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40079" y="4203191"/>
              <a:ext cx="3686555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125980" y="4739639"/>
              <a:ext cx="204520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718560" y="5003292"/>
              <a:ext cx="496824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762755" y="4739639"/>
              <a:ext cx="621791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869179" y="4739639"/>
              <a:ext cx="2013203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429755" y="5003292"/>
              <a:ext cx="484631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5306568"/>
              <a:ext cx="647699" cy="845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40079" y="5276087"/>
              <a:ext cx="147370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661159" y="5539739"/>
              <a:ext cx="496824" cy="617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705356" y="5276087"/>
              <a:ext cx="842771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095499" y="5539739"/>
              <a:ext cx="484631" cy="617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127503" y="5276087"/>
              <a:ext cx="109728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691384" y="5276087"/>
              <a:ext cx="5971032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8129015" y="5276087"/>
              <a:ext cx="621792" cy="899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9"/>
          <p:cNvSpPr txBox="1"/>
          <p:nvPr/>
        </p:nvSpPr>
        <p:spPr>
          <a:xfrm>
            <a:off x="523240" y="1555445"/>
            <a:ext cx="7997825" cy="43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-342900" lvl="0" marL="368300" marR="3517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applied to an object by  repositioning it along a straight-line path from  one coordinate location to another.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17780" rtl="0" algn="l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translate a two-dimensional point by adding 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distances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the original  coordinate position (x, y) to move the point to a  new position (x', y').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542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 = x + t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y' = y + t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aseline="-25000"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(t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vector or shift vector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60" name="Google Shape;16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0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0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0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0"/>
          <p:cNvGrpSpPr/>
          <p:nvPr/>
        </p:nvGrpSpPr>
        <p:grpSpPr>
          <a:xfrm>
            <a:off x="6753606" y="1866138"/>
            <a:ext cx="1675130" cy="1591310"/>
            <a:chOff x="6753606" y="1866138"/>
            <a:chExt cx="1675130" cy="1591310"/>
          </a:xfrm>
        </p:grpSpPr>
        <p:sp>
          <p:nvSpPr>
            <p:cNvPr id="171" name="Google Shape;171;p10"/>
            <p:cNvSpPr/>
            <p:nvPr/>
          </p:nvSpPr>
          <p:spPr>
            <a:xfrm>
              <a:off x="6753606" y="1866138"/>
              <a:ext cx="1675130" cy="1591310"/>
            </a:xfrm>
            <a:custGeom>
              <a:rect b="b" l="l" r="r" t="t"/>
              <a:pathLst>
                <a:path extrusionOk="0" h="1591310" w="1675129">
                  <a:moveTo>
                    <a:pt x="0" y="0"/>
                  </a:moveTo>
                  <a:lnTo>
                    <a:pt x="0" y="1591056"/>
                  </a:lnTo>
                </a:path>
                <a:path extrusionOk="0" h="1591310" w="1675129">
                  <a:moveTo>
                    <a:pt x="0" y="1591056"/>
                  </a:moveTo>
                  <a:lnTo>
                    <a:pt x="1674876" y="1591056"/>
                  </a:lnTo>
                </a:path>
                <a:path extrusionOk="0" h="1591310" w="1675129">
                  <a:moveTo>
                    <a:pt x="419100" y="1171956"/>
                  </a:moveTo>
                  <a:lnTo>
                    <a:pt x="1339596" y="25146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2" name="Google Shape;172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83552" y="2948940"/>
              <a:ext cx="176784" cy="176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004048" y="2028444"/>
              <a:ext cx="176783" cy="1767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0"/>
          <p:cNvSpPr txBox="1"/>
          <p:nvPr/>
        </p:nvSpPr>
        <p:spPr>
          <a:xfrm>
            <a:off x="8405876" y="3526028"/>
            <a:ext cx="1854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6480428" y="1767585"/>
            <a:ext cx="1758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6898893" y="2939922"/>
            <a:ext cx="1543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8322056" y="1767585"/>
            <a:ext cx="1936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7819770" y="2604896"/>
            <a:ext cx="1663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1011" y="333756"/>
            <a:ext cx="5175503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>
            <p:ph type="title"/>
          </p:nvPr>
        </p:nvSpPr>
        <p:spPr>
          <a:xfrm>
            <a:off x="2333625" y="452755"/>
            <a:ext cx="44799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Translation (cont.)</a:t>
            </a:r>
            <a:endParaRPr/>
          </a:p>
        </p:txBody>
      </p:sp>
      <p:grpSp>
        <p:nvGrpSpPr>
          <p:cNvPr id="181" name="Google Shape;181;p10"/>
          <p:cNvGrpSpPr/>
          <p:nvPr/>
        </p:nvGrpSpPr>
        <p:grpSpPr>
          <a:xfrm>
            <a:off x="341375" y="1531619"/>
            <a:ext cx="5519928" cy="2496312"/>
            <a:chOff x="341375" y="1531619"/>
            <a:chExt cx="5519928" cy="2496312"/>
          </a:xfrm>
        </p:grpSpPr>
        <p:pic>
          <p:nvPicPr>
            <p:cNvPr id="182" name="Google Shape;182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1375" y="1559051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70559" y="1531619"/>
              <a:ext cx="4748784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0559" y="1958339"/>
              <a:ext cx="4315968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0559" y="2385059"/>
              <a:ext cx="519074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0559" y="2811780"/>
              <a:ext cx="509930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70559" y="3238499"/>
              <a:ext cx="4152900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10"/>
          <p:cNvSpPr txBox="1"/>
          <p:nvPr/>
        </p:nvSpPr>
        <p:spPr>
          <a:xfrm>
            <a:off x="535940" y="1606042"/>
            <a:ext cx="500888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express the translation  equations as a single matrix  equation by using column vectors  to represent coordinate positions  and the translation vector 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9" name="Google Shape;189;p10"/>
          <p:cNvGrpSpPr/>
          <p:nvPr/>
        </p:nvGrpSpPr>
        <p:grpSpPr>
          <a:xfrm>
            <a:off x="341375" y="5286755"/>
            <a:ext cx="3108960" cy="789432"/>
            <a:chOff x="341375" y="5286755"/>
            <a:chExt cx="3108960" cy="789432"/>
          </a:xfrm>
        </p:grpSpPr>
        <p:pic>
          <p:nvPicPr>
            <p:cNvPr id="190" name="Google Shape;190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1375" y="5314187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70559" y="5286755"/>
              <a:ext cx="2779776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0"/>
          <p:cNvSpPr txBox="1"/>
          <p:nvPr/>
        </p:nvSpPr>
        <p:spPr>
          <a:xfrm>
            <a:off x="535940" y="5362143"/>
            <a:ext cx="26809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Also: P' = P + 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4989953" y="4371446"/>
            <a:ext cx="57213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4989953" y="4656290"/>
            <a:ext cx="57213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3359168" y="4656290"/>
            <a:ext cx="62039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635524" y="4656290"/>
            <a:ext cx="5765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5161103" y="4559763"/>
            <a:ext cx="22352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597424" y="4371446"/>
            <a:ext cx="241998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baseline="-25000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y'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3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285915" y="3956079"/>
            <a:ext cx="130175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baseline="-25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aseline="-25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baseline="-25000" sz="472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937622" y="4251993"/>
            <a:ext cx="307975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baseline="30000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</a:t>
            </a: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baseline="30000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</a:t>
            </a:r>
            <a:r>
              <a:rPr baseline="30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baseline="30000" sz="472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6" name="Google Shape;20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1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" name="Google Shape;20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1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1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97351" y="333756"/>
            <a:ext cx="2782824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>
            <p:ph type="title"/>
          </p:nvPr>
        </p:nvSpPr>
        <p:spPr>
          <a:xfrm>
            <a:off x="3530346" y="452755"/>
            <a:ext cx="20834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Rotation</a:t>
            </a:r>
            <a:endParaRPr/>
          </a:p>
        </p:txBody>
      </p:sp>
      <p:grpSp>
        <p:nvGrpSpPr>
          <p:cNvPr id="218" name="Google Shape;218;p11"/>
          <p:cNvGrpSpPr/>
          <p:nvPr/>
        </p:nvGrpSpPr>
        <p:grpSpPr>
          <a:xfrm>
            <a:off x="362711" y="1510283"/>
            <a:ext cx="5821680" cy="4706112"/>
            <a:chOff x="362711" y="1510283"/>
            <a:chExt cx="5821680" cy="4706112"/>
          </a:xfrm>
        </p:grpSpPr>
        <p:pic>
          <p:nvPicPr>
            <p:cNvPr id="219" name="Google Shape;219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711" y="1534667"/>
              <a:ext cx="509016" cy="662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3420" y="1510283"/>
              <a:ext cx="1181100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53895" y="1510283"/>
              <a:ext cx="519684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552956" y="1510283"/>
              <a:ext cx="1781556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913888" y="1510283"/>
              <a:ext cx="1475232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049267" y="1510283"/>
              <a:ext cx="1990343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93420" y="1853183"/>
              <a:ext cx="4892040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93420" y="2196083"/>
              <a:ext cx="3895344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711" y="2639567"/>
              <a:ext cx="509016" cy="662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93420" y="2615183"/>
              <a:ext cx="4856988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93420" y="2958083"/>
              <a:ext cx="2287524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638044" y="2958083"/>
              <a:ext cx="2953511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234940" y="3162300"/>
              <a:ext cx="364236" cy="486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241035" y="2958083"/>
              <a:ext cx="702563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586983" y="3162300"/>
              <a:ext cx="364236" cy="486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593079" y="2958083"/>
              <a:ext cx="591312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93420" y="3300983"/>
              <a:ext cx="1229868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502664" y="3300983"/>
              <a:ext cx="2452116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1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534156" y="3300983"/>
              <a:ext cx="687324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881627" y="3300983"/>
              <a:ext cx="1877568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338571" y="3300983"/>
              <a:ext cx="591312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93420" y="3643883"/>
              <a:ext cx="5234940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711" y="4087367"/>
              <a:ext cx="509016" cy="66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93420" y="4062983"/>
              <a:ext cx="5000244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93420" y="4405883"/>
              <a:ext cx="5413248" cy="705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1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93420" y="4748783"/>
              <a:ext cx="2324100" cy="705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711" y="5192268"/>
              <a:ext cx="509016" cy="66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93420" y="5167883"/>
              <a:ext cx="4946904" cy="705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93420" y="5510783"/>
              <a:ext cx="2308860" cy="705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11"/>
          <p:cNvSpPr txBox="1"/>
          <p:nvPr/>
        </p:nvSpPr>
        <p:spPr>
          <a:xfrm>
            <a:off x="523240" y="1574037"/>
            <a:ext cx="5386705" cy="440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342900" lvl="0" marL="368300" marR="1625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two-dimension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applied to  an object by repositioning it along a  circular path in the xy plane.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177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a rotation, we specify a 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angle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and the position (x</a:t>
            </a:r>
            <a:r>
              <a:rPr baseline="-25000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of the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point (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 point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about which the object is to be rotated.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94615" rtl="0" algn="l">
              <a:lnSpc>
                <a:spcPct val="108000"/>
              </a:lnSpc>
              <a:spcBef>
                <a:spcPts val="64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values for the rotation angle  define counterclockwise rotations about  the pivot point.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559435" rtl="0" algn="l">
              <a:lnSpc>
                <a:spcPct val="108000"/>
              </a:lnSpc>
              <a:spcBef>
                <a:spcPts val="605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values rotate objects in the  clock direction.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400799" y="1523985"/>
            <a:ext cx="2338375" cy="21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400799" y="3886237"/>
            <a:ext cx="2291129" cy="224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56" name="Google Shape;25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2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9" name="Google Shape;259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2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12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6" name="Google Shape;26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45079" y="89915"/>
            <a:ext cx="4088892" cy="111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>
            <p:ph type="title"/>
          </p:nvPr>
        </p:nvSpPr>
        <p:spPr>
          <a:xfrm>
            <a:off x="2846070" y="197866"/>
            <a:ext cx="34524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Rotation (cont.)</a:t>
            </a:r>
            <a:endParaRPr sz="4000"/>
          </a:p>
        </p:txBody>
      </p:sp>
      <p:grpSp>
        <p:nvGrpSpPr>
          <p:cNvPr id="268" name="Google Shape;268;p12"/>
          <p:cNvGrpSpPr/>
          <p:nvPr/>
        </p:nvGrpSpPr>
        <p:grpSpPr>
          <a:xfrm>
            <a:off x="341375" y="806195"/>
            <a:ext cx="8218932" cy="3904488"/>
            <a:chOff x="341375" y="806195"/>
            <a:chExt cx="8218932" cy="3904488"/>
          </a:xfrm>
        </p:grpSpPr>
        <p:pic>
          <p:nvPicPr>
            <p:cNvPr id="269" name="Google Shape;269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833627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806195"/>
              <a:ext cx="6771132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0559" y="1190243"/>
              <a:ext cx="2729483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2059" y="1659635"/>
              <a:ext cx="2055876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85260" y="1659635"/>
              <a:ext cx="1895856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2156459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0559" y="2129028"/>
              <a:ext cx="788974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0559" y="2513075"/>
              <a:ext cx="324154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70559" y="2982468"/>
              <a:ext cx="5049012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1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50179" y="2982468"/>
              <a:ext cx="580644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449823" y="2982468"/>
              <a:ext cx="2061972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70559" y="3451860"/>
              <a:ext cx="695096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3948684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70559" y="3921251"/>
              <a:ext cx="1197864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12"/>
          <p:cNvSpPr txBox="1"/>
          <p:nvPr/>
        </p:nvSpPr>
        <p:spPr>
          <a:xfrm>
            <a:off x="535940" y="880617"/>
            <a:ext cx="7708900" cy="3567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112458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coordinates of the point in polar  coordinates are 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r cos φ,	y = r sin φ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7857"/>
              </a:lnSpc>
              <a:spcBef>
                <a:spcPts val="72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express the transformed coordinates in terms  of angles θ and φ as: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855344" rtl="0" algn="l">
              <a:lnSpc>
                <a:spcPct val="132142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 = r cos (φ + θ) = r cos φ cos θ - r sin φ sin θ  y' = r cos (φ + θ) = r cos φ sin θ + r sin φ cos θ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4" name="Google Shape;284;p12"/>
          <p:cNvGrpSpPr/>
          <p:nvPr/>
        </p:nvGrpSpPr>
        <p:grpSpPr>
          <a:xfrm>
            <a:off x="670559" y="4390644"/>
            <a:ext cx="6632448" cy="789432"/>
            <a:chOff x="670559" y="4390644"/>
            <a:chExt cx="6632448" cy="789432"/>
          </a:xfrm>
        </p:grpSpPr>
        <p:pic>
          <p:nvPicPr>
            <p:cNvPr id="285" name="Google Shape;285;p1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70559" y="4390644"/>
              <a:ext cx="2157983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359152" y="4390644"/>
              <a:ext cx="58064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560320" y="4390644"/>
              <a:ext cx="4742687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12"/>
          <p:cNvSpPr txBox="1"/>
          <p:nvPr/>
        </p:nvSpPr>
        <p:spPr>
          <a:xfrm>
            <a:off x="878839" y="4465701"/>
            <a:ext cx="28682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 = x cos θ - y sin θ;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9" name="Google Shape;289;p12"/>
          <p:cNvGrpSpPr/>
          <p:nvPr/>
        </p:nvGrpSpPr>
        <p:grpSpPr>
          <a:xfrm>
            <a:off x="1242060" y="4860035"/>
            <a:ext cx="3930394" cy="1258824"/>
            <a:chOff x="1242060" y="4860035"/>
            <a:chExt cx="3930394" cy="1258824"/>
          </a:xfrm>
        </p:grpSpPr>
        <p:pic>
          <p:nvPicPr>
            <p:cNvPr id="290" name="Google Shape;290;p1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995927" y="4860035"/>
              <a:ext cx="1176527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242060" y="5329427"/>
              <a:ext cx="2987040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12"/>
          <p:cNvSpPr txBox="1"/>
          <p:nvPr/>
        </p:nvSpPr>
        <p:spPr>
          <a:xfrm>
            <a:off x="1450594" y="5404815"/>
            <a:ext cx="24561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 = R * P, where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4141017" y="4465701"/>
            <a:ext cx="3367404" cy="115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y' = x sin θ + y cos θ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(OR)	</a:t>
            </a:r>
            <a:r>
              <a:rPr baseline="-25000" lang="en-US" sz="41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	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aseline="-25000" lang="en-US" sz="41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baseline="-25000" sz="412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4485849" y="5702027"/>
            <a:ext cx="3048000" cy="531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63500" marR="0" rtl="0" algn="l">
              <a:lnSpc>
                <a:spcPct val="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aseline="30000" lang="en-US" sz="41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4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1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	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baseline="30000" lang="en-US" sz="41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baseline="30000" sz="412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683260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sz="2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0" name="Google Shape;30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13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13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5" name="Google Shape;30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13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0" name="Google Shape;31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60420" y="158495"/>
            <a:ext cx="2456688" cy="122834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 txBox="1"/>
          <p:nvPr>
            <p:ph type="title"/>
          </p:nvPr>
        </p:nvSpPr>
        <p:spPr>
          <a:xfrm>
            <a:off x="3693414" y="277113"/>
            <a:ext cx="175450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312420" y="1135380"/>
            <a:ext cx="8566404" cy="5093207"/>
            <a:chOff x="312420" y="1135380"/>
            <a:chExt cx="8566404" cy="5093207"/>
          </a:xfrm>
        </p:grpSpPr>
        <p:pic>
          <p:nvPicPr>
            <p:cNvPr id="313" name="Google Shape;313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1165860"/>
              <a:ext cx="647699" cy="84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0079" y="1135380"/>
              <a:ext cx="909827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6507" y="1135380"/>
              <a:ext cx="175260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339340" y="1135380"/>
              <a:ext cx="612190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0079" y="1623060"/>
              <a:ext cx="1734312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2238755"/>
              <a:ext cx="647699" cy="84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40079" y="2208276"/>
              <a:ext cx="7976616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40079" y="2695955"/>
              <a:ext cx="766114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0079" y="3183636"/>
              <a:ext cx="5239512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346191" y="3183636"/>
              <a:ext cx="681227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574791" y="3447287"/>
              <a:ext cx="496824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718048" y="3183636"/>
              <a:ext cx="1211579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396228" y="3183636"/>
              <a:ext cx="681227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624828" y="3447287"/>
              <a:ext cx="484631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1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758940" y="3183636"/>
              <a:ext cx="961644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1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40079" y="3671315"/>
              <a:ext cx="750570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211580" y="4256531"/>
              <a:ext cx="1827276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505455" y="4256531"/>
              <a:ext cx="681228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734055" y="4520183"/>
              <a:ext cx="496824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778252" y="4256531"/>
              <a:ext cx="2593848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838699" y="4256531"/>
              <a:ext cx="681227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067299" y="4520183"/>
              <a:ext cx="484631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2420" y="4872227"/>
              <a:ext cx="647699" cy="84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40079" y="4841747"/>
              <a:ext cx="277368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880359" y="4841747"/>
              <a:ext cx="681227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108959" y="5105400"/>
              <a:ext cx="496824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253740" y="4841747"/>
              <a:ext cx="562508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40079" y="5329427"/>
              <a:ext cx="1211580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318259" y="5329427"/>
              <a:ext cx="681228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546859" y="5593080"/>
              <a:ext cx="484631" cy="617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1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679447" y="5329427"/>
              <a:ext cx="3293364" cy="899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13"/>
          <p:cNvSpPr txBox="1"/>
          <p:nvPr/>
        </p:nvSpPr>
        <p:spPr>
          <a:xfrm>
            <a:off x="523240" y="1218945"/>
            <a:ext cx="7996555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68300" marR="4343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 alters the size of an  objects.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27305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operation can be carried out for polygons  by multiplying the coordinate values (x, y) of  each vertex by scaling factors s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produce the transformed coordinates (x', y'):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398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 = x * s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y' = y * s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aseline="-25000"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1778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factor s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objects in the x direction,  and s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y direction.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50" name="Google Shape;35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14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3" name="Google Shape;35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14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5" name="Google Shape;355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14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0" name="Google Shape;360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883" y="333756"/>
            <a:ext cx="4175760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4"/>
          <p:cNvSpPr txBox="1"/>
          <p:nvPr>
            <p:ph type="title"/>
          </p:nvPr>
        </p:nvSpPr>
        <p:spPr>
          <a:xfrm>
            <a:off x="2833497" y="452755"/>
            <a:ext cx="34778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(cont.)</a:t>
            </a:r>
            <a:endParaRPr/>
          </a:p>
        </p:txBody>
      </p:sp>
      <p:grpSp>
        <p:nvGrpSpPr>
          <p:cNvPr id="362" name="Google Shape;362;p14"/>
          <p:cNvGrpSpPr/>
          <p:nvPr/>
        </p:nvGrpSpPr>
        <p:grpSpPr>
          <a:xfrm>
            <a:off x="341375" y="1531619"/>
            <a:ext cx="6068568" cy="4629912"/>
            <a:chOff x="341375" y="1531619"/>
            <a:chExt cx="6068568" cy="4629912"/>
          </a:xfrm>
        </p:grpSpPr>
        <p:pic>
          <p:nvPicPr>
            <p:cNvPr id="363" name="Google Shape;363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1559051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0559" y="1531619"/>
              <a:ext cx="4998720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0559" y="1958339"/>
              <a:ext cx="4643628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14899" y="2189987"/>
              <a:ext cx="437388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042916" y="1958339"/>
              <a:ext cx="1190243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33872" y="2189987"/>
              <a:ext cx="426720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862828" y="1958339"/>
              <a:ext cx="547115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2497836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70559" y="2470403"/>
              <a:ext cx="5475732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3009900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70559" y="2982467"/>
              <a:ext cx="5541264" cy="789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3521963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70559" y="3494531"/>
              <a:ext cx="491642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4034027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70559" y="4006596"/>
              <a:ext cx="151180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83079" y="4238243"/>
              <a:ext cx="437388" cy="541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911095" y="4006596"/>
              <a:ext cx="119024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702052" y="4238243"/>
              <a:ext cx="426719" cy="541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819399" y="4006596"/>
              <a:ext cx="3515867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70559" y="4433315"/>
              <a:ext cx="192328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124455" y="4433315"/>
              <a:ext cx="2834640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489704" y="4433315"/>
              <a:ext cx="547115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1375" y="4972811"/>
              <a:ext cx="566928" cy="74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70559" y="4945379"/>
              <a:ext cx="3279648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550920" y="5177028"/>
              <a:ext cx="437388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678935" y="4945379"/>
              <a:ext cx="1191767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471416" y="5177028"/>
              <a:ext cx="426720" cy="5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588764" y="4945379"/>
              <a:ext cx="847343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70559" y="5372099"/>
              <a:ext cx="3262884" cy="789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1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464052" y="5372099"/>
              <a:ext cx="547115" cy="789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14"/>
          <p:cNvSpPr txBox="1"/>
          <p:nvPr/>
        </p:nvSpPr>
        <p:spPr>
          <a:xfrm>
            <a:off x="523240" y="1606042"/>
            <a:ext cx="5664835" cy="429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683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positive numeric values can  assigned to the scaling factor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&lt;1, reduce the size of object.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&gt;1, enlarge the size of object.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values =1, unchanged size.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18161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assigned the same  value, it is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scaling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Unequal values for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</a:t>
            </a:r>
            <a:r>
              <a:rPr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differential scaling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4" name="Google Shape;394;p14"/>
          <p:cNvGrpSpPr/>
          <p:nvPr/>
        </p:nvGrpSpPr>
        <p:grpSpPr>
          <a:xfrm>
            <a:off x="6705599" y="1600197"/>
            <a:ext cx="2014381" cy="4038408"/>
            <a:chOff x="6705599" y="1600197"/>
            <a:chExt cx="2014381" cy="4038408"/>
          </a:xfrm>
        </p:grpSpPr>
        <p:pic>
          <p:nvPicPr>
            <p:cNvPr id="395" name="Google Shape;395;p1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705599" y="1600197"/>
              <a:ext cx="1974094" cy="2057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705599" y="3886133"/>
              <a:ext cx="2014381" cy="17524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02" name="Google Shape;40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0844" y="3158744"/>
              <a:ext cx="4709286" cy="252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15"/>
            <p:cNvSpPr/>
            <p:nvPr/>
          </p:nvSpPr>
          <p:spPr>
            <a:xfrm>
              <a:off x="0" y="2438399"/>
              <a:ext cx="9144000" cy="3733800"/>
            </a:xfrm>
            <a:custGeom>
              <a:rect b="b" l="l" r="r" t="t"/>
              <a:pathLst>
                <a:path extrusionOk="0" h="3733800" w="9144000">
                  <a:moveTo>
                    <a:pt x="4267200" y="2819400"/>
                  </a:moveTo>
                  <a:lnTo>
                    <a:pt x="4224274" y="2628900"/>
                  </a:lnTo>
                  <a:lnTo>
                    <a:pt x="3219450" y="2219325"/>
                  </a:lnTo>
                  <a:lnTo>
                    <a:pt x="3124200" y="2209800"/>
                  </a:lnTo>
                  <a:lnTo>
                    <a:pt x="1524000" y="2667000"/>
                  </a:lnTo>
                  <a:lnTo>
                    <a:pt x="0" y="1790700"/>
                  </a:lnTo>
                  <a:lnTo>
                    <a:pt x="0" y="2667000"/>
                  </a:lnTo>
                  <a:lnTo>
                    <a:pt x="1371600" y="3429000"/>
                  </a:lnTo>
                  <a:lnTo>
                    <a:pt x="2057400" y="3276600"/>
                  </a:lnTo>
                  <a:lnTo>
                    <a:pt x="2514600" y="3733800"/>
                  </a:lnTo>
                  <a:lnTo>
                    <a:pt x="3657600" y="3505200"/>
                  </a:lnTo>
                  <a:lnTo>
                    <a:pt x="4267200" y="2819400"/>
                  </a:lnTo>
                  <a:close/>
                </a:path>
                <a:path extrusionOk="0" h="3733800" w="9144000">
                  <a:moveTo>
                    <a:pt x="9144000" y="0"/>
                  </a:moveTo>
                  <a:lnTo>
                    <a:pt x="8999601" y="4699"/>
                  </a:lnTo>
                  <a:lnTo>
                    <a:pt x="8951976" y="4699"/>
                  </a:lnTo>
                  <a:lnTo>
                    <a:pt x="8723376" y="42799"/>
                  </a:lnTo>
                  <a:lnTo>
                    <a:pt x="8685276" y="61849"/>
                  </a:lnTo>
                  <a:lnTo>
                    <a:pt x="8647176" y="90424"/>
                  </a:lnTo>
                  <a:lnTo>
                    <a:pt x="8628126" y="109474"/>
                  </a:lnTo>
                  <a:lnTo>
                    <a:pt x="8429625" y="157099"/>
                  </a:lnTo>
                  <a:lnTo>
                    <a:pt x="8342376" y="176149"/>
                  </a:lnTo>
                  <a:lnTo>
                    <a:pt x="8247126" y="185674"/>
                  </a:lnTo>
                  <a:lnTo>
                    <a:pt x="7828026" y="242824"/>
                  </a:lnTo>
                  <a:lnTo>
                    <a:pt x="7608951" y="261874"/>
                  </a:lnTo>
                  <a:lnTo>
                    <a:pt x="7418451" y="280924"/>
                  </a:lnTo>
                  <a:lnTo>
                    <a:pt x="7332726" y="290449"/>
                  </a:lnTo>
                  <a:lnTo>
                    <a:pt x="7256526" y="299974"/>
                  </a:lnTo>
                  <a:lnTo>
                    <a:pt x="7199376" y="299974"/>
                  </a:lnTo>
                  <a:lnTo>
                    <a:pt x="7151751" y="309499"/>
                  </a:lnTo>
                  <a:lnTo>
                    <a:pt x="7113651" y="309499"/>
                  </a:lnTo>
                  <a:lnTo>
                    <a:pt x="7104126" y="319024"/>
                  </a:lnTo>
                  <a:lnTo>
                    <a:pt x="7086600" y="328549"/>
                  </a:lnTo>
                  <a:lnTo>
                    <a:pt x="7038975" y="366649"/>
                  </a:lnTo>
                  <a:lnTo>
                    <a:pt x="6961251" y="414274"/>
                  </a:lnTo>
                  <a:lnTo>
                    <a:pt x="6875526" y="461899"/>
                  </a:lnTo>
                  <a:lnTo>
                    <a:pt x="6799326" y="509397"/>
                  </a:lnTo>
                  <a:lnTo>
                    <a:pt x="6723126" y="547497"/>
                  </a:lnTo>
                  <a:lnTo>
                    <a:pt x="6675501" y="576072"/>
                  </a:lnTo>
                  <a:lnTo>
                    <a:pt x="6665976" y="585597"/>
                  </a:lnTo>
                  <a:lnTo>
                    <a:pt x="6656451" y="585597"/>
                  </a:lnTo>
                  <a:lnTo>
                    <a:pt x="6494526" y="661797"/>
                  </a:lnTo>
                  <a:lnTo>
                    <a:pt x="6332601" y="726948"/>
                  </a:lnTo>
                  <a:lnTo>
                    <a:pt x="6265926" y="755396"/>
                  </a:lnTo>
                  <a:lnTo>
                    <a:pt x="6208776" y="774446"/>
                  </a:lnTo>
                  <a:lnTo>
                    <a:pt x="6172200" y="793496"/>
                  </a:lnTo>
                  <a:lnTo>
                    <a:pt x="6153150" y="803021"/>
                  </a:lnTo>
                  <a:lnTo>
                    <a:pt x="6124575" y="831596"/>
                  </a:lnTo>
                  <a:lnTo>
                    <a:pt x="6105525" y="860171"/>
                  </a:lnTo>
                  <a:lnTo>
                    <a:pt x="6096000" y="888746"/>
                  </a:lnTo>
                  <a:lnTo>
                    <a:pt x="6096000" y="917321"/>
                  </a:lnTo>
                  <a:lnTo>
                    <a:pt x="6057900" y="936371"/>
                  </a:lnTo>
                  <a:lnTo>
                    <a:pt x="5999226" y="974471"/>
                  </a:lnTo>
                  <a:lnTo>
                    <a:pt x="5970651" y="1012571"/>
                  </a:lnTo>
                  <a:lnTo>
                    <a:pt x="5856351" y="1203071"/>
                  </a:lnTo>
                  <a:lnTo>
                    <a:pt x="5846826" y="1231519"/>
                  </a:lnTo>
                  <a:lnTo>
                    <a:pt x="5827776" y="1250569"/>
                  </a:lnTo>
                  <a:lnTo>
                    <a:pt x="5808726" y="1260094"/>
                  </a:lnTo>
                  <a:lnTo>
                    <a:pt x="5780151" y="1279144"/>
                  </a:lnTo>
                  <a:lnTo>
                    <a:pt x="5732526" y="1307719"/>
                  </a:lnTo>
                  <a:lnTo>
                    <a:pt x="5648325" y="1355344"/>
                  </a:lnTo>
                  <a:lnTo>
                    <a:pt x="5465826" y="1469644"/>
                  </a:lnTo>
                  <a:lnTo>
                    <a:pt x="5351526" y="1545844"/>
                  </a:lnTo>
                  <a:lnTo>
                    <a:pt x="5332476" y="1574419"/>
                  </a:lnTo>
                  <a:lnTo>
                    <a:pt x="5332476" y="1622044"/>
                  </a:lnTo>
                  <a:lnTo>
                    <a:pt x="5351526" y="1650619"/>
                  </a:lnTo>
                  <a:lnTo>
                    <a:pt x="5399151" y="1660144"/>
                  </a:lnTo>
                  <a:lnTo>
                    <a:pt x="5465826" y="1660144"/>
                  </a:lnTo>
                  <a:lnTo>
                    <a:pt x="5542026" y="1641094"/>
                  </a:lnTo>
                  <a:lnTo>
                    <a:pt x="5638800" y="1622044"/>
                  </a:lnTo>
                  <a:lnTo>
                    <a:pt x="5751576" y="1593469"/>
                  </a:lnTo>
                  <a:lnTo>
                    <a:pt x="5865876" y="1555369"/>
                  </a:lnTo>
                  <a:lnTo>
                    <a:pt x="5980176" y="1507744"/>
                  </a:lnTo>
                  <a:lnTo>
                    <a:pt x="6172200" y="1422019"/>
                  </a:lnTo>
                  <a:lnTo>
                    <a:pt x="6227826" y="1393444"/>
                  </a:lnTo>
                  <a:lnTo>
                    <a:pt x="6237351" y="1383919"/>
                  </a:lnTo>
                  <a:lnTo>
                    <a:pt x="6294501" y="1383919"/>
                  </a:lnTo>
                  <a:lnTo>
                    <a:pt x="6361176" y="1374394"/>
                  </a:lnTo>
                  <a:lnTo>
                    <a:pt x="6465951" y="1345819"/>
                  </a:lnTo>
                  <a:lnTo>
                    <a:pt x="6591300" y="1317244"/>
                  </a:lnTo>
                  <a:lnTo>
                    <a:pt x="6723126" y="1288669"/>
                  </a:lnTo>
                  <a:lnTo>
                    <a:pt x="6866001" y="1260094"/>
                  </a:lnTo>
                  <a:lnTo>
                    <a:pt x="7019925" y="1241044"/>
                  </a:lnTo>
                  <a:lnTo>
                    <a:pt x="7161276" y="1231519"/>
                  </a:lnTo>
                  <a:lnTo>
                    <a:pt x="7256526" y="1241044"/>
                  </a:lnTo>
                  <a:lnTo>
                    <a:pt x="7370826" y="1279144"/>
                  </a:lnTo>
                  <a:lnTo>
                    <a:pt x="7486650" y="1326769"/>
                  </a:lnTo>
                  <a:lnTo>
                    <a:pt x="7580376" y="1383919"/>
                  </a:lnTo>
                  <a:lnTo>
                    <a:pt x="7637526" y="1441069"/>
                  </a:lnTo>
                  <a:lnTo>
                    <a:pt x="7656576" y="1479169"/>
                  </a:lnTo>
                  <a:lnTo>
                    <a:pt x="7656576" y="1507744"/>
                  </a:lnTo>
                  <a:lnTo>
                    <a:pt x="7647051" y="1536319"/>
                  </a:lnTo>
                  <a:lnTo>
                    <a:pt x="7618476" y="1574419"/>
                  </a:lnTo>
                  <a:lnTo>
                    <a:pt x="7570851" y="1593469"/>
                  </a:lnTo>
                  <a:lnTo>
                    <a:pt x="7505700" y="1622044"/>
                  </a:lnTo>
                  <a:lnTo>
                    <a:pt x="7399401" y="1650619"/>
                  </a:lnTo>
                  <a:lnTo>
                    <a:pt x="7313676" y="1688719"/>
                  </a:lnTo>
                  <a:lnTo>
                    <a:pt x="7237476" y="1717167"/>
                  </a:lnTo>
                  <a:lnTo>
                    <a:pt x="7170801" y="1745742"/>
                  </a:lnTo>
                  <a:lnTo>
                    <a:pt x="7123176" y="1774317"/>
                  </a:lnTo>
                  <a:lnTo>
                    <a:pt x="7094601" y="1793367"/>
                  </a:lnTo>
                  <a:lnTo>
                    <a:pt x="7067550" y="1821942"/>
                  </a:lnTo>
                  <a:lnTo>
                    <a:pt x="7048500" y="1840992"/>
                  </a:lnTo>
                  <a:lnTo>
                    <a:pt x="7029450" y="1888617"/>
                  </a:lnTo>
                  <a:lnTo>
                    <a:pt x="7038975" y="1917192"/>
                  </a:lnTo>
                  <a:lnTo>
                    <a:pt x="7048500" y="1936242"/>
                  </a:lnTo>
                  <a:lnTo>
                    <a:pt x="7067550" y="1955292"/>
                  </a:lnTo>
                  <a:lnTo>
                    <a:pt x="7094601" y="1955292"/>
                  </a:lnTo>
                  <a:lnTo>
                    <a:pt x="7123176" y="1945767"/>
                  </a:lnTo>
                  <a:lnTo>
                    <a:pt x="7161276" y="1945767"/>
                  </a:lnTo>
                  <a:lnTo>
                    <a:pt x="7447026" y="1917192"/>
                  </a:lnTo>
                  <a:lnTo>
                    <a:pt x="7543800" y="1898142"/>
                  </a:lnTo>
                  <a:lnTo>
                    <a:pt x="7608951" y="1879092"/>
                  </a:lnTo>
                  <a:lnTo>
                    <a:pt x="7628001" y="1869567"/>
                  </a:lnTo>
                  <a:lnTo>
                    <a:pt x="7637526" y="1869567"/>
                  </a:lnTo>
                  <a:lnTo>
                    <a:pt x="7656576" y="1860042"/>
                  </a:lnTo>
                  <a:lnTo>
                    <a:pt x="7694676" y="1850517"/>
                  </a:lnTo>
                  <a:lnTo>
                    <a:pt x="7761351" y="1821942"/>
                  </a:lnTo>
                  <a:lnTo>
                    <a:pt x="7837551" y="1793367"/>
                  </a:lnTo>
                  <a:lnTo>
                    <a:pt x="8001000" y="1736217"/>
                  </a:lnTo>
                  <a:lnTo>
                    <a:pt x="8066151" y="1707769"/>
                  </a:lnTo>
                  <a:lnTo>
                    <a:pt x="8123301" y="1688719"/>
                  </a:lnTo>
                  <a:lnTo>
                    <a:pt x="8209026" y="1650619"/>
                  </a:lnTo>
                  <a:lnTo>
                    <a:pt x="8266176" y="1593469"/>
                  </a:lnTo>
                  <a:lnTo>
                    <a:pt x="8304276" y="1526794"/>
                  </a:lnTo>
                  <a:lnTo>
                    <a:pt x="8332851" y="1479169"/>
                  </a:lnTo>
                  <a:lnTo>
                    <a:pt x="8399526" y="1374394"/>
                  </a:lnTo>
                  <a:lnTo>
                    <a:pt x="8485251" y="1269619"/>
                  </a:lnTo>
                  <a:lnTo>
                    <a:pt x="8523402" y="1231519"/>
                  </a:lnTo>
                  <a:lnTo>
                    <a:pt x="8580501" y="1174496"/>
                  </a:lnTo>
                  <a:lnTo>
                    <a:pt x="8685276" y="1098308"/>
                  </a:lnTo>
                  <a:lnTo>
                    <a:pt x="8771001" y="1031621"/>
                  </a:lnTo>
                  <a:lnTo>
                    <a:pt x="8847201" y="983996"/>
                  </a:lnTo>
                  <a:lnTo>
                    <a:pt x="8894826" y="945896"/>
                  </a:lnTo>
                  <a:lnTo>
                    <a:pt x="8915400" y="936371"/>
                  </a:lnTo>
                  <a:lnTo>
                    <a:pt x="9142349" y="822071"/>
                  </a:lnTo>
                  <a:lnTo>
                    <a:pt x="9142349" y="904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5" name="Google Shape;40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9800" y="2438400"/>
              <a:ext cx="3124200" cy="1210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15"/>
            <p:cNvSpPr/>
            <p:nvPr/>
          </p:nvSpPr>
          <p:spPr>
            <a:xfrm>
              <a:off x="5330952" y="2915411"/>
              <a:ext cx="3810000" cy="1483360"/>
            </a:xfrm>
            <a:custGeom>
              <a:rect b="b" l="l" r="r" t="t"/>
              <a:pathLst>
                <a:path extrusionOk="0" h="1483360" w="3810000">
                  <a:moveTo>
                    <a:pt x="1302385" y="835660"/>
                  </a:moveTo>
                  <a:lnTo>
                    <a:pt x="952500" y="835660"/>
                  </a:lnTo>
                  <a:lnTo>
                    <a:pt x="856869" y="835660"/>
                  </a:lnTo>
                  <a:lnTo>
                    <a:pt x="734314" y="835660"/>
                  </a:lnTo>
                  <a:lnTo>
                    <a:pt x="705612" y="845185"/>
                  </a:lnTo>
                  <a:lnTo>
                    <a:pt x="686562" y="864235"/>
                  </a:lnTo>
                  <a:lnTo>
                    <a:pt x="676910" y="892810"/>
                  </a:lnTo>
                  <a:lnTo>
                    <a:pt x="667385" y="930783"/>
                  </a:lnTo>
                  <a:lnTo>
                    <a:pt x="648335" y="949833"/>
                  </a:lnTo>
                  <a:lnTo>
                    <a:pt x="619633" y="959358"/>
                  </a:lnTo>
                  <a:lnTo>
                    <a:pt x="552704" y="987933"/>
                  </a:lnTo>
                  <a:lnTo>
                    <a:pt x="476250" y="1016508"/>
                  </a:lnTo>
                  <a:lnTo>
                    <a:pt x="409321" y="1026033"/>
                  </a:lnTo>
                  <a:lnTo>
                    <a:pt x="353568" y="1035558"/>
                  </a:lnTo>
                  <a:lnTo>
                    <a:pt x="286766" y="1064133"/>
                  </a:lnTo>
                  <a:lnTo>
                    <a:pt x="238887" y="1102106"/>
                  </a:lnTo>
                  <a:lnTo>
                    <a:pt x="219837" y="1111631"/>
                  </a:lnTo>
                  <a:lnTo>
                    <a:pt x="210312" y="1121156"/>
                  </a:lnTo>
                  <a:lnTo>
                    <a:pt x="200660" y="1130681"/>
                  </a:lnTo>
                  <a:lnTo>
                    <a:pt x="172085" y="1130681"/>
                  </a:lnTo>
                  <a:lnTo>
                    <a:pt x="152908" y="1121156"/>
                  </a:lnTo>
                  <a:lnTo>
                    <a:pt x="143383" y="1121156"/>
                  </a:lnTo>
                  <a:lnTo>
                    <a:pt x="0" y="1149731"/>
                  </a:lnTo>
                  <a:lnTo>
                    <a:pt x="19050" y="1178306"/>
                  </a:lnTo>
                  <a:lnTo>
                    <a:pt x="66929" y="1187831"/>
                  </a:lnTo>
                  <a:lnTo>
                    <a:pt x="133858" y="1187831"/>
                  </a:lnTo>
                  <a:lnTo>
                    <a:pt x="210312" y="1168781"/>
                  </a:lnTo>
                  <a:lnTo>
                    <a:pt x="305816" y="1149731"/>
                  </a:lnTo>
                  <a:lnTo>
                    <a:pt x="381165" y="1130681"/>
                  </a:lnTo>
                  <a:lnTo>
                    <a:pt x="386029" y="1129449"/>
                  </a:lnTo>
                  <a:lnTo>
                    <a:pt x="382524" y="1130808"/>
                  </a:lnTo>
                  <a:lnTo>
                    <a:pt x="382524" y="1168908"/>
                  </a:lnTo>
                  <a:lnTo>
                    <a:pt x="409702" y="1197483"/>
                  </a:lnTo>
                  <a:lnTo>
                    <a:pt x="428879" y="1207008"/>
                  </a:lnTo>
                  <a:lnTo>
                    <a:pt x="457581" y="1207008"/>
                  </a:lnTo>
                  <a:lnTo>
                    <a:pt x="543941" y="1187958"/>
                  </a:lnTo>
                  <a:lnTo>
                    <a:pt x="601472" y="1168908"/>
                  </a:lnTo>
                  <a:lnTo>
                    <a:pt x="668528" y="1102233"/>
                  </a:lnTo>
                  <a:lnTo>
                    <a:pt x="678180" y="1073658"/>
                  </a:lnTo>
                  <a:lnTo>
                    <a:pt x="678180" y="1022032"/>
                  </a:lnTo>
                  <a:lnTo>
                    <a:pt x="680097" y="1021156"/>
                  </a:lnTo>
                  <a:lnTo>
                    <a:pt x="696087" y="1074420"/>
                  </a:lnTo>
                  <a:lnTo>
                    <a:pt x="772414" y="1074420"/>
                  </a:lnTo>
                  <a:lnTo>
                    <a:pt x="829691" y="1055370"/>
                  </a:lnTo>
                  <a:lnTo>
                    <a:pt x="875792" y="1026795"/>
                  </a:lnTo>
                  <a:lnTo>
                    <a:pt x="933069" y="950595"/>
                  </a:lnTo>
                  <a:lnTo>
                    <a:pt x="955548" y="911733"/>
                  </a:lnTo>
                  <a:lnTo>
                    <a:pt x="962025" y="911733"/>
                  </a:lnTo>
                  <a:lnTo>
                    <a:pt x="1028954" y="902335"/>
                  </a:lnTo>
                  <a:lnTo>
                    <a:pt x="1134110" y="873760"/>
                  </a:lnTo>
                  <a:lnTo>
                    <a:pt x="1258316" y="845185"/>
                  </a:lnTo>
                  <a:lnTo>
                    <a:pt x="1302385" y="835660"/>
                  </a:lnTo>
                  <a:close/>
                </a:path>
                <a:path extrusionOk="0" h="1483360" w="3810000">
                  <a:moveTo>
                    <a:pt x="1601724" y="0"/>
                  </a:moveTo>
                  <a:lnTo>
                    <a:pt x="1592199" y="0"/>
                  </a:lnTo>
                  <a:lnTo>
                    <a:pt x="1563497" y="9525"/>
                  </a:lnTo>
                  <a:lnTo>
                    <a:pt x="1525270" y="19050"/>
                  </a:lnTo>
                  <a:lnTo>
                    <a:pt x="1467866" y="47498"/>
                  </a:lnTo>
                  <a:lnTo>
                    <a:pt x="1391412" y="76073"/>
                  </a:lnTo>
                  <a:lnTo>
                    <a:pt x="1163447" y="190246"/>
                  </a:lnTo>
                  <a:lnTo>
                    <a:pt x="1096518" y="226695"/>
                  </a:lnTo>
                  <a:lnTo>
                    <a:pt x="981837" y="283718"/>
                  </a:lnTo>
                  <a:lnTo>
                    <a:pt x="886206" y="321691"/>
                  </a:lnTo>
                  <a:lnTo>
                    <a:pt x="820928" y="340741"/>
                  </a:lnTo>
                  <a:lnTo>
                    <a:pt x="792226" y="350266"/>
                  </a:lnTo>
                  <a:lnTo>
                    <a:pt x="782701" y="359791"/>
                  </a:lnTo>
                  <a:lnTo>
                    <a:pt x="773049" y="378841"/>
                  </a:lnTo>
                  <a:lnTo>
                    <a:pt x="773049" y="397764"/>
                  </a:lnTo>
                  <a:lnTo>
                    <a:pt x="763524" y="426339"/>
                  </a:lnTo>
                  <a:lnTo>
                    <a:pt x="763524" y="435864"/>
                  </a:lnTo>
                  <a:lnTo>
                    <a:pt x="867156" y="397764"/>
                  </a:lnTo>
                  <a:lnTo>
                    <a:pt x="972312" y="350266"/>
                  </a:lnTo>
                  <a:lnTo>
                    <a:pt x="1305293" y="171196"/>
                  </a:lnTo>
                  <a:lnTo>
                    <a:pt x="1391412" y="123571"/>
                  </a:lnTo>
                  <a:lnTo>
                    <a:pt x="1458341" y="85598"/>
                  </a:lnTo>
                  <a:lnTo>
                    <a:pt x="1496568" y="66548"/>
                  </a:lnTo>
                  <a:lnTo>
                    <a:pt x="1534795" y="38100"/>
                  </a:lnTo>
                  <a:lnTo>
                    <a:pt x="1592199" y="9525"/>
                  </a:lnTo>
                  <a:lnTo>
                    <a:pt x="1601724" y="0"/>
                  </a:lnTo>
                  <a:close/>
                </a:path>
                <a:path extrusionOk="0" h="1483360" w="3810000">
                  <a:moveTo>
                    <a:pt x="1648968" y="292989"/>
                  </a:moveTo>
                  <a:lnTo>
                    <a:pt x="1639443" y="283464"/>
                  </a:lnTo>
                  <a:lnTo>
                    <a:pt x="1371600" y="283464"/>
                  </a:lnTo>
                  <a:lnTo>
                    <a:pt x="1323721" y="312039"/>
                  </a:lnTo>
                  <a:lnTo>
                    <a:pt x="1277493" y="350139"/>
                  </a:lnTo>
                  <a:lnTo>
                    <a:pt x="1248918" y="369316"/>
                  </a:lnTo>
                  <a:lnTo>
                    <a:pt x="1220216" y="378841"/>
                  </a:lnTo>
                  <a:lnTo>
                    <a:pt x="1181862" y="378841"/>
                  </a:lnTo>
                  <a:lnTo>
                    <a:pt x="1124585" y="388366"/>
                  </a:lnTo>
                  <a:lnTo>
                    <a:pt x="1057529" y="416941"/>
                  </a:lnTo>
                  <a:lnTo>
                    <a:pt x="1000252" y="455041"/>
                  </a:lnTo>
                  <a:lnTo>
                    <a:pt x="961898" y="483616"/>
                  </a:lnTo>
                  <a:lnTo>
                    <a:pt x="942848" y="493141"/>
                  </a:lnTo>
                  <a:lnTo>
                    <a:pt x="914146" y="502666"/>
                  </a:lnTo>
                  <a:lnTo>
                    <a:pt x="781812" y="502666"/>
                  </a:lnTo>
                  <a:lnTo>
                    <a:pt x="686181" y="540893"/>
                  </a:lnTo>
                  <a:lnTo>
                    <a:pt x="580898" y="626618"/>
                  </a:lnTo>
                  <a:lnTo>
                    <a:pt x="552323" y="683768"/>
                  </a:lnTo>
                  <a:lnTo>
                    <a:pt x="523621" y="731520"/>
                  </a:lnTo>
                  <a:lnTo>
                    <a:pt x="513969" y="760095"/>
                  </a:lnTo>
                  <a:lnTo>
                    <a:pt x="504444" y="769620"/>
                  </a:lnTo>
                  <a:lnTo>
                    <a:pt x="580898" y="721995"/>
                  </a:lnTo>
                  <a:lnTo>
                    <a:pt x="638302" y="683768"/>
                  </a:lnTo>
                  <a:lnTo>
                    <a:pt x="676656" y="655193"/>
                  </a:lnTo>
                  <a:lnTo>
                    <a:pt x="695706" y="645668"/>
                  </a:lnTo>
                  <a:lnTo>
                    <a:pt x="705231" y="645668"/>
                  </a:lnTo>
                  <a:lnTo>
                    <a:pt x="733933" y="636143"/>
                  </a:lnTo>
                  <a:lnTo>
                    <a:pt x="772287" y="626618"/>
                  </a:lnTo>
                  <a:lnTo>
                    <a:pt x="820039" y="607568"/>
                  </a:lnTo>
                  <a:lnTo>
                    <a:pt x="942848" y="569468"/>
                  </a:lnTo>
                  <a:lnTo>
                    <a:pt x="1095883" y="531368"/>
                  </a:lnTo>
                  <a:lnTo>
                    <a:pt x="1239266" y="483616"/>
                  </a:lnTo>
                  <a:lnTo>
                    <a:pt x="1371600" y="445516"/>
                  </a:lnTo>
                  <a:lnTo>
                    <a:pt x="1419479" y="426466"/>
                  </a:lnTo>
                  <a:lnTo>
                    <a:pt x="1467231" y="416941"/>
                  </a:lnTo>
                  <a:lnTo>
                    <a:pt x="1495933" y="407416"/>
                  </a:lnTo>
                  <a:lnTo>
                    <a:pt x="1505458" y="397891"/>
                  </a:lnTo>
                  <a:lnTo>
                    <a:pt x="1515110" y="388366"/>
                  </a:lnTo>
                  <a:lnTo>
                    <a:pt x="1543812" y="378841"/>
                  </a:lnTo>
                  <a:lnTo>
                    <a:pt x="1610741" y="331089"/>
                  </a:lnTo>
                  <a:lnTo>
                    <a:pt x="1639443" y="312039"/>
                  </a:lnTo>
                  <a:lnTo>
                    <a:pt x="1648968" y="292989"/>
                  </a:lnTo>
                  <a:close/>
                </a:path>
                <a:path extrusionOk="0" h="1483360" w="3810000">
                  <a:moveTo>
                    <a:pt x="3810000" y="85344"/>
                  </a:moveTo>
                  <a:lnTo>
                    <a:pt x="3733546" y="113919"/>
                  </a:lnTo>
                  <a:lnTo>
                    <a:pt x="3666617" y="142494"/>
                  </a:lnTo>
                  <a:lnTo>
                    <a:pt x="3609340" y="161544"/>
                  </a:lnTo>
                  <a:lnTo>
                    <a:pt x="3553587" y="170942"/>
                  </a:lnTo>
                  <a:lnTo>
                    <a:pt x="3486658" y="170942"/>
                  </a:lnTo>
                  <a:lnTo>
                    <a:pt x="3467608" y="180467"/>
                  </a:lnTo>
                  <a:lnTo>
                    <a:pt x="3419729" y="189992"/>
                  </a:lnTo>
                  <a:lnTo>
                    <a:pt x="3352927" y="209042"/>
                  </a:lnTo>
                  <a:lnTo>
                    <a:pt x="3276346" y="226568"/>
                  </a:lnTo>
                  <a:lnTo>
                    <a:pt x="3219069" y="245618"/>
                  </a:lnTo>
                  <a:lnTo>
                    <a:pt x="3142615" y="264541"/>
                  </a:lnTo>
                  <a:lnTo>
                    <a:pt x="3115564" y="274066"/>
                  </a:lnTo>
                  <a:lnTo>
                    <a:pt x="3067812" y="293116"/>
                  </a:lnTo>
                  <a:lnTo>
                    <a:pt x="3019933" y="302641"/>
                  </a:lnTo>
                  <a:lnTo>
                    <a:pt x="2962656" y="350266"/>
                  </a:lnTo>
                  <a:lnTo>
                    <a:pt x="2933954" y="388366"/>
                  </a:lnTo>
                  <a:lnTo>
                    <a:pt x="2924429" y="435864"/>
                  </a:lnTo>
                  <a:lnTo>
                    <a:pt x="2924429" y="473964"/>
                  </a:lnTo>
                  <a:lnTo>
                    <a:pt x="2933954" y="512064"/>
                  </a:lnTo>
                  <a:lnTo>
                    <a:pt x="2933954" y="569214"/>
                  </a:lnTo>
                  <a:lnTo>
                    <a:pt x="2905252" y="597662"/>
                  </a:lnTo>
                  <a:lnTo>
                    <a:pt x="2857500" y="607187"/>
                  </a:lnTo>
                  <a:lnTo>
                    <a:pt x="2800096" y="588137"/>
                  </a:lnTo>
                  <a:lnTo>
                    <a:pt x="2733294" y="559689"/>
                  </a:lnTo>
                  <a:lnTo>
                    <a:pt x="2639314" y="521589"/>
                  </a:lnTo>
                  <a:lnTo>
                    <a:pt x="2543683" y="502539"/>
                  </a:lnTo>
                  <a:lnTo>
                    <a:pt x="2457704" y="493014"/>
                  </a:lnTo>
                  <a:lnTo>
                    <a:pt x="2400427" y="493014"/>
                  </a:lnTo>
                  <a:lnTo>
                    <a:pt x="2371725" y="502539"/>
                  </a:lnTo>
                  <a:lnTo>
                    <a:pt x="2323846" y="521589"/>
                  </a:lnTo>
                  <a:lnTo>
                    <a:pt x="2228342" y="578612"/>
                  </a:lnTo>
                  <a:lnTo>
                    <a:pt x="2191766" y="607187"/>
                  </a:lnTo>
                  <a:lnTo>
                    <a:pt x="2153539" y="626237"/>
                  </a:lnTo>
                  <a:lnTo>
                    <a:pt x="2124837" y="645287"/>
                  </a:lnTo>
                  <a:lnTo>
                    <a:pt x="2115312" y="654812"/>
                  </a:lnTo>
                  <a:lnTo>
                    <a:pt x="2086610" y="654812"/>
                  </a:lnTo>
                  <a:lnTo>
                    <a:pt x="2048383" y="664337"/>
                  </a:lnTo>
                  <a:lnTo>
                    <a:pt x="2010156" y="664337"/>
                  </a:lnTo>
                  <a:lnTo>
                    <a:pt x="1933702" y="673862"/>
                  </a:lnTo>
                  <a:lnTo>
                    <a:pt x="1905000" y="673862"/>
                  </a:lnTo>
                  <a:lnTo>
                    <a:pt x="1876298" y="664337"/>
                  </a:lnTo>
                  <a:lnTo>
                    <a:pt x="1744091" y="664337"/>
                  </a:lnTo>
                  <a:lnTo>
                    <a:pt x="1677289" y="673862"/>
                  </a:lnTo>
                  <a:lnTo>
                    <a:pt x="1619885" y="683387"/>
                  </a:lnTo>
                  <a:lnTo>
                    <a:pt x="1562608" y="683387"/>
                  </a:lnTo>
                  <a:lnTo>
                    <a:pt x="1524381" y="692912"/>
                  </a:lnTo>
                  <a:lnTo>
                    <a:pt x="1505204" y="702437"/>
                  </a:lnTo>
                  <a:lnTo>
                    <a:pt x="1495679" y="711962"/>
                  </a:lnTo>
                  <a:lnTo>
                    <a:pt x="1466977" y="721487"/>
                  </a:lnTo>
                  <a:lnTo>
                    <a:pt x="1400048" y="731012"/>
                  </a:lnTo>
                  <a:lnTo>
                    <a:pt x="1333119" y="749935"/>
                  </a:lnTo>
                  <a:lnTo>
                    <a:pt x="1201039" y="749935"/>
                  </a:lnTo>
                  <a:lnTo>
                    <a:pt x="1057656" y="778510"/>
                  </a:lnTo>
                  <a:lnTo>
                    <a:pt x="981202" y="816610"/>
                  </a:lnTo>
                  <a:lnTo>
                    <a:pt x="966851" y="826135"/>
                  </a:lnTo>
                  <a:lnTo>
                    <a:pt x="1346454" y="826135"/>
                  </a:lnTo>
                  <a:lnTo>
                    <a:pt x="1390523" y="816610"/>
                  </a:lnTo>
                  <a:lnTo>
                    <a:pt x="1533906" y="788035"/>
                  </a:lnTo>
                  <a:lnTo>
                    <a:pt x="1686814" y="768985"/>
                  </a:lnTo>
                  <a:lnTo>
                    <a:pt x="1828546" y="759460"/>
                  </a:lnTo>
                  <a:lnTo>
                    <a:pt x="1876298" y="759460"/>
                  </a:lnTo>
                  <a:lnTo>
                    <a:pt x="1933702" y="778510"/>
                  </a:lnTo>
                  <a:lnTo>
                    <a:pt x="2057908" y="816610"/>
                  </a:lnTo>
                  <a:lnTo>
                    <a:pt x="2134362" y="845185"/>
                  </a:lnTo>
                  <a:lnTo>
                    <a:pt x="2201291" y="883285"/>
                  </a:lnTo>
                  <a:lnTo>
                    <a:pt x="2257044" y="930783"/>
                  </a:lnTo>
                  <a:lnTo>
                    <a:pt x="2295271" y="978408"/>
                  </a:lnTo>
                  <a:lnTo>
                    <a:pt x="2304796" y="1016508"/>
                  </a:lnTo>
                  <a:lnTo>
                    <a:pt x="2285619" y="1064133"/>
                  </a:lnTo>
                  <a:lnTo>
                    <a:pt x="2237867" y="1102106"/>
                  </a:lnTo>
                  <a:lnTo>
                    <a:pt x="2191766" y="1121156"/>
                  </a:lnTo>
                  <a:lnTo>
                    <a:pt x="2143887" y="1140206"/>
                  </a:lnTo>
                  <a:lnTo>
                    <a:pt x="2038858" y="1168781"/>
                  </a:lnTo>
                  <a:lnTo>
                    <a:pt x="1952752" y="1197356"/>
                  </a:lnTo>
                  <a:lnTo>
                    <a:pt x="1876298" y="1225931"/>
                  </a:lnTo>
                  <a:lnTo>
                    <a:pt x="1819021" y="1263904"/>
                  </a:lnTo>
                  <a:lnTo>
                    <a:pt x="1771142" y="1282954"/>
                  </a:lnTo>
                  <a:lnTo>
                    <a:pt x="1734566" y="1311529"/>
                  </a:lnTo>
                  <a:lnTo>
                    <a:pt x="1696339" y="1368679"/>
                  </a:lnTo>
                  <a:lnTo>
                    <a:pt x="1686814" y="1406652"/>
                  </a:lnTo>
                  <a:lnTo>
                    <a:pt x="1696339" y="1444752"/>
                  </a:lnTo>
                  <a:lnTo>
                    <a:pt x="1734566" y="1482852"/>
                  </a:lnTo>
                  <a:lnTo>
                    <a:pt x="1761617" y="1482852"/>
                  </a:lnTo>
                  <a:lnTo>
                    <a:pt x="1790319" y="1473327"/>
                  </a:lnTo>
                  <a:lnTo>
                    <a:pt x="1828546" y="1473327"/>
                  </a:lnTo>
                  <a:lnTo>
                    <a:pt x="2019681" y="1454277"/>
                  </a:lnTo>
                  <a:lnTo>
                    <a:pt x="2115312" y="1454277"/>
                  </a:lnTo>
                  <a:lnTo>
                    <a:pt x="2210816" y="1444752"/>
                  </a:lnTo>
                  <a:lnTo>
                    <a:pt x="2247392" y="1444752"/>
                  </a:lnTo>
                  <a:lnTo>
                    <a:pt x="2276094" y="1435227"/>
                  </a:lnTo>
                  <a:lnTo>
                    <a:pt x="2304796" y="1435227"/>
                  </a:lnTo>
                  <a:lnTo>
                    <a:pt x="2362073" y="1406652"/>
                  </a:lnTo>
                  <a:lnTo>
                    <a:pt x="2429002" y="1378204"/>
                  </a:lnTo>
                  <a:lnTo>
                    <a:pt x="2505456" y="1340104"/>
                  </a:lnTo>
                  <a:lnTo>
                    <a:pt x="2668016" y="1263904"/>
                  </a:lnTo>
                  <a:lnTo>
                    <a:pt x="2733294" y="1235456"/>
                  </a:lnTo>
                  <a:lnTo>
                    <a:pt x="2790571" y="1216406"/>
                  </a:lnTo>
                  <a:lnTo>
                    <a:pt x="2876677" y="1178306"/>
                  </a:lnTo>
                  <a:lnTo>
                    <a:pt x="2933954" y="1121156"/>
                  </a:lnTo>
                  <a:lnTo>
                    <a:pt x="2972181" y="1054608"/>
                  </a:lnTo>
                  <a:lnTo>
                    <a:pt x="3000883" y="1006983"/>
                  </a:lnTo>
                  <a:lnTo>
                    <a:pt x="3067812" y="902335"/>
                  </a:lnTo>
                  <a:lnTo>
                    <a:pt x="3152140" y="797560"/>
                  </a:lnTo>
                  <a:lnTo>
                    <a:pt x="3190443" y="759460"/>
                  </a:lnTo>
                  <a:lnTo>
                    <a:pt x="3247771" y="702437"/>
                  </a:lnTo>
                  <a:lnTo>
                    <a:pt x="3287204" y="673862"/>
                  </a:lnTo>
                  <a:lnTo>
                    <a:pt x="3352927" y="626237"/>
                  </a:lnTo>
                  <a:lnTo>
                    <a:pt x="3377527" y="607187"/>
                  </a:lnTo>
                  <a:lnTo>
                    <a:pt x="3438906" y="559689"/>
                  </a:lnTo>
                  <a:lnTo>
                    <a:pt x="3515360" y="512064"/>
                  </a:lnTo>
                  <a:lnTo>
                    <a:pt x="3563112" y="473964"/>
                  </a:lnTo>
                  <a:lnTo>
                    <a:pt x="3810000" y="350266"/>
                  </a:lnTo>
                  <a:lnTo>
                    <a:pt x="3810000" y="85344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7" name="Google Shape;407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4476" y="2942844"/>
              <a:ext cx="915924" cy="409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94476" y="2743200"/>
              <a:ext cx="1132077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1828" y="3605784"/>
              <a:ext cx="504444" cy="35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219955"/>
              <a:ext cx="4119372" cy="1481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5"/>
            <p:cNvSpPr/>
            <p:nvPr/>
          </p:nvSpPr>
          <p:spPr>
            <a:xfrm>
              <a:off x="0" y="4753355"/>
              <a:ext cx="4322445" cy="1731645"/>
            </a:xfrm>
            <a:custGeom>
              <a:rect b="b" l="l" r="r" t="t"/>
              <a:pathLst>
                <a:path extrusionOk="0" h="1731645" w="4322445">
                  <a:moveTo>
                    <a:pt x="2626868" y="428498"/>
                  </a:moveTo>
                  <a:lnTo>
                    <a:pt x="2598293" y="438023"/>
                  </a:lnTo>
                  <a:lnTo>
                    <a:pt x="2588768" y="457073"/>
                  </a:lnTo>
                  <a:lnTo>
                    <a:pt x="2579243" y="485521"/>
                  </a:lnTo>
                  <a:lnTo>
                    <a:pt x="2579243" y="495046"/>
                  </a:lnTo>
                  <a:lnTo>
                    <a:pt x="2607818" y="504571"/>
                  </a:lnTo>
                  <a:lnTo>
                    <a:pt x="2626868" y="533146"/>
                  </a:lnTo>
                  <a:lnTo>
                    <a:pt x="2645918" y="580771"/>
                  </a:lnTo>
                  <a:lnTo>
                    <a:pt x="2655443" y="637921"/>
                  </a:lnTo>
                  <a:lnTo>
                    <a:pt x="2655443" y="656971"/>
                  </a:lnTo>
                  <a:lnTo>
                    <a:pt x="2723769" y="1207604"/>
                  </a:lnTo>
                  <a:lnTo>
                    <a:pt x="2723769" y="1236167"/>
                  </a:lnTo>
                  <a:lnTo>
                    <a:pt x="1885695" y="1236167"/>
                  </a:lnTo>
                  <a:lnTo>
                    <a:pt x="1961895" y="1245679"/>
                  </a:lnTo>
                  <a:lnTo>
                    <a:pt x="2028444" y="1255204"/>
                  </a:lnTo>
                  <a:lnTo>
                    <a:pt x="2074545" y="1274241"/>
                  </a:lnTo>
                  <a:lnTo>
                    <a:pt x="2122170" y="1283766"/>
                  </a:lnTo>
                  <a:lnTo>
                    <a:pt x="2188845" y="1312329"/>
                  </a:lnTo>
                  <a:lnTo>
                    <a:pt x="2228469" y="1340891"/>
                  </a:lnTo>
                  <a:lnTo>
                    <a:pt x="2247519" y="1369453"/>
                  </a:lnTo>
                  <a:lnTo>
                    <a:pt x="2247519" y="1407541"/>
                  </a:lnTo>
                  <a:lnTo>
                    <a:pt x="2237994" y="1407541"/>
                  </a:lnTo>
                  <a:lnTo>
                    <a:pt x="2217420" y="1417066"/>
                  </a:lnTo>
                  <a:lnTo>
                    <a:pt x="2188845" y="1436103"/>
                  </a:lnTo>
                  <a:lnTo>
                    <a:pt x="2160270" y="1464665"/>
                  </a:lnTo>
                  <a:lnTo>
                    <a:pt x="2150745" y="1493240"/>
                  </a:lnTo>
                  <a:lnTo>
                    <a:pt x="2160270" y="1540840"/>
                  </a:lnTo>
                  <a:lnTo>
                    <a:pt x="2198370" y="1597964"/>
                  </a:lnTo>
                  <a:lnTo>
                    <a:pt x="2228469" y="1626527"/>
                  </a:lnTo>
                  <a:lnTo>
                    <a:pt x="2276094" y="1664614"/>
                  </a:lnTo>
                  <a:lnTo>
                    <a:pt x="2371344" y="1721739"/>
                  </a:lnTo>
                  <a:lnTo>
                    <a:pt x="2466594" y="1731264"/>
                  </a:lnTo>
                  <a:lnTo>
                    <a:pt x="2550668" y="1721739"/>
                  </a:lnTo>
                  <a:lnTo>
                    <a:pt x="2636393" y="1693176"/>
                  </a:lnTo>
                  <a:lnTo>
                    <a:pt x="2693543" y="1655089"/>
                  </a:lnTo>
                  <a:lnTo>
                    <a:pt x="2752217" y="1617014"/>
                  </a:lnTo>
                  <a:lnTo>
                    <a:pt x="2780792" y="1578927"/>
                  </a:lnTo>
                  <a:lnTo>
                    <a:pt x="2790317" y="1569402"/>
                  </a:lnTo>
                  <a:lnTo>
                    <a:pt x="2876042" y="1569402"/>
                  </a:lnTo>
                  <a:lnTo>
                    <a:pt x="2952242" y="1559877"/>
                  </a:lnTo>
                  <a:lnTo>
                    <a:pt x="3026918" y="1531315"/>
                  </a:lnTo>
                  <a:lnTo>
                    <a:pt x="3084068" y="1493240"/>
                  </a:lnTo>
                  <a:lnTo>
                    <a:pt x="3131693" y="1455153"/>
                  </a:lnTo>
                  <a:lnTo>
                    <a:pt x="3179191" y="1426591"/>
                  </a:lnTo>
                  <a:lnTo>
                    <a:pt x="3198241" y="1398028"/>
                  </a:lnTo>
                  <a:lnTo>
                    <a:pt x="3207766" y="1388503"/>
                  </a:lnTo>
                  <a:lnTo>
                    <a:pt x="3722868" y="1388503"/>
                  </a:lnTo>
                  <a:lnTo>
                    <a:pt x="3752215" y="1369453"/>
                  </a:lnTo>
                  <a:lnTo>
                    <a:pt x="3790315" y="1312329"/>
                  </a:lnTo>
                  <a:lnTo>
                    <a:pt x="3809365" y="1264729"/>
                  </a:lnTo>
                  <a:lnTo>
                    <a:pt x="3809365" y="1169517"/>
                  </a:lnTo>
                  <a:lnTo>
                    <a:pt x="3837940" y="1169517"/>
                  </a:lnTo>
                  <a:lnTo>
                    <a:pt x="3866515" y="1159992"/>
                  </a:lnTo>
                  <a:lnTo>
                    <a:pt x="3922141" y="1112393"/>
                  </a:lnTo>
                  <a:lnTo>
                    <a:pt x="3931883" y="1102868"/>
                  </a:lnTo>
                  <a:lnTo>
                    <a:pt x="3169666" y="1102868"/>
                  </a:lnTo>
                  <a:lnTo>
                    <a:pt x="3131693" y="1093343"/>
                  </a:lnTo>
                  <a:lnTo>
                    <a:pt x="3103118" y="1083830"/>
                  </a:lnTo>
                  <a:lnTo>
                    <a:pt x="3093593" y="1083830"/>
                  </a:lnTo>
                  <a:lnTo>
                    <a:pt x="3093593" y="1074305"/>
                  </a:lnTo>
                  <a:lnTo>
                    <a:pt x="3084068" y="1066368"/>
                  </a:lnTo>
                  <a:lnTo>
                    <a:pt x="3036443" y="1009243"/>
                  </a:lnTo>
                  <a:lnTo>
                    <a:pt x="2869785" y="523621"/>
                  </a:lnTo>
                  <a:lnTo>
                    <a:pt x="2771267" y="523621"/>
                  </a:lnTo>
                  <a:lnTo>
                    <a:pt x="2703068" y="495046"/>
                  </a:lnTo>
                  <a:lnTo>
                    <a:pt x="2655443" y="457073"/>
                  </a:lnTo>
                  <a:lnTo>
                    <a:pt x="2645918" y="438023"/>
                  </a:lnTo>
                  <a:lnTo>
                    <a:pt x="2626868" y="428498"/>
                  </a:lnTo>
                  <a:close/>
                </a:path>
                <a:path extrusionOk="0" h="1731645" w="4322445">
                  <a:moveTo>
                    <a:pt x="3722868" y="1388503"/>
                  </a:moveTo>
                  <a:lnTo>
                    <a:pt x="3207766" y="1388503"/>
                  </a:lnTo>
                  <a:lnTo>
                    <a:pt x="3560191" y="1436103"/>
                  </a:lnTo>
                  <a:lnTo>
                    <a:pt x="3607816" y="1426591"/>
                  </a:lnTo>
                  <a:lnTo>
                    <a:pt x="3693541" y="1407541"/>
                  </a:lnTo>
                  <a:lnTo>
                    <a:pt x="3722868" y="1388503"/>
                  </a:lnTo>
                  <a:close/>
                </a:path>
                <a:path extrusionOk="0" h="1731645" w="4322445">
                  <a:moveTo>
                    <a:pt x="0" y="296799"/>
                  </a:moveTo>
                  <a:lnTo>
                    <a:pt x="0" y="729996"/>
                  </a:lnTo>
                  <a:lnTo>
                    <a:pt x="57141" y="752221"/>
                  </a:lnTo>
                  <a:lnTo>
                    <a:pt x="236499" y="818769"/>
                  </a:lnTo>
                  <a:lnTo>
                    <a:pt x="342849" y="856907"/>
                  </a:lnTo>
                  <a:lnTo>
                    <a:pt x="457123" y="904506"/>
                  </a:lnTo>
                  <a:lnTo>
                    <a:pt x="552361" y="942594"/>
                  </a:lnTo>
                  <a:lnTo>
                    <a:pt x="685685" y="1009243"/>
                  </a:lnTo>
                  <a:lnTo>
                    <a:pt x="731723" y="1037805"/>
                  </a:lnTo>
                  <a:lnTo>
                    <a:pt x="933297" y="1121905"/>
                  </a:lnTo>
                  <a:lnTo>
                    <a:pt x="1085672" y="1179029"/>
                  </a:lnTo>
                  <a:lnTo>
                    <a:pt x="1150747" y="1198079"/>
                  </a:lnTo>
                  <a:lnTo>
                    <a:pt x="1207897" y="1217117"/>
                  </a:lnTo>
                  <a:lnTo>
                    <a:pt x="1314196" y="1236167"/>
                  </a:lnTo>
                  <a:lnTo>
                    <a:pt x="1533271" y="1255204"/>
                  </a:lnTo>
                  <a:lnTo>
                    <a:pt x="1636395" y="1255204"/>
                  </a:lnTo>
                  <a:lnTo>
                    <a:pt x="1733295" y="1245679"/>
                  </a:lnTo>
                  <a:lnTo>
                    <a:pt x="1819020" y="1245679"/>
                  </a:lnTo>
                  <a:lnTo>
                    <a:pt x="1866645" y="1236167"/>
                  </a:lnTo>
                  <a:lnTo>
                    <a:pt x="2723769" y="1236167"/>
                  </a:lnTo>
                  <a:lnTo>
                    <a:pt x="2712593" y="1226642"/>
                  </a:lnTo>
                  <a:lnTo>
                    <a:pt x="2703068" y="1198079"/>
                  </a:lnTo>
                  <a:lnTo>
                    <a:pt x="2693543" y="1188554"/>
                  </a:lnTo>
                  <a:lnTo>
                    <a:pt x="2664968" y="1131430"/>
                  </a:lnTo>
                  <a:lnTo>
                    <a:pt x="2636393" y="1066368"/>
                  </a:lnTo>
                  <a:lnTo>
                    <a:pt x="2607818" y="999718"/>
                  </a:lnTo>
                  <a:lnTo>
                    <a:pt x="1504696" y="999718"/>
                  </a:lnTo>
                  <a:lnTo>
                    <a:pt x="1428496" y="980681"/>
                  </a:lnTo>
                  <a:lnTo>
                    <a:pt x="1333246" y="933069"/>
                  </a:lnTo>
                  <a:lnTo>
                    <a:pt x="1133297" y="847382"/>
                  </a:lnTo>
                  <a:lnTo>
                    <a:pt x="923772" y="752221"/>
                  </a:lnTo>
                  <a:lnTo>
                    <a:pt x="504748" y="552196"/>
                  </a:lnTo>
                  <a:lnTo>
                    <a:pt x="236499" y="418973"/>
                  </a:lnTo>
                  <a:lnTo>
                    <a:pt x="0" y="296799"/>
                  </a:lnTo>
                  <a:close/>
                </a:path>
                <a:path extrusionOk="0" h="1731645" w="4322445">
                  <a:moveTo>
                    <a:pt x="2914142" y="209423"/>
                  </a:moveTo>
                  <a:lnTo>
                    <a:pt x="2866517" y="209423"/>
                  </a:lnTo>
                  <a:lnTo>
                    <a:pt x="2847467" y="228473"/>
                  </a:lnTo>
                  <a:lnTo>
                    <a:pt x="2923667" y="247523"/>
                  </a:lnTo>
                  <a:lnTo>
                    <a:pt x="2971292" y="285623"/>
                  </a:lnTo>
                  <a:lnTo>
                    <a:pt x="2998343" y="323723"/>
                  </a:lnTo>
                  <a:lnTo>
                    <a:pt x="3007868" y="352298"/>
                  </a:lnTo>
                  <a:lnTo>
                    <a:pt x="2998343" y="380873"/>
                  </a:lnTo>
                  <a:lnTo>
                    <a:pt x="3017393" y="428498"/>
                  </a:lnTo>
                  <a:lnTo>
                    <a:pt x="3045968" y="504571"/>
                  </a:lnTo>
                  <a:lnTo>
                    <a:pt x="3084068" y="580771"/>
                  </a:lnTo>
                  <a:lnTo>
                    <a:pt x="3160141" y="761746"/>
                  </a:lnTo>
                  <a:lnTo>
                    <a:pt x="3207766" y="847382"/>
                  </a:lnTo>
                  <a:lnTo>
                    <a:pt x="3237992" y="923556"/>
                  </a:lnTo>
                  <a:lnTo>
                    <a:pt x="3276091" y="999718"/>
                  </a:lnTo>
                  <a:lnTo>
                    <a:pt x="3295141" y="1056843"/>
                  </a:lnTo>
                  <a:lnTo>
                    <a:pt x="3304666" y="1083830"/>
                  </a:lnTo>
                  <a:lnTo>
                    <a:pt x="3285616" y="1102868"/>
                  </a:lnTo>
                  <a:lnTo>
                    <a:pt x="3931883" y="1102868"/>
                  </a:lnTo>
                  <a:lnTo>
                    <a:pt x="3988689" y="1047330"/>
                  </a:lnTo>
                  <a:lnTo>
                    <a:pt x="4055364" y="961631"/>
                  </a:lnTo>
                  <a:lnTo>
                    <a:pt x="4074414" y="933069"/>
                  </a:lnTo>
                  <a:lnTo>
                    <a:pt x="3684016" y="933069"/>
                  </a:lnTo>
                  <a:lnTo>
                    <a:pt x="3617341" y="894994"/>
                  </a:lnTo>
                  <a:lnTo>
                    <a:pt x="3550666" y="847382"/>
                  </a:lnTo>
                  <a:lnTo>
                    <a:pt x="3493516" y="799719"/>
                  </a:lnTo>
                  <a:lnTo>
                    <a:pt x="3483991" y="790194"/>
                  </a:lnTo>
                  <a:lnTo>
                    <a:pt x="3474466" y="780796"/>
                  </a:lnTo>
                  <a:lnTo>
                    <a:pt x="3445891" y="733171"/>
                  </a:lnTo>
                  <a:lnTo>
                    <a:pt x="3399916" y="666496"/>
                  </a:lnTo>
                  <a:lnTo>
                    <a:pt x="3333241" y="599821"/>
                  </a:lnTo>
                  <a:lnTo>
                    <a:pt x="3266566" y="523621"/>
                  </a:lnTo>
                  <a:lnTo>
                    <a:pt x="3237992" y="504571"/>
                  </a:lnTo>
                  <a:lnTo>
                    <a:pt x="3218942" y="475996"/>
                  </a:lnTo>
                  <a:lnTo>
                    <a:pt x="3188716" y="418973"/>
                  </a:lnTo>
                  <a:lnTo>
                    <a:pt x="3160141" y="371348"/>
                  </a:lnTo>
                  <a:lnTo>
                    <a:pt x="3150616" y="333248"/>
                  </a:lnTo>
                  <a:lnTo>
                    <a:pt x="3131693" y="304673"/>
                  </a:lnTo>
                  <a:lnTo>
                    <a:pt x="3122168" y="285623"/>
                  </a:lnTo>
                  <a:lnTo>
                    <a:pt x="3093593" y="276098"/>
                  </a:lnTo>
                  <a:lnTo>
                    <a:pt x="3026918" y="247523"/>
                  </a:lnTo>
                  <a:lnTo>
                    <a:pt x="2952242" y="218948"/>
                  </a:lnTo>
                  <a:lnTo>
                    <a:pt x="2914142" y="209423"/>
                  </a:lnTo>
                  <a:close/>
                </a:path>
                <a:path extrusionOk="0" h="1731645" w="4322445">
                  <a:moveTo>
                    <a:pt x="2371344" y="761746"/>
                  </a:moveTo>
                  <a:lnTo>
                    <a:pt x="2295144" y="761746"/>
                  </a:lnTo>
                  <a:lnTo>
                    <a:pt x="2217420" y="771271"/>
                  </a:lnTo>
                  <a:lnTo>
                    <a:pt x="2141220" y="790194"/>
                  </a:lnTo>
                  <a:lnTo>
                    <a:pt x="1980819" y="837857"/>
                  </a:lnTo>
                  <a:lnTo>
                    <a:pt x="1838070" y="904506"/>
                  </a:lnTo>
                  <a:lnTo>
                    <a:pt x="1752345" y="952119"/>
                  </a:lnTo>
                  <a:lnTo>
                    <a:pt x="1645920" y="990206"/>
                  </a:lnTo>
                  <a:lnTo>
                    <a:pt x="1580896" y="999718"/>
                  </a:lnTo>
                  <a:lnTo>
                    <a:pt x="2607818" y="999718"/>
                  </a:lnTo>
                  <a:lnTo>
                    <a:pt x="2560193" y="923556"/>
                  </a:lnTo>
                  <a:lnTo>
                    <a:pt x="2522093" y="856907"/>
                  </a:lnTo>
                  <a:lnTo>
                    <a:pt x="2476119" y="809244"/>
                  </a:lnTo>
                  <a:lnTo>
                    <a:pt x="2438019" y="780796"/>
                  </a:lnTo>
                  <a:lnTo>
                    <a:pt x="2371344" y="761746"/>
                  </a:lnTo>
                  <a:close/>
                </a:path>
                <a:path extrusionOk="0" h="1731645" w="4322445">
                  <a:moveTo>
                    <a:pt x="3228467" y="0"/>
                  </a:moveTo>
                  <a:lnTo>
                    <a:pt x="3314191" y="114300"/>
                  </a:lnTo>
                  <a:lnTo>
                    <a:pt x="3342766" y="171323"/>
                  </a:lnTo>
                  <a:lnTo>
                    <a:pt x="3342766" y="180848"/>
                  </a:lnTo>
                  <a:lnTo>
                    <a:pt x="3352291" y="180848"/>
                  </a:lnTo>
                  <a:lnTo>
                    <a:pt x="3818890" y="818769"/>
                  </a:lnTo>
                  <a:lnTo>
                    <a:pt x="3828415" y="847382"/>
                  </a:lnTo>
                  <a:lnTo>
                    <a:pt x="3828415" y="875944"/>
                  </a:lnTo>
                  <a:lnTo>
                    <a:pt x="3799840" y="914031"/>
                  </a:lnTo>
                  <a:lnTo>
                    <a:pt x="3752215" y="933069"/>
                  </a:lnTo>
                  <a:lnTo>
                    <a:pt x="4074414" y="933069"/>
                  </a:lnTo>
                  <a:lnTo>
                    <a:pt x="4112514" y="875944"/>
                  </a:lnTo>
                  <a:lnTo>
                    <a:pt x="4160139" y="799719"/>
                  </a:lnTo>
                  <a:lnTo>
                    <a:pt x="4188714" y="742696"/>
                  </a:lnTo>
                  <a:lnTo>
                    <a:pt x="4199890" y="733171"/>
                  </a:lnTo>
                  <a:lnTo>
                    <a:pt x="4199890" y="723646"/>
                  </a:lnTo>
                  <a:lnTo>
                    <a:pt x="4274439" y="593471"/>
                  </a:lnTo>
                  <a:lnTo>
                    <a:pt x="4322064" y="474472"/>
                  </a:lnTo>
                  <a:lnTo>
                    <a:pt x="4318410" y="447548"/>
                  </a:lnTo>
                  <a:lnTo>
                    <a:pt x="4055364" y="447548"/>
                  </a:lnTo>
                  <a:lnTo>
                    <a:pt x="3979164" y="438023"/>
                  </a:lnTo>
                  <a:lnTo>
                    <a:pt x="3893566" y="418973"/>
                  </a:lnTo>
                  <a:lnTo>
                    <a:pt x="3799840" y="390398"/>
                  </a:lnTo>
                  <a:lnTo>
                    <a:pt x="3714115" y="352298"/>
                  </a:lnTo>
                  <a:lnTo>
                    <a:pt x="3684016" y="342773"/>
                  </a:lnTo>
                  <a:lnTo>
                    <a:pt x="3645916" y="323723"/>
                  </a:lnTo>
                  <a:lnTo>
                    <a:pt x="3445891" y="199898"/>
                  </a:lnTo>
                  <a:lnTo>
                    <a:pt x="3436366" y="190373"/>
                  </a:lnTo>
                  <a:lnTo>
                    <a:pt x="3418966" y="161798"/>
                  </a:lnTo>
                  <a:lnTo>
                    <a:pt x="3352291" y="104775"/>
                  </a:lnTo>
                  <a:lnTo>
                    <a:pt x="3276091" y="38100"/>
                  </a:lnTo>
                  <a:lnTo>
                    <a:pt x="3247517" y="9525"/>
                  </a:lnTo>
                  <a:lnTo>
                    <a:pt x="3228467" y="0"/>
                  </a:lnTo>
                  <a:close/>
                </a:path>
                <a:path extrusionOk="0" h="1731645" w="4322445">
                  <a:moveTo>
                    <a:pt x="2866517" y="514096"/>
                  </a:moveTo>
                  <a:lnTo>
                    <a:pt x="2818892" y="523621"/>
                  </a:lnTo>
                  <a:lnTo>
                    <a:pt x="2869785" y="523621"/>
                  </a:lnTo>
                  <a:lnTo>
                    <a:pt x="2866517" y="514096"/>
                  </a:lnTo>
                  <a:close/>
                </a:path>
                <a:path extrusionOk="0" h="1731645" w="4322445">
                  <a:moveTo>
                    <a:pt x="3655441" y="85725"/>
                  </a:moveTo>
                  <a:lnTo>
                    <a:pt x="4102989" y="295148"/>
                  </a:lnTo>
                  <a:lnTo>
                    <a:pt x="4160139" y="361823"/>
                  </a:lnTo>
                  <a:lnTo>
                    <a:pt x="4188714" y="409448"/>
                  </a:lnTo>
                  <a:lnTo>
                    <a:pt x="4199890" y="428498"/>
                  </a:lnTo>
                  <a:lnTo>
                    <a:pt x="4188714" y="438023"/>
                  </a:lnTo>
                  <a:lnTo>
                    <a:pt x="4131564" y="447548"/>
                  </a:lnTo>
                  <a:lnTo>
                    <a:pt x="4318410" y="447548"/>
                  </a:lnTo>
                  <a:lnTo>
                    <a:pt x="4309364" y="380873"/>
                  </a:lnTo>
                  <a:lnTo>
                    <a:pt x="4215765" y="309499"/>
                  </a:lnTo>
                  <a:lnTo>
                    <a:pt x="3761740" y="114300"/>
                  </a:lnTo>
                  <a:lnTo>
                    <a:pt x="3655441" y="85725"/>
                  </a:lnTo>
                  <a:close/>
                </a:path>
              </a:pathLst>
            </a:custGeom>
            <a:solidFill>
              <a:srgbClr val="F5EF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15"/>
          <p:cNvGrpSpPr/>
          <p:nvPr/>
        </p:nvGrpSpPr>
        <p:grpSpPr>
          <a:xfrm>
            <a:off x="1729739" y="1597152"/>
            <a:ext cx="5725668" cy="2327148"/>
            <a:chOff x="1729739" y="1597152"/>
            <a:chExt cx="5725668" cy="2327148"/>
          </a:xfrm>
        </p:grpSpPr>
        <p:pic>
          <p:nvPicPr>
            <p:cNvPr id="413" name="Google Shape;413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10739" y="1597152"/>
              <a:ext cx="1917191" cy="1504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40963" y="1597152"/>
              <a:ext cx="4107180" cy="1504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29739" y="2420112"/>
              <a:ext cx="5725668" cy="1504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15"/>
          <p:cNvSpPr txBox="1"/>
          <p:nvPr>
            <p:ph type="title"/>
          </p:nvPr>
        </p:nvSpPr>
        <p:spPr>
          <a:xfrm>
            <a:off x="2140076" y="1746630"/>
            <a:ext cx="4869180" cy="167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810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2D Geometric  Transformations</a:t>
            </a:r>
            <a:endParaRPr sz="5400"/>
          </a:p>
        </p:txBody>
      </p:sp>
      <p:grpSp>
        <p:nvGrpSpPr>
          <p:cNvPr id="417" name="Google Shape;417;p15"/>
          <p:cNvGrpSpPr/>
          <p:nvPr/>
        </p:nvGrpSpPr>
        <p:grpSpPr>
          <a:xfrm>
            <a:off x="2150364" y="3802379"/>
            <a:ext cx="4872228" cy="1972056"/>
            <a:chOff x="2150364" y="3802379"/>
            <a:chExt cx="4872228" cy="1972056"/>
          </a:xfrm>
        </p:grpSpPr>
        <p:pic>
          <p:nvPicPr>
            <p:cNvPr id="418" name="Google Shape;418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12236" y="3802379"/>
              <a:ext cx="1563624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442460" y="3802379"/>
              <a:ext cx="737615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47260" y="3802379"/>
              <a:ext cx="1011936" cy="89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363724" y="4387595"/>
              <a:ext cx="4546091" cy="899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50364" y="4875275"/>
              <a:ext cx="4872228" cy="899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p15"/>
          <p:cNvSpPr txBox="1"/>
          <p:nvPr/>
        </p:nvSpPr>
        <p:spPr>
          <a:xfrm>
            <a:off x="2390013" y="3789654"/>
            <a:ext cx="4363720" cy="168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48385" lvl="0" marL="226059" marR="218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– II :  Matrix Representation &amp;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Coordinates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