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9144000" cy="6858000"/>
  <p:embeddedFontLst>
    <p:embeddedFont>
      <p:font typeface="Arial Black"/>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4BC7B0-1BB0-4E89-8E5D-D980643F9883}">
  <a:tblStyle styleId="{264BC7B0-1BB0-4E89-8E5D-D980643F988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ArialBlack-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1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1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1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1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2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2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2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2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2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2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2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2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2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2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2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2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2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2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22" name="Shape 22"/>
        <p:cNvGrpSpPr/>
        <p:nvPr/>
      </p:nvGrpSpPr>
      <p:grpSpPr>
        <a:xfrm>
          <a:off x="0" y="0"/>
          <a:ext cx="0" cy="0"/>
          <a:chOff x="0" y="0"/>
          <a:chExt cx="0" cy="0"/>
        </a:xfrm>
      </p:grpSpPr>
      <p:sp>
        <p:nvSpPr>
          <p:cNvPr id="23" name="Google Shape;23;p2"/>
          <p:cNvSpPr txBox="1"/>
          <p:nvPr>
            <p:ph type="title"/>
          </p:nvPr>
        </p:nvSpPr>
        <p:spPr>
          <a:xfrm>
            <a:off x="618540" y="278129"/>
            <a:ext cx="7906918" cy="75755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lt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txBox="1"/>
          <p:nvPr>
            <p:ph idx="11" type="ftr"/>
          </p:nvPr>
        </p:nvSpPr>
        <p:spPr>
          <a:xfrm>
            <a:off x="6806565" y="6597957"/>
            <a:ext cx="2259329" cy="2254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400">
                <a:solidFill>
                  <a:srgbClr val="FFFF0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000">
                <a:solidFill>
                  <a:srgbClr val="34523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3"/>
          <p:cNvSpPr txBox="1"/>
          <p:nvPr>
            <p:ph type="title"/>
          </p:nvPr>
        </p:nvSpPr>
        <p:spPr>
          <a:xfrm>
            <a:off x="618540" y="278129"/>
            <a:ext cx="7906918" cy="75755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lt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979017" y="1978553"/>
            <a:ext cx="5506085" cy="224409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2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3"/>
          <p:cNvSpPr txBox="1"/>
          <p:nvPr>
            <p:ph idx="11" type="ftr"/>
          </p:nvPr>
        </p:nvSpPr>
        <p:spPr>
          <a:xfrm>
            <a:off x="6806565" y="6597957"/>
            <a:ext cx="2259329" cy="2254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400">
                <a:solidFill>
                  <a:srgbClr val="FFFF0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000">
                <a:solidFill>
                  <a:srgbClr val="34523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3" name="Shape 33"/>
        <p:cNvGrpSpPr/>
        <p:nvPr/>
      </p:nvGrpSpPr>
      <p:grpSpPr>
        <a:xfrm>
          <a:off x="0" y="0"/>
          <a:ext cx="0" cy="0"/>
          <a:chOff x="0" y="0"/>
          <a:chExt cx="0" cy="0"/>
        </a:xfrm>
      </p:grpSpPr>
      <p:sp>
        <p:nvSpPr>
          <p:cNvPr id="34" name="Google Shape;34;p4"/>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6806565" y="6597957"/>
            <a:ext cx="2259329" cy="2254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400">
                <a:solidFill>
                  <a:srgbClr val="FFFF0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000">
                <a:solidFill>
                  <a:srgbClr val="34523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9" name="Shape 39"/>
        <p:cNvGrpSpPr/>
        <p:nvPr/>
      </p:nvGrpSpPr>
      <p:grpSpPr>
        <a:xfrm>
          <a:off x="0" y="0"/>
          <a:ext cx="0" cy="0"/>
          <a:chOff x="0" y="0"/>
          <a:chExt cx="0" cy="0"/>
        </a:xfrm>
      </p:grpSpPr>
      <p:sp>
        <p:nvSpPr>
          <p:cNvPr id="40" name="Google Shape;40;p5"/>
          <p:cNvSpPr txBox="1"/>
          <p:nvPr>
            <p:ph type="title"/>
          </p:nvPr>
        </p:nvSpPr>
        <p:spPr>
          <a:xfrm>
            <a:off x="618540" y="278129"/>
            <a:ext cx="7906918" cy="75755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lt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5"/>
          <p:cNvSpPr txBox="1"/>
          <p:nvPr>
            <p:ph idx="11" type="ftr"/>
          </p:nvPr>
        </p:nvSpPr>
        <p:spPr>
          <a:xfrm>
            <a:off x="6806565" y="6597957"/>
            <a:ext cx="2259329" cy="2254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400">
                <a:solidFill>
                  <a:srgbClr val="FFFF0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000">
                <a:solidFill>
                  <a:srgbClr val="34523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6" name="Shape 46"/>
        <p:cNvGrpSpPr/>
        <p:nvPr/>
      </p:nvGrpSpPr>
      <p:grpSpPr>
        <a:xfrm>
          <a:off x="0" y="0"/>
          <a:ext cx="0" cy="0"/>
          <a:chOff x="0" y="0"/>
          <a:chExt cx="0" cy="0"/>
        </a:xfrm>
      </p:grpSpPr>
      <p:sp>
        <p:nvSpPr>
          <p:cNvPr id="47" name="Google Shape;47;p6"/>
          <p:cNvSpPr txBox="1"/>
          <p:nvPr>
            <p:ph idx="11" type="ftr"/>
          </p:nvPr>
        </p:nvSpPr>
        <p:spPr>
          <a:xfrm>
            <a:off x="6806565" y="6597957"/>
            <a:ext cx="2259329" cy="2254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400">
                <a:solidFill>
                  <a:srgbClr val="FFFF0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000">
                <a:solidFill>
                  <a:srgbClr val="34523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Google Shape;11;p1"/>
          <p:cNvSpPr/>
          <p:nvPr/>
        </p:nvSpPr>
        <p:spPr>
          <a:xfrm>
            <a:off x="251459" y="193547"/>
            <a:ext cx="7554595" cy="1004569"/>
          </a:xfrm>
          <a:custGeom>
            <a:rect b="b" l="l" r="r" t="t"/>
            <a:pathLst>
              <a:path extrusionOk="0" h="1004569" w="7554595">
                <a:moveTo>
                  <a:pt x="0" y="1004315"/>
                </a:moveTo>
                <a:lnTo>
                  <a:pt x="7554468" y="1004315"/>
                </a:lnTo>
                <a:lnTo>
                  <a:pt x="7554468" y="0"/>
                </a:lnTo>
                <a:lnTo>
                  <a:pt x="0" y="0"/>
                </a:lnTo>
                <a:lnTo>
                  <a:pt x="0" y="1004315"/>
                </a:lnTo>
                <a:close/>
              </a:path>
            </a:pathLst>
          </a:custGeom>
          <a:noFill/>
          <a:ln cap="flat" cmpd="sng" w="9525">
            <a:solidFill>
              <a:srgbClr val="97AF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416051" y="289559"/>
            <a:ext cx="7606665" cy="1091565"/>
          </a:xfrm>
          <a:custGeom>
            <a:rect b="b" l="l" r="r" t="t"/>
            <a:pathLst>
              <a:path extrusionOk="0" h="1091565" w="7606665">
                <a:moveTo>
                  <a:pt x="0" y="1091183"/>
                </a:moveTo>
                <a:lnTo>
                  <a:pt x="7606283" y="1091183"/>
                </a:lnTo>
                <a:lnTo>
                  <a:pt x="7606283" y="0"/>
                </a:lnTo>
                <a:lnTo>
                  <a:pt x="0" y="0"/>
                </a:lnTo>
                <a:lnTo>
                  <a:pt x="0" y="1091183"/>
                </a:lnTo>
                <a:close/>
              </a:path>
            </a:pathLst>
          </a:custGeom>
          <a:noFill/>
          <a:ln cap="flat" cmpd="sng" w="9525">
            <a:solidFill>
              <a:srgbClr val="DFFF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1331975" y="1210055"/>
            <a:ext cx="0" cy="5603875"/>
          </a:xfrm>
          <a:custGeom>
            <a:rect b="b" l="l" r="r" t="t"/>
            <a:pathLst>
              <a:path extrusionOk="0" h="5603875" w="120000">
                <a:moveTo>
                  <a:pt x="0" y="0"/>
                </a:moveTo>
                <a:lnTo>
                  <a:pt x="0" y="5603748"/>
                </a:lnTo>
              </a:path>
            </a:pathLst>
          </a:custGeom>
          <a:noFill/>
          <a:ln cap="flat" cmpd="sng" w="9525">
            <a:solidFill>
              <a:srgbClr val="DFFF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539495" y="1126236"/>
            <a:ext cx="8533130" cy="2807335"/>
          </a:xfrm>
          <a:custGeom>
            <a:rect b="b" l="l" r="r" t="t"/>
            <a:pathLst>
              <a:path extrusionOk="0" h="2807335" w="8533130">
                <a:moveTo>
                  <a:pt x="8532876" y="0"/>
                </a:moveTo>
                <a:lnTo>
                  <a:pt x="0" y="0"/>
                </a:lnTo>
                <a:lnTo>
                  <a:pt x="0" y="2807208"/>
                </a:lnTo>
                <a:lnTo>
                  <a:pt x="793750" y="2807208"/>
                </a:lnTo>
              </a:path>
            </a:pathLst>
          </a:custGeom>
          <a:noFill/>
          <a:ln cap="flat" cmpd="sng" w="9525">
            <a:solidFill>
              <a:srgbClr val="97AF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 name="Google Shape;15;p1"/>
          <p:cNvPicPr preferRelativeResize="0"/>
          <p:nvPr/>
        </p:nvPicPr>
        <p:blipFill rotWithShape="1">
          <a:blip r:embed="rId2">
            <a:alphaModFix/>
          </a:blip>
          <a:srcRect b="0" l="0" r="0" t="0"/>
          <a:stretch/>
        </p:blipFill>
        <p:spPr>
          <a:xfrm>
            <a:off x="6705600" y="6539483"/>
            <a:ext cx="1569720" cy="318516"/>
          </a:xfrm>
          <a:prstGeom prst="rect">
            <a:avLst/>
          </a:prstGeom>
          <a:noFill/>
          <a:ln>
            <a:noFill/>
          </a:ln>
        </p:spPr>
      </p:pic>
      <p:pic>
        <p:nvPicPr>
          <p:cNvPr id="16" name="Google Shape;16;p1"/>
          <p:cNvPicPr preferRelativeResize="0"/>
          <p:nvPr/>
        </p:nvPicPr>
        <p:blipFill rotWithShape="1">
          <a:blip r:embed="rId3">
            <a:alphaModFix/>
          </a:blip>
          <a:srcRect b="0" l="0" r="0" t="0"/>
          <a:stretch/>
        </p:blipFill>
        <p:spPr>
          <a:xfrm>
            <a:off x="8078724" y="6539483"/>
            <a:ext cx="1065276" cy="318516"/>
          </a:xfrm>
          <a:prstGeom prst="rect">
            <a:avLst/>
          </a:prstGeom>
          <a:noFill/>
          <a:ln>
            <a:noFill/>
          </a:ln>
        </p:spPr>
      </p:pic>
      <p:sp>
        <p:nvSpPr>
          <p:cNvPr id="17" name="Google Shape;17;p1"/>
          <p:cNvSpPr txBox="1"/>
          <p:nvPr>
            <p:ph type="title"/>
          </p:nvPr>
        </p:nvSpPr>
        <p:spPr>
          <a:xfrm>
            <a:off x="618540" y="278129"/>
            <a:ext cx="7906918" cy="75755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400" u="none" cap="none" strike="noStrike">
                <a:solidFill>
                  <a:schemeClr val="lt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
          <p:cNvSpPr txBox="1"/>
          <p:nvPr>
            <p:ph idx="1" type="body"/>
          </p:nvPr>
        </p:nvSpPr>
        <p:spPr>
          <a:xfrm>
            <a:off x="979017" y="1978553"/>
            <a:ext cx="5506085" cy="224409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9" name="Google Shape;19;p1"/>
          <p:cNvSpPr txBox="1"/>
          <p:nvPr>
            <p:ph idx="11" type="ftr"/>
          </p:nvPr>
        </p:nvSpPr>
        <p:spPr>
          <a:xfrm>
            <a:off x="6806565" y="6597957"/>
            <a:ext cx="2259329" cy="22542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400">
                <a:solidFill>
                  <a:srgbClr val="FFFF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000">
                <a:solidFill>
                  <a:srgbClr val="34523A"/>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1.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27.png"/><Relationship Id="rId7" Type="http://schemas.openxmlformats.org/officeDocument/2006/relationships/image" Target="../media/image23.png"/><Relationship Id="rId8"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4.png"/><Relationship Id="rId5" Type="http://schemas.openxmlformats.org/officeDocument/2006/relationships/image" Target="../media/image30.png"/><Relationship Id="rId6" Type="http://schemas.openxmlformats.org/officeDocument/2006/relationships/image" Target="../media/image29.png"/><Relationship Id="rId7" Type="http://schemas.openxmlformats.org/officeDocument/2006/relationships/image" Target="../media/image33.png"/><Relationship Id="rId8"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 name="Shape 53"/>
        <p:cNvGrpSpPr/>
        <p:nvPr/>
      </p:nvGrpSpPr>
      <p:grpSpPr>
        <a:xfrm>
          <a:off x="0" y="0"/>
          <a:ext cx="0" cy="0"/>
          <a:chOff x="0" y="0"/>
          <a:chExt cx="0" cy="0"/>
        </a:xfrm>
      </p:grpSpPr>
      <p:grpSp>
        <p:nvGrpSpPr>
          <p:cNvPr id="54" name="Google Shape;54;p7"/>
          <p:cNvGrpSpPr/>
          <p:nvPr/>
        </p:nvGrpSpPr>
        <p:grpSpPr>
          <a:xfrm>
            <a:off x="0" y="0"/>
            <a:ext cx="9144000" cy="6858000"/>
            <a:chOff x="0" y="0"/>
            <a:chExt cx="9144000" cy="6858000"/>
          </a:xfrm>
        </p:grpSpPr>
        <p:pic>
          <p:nvPicPr>
            <p:cNvPr id="55" name="Google Shape;55;p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56" name="Google Shape;56;p7"/>
            <p:cNvSpPr/>
            <p:nvPr/>
          </p:nvSpPr>
          <p:spPr>
            <a:xfrm>
              <a:off x="1879092" y="2171700"/>
              <a:ext cx="5005070" cy="1651000"/>
            </a:xfrm>
            <a:custGeom>
              <a:rect b="b" l="l" r="r" t="t"/>
              <a:pathLst>
                <a:path extrusionOk="0" h="1651000" w="5005070">
                  <a:moveTo>
                    <a:pt x="0" y="1650492"/>
                  </a:moveTo>
                  <a:lnTo>
                    <a:pt x="5004815" y="1650492"/>
                  </a:lnTo>
                  <a:lnTo>
                    <a:pt x="5004815" y="0"/>
                  </a:lnTo>
                  <a:lnTo>
                    <a:pt x="0" y="0"/>
                  </a:lnTo>
                  <a:lnTo>
                    <a:pt x="0" y="1650492"/>
                  </a:lnTo>
                  <a:close/>
                </a:path>
              </a:pathLst>
            </a:custGeom>
            <a:noFill/>
            <a:ln cap="flat" cmpd="sng" w="9525">
              <a:solidFill>
                <a:srgbClr val="99C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7"/>
            <p:cNvSpPr/>
            <p:nvPr/>
          </p:nvSpPr>
          <p:spPr>
            <a:xfrm>
              <a:off x="2116835" y="1955292"/>
              <a:ext cx="4538980" cy="1652270"/>
            </a:xfrm>
            <a:custGeom>
              <a:rect b="b" l="l" r="r" t="t"/>
              <a:pathLst>
                <a:path extrusionOk="0" h="1652270" w="4538980">
                  <a:moveTo>
                    <a:pt x="0" y="1652016"/>
                  </a:moveTo>
                  <a:lnTo>
                    <a:pt x="4538471" y="1652016"/>
                  </a:lnTo>
                  <a:lnTo>
                    <a:pt x="4538471" y="0"/>
                  </a:lnTo>
                  <a:lnTo>
                    <a:pt x="0" y="0"/>
                  </a:lnTo>
                  <a:lnTo>
                    <a:pt x="0" y="1652016"/>
                  </a:lnTo>
                  <a:close/>
                </a:path>
              </a:pathLst>
            </a:custGeom>
            <a:noFill/>
            <a:ln cap="flat" cmpd="sng" w="952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7"/>
            <p:cNvSpPr/>
            <p:nvPr/>
          </p:nvSpPr>
          <p:spPr>
            <a:xfrm>
              <a:off x="1016508" y="0"/>
              <a:ext cx="1083945" cy="2769235"/>
            </a:xfrm>
            <a:custGeom>
              <a:rect b="b" l="l" r="r" t="t"/>
              <a:pathLst>
                <a:path extrusionOk="0" h="2769235" w="1083945">
                  <a:moveTo>
                    <a:pt x="0" y="0"/>
                  </a:moveTo>
                  <a:lnTo>
                    <a:pt x="0" y="2769108"/>
                  </a:lnTo>
                  <a:lnTo>
                    <a:pt x="1083564" y="2769108"/>
                  </a:lnTo>
                </a:path>
              </a:pathLst>
            </a:custGeom>
            <a:noFill/>
            <a:ln cap="flat" cmpd="sng" w="952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7"/>
            <p:cNvSpPr/>
            <p:nvPr/>
          </p:nvSpPr>
          <p:spPr>
            <a:xfrm>
              <a:off x="1219200" y="0"/>
              <a:ext cx="660400" cy="3220720"/>
            </a:xfrm>
            <a:custGeom>
              <a:rect b="b" l="l" r="r" t="t"/>
              <a:pathLst>
                <a:path extrusionOk="0" h="3220720" w="660400">
                  <a:moveTo>
                    <a:pt x="0" y="0"/>
                  </a:moveTo>
                  <a:lnTo>
                    <a:pt x="0" y="3220212"/>
                  </a:lnTo>
                  <a:lnTo>
                    <a:pt x="659892" y="3220212"/>
                  </a:lnTo>
                </a:path>
              </a:pathLst>
            </a:custGeom>
            <a:noFill/>
            <a:ln cap="flat" cmpd="sng" w="9525">
              <a:solidFill>
                <a:srgbClr val="99C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60" name="Google Shape;60;p7"/>
          <p:cNvPicPr preferRelativeResize="0"/>
          <p:nvPr/>
        </p:nvPicPr>
        <p:blipFill rotWithShape="1">
          <a:blip r:embed="rId4">
            <a:alphaModFix/>
          </a:blip>
          <a:srcRect b="0" l="0" r="0" t="0"/>
          <a:stretch/>
        </p:blipFill>
        <p:spPr>
          <a:xfrm>
            <a:off x="6705600" y="6539483"/>
            <a:ext cx="2438400" cy="318516"/>
          </a:xfrm>
          <a:prstGeom prst="rect">
            <a:avLst/>
          </a:prstGeom>
          <a:noFill/>
          <a:ln>
            <a:noFill/>
          </a:ln>
        </p:spPr>
      </p:pic>
      <p:sp>
        <p:nvSpPr>
          <p:cNvPr id="61" name="Google Shape;61;p7"/>
          <p:cNvSpPr txBox="1"/>
          <p:nvPr>
            <p:ph type="title"/>
          </p:nvPr>
        </p:nvSpPr>
        <p:spPr>
          <a:xfrm>
            <a:off x="2288794" y="2499487"/>
            <a:ext cx="432117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solidFill>
                  <a:srgbClr val="446DB1"/>
                </a:solidFill>
              </a:rPr>
              <a:t>Computer Graphics</a:t>
            </a:r>
            <a:endParaRPr sz="3200"/>
          </a:p>
        </p:txBody>
      </p:sp>
      <p:sp>
        <p:nvSpPr>
          <p:cNvPr id="62" name="Google Shape;62;p7"/>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6"/>
          <p:cNvSpPr txBox="1"/>
          <p:nvPr>
            <p:ph type="title"/>
          </p:nvPr>
        </p:nvSpPr>
        <p:spPr>
          <a:xfrm>
            <a:off x="618540" y="278129"/>
            <a:ext cx="7906918"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Basic two-dimensional geometric  transformations (3/1)</a:t>
            </a:r>
            <a:endParaRPr/>
          </a:p>
        </p:txBody>
      </p:sp>
      <p:sp>
        <p:nvSpPr>
          <p:cNvPr id="245" name="Google Shape;245;p16"/>
          <p:cNvSpPr txBox="1"/>
          <p:nvPr/>
        </p:nvSpPr>
        <p:spPr>
          <a:xfrm>
            <a:off x="534517" y="1447930"/>
            <a:ext cx="7282815" cy="997585"/>
          </a:xfrm>
          <a:prstGeom prst="rect">
            <a:avLst/>
          </a:prstGeom>
          <a:noFill/>
          <a:ln>
            <a:noFill/>
          </a:ln>
        </p:spPr>
        <p:txBody>
          <a:bodyPr anchorCtr="0" anchor="t" bIns="0" lIns="0" spcFirstLastPara="1" rIns="0" wrap="square" tIns="74925">
            <a:spAutoFit/>
          </a:bodyPr>
          <a:lstStyle/>
          <a:p>
            <a:pPr indent="-342900" lvl="0" marL="368300" marR="0" rtl="0" algn="l">
              <a:lnSpc>
                <a:spcPct val="100000"/>
              </a:lnSpc>
              <a:spcBef>
                <a:spcPts val="0"/>
              </a:spcBef>
              <a:spcAft>
                <a:spcPts val="0"/>
              </a:spcAft>
              <a:buClr>
                <a:srgbClr val="244A70"/>
              </a:buClr>
              <a:buSzPts val="2000"/>
              <a:buFont typeface="Arial"/>
              <a:buChar char="•"/>
            </a:pPr>
            <a:r>
              <a:rPr b="1" lang="en-US" sz="2000">
                <a:solidFill>
                  <a:srgbClr val="244A70"/>
                </a:solidFill>
                <a:latin typeface="Arial"/>
                <a:ea typeface="Arial"/>
                <a:cs typeface="Arial"/>
                <a:sym typeface="Arial"/>
              </a:rPr>
              <a:t>Two-Dimensional scaling</a:t>
            </a:r>
            <a:endParaRPr sz="2000">
              <a:solidFill>
                <a:schemeClr val="dk1"/>
              </a:solidFill>
              <a:latin typeface="Arial"/>
              <a:ea typeface="Arial"/>
              <a:cs typeface="Arial"/>
              <a:sym typeface="Arial"/>
            </a:endParaRPr>
          </a:p>
          <a:p>
            <a:pPr indent="-287019" lvl="0" marL="768985" marR="55880" rtl="0" algn="l">
              <a:lnSpc>
                <a:spcPct val="100000"/>
              </a:lnSpc>
              <a:spcBef>
                <a:spcPts val="440"/>
              </a:spcBef>
              <a:spcAft>
                <a:spcPts val="0"/>
              </a:spcAft>
              <a:buNone/>
            </a:pPr>
            <a:r>
              <a:rPr lang="en-US" sz="1800">
                <a:solidFill>
                  <a:srgbClr val="244A70"/>
                </a:solidFill>
                <a:latin typeface="Arial"/>
                <a:ea typeface="Arial"/>
                <a:cs typeface="Arial"/>
                <a:sym typeface="Arial"/>
              </a:rPr>
              <a:t>–	</a:t>
            </a:r>
            <a:r>
              <a:rPr b="1" lang="en-US" sz="1800">
                <a:solidFill>
                  <a:srgbClr val="244A70"/>
                </a:solidFill>
                <a:latin typeface="Arial"/>
                <a:ea typeface="Arial"/>
                <a:cs typeface="Arial"/>
                <a:sym typeface="Arial"/>
              </a:rPr>
              <a:t>To alter the size of an object by multiplying the coordinates  with scaling factor s</a:t>
            </a:r>
            <a:r>
              <a:rPr b="1" baseline="-25000" lang="en-US" sz="1800">
                <a:solidFill>
                  <a:srgbClr val="244A70"/>
                </a:solidFill>
                <a:latin typeface="Arial"/>
                <a:ea typeface="Arial"/>
                <a:cs typeface="Arial"/>
                <a:sym typeface="Arial"/>
              </a:rPr>
              <a:t>x </a:t>
            </a:r>
            <a:r>
              <a:rPr b="1" lang="en-US" sz="1800">
                <a:solidFill>
                  <a:srgbClr val="244A70"/>
                </a:solidFill>
                <a:latin typeface="Arial"/>
                <a:ea typeface="Arial"/>
                <a:cs typeface="Arial"/>
                <a:sym typeface="Arial"/>
              </a:rPr>
              <a:t>and s</a:t>
            </a:r>
            <a:r>
              <a:rPr b="1" baseline="-25000" lang="en-US" sz="1800">
                <a:solidFill>
                  <a:srgbClr val="244A70"/>
                </a:solidFill>
                <a:latin typeface="Arial"/>
                <a:ea typeface="Arial"/>
                <a:cs typeface="Arial"/>
                <a:sym typeface="Arial"/>
              </a:rPr>
              <a:t>y</a:t>
            </a:r>
            <a:endParaRPr baseline="-25000" sz="1800">
              <a:solidFill>
                <a:schemeClr val="dk1"/>
              </a:solidFill>
              <a:latin typeface="Arial"/>
              <a:ea typeface="Arial"/>
              <a:cs typeface="Arial"/>
              <a:sym typeface="Arial"/>
            </a:endParaRPr>
          </a:p>
        </p:txBody>
      </p:sp>
      <p:sp>
        <p:nvSpPr>
          <p:cNvPr id="246" name="Google Shape;246;p16"/>
          <p:cNvSpPr txBox="1"/>
          <p:nvPr/>
        </p:nvSpPr>
        <p:spPr>
          <a:xfrm>
            <a:off x="1004417" y="2804286"/>
            <a:ext cx="56699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244A70"/>
                </a:solidFill>
                <a:latin typeface="Arial"/>
                <a:ea typeface="Arial"/>
                <a:cs typeface="Arial"/>
                <a:sym typeface="Arial"/>
              </a:rPr>
              <a:t>–	</a:t>
            </a:r>
            <a:r>
              <a:rPr b="1" lang="en-US" sz="1800">
                <a:solidFill>
                  <a:srgbClr val="244A70"/>
                </a:solidFill>
                <a:latin typeface="Arial"/>
                <a:ea typeface="Arial"/>
                <a:cs typeface="Arial"/>
                <a:sym typeface="Arial"/>
              </a:rPr>
              <a:t>In matrix format, where S is a 2by2 scaling matrix</a:t>
            </a:r>
            <a:endParaRPr sz="1800">
              <a:solidFill>
                <a:schemeClr val="dk1"/>
              </a:solidFill>
              <a:latin typeface="Arial"/>
              <a:ea typeface="Arial"/>
              <a:cs typeface="Arial"/>
              <a:sym typeface="Arial"/>
            </a:endParaRPr>
          </a:p>
        </p:txBody>
      </p:sp>
      <p:sp>
        <p:nvSpPr>
          <p:cNvPr id="247" name="Google Shape;247;p16"/>
          <p:cNvSpPr txBox="1"/>
          <p:nvPr/>
        </p:nvSpPr>
        <p:spPr>
          <a:xfrm>
            <a:off x="1629626" y="2408930"/>
            <a:ext cx="949325" cy="31559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900">
                <a:solidFill>
                  <a:schemeClr val="dk1"/>
                </a:solidFill>
                <a:latin typeface="Arial"/>
                <a:ea typeface="Arial"/>
                <a:cs typeface="Arial"/>
                <a:sym typeface="Arial"/>
              </a:rPr>
              <a:t>x' </a:t>
            </a:r>
            <a:r>
              <a:rPr lang="en-US" sz="1900">
                <a:solidFill>
                  <a:schemeClr val="dk1"/>
                </a:solidFill>
                <a:latin typeface="Noto Sans Symbols"/>
                <a:ea typeface="Noto Sans Symbols"/>
                <a:cs typeface="Noto Sans Symbols"/>
                <a:sym typeface="Noto Sans Symbols"/>
              </a:rPr>
              <a:t>=</a:t>
            </a:r>
            <a:r>
              <a:rPr lang="en-US" sz="1900">
                <a:solidFill>
                  <a:schemeClr val="dk1"/>
                </a:solidFill>
                <a:latin typeface="Times New Roman"/>
                <a:ea typeface="Times New Roman"/>
                <a:cs typeface="Times New Roman"/>
                <a:sym typeface="Times New Roman"/>
              </a:rPr>
              <a:t> </a:t>
            </a:r>
            <a:r>
              <a:rPr lang="en-US" sz="1900">
                <a:solidFill>
                  <a:schemeClr val="dk1"/>
                </a:solidFill>
                <a:latin typeface="Arial"/>
                <a:ea typeface="Arial"/>
                <a:cs typeface="Arial"/>
                <a:sym typeface="Arial"/>
              </a:rPr>
              <a:t>x </a:t>
            </a:r>
            <a:r>
              <a:rPr lang="en-US" sz="1900">
                <a:solidFill>
                  <a:schemeClr val="dk1"/>
                </a:solidFill>
                <a:latin typeface="Noto Sans Symbols"/>
                <a:ea typeface="Noto Sans Symbols"/>
                <a:cs typeface="Noto Sans Symbols"/>
                <a:sym typeface="Noto Sans Symbols"/>
              </a:rPr>
              <a:t>⋅</a:t>
            </a:r>
            <a:r>
              <a:rPr lang="en-US" sz="1900">
                <a:solidFill>
                  <a:schemeClr val="dk1"/>
                </a:solidFill>
                <a:latin typeface="Times New Roman"/>
                <a:ea typeface="Times New Roman"/>
                <a:cs typeface="Times New Roman"/>
                <a:sym typeface="Times New Roman"/>
              </a:rPr>
              <a:t> </a:t>
            </a:r>
            <a:r>
              <a:rPr lang="en-US" sz="1900">
                <a:solidFill>
                  <a:schemeClr val="dk1"/>
                </a:solidFill>
                <a:latin typeface="Arial"/>
                <a:ea typeface="Arial"/>
                <a:cs typeface="Arial"/>
                <a:sym typeface="Arial"/>
              </a:rPr>
              <a:t>s</a:t>
            </a:r>
            <a:r>
              <a:rPr baseline="-25000" lang="en-US" sz="1725">
                <a:solidFill>
                  <a:schemeClr val="dk1"/>
                </a:solidFill>
                <a:latin typeface="Arial"/>
                <a:ea typeface="Arial"/>
                <a:cs typeface="Arial"/>
                <a:sym typeface="Arial"/>
              </a:rPr>
              <a:t>x</a:t>
            </a:r>
            <a:endParaRPr baseline="-25000" sz="1725">
              <a:solidFill>
                <a:schemeClr val="dk1"/>
              </a:solidFill>
              <a:latin typeface="Arial"/>
              <a:ea typeface="Arial"/>
              <a:cs typeface="Arial"/>
              <a:sym typeface="Arial"/>
            </a:endParaRPr>
          </a:p>
        </p:txBody>
      </p:sp>
      <p:sp>
        <p:nvSpPr>
          <p:cNvPr id="248" name="Google Shape;248;p16"/>
          <p:cNvSpPr txBox="1"/>
          <p:nvPr/>
        </p:nvSpPr>
        <p:spPr>
          <a:xfrm>
            <a:off x="3355254" y="2408939"/>
            <a:ext cx="895350" cy="296545"/>
          </a:xfrm>
          <a:prstGeom prst="rect">
            <a:avLst/>
          </a:prstGeom>
          <a:noFill/>
          <a:ln>
            <a:noFill/>
          </a:ln>
        </p:spPr>
        <p:txBody>
          <a:bodyPr anchorCtr="0" anchor="t" bIns="0" lIns="0" spcFirstLastPara="1" rIns="0" wrap="square" tIns="15875">
            <a:spAutoFit/>
          </a:bodyPr>
          <a:lstStyle/>
          <a:p>
            <a:pPr indent="0" lvl="0" marL="38100" marR="0" rtl="0" algn="l">
              <a:lnSpc>
                <a:spcPct val="100000"/>
              </a:lnSpc>
              <a:spcBef>
                <a:spcPts val="0"/>
              </a:spcBef>
              <a:spcAft>
                <a:spcPts val="0"/>
              </a:spcAft>
              <a:buNone/>
            </a:pPr>
            <a:r>
              <a:rPr lang="en-US" sz="1750">
                <a:solidFill>
                  <a:schemeClr val="dk1"/>
                </a:solidFill>
                <a:latin typeface="Arial"/>
                <a:ea typeface="Arial"/>
                <a:cs typeface="Arial"/>
                <a:sym typeface="Arial"/>
              </a:rPr>
              <a:t>y </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Arial"/>
                <a:ea typeface="Arial"/>
                <a:cs typeface="Arial"/>
                <a:sym typeface="Arial"/>
              </a:rPr>
              <a:t>y </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Arial"/>
                <a:ea typeface="Arial"/>
                <a:cs typeface="Arial"/>
                <a:sym typeface="Arial"/>
              </a:rPr>
              <a:t>s</a:t>
            </a:r>
            <a:r>
              <a:rPr baseline="-25000" lang="en-US" sz="1575">
                <a:solidFill>
                  <a:schemeClr val="dk1"/>
                </a:solidFill>
                <a:latin typeface="Arial"/>
                <a:ea typeface="Arial"/>
                <a:cs typeface="Arial"/>
                <a:sym typeface="Arial"/>
              </a:rPr>
              <a:t>y</a:t>
            </a:r>
            <a:endParaRPr baseline="-25000" sz="1575">
              <a:solidFill>
                <a:schemeClr val="dk1"/>
              </a:solidFill>
              <a:latin typeface="Arial"/>
              <a:ea typeface="Arial"/>
              <a:cs typeface="Arial"/>
              <a:sym typeface="Arial"/>
            </a:endParaRPr>
          </a:p>
        </p:txBody>
      </p:sp>
      <p:sp>
        <p:nvSpPr>
          <p:cNvPr id="249" name="Google Shape;249;p16"/>
          <p:cNvSpPr txBox="1"/>
          <p:nvPr/>
        </p:nvSpPr>
        <p:spPr>
          <a:xfrm>
            <a:off x="2150834" y="3481253"/>
            <a:ext cx="108585" cy="28003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lang="en-US" sz="1650">
                <a:solidFill>
                  <a:schemeClr val="dk1"/>
                </a:solidFill>
                <a:latin typeface="Noto Sans Symbols"/>
                <a:ea typeface="Noto Sans Symbols"/>
                <a:cs typeface="Noto Sans Symbols"/>
                <a:sym typeface="Noto Sans Symbols"/>
              </a:rPr>
              <a:t>⎣</a:t>
            </a:r>
            <a:endParaRPr sz="1650">
              <a:solidFill>
                <a:schemeClr val="dk1"/>
              </a:solidFill>
              <a:latin typeface="Noto Sans Symbols"/>
              <a:ea typeface="Noto Sans Symbols"/>
              <a:cs typeface="Noto Sans Symbols"/>
              <a:sym typeface="Noto Sans Symbols"/>
            </a:endParaRPr>
          </a:p>
        </p:txBody>
      </p:sp>
      <p:sp>
        <p:nvSpPr>
          <p:cNvPr id="250" name="Google Shape;250;p16"/>
          <p:cNvSpPr txBox="1"/>
          <p:nvPr/>
        </p:nvSpPr>
        <p:spPr>
          <a:xfrm>
            <a:off x="1578053" y="3463754"/>
            <a:ext cx="351155" cy="28003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lang="en-US" sz="1650">
                <a:solidFill>
                  <a:schemeClr val="dk1"/>
                </a:solidFill>
                <a:latin typeface="Noto Sans Symbols"/>
                <a:ea typeface="Noto Sans Symbols"/>
                <a:cs typeface="Noto Sans Symbols"/>
                <a:sym typeface="Noto Sans Symbols"/>
              </a:rPr>
              <a:t>⎣</a:t>
            </a:r>
            <a:r>
              <a:rPr lang="en-US" sz="1650">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endParaRPr sz="1650">
              <a:solidFill>
                <a:schemeClr val="dk1"/>
              </a:solidFill>
              <a:latin typeface="Noto Sans Symbols"/>
              <a:ea typeface="Noto Sans Symbols"/>
              <a:cs typeface="Noto Sans Symbols"/>
              <a:sym typeface="Noto Sans Symbols"/>
            </a:endParaRPr>
          </a:p>
        </p:txBody>
      </p:sp>
      <p:sp>
        <p:nvSpPr>
          <p:cNvPr id="251" name="Google Shape;251;p16"/>
          <p:cNvSpPr txBox="1"/>
          <p:nvPr/>
        </p:nvSpPr>
        <p:spPr>
          <a:xfrm>
            <a:off x="2620795" y="3304728"/>
            <a:ext cx="799465" cy="280035"/>
          </a:xfrm>
          <a:prstGeom prst="rect">
            <a:avLst/>
          </a:prstGeom>
          <a:noFill/>
          <a:ln>
            <a:noFill/>
          </a:ln>
        </p:spPr>
        <p:txBody>
          <a:bodyPr anchorCtr="0" anchor="t" bIns="0" lIns="0" spcFirstLastPara="1" rIns="0" wrap="square" tIns="15225">
            <a:spAutoFit/>
          </a:bodyPr>
          <a:lstStyle/>
          <a:p>
            <a:pPr indent="0" lvl="0" marL="38100" marR="0" rtl="0" algn="l">
              <a:lnSpc>
                <a:spcPct val="100000"/>
              </a:lnSpc>
              <a:spcBef>
                <a:spcPts val="0"/>
              </a:spcBef>
              <a:spcAft>
                <a:spcPts val="0"/>
              </a:spcAft>
              <a:buNone/>
            </a:pPr>
            <a:r>
              <a:rPr baseline="-25000" lang="en-US" sz="2475">
                <a:solidFill>
                  <a:schemeClr val="dk1"/>
                </a:solidFill>
                <a:latin typeface="Arial"/>
                <a:ea typeface="Arial"/>
                <a:cs typeface="Arial"/>
                <a:sym typeface="Arial"/>
              </a:rPr>
              <a:t>s </a:t>
            </a:r>
            <a:r>
              <a:rPr baseline="30000" lang="en-US" sz="2475">
                <a:solidFill>
                  <a:schemeClr val="dk1"/>
                </a:solidFill>
                <a:latin typeface="Noto Sans Symbols"/>
                <a:ea typeface="Noto Sans Symbols"/>
                <a:cs typeface="Noto Sans Symbols"/>
                <a:sym typeface="Noto Sans Symbols"/>
              </a:rPr>
              <a:t>⎥</a:t>
            </a:r>
            <a:r>
              <a:rPr baseline="30000" lang="en-US" sz="2475">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r>
              <a:rPr baseline="-25000" lang="en-US" sz="2475">
                <a:solidFill>
                  <a:schemeClr val="dk1"/>
                </a:solidFill>
                <a:latin typeface="Arial"/>
                <a:ea typeface="Arial"/>
                <a:cs typeface="Arial"/>
                <a:sym typeface="Arial"/>
              </a:rPr>
              <a:t>y</a:t>
            </a:r>
            <a:r>
              <a:rPr lang="en-US" sz="1650">
                <a:solidFill>
                  <a:schemeClr val="dk1"/>
                </a:solidFill>
                <a:latin typeface="Noto Sans Symbols"/>
                <a:ea typeface="Noto Sans Symbols"/>
                <a:cs typeface="Noto Sans Symbols"/>
                <a:sym typeface="Noto Sans Symbols"/>
              </a:rPr>
              <a:t>⎥</a:t>
            </a:r>
            <a:endParaRPr sz="1650">
              <a:solidFill>
                <a:schemeClr val="dk1"/>
              </a:solidFill>
              <a:latin typeface="Noto Sans Symbols"/>
              <a:ea typeface="Noto Sans Symbols"/>
              <a:cs typeface="Noto Sans Symbols"/>
              <a:sym typeface="Noto Sans Symbols"/>
            </a:endParaRPr>
          </a:p>
        </p:txBody>
      </p:sp>
      <p:sp>
        <p:nvSpPr>
          <p:cNvPr id="252" name="Google Shape;252;p16"/>
          <p:cNvSpPr txBox="1"/>
          <p:nvPr/>
        </p:nvSpPr>
        <p:spPr>
          <a:xfrm>
            <a:off x="2125434" y="3287743"/>
            <a:ext cx="325755" cy="280035"/>
          </a:xfrm>
          <a:prstGeom prst="rect">
            <a:avLst/>
          </a:prstGeom>
          <a:noFill/>
          <a:ln>
            <a:noFill/>
          </a:ln>
        </p:spPr>
        <p:txBody>
          <a:bodyPr anchorCtr="0" anchor="t" bIns="0" lIns="0" spcFirstLastPara="1" rIns="0" wrap="square" tIns="15225">
            <a:spAutoFit/>
          </a:bodyPr>
          <a:lstStyle/>
          <a:p>
            <a:pPr indent="0" lvl="0" marL="38100" marR="0" rtl="0" algn="l">
              <a:lnSpc>
                <a:spcPct val="100000"/>
              </a:lnSpc>
              <a:spcBef>
                <a:spcPts val="0"/>
              </a:spcBef>
              <a:spcAft>
                <a:spcPts val="0"/>
              </a:spcAft>
              <a:buNone/>
            </a:pPr>
            <a:r>
              <a:rPr lang="en-US" sz="1650">
                <a:solidFill>
                  <a:schemeClr val="dk1"/>
                </a:solidFill>
                <a:latin typeface="Noto Sans Symbols"/>
                <a:ea typeface="Noto Sans Symbols"/>
                <a:cs typeface="Noto Sans Symbols"/>
                <a:sym typeface="Noto Sans Symbols"/>
              </a:rPr>
              <a:t>⎢</a:t>
            </a:r>
            <a:r>
              <a:rPr lang="en-US" sz="1650">
                <a:solidFill>
                  <a:schemeClr val="dk1"/>
                </a:solidFill>
                <a:latin typeface="Times New Roman"/>
                <a:ea typeface="Times New Roman"/>
                <a:cs typeface="Times New Roman"/>
                <a:sym typeface="Times New Roman"/>
              </a:rPr>
              <a:t> </a:t>
            </a:r>
            <a:r>
              <a:rPr baseline="-25000" lang="en-US" sz="2475">
                <a:solidFill>
                  <a:schemeClr val="dk1"/>
                </a:solidFill>
                <a:latin typeface="Arial"/>
                <a:ea typeface="Arial"/>
                <a:cs typeface="Arial"/>
                <a:sym typeface="Arial"/>
              </a:rPr>
              <a:t>0</a:t>
            </a:r>
            <a:endParaRPr baseline="-25000" sz="2475">
              <a:solidFill>
                <a:schemeClr val="dk1"/>
              </a:solidFill>
              <a:latin typeface="Arial"/>
              <a:ea typeface="Arial"/>
              <a:cs typeface="Arial"/>
              <a:sym typeface="Arial"/>
            </a:endParaRPr>
          </a:p>
        </p:txBody>
      </p:sp>
      <p:sp>
        <p:nvSpPr>
          <p:cNvPr id="253" name="Google Shape;253;p16"/>
          <p:cNvSpPr txBox="1"/>
          <p:nvPr/>
        </p:nvSpPr>
        <p:spPr>
          <a:xfrm>
            <a:off x="1552653" y="3304727"/>
            <a:ext cx="401955" cy="280035"/>
          </a:xfrm>
          <a:prstGeom prst="rect">
            <a:avLst/>
          </a:prstGeom>
          <a:noFill/>
          <a:ln>
            <a:noFill/>
          </a:ln>
        </p:spPr>
        <p:txBody>
          <a:bodyPr anchorCtr="0" anchor="t" bIns="0" lIns="0" spcFirstLastPara="1" rIns="0" wrap="square" tIns="15225">
            <a:spAutoFit/>
          </a:bodyPr>
          <a:lstStyle/>
          <a:p>
            <a:pPr indent="0" lvl="0" marL="38100" marR="0" rtl="0" algn="l">
              <a:lnSpc>
                <a:spcPct val="100000"/>
              </a:lnSpc>
              <a:spcBef>
                <a:spcPts val="0"/>
              </a:spcBef>
              <a:spcAft>
                <a:spcPts val="0"/>
              </a:spcAft>
              <a:buNone/>
            </a:pPr>
            <a:r>
              <a:rPr lang="en-US" sz="1650">
                <a:solidFill>
                  <a:schemeClr val="dk1"/>
                </a:solidFill>
                <a:latin typeface="Noto Sans Symbols"/>
                <a:ea typeface="Noto Sans Symbols"/>
                <a:cs typeface="Noto Sans Symbols"/>
                <a:sym typeface="Noto Sans Symbols"/>
              </a:rPr>
              <a:t>⎢</a:t>
            </a:r>
            <a:r>
              <a:rPr baseline="-25000" lang="en-US" sz="2475">
                <a:solidFill>
                  <a:schemeClr val="dk1"/>
                </a:solidFill>
                <a:latin typeface="Arial"/>
                <a:ea typeface="Arial"/>
                <a:cs typeface="Arial"/>
                <a:sym typeface="Arial"/>
              </a:rPr>
              <a:t>y'</a:t>
            </a:r>
            <a:r>
              <a:rPr lang="en-US" sz="1650">
                <a:solidFill>
                  <a:schemeClr val="dk1"/>
                </a:solidFill>
                <a:latin typeface="Noto Sans Symbols"/>
                <a:ea typeface="Noto Sans Symbols"/>
                <a:cs typeface="Noto Sans Symbols"/>
                <a:sym typeface="Noto Sans Symbols"/>
              </a:rPr>
              <a:t>⎥</a:t>
            </a:r>
            <a:endParaRPr sz="1650">
              <a:solidFill>
                <a:schemeClr val="dk1"/>
              </a:solidFill>
              <a:latin typeface="Noto Sans Symbols"/>
              <a:ea typeface="Noto Sans Symbols"/>
              <a:cs typeface="Noto Sans Symbols"/>
              <a:sym typeface="Noto Sans Symbols"/>
            </a:endParaRPr>
          </a:p>
        </p:txBody>
      </p:sp>
      <p:sp>
        <p:nvSpPr>
          <p:cNvPr id="254" name="Google Shape;254;p16"/>
          <p:cNvSpPr txBox="1"/>
          <p:nvPr/>
        </p:nvSpPr>
        <p:spPr>
          <a:xfrm>
            <a:off x="2741116" y="3463754"/>
            <a:ext cx="679450" cy="280035"/>
          </a:xfrm>
          <a:prstGeom prst="rect">
            <a:avLst/>
          </a:prstGeom>
          <a:noFill/>
          <a:ln>
            <a:noFill/>
          </a:ln>
        </p:spPr>
        <p:txBody>
          <a:bodyPr anchorCtr="0" anchor="t" bIns="0" lIns="0" spcFirstLastPara="1" rIns="0" wrap="square" tIns="15225">
            <a:spAutoFit/>
          </a:bodyPr>
          <a:lstStyle/>
          <a:p>
            <a:pPr indent="0" lvl="0" marL="38100" marR="0" rtl="0" algn="l">
              <a:lnSpc>
                <a:spcPct val="100000"/>
              </a:lnSpc>
              <a:spcBef>
                <a:spcPts val="0"/>
              </a:spcBef>
              <a:spcAft>
                <a:spcPts val="0"/>
              </a:spcAft>
              <a:buNone/>
            </a:pPr>
            <a:r>
              <a:rPr baseline="30000" lang="en-US" sz="1500">
                <a:solidFill>
                  <a:schemeClr val="dk1"/>
                </a:solidFill>
                <a:latin typeface="Arial"/>
                <a:ea typeface="Arial"/>
                <a:cs typeface="Arial"/>
                <a:sym typeface="Arial"/>
              </a:rPr>
              <a:t>y </a:t>
            </a:r>
            <a:r>
              <a:rPr baseline="-25000" lang="en-US" sz="2475">
                <a:solidFill>
                  <a:schemeClr val="dk1"/>
                </a:solidFill>
                <a:latin typeface="Noto Sans Symbols"/>
                <a:ea typeface="Noto Sans Symbols"/>
                <a:cs typeface="Noto Sans Symbols"/>
                <a:sym typeface="Noto Sans Symbols"/>
              </a:rPr>
              <a:t>⎦</a:t>
            </a:r>
            <a:r>
              <a:rPr baseline="-25000" lang="en-US" sz="2475">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r>
              <a:rPr lang="en-US" sz="1650">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endParaRPr sz="1650">
              <a:solidFill>
                <a:schemeClr val="dk1"/>
              </a:solidFill>
              <a:latin typeface="Noto Sans Symbols"/>
              <a:ea typeface="Noto Sans Symbols"/>
              <a:cs typeface="Noto Sans Symbols"/>
              <a:sym typeface="Noto Sans Symbols"/>
            </a:endParaRPr>
          </a:p>
        </p:txBody>
      </p:sp>
      <p:sp>
        <p:nvSpPr>
          <p:cNvPr id="255" name="Google Shape;255;p16"/>
          <p:cNvSpPr txBox="1"/>
          <p:nvPr/>
        </p:nvSpPr>
        <p:spPr>
          <a:xfrm>
            <a:off x="1539953" y="3103491"/>
            <a:ext cx="1892935" cy="280035"/>
          </a:xfrm>
          <a:prstGeom prst="rect">
            <a:avLst/>
          </a:prstGeom>
          <a:noFill/>
          <a:ln>
            <a:noFill/>
          </a:ln>
        </p:spPr>
        <p:txBody>
          <a:bodyPr anchorCtr="0" anchor="t" bIns="0" lIns="0" spcFirstLastPara="1" rIns="0" wrap="square" tIns="15225">
            <a:spAutoFit/>
          </a:bodyPr>
          <a:lstStyle/>
          <a:p>
            <a:pPr indent="0" lvl="0" marL="50800" marR="0" rtl="0" algn="l">
              <a:lnSpc>
                <a:spcPct val="100000"/>
              </a:lnSpc>
              <a:spcBef>
                <a:spcPts val="0"/>
              </a:spcBef>
              <a:spcAft>
                <a:spcPts val="0"/>
              </a:spcAft>
              <a:buNone/>
            </a:pPr>
            <a:r>
              <a:rPr lang="en-US" sz="1650">
                <a:solidFill>
                  <a:schemeClr val="dk1"/>
                </a:solidFill>
                <a:latin typeface="Noto Sans Symbols"/>
                <a:ea typeface="Noto Sans Symbols"/>
                <a:cs typeface="Noto Sans Symbols"/>
                <a:sym typeface="Noto Sans Symbols"/>
              </a:rPr>
              <a:t>⎡</a:t>
            </a:r>
            <a:r>
              <a:rPr baseline="30000" lang="en-US" sz="2475">
                <a:solidFill>
                  <a:schemeClr val="dk1"/>
                </a:solidFill>
                <a:latin typeface="Arial"/>
                <a:ea typeface="Arial"/>
                <a:cs typeface="Arial"/>
                <a:sym typeface="Arial"/>
              </a:rPr>
              <a:t>x'</a:t>
            </a:r>
            <a:r>
              <a:rPr lang="en-US" sz="1650">
                <a:solidFill>
                  <a:schemeClr val="dk1"/>
                </a:solidFill>
                <a:latin typeface="Noto Sans Symbols"/>
                <a:ea typeface="Noto Sans Symbols"/>
                <a:cs typeface="Noto Sans Symbols"/>
                <a:sym typeface="Noto Sans Symbols"/>
              </a:rPr>
              <a:t>⎤</a:t>
            </a:r>
            <a:r>
              <a:rPr lang="en-US" sz="1650">
                <a:solidFill>
                  <a:schemeClr val="dk1"/>
                </a:solidFill>
                <a:latin typeface="Times New Roman"/>
                <a:ea typeface="Times New Roman"/>
                <a:cs typeface="Times New Roman"/>
                <a:sym typeface="Times New Roman"/>
              </a:rPr>
              <a:t> </a:t>
            </a:r>
            <a:r>
              <a:rPr baseline="-25000" lang="en-US" sz="2475">
                <a:solidFill>
                  <a:schemeClr val="dk1"/>
                </a:solidFill>
                <a:latin typeface="Noto Sans Symbols"/>
                <a:ea typeface="Noto Sans Symbols"/>
                <a:cs typeface="Noto Sans Symbols"/>
                <a:sym typeface="Noto Sans Symbols"/>
              </a:rPr>
              <a:t>=</a:t>
            </a:r>
            <a:r>
              <a:rPr baseline="-25000" lang="en-US" sz="2475">
                <a:solidFill>
                  <a:schemeClr val="dk1"/>
                </a:solidFill>
                <a:latin typeface="Times New Roman"/>
                <a:ea typeface="Times New Roman"/>
                <a:cs typeface="Times New Roman"/>
                <a:sym typeface="Times New Roman"/>
              </a:rPr>
              <a:t> </a:t>
            </a:r>
            <a:r>
              <a:rPr baseline="30000" lang="en-US" sz="2475">
                <a:solidFill>
                  <a:schemeClr val="dk1"/>
                </a:solidFill>
                <a:latin typeface="Noto Sans Symbols"/>
                <a:ea typeface="Noto Sans Symbols"/>
                <a:cs typeface="Noto Sans Symbols"/>
                <a:sym typeface="Noto Sans Symbols"/>
              </a:rPr>
              <a:t>⎡</a:t>
            </a:r>
            <a:r>
              <a:rPr baseline="30000" lang="en-US" sz="2475">
                <a:solidFill>
                  <a:schemeClr val="dk1"/>
                </a:solidFill>
                <a:latin typeface="Arial"/>
                <a:ea typeface="Arial"/>
                <a:cs typeface="Arial"/>
                <a:sym typeface="Arial"/>
              </a:rPr>
              <a:t>s</a:t>
            </a:r>
            <a:r>
              <a:rPr baseline="-25000" lang="en-US" sz="1500">
                <a:solidFill>
                  <a:schemeClr val="dk1"/>
                </a:solidFill>
                <a:latin typeface="Arial"/>
                <a:ea typeface="Arial"/>
                <a:cs typeface="Arial"/>
                <a:sym typeface="Arial"/>
              </a:rPr>
              <a:t>x	</a:t>
            </a:r>
            <a:r>
              <a:rPr baseline="30000" lang="en-US" sz="2475">
                <a:solidFill>
                  <a:schemeClr val="dk1"/>
                </a:solidFill>
                <a:latin typeface="Arial"/>
                <a:ea typeface="Arial"/>
                <a:cs typeface="Arial"/>
                <a:sym typeface="Arial"/>
              </a:rPr>
              <a:t>0 </a:t>
            </a:r>
            <a:r>
              <a:rPr baseline="30000" lang="en-US" sz="2475">
                <a:solidFill>
                  <a:schemeClr val="dk1"/>
                </a:solidFill>
                <a:latin typeface="Noto Sans Symbols"/>
                <a:ea typeface="Noto Sans Symbols"/>
                <a:cs typeface="Noto Sans Symbols"/>
                <a:sym typeface="Noto Sans Symbols"/>
              </a:rPr>
              <a:t>⎤</a:t>
            </a:r>
            <a:r>
              <a:rPr baseline="30000" lang="en-US" sz="2475">
                <a:solidFill>
                  <a:schemeClr val="dk1"/>
                </a:solidFill>
                <a:latin typeface="Times New Roman"/>
                <a:ea typeface="Times New Roman"/>
                <a:cs typeface="Times New Roman"/>
                <a:sym typeface="Times New Roman"/>
              </a:rPr>
              <a:t> </a:t>
            </a:r>
            <a:r>
              <a:rPr baseline="-25000" lang="en-US" sz="2475">
                <a:solidFill>
                  <a:schemeClr val="dk1"/>
                </a:solidFill>
                <a:latin typeface="Noto Sans Symbols"/>
                <a:ea typeface="Noto Sans Symbols"/>
                <a:cs typeface="Noto Sans Symbols"/>
                <a:sym typeface="Noto Sans Symbols"/>
              </a:rPr>
              <a:t>⋅</a:t>
            </a:r>
            <a:r>
              <a:rPr baseline="-25000" lang="en-US" sz="2475">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r>
              <a:rPr baseline="30000" lang="en-US" sz="2475">
                <a:solidFill>
                  <a:schemeClr val="dk1"/>
                </a:solidFill>
                <a:latin typeface="Arial"/>
                <a:ea typeface="Arial"/>
                <a:cs typeface="Arial"/>
                <a:sym typeface="Arial"/>
              </a:rPr>
              <a:t>x</a:t>
            </a:r>
            <a:r>
              <a:rPr lang="en-US" sz="1650">
                <a:solidFill>
                  <a:schemeClr val="dk1"/>
                </a:solidFill>
                <a:latin typeface="Noto Sans Symbols"/>
                <a:ea typeface="Noto Sans Symbols"/>
                <a:cs typeface="Noto Sans Symbols"/>
                <a:sym typeface="Noto Sans Symbols"/>
              </a:rPr>
              <a:t>⎤</a:t>
            </a:r>
            <a:endParaRPr sz="1650">
              <a:solidFill>
                <a:schemeClr val="dk1"/>
              </a:solidFill>
              <a:latin typeface="Noto Sans Symbols"/>
              <a:ea typeface="Noto Sans Symbols"/>
              <a:cs typeface="Noto Sans Symbols"/>
              <a:sym typeface="Noto Sans Symbols"/>
            </a:endParaRPr>
          </a:p>
        </p:txBody>
      </p:sp>
      <p:sp>
        <p:nvSpPr>
          <p:cNvPr id="256" name="Google Shape;256;p16"/>
          <p:cNvSpPr txBox="1"/>
          <p:nvPr/>
        </p:nvSpPr>
        <p:spPr>
          <a:xfrm>
            <a:off x="3727861" y="3199900"/>
            <a:ext cx="1021080" cy="35750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2150">
                <a:solidFill>
                  <a:schemeClr val="dk1"/>
                </a:solidFill>
                <a:latin typeface="Arial"/>
                <a:ea typeface="Arial"/>
                <a:cs typeface="Arial"/>
                <a:sym typeface="Arial"/>
              </a:rPr>
              <a:t>P' </a:t>
            </a:r>
            <a:r>
              <a:rPr lang="en-US" sz="2150">
                <a:solidFill>
                  <a:schemeClr val="dk1"/>
                </a:solidFill>
                <a:latin typeface="Noto Sans Symbols"/>
                <a:ea typeface="Noto Sans Symbols"/>
                <a:cs typeface="Noto Sans Symbols"/>
                <a:sym typeface="Noto Sans Symbols"/>
              </a:rPr>
              <a:t>=</a:t>
            </a:r>
            <a:r>
              <a:rPr lang="en-US" sz="2150">
                <a:solidFill>
                  <a:schemeClr val="dk1"/>
                </a:solidFill>
                <a:latin typeface="Times New Roman"/>
                <a:ea typeface="Times New Roman"/>
                <a:cs typeface="Times New Roman"/>
                <a:sym typeface="Times New Roman"/>
              </a:rPr>
              <a:t> </a:t>
            </a:r>
            <a:r>
              <a:rPr lang="en-US" sz="2150">
                <a:solidFill>
                  <a:schemeClr val="dk1"/>
                </a:solidFill>
                <a:latin typeface="Arial"/>
                <a:ea typeface="Arial"/>
                <a:cs typeface="Arial"/>
                <a:sym typeface="Arial"/>
              </a:rPr>
              <a:t>S</a:t>
            </a:r>
            <a:r>
              <a:rPr lang="en-US" sz="2150">
                <a:solidFill>
                  <a:schemeClr val="dk1"/>
                </a:solidFill>
                <a:latin typeface="Noto Sans Symbols"/>
                <a:ea typeface="Noto Sans Symbols"/>
                <a:cs typeface="Noto Sans Symbols"/>
                <a:sym typeface="Noto Sans Symbols"/>
              </a:rPr>
              <a:t>⋅</a:t>
            </a:r>
            <a:r>
              <a:rPr lang="en-US" sz="2150">
                <a:solidFill>
                  <a:schemeClr val="dk1"/>
                </a:solidFill>
                <a:latin typeface="Arial"/>
                <a:ea typeface="Arial"/>
                <a:cs typeface="Arial"/>
                <a:sym typeface="Arial"/>
              </a:rPr>
              <a:t>P</a:t>
            </a:r>
            <a:endParaRPr sz="2150">
              <a:solidFill>
                <a:schemeClr val="dk1"/>
              </a:solidFill>
              <a:latin typeface="Arial"/>
              <a:ea typeface="Arial"/>
              <a:cs typeface="Arial"/>
              <a:sym typeface="Arial"/>
            </a:endParaRPr>
          </a:p>
        </p:txBody>
      </p:sp>
      <p:sp>
        <p:nvSpPr>
          <p:cNvPr id="257" name="Google Shape;257;p16"/>
          <p:cNvSpPr txBox="1"/>
          <p:nvPr/>
        </p:nvSpPr>
        <p:spPr>
          <a:xfrm>
            <a:off x="979017" y="3791534"/>
            <a:ext cx="6948805" cy="899160"/>
          </a:xfrm>
          <a:prstGeom prst="rect">
            <a:avLst/>
          </a:prstGeom>
          <a:noFill/>
          <a:ln>
            <a:noFill/>
          </a:ln>
        </p:spPr>
        <p:txBody>
          <a:bodyPr anchorCtr="0" anchor="t" bIns="0" lIns="0" spcFirstLastPara="1" rIns="0" wrap="square" tIns="12700">
            <a:spAutoFit/>
          </a:bodyPr>
          <a:lstStyle/>
          <a:p>
            <a:pPr indent="0" lvl="0" marL="38100" marR="0" rtl="0" algn="l">
              <a:lnSpc>
                <a:spcPct val="118611"/>
              </a:lnSpc>
              <a:spcBef>
                <a:spcPts val="0"/>
              </a:spcBef>
              <a:spcAft>
                <a:spcPts val="0"/>
              </a:spcAft>
              <a:buNone/>
            </a:pPr>
            <a:r>
              <a:rPr lang="en-US" sz="1800">
                <a:solidFill>
                  <a:srgbClr val="244A70"/>
                </a:solidFill>
                <a:latin typeface="Arial"/>
                <a:ea typeface="Arial"/>
                <a:cs typeface="Arial"/>
                <a:sym typeface="Arial"/>
              </a:rPr>
              <a:t>–	</a:t>
            </a:r>
            <a:r>
              <a:rPr b="1" lang="en-US" sz="1800">
                <a:solidFill>
                  <a:srgbClr val="244A70"/>
                </a:solidFill>
                <a:latin typeface="Arial"/>
                <a:ea typeface="Arial"/>
                <a:cs typeface="Arial"/>
                <a:sym typeface="Arial"/>
              </a:rPr>
              <a:t>Choosing a fix point (x</a:t>
            </a:r>
            <a:r>
              <a:rPr b="1" baseline="-25000" i="1" lang="en-US" sz="1800">
                <a:solidFill>
                  <a:srgbClr val="244A70"/>
                </a:solidFill>
                <a:latin typeface="Arial"/>
                <a:ea typeface="Arial"/>
                <a:cs typeface="Arial"/>
                <a:sym typeface="Arial"/>
              </a:rPr>
              <a:t>f</a:t>
            </a:r>
            <a:r>
              <a:rPr b="1" lang="en-US" sz="1800">
                <a:solidFill>
                  <a:srgbClr val="244A70"/>
                </a:solidFill>
                <a:latin typeface="Arial"/>
                <a:ea typeface="Arial"/>
                <a:cs typeface="Arial"/>
                <a:sym typeface="Arial"/>
              </a:rPr>
              <a:t>, y</a:t>
            </a:r>
            <a:r>
              <a:rPr b="1" baseline="-25000" lang="en-US" sz="1800">
                <a:solidFill>
                  <a:srgbClr val="244A70"/>
                </a:solidFill>
                <a:latin typeface="Arial"/>
                <a:ea typeface="Arial"/>
                <a:cs typeface="Arial"/>
                <a:sym typeface="Arial"/>
              </a:rPr>
              <a:t>f</a:t>
            </a:r>
            <a:r>
              <a:rPr b="1" lang="en-US" sz="1800">
                <a:solidFill>
                  <a:srgbClr val="244A70"/>
                </a:solidFill>
                <a:latin typeface="Arial"/>
                <a:ea typeface="Arial"/>
                <a:cs typeface="Arial"/>
                <a:sym typeface="Arial"/>
              </a:rPr>
              <a:t>) as its centroid to perform scaling</a:t>
            </a:r>
            <a:endParaRPr sz="1800">
              <a:solidFill>
                <a:schemeClr val="dk1"/>
              </a:solidFill>
              <a:latin typeface="Arial"/>
              <a:ea typeface="Arial"/>
              <a:cs typeface="Arial"/>
              <a:sym typeface="Arial"/>
            </a:endParaRPr>
          </a:p>
          <a:p>
            <a:pPr indent="0" lvl="0" marL="469265" marR="0" rtl="0" algn="l">
              <a:lnSpc>
                <a:spcPct val="118571"/>
              </a:lnSpc>
              <a:spcBef>
                <a:spcPts val="0"/>
              </a:spcBef>
              <a:spcAft>
                <a:spcPts val="0"/>
              </a:spcAft>
              <a:buNone/>
            </a:pPr>
            <a:r>
              <a:rPr lang="en-US" sz="1750">
                <a:solidFill>
                  <a:schemeClr val="dk1"/>
                </a:solidFill>
                <a:latin typeface="Arial"/>
                <a:ea typeface="Arial"/>
                <a:cs typeface="Arial"/>
                <a:sym typeface="Arial"/>
              </a:rPr>
              <a:t>x' </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Arial"/>
                <a:ea typeface="Arial"/>
                <a:cs typeface="Arial"/>
                <a:sym typeface="Arial"/>
              </a:rPr>
              <a:t>x </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Arial"/>
                <a:ea typeface="Arial"/>
                <a:cs typeface="Arial"/>
                <a:sym typeface="Arial"/>
              </a:rPr>
              <a:t>s</a:t>
            </a:r>
            <a:r>
              <a:rPr baseline="-25000" lang="en-US" sz="1575">
                <a:solidFill>
                  <a:schemeClr val="dk1"/>
                </a:solidFill>
                <a:latin typeface="Arial"/>
                <a:ea typeface="Arial"/>
                <a:cs typeface="Arial"/>
                <a:sym typeface="Arial"/>
              </a:rPr>
              <a:t>x  </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Arial"/>
                <a:ea typeface="Arial"/>
                <a:cs typeface="Arial"/>
                <a:sym typeface="Arial"/>
              </a:rPr>
              <a:t>x</a:t>
            </a:r>
            <a:r>
              <a:rPr baseline="-25000" lang="en-US" sz="1575">
                <a:solidFill>
                  <a:schemeClr val="dk1"/>
                </a:solidFill>
                <a:latin typeface="Arial"/>
                <a:ea typeface="Arial"/>
                <a:cs typeface="Arial"/>
                <a:sym typeface="Arial"/>
              </a:rPr>
              <a:t>f </a:t>
            </a:r>
            <a:r>
              <a:rPr lang="en-US" sz="1750">
                <a:solidFill>
                  <a:schemeClr val="dk1"/>
                </a:solidFill>
                <a:latin typeface="Arial"/>
                <a:ea typeface="Arial"/>
                <a:cs typeface="Arial"/>
                <a:sym typeface="Arial"/>
              </a:rPr>
              <a:t>(1</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Arial"/>
                <a:ea typeface="Arial"/>
                <a:cs typeface="Arial"/>
                <a:sym typeface="Arial"/>
              </a:rPr>
              <a:t>s</a:t>
            </a:r>
            <a:r>
              <a:rPr baseline="-25000" lang="en-US" sz="1575">
                <a:solidFill>
                  <a:schemeClr val="dk1"/>
                </a:solidFill>
                <a:latin typeface="Arial"/>
                <a:ea typeface="Arial"/>
                <a:cs typeface="Arial"/>
                <a:sym typeface="Arial"/>
              </a:rPr>
              <a:t>x </a:t>
            </a:r>
            <a:r>
              <a:rPr lang="en-US" sz="1750">
                <a:solidFill>
                  <a:schemeClr val="dk1"/>
                </a:solidFill>
                <a:latin typeface="Arial"/>
                <a:ea typeface="Arial"/>
                <a:cs typeface="Arial"/>
                <a:sym typeface="Arial"/>
              </a:rPr>
              <a:t>)</a:t>
            </a:r>
            <a:endParaRPr sz="1750">
              <a:solidFill>
                <a:schemeClr val="dk1"/>
              </a:solidFill>
              <a:latin typeface="Arial"/>
              <a:ea typeface="Arial"/>
              <a:cs typeface="Arial"/>
              <a:sym typeface="Arial"/>
            </a:endParaRPr>
          </a:p>
          <a:p>
            <a:pPr indent="0" lvl="0" marL="469265" marR="0" rtl="0" algn="l">
              <a:lnSpc>
                <a:spcPct val="100000"/>
              </a:lnSpc>
              <a:spcBef>
                <a:spcPts val="570"/>
              </a:spcBef>
              <a:spcAft>
                <a:spcPts val="0"/>
              </a:spcAft>
              <a:buNone/>
            </a:pPr>
            <a:r>
              <a:rPr lang="en-US" sz="1750">
                <a:solidFill>
                  <a:schemeClr val="dk1"/>
                </a:solidFill>
                <a:latin typeface="Arial"/>
                <a:ea typeface="Arial"/>
                <a:cs typeface="Arial"/>
                <a:sym typeface="Arial"/>
              </a:rPr>
              <a:t>y' </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Arial"/>
                <a:ea typeface="Arial"/>
                <a:cs typeface="Arial"/>
                <a:sym typeface="Arial"/>
              </a:rPr>
              <a:t>y </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Arial"/>
                <a:ea typeface="Arial"/>
                <a:cs typeface="Arial"/>
                <a:sym typeface="Arial"/>
              </a:rPr>
              <a:t>s</a:t>
            </a:r>
            <a:r>
              <a:rPr baseline="-25000" lang="en-US" sz="1575">
                <a:solidFill>
                  <a:schemeClr val="dk1"/>
                </a:solidFill>
                <a:latin typeface="Arial"/>
                <a:ea typeface="Arial"/>
                <a:cs typeface="Arial"/>
                <a:sym typeface="Arial"/>
              </a:rPr>
              <a:t>y  </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Arial"/>
                <a:ea typeface="Arial"/>
                <a:cs typeface="Arial"/>
                <a:sym typeface="Arial"/>
              </a:rPr>
              <a:t>y</a:t>
            </a:r>
            <a:r>
              <a:rPr baseline="-25000" lang="en-US" sz="1575">
                <a:solidFill>
                  <a:schemeClr val="dk1"/>
                </a:solidFill>
                <a:latin typeface="Arial"/>
                <a:ea typeface="Arial"/>
                <a:cs typeface="Arial"/>
                <a:sym typeface="Arial"/>
              </a:rPr>
              <a:t>f </a:t>
            </a:r>
            <a:r>
              <a:rPr lang="en-US" sz="1750">
                <a:solidFill>
                  <a:schemeClr val="dk1"/>
                </a:solidFill>
                <a:latin typeface="Arial"/>
                <a:ea typeface="Arial"/>
                <a:cs typeface="Arial"/>
                <a:sym typeface="Arial"/>
              </a:rPr>
              <a:t>(1</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Arial"/>
                <a:ea typeface="Arial"/>
                <a:cs typeface="Arial"/>
                <a:sym typeface="Arial"/>
              </a:rPr>
              <a:t>s</a:t>
            </a:r>
            <a:r>
              <a:rPr baseline="-25000" lang="en-US" sz="1575">
                <a:solidFill>
                  <a:schemeClr val="dk1"/>
                </a:solidFill>
                <a:latin typeface="Arial"/>
                <a:ea typeface="Arial"/>
                <a:cs typeface="Arial"/>
                <a:sym typeface="Arial"/>
              </a:rPr>
              <a:t>y </a:t>
            </a:r>
            <a:r>
              <a:rPr lang="en-US" sz="1750">
                <a:solidFill>
                  <a:schemeClr val="dk1"/>
                </a:solidFill>
                <a:latin typeface="Arial"/>
                <a:ea typeface="Arial"/>
                <a:cs typeface="Arial"/>
                <a:sym typeface="Arial"/>
              </a:rPr>
              <a:t>)</a:t>
            </a:r>
            <a:endParaRPr sz="1750">
              <a:solidFill>
                <a:schemeClr val="dk1"/>
              </a:solidFill>
              <a:latin typeface="Arial"/>
              <a:ea typeface="Arial"/>
              <a:cs typeface="Arial"/>
              <a:sym typeface="Arial"/>
            </a:endParaRPr>
          </a:p>
        </p:txBody>
      </p:sp>
      <p:sp>
        <p:nvSpPr>
          <p:cNvPr id="258" name="Google Shape;258;p16"/>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nvSpPr>
        <p:spPr>
          <a:xfrm>
            <a:off x="715467" y="1522831"/>
            <a:ext cx="7059295" cy="1087120"/>
          </a:xfrm>
          <a:prstGeom prst="rect">
            <a:avLst/>
          </a:prstGeom>
          <a:noFill/>
          <a:ln>
            <a:noFill/>
          </a:ln>
        </p:spPr>
        <p:txBody>
          <a:bodyPr anchorCtr="0" anchor="t" bIns="0" lIns="0" spcFirstLastPara="1" rIns="0" wrap="square" tIns="73650">
            <a:spAutoFit/>
          </a:bodyPr>
          <a:lstStyle/>
          <a:p>
            <a:pPr indent="-287019" lvl="0" marL="299085" marR="0" rtl="0" algn="l">
              <a:lnSpc>
                <a:spcPct val="100000"/>
              </a:lnSpc>
              <a:spcBef>
                <a:spcPts val="0"/>
              </a:spcBef>
              <a:spcAft>
                <a:spcPts val="0"/>
              </a:spcAft>
              <a:buClr>
                <a:srgbClr val="244A70"/>
              </a:buClr>
              <a:buSzPts val="2000"/>
              <a:buFont typeface="Arial"/>
              <a:buChar char="–"/>
            </a:pPr>
            <a:r>
              <a:rPr b="1" lang="en-US" sz="2000">
                <a:solidFill>
                  <a:srgbClr val="244A70"/>
                </a:solidFill>
                <a:latin typeface="Arial"/>
                <a:ea typeface="Arial"/>
                <a:cs typeface="Arial"/>
                <a:sym typeface="Arial"/>
              </a:rPr>
              <a:t>In this figure, the house is scaled by 1/2 in x and 1/4 in y</a:t>
            </a:r>
            <a:endParaRPr sz="2000">
              <a:solidFill>
                <a:schemeClr val="dk1"/>
              </a:solidFill>
              <a:latin typeface="Arial"/>
              <a:ea typeface="Arial"/>
              <a:cs typeface="Arial"/>
              <a:sym typeface="Arial"/>
            </a:endParaRPr>
          </a:p>
          <a:p>
            <a:pPr indent="-229234" lvl="1" marL="698500" marR="0" rtl="0" algn="l">
              <a:lnSpc>
                <a:spcPct val="100000"/>
              </a:lnSpc>
              <a:spcBef>
                <a:spcPts val="480"/>
              </a:spcBef>
              <a:spcAft>
                <a:spcPts val="0"/>
              </a:spcAft>
              <a:buClr>
                <a:srgbClr val="244A70"/>
              </a:buClr>
              <a:buSzPts val="2000"/>
              <a:buFont typeface="Arial"/>
              <a:buChar char="•"/>
            </a:pPr>
            <a:r>
              <a:rPr b="1" i="0" lang="en-US" sz="2000" u="none" cap="none" strike="noStrike">
                <a:solidFill>
                  <a:srgbClr val="244A70"/>
                </a:solidFill>
                <a:latin typeface="Arial"/>
                <a:ea typeface="Arial"/>
                <a:cs typeface="Arial"/>
                <a:sym typeface="Arial"/>
              </a:rPr>
              <a:t>Notice that the scaling is about the origin:</a:t>
            </a:r>
            <a:endParaRPr b="0" i="0" sz="2000" u="none" cap="none" strike="noStrike">
              <a:solidFill>
                <a:schemeClr val="dk1"/>
              </a:solidFill>
              <a:latin typeface="Arial"/>
              <a:ea typeface="Arial"/>
              <a:cs typeface="Arial"/>
              <a:sym typeface="Arial"/>
            </a:endParaRPr>
          </a:p>
          <a:p>
            <a:pPr indent="0" lvl="0" marL="927100" marR="0" rtl="0" algn="l">
              <a:lnSpc>
                <a:spcPct val="100000"/>
              </a:lnSpc>
              <a:spcBef>
                <a:spcPts val="439"/>
              </a:spcBef>
              <a:spcAft>
                <a:spcPts val="0"/>
              </a:spcAft>
              <a:buNone/>
            </a:pPr>
            <a:r>
              <a:rPr lang="en-US" sz="1800">
                <a:solidFill>
                  <a:srgbClr val="993366"/>
                </a:solidFill>
                <a:latin typeface="Arial"/>
                <a:ea typeface="Arial"/>
                <a:cs typeface="Arial"/>
                <a:sym typeface="Arial"/>
              </a:rPr>
              <a:t>– </a:t>
            </a:r>
            <a:r>
              <a:rPr b="1" lang="en-US" sz="1800">
                <a:solidFill>
                  <a:srgbClr val="993366"/>
                </a:solidFill>
                <a:latin typeface="Arial"/>
                <a:ea typeface="Arial"/>
                <a:cs typeface="Arial"/>
                <a:sym typeface="Arial"/>
              </a:rPr>
              <a:t>The house is smaller and closer to the origin</a:t>
            </a:r>
            <a:endParaRPr sz="1800">
              <a:solidFill>
                <a:schemeClr val="dk1"/>
              </a:solidFill>
              <a:latin typeface="Arial"/>
              <a:ea typeface="Arial"/>
              <a:cs typeface="Arial"/>
              <a:sym typeface="Arial"/>
            </a:endParaRPr>
          </a:p>
        </p:txBody>
      </p:sp>
      <p:pic>
        <p:nvPicPr>
          <p:cNvPr id="264" name="Google Shape;264;p17"/>
          <p:cNvPicPr preferRelativeResize="0"/>
          <p:nvPr/>
        </p:nvPicPr>
        <p:blipFill rotWithShape="1">
          <a:blip r:embed="rId3">
            <a:alphaModFix/>
          </a:blip>
          <a:srcRect b="0" l="0" r="0" t="0"/>
          <a:stretch/>
        </p:blipFill>
        <p:spPr>
          <a:xfrm>
            <a:off x="1691639" y="2865120"/>
            <a:ext cx="5760720" cy="2939795"/>
          </a:xfrm>
          <a:prstGeom prst="rect">
            <a:avLst/>
          </a:prstGeom>
          <a:noFill/>
          <a:ln>
            <a:noFill/>
          </a:ln>
        </p:spPr>
      </p:pic>
      <p:sp>
        <p:nvSpPr>
          <p:cNvPr id="265" name="Google Shape;265;p17"/>
          <p:cNvSpPr txBox="1"/>
          <p:nvPr>
            <p:ph type="title"/>
          </p:nvPr>
        </p:nvSpPr>
        <p:spPr>
          <a:xfrm>
            <a:off x="618540" y="278129"/>
            <a:ext cx="7906918"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Basic two-dimensional geometric  transformations (3/2)</a:t>
            </a:r>
            <a:endParaRPr/>
          </a:p>
        </p:txBody>
      </p:sp>
      <p:sp>
        <p:nvSpPr>
          <p:cNvPr id="266" name="Google Shape;266;p17"/>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8"/>
          <p:cNvSpPr txBox="1"/>
          <p:nvPr>
            <p:ph type="title"/>
          </p:nvPr>
        </p:nvSpPr>
        <p:spPr>
          <a:xfrm>
            <a:off x="618540" y="428701"/>
            <a:ext cx="146558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Scaling</a:t>
            </a:r>
            <a:endParaRPr sz="2800"/>
          </a:p>
        </p:txBody>
      </p:sp>
      <p:grpSp>
        <p:nvGrpSpPr>
          <p:cNvPr id="272" name="Google Shape;272;p18"/>
          <p:cNvGrpSpPr/>
          <p:nvPr/>
        </p:nvGrpSpPr>
        <p:grpSpPr>
          <a:xfrm>
            <a:off x="2915411" y="4012691"/>
            <a:ext cx="536575" cy="1082421"/>
            <a:chOff x="2915411" y="4012691"/>
            <a:chExt cx="536575" cy="1082421"/>
          </a:xfrm>
        </p:grpSpPr>
        <p:sp>
          <p:nvSpPr>
            <p:cNvPr id="273" name="Google Shape;273;p18"/>
            <p:cNvSpPr/>
            <p:nvPr/>
          </p:nvSpPr>
          <p:spPr>
            <a:xfrm>
              <a:off x="2915411" y="4593335"/>
              <a:ext cx="532130" cy="495300"/>
            </a:xfrm>
            <a:custGeom>
              <a:rect b="b" l="l" r="r" t="t"/>
              <a:pathLst>
                <a:path extrusionOk="0" h="495300" w="532129">
                  <a:moveTo>
                    <a:pt x="0" y="495300"/>
                  </a:moveTo>
                  <a:lnTo>
                    <a:pt x="531876" y="495300"/>
                  </a:lnTo>
                  <a:lnTo>
                    <a:pt x="531876" y="0"/>
                  </a:lnTo>
                  <a:lnTo>
                    <a:pt x="0" y="0"/>
                  </a:lnTo>
                  <a:lnTo>
                    <a:pt x="0" y="495300"/>
                  </a:lnTo>
                  <a:close/>
                </a:path>
              </a:pathLst>
            </a:custGeom>
            <a:noFill/>
            <a:ln cap="flat" cmpd="sng" w="952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8"/>
            <p:cNvSpPr/>
            <p:nvPr/>
          </p:nvSpPr>
          <p:spPr>
            <a:xfrm>
              <a:off x="2915411" y="4012691"/>
              <a:ext cx="532130" cy="581025"/>
            </a:xfrm>
            <a:custGeom>
              <a:rect b="b" l="l" r="r" t="t"/>
              <a:pathLst>
                <a:path extrusionOk="0" h="581025" w="532129">
                  <a:moveTo>
                    <a:pt x="265938" y="0"/>
                  </a:moveTo>
                  <a:lnTo>
                    <a:pt x="0" y="580643"/>
                  </a:lnTo>
                  <a:lnTo>
                    <a:pt x="531876" y="580643"/>
                  </a:lnTo>
                  <a:lnTo>
                    <a:pt x="265938" y="0"/>
                  </a:lnTo>
                  <a:close/>
                </a:path>
              </a:pathLst>
            </a:custGeom>
            <a:solidFill>
              <a:srgbClr val="BCC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8"/>
            <p:cNvSpPr/>
            <p:nvPr/>
          </p:nvSpPr>
          <p:spPr>
            <a:xfrm>
              <a:off x="2915411" y="4012691"/>
              <a:ext cx="532130" cy="581025"/>
            </a:xfrm>
            <a:custGeom>
              <a:rect b="b" l="l" r="r" t="t"/>
              <a:pathLst>
                <a:path extrusionOk="0" h="581025" w="532129">
                  <a:moveTo>
                    <a:pt x="0" y="580643"/>
                  </a:moveTo>
                  <a:lnTo>
                    <a:pt x="265938" y="0"/>
                  </a:lnTo>
                  <a:lnTo>
                    <a:pt x="531876" y="580643"/>
                  </a:lnTo>
                  <a:lnTo>
                    <a:pt x="0" y="580643"/>
                  </a:lnTo>
                  <a:close/>
                </a:path>
              </a:pathLst>
            </a:custGeom>
            <a:noFill/>
            <a:ln cap="flat" cmpd="sng" w="952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8"/>
            <p:cNvSpPr/>
            <p:nvPr/>
          </p:nvSpPr>
          <p:spPr>
            <a:xfrm>
              <a:off x="2953511" y="4590287"/>
              <a:ext cx="498475" cy="504825"/>
            </a:xfrm>
            <a:custGeom>
              <a:rect b="b" l="l" r="r" t="t"/>
              <a:pathLst>
                <a:path extrusionOk="0" h="504825" w="498475">
                  <a:moveTo>
                    <a:pt x="498348" y="0"/>
                  </a:moveTo>
                  <a:lnTo>
                    <a:pt x="0" y="0"/>
                  </a:lnTo>
                  <a:lnTo>
                    <a:pt x="0" y="504444"/>
                  </a:lnTo>
                  <a:lnTo>
                    <a:pt x="498348" y="504444"/>
                  </a:lnTo>
                  <a:lnTo>
                    <a:pt x="498348" y="0"/>
                  </a:lnTo>
                  <a:close/>
                </a:path>
              </a:pathLst>
            </a:custGeom>
            <a:solidFill>
              <a:srgbClr val="BCC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8"/>
            <p:cNvSpPr/>
            <p:nvPr/>
          </p:nvSpPr>
          <p:spPr>
            <a:xfrm>
              <a:off x="2953511" y="4590287"/>
              <a:ext cx="498475" cy="504825"/>
            </a:xfrm>
            <a:custGeom>
              <a:rect b="b" l="l" r="r" t="t"/>
              <a:pathLst>
                <a:path extrusionOk="0" h="504825" w="498475">
                  <a:moveTo>
                    <a:pt x="0" y="504444"/>
                  </a:moveTo>
                  <a:lnTo>
                    <a:pt x="498348" y="504444"/>
                  </a:lnTo>
                  <a:lnTo>
                    <a:pt x="498348" y="0"/>
                  </a:lnTo>
                  <a:lnTo>
                    <a:pt x="0" y="0"/>
                  </a:lnTo>
                  <a:lnTo>
                    <a:pt x="0" y="504444"/>
                  </a:lnTo>
                  <a:close/>
                </a:path>
              </a:pathLst>
            </a:custGeom>
            <a:noFill/>
            <a:ln cap="flat" cmpd="sng" w="952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8"/>
            <p:cNvSpPr/>
            <p:nvPr/>
          </p:nvSpPr>
          <p:spPr>
            <a:xfrm>
              <a:off x="2953511" y="4085843"/>
              <a:ext cx="498475" cy="504825"/>
            </a:xfrm>
            <a:custGeom>
              <a:rect b="b" l="l" r="r" t="t"/>
              <a:pathLst>
                <a:path extrusionOk="0" h="504825" w="498475">
                  <a:moveTo>
                    <a:pt x="249174" y="0"/>
                  </a:moveTo>
                  <a:lnTo>
                    <a:pt x="0" y="504443"/>
                  </a:lnTo>
                  <a:lnTo>
                    <a:pt x="498348" y="504443"/>
                  </a:lnTo>
                  <a:lnTo>
                    <a:pt x="249174" y="0"/>
                  </a:lnTo>
                  <a:close/>
                </a:path>
              </a:pathLst>
            </a:custGeom>
            <a:solidFill>
              <a:srgbClr val="BCC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8"/>
            <p:cNvSpPr/>
            <p:nvPr/>
          </p:nvSpPr>
          <p:spPr>
            <a:xfrm>
              <a:off x="2953511" y="4085843"/>
              <a:ext cx="498475" cy="504825"/>
            </a:xfrm>
            <a:custGeom>
              <a:rect b="b" l="l" r="r" t="t"/>
              <a:pathLst>
                <a:path extrusionOk="0" h="504825" w="498475">
                  <a:moveTo>
                    <a:pt x="0" y="504443"/>
                  </a:moveTo>
                  <a:lnTo>
                    <a:pt x="249174" y="0"/>
                  </a:lnTo>
                  <a:lnTo>
                    <a:pt x="498348" y="504443"/>
                  </a:lnTo>
                  <a:lnTo>
                    <a:pt x="0" y="504443"/>
                  </a:lnTo>
                  <a:close/>
                </a:path>
              </a:pathLst>
            </a:custGeom>
            <a:noFill/>
            <a:ln cap="flat" cmpd="sng" w="952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0" name="Google Shape;280;p18"/>
          <p:cNvSpPr txBox="1"/>
          <p:nvPr/>
        </p:nvSpPr>
        <p:spPr>
          <a:xfrm>
            <a:off x="5942203" y="5506313"/>
            <a:ext cx="1270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1800">
                <a:solidFill>
                  <a:srgbClr val="446DB1"/>
                </a:solidFill>
                <a:latin typeface="Times New Roman"/>
                <a:ea typeface="Times New Roman"/>
                <a:cs typeface="Times New Roman"/>
                <a:sym typeface="Times New Roman"/>
              </a:rPr>
              <a:t>x</a:t>
            </a:r>
            <a:endParaRPr sz="1800">
              <a:solidFill>
                <a:schemeClr val="dk1"/>
              </a:solidFill>
              <a:latin typeface="Times New Roman"/>
              <a:ea typeface="Times New Roman"/>
              <a:cs typeface="Times New Roman"/>
              <a:sym typeface="Times New Roman"/>
            </a:endParaRPr>
          </a:p>
        </p:txBody>
      </p:sp>
      <p:sp>
        <p:nvSpPr>
          <p:cNvPr id="281" name="Google Shape;281;p18"/>
          <p:cNvSpPr/>
          <p:nvPr/>
        </p:nvSpPr>
        <p:spPr>
          <a:xfrm>
            <a:off x="2250948" y="3125723"/>
            <a:ext cx="76200" cy="2185670"/>
          </a:xfrm>
          <a:custGeom>
            <a:rect b="b" l="l" r="r" t="t"/>
            <a:pathLst>
              <a:path extrusionOk="0" h="2185670" w="76200">
                <a:moveTo>
                  <a:pt x="44450" y="63500"/>
                </a:moveTo>
                <a:lnTo>
                  <a:pt x="31750" y="63500"/>
                </a:lnTo>
                <a:lnTo>
                  <a:pt x="31750" y="2185416"/>
                </a:lnTo>
                <a:lnTo>
                  <a:pt x="44450" y="2185416"/>
                </a:lnTo>
                <a:lnTo>
                  <a:pt x="44450" y="63500"/>
                </a:lnTo>
                <a:close/>
              </a:path>
              <a:path extrusionOk="0" h="2185670" w="76200">
                <a:moveTo>
                  <a:pt x="38100" y="0"/>
                </a:moveTo>
                <a:lnTo>
                  <a:pt x="0" y="76200"/>
                </a:lnTo>
                <a:lnTo>
                  <a:pt x="31750" y="76200"/>
                </a:lnTo>
                <a:lnTo>
                  <a:pt x="31750" y="63500"/>
                </a:lnTo>
                <a:lnTo>
                  <a:pt x="69850" y="63500"/>
                </a:lnTo>
                <a:lnTo>
                  <a:pt x="38100" y="0"/>
                </a:lnTo>
                <a:close/>
              </a:path>
              <a:path extrusionOk="0" h="2185670" w="76200">
                <a:moveTo>
                  <a:pt x="69850" y="63500"/>
                </a:moveTo>
                <a:lnTo>
                  <a:pt x="44450" y="63500"/>
                </a:lnTo>
                <a:lnTo>
                  <a:pt x="44450" y="76200"/>
                </a:lnTo>
                <a:lnTo>
                  <a:pt x="76200" y="76200"/>
                </a:lnTo>
                <a:lnTo>
                  <a:pt x="69850" y="6350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82" name="Google Shape;282;p18"/>
          <p:cNvGrpSpPr/>
          <p:nvPr/>
        </p:nvGrpSpPr>
        <p:grpSpPr>
          <a:xfrm>
            <a:off x="2372867" y="5311140"/>
            <a:ext cx="3572510" cy="167640"/>
            <a:chOff x="2372867" y="5311140"/>
            <a:chExt cx="3572510" cy="167640"/>
          </a:xfrm>
        </p:grpSpPr>
        <p:sp>
          <p:nvSpPr>
            <p:cNvPr id="283" name="Google Shape;283;p18"/>
            <p:cNvSpPr/>
            <p:nvPr/>
          </p:nvSpPr>
          <p:spPr>
            <a:xfrm>
              <a:off x="2372867" y="5356860"/>
              <a:ext cx="3572510" cy="76200"/>
            </a:xfrm>
            <a:custGeom>
              <a:rect b="b" l="l" r="r" t="t"/>
              <a:pathLst>
                <a:path extrusionOk="0" h="76200" w="3572510">
                  <a:moveTo>
                    <a:pt x="3496055" y="0"/>
                  </a:moveTo>
                  <a:lnTo>
                    <a:pt x="3496055" y="76199"/>
                  </a:lnTo>
                  <a:lnTo>
                    <a:pt x="3559555" y="44449"/>
                  </a:lnTo>
                  <a:lnTo>
                    <a:pt x="3508755" y="44449"/>
                  </a:lnTo>
                  <a:lnTo>
                    <a:pt x="3508755" y="31749"/>
                  </a:lnTo>
                  <a:lnTo>
                    <a:pt x="3559555" y="31749"/>
                  </a:lnTo>
                  <a:lnTo>
                    <a:pt x="3496055" y="0"/>
                  </a:lnTo>
                  <a:close/>
                </a:path>
                <a:path extrusionOk="0" h="76200" w="3572510">
                  <a:moveTo>
                    <a:pt x="3496055" y="31749"/>
                  </a:moveTo>
                  <a:lnTo>
                    <a:pt x="0" y="31749"/>
                  </a:lnTo>
                  <a:lnTo>
                    <a:pt x="0" y="44449"/>
                  </a:lnTo>
                  <a:lnTo>
                    <a:pt x="3496055" y="44449"/>
                  </a:lnTo>
                  <a:lnTo>
                    <a:pt x="3496055" y="31749"/>
                  </a:lnTo>
                  <a:close/>
                </a:path>
                <a:path extrusionOk="0" h="76200" w="3572510">
                  <a:moveTo>
                    <a:pt x="3559555" y="31749"/>
                  </a:moveTo>
                  <a:lnTo>
                    <a:pt x="3508755" y="31749"/>
                  </a:lnTo>
                  <a:lnTo>
                    <a:pt x="3508755" y="44449"/>
                  </a:lnTo>
                  <a:lnTo>
                    <a:pt x="3559555" y="44449"/>
                  </a:lnTo>
                  <a:lnTo>
                    <a:pt x="3572255" y="38099"/>
                  </a:lnTo>
                  <a:lnTo>
                    <a:pt x="3559555" y="31749"/>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18"/>
            <p:cNvSpPr/>
            <p:nvPr/>
          </p:nvSpPr>
          <p:spPr>
            <a:xfrm>
              <a:off x="2621279" y="5311140"/>
              <a:ext cx="2992120" cy="167640"/>
            </a:xfrm>
            <a:custGeom>
              <a:rect b="b" l="l" r="r" t="t"/>
              <a:pathLst>
                <a:path extrusionOk="0" h="167639" w="2992120">
                  <a:moveTo>
                    <a:pt x="0" y="0"/>
                  </a:moveTo>
                  <a:lnTo>
                    <a:pt x="0" y="167640"/>
                  </a:lnTo>
                </a:path>
                <a:path extrusionOk="0" h="167639" w="2992120">
                  <a:moveTo>
                    <a:pt x="332231" y="0"/>
                  </a:moveTo>
                  <a:lnTo>
                    <a:pt x="332231" y="167640"/>
                  </a:lnTo>
                </a:path>
                <a:path extrusionOk="0" h="167639" w="2992120">
                  <a:moveTo>
                    <a:pt x="998219" y="0"/>
                  </a:moveTo>
                  <a:lnTo>
                    <a:pt x="998219" y="167640"/>
                  </a:lnTo>
                </a:path>
                <a:path extrusionOk="0" h="167639" w="2992120">
                  <a:moveTo>
                    <a:pt x="664464" y="0"/>
                  </a:moveTo>
                  <a:lnTo>
                    <a:pt x="664464" y="167640"/>
                  </a:lnTo>
                </a:path>
                <a:path extrusionOk="0" h="167639" w="2992120">
                  <a:moveTo>
                    <a:pt x="1330452" y="0"/>
                  </a:moveTo>
                  <a:lnTo>
                    <a:pt x="1330452" y="167640"/>
                  </a:lnTo>
                </a:path>
                <a:path extrusionOk="0" h="167639" w="2992120">
                  <a:moveTo>
                    <a:pt x="1662683" y="0"/>
                  </a:moveTo>
                  <a:lnTo>
                    <a:pt x="1662683" y="167640"/>
                  </a:lnTo>
                </a:path>
                <a:path extrusionOk="0" h="167639" w="2992120">
                  <a:moveTo>
                    <a:pt x="1994916" y="0"/>
                  </a:moveTo>
                  <a:lnTo>
                    <a:pt x="1994916" y="167640"/>
                  </a:lnTo>
                </a:path>
                <a:path extrusionOk="0" h="167639" w="2992120">
                  <a:moveTo>
                    <a:pt x="2327147" y="0"/>
                  </a:moveTo>
                  <a:lnTo>
                    <a:pt x="2327147" y="167640"/>
                  </a:lnTo>
                </a:path>
                <a:path extrusionOk="0" h="167639" w="2992120">
                  <a:moveTo>
                    <a:pt x="2659380" y="0"/>
                  </a:moveTo>
                  <a:lnTo>
                    <a:pt x="2659380" y="167640"/>
                  </a:lnTo>
                </a:path>
                <a:path extrusionOk="0" h="167639" w="2992120">
                  <a:moveTo>
                    <a:pt x="2991611" y="0"/>
                  </a:moveTo>
                  <a:lnTo>
                    <a:pt x="2991611" y="167640"/>
                  </a:lnTo>
                </a:path>
              </a:pathLst>
            </a:custGeom>
            <a:noFill/>
            <a:ln cap="flat" cmpd="sng" w="952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5" name="Google Shape;285;p18"/>
          <p:cNvSpPr txBox="1"/>
          <p:nvPr/>
        </p:nvSpPr>
        <p:spPr>
          <a:xfrm>
            <a:off x="2233929" y="5340858"/>
            <a:ext cx="88900" cy="177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000">
                <a:solidFill>
                  <a:srgbClr val="446DB1"/>
                </a:solidFill>
                <a:latin typeface="Times New Roman"/>
                <a:ea typeface="Times New Roman"/>
                <a:cs typeface="Times New Roman"/>
                <a:sym typeface="Times New Roman"/>
              </a:rPr>
              <a:t>0</a:t>
            </a:r>
            <a:endParaRPr sz="1000">
              <a:solidFill>
                <a:schemeClr val="dk1"/>
              </a:solidFill>
              <a:latin typeface="Times New Roman"/>
              <a:ea typeface="Times New Roman"/>
              <a:cs typeface="Times New Roman"/>
              <a:sym typeface="Times New Roman"/>
            </a:endParaRPr>
          </a:p>
        </p:txBody>
      </p:sp>
      <p:sp>
        <p:nvSpPr>
          <p:cNvPr id="286" name="Google Shape;286;p18"/>
          <p:cNvSpPr txBox="1"/>
          <p:nvPr/>
        </p:nvSpPr>
        <p:spPr>
          <a:xfrm>
            <a:off x="2067814" y="4920488"/>
            <a:ext cx="346710" cy="177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000">
                <a:solidFill>
                  <a:srgbClr val="446DB1"/>
                </a:solidFill>
                <a:latin typeface="Times New Roman"/>
                <a:ea typeface="Times New Roman"/>
                <a:cs typeface="Times New Roman"/>
                <a:sym typeface="Times New Roman"/>
              </a:rPr>
              <a:t>1  </a:t>
            </a:r>
            <a:r>
              <a:rPr lang="en-US" sz="1000" u="sng">
                <a:solidFill>
                  <a:srgbClr val="446DB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p:txBody>
      </p:sp>
      <p:sp>
        <p:nvSpPr>
          <p:cNvPr id="287" name="Google Shape;287;p18"/>
          <p:cNvSpPr txBox="1"/>
          <p:nvPr/>
        </p:nvSpPr>
        <p:spPr>
          <a:xfrm>
            <a:off x="2067814" y="4584319"/>
            <a:ext cx="346710" cy="177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000">
                <a:solidFill>
                  <a:srgbClr val="446DB1"/>
                </a:solidFill>
                <a:latin typeface="Times New Roman"/>
                <a:ea typeface="Times New Roman"/>
                <a:cs typeface="Times New Roman"/>
                <a:sym typeface="Times New Roman"/>
              </a:rPr>
              <a:t>2  </a:t>
            </a:r>
            <a:r>
              <a:rPr lang="en-US" sz="1000" u="sng">
                <a:solidFill>
                  <a:srgbClr val="446DB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p:txBody>
      </p:sp>
      <p:sp>
        <p:nvSpPr>
          <p:cNvPr id="288" name="Google Shape;288;p18"/>
          <p:cNvSpPr txBox="1"/>
          <p:nvPr/>
        </p:nvSpPr>
        <p:spPr>
          <a:xfrm>
            <a:off x="1930654" y="5425846"/>
            <a:ext cx="3782060" cy="640715"/>
          </a:xfrm>
          <a:prstGeom prst="rect">
            <a:avLst/>
          </a:prstGeom>
          <a:noFill/>
          <a:ln>
            <a:noFill/>
          </a:ln>
        </p:spPr>
        <p:txBody>
          <a:bodyPr anchorCtr="0" anchor="t" bIns="0" lIns="0" spcFirstLastPara="1" rIns="0" wrap="square" tIns="96500">
            <a:spAutoFit/>
          </a:bodyPr>
          <a:lstStyle/>
          <a:p>
            <a:pPr indent="0" lvl="0" marL="648335" marR="0" rtl="0" algn="l">
              <a:lnSpc>
                <a:spcPct val="100000"/>
              </a:lnSpc>
              <a:spcBef>
                <a:spcPts val="0"/>
              </a:spcBef>
              <a:spcAft>
                <a:spcPts val="0"/>
              </a:spcAft>
              <a:buNone/>
            </a:pPr>
            <a:r>
              <a:rPr lang="en-US" sz="1000">
                <a:solidFill>
                  <a:srgbClr val="446DB1"/>
                </a:solidFill>
                <a:latin typeface="Times New Roman"/>
                <a:ea typeface="Times New Roman"/>
                <a:cs typeface="Times New Roman"/>
                <a:sym typeface="Times New Roman"/>
              </a:rPr>
              <a:t>1	2	3	4	5	6	7	8	9	10</a:t>
            </a:r>
            <a:endParaRPr sz="10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9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Note: House shifts position relative to origin</a:t>
            </a:r>
            <a:endParaRPr sz="1600">
              <a:solidFill>
                <a:schemeClr val="dk1"/>
              </a:solidFill>
              <a:latin typeface="Times New Roman"/>
              <a:ea typeface="Times New Roman"/>
              <a:cs typeface="Times New Roman"/>
              <a:sym typeface="Times New Roman"/>
            </a:endParaRPr>
          </a:p>
        </p:txBody>
      </p:sp>
      <p:sp>
        <p:nvSpPr>
          <p:cNvPr id="289" name="Google Shape;289;p18"/>
          <p:cNvSpPr txBox="1"/>
          <p:nvPr/>
        </p:nvSpPr>
        <p:spPr>
          <a:xfrm>
            <a:off x="2067814" y="4247463"/>
            <a:ext cx="346710" cy="177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000">
                <a:solidFill>
                  <a:srgbClr val="446DB1"/>
                </a:solidFill>
                <a:latin typeface="Times New Roman"/>
                <a:ea typeface="Times New Roman"/>
                <a:cs typeface="Times New Roman"/>
                <a:sym typeface="Times New Roman"/>
              </a:rPr>
              <a:t>3  </a:t>
            </a:r>
            <a:r>
              <a:rPr lang="en-US" sz="1000" u="sng">
                <a:solidFill>
                  <a:srgbClr val="446DB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p:txBody>
      </p:sp>
      <p:sp>
        <p:nvSpPr>
          <p:cNvPr id="290" name="Google Shape;290;p18"/>
          <p:cNvSpPr txBox="1"/>
          <p:nvPr/>
        </p:nvSpPr>
        <p:spPr>
          <a:xfrm>
            <a:off x="2067814" y="3239261"/>
            <a:ext cx="346710" cy="84963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000">
                <a:solidFill>
                  <a:srgbClr val="446DB1"/>
                </a:solidFill>
                <a:latin typeface="Times New Roman"/>
                <a:ea typeface="Times New Roman"/>
                <a:cs typeface="Times New Roman"/>
                <a:sym typeface="Times New Roman"/>
              </a:rPr>
              <a:t>6  </a:t>
            </a:r>
            <a:r>
              <a:rPr lang="en-US" sz="1000" u="sng">
                <a:solidFill>
                  <a:srgbClr val="446DB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12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000">
                <a:solidFill>
                  <a:srgbClr val="446DB1"/>
                </a:solidFill>
                <a:latin typeface="Times New Roman"/>
                <a:ea typeface="Times New Roman"/>
                <a:cs typeface="Times New Roman"/>
                <a:sym typeface="Times New Roman"/>
              </a:rPr>
              <a:t>5  </a:t>
            </a:r>
            <a:r>
              <a:rPr lang="en-US" sz="1000" u="sng">
                <a:solidFill>
                  <a:srgbClr val="446DB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12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000">
                <a:solidFill>
                  <a:srgbClr val="446DB1"/>
                </a:solidFill>
                <a:latin typeface="Times New Roman"/>
                <a:ea typeface="Times New Roman"/>
                <a:cs typeface="Times New Roman"/>
                <a:sym typeface="Times New Roman"/>
              </a:rPr>
              <a:t>4  </a:t>
            </a:r>
            <a:r>
              <a:rPr lang="en-US" sz="1000" u="sng">
                <a:solidFill>
                  <a:srgbClr val="446DB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p:txBody>
      </p:sp>
      <p:sp>
        <p:nvSpPr>
          <p:cNvPr id="291" name="Google Shape;291;p18"/>
          <p:cNvSpPr txBox="1"/>
          <p:nvPr/>
        </p:nvSpPr>
        <p:spPr>
          <a:xfrm>
            <a:off x="2667226" y="5162815"/>
            <a:ext cx="208915" cy="19558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100">
                <a:solidFill>
                  <a:schemeClr val="dk1"/>
                </a:solidFill>
                <a:latin typeface="Noto Sans Symbols"/>
                <a:ea typeface="Noto Sans Symbols"/>
                <a:cs typeface="Noto Sans Symbols"/>
                <a:sym typeface="Noto Sans Symbols"/>
              </a:rPr>
              <a:t>⎣</a:t>
            </a:r>
            <a:r>
              <a:rPr lang="en-US" sz="1100">
                <a:solidFill>
                  <a:schemeClr val="dk1"/>
                </a:solidFill>
                <a:latin typeface="Times New Roman"/>
                <a:ea typeface="Times New Roman"/>
                <a:cs typeface="Times New Roman"/>
                <a:sym typeface="Times New Roman"/>
              </a:rPr>
              <a:t> </a:t>
            </a:r>
            <a:r>
              <a:rPr lang="en-US" sz="1100">
                <a:solidFill>
                  <a:schemeClr val="dk1"/>
                </a:solidFill>
                <a:latin typeface="Noto Sans Symbols"/>
                <a:ea typeface="Noto Sans Symbols"/>
                <a:cs typeface="Noto Sans Symbols"/>
                <a:sym typeface="Noto Sans Symbols"/>
              </a:rPr>
              <a:t>⎦</a:t>
            </a:r>
            <a:endParaRPr sz="1100">
              <a:solidFill>
                <a:schemeClr val="dk1"/>
              </a:solidFill>
              <a:latin typeface="Noto Sans Symbols"/>
              <a:ea typeface="Noto Sans Symbols"/>
              <a:cs typeface="Noto Sans Symbols"/>
              <a:sym typeface="Noto Sans Symbols"/>
            </a:endParaRPr>
          </a:p>
        </p:txBody>
      </p:sp>
      <p:sp>
        <p:nvSpPr>
          <p:cNvPr id="292" name="Google Shape;292;p18"/>
          <p:cNvSpPr txBox="1"/>
          <p:nvPr/>
        </p:nvSpPr>
        <p:spPr>
          <a:xfrm>
            <a:off x="2641826" y="5062668"/>
            <a:ext cx="259715" cy="195580"/>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lang="en-US" sz="1100">
                <a:solidFill>
                  <a:schemeClr val="dk1"/>
                </a:solidFill>
                <a:latin typeface="Noto Sans Symbols"/>
                <a:ea typeface="Noto Sans Symbols"/>
                <a:cs typeface="Noto Sans Symbols"/>
                <a:sym typeface="Noto Sans Symbols"/>
              </a:rPr>
              <a:t>⎢</a:t>
            </a:r>
            <a:r>
              <a:rPr baseline="-25000" lang="en-US" sz="1650">
                <a:solidFill>
                  <a:schemeClr val="dk1"/>
                </a:solidFill>
                <a:latin typeface="Times New Roman"/>
                <a:ea typeface="Times New Roman"/>
                <a:cs typeface="Times New Roman"/>
                <a:sym typeface="Times New Roman"/>
              </a:rPr>
              <a:t>1</a:t>
            </a:r>
            <a:r>
              <a:rPr lang="en-US" sz="1100">
                <a:solidFill>
                  <a:schemeClr val="dk1"/>
                </a:solidFill>
                <a:latin typeface="Noto Sans Symbols"/>
                <a:ea typeface="Noto Sans Symbols"/>
                <a:cs typeface="Noto Sans Symbols"/>
                <a:sym typeface="Noto Sans Symbols"/>
              </a:rPr>
              <a:t>⎥</a:t>
            </a:r>
            <a:endParaRPr sz="1100">
              <a:solidFill>
                <a:schemeClr val="dk1"/>
              </a:solidFill>
              <a:latin typeface="Noto Sans Symbols"/>
              <a:ea typeface="Noto Sans Symbols"/>
              <a:cs typeface="Noto Sans Symbols"/>
              <a:sym typeface="Noto Sans Symbols"/>
            </a:endParaRPr>
          </a:p>
        </p:txBody>
      </p:sp>
      <p:sp>
        <p:nvSpPr>
          <p:cNvPr id="293" name="Google Shape;293;p18"/>
          <p:cNvSpPr txBox="1"/>
          <p:nvPr/>
        </p:nvSpPr>
        <p:spPr>
          <a:xfrm>
            <a:off x="2667225" y="4926912"/>
            <a:ext cx="208915" cy="19558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100">
                <a:solidFill>
                  <a:schemeClr val="dk1"/>
                </a:solidFill>
                <a:latin typeface="Noto Sans Symbols"/>
                <a:ea typeface="Noto Sans Symbols"/>
                <a:cs typeface="Noto Sans Symbols"/>
                <a:sym typeface="Noto Sans Symbols"/>
              </a:rPr>
              <a:t>⎡</a:t>
            </a:r>
            <a:r>
              <a:rPr baseline="30000" lang="en-US" sz="1650">
                <a:solidFill>
                  <a:schemeClr val="dk1"/>
                </a:solidFill>
                <a:latin typeface="Times New Roman"/>
                <a:ea typeface="Times New Roman"/>
                <a:cs typeface="Times New Roman"/>
                <a:sym typeface="Times New Roman"/>
              </a:rPr>
              <a:t>2</a:t>
            </a:r>
            <a:r>
              <a:rPr lang="en-US" sz="1100">
                <a:solidFill>
                  <a:schemeClr val="dk1"/>
                </a:solidFill>
                <a:latin typeface="Noto Sans Symbols"/>
                <a:ea typeface="Noto Sans Symbols"/>
                <a:cs typeface="Noto Sans Symbols"/>
                <a:sym typeface="Noto Sans Symbols"/>
              </a:rPr>
              <a:t>⎤</a:t>
            </a:r>
            <a:endParaRPr sz="1100">
              <a:solidFill>
                <a:schemeClr val="dk1"/>
              </a:solidFill>
              <a:latin typeface="Noto Sans Symbols"/>
              <a:ea typeface="Noto Sans Symbols"/>
              <a:cs typeface="Noto Sans Symbols"/>
              <a:sym typeface="Noto Sans Symbols"/>
            </a:endParaRPr>
          </a:p>
        </p:txBody>
      </p:sp>
      <p:grpSp>
        <p:nvGrpSpPr>
          <p:cNvPr id="294" name="Google Shape;294;p18"/>
          <p:cNvGrpSpPr/>
          <p:nvPr/>
        </p:nvGrpSpPr>
        <p:grpSpPr>
          <a:xfrm>
            <a:off x="4284725" y="2942081"/>
            <a:ext cx="996950" cy="1429766"/>
            <a:chOff x="4284725" y="2942081"/>
            <a:chExt cx="996950" cy="1429766"/>
          </a:xfrm>
        </p:grpSpPr>
        <p:sp>
          <p:nvSpPr>
            <p:cNvPr id="295" name="Google Shape;295;p18"/>
            <p:cNvSpPr/>
            <p:nvPr/>
          </p:nvSpPr>
          <p:spPr>
            <a:xfrm>
              <a:off x="4284725" y="3656837"/>
              <a:ext cx="996950" cy="715010"/>
            </a:xfrm>
            <a:custGeom>
              <a:rect b="b" l="l" r="r" t="t"/>
              <a:pathLst>
                <a:path extrusionOk="0" h="715010" w="996950">
                  <a:moveTo>
                    <a:pt x="996696" y="0"/>
                  </a:moveTo>
                  <a:lnTo>
                    <a:pt x="0" y="0"/>
                  </a:lnTo>
                  <a:lnTo>
                    <a:pt x="0" y="714756"/>
                  </a:lnTo>
                  <a:lnTo>
                    <a:pt x="996696" y="714756"/>
                  </a:lnTo>
                  <a:lnTo>
                    <a:pt x="996696" y="0"/>
                  </a:lnTo>
                  <a:close/>
                </a:path>
              </a:pathLst>
            </a:custGeom>
            <a:solidFill>
              <a:srgbClr val="BCC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18"/>
            <p:cNvSpPr/>
            <p:nvPr/>
          </p:nvSpPr>
          <p:spPr>
            <a:xfrm>
              <a:off x="4284725" y="3656837"/>
              <a:ext cx="996950" cy="715010"/>
            </a:xfrm>
            <a:custGeom>
              <a:rect b="b" l="l" r="r" t="t"/>
              <a:pathLst>
                <a:path extrusionOk="0" h="715010" w="996950">
                  <a:moveTo>
                    <a:pt x="0" y="714756"/>
                  </a:moveTo>
                  <a:lnTo>
                    <a:pt x="996696" y="714756"/>
                  </a:lnTo>
                  <a:lnTo>
                    <a:pt x="996696" y="0"/>
                  </a:lnTo>
                  <a:lnTo>
                    <a:pt x="0" y="0"/>
                  </a:lnTo>
                  <a:lnTo>
                    <a:pt x="0" y="714756"/>
                  </a:lnTo>
                  <a:close/>
                </a:path>
              </a:pathLst>
            </a:custGeom>
            <a:noFill/>
            <a:ln cap="flat" cmpd="sng" w="259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18"/>
            <p:cNvSpPr/>
            <p:nvPr/>
          </p:nvSpPr>
          <p:spPr>
            <a:xfrm>
              <a:off x="4284725" y="2942081"/>
              <a:ext cx="996950" cy="715010"/>
            </a:xfrm>
            <a:custGeom>
              <a:rect b="b" l="l" r="r" t="t"/>
              <a:pathLst>
                <a:path extrusionOk="0" h="715010" w="996950">
                  <a:moveTo>
                    <a:pt x="498348" y="0"/>
                  </a:moveTo>
                  <a:lnTo>
                    <a:pt x="0" y="714755"/>
                  </a:lnTo>
                  <a:lnTo>
                    <a:pt x="996696" y="714755"/>
                  </a:lnTo>
                  <a:lnTo>
                    <a:pt x="498348" y="0"/>
                  </a:lnTo>
                  <a:close/>
                </a:path>
              </a:pathLst>
            </a:custGeom>
            <a:solidFill>
              <a:srgbClr val="BCC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8"/>
            <p:cNvSpPr/>
            <p:nvPr/>
          </p:nvSpPr>
          <p:spPr>
            <a:xfrm>
              <a:off x="4284725" y="2942081"/>
              <a:ext cx="996950" cy="715010"/>
            </a:xfrm>
            <a:custGeom>
              <a:rect b="b" l="l" r="r" t="t"/>
              <a:pathLst>
                <a:path extrusionOk="0" h="715010" w="996950">
                  <a:moveTo>
                    <a:pt x="0" y="714755"/>
                  </a:moveTo>
                  <a:lnTo>
                    <a:pt x="498348" y="0"/>
                  </a:lnTo>
                  <a:lnTo>
                    <a:pt x="996696" y="714755"/>
                  </a:lnTo>
                  <a:lnTo>
                    <a:pt x="0" y="714755"/>
                  </a:lnTo>
                  <a:close/>
                </a:path>
              </a:pathLst>
            </a:custGeom>
            <a:noFill/>
            <a:ln cap="flat" cmpd="sng" w="259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9" name="Google Shape;299;p18"/>
          <p:cNvSpPr txBox="1"/>
          <p:nvPr/>
        </p:nvSpPr>
        <p:spPr>
          <a:xfrm>
            <a:off x="3486265" y="5162819"/>
            <a:ext cx="196215" cy="195580"/>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US" sz="1100">
                <a:solidFill>
                  <a:schemeClr val="dk1"/>
                </a:solidFill>
                <a:latin typeface="Noto Sans Symbols"/>
                <a:ea typeface="Noto Sans Symbols"/>
                <a:cs typeface="Noto Sans Symbols"/>
                <a:sym typeface="Noto Sans Symbols"/>
              </a:rPr>
              <a:t>⎣</a:t>
            </a:r>
            <a:r>
              <a:rPr lang="en-US" sz="1100">
                <a:solidFill>
                  <a:schemeClr val="dk1"/>
                </a:solidFill>
                <a:latin typeface="Times New Roman"/>
                <a:ea typeface="Times New Roman"/>
                <a:cs typeface="Times New Roman"/>
                <a:sym typeface="Times New Roman"/>
              </a:rPr>
              <a:t> </a:t>
            </a:r>
            <a:r>
              <a:rPr lang="en-US" sz="1100">
                <a:solidFill>
                  <a:schemeClr val="dk1"/>
                </a:solidFill>
                <a:latin typeface="Noto Sans Symbols"/>
                <a:ea typeface="Noto Sans Symbols"/>
                <a:cs typeface="Noto Sans Symbols"/>
                <a:sym typeface="Noto Sans Symbols"/>
              </a:rPr>
              <a:t>⎦</a:t>
            </a:r>
            <a:endParaRPr sz="1100">
              <a:solidFill>
                <a:schemeClr val="dk1"/>
              </a:solidFill>
              <a:latin typeface="Noto Sans Symbols"/>
              <a:ea typeface="Noto Sans Symbols"/>
              <a:cs typeface="Noto Sans Symbols"/>
              <a:sym typeface="Noto Sans Symbols"/>
            </a:endParaRPr>
          </a:p>
        </p:txBody>
      </p:sp>
      <p:sp>
        <p:nvSpPr>
          <p:cNvPr id="300" name="Google Shape;300;p18"/>
          <p:cNvSpPr txBox="1"/>
          <p:nvPr/>
        </p:nvSpPr>
        <p:spPr>
          <a:xfrm>
            <a:off x="3460865" y="5062668"/>
            <a:ext cx="247015" cy="195580"/>
          </a:xfrm>
          <a:prstGeom prst="rect">
            <a:avLst/>
          </a:prstGeom>
          <a:noFill/>
          <a:ln>
            <a:noFill/>
          </a:ln>
        </p:spPr>
        <p:txBody>
          <a:bodyPr anchorCtr="0" anchor="t" bIns="0" lIns="0" spcFirstLastPara="1" rIns="0" wrap="square" tIns="13950">
            <a:spAutoFit/>
          </a:bodyPr>
          <a:lstStyle/>
          <a:p>
            <a:pPr indent="0" lvl="0" marL="38100" marR="0" rtl="0" algn="l">
              <a:lnSpc>
                <a:spcPct val="100000"/>
              </a:lnSpc>
              <a:spcBef>
                <a:spcPts val="0"/>
              </a:spcBef>
              <a:spcAft>
                <a:spcPts val="0"/>
              </a:spcAft>
              <a:buNone/>
            </a:pPr>
            <a:r>
              <a:rPr lang="en-US" sz="1100">
                <a:solidFill>
                  <a:schemeClr val="dk1"/>
                </a:solidFill>
                <a:latin typeface="Noto Sans Symbols"/>
                <a:ea typeface="Noto Sans Symbols"/>
                <a:cs typeface="Noto Sans Symbols"/>
                <a:sym typeface="Noto Sans Symbols"/>
              </a:rPr>
              <a:t>⎢</a:t>
            </a:r>
            <a:r>
              <a:rPr baseline="-25000" lang="en-US" sz="1650">
                <a:solidFill>
                  <a:schemeClr val="dk1"/>
                </a:solidFill>
                <a:latin typeface="Times New Roman"/>
                <a:ea typeface="Times New Roman"/>
                <a:cs typeface="Times New Roman"/>
                <a:sym typeface="Times New Roman"/>
              </a:rPr>
              <a:t>1</a:t>
            </a:r>
            <a:r>
              <a:rPr lang="en-US" sz="1100">
                <a:solidFill>
                  <a:schemeClr val="dk1"/>
                </a:solidFill>
                <a:latin typeface="Noto Sans Symbols"/>
                <a:ea typeface="Noto Sans Symbols"/>
                <a:cs typeface="Noto Sans Symbols"/>
                <a:sym typeface="Noto Sans Symbols"/>
              </a:rPr>
              <a:t>⎥</a:t>
            </a:r>
            <a:endParaRPr sz="1100">
              <a:solidFill>
                <a:schemeClr val="dk1"/>
              </a:solidFill>
              <a:latin typeface="Noto Sans Symbols"/>
              <a:ea typeface="Noto Sans Symbols"/>
              <a:cs typeface="Noto Sans Symbols"/>
              <a:sym typeface="Noto Sans Symbols"/>
            </a:endParaRPr>
          </a:p>
        </p:txBody>
      </p:sp>
      <p:sp>
        <p:nvSpPr>
          <p:cNvPr id="301" name="Google Shape;301;p18"/>
          <p:cNvSpPr txBox="1"/>
          <p:nvPr/>
        </p:nvSpPr>
        <p:spPr>
          <a:xfrm>
            <a:off x="3486265" y="4927194"/>
            <a:ext cx="196215" cy="195580"/>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US" sz="1100">
                <a:solidFill>
                  <a:schemeClr val="dk1"/>
                </a:solidFill>
                <a:latin typeface="Noto Sans Symbols"/>
                <a:ea typeface="Noto Sans Symbols"/>
                <a:cs typeface="Noto Sans Symbols"/>
                <a:sym typeface="Noto Sans Symbols"/>
              </a:rPr>
              <a:t>⎡</a:t>
            </a:r>
            <a:r>
              <a:rPr baseline="30000" lang="en-US" sz="1650">
                <a:solidFill>
                  <a:schemeClr val="dk1"/>
                </a:solidFill>
                <a:latin typeface="Times New Roman"/>
                <a:ea typeface="Times New Roman"/>
                <a:cs typeface="Times New Roman"/>
                <a:sym typeface="Times New Roman"/>
              </a:rPr>
              <a:t>3</a:t>
            </a:r>
            <a:r>
              <a:rPr lang="en-US" sz="1100">
                <a:solidFill>
                  <a:schemeClr val="dk1"/>
                </a:solidFill>
                <a:latin typeface="Noto Sans Symbols"/>
                <a:ea typeface="Noto Sans Symbols"/>
                <a:cs typeface="Noto Sans Symbols"/>
                <a:sym typeface="Noto Sans Symbols"/>
              </a:rPr>
              <a:t>⎤</a:t>
            </a:r>
            <a:endParaRPr sz="1100">
              <a:solidFill>
                <a:schemeClr val="dk1"/>
              </a:solidFill>
              <a:latin typeface="Noto Sans Symbols"/>
              <a:ea typeface="Noto Sans Symbols"/>
              <a:cs typeface="Noto Sans Symbols"/>
              <a:sym typeface="Noto Sans Symbols"/>
            </a:endParaRPr>
          </a:p>
        </p:txBody>
      </p:sp>
      <p:sp>
        <p:nvSpPr>
          <p:cNvPr id="302" name="Google Shape;302;p18"/>
          <p:cNvSpPr txBox="1"/>
          <p:nvPr/>
        </p:nvSpPr>
        <p:spPr>
          <a:xfrm>
            <a:off x="4002249" y="4478539"/>
            <a:ext cx="206375" cy="19558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100">
                <a:solidFill>
                  <a:schemeClr val="dk1"/>
                </a:solidFill>
                <a:latin typeface="Noto Sans Symbols"/>
                <a:ea typeface="Noto Sans Symbols"/>
                <a:cs typeface="Noto Sans Symbols"/>
                <a:sym typeface="Noto Sans Symbols"/>
              </a:rPr>
              <a:t>⎣</a:t>
            </a:r>
            <a:r>
              <a:rPr lang="en-US" sz="1100">
                <a:solidFill>
                  <a:schemeClr val="dk1"/>
                </a:solidFill>
                <a:latin typeface="Times New Roman"/>
                <a:ea typeface="Times New Roman"/>
                <a:cs typeface="Times New Roman"/>
                <a:sym typeface="Times New Roman"/>
              </a:rPr>
              <a:t> </a:t>
            </a:r>
            <a:r>
              <a:rPr lang="en-US" sz="1100">
                <a:solidFill>
                  <a:schemeClr val="dk1"/>
                </a:solidFill>
                <a:latin typeface="Noto Sans Symbols"/>
                <a:ea typeface="Noto Sans Symbols"/>
                <a:cs typeface="Noto Sans Symbols"/>
                <a:sym typeface="Noto Sans Symbols"/>
              </a:rPr>
              <a:t>⎦</a:t>
            </a:r>
            <a:endParaRPr sz="1100">
              <a:solidFill>
                <a:schemeClr val="dk1"/>
              </a:solidFill>
              <a:latin typeface="Noto Sans Symbols"/>
              <a:ea typeface="Noto Sans Symbols"/>
              <a:cs typeface="Noto Sans Symbols"/>
              <a:sym typeface="Noto Sans Symbols"/>
            </a:endParaRPr>
          </a:p>
        </p:txBody>
      </p:sp>
      <p:sp>
        <p:nvSpPr>
          <p:cNvPr id="303" name="Google Shape;303;p18"/>
          <p:cNvSpPr txBox="1"/>
          <p:nvPr/>
        </p:nvSpPr>
        <p:spPr>
          <a:xfrm>
            <a:off x="3976849" y="4378392"/>
            <a:ext cx="257175" cy="195580"/>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lang="en-US" sz="1100">
                <a:solidFill>
                  <a:schemeClr val="dk1"/>
                </a:solidFill>
                <a:latin typeface="Noto Sans Symbols"/>
                <a:ea typeface="Noto Sans Symbols"/>
                <a:cs typeface="Noto Sans Symbols"/>
                <a:sym typeface="Noto Sans Symbols"/>
              </a:rPr>
              <a:t>⎢</a:t>
            </a:r>
            <a:r>
              <a:rPr baseline="-25000" lang="en-US" sz="1650">
                <a:solidFill>
                  <a:schemeClr val="dk1"/>
                </a:solidFill>
                <a:latin typeface="Times New Roman"/>
                <a:ea typeface="Times New Roman"/>
                <a:cs typeface="Times New Roman"/>
                <a:sym typeface="Times New Roman"/>
              </a:rPr>
              <a:t>3</a:t>
            </a:r>
            <a:r>
              <a:rPr lang="en-US" sz="1100">
                <a:solidFill>
                  <a:schemeClr val="dk1"/>
                </a:solidFill>
                <a:latin typeface="Noto Sans Symbols"/>
                <a:ea typeface="Noto Sans Symbols"/>
                <a:cs typeface="Noto Sans Symbols"/>
                <a:sym typeface="Noto Sans Symbols"/>
              </a:rPr>
              <a:t>⎥</a:t>
            </a:r>
            <a:endParaRPr sz="1100">
              <a:solidFill>
                <a:schemeClr val="dk1"/>
              </a:solidFill>
              <a:latin typeface="Noto Sans Symbols"/>
              <a:ea typeface="Noto Sans Symbols"/>
              <a:cs typeface="Noto Sans Symbols"/>
              <a:sym typeface="Noto Sans Symbols"/>
            </a:endParaRPr>
          </a:p>
        </p:txBody>
      </p:sp>
      <p:sp>
        <p:nvSpPr>
          <p:cNvPr id="304" name="Google Shape;304;p18"/>
          <p:cNvSpPr txBox="1"/>
          <p:nvPr/>
        </p:nvSpPr>
        <p:spPr>
          <a:xfrm>
            <a:off x="4002249" y="4242636"/>
            <a:ext cx="206375" cy="19558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100">
                <a:solidFill>
                  <a:schemeClr val="dk1"/>
                </a:solidFill>
                <a:latin typeface="Noto Sans Symbols"/>
                <a:ea typeface="Noto Sans Symbols"/>
                <a:cs typeface="Noto Sans Symbols"/>
                <a:sym typeface="Noto Sans Symbols"/>
              </a:rPr>
              <a:t>⎡</a:t>
            </a:r>
            <a:r>
              <a:rPr baseline="30000" lang="en-US" sz="1650">
                <a:solidFill>
                  <a:schemeClr val="dk1"/>
                </a:solidFill>
                <a:latin typeface="Times New Roman"/>
                <a:ea typeface="Times New Roman"/>
                <a:cs typeface="Times New Roman"/>
                <a:sym typeface="Times New Roman"/>
              </a:rPr>
              <a:t>6</a:t>
            </a:r>
            <a:r>
              <a:rPr lang="en-US" sz="1100">
                <a:solidFill>
                  <a:schemeClr val="dk1"/>
                </a:solidFill>
                <a:latin typeface="Noto Sans Symbols"/>
                <a:ea typeface="Noto Sans Symbols"/>
                <a:cs typeface="Noto Sans Symbols"/>
                <a:sym typeface="Noto Sans Symbols"/>
              </a:rPr>
              <a:t>⎤</a:t>
            </a:r>
            <a:endParaRPr sz="1100">
              <a:solidFill>
                <a:schemeClr val="dk1"/>
              </a:solidFill>
              <a:latin typeface="Noto Sans Symbols"/>
              <a:ea typeface="Noto Sans Symbols"/>
              <a:cs typeface="Noto Sans Symbols"/>
              <a:sym typeface="Noto Sans Symbols"/>
            </a:endParaRPr>
          </a:p>
        </p:txBody>
      </p:sp>
      <p:sp>
        <p:nvSpPr>
          <p:cNvPr id="305" name="Google Shape;305;p18"/>
          <p:cNvSpPr txBox="1"/>
          <p:nvPr/>
        </p:nvSpPr>
        <p:spPr>
          <a:xfrm>
            <a:off x="5376743" y="4477015"/>
            <a:ext cx="203200" cy="19558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100">
                <a:solidFill>
                  <a:schemeClr val="dk1"/>
                </a:solidFill>
                <a:latin typeface="Noto Sans Symbols"/>
                <a:ea typeface="Noto Sans Symbols"/>
                <a:cs typeface="Noto Sans Symbols"/>
                <a:sym typeface="Noto Sans Symbols"/>
              </a:rPr>
              <a:t>⎣</a:t>
            </a:r>
            <a:r>
              <a:rPr lang="en-US" sz="1100">
                <a:solidFill>
                  <a:schemeClr val="dk1"/>
                </a:solidFill>
                <a:latin typeface="Times New Roman"/>
                <a:ea typeface="Times New Roman"/>
                <a:cs typeface="Times New Roman"/>
                <a:sym typeface="Times New Roman"/>
              </a:rPr>
              <a:t> </a:t>
            </a:r>
            <a:r>
              <a:rPr lang="en-US" sz="1100">
                <a:solidFill>
                  <a:schemeClr val="dk1"/>
                </a:solidFill>
                <a:latin typeface="Noto Sans Symbols"/>
                <a:ea typeface="Noto Sans Symbols"/>
                <a:cs typeface="Noto Sans Symbols"/>
                <a:sym typeface="Noto Sans Symbols"/>
              </a:rPr>
              <a:t>⎦</a:t>
            </a:r>
            <a:endParaRPr sz="1100">
              <a:solidFill>
                <a:schemeClr val="dk1"/>
              </a:solidFill>
              <a:latin typeface="Noto Sans Symbols"/>
              <a:ea typeface="Noto Sans Symbols"/>
              <a:cs typeface="Noto Sans Symbols"/>
              <a:sym typeface="Noto Sans Symbols"/>
            </a:endParaRPr>
          </a:p>
        </p:txBody>
      </p:sp>
      <p:sp>
        <p:nvSpPr>
          <p:cNvPr id="306" name="Google Shape;306;p18"/>
          <p:cNvSpPr txBox="1"/>
          <p:nvPr/>
        </p:nvSpPr>
        <p:spPr>
          <a:xfrm>
            <a:off x="5351343" y="4376868"/>
            <a:ext cx="254000" cy="195580"/>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lang="en-US" sz="1100">
                <a:solidFill>
                  <a:schemeClr val="dk1"/>
                </a:solidFill>
                <a:latin typeface="Noto Sans Symbols"/>
                <a:ea typeface="Noto Sans Symbols"/>
                <a:cs typeface="Noto Sans Symbols"/>
                <a:sym typeface="Noto Sans Symbols"/>
              </a:rPr>
              <a:t>⎢</a:t>
            </a:r>
            <a:r>
              <a:rPr baseline="-25000" lang="en-US" sz="1650">
                <a:solidFill>
                  <a:schemeClr val="dk1"/>
                </a:solidFill>
                <a:latin typeface="Times New Roman"/>
                <a:ea typeface="Times New Roman"/>
                <a:cs typeface="Times New Roman"/>
                <a:sym typeface="Times New Roman"/>
              </a:rPr>
              <a:t>3</a:t>
            </a:r>
            <a:r>
              <a:rPr lang="en-US" sz="1100">
                <a:solidFill>
                  <a:schemeClr val="dk1"/>
                </a:solidFill>
                <a:latin typeface="Noto Sans Symbols"/>
                <a:ea typeface="Noto Sans Symbols"/>
                <a:cs typeface="Noto Sans Symbols"/>
                <a:sym typeface="Noto Sans Symbols"/>
              </a:rPr>
              <a:t>⎥</a:t>
            </a:r>
            <a:endParaRPr sz="1100">
              <a:solidFill>
                <a:schemeClr val="dk1"/>
              </a:solidFill>
              <a:latin typeface="Noto Sans Symbols"/>
              <a:ea typeface="Noto Sans Symbols"/>
              <a:cs typeface="Noto Sans Symbols"/>
              <a:sym typeface="Noto Sans Symbols"/>
            </a:endParaRPr>
          </a:p>
        </p:txBody>
      </p:sp>
      <p:sp>
        <p:nvSpPr>
          <p:cNvPr id="307" name="Google Shape;307;p18"/>
          <p:cNvSpPr txBox="1"/>
          <p:nvPr/>
        </p:nvSpPr>
        <p:spPr>
          <a:xfrm>
            <a:off x="5376743" y="4241112"/>
            <a:ext cx="203200" cy="19558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100">
                <a:solidFill>
                  <a:schemeClr val="dk1"/>
                </a:solidFill>
                <a:latin typeface="Noto Sans Symbols"/>
                <a:ea typeface="Noto Sans Symbols"/>
                <a:cs typeface="Noto Sans Symbols"/>
                <a:sym typeface="Noto Sans Symbols"/>
              </a:rPr>
              <a:t>⎡</a:t>
            </a:r>
            <a:r>
              <a:rPr baseline="30000" lang="en-US" sz="1650">
                <a:solidFill>
                  <a:schemeClr val="dk1"/>
                </a:solidFill>
                <a:latin typeface="Times New Roman"/>
                <a:ea typeface="Times New Roman"/>
                <a:cs typeface="Times New Roman"/>
                <a:sym typeface="Times New Roman"/>
              </a:rPr>
              <a:t>9</a:t>
            </a:r>
            <a:r>
              <a:rPr lang="en-US" sz="1100">
                <a:solidFill>
                  <a:schemeClr val="dk1"/>
                </a:solidFill>
                <a:latin typeface="Noto Sans Symbols"/>
                <a:ea typeface="Noto Sans Symbols"/>
                <a:cs typeface="Noto Sans Symbols"/>
                <a:sym typeface="Noto Sans Symbols"/>
              </a:rPr>
              <a:t>⎤</a:t>
            </a:r>
            <a:endParaRPr sz="1100">
              <a:solidFill>
                <a:schemeClr val="dk1"/>
              </a:solidFill>
              <a:latin typeface="Noto Sans Symbols"/>
              <a:ea typeface="Noto Sans Symbols"/>
              <a:cs typeface="Noto Sans Symbols"/>
              <a:sym typeface="Noto Sans Symbols"/>
            </a:endParaRPr>
          </a:p>
        </p:txBody>
      </p:sp>
      <p:grpSp>
        <p:nvGrpSpPr>
          <p:cNvPr id="308" name="Google Shape;308;p18"/>
          <p:cNvGrpSpPr/>
          <p:nvPr/>
        </p:nvGrpSpPr>
        <p:grpSpPr>
          <a:xfrm>
            <a:off x="2916174" y="4013453"/>
            <a:ext cx="532130" cy="1075945"/>
            <a:chOff x="2916174" y="4013453"/>
            <a:chExt cx="532130" cy="1075945"/>
          </a:xfrm>
        </p:grpSpPr>
        <p:sp>
          <p:nvSpPr>
            <p:cNvPr id="309" name="Google Shape;309;p18"/>
            <p:cNvSpPr/>
            <p:nvPr/>
          </p:nvSpPr>
          <p:spPr>
            <a:xfrm>
              <a:off x="2916174" y="4594098"/>
              <a:ext cx="532130" cy="495300"/>
            </a:xfrm>
            <a:custGeom>
              <a:rect b="b" l="l" r="r" t="t"/>
              <a:pathLst>
                <a:path extrusionOk="0" h="495300" w="532129">
                  <a:moveTo>
                    <a:pt x="531876" y="0"/>
                  </a:moveTo>
                  <a:lnTo>
                    <a:pt x="0" y="0"/>
                  </a:lnTo>
                  <a:lnTo>
                    <a:pt x="0" y="495300"/>
                  </a:lnTo>
                  <a:lnTo>
                    <a:pt x="531876" y="495300"/>
                  </a:lnTo>
                  <a:lnTo>
                    <a:pt x="531876" y="0"/>
                  </a:lnTo>
                  <a:close/>
                </a:path>
              </a:pathLst>
            </a:custGeom>
            <a:solidFill>
              <a:srgbClr val="BCC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18"/>
            <p:cNvSpPr/>
            <p:nvPr/>
          </p:nvSpPr>
          <p:spPr>
            <a:xfrm>
              <a:off x="2916174" y="4594098"/>
              <a:ext cx="532130" cy="495300"/>
            </a:xfrm>
            <a:custGeom>
              <a:rect b="b" l="l" r="r" t="t"/>
              <a:pathLst>
                <a:path extrusionOk="0" h="495300" w="532129">
                  <a:moveTo>
                    <a:pt x="0" y="495300"/>
                  </a:moveTo>
                  <a:lnTo>
                    <a:pt x="531876" y="495300"/>
                  </a:lnTo>
                  <a:lnTo>
                    <a:pt x="531876" y="0"/>
                  </a:lnTo>
                  <a:lnTo>
                    <a:pt x="0" y="0"/>
                  </a:lnTo>
                  <a:lnTo>
                    <a:pt x="0" y="495300"/>
                  </a:lnTo>
                  <a:close/>
                </a:path>
              </a:pathLst>
            </a:custGeom>
            <a:noFill/>
            <a:ln cap="flat" cmpd="sng" w="259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18"/>
            <p:cNvSpPr/>
            <p:nvPr/>
          </p:nvSpPr>
          <p:spPr>
            <a:xfrm>
              <a:off x="2916174" y="4013453"/>
              <a:ext cx="532130" cy="581025"/>
            </a:xfrm>
            <a:custGeom>
              <a:rect b="b" l="l" r="r" t="t"/>
              <a:pathLst>
                <a:path extrusionOk="0" h="581025" w="532129">
                  <a:moveTo>
                    <a:pt x="265938" y="0"/>
                  </a:moveTo>
                  <a:lnTo>
                    <a:pt x="0" y="580644"/>
                  </a:lnTo>
                  <a:lnTo>
                    <a:pt x="531876" y="580644"/>
                  </a:lnTo>
                  <a:lnTo>
                    <a:pt x="265938" y="0"/>
                  </a:lnTo>
                  <a:close/>
                </a:path>
              </a:pathLst>
            </a:custGeom>
            <a:solidFill>
              <a:srgbClr val="BCC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18"/>
            <p:cNvSpPr/>
            <p:nvPr/>
          </p:nvSpPr>
          <p:spPr>
            <a:xfrm>
              <a:off x="2916174" y="4013453"/>
              <a:ext cx="532130" cy="581025"/>
            </a:xfrm>
            <a:custGeom>
              <a:rect b="b" l="l" r="r" t="t"/>
              <a:pathLst>
                <a:path extrusionOk="0" h="581025" w="532129">
                  <a:moveTo>
                    <a:pt x="0" y="580644"/>
                  </a:moveTo>
                  <a:lnTo>
                    <a:pt x="265938" y="0"/>
                  </a:lnTo>
                  <a:lnTo>
                    <a:pt x="531876" y="580644"/>
                  </a:lnTo>
                  <a:lnTo>
                    <a:pt x="0" y="580644"/>
                  </a:lnTo>
                  <a:close/>
                </a:path>
              </a:pathLst>
            </a:custGeom>
            <a:noFill/>
            <a:ln cap="flat" cmpd="sng" w="259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3" name="Google Shape;313;p18"/>
          <p:cNvSpPr txBox="1"/>
          <p:nvPr/>
        </p:nvSpPr>
        <p:spPr>
          <a:xfrm>
            <a:off x="715467" y="1583182"/>
            <a:ext cx="6793865" cy="1666875"/>
          </a:xfrm>
          <a:prstGeom prst="rect">
            <a:avLst/>
          </a:prstGeom>
          <a:noFill/>
          <a:ln>
            <a:noFill/>
          </a:ln>
        </p:spPr>
        <p:txBody>
          <a:bodyPr anchorCtr="0" anchor="t" bIns="0" lIns="0" spcFirstLastPara="1" rIns="0" wrap="square" tIns="13325">
            <a:spAutoFit/>
          </a:bodyPr>
          <a:lstStyle/>
          <a:p>
            <a:pPr indent="-287019" lvl="0" marL="299085" marR="5080" rtl="0" algn="l">
              <a:lnSpc>
                <a:spcPct val="100000"/>
              </a:lnSpc>
              <a:spcBef>
                <a:spcPts val="0"/>
              </a:spcBef>
              <a:spcAft>
                <a:spcPts val="0"/>
              </a:spcAft>
              <a:buNone/>
            </a:pPr>
            <a:r>
              <a:rPr lang="en-US" sz="2000">
                <a:solidFill>
                  <a:srgbClr val="244A70"/>
                </a:solidFill>
                <a:latin typeface="Arial"/>
                <a:ea typeface="Arial"/>
                <a:cs typeface="Arial"/>
                <a:sym typeface="Arial"/>
              </a:rPr>
              <a:t>–	</a:t>
            </a:r>
            <a:r>
              <a:rPr b="1" lang="en-US" sz="2000">
                <a:solidFill>
                  <a:srgbClr val="244A70"/>
                </a:solidFill>
                <a:latin typeface="Arial"/>
                <a:ea typeface="Arial"/>
                <a:cs typeface="Arial"/>
                <a:sym typeface="Arial"/>
              </a:rPr>
              <a:t>If the scale factor had been greater than 1, </a:t>
            </a:r>
            <a:r>
              <a:rPr b="1" lang="en-US" sz="2000">
                <a:solidFill>
                  <a:srgbClr val="993366"/>
                </a:solidFill>
                <a:latin typeface="Arial"/>
                <a:ea typeface="Arial"/>
                <a:cs typeface="Arial"/>
                <a:sym typeface="Arial"/>
              </a:rPr>
              <a:t>it would be  larger and farther away.</a:t>
            </a:r>
            <a:endParaRPr sz="2000">
              <a:solidFill>
                <a:schemeClr val="dk1"/>
              </a:solidFill>
              <a:latin typeface="Arial"/>
              <a:ea typeface="Arial"/>
              <a:cs typeface="Arial"/>
              <a:sym typeface="Arial"/>
            </a:endParaRPr>
          </a:p>
          <a:p>
            <a:pPr indent="0" lvl="0" marL="469900" marR="0" rtl="0" algn="l">
              <a:lnSpc>
                <a:spcPct val="100000"/>
              </a:lnSpc>
              <a:spcBef>
                <a:spcPts val="570"/>
              </a:spcBef>
              <a:spcAft>
                <a:spcPts val="0"/>
              </a:spcAft>
              <a:buNone/>
            </a:pPr>
            <a:r>
              <a:rPr lang="en-US" sz="2400">
                <a:solidFill>
                  <a:srgbClr val="244A70"/>
                </a:solidFill>
                <a:latin typeface="Arial"/>
                <a:ea typeface="Arial"/>
                <a:cs typeface="Arial"/>
                <a:sym typeface="Arial"/>
              </a:rPr>
              <a:t>WATCH OUT: </a:t>
            </a:r>
            <a:r>
              <a:rPr b="1" lang="en-US" sz="2400">
                <a:solidFill>
                  <a:srgbClr val="244A70"/>
                </a:solidFill>
                <a:latin typeface="Arial"/>
                <a:ea typeface="Arial"/>
                <a:cs typeface="Arial"/>
                <a:sym typeface="Arial"/>
              </a:rPr>
              <a:t>Objects grow and move!</a:t>
            </a:r>
            <a:endParaRPr sz="24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2150">
              <a:solidFill>
                <a:schemeClr val="dk1"/>
              </a:solidFill>
              <a:latin typeface="Arial"/>
              <a:ea typeface="Arial"/>
              <a:cs typeface="Arial"/>
              <a:sym typeface="Arial"/>
            </a:endParaRPr>
          </a:p>
          <a:p>
            <a:pPr indent="0" lvl="0" marL="1133475" marR="0" rtl="0" algn="l">
              <a:lnSpc>
                <a:spcPct val="100000"/>
              </a:lnSpc>
              <a:spcBef>
                <a:spcPts val="0"/>
              </a:spcBef>
              <a:spcAft>
                <a:spcPts val="0"/>
              </a:spcAft>
              <a:buNone/>
            </a:pPr>
            <a:r>
              <a:rPr i="1" lang="en-US" sz="1800">
                <a:solidFill>
                  <a:srgbClr val="446DB1"/>
                </a:solidFill>
                <a:latin typeface="Times New Roman"/>
                <a:ea typeface="Times New Roman"/>
                <a:cs typeface="Times New Roman"/>
                <a:sym typeface="Times New Roman"/>
              </a:rPr>
              <a:t>y</a:t>
            </a:r>
            <a:endParaRPr sz="1800">
              <a:solidFill>
                <a:schemeClr val="dk1"/>
              </a:solidFill>
              <a:latin typeface="Times New Roman"/>
              <a:ea typeface="Times New Roman"/>
              <a:cs typeface="Times New Roman"/>
              <a:sym typeface="Times New Roman"/>
            </a:endParaRPr>
          </a:p>
        </p:txBody>
      </p:sp>
      <p:sp>
        <p:nvSpPr>
          <p:cNvPr id="314" name="Google Shape;314;p18"/>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618540" y="428701"/>
            <a:ext cx="326199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Scaling Example</a:t>
            </a:r>
            <a:endParaRPr sz="2800"/>
          </a:p>
        </p:txBody>
      </p:sp>
      <p:grpSp>
        <p:nvGrpSpPr>
          <p:cNvPr id="320" name="Google Shape;320;p19"/>
          <p:cNvGrpSpPr/>
          <p:nvPr/>
        </p:nvGrpSpPr>
        <p:grpSpPr>
          <a:xfrm>
            <a:off x="1158239" y="1851659"/>
            <a:ext cx="7297928" cy="4520438"/>
            <a:chOff x="1158239" y="1851659"/>
            <a:chExt cx="7297928" cy="4520438"/>
          </a:xfrm>
        </p:grpSpPr>
        <p:sp>
          <p:nvSpPr>
            <p:cNvPr id="321" name="Google Shape;321;p19"/>
            <p:cNvSpPr/>
            <p:nvPr/>
          </p:nvSpPr>
          <p:spPr>
            <a:xfrm>
              <a:off x="1956053" y="1866138"/>
              <a:ext cx="5826760" cy="4346575"/>
            </a:xfrm>
            <a:custGeom>
              <a:rect b="b" l="l" r="r" t="t"/>
              <a:pathLst>
                <a:path extrusionOk="0" h="4346575" w="5826759">
                  <a:moveTo>
                    <a:pt x="0" y="0"/>
                  </a:moveTo>
                  <a:lnTo>
                    <a:pt x="0" y="4346448"/>
                  </a:lnTo>
                </a:path>
                <a:path extrusionOk="0" h="4346575" w="5826759">
                  <a:moveTo>
                    <a:pt x="656844" y="0"/>
                  </a:moveTo>
                  <a:lnTo>
                    <a:pt x="656844" y="4346448"/>
                  </a:lnTo>
                </a:path>
                <a:path extrusionOk="0" h="4346575" w="5826759">
                  <a:moveTo>
                    <a:pt x="1303020" y="0"/>
                  </a:moveTo>
                  <a:lnTo>
                    <a:pt x="1303020" y="4346448"/>
                  </a:lnTo>
                </a:path>
                <a:path extrusionOk="0" h="4346575" w="5826759">
                  <a:moveTo>
                    <a:pt x="1959863" y="0"/>
                  </a:moveTo>
                  <a:lnTo>
                    <a:pt x="1959863" y="4346448"/>
                  </a:lnTo>
                </a:path>
                <a:path extrusionOk="0" h="4346575" w="5826759">
                  <a:moveTo>
                    <a:pt x="2593847" y="0"/>
                  </a:moveTo>
                  <a:lnTo>
                    <a:pt x="2593847" y="4346448"/>
                  </a:lnTo>
                </a:path>
                <a:path extrusionOk="0" h="4346575" w="5826759">
                  <a:moveTo>
                    <a:pt x="3229356" y="0"/>
                  </a:moveTo>
                  <a:lnTo>
                    <a:pt x="3229356" y="4346448"/>
                  </a:lnTo>
                </a:path>
                <a:path extrusionOk="0" h="4346575" w="5826759">
                  <a:moveTo>
                    <a:pt x="3887724" y="0"/>
                  </a:moveTo>
                  <a:lnTo>
                    <a:pt x="3887724" y="4346448"/>
                  </a:lnTo>
                </a:path>
                <a:path extrusionOk="0" h="4346575" w="5826759">
                  <a:moveTo>
                    <a:pt x="4533900" y="0"/>
                  </a:moveTo>
                  <a:lnTo>
                    <a:pt x="4533900" y="4346448"/>
                  </a:lnTo>
                </a:path>
                <a:path extrusionOk="0" h="4346575" w="5826759">
                  <a:moveTo>
                    <a:pt x="5180076" y="0"/>
                  </a:moveTo>
                  <a:lnTo>
                    <a:pt x="5180076" y="4346448"/>
                  </a:lnTo>
                </a:path>
                <a:path extrusionOk="0" h="4346575" w="5826759">
                  <a:moveTo>
                    <a:pt x="5826252" y="0"/>
                  </a:moveTo>
                  <a:lnTo>
                    <a:pt x="5826252" y="4346448"/>
                  </a:lnTo>
                </a:path>
              </a:pathLst>
            </a:custGeom>
            <a:noFill/>
            <a:ln cap="flat" cmpd="sng" w="19800">
              <a:solidFill>
                <a:srgbClr val="FF99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19"/>
            <p:cNvSpPr/>
            <p:nvPr/>
          </p:nvSpPr>
          <p:spPr>
            <a:xfrm>
              <a:off x="1317497" y="2329434"/>
              <a:ext cx="7138670" cy="3229610"/>
            </a:xfrm>
            <a:custGeom>
              <a:rect b="b" l="l" r="r" t="t"/>
              <a:pathLst>
                <a:path extrusionOk="0" h="3229610" w="7138670">
                  <a:moveTo>
                    <a:pt x="0" y="3229355"/>
                  </a:moveTo>
                  <a:lnTo>
                    <a:pt x="7127748" y="3229355"/>
                  </a:lnTo>
                </a:path>
                <a:path extrusionOk="0" h="3229610" w="7138670">
                  <a:moveTo>
                    <a:pt x="0" y="2584704"/>
                  </a:moveTo>
                  <a:lnTo>
                    <a:pt x="7127748" y="2584704"/>
                  </a:lnTo>
                </a:path>
                <a:path extrusionOk="0" h="3229610" w="7138670">
                  <a:moveTo>
                    <a:pt x="10668" y="1938527"/>
                  </a:moveTo>
                  <a:lnTo>
                    <a:pt x="7138416" y="1938527"/>
                  </a:lnTo>
                </a:path>
                <a:path extrusionOk="0" h="3229610" w="7138670">
                  <a:moveTo>
                    <a:pt x="0" y="1303020"/>
                  </a:moveTo>
                  <a:lnTo>
                    <a:pt x="7127748" y="1303020"/>
                  </a:lnTo>
                </a:path>
                <a:path extrusionOk="0" h="3229610" w="7138670">
                  <a:moveTo>
                    <a:pt x="0" y="646176"/>
                  </a:moveTo>
                  <a:lnTo>
                    <a:pt x="7127748" y="646176"/>
                  </a:lnTo>
                </a:path>
                <a:path extrusionOk="0" h="3229610" w="7138670">
                  <a:moveTo>
                    <a:pt x="0" y="0"/>
                  </a:moveTo>
                  <a:lnTo>
                    <a:pt x="7127748" y="0"/>
                  </a:lnTo>
                </a:path>
              </a:pathLst>
            </a:custGeom>
            <a:noFill/>
            <a:ln cap="flat" cmpd="sng" w="19800">
              <a:solidFill>
                <a:srgbClr val="FF99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19"/>
            <p:cNvSpPr/>
            <p:nvPr/>
          </p:nvSpPr>
          <p:spPr>
            <a:xfrm>
              <a:off x="1231392" y="1851659"/>
              <a:ext cx="7198359" cy="4433570"/>
            </a:xfrm>
            <a:custGeom>
              <a:rect b="b" l="l" r="r" t="t"/>
              <a:pathLst>
                <a:path extrusionOk="0" h="4433570" w="7198359">
                  <a:moveTo>
                    <a:pt x="7197852" y="4358640"/>
                  </a:moveTo>
                  <a:lnTo>
                    <a:pt x="7185152" y="4352290"/>
                  </a:lnTo>
                  <a:lnTo>
                    <a:pt x="7121652" y="4320540"/>
                  </a:lnTo>
                  <a:lnTo>
                    <a:pt x="7121652" y="4352290"/>
                  </a:lnTo>
                  <a:lnTo>
                    <a:pt x="96266" y="4352290"/>
                  </a:lnTo>
                  <a:lnTo>
                    <a:pt x="96266" y="76200"/>
                  </a:lnTo>
                  <a:lnTo>
                    <a:pt x="128016" y="76200"/>
                  </a:lnTo>
                  <a:lnTo>
                    <a:pt x="121666" y="63500"/>
                  </a:lnTo>
                  <a:lnTo>
                    <a:pt x="89916" y="0"/>
                  </a:lnTo>
                  <a:lnTo>
                    <a:pt x="51816" y="76200"/>
                  </a:lnTo>
                  <a:lnTo>
                    <a:pt x="83566" y="76200"/>
                  </a:lnTo>
                  <a:lnTo>
                    <a:pt x="83566" y="4352290"/>
                  </a:lnTo>
                  <a:lnTo>
                    <a:pt x="0" y="4352290"/>
                  </a:lnTo>
                  <a:lnTo>
                    <a:pt x="0" y="4364990"/>
                  </a:lnTo>
                  <a:lnTo>
                    <a:pt x="83566" y="4364990"/>
                  </a:lnTo>
                  <a:lnTo>
                    <a:pt x="83566" y="4433316"/>
                  </a:lnTo>
                  <a:lnTo>
                    <a:pt x="96266" y="4433316"/>
                  </a:lnTo>
                  <a:lnTo>
                    <a:pt x="96266" y="4364990"/>
                  </a:lnTo>
                  <a:lnTo>
                    <a:pt x="7121652" y="4364990"/>
                  </a:lnTo>
                  <a:lnTo>
                    <a:pt x="7121652" y="4396740"/>
                  </a:lnTo>
                  <a:lnTo>
                    <a:pt x="7185152" y="4364990"/>
                  </a:lnTo>
                  <a:lnTo>
                    <a:pt x="7197852" y="435864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19"/>
            <p:cNvSpPr/>
            <p:nvPr/>
          </p:nvSpPr>
          <p:spPr>
            <a:xfrm>
              <a:off x="1158239" y="2334768"/>
              <a:ext cx="6624955" cy="4037329"/>
            </a:xfrm>
            <a:custGeom>
              <a:rect b="b" l="l" r="r" t="t"/>
              <a:pathLst>
                <a:path extrusionOk="0" h="4037329" w="6624955">
                  <a:moveTo>
                    <a:pt x="809243" y="3715512"/>
                  </a:moveTo>
                  <a:lnTo>
                    <a:pt x="809243" y="4037076"/>
                  </a:lnTo>
                </a:path>
                <a:path extrusionOk="0" h="4037329" w="6624955">
                  <a:moveTo>
                    <a:pt x="1455420" y="3715512"/>
                  </a:moveTo>
                  <a:lnTo>
                    <a:pt x="1455420" y="4037076"/>
                  </a:lnTo>
                </a:path>
                <a:path extrusionOk="0" h="4037329" w="6624955">
                  <a:moveTo>
                    <a:pt x="2747772" y="3715512"/>
                  </a:moveTo>
                  <a:lnTo>
                    <a:pt x="2747772" y="4037076"/>
                  </a:lnTo>
                </a:path>
                <a:path extrusionOk="0" h="4037329" w="6624955">
                  <a:moveTo>
                    <a:pt x="2101596" y="3715512"/>
                  </a:moveTo>
                  <a:lnTo>
                    <a:pt x="2101596" y="4037076"/>
                  </a:lnTo>
                </a:path>
                <a:path extrusionOk="0" h="4037329" w="6624955">
                  <a:moveTo>
                    <a:pt x="3392424" y="3715512"/>
                  </a:moveTo>
                  <a:lnTo>
                    <a:pt x="3392424" y="4037076"/>
                  </a:lnTo>
                </a:path>
                <a:path extrusionOk="0" h="4037329" w="6624955">
                  <a:moveTo>
                    <a:pt x="4038600" y="3715512"/>
                  </a:moveTo>
                  <a:lnTo>
                    <a:pt x="4038600" y="4037076"/>
                  </a:lnTo>
                </a:path>
                <a:path extrusionOk="0" h="4037329" w="6624955">
                  <a:moveTo>
                    <a:pt x="4686300" y="3715512"/>
                  </a:moveTo>
                  <a:lnTo>
                    <a:pt x="4686300" y="4037076"/>
                  </a:lnTo>
                </a:path>
                <a:path extrusionOk="0" h="4037329" w="6624955">
                  <a:moveTo>
                    <a:pt x="5332476" y="3715512"/>
                  </a:moveTo>
                  <a:lnTo>
                    <a:pt x="5332476" y="4037076"/>
                  </a:lnTo>
                </a:path>
                <a:path extrusionOk="0" h="4037329" w="6624955">
                  <a:moveTo>
                    <a:pt x="5978652" y="3715512"/>
                  </a:moveTo>
                  <a:lnTo>
                    <a:pt x="5978652" y="4037076"/>
                  </a:lnTo>
                </a:path>
                <a:path extrusionOk="0" h="4037329" w="6624955">
                  <a:moveTo>
                    <a:pt x="6624828" y="3715512"/>
                  </a:moveTo>
                  <a:lnTo>
                    <a:pt x="6624828" y="4037076"/>
                  </a:lnTo>
                </a:path>
                <a:path extrusionOk="0" h="4037329" w="6624955">
                  <a:moveTo>
                    <a:pt x="0" y="3229356"/>
                  </a:moveTo>
                  <a:lnTo>
                    <a:pt x="324612" y="3229356"/>
                  </a:lnTo>
                </a:path>
                <a:path extrusionOk="0" h="4037329" w="6624955">
                  <a:moveTo>
                    <a:pt x="0" y="2584704"/>
                  </a:moveTo>
                  <a:lnTo>
                    <a:pt x="324612" y="2584704"/>
                  </a:lnTo>
                </a:path>
                <a:path extrusionOk="0" h="4037329" w="6624955">
                  <a:moveTo>
                    <a:pt x="0" y="1938528"/>
                  </a:moveTo>
                  <a:lnTo>
                    <a:pt x="324612" y="1938528"/>
                  </a:lnTo>
                </a:path>
                <a:path extrusionOk="0" h="4037329" w="6624955">
                  <a:moveTo>
                    <a:pt x="0" y="1292352"/>
                  </a:moveTo>
                  <a:lnTo>
                    <a:pt x="324612" y="1292352"/>
                  </a:lnTo>
                </a:path>
                <a:path extrusionOk="0" h="4037329" w="6624955">
                  <a:moveTo>
                    <a:pt x="0" y="646176"/>
                  </a:moveTo>
                  <a:lnTo>
                    <a:pt x="324612" y="646176"/>
                  </a:lnTo>
                </a:path>
                <a:path extrusionOk="0" h="4037329" w="6624955">
                  <a:moveTo>
                    <a:pt x="0" y="0"/>
                  </a:moveTo>
                  <a:lnTo>
                    <a:pt x="324612" y="0"/>
                  </a:lnTo>
                </a:path>
              </a:pathLst>
            </a:custGeom>
            <a:noFill/>
            <a:ln cap="flat" cmpd="sng" w="952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5" name="Google Shape;325;p19"/>
          <p:cNvSpPr txBox="1"/>
          <p:nvPr/>
        </p:nvSpPr>
        <p:spPr>
          <a:xfrm>
            <a:off x="1096467" y="625429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0</a:t>
            </a:r>
            <a:endParaRPr sz="1600">
              <a:solidFill>
                <a:schemeClr val="dk1"/>
              </a:solidFill>
              <a:latin typeface="Times New Roman"/>
              <a:ea typeface="Times New Roman"/>
              <a:cs typeface="Times New Roman"/>
              <a:sym typeface="Times New Roman"/>
            </a:endParaRPr>
          </a:p>
        </p:txBody>
      </p:sp>
      <p:sp>
        <p:nvSpPr>
          <p:cNvPr id="326" name="Google Shape;326;p19"/>
          <p:cNvSpPr txBox="1"/>
          <p:nvPr/>
        </p:nvSpPr>
        <p:spPr>
          <a:xfrm>
            <a:off x="1902079" y="63533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1</a:t>
            </a:r>
            <a:endParaRPr sz="1600">
              <a:solidFill>
                <a:schemeClr val="dk1"/>
              </a:solidFill>
              <a:latin typeface="Times New Roman"/>
              <a:ea typeface="Times New Roman"/>
              <a:cs typeface="Times New Roman"/>
              <a:sym typeface="Times New Roman"/>
            </a:endParaRPr>
          </a:p>
        </p:txBody>
      </p:sp>
      <p:sp>
        <p:nvSpPr>
          <p:cNvPr id="327" name="Google Shape;327;p19"/>
          <p:cNvSpPr txBox="1"/>
          <p:nvPr/>
        </p:nvSpPr>
        <p:spPr>
          <a:xfrm>
            <a:off x="987044" y="5420664"/>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1</a:t>
            </a:r>
            <a:endParaRPr sz="1600">
              <a:solidFill>
                <a:schemeClr val="dk1"/>
              </a:solidFill>
              <a:latin typeface="Times New Roman"/>
              <a:ea typeface="Times New Roman"/>
              <a:cs typeface="Times New Roman"/>
              <a:sym typeface="Times New Roman"/>
            </a:endParaRPr>
          </a:p>
        </p:txBody>
      </p:sp>
      <p:sp>
        <p:nvSpPr>
          <p:cNvPr id="328" name="Google Shape;328;p19"/>
          <p:cNvSpPr txBox="1"/>
          <p:nvPr/>
        </p:nvSpPr>
        <p:spPr>
          <a:xfrm>
            <a:off x="2553080" y="63533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2</a:t>
            </a:r>
            <a:endParaRPr sz="1600">
              <a:solidFill>
                <a:schemeClr val="dk1"/>
              </a:solidFill>
              <a:latin typeface="Times New Roman"/>
              <a:ea typeface="Times New Roman"/>
              <a:cs typeface="Times New Roman"/>
              <a:sym typeface="Times New Roman"/>
            </a:endParaRPr>
          </a:p>
        </p:txBody>
      </p:sp>
      <p:sp>
        <p:nvSpPr>
          <p:cNvPr id="329" name="Google Shape;329;p19"/>
          <p:cNvSpPr txBox="1"/>
          <p:nvPr/>
        </p:nvSpPr>
        <p:spPr>
          <a:xfrm>
            <a:off x="3200780" y="63533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3</a:t>
            </a:r>
            <a:endParaRPr sz="1600">
              <a:solidFill>
                <a:schemeClr val="dk1"/>
              </a:solidFill>
              <a:latin typeface="Times New Roman"/>
              <a:ea typeface="Times New Roman"/>
              <a:cs typeface="Times New Roman"/>
              <a:sym typeface="Times New Roman"/>
            </a:endParaRPr>
          </a:p>
        </p:txBody>
      </p:sp>
      <p:sp>
        <p:nvSpPr>
          <p:cNvPr id="330" name="Google Shape;330;p19"/>
          <p:cNvSpPr txBox="1"/>
          <p:nvPr/>
        </p:nvSpPr>
        <p:spPr>
          <a:xfrm>
            <a:off x="3850385" y="63533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4</a:t>
            </a:r>
            <a:endParaRPr sz="1600">
              <a:solidFill>
                <a:schemeClr val="dk1"/>
              </a:solidFill>
              <a:latin typeface="Times New Roman"/>
              <a:ea typeface="Times New Roman"/>
              <a:cs typeface="Times New Roman"/>
              <a:sym typeface="Times New Roman"/>
            </a:endParaRPr>
          </a:p>
        </p:txBody>
      </p:sp>
      <p:sp>
        <p:nvSpPr>
          <p:cNvPr id="331" name="Google Shape;331;p19"/>
          <p:cNvSpPr txBox="1"/>
          <p:nvPr/>
        </p:nvSpPr>
        <p:spPr>
          <a:xfrm>
            <a:off x="4483734" y="63533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5</a:t>
            </a:r>
            <a:endParaRPr sz="1600">
              <a:solidFill>
                <a:schemeClr val="dk1"/>
              </a:solidFill>
              <a:latin typeface="Times New Roman"/>
              <a:ea typeface="Times New Roman"/>
              <a:cs typeface="Times New Roman"/>
              <a:sym typeface="Times New Roman"/>
            </a:endParaRPr>
          </a:p>
        </p:txBody>
      </p:sp>
      <p:sp>
        <p:nvSpPr>
          <p:cNvPr id="332" name="Google Shape;332;p19"/>
          <p:cNvSpPr txBox="1"/>
          <p:nvPr/>
        </p:nvSpPr>
        <p:spPr>
          <a:xfrm>
            <a:off x="5136260" y="63533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6</a:t>
            </a:r>
            <a:endParaRPr sz="1600">
              <a:solidFill>
                <a:schemeClr val="dk1"/>
              </a:solidFill>
              <a:latin typeface="Times New Roman"/>
              <a:ea typeface="Times New Roman"/>
              <a:cs typeface="Times New Roman"/>
              <a:sym typeface="Times New Roman"/>
            </a:endParaRPr>
          </a:p>
        </p:txBody>
      </p:sp>
      <p:sp>
        <p:nvSpPr>
          <p:cNvPr id="333" name="Google Shape;333;p19"/>
          <p:cNvSpPr txBox="1"/>
          <p:nvPr/>
        </p:nvSpPr>
        <p:spPr>
          <a:xfrm>
            <a:off x="5776086" y="63533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7</a:t>
            </a:r>
            <a:endParaRPr sz="1600">
              <a:solidFill>
                <a:schemeClr val="dk1"/>
              </a:solidFill>
              <a:latin typeface="Times New Roman"/>
              <a:ea typeface="Times New Roman"/>
              <a:cs typeface="Times New Roman"/>
              <a:sym typeface="Times New Roman"/>
            </a:endParaRPr>
          </a:p>
        </p:txBody>
      </p:sp>
      <p:sp>
        <p:nvSpPr>
          <p:cNvPr id="334" name="Google Shape;334;p19"/>
          <p:cNvSpPr txBox="1"/>
          <p:nvPr/>
        </p:nvSpPr>
        <p:spPr>
          <a:xfrm>
            <a:off x="6432041" y="63533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8</a:t>
            </a:r>
            <a:endParaRPr sz="1600">
              <a:solidFill>
                <a:schemeClr val="dk1"/>
              </a:solidFill>
              <a:latin typeface="Times New Roman"/>
              <a:ea typeface="Times New Roman"/>
              <a:cs typeface="Times New Roman"/>
              <a:sym typeface="Times New Roman"/>
            </a:endParaRPr>
          </a:p>
        </p:txBody>
      </p:sp>
      <p:sp>
        <p:nvSpPr>
          <p:cNvPr id="335" name="Google Shape;335;p19"/>
          <p:cNvSpPr txBox="1"/>
          <p:nvPr/>
        </p:nvSpPr>
        <p:spPr>
          <a:xfrm>
            <a:off x="7081266" y="63533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9</a:t>
            </a:r>
            <a:endParaRPr sz="1600">
              <a:solidFill>
                <a:schemeClr val="dk1"/>
              </a:solidFill>
              <a:latin typeface="Times New Roman"/>
              <a:ea typeface="Times New Roman"/>
              <a:cs typeface="Times New Roman"/>
              <a:sym typeface="Times New Roman"/>
            </a:endParaRPr>
          </a:p>
        </p:txBody>
      </p:sp>
      <p:sp>
        <p:nvSpPr>
          <p:cNvPr id="336" name="Google Shape;336;p19"/>
          <p:cNvSpPr txBox="1"/>
          <p:nvPr/>
        </p:nvSpPr>
        <p:spPr>
          <a:xfrm>
            <a:off x="7663942" y="6353352"/>
            <a:ext cx="22987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10</a:t>
            </a:r>
            <a:endParaRPr sz="1600">
              <a:solidFill>
                <a:schemeClr val="dk1"/>
              </a:solidFill>
              <a:latin typeface="Times New Roman"/>
              <a:ea typeface="Times New Roman"/>
              <a:cs typeface="Times New Roman"/>
              <a:sym typeface="Times New Roman"/>
            </a:endParaRPr>
          </a:p>
        </p:txBody>
      </p:sp>
      <p:grpSp>
        <p:nvGrpSpPr>
          <p:cNvPr id="337" name="Google Shape;337;p19"/>
          <p:cNvGrpSpPr/>
          <p:nvPr/>
        </p:nvGrpSpPr>
        <p:grpSpPr>
          <a:xfrm>
            <a:off x="1892807" y="4206240"/>
            <a:ext cx="1437132" cy="1429512"/>
            <a:chOff x="1892807" y="4206240"/>
            <a:chExt cx="1437132" cy="1429512"/>
          </a:xfrm>
        </p:grpSpPr>
        <p:sp>
          <p:nvSpPr>
            <p:cNvPr id="338" name="Google Shape;338;p19"/>
            <p:cNvSpPr/>
            <p:nvPr/>
          </p:nvSpPr>
          <p:spPr>
            <a:xfrm>
              <a:off x="1960625" y="4287774"/>
              <a:ext cx="1318260" cy="1285240"/>
            </a:xfrm>
            <a:custGeom>
              <a:rect b="b" l="l" r="r" t="t"/>
              <a:pathLst>
                <a:path extrusionOk="0" h="1285239" w="1318260">
                  <a:moveTo>
                    <a:pt x="0" y="1284732"/>
                  </a:moveTo>
                  <a:lnTo>
                    <a:pt x="659130" y="0"/>
                  </a:lnTo>
                  <a:lnTo>
                    <a:pt x="1318260" y="1284732"/>
                  </a:lnTo>
                  <a:lnTo>
                    <a:pt x="0" y="1284732"/>
                  </a:lnTo>
                  <a:close/>
                </a:path>
              </a:pathLst>
            </a:custGeom>
            <a:noFill/>
            <a:ln cap="flat" cmpd="sng" w="38075">
              <a:solidFill>
                <a:srgbClr val="000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39" name="Google Shape;339;p19"/>
            <p:cNvPicPr preferRelativeResize="0"/>
            <p:nvPr/>
          </p:nvPicPr>
          <p:blipFill rotWithShape="1">
            <a:blip r:embed="rId3">
              <a:alphaModFix/>
            </a:blip>
            <a:srcRect b="0" l="0" r="0" t="0"/>
            <a:stretch/>
          </p:blipFill>
          <p:spPr>
            <a:xfrm>
              <a:off x="2549651" y="4206240"/>
              <a:ext cx="138683" cy="138683"/>
            </a:xfrm>
            <a:prstGeom prst="rect">
              <a:avLst/>
            </a:prstGeom>
            <a:noFill/>
            <a:ln>
              <a:noFill/>
            </a:ln>
          </p:spPr>
        </p:pic>
        <p:pic>
          <p:nvPicPr>
            <p:cNvPr id="340" name="Google Shape;340;p19"/>
            <p:cNvPicPr preferRelativeResize="0"/>
            <p:nvPr/>
          </p:nvPicPr>
          <p:blipFill rotWithShape="1">
            <a:blip r:embed="rId4">
              <a:alphaModFix/>
            </a:blip>
            <a:srcRect b="0" l="0" r="0" t="0"/>
            <a:stretch/>
          </p:blipFill>
          <p:spPr>
            <a:xfrm>
              <a:off x="3191255" y="5495544"/>
              <a:ext cx="138684" cy="140208"/>
            </a:xfrm>
            <a:prstGeom prst="rect">
              <a:avLst/>
            </a:prstGeom>
            <a:noFill/>
            <a:ln>
              <a:noFill/>
            </a:ln>
          </p:spPr>
        </p:pic>
        <p:pic>
          <p:nvPicPr>
            <p:cNvPr id="341" name="Google Shape;341;p19"/>
            <p:cNvPicPr preferRelativeResize="0"/>
            <p:nvPr/>
          </p:nvPicPr>
          <p:blipFill rotWithShape="1">
            <a:blip r:embed="rId5">
              <a:alphaModFix/>
            </a:blip>
            <a:srcRect b="0" l="0" r="0" t="0"/>
            <a:stretch/>
          </p:blipFill>
          <p:spPr>
            <a:xfrm>
              <a:off x="1892807" y="5494020"/>
              <a:ext cx="138683" cy="140208"/>
            </a:xfrm>
            <a:prstGeom prst="rect">
              <a:avLst/>
            </a:prstGeom>
            <a:noFill/>
            <a:ln>
              <a:noFill/>
            </a:ln>
          </p:spPr>
        </p:pic>
      </p:grpSp>
      <p:sp>
        <p:nvSpPr>
          <p:cNvPr id="342" name="Google Shape;342;p19"/>
          <p:cNvSpPr txBox="1"/>
          <p:nvPr/>
        </p:nvSpPr>
        <p:spPr>
          <a:xfrm>
            <a:off x="1409446" y="5563616"/>
            <a:ext cx="520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3333CC"/>
                </a:solidFill>
                <a:latin typeface="Times New Roman"/>
                <a:ea typeface="Times New Roman"/>
                <a:cs typeface="Times New Roman"/>
                <a:sym typeface="Times New Roman"/>
              </a:rPr>
              <a:t>(1, 1)</a:t>
            </a:r>
            <a:endParaRPr sz="1800">
              <a:solidFill>
                <a:schemeClr val="dk1"/>
              </a:solidFill>
              <a:latin typeface="Times New Roman"/>
              <a:ea typeface="Times New Roman"/>
              <a:cs typeface="Times New Roman"/>
              <a:sym typeface="Times New Roman"/>
            </a:endParaRPr>
          </a:p>
        </p:txBody>
      </p:sp>
      <p:sp>
        <p:nvSpPr>
          <p:cNvPr id="343" name="Google Shape;343;p19"/>
          <p:cNvSpPr txBox="1"/>
          <p:nvPr/>
        </p:nvSpPr>
        <p:spPr>
          <a:xfrm>
            <a:off x="3295650" y="5565140"/>
            <a:ext cx="520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3333CC"/>
                </a:solidFill>
                <a:latin typeface="Times New Roman"/>
                <a:ea typeface="Times New Roman"/>
                <a:cs typeface="Times New Roman"/>
                <a:sym typeface="Times New Roman"/>
              </a:rPr>
              <a:t>(3, 1)</a:t>
            </a:r>
            <a:endParaRPr sz="1800">
              <a:solidFill>
                <a:schemeClr val="dk1"/>
              </a:solidFill>
              <a:latin typeface="Times New Roman"/>
              <a:ea typeface="Times New Roman"/>
              <a:cs typeface="Times New Roman"/>
              <a:sym typeface="Times New Roman"/>
            </a:endParaRPr>
          </a:p>
        </p:txBody>
      </p:sp>
      <p:sp>
        <p:nvSpPr>
          <p:cNvPr id="344" name="Google Shape;344;p19"/>
          <p:cNvSpPr txBox="1"/>
          <p:nvPr/>
        </p:nvSpPr>
        <p:spPr>
          <a:xfrm>
            <a:off x="966317" y="1611629"/>
            <a:ext cx="1911985" cy="3431540"/>
          </a:xfrm>
          <a:prstGeom prst="rect">
            <a:avLst/>
          </a:prstGeom>
          <a:noFill/>
          <a:ln>
            <a:noFill/>
          </a:ln>
        </p:spPr>
        <p:txBody>
          <a:bodyPr anchorCtr="0" anchor="t" bIns="0" lIns="0" spcFirstLastPara="1" rIns="0" wrap="square" tIns="12700">
            <a:spAutoFit/>
          </a:bodyPr>
          <a:lstStyle/>
          <a:p>
            <a:pPr indent="0" lvl="0" marL="104139" marR="0" rtl="0" algn="l">
              <a:lnSpc>
                <a:spcPct val="100000"/>
              </a:lnSpc>
              <a:spcBef>
                <a:spcPts val="0"/>
              </a:spcBef>
              <a:spcAft>
                <a:spcPts val="0"/>
              </a:spcAft>
              <a:buNone/>
            </a:pPr>
            <a:r>
              <a:rPr i="1" lang="en-US" sz="1800">
                <a:solidFill>
                  <a:srgbClr val="446DB1"/>
                </a:solidFill>
                <a:latin typeface="Times New Roman"/>
                <a:ea typeface="Times New Roman"/>
                <a:cs typeface="Times New Roman"/>
                <a:sym typeface="Times New Roman"/>
              </a:rPr>
              <a:t>y</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2050">
              <a:solidFill>
                <a:schemeClr val="dk1"/>
              </a:solidFill>
              <a:latin typeface="Times New Roman"/>
              <a:ea typeface="Times New Roman"/>
              <a:cs typeface="Times New Roman"/>
              <a:sym typeface="Times New Roman"/>
            </a:endParaRPr>
          </a:p>
          <a:p>
            <a:pPr indent="0" lvl="0" marL="3302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6</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33020" marR="0" rtl="0" algn="l">
              <a:lnSpc>
                <a:spcPct val="100000"/>
              </a:lnSpc>
              <a:spcBef>
                <a:spcPts val="1215"/>
              </a:spcBef>
              <a:spcAft>
                <a:spcPts val="0"/>
              </a:spcAft>
              <a:buNone/>
            </a:pPr>
            <a:r>
              <a:rPr lang="en-US" sz="1600">
                <a:solidFill>
                  <a:srgbClr val="446DB1"/>
                </a:solidFill>
                <a:latin typeface="Times New Roman"/>
                <a:ea typeface="Times New Roman"/>
                <a:cs typeface="Times New Roman"/>
                <a:sym typeface="Times New Roman"/>
              </a:rPr>
              <a:t>5</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12700" marR="0" rtl="0" algn="l">
              <a:lnSpc>
                <a:spcPct val="100000"/>
              </a:lnSpc>
              <a:spcBef>
                <a:spcPts val="1150"/>
              </a:spcBef>
              <a:spcAft>
                <a:spcPts val="0"/>
              </a:spcAft>
              <a:buNone/>
            </a:pPr>
            <a:r>
              <a:rPr lang="en-US" sz="1600">
                <a:solidFill>
                  <a:srgbClr val="446DB1"/>
                </a:solidFill>
                <a:latin typeface="Times New Roman"/>
                <a:ea typeface="Times New Roman"/>
                <a:cs typeface="Times New Roman"/>
                <a:sym typeface="Times New Roman"/>
              </a:rPr>
              <a:t>4</a:t>
            </a:r>
            <a:endParaRPr sz="1600">
              <a:solidFill>
                <a:schemeClr val="dk1"/>
              </a:solidFill>
              <a:latin typeface="Times New Roman"/>
              <a:ea typeface="Times New Roman"/>
              <a:cs typeface="Times New Roman"/>
              <a:sym typeface="Times New Roman"/>
            </a:endParaRPr>
          </a:p>
          <a:p>
            <a:pPr indent="0" lvl="0" marL="1403985" marR="0" rtl="0" algn="l">
              <a:lnSpc>
                <a:spcPct val="100000"/>
              </a:lnSpc>
              <a:spcBef>
                <a:spcPts val="1050"/>
              </a:spcBef>
              <a:spcAft>
                <a:spcPts val="0"/>
              </a:spcAft>
              <a:buNone/>
            </a:pPr>
            <a:r>
              <a:rPr lang="en-US" sz="1800">
                <a:solidFill>
                  <a:srgbClr val="3333CC"/>
                </a:solidFill>
                <a:latin typeface="Times New Roman"/>
                <a:ea typeface="Times New Roman"/>
                <a:cs typeface="Times New Roman"/>
                <a:sym typeface="Times New Roman"/>
              </a:rPr>
              <a:t>(2, 3)</a:t>
            </a:r>
            <a:endParaRPr sz="1800">
              <a:solidFill>
                <a:schemeClr val="dk1"/>
              </a:solidFill>
              <a:latin typeface="Times New Roman"/>
              <a:ea typeface="Times New Roman"/>
              <a:cs typeface="Times New Roman"/>
              <a:sym typeface="Times New Roman"/>
            </a:endParaRPr>
          </a:p>
          <a:p>
            <a:pPr indent="0" lvl="0" marL="33020" marR="0" rtl="0" algn="l">
              <a:lnSpc>
                <a:spcPct val="100000"/>
              </a:lnSpc>
              <a:spcBef>
                <a:spcPts val="20"/>
              </a:spcBef>
              <a:spcAft>
                <a:spcPts val="0"/>
              </a:spcAft>
              <a:buNone/>
            </a:pPr>
            <a:r>
              <a:rPr lang="en-US" sz="1600">
                <a:solidFill>
                  <a:srgbClr val="446DB1"/>
                </a:solidFill>
                <a:latin typeface="Times New Roman"/>
                <a:ea typeface="Times New Roman"/>
                <a:cs typeface="Times New Roman"/>
                <a:sym typeface="Times New Roman"/>
              </a:rPr>
              <a:t>3</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33020" marR="0" rtl="0" algn="l">
              <a:lnSpc>
                <a:spcPct val="100000"/>
              </a:lnSpc>
              <a:spcBef>
                <a:spcPts val="1200"/>
              </a:spcBef>
              <a:spcAft>
                <a:spcPts val="0"/>
              </a:spcAft>
              <a:buNone/>
            </a:pPr>
            <a:r>
              <a:rPr lang="en-US" sz="1600">
                <a:solidFill>
                  <a:srgbClr val="446DB1"/>
                </a:solidFill>
                <a:latin typeface="Times New Roman"/>
                <a:ea typeface="Times New Roman"/>
                <a:cs typeface="Times New Roman"/>
                <a:sym typeface="Times New Roman"/>
              </a:rPr>
              <a:t>2</a:t>
            </a:r>
            <a:endParaRPr sz="1600">
              <a:solidFill>
                <a:schemeClr val="dk1"/>
              </a:solidFill>
              <a:latin typeface="Times New Roman"/>
              <a:ea typeface="Times New Roman"/>
              <a:cs typeface="Times New Roman"/>
              <a:sym typeface="Times New Roman"/>
            </a:endParaRPr>
          </a:p>
        </p:txBody>
      </p:sp>
      <p:sp>
        <p:nvSpPr>
          <p:cNvPr id="345" name="Google Shape;345;p19"/>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0"/>
          <p:cNvSpPr txBox="1"/>
          <p:nvPr>
            <p:ph type="title"/>
          </p:nvPr>
        </p:nvSpPr>
        <p:spPr>
          <a:xfrm>
            <a:off x="618540" y="428701"/>
            <a:ext cx="525081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Homogeneous Coordinates</a:t>
            </a:r>
            <a:endParaRPr sz="2800"/>
          </a:p>
        </p:txBody>
      </p:sp>
      <p:sp>
        <p:nvSpPr>
          <p:cNvPr id="351" name="Google Shape;351;p20"/>
          <p:cNvSpPr txBox="1"/>
          <p:nvPr/>
        </p:nvSpPr>
        <p:spPr>
          <a:xfrm>
            <a:off x="510540" y="1354581"/>
            <a:ext cx="7040245" cy="1762125"/>
          </a:xfrm>
          <a:prstGeom prst="rect">
            <a:avLst/>
          </a:prstGeom>
          <a:noFill/>
          <a:ln>
            <a:noFill/>
          </a:ln>
        </p:spPr>
        <p:txBody>
          <a:bodyPr anchorCtr="0" anchor="t" bIns="0" lIns="0" spcFirstLastPara="1" rIns="0" wrap="square" tIns="12050">
            <a:spAutoFit/>
          </a:bodyPr>
          <a:lstStyle/>
          <a:p>
            <a:pPr indent="-152400" lvl="0" marL="38100" marR="30480" rtl="0" algn="l">
              <a:lnSpc>
                <a:spcPct val="100000"/>
              </a:lnSpc>
              <a:spcBef>
                <a:spcPts val="0"/>
              </a:spcBef>
              <a:spcAft>
                <a:spcPts val="0"/>
              </a:spcAft>
              <a:buClr>
                <a:srgbClr val="244A70"/>
              </a:buClr>
              <a:buSzPts val="2400"/>
              <a:buFont typeface="Arial"/>
              <a:buChar char="•"/>
            </a:pPr>
            <a:r>
              <a:rPr b="1" lang="en-US" sz="2400">
                <a:solidFill>
                  <a:srgbClr val="244A70"/>
                </a:solidFill>
                <a:latin typeface="Arial"/>
                <a:ea typeface="Arial"/>
                <a:cs typeface="Arial"/>
                <a:sym typeface="Arial"/>
              </a:rPr>
              <a:t>A point </a:t>
            </a:r>
            <a:r>
              <a:rPr b="1" i="1" lang="en-US" sz="2800">
                <a:solidFill>
                  <a:srgbClr val="244A70"/>
                </a:solidFill>
                <a:latin typeface="Times New Roman"/>
                <a:ea typeface="Times New Roman"/>
                <a:cs typeface="Times New Roman"/>
                <a:sym typeface="Times New Roman"/>
              </a:rPr>
              <a:t>(x, y) </a:t>
            </a:r>
            <a:r>
              <a:rPr b="1" lang="en-US" sz="2400">
                <a:solidFill>
                  <a:srgbClr val="244A70"/>
                </a:solidFill>
                <a:latin typeface="Arial"/>
                <a:ea typeface="Arial"/>
                <a:cs typeface="Arial"/>
                <a:sym typeface="Arial"/>
              </a:rPr>
              <a:t>can be re-written in </a:t>
            </a:r>
            <a:r>
              <a:rPr lang="en-US" sz="2400">
                <a:solidFill>
                  <a:srgbClr val="244A70"/>
                </a:solidFill>
                <a:latin typeface="Arial"/>
                <a:ea typeface="Arial"/>
                <a:cs typeface="Arial"/>
                <a:sym typeface="Arial"/>
              </a:rPr>
              <a:t>homogeneous  coordinates </a:t>
            </a:r>
            <a:r>
              <a:rPr b="1" lang="en-US" sz="2400">
                <a:solidFill>
                  <a:srgbClr val="244A70"/>
                </a:solidFill>
                <a:latin typeface="Arial"/>
                <a:ea typeface="Arial"/>
                <a:cs typeface="Arial"/>
                <a:sym typeface="Arial"/>
              </a:rPr>
              <a:t>as </a:t>
            </a:r>
            <a:r>
              <a:rPr b="1" i="1" lang="en-US" sz="2800">
                <a:solidFill>
                  <a:srgbClr val="244A70"/>
                </a:solidFill>
                <a:latin typeface="Times New Roman"/>
                <a:ea typeface="Times New Roman"/>
                <a:cs typeface="Times New Roman"/>
                <a:sym typeface="Times New Roman"/>
              </a:rPr>
              <a:t>(x</a:t>
            </a:r>
            <a:r>
              <a:rPr b="1" baseline="-25000" i="1" lang="en-US" sz="2775">
                <a:solidFill>
                  <a:srgbClr val="244A70"/>
                </a:solidFill>
                <a:latin typeface="Times New Roman"/>
                <a:ea typeface="Times New Roman"/>
                <a:cs typeface="Times New Roman"/>
                <a:sym typeface="Times New Roman"/>
              </a:rPr>
              <a:t>h</a:t>
            </a:r>
            <a:r>
              <a:rPr b="1" i="1" lang="en-US" sz="2800">
                <a:solidFill>
                  <a:srgbClr val="244A70"/>
                </a:solidFill>
                <a:latin typeface="Times New Roman"/>
                <a:ea typeface="Times New Roman"/>
                <a:cs typeface="Times New Roman"/>
                <a:sym typeface="Times New Roman"/>
              </a:rPr>
              <a:t>, y</a:t>
            </a:r>
            <a:r>
              <a:rPr b="1" baseline="-25000" i="1" lang="en-US" sz="2775">
                <a:solidFill>
                  <a:srgbClr val="244A70"/>
                </a:solidFill>
                <a:latin typeface="Times New Roman"/>
                <a:ea typeface="Times New Roman"/>
                <a:cs typeface="Times New Roman"/>
                <a:sym typeface="Times New Roman"/>
              </a:rPr>
              <a:t>h</a:t>
            </a:r>
            <a:r>
              <a:rPr b="1" i="1" lang="en-US" sz="2800">
                <a:solidFill>
                  <a:srgbClr val="244A70"/>
                </a:solidFill>
                <a:latin typeface="Times New Roman"/>
                <a:ea typeface="Times New Roman"/>
                <a:cs typeface="Times New Roman"/>
                <a:sym typeface="Times New Roman"/>
              </a:rPr>
              <a:t>, h)</a:t>
            </a:r>
            <a:endParaRPr sz="2800">
              <a:solidFill>
                <a:schemeClr val="dk1"/>
              </a:solidFill>
              <a:latin typeface="Times New Roman"/>
              <a:ea typeface="Times New Roman"/>
              <a:cs typeface="Times New Roman"/>
              <a:sym typeface="Times New Roman"/>
            </a:endParaRPr>
          </a:p>
          <a:p>
            <a:pPr indent="-152400" lvl="0" marL="38100" marR="1149350" rtl="0" algn="l">
              <a:lnSpc>
                <a:spcPct val="101200"/>
              </a:lnSpc>
              <a:spcBef>
                <a:spcPts val="635"/>
              </a:spcBef>
              <a:spcAft>
                <a:spcPts val="0"/>
              </a:spcAft>
              <a:buClr>
                <a:srgbClr val="244A70"/>
              </a:buClr>
              <a:buSzPts val="2400"/>
              <a:buFont typeface="Arial"/>
              <a:buChar char="•"/>
            </a:pPr>
            <a:r>
              <a:rPr b="1" lang="en-US" sz="2400">
                <a:solidFill>
                  <a:srgbClr val="244A70"/>
                </a:solidFill>
                <a:latin typeface="Arial"/>
                <a:ea typeface="Arial"/>
                <a:cs typeface="Arial"/>
                <a:sym typeface="Arial"/>
              </a:rPr>
              <a:t>The </a:t>
            </a:r>
            <a:r>
              <a:rPr lang="en-US" sz="2400">
                <a:solidFill>
                  <a:srgbClr val="244A70"/>
                </a:solidFill>
                <a:latin typeface="Arial"/>
                <a:ea typeface="Arial"/>
                <a:cs typeface="Arial"/>
                <a:sym typeface="Arial"/>
              </a:rPr>
              <a:t>homogeneous parameter </a:t>
            </a:r>
            <a:r>
              <a:rPr b="1" i="1" lang="en-US" sz="2800">
                <a:solidFill>
                  <a:srgbClr val="244A70"/>
                </a:solidFill>
                <a:latin typeface="Times New Roman"/>
                <a:ea typeface="Times New Roman"/>
                <a:cs typeface="Times New Roman"/>
                <a:sym typeface="Times New Roman"/>
              </a:rPr>
              <a:t>h </a:t>
            </a:r>
            <a:r>
              <a:rPr b="1" lang="en-US" sz="2400">
                <a:solidFill>
                  <a:srgbClr val="244A70"/>
                </a:solidFill>
                <a:latin typeface="Arial"/>
                <a:ea typeface="Arial"/>
                <a:cs typeface="Arial"/>
                <a:sym typeface="Arial"/>
              </a:rPr>
              <a:t>is a non-  zero value such that:</a:t>
            </a:r>
            <a:endParaRPr sz="2400">
              <a:solidFill>
                <a:schemeClr val="dk1"/>
              </a:solidFill>
              <a:latin typeface="Arial"/>
              <a:ea typeface="Arial"/>
              <a:cs typeface="Arial"/>
              <a:sym typeface="Arial"/>
            </a:endParaRPr>
          </a:p>
        </p:txBody>
      </p:sp>
      <p:sp>
        <p:nvSpPr>
          <p:cNvPr id="352" name="Google Shape;352;p20"/>
          <p:cNvSpPr txBox="1"/>
          <p:nvPr/>
        </p:nvSpPr>
        <p:spPr>
          <a:xfrm>
            <a:off x="535940" y="3963695"/>
            <a:ext cx="7000875" cy="1476375"/>
          </a:xfrm>
          <a:prstGeom prst="rect">
            <a:avLst/>
          </a:prstGeom>
          <a:noFill/>
          <a:ln>
            <a:noFill/>
          </a:ln>
        </p:spPr>
        <p:txBody>
          <a:bodyPr anchorCtr="0" anchor="t" bIns="0" lIns="0" spcFirstLastPara="1" rIns="0" wrap="square" tIns="97775">
            <a:spAutoFit/>
          </a:bodyPr>
          <a:lstStyle/>
          <a:p>
            <a:pPr indent="-190500" lvl="0" marL="203200" marR="0" rtl="0" algn="l">
              <a:lnSpc>
                <a:spcPct val="100000"/>
              </a:lnSpc>
              <a:spcBef>
                <a:spcPts val="0"/>
              </a:spcBef>
              <a:spcAft>
                <a:spcPts val="0"/>
              </a:spcAft>
              <a:buClr>
                <a:srgbClr val="244A70"/>
              </a:buClr>
              <a:buSzPts val="2400"/>
              <a:buFont typeface="Arial"/>
              <a:buChar char="•"/>
            </a:pPr>
            <a:r>
              <a:rPr b="1" lang="en-US" sz="2400">
                <a:solidFill>
                  <a:srgbClr val="244A70"/>
                </a:solidFill>
                <a:latin typeface="Arial"/>
                <a:ea typeface="Arial"/>
                <a:cs typeface="Arial"/>
                <a:sym typeface="Arial"/>
              </a:rPr>
              <a:t>We can then write any point </a:t>
            </a:r>
            <a:r>
              <a:rPr b="1" i="1" lang="en-US" sz="2800">
                <a:solidFill>
                  <a:srgbClr val="244A70"/>
                </a:solidFill>
                <a:latin typeface="Times New Roman"/>
                <a:ea typeface="Times New Roman"/>
                <a:cs typeface="Times New Roman"/>
                <a:sym typeface="Times New Roman"/>
              </a:rPr>
              <a:t>(x, y) </a:t>
            </a:r>
            <a:r>
              <a:rPr b="1" lang="en-US" sz="2400">
                <a:solidFill>
                  <a:srgbClr val="244A70"/>
                </a:solidFill>
                <a:latin typeface="Arial"/>
                <a:ea typeface="Arial"/>
                <a:cs typeface="Arial"/>
                <a:sym typeface="Arial"/>
              </a:rPr>
              <a:t>as </a:t>
            </a:r>
            <a:r>
              <a:rPr b="1" i="1" lang="en-US" sz="2600">
                <a:solidFill>
                  <a:srgbClr val="244A70"/>
                </a:solidFill>
                <a:latin typeface="Times New Roman"/>
                <a:ea typeface="Times New Roman"/>
                <a:cs typeface="Times New Roman"/>
                <a:sym typeface="Times New Roman"/>
              </a:rPr>
              <a:t>(hx, hy, h)</a:t>
            </a:r>
            <a:endParaRPr sz="2600">
              <a:solidFill>
                <a:schemeClr val="dk1"/>
              </a:solidFill>
              <a:latin typeface="Times New Roman"/>
              <a:ea typeface="Times New Roman"/>
              <a:cs typeface="Times New Roman"/>
              <a:sym typeface="Times New Roman"/>
            </a:endParaRPr>
          </a:p>
          <a:p>
            <a:pPr indent="-190500" lvl="0" marL="203200" marR="0" rtl="0" algn="l">
              <a:lnSpc>
                <a:spcPct val="100000"/>
              </a:lnSpc>
              <a:spcBef>
                <a:spcPts val="675"/>
              </a:spcBef>
              <a:spcAft>
                <a:spcPts val="0"/>
              </a:spcAft>
              <a:buClr>
                <a:srgbClr val="244A70"/>
              </a:buClr>
              <a:buSzPts val="2400"/>
              <a:buFont typeface="Arial"/>
              <a:buChar char="•"/>
            </a:pPr>
            <a:r>
              <a:rPr b="1" lang="en-US" sz="2400">
                <a:solidFill>
                  <a:srgbClr val="244A70"/>
                </a:solidFill>
                <a:latin typeface="Arial"/>
                <a:ea typeface="Arial"/>
                <a:cs typeface="Arial"/>
                <a:sym typeface="Arial"/>
              </a:rPr>
              <a:t>We can conveniently choose </a:t>
            </a:r>
            <a:r>
              <a:rPr b="1" i="1" lang="en-US" sz="2800">
                <a:solidFill>
                  <a:srgbClr val="244A70"/>
                </a:solidFill>
                <a:latin typeface="Times New Roman"/>
                <a:ea typeface="Times New Roman"/>
                <a:cs typeface="Times New Roman"/>
                <a:sym typeface="Times New Roman"/>
              </a:rPr>
              <a:t>h = 1 </a:t>
            </a:r>
            <a:r>
              <a:rPr b="1" lang="en-US" sz="2400">
                <a:solidFill>
                  <a:srgbClr val="244A70"/>
                </a:solidFill>
                <a:latin typeface="Arial"/>
                <a:ea typeface="Arial"/>
                <a:cs typeface="Arial"/>
                <a:sym typeface="Arial"/>
              </a:rPr>
              <a:t>so that</a:t>
            </a:r>
            <a:endParaRPr sz="24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i="1" lang="en-US" sz="2800">
                <a:solidFill>
                  <a:srgbClr val="244A70"/>
                </a:solidFill>
                <a:latin typeface="Times New Roman"/>
                <a:ea typeface="Times New Roman"/>
                <a:cs typeface="Times New Roman"/>
                <a:sym typeface="Times New Roman"/>
              </a:rPr>
              <a:t>(x, y) </a:t>
            </a:r>
            <a:r>
              <a:rPr b="1" lang="en-US" sz="2400">
                <a:solidFill>
                  <a:srgbClr val="244A70"/>
                </a:solidFill>
                <a:latin typeface="Arial"/>
                <a:ea typeface="Arial"/>
                <a:cs typeface="Arial"/>
                <a:sym typeface="Arial"/>
              </a:rPr>
              <a:t>becomes </a:t>
            </a:r>
            <a:r>
              <a:rPr b="1" i="1" lang="en-US" sz="2800">
                <a:solidFill>
                  <a:srgbClr val="244A70"/>
                </a:solidFill>
                <a:latin typeface="Times New Roman"/>
                <a:ea typeface="Times New Roman"/>
                <a:cs typeface="Times New Roman"/>
                <a:sym typeface="Times New Roman"/>
              </a:rPr>
              <a:t>(x, y, 1)</a:t>
            </a:r>
            <a:endParaRPr sz="2800">
              <a:solidFill>
                <a:schemeClr val="dk1"/>
              </a:solidFill>
              <a:latin typeface="Times New Roman"/>
              <a:ea typeface="Times New Roman"/>
              <a:cs typeface="Times New Roman"/>
              <a:sym typeface="Times New Roman"/>
            </a:endParaRPr>
          </a:p>
        </p:txBody>
      </p:sp>
      <p:sp>
        <p:nvSpPr>
          <p:cNvPr id="353" name="Google Shape;353;p20"/>
          <p:cNvSpPr/>
          <p:nvPr/>
        </p:nvSpPr>
        <p:spPr>
          <a:xfrm>
            <a:off x="2860287" y="3623989"/>
            <a:ext cx="460375" cy="0"/>
          </a:xfrm>
          <a:custGeom>
            <a:rect b="b" l="l" r="r" t="t"/>
            <a:pathLst>
              <a:path extrusionOk="0" h="120000" w="460375">
                <a:moveTo>
                  <a:pt x="0" y="0"/>
                </a:moveTo>
                <a:lnTo>
                  <a:pt x="459851"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20"/>
          <p:cNvSpPr txBox="1"/>
          <p:nvPr/>
        </p:nvSpPr>
        <p:spPr>
          <a:xfrm>
            <a:off x="2968117" y="3622264"/>
            <a:ext cx="258445" cy="438784"/>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i="1" lang="en-US" sz="2700">
                <a:solidFill>
                  <a:schemeClr val="dk1"/>
                </a:solidFill>
                <a:latin typeface="Times New Roman"/>
                <a:ea typeface="Times New Roman"/>
                <a:cs typeface="Times New Roman"/>
                <a:sym typeface="Times New Roman"/>
              </a:rPr>
              <a:t>h</a:t>
            </a:r>
            <a:endParaRPr sz="2700">
              <a:solidFill>
                <a:schemeClr val="dk1"/>
              </a:solidFill>
              <a:latin typeface="Times New Roman"/>
              <a:ea typeface="Times New Roman"/>
              <a:cs typeface="Times New Roman"/>
              <a:sym typeface="Times New Roman"/>
            </a:endParaRPr>
          </a:p>
        </p:txBody>
      </p:sp>
      <p:sp>
        <p:nvSpPr>
          <p:cNvPr id="355" name="Google Shape;355;p20"/>
          <p:cNvSpPr txBox="1"/>
          <p:nvPr/>
        </p:nvSpPr>
        <p:spPr>
          <a:xfrm>
            <a:off x="2151900" y="3353512"/>
            <a:ext cx="1138555" cy="438784"/>
          </a:xfrm>
          <a:prstGeom prst="rect">
            <a:avLst/>
          </a:prstGeom>
          <a:noFill/>
          <a:ln>
            <a:noFill/>
          </a:ln>
        </p:spPr>
        <p:txBody>
          <a:bodyPr anchorCtr="0" anchor="t" bIns="0" lIns="0" spcFirstLastPara="1" rIns="0" wrap="square" tIns="13950">
            <a:spAutoFit/>
          </a:bodyPr>
          <a:lstStyle/>
          <a:p>
            <a:pPr indent="0" lvl="0" marL="38100" marR="0" rtl="0" algn="l">
              <a:lnSpc>
                <a:spcPct val="100000"/>
              </a:lnSpc>
              <a:spcBef>
                <a:spcPts val="0"/>
              </a:spcBef>
              <a:spcAft>
                <a:spcPts val="0"/>
              </a:spcAft>
              <a:buNone/>
            </a:pPr>
            <a:r>
              <a:rPr i="1" lang="en-US" sz="2700">
                <a:solidFill>
                  <a:schemeClr val="dk1"/>
                </a:solidFill>
                <a:latin typeface="Times New Roman"/>
                <a:ea typeface="Times New Roman"/>
                <a:cs typeface="Times New Roman"/>
                <a:sym typeface="Times New Roman"/>
              </a:rPr>
              <a:t>x </a:t>
            </a:r>
            <a:r>
              <a:rPr lang="en-US" sz="2700">
                <a:solidFill>
                  <a:schemeClr val="dk1"/>
                </a:solidFill>
                <a:latin typeface="Noto Sans Symbols"/>
                <a:ea typeface="Noto Sans Symbols"/>
                <a:cs typeface="Noto Sans Symbols"/>
                <a:sym typeface="Noto Sans Symbols"/>
              </a:rPr>
              <a:t>=</a:t>
            </a:r>
            <a:r>
              <a:rPr lang="en-US" sz="2700">
                <a:solidFill>
                  <a:schemeClr val="dk1"/>
                </a:solidFill>
                <a:latin typeface="Times New Roman"/>
                <a:ea typeface="Times New Roman"/>
                <a:cs typeface="Times New Roman"/>
                <a:sym typeface="Times New Roman"/>
              </a:rPr>
              <a:t>	</a:t>
            </a:r>
            <a:r>
              <a:rPr baseline="30000" i="1" lang="en-US" sz="4050">
                <a:solidFill>
                  <a:schemeClr val="dk1"/>
                </a:solidFill>
                <a:latin typeface="Times New Roman"/>
                <a:ea typeface="Times New Roman"/>
                <a:cs typeface="Times New Roman"/>
                <a:sym typeface="Times New Roman"/>
              </a:rPr>
              <a:t>x</a:t>
            </a:r>
            <a:r>
              <a:rPr baseline="30000" i="1" lang="en-US" sz="2325">
                <a:solidFill>
                  <a:schemeClr val="dk1"/>
                </a:solidFill>
                <a:latin typeface="Times New Roman"/>
                <a:ea typeface="Times New Roman"/>
                <a:cs typeface="Times New Roman"/>
                <a:sym typeface="Times New Roman"/>
              </a:rPr>
              <a:t>h</a:t>
            </a:r>
            <a:endParaRPr baseline="30000" sz="2325">
              <a:solidFill>
                <a:schemeClr val="dk1"/>
              </a:solidFill>
              <a:latin typeface="Times New Roman"/>
              <a:ea typeface="Times New Roman"/>
              <a:cs typeface="Times New Roman"/>
              <a:sym typeface="Times New Roman"/>
            </a:endParaRPr>
          </a:p>
        </p:txBody>
      </p:sp>
      <p:sp>
        <p:nvSpPr>
          <p:cNvPr id="356" name="Google Shape;356;p20"/>
          <p:cNvSpPr/>
          <p:nvPr/>
        </p:nvSpPr>
        <p:spPr>
          <a:xfrm>
            <a:off x="4774377" y="3548433"/>
            <a:ext cx="391795" cy="0"/>
          </a:xfrm>
          <a:custGeom>
            <a:rect b="b" l="l" r="r" t="t"/>
            <a:pathLst>
              <a:path extrusionOk="0" h="120000" w="391795">
                <a:moveTo>
                  <a:pt x="0" y="0"/>
                </a:moveTo>
                <a:lnTo>
                  <a:pt x="391773" y="0"/>
                </a:lnTo>
              </a:path>
            </a:pathLst>
          </a:custGeom>
          <a:noFill/>
          <a:ln cap="flat" cmpd="sng" w="15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20"/>
          <p:cNvSpPr txBox="1"/>
          <p:nvPr/>
        </p:nvSpPr>
        <p:spPr>
          <a:xfrm>
            <a:off x="4869445" y="3547197"/>
            <a:ext cx="205104" cy="4572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i="1" lang="en-US" sz="2800">
                <a:solidFill>
                  <a:schemeClr val="dk1"/>
                </a:solidFill>
                <a:latin typeface="Times New Roman"/>
                <a:ea typeface="Times New Roman"/>
                <a:cs typeface="Times New Roman"/>
                <a:sym typeface="Times New Roman"/>
              </a:rPr>
              <a:t>h</a:t>
            </a:r>
            <a:endParaRPr sz="2800">
              <a:solidFill>
                <a:schemeClr val="dk1"/>
              </a:solidFill>
              <a:latin typeface="Times New Roman"/>
              <a:ea typeface="Times New Roman"/>
              <a:cs typeface="Times New Roman"/>
              <a:sym typeface="Times New Roman"/>
            </a:endParaRPr>
          </a:p>
        </p:txBody>
      </p:sp>
      <p:sp>
        <p:nvSpPr>
          <p:cNvPr id="358" name="Google Shape;358;p20"/>
          <p:cNvSpPr txBox="1"/>
          <p:nvPr/>
        </p:nvSpPr>
        <p:spPr>
          <a:xfrm>
            <a:off x="4191808" y="3266461"/>
            <a:ext cx="953135" cy="457200"/>
          </a:xfrm>
          <a:prstGeom prst="rect">
            <a:avLst/>
          </a:prstGeom>
          <a:noFill/>
          <a:ln>
            <a:noFill/>
          </a:ln>
        </p:spPr>
        <p:txBody>
          <a:bodyPr anchorCtr="0" anchor="t" bIns="0" lIns="0" spcFirstLastPara="1" rIns="0" wrap="square" tIns="16500">
            <a:spAutoFit/>
          </a:bodyPr>
          <a:lstStyle/>
          <a:p>
            <a:pPr indent="0" lvl="0" marL="38100" marR="0" rtl="0" algn="l">
              <a:lnSpc>
                <a:spcPct val="100000"/>
              </a:lnSpc>
              <a:spcBef>
                <a:spcPts val="0"/>
              </a:spcBef>
              <a:spcAft>
                <a:spcPts val="0"/>
              </a:spcAft>
              <a:buNone/>
            </a:pPr>
            <a:r>
              <a:rPr i="1" lang="en-US" sz="2800">
                <a:solidFill>
                  <a:schemeClr val="dk1"/>
                </a:solidFill>
                <a:latin typeface="Times New Roman"/>
                <a:ea typeface="Times New Roman"/>
                <a:cs typeface="Times New Roman"/>
                <a:sym typeface="Times New Roman"/>
              </a:rPr>
              <a:t>y </a:t>
            </a:r>
            <a:r>
              <a:rPr lang="en-US" sz="2800">
                <a:solidFill>
                  <a:schemeClr val="dk1"/>
                </a:solidFill>
                <a:latin typeface="Noto Sans Symbols"/>
                <a:ea typeface="Noto Sans Symbols"/>
                <a:cs typeface="Noto Sans Symbols"/>
                <a:sym typeface="Noto Sans Symbols"/>
              </a:rPr>
              <a:t>=</a:t>
            </a:r>
            <a:r>
              <a:rPr lang="en-US" sz="2800">
                <a:solidFill>
                  <a:schemeClr val="dk1"/>
                </a:solidFill>
                <a:latin typeface="Times New Roman"/>
                <a:ea typeface="Times New Roman"/>
                <a:cs typeface="Times New Roman"/>
                <a:sym typeface="Times New Roman"/>
              </a:rPr>
              <a:t>	</a:t>
            </a:r>
            <a:r>
              <a:rPr baseline="30000" i="1" lang="en-US" sz="4200">
                <a:solidFill>
                  <a:schemeClr val="dk1"/>
                </a:solidFill>
                <a:latin typeface="Times New Roman"/>
                <a:ea typeface="Times New Roman"/>
                <a:cs typeface="Times New Roman"/>
                <a:sym typeface="Times New Roman"/>
              </a:rPr>
              <a:t>y</a:t>
            </a:r>
            <a:r>
              <a:rPr baseline="30000" i="1" lang="en-US" sz="2475">
                <a:solidFill>
                  <a:schemeClr val="dk1"/>
                </a:solidFill>
                <a:latin typeface="Times New Roman"/>
                <a:ea typeface="Times New Roman"/>
                <a:cs typeface="Times New Roman"/>
                <a:sym typeface="Times New Roman"/>
              </a:rPr>
              <a:t>h</a:t>
            </a:r>
            <a:endParaRPr baseline="30000" sz="2475">
              <a:solidFill>
                <a:schemeClr val="dk1"/>
              </a:solidFill>
              <a:latin typeface="Times New Roman"/>
              <a:ea typeface="Times New Roman"/>
              <a:cs typeface="Times New Roman"/>
              <a:sym typeface="Times New Roman"/>
            </a:endParaRPr>
          </a:p>
        </p:txBody>
      </p:sp>
      <p:sp>
        <p:nvSpPr>
          <p:cNvPr id="359" name="Google Shape;359;p20"/>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1"/>
          <p:cNvSpPr txBox="1"/>
          <p:nvPr>
            <p:ph type="title"/>
          </p:nvPr>
        </p:nvSpPr>
        <p:spPr>
          <a:xfrm>
            <a:off x="618540" y="428701"/>
            <a:ext cx="639445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Why Homogeneous Coordinates?</a:t>
            </a:r>
            <a:endParaRPr sz="2800"/>
          </a:p>
        </p:txBody>
      </p:sp>
      <p:sp>
        <p:nvSpPr>
          <p:cNvPr id="365" name="Google Shape;365;p21"/>
          <p:cNvSpPr txBox="1"/>
          <p:nvPr/>
        </p:nvSpPr>
        <p:spPr>
          <a:xfrm>
            <a:off x="547217" y="1510029"/>
            <a:ext cx="7424420" cy="3464560"/>
          </a:xfrm>
          <a:prstGeom prst="rect">
            <a:avLst/>
          </a:prstGeom>
          <a:noFill/>
          <a:ln>
            <a:noFill/>
          </a:ln>
        </p:spPr>
        <p:txBody>
          <a:bodyPr anchorCtr="0" anchor="t" bIns="0" lIns="0" spcFirstLastPara="1" rIns="0" wrap="square" tIns="12700">
            <a:spAutoFit/>
          </a:bodyPr>
          <a:lstStyle/>
          <a:p>
            <a:pPr indent="-152400" lvl="0" marL="12700" marR="541655" rtl="0" algn="l">
              <a:lnSpc>
                <a:spcPct val="100000"/>
              </a:lnSpc>
              <a:spcBef>
                <a:spcPts val="0"/>
              </a:spcBef>
              <a:spcAft>
                <a:spcPts val="0"/>
              </a:spcAft>
              <a:buClr>
                <a:srgbClr val="244A70"/>
              </a:buClr>
              <a:buSzPts val="2400"/>
              <a:buFont typeface="Arial"/>
              <a:buChar char="•"/>
            </a:pPr>
            <a:r>
              <a:rPr b="1" lang="en-US" sz="2400">
                <a:solidFill>
                  <a:srgbClr val="244A70"/>
                </a:solidFill>
                <a:latin typeface="Arial"/>
                <a:ea typeface="Arial"/>
                <a:cs typeface="Arial"/>
                <a:sym typeface="Arial"/>
              </a:rPr>
              <a:t>Mathematicians commonly use homogeneous  coordinates as they allow scaling factors to be  removed from equations</a:t>
            </a:r>
            <a:endParaRPr sz="2400">
              <a:solidFill>
                <a:schemeClr val="dk1"/>
              </a:solidFill>
              <a:latin typeface="Arial"/>
              <a:ea typeface="Arial"/>
              <a:cs typeface="Arial"/>
              <a:sym typeface="Arial"/>
            </a:endParaRPr>
          </a:p>
          <a:p>
            <a:pPr indent="-152400" lvl="0" marL="12700" marR="361315" rtl="0" algn="l">
              <a:lnSpc>
                <a:spcPct val="100000"/>
              </a:lnSpc>
              <a:spcBef>
                <a:spcPts val="580"/>
              </a:spcBef>
              <a:spcAft>
                <a:spcPts val="0"/>
              </a:spcAft>
              <a:buClr>
                <a:srgbClr val="244A70"/>
              </a:buClr>
              <a:buSzPts val="2400"/>
              <a:buFont typeface="Arial"/>
              <a:buChar char="•"/>
            </a:pPr>
            <a:r>
              <a:rPr b="1" lang="en-US" sz="2400">
                <a:solidFill>
                  <a:srgbClr val="244A70"/>
                </a:solidFill>
                <a:latin typeface="Arial"/>
                <a:ea typeface="Arial"/>
                <a:cs typeface="Arial"/>
                <a:sym typeface="Arial"/>
              </a:rPr>
              <a:t>We will see in a moment that all of the  transformations we discussed previously can be  represented as 3*3 matrices</a:t>
            </a:r>
            <a:endParaRPr sz="2400">
              <a:solidFill>
                <a:schemeClr val="dk1"/>
              </a:solidFill>
              <a:latin typeface="Arial"/>
              <a:ea typeface="Arial"/>
              <a:cs typeface="Arial"/>
              <a:sym typeface="Arial"/>
            </a:endParaRPr>
          </a:p>
          <a:p>
            <a:pPr indent="-152400" lvl="0" marL="12700" marR="5080" rtl="0" algn="l">
              <a:lnSpc>
                <a:spcPct val="100000"/>
              </a:lnSpc>
              <a:spcBef>
                <a:spcPts val="575"/>
              </a:spcBef>
              <a:spcAft>
                <a:spcPts val="0"/>
              </a:spcAft>
              <a:buClr>
                <a:srgbClr val="244A70"/>
              </a:buClr>
              <a:buSzPts val="2400"/>
              <a:buFont typeface="Arial"/>
              <a:buChar char="•"/>
            </a:pPr>
            <a:r>
              <a:rPr b="1" lang="en-US" sz="2400">
                <a:solidFill>
                  <a:srgbClr val="244A70"/>
                </a:solidFill>
                <a:latin typeface="Arial"/>
                <a:ea typeface="Arial"/>
                <a:cs typeface="Arial"/>
                <a:sym typeface="Arial"/>
              </a:rPr>
              <a:t>Using homogeneous coordinates allows us use  matrix multiplication to calculate transformations –  extremely efficient!</a:t>
            </a:r>
            <a:endParaRPr sz="2400">
              <a:solidFill>
                <a:schemeClr val="dk1"/>
              </a:solidFill>
              <a:latin typeface="Arial"/>
              <a:ea typeface="Arial"/>
              <a:cs typeface="Arial"/>
              <a:sym typeface="Arial"/>
            </a:endParaRPr>
          </a:p>
        </p:txBody>
      </p:sp>
      <p:sp>
        <p:nvSpPr>
          <p:cNvPr id="366" name="Google Shape;366;p21"/>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2"/>
          <p:cNvSpPr txBox="1"/>
          <p:nvPr>
            <p:ph type="title"/>
          </p:nvPr>
        </p:nvSpPr>
        <p:spPr>
          <a:xfrm>
            <a:off x="618540" y="428701"/>
            <a:ext cx="501332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Homogenous Coordinates</a:t>
            </a:r>
            <a:endParaRPr sz="2800"/>
          </a:p>
        </p:txBody>
      </p:sp>
      <p:sp>
        <p:nvSpPr>
          <p:cNvPr id="372" name="Google Shape;372;p22"/>
          <p:cNvSpPr txBox="1"/>
          <p:nvPr/>
        </p:nvSpPr>
        <p:spPr>
          <a:xfrm>
            <a:off x="547217" y="1488693"/>
            <a:ext cx="7009130" cy="1244600"/>
          </a:xfrm>
          <a:prstGeom prst="rect">
            <a:avLst/>
          </a:prstGeom>
          <a:noFill/>
          <a:ln>
            <a:noFill/>
          </a:ln>
        </p:spPr>
        <p:txBody>
          <a:bodyPr anchorCtr="0" anchor="t" bIns="0" lIns="0" spcFirstLastPara="1" rIns="0" wrap="square" tIns="39350">
            <a:spAutoFit/>
          </a:bodyPr>
          <a:lstStyle/>
          <a:p>
            <a:pPr indent="-342900" lvl="0" marL="354965" marR="5080" rtl="0" algn="l">
              <a:lnSpc>
                <a:spcPct val="108124"/>
              </a:lnSpc>
              <a:spcBef>
                <a:spcPts val="0"/>
              </a:spcBef>
              <a:spcAft>
                <a:spcPts val="0"/>
              </a:spcAft>
              <a:buClr>
                <a:srgbClr val="244A70"/>
              </a:buClr>
              <a:buSzPts val="1600"/>
              <a:buFont typeface="Arial"/>
              <a:buChar char="•"/>
            </a:pPr>
            <a:r>
              <a:rPr b="1" lang="en-US" sz="1600">
                <a:solidFill>
                  <a:srgbClr val="244A70"/>
                </a:solidFill>
                <a:latin typeface="Arial"/>
                <a:ea typeface="Arial"/>
                <a:cs typeface="Arial"/>
                <a:sym typeface="Arial"/>
              </a:rPr>
              <a:t>Combine the geometric transformation into a single matrix with 3by3  matrices</a:t>
            </a:r>
            <a:endParaRPr sz="1600">
              <a:solidFill>
                <a:schemeClr val="dk1"/>
              </a:solidFill>
              <a:latin typeface="Arial"/>
              <a:ea typeface="Arial"/>
              <a:cs typeface="Arial"/>
              <a:sym typeface="Arial"/>
            </a:endParaRPr>
          </a:p>
          <a:p>
            <a:pPr indent="-342900" lvl="0" marL="354965" marR="533400" rtl="0" algn="l">
              <a:lnSpc>
                <a:spcPct val="108124"/>
              </a:lnSpc>
              <a:spcBef>
                <a:spcPts val="380"/>
              </a:spcBef>
              <a:spcAft>
                <a:spcPts val="0"/>
              </a:spcAft>
              <a:buClr>
                <a:srgbClr val="244A70"/>
              </a:buClr>
              <a:buSzPts val="1600"/>
              <a:buFont typeface="Arial"/>
              <a:buChar char="•"/>
            </a:pPr>
            <a:r>
              <a:rPr b="1" lang="en-US" sz="1600">
                <a:solidFill>
                  <a:srgbClr val="244A70"/>
                </a:solidFill>
                <a:latin typeface="Arial"/>
                <a:ea typeface="Arial"/>
                <a:cs typeface="Arial"/>
                <a:sym typeface="Arial"/>
              </a:rPr>
              <a:t>Expand each 2D coordinate to 3D coordinate with homogenous  parameter</a:t>
            </a:r>
            <a:endParaRPr sz="1600">
              <a:solidFill>
                <a:schemeClr val="dk1"/>
              </a:solidFill>
              <a:latin typeface="Arial"/>
              <a:ea typeface="Arial"/>
              <a:cs typeface="Arial"/>
              <a:sym typeface="Arial"/>
            </a:endParaRPr>
          </a:p>
          <a:p>
            <a:pPr indent="-342900" lvl="0" marL="355600" marR="0" rtl="0" algn="l">
              <a:lnSpc>
                <a:spcPct val="100000"/>
              </a:lnSpc>
              <a:spcBef>
                <a:spcPts val="170"/>
              </a:spcBef>
              <a:spcAft>
                <a:spcPts val="0"/>
              </a:spcAft>
              <a:buClr>
                <a:srgbClr val="244A70"/>
              </a:buClr>
              <a:buSzPts val="1600"/>
              <a:buFont typeface="Arial"/>
              <a:buChar char="•"/>
            </a:pPr>
            <a:r>
              <a:rPr b="1" lang="en-US" sz="1600">
                <a:solidFill>
                  <a:srgbClr val="244A70"/>
                </a:solidFill>
                <a:latin typeface="Arial"/>
                <a:ea typeface="Arial"/>
                <a:cs typeface="Arial"/>
                <a:sym typeface="Arial"/>
              </a:rPr>
              <a:t>Two-Dimensional translation matrix</a:t>
            </a:r>
            <a:endParaRPr sz="1600">
              <a:solidFill>
                <a:schemeClr val="dk1"/>
              </a:solidFill>
              <a:latin typeface="Arial"/>
              <a:ea typeface="Arial"/>
              <a:cs typeface="Arial"/>
              <a:sym typeface="Arial"/>
            </a:endParaRPr>
          </a:p>
        </p:txBody>
      </p:sp>
      <p:sp>
        <p:nvSpPr>
          <p:cNvPr id="373" name="Google Shape;373;p22"/>
          <p:cNvSpPr txBox="1"/>
          <p:nvPr/>
        </p:nvSpPr>
        <p:spPr>
          <a:xfrm>
            <a:off x="547217" y="3805250"/>
            <a:ext cx="3588385" cy="269240"/>
          </a:xfrm>
          <a:prstGeom prst="rect">
            <a:avLst/>
          </a:prstGeom>
          <a:noFill/>
          <a:ln>
            <a:noFill/>
          </a:ln>
        </p:spPr>
        <p:txBody>
          <a:bodyPr anchorCtr="0" anchor="t" bIns="0" lIns="0" spcFirstLastPara="1" rIns="0" wrap="square" tIns="12050">
            <a:spAutoFit/>
          </a:bodyPr>
          <a:lstStyle/>
          <a:p>
            <a:pPr indent="-342900" lvl="0" marL="355600" marR="0" rtl="0" algn="l">
              <a:lnSpc>
                <a:spcPct val="100000"/>
              </a:lnSpc>
              <a:spcBef>
                <a:spcPts val="0"/>
              </a:spcBef>
              <a:spcAft>
                <a:spcPts val="0"/>
              </a:spcAft>
              <a:buClr>
                <a:srgbClr val="244A70"/>
              </a:buClr>
              <a:buSzPts val="1600"/>
              <a:buFont typeface="Arial"/>
              <a:buChar char="•"/>
            </a:pPr>
            <a:r>
              <a:rPr b="1" lang="en-US" sz="1600">
                <a:solidFill>
                  <a:srgbClr val="244A70"/>
                </a:solidFill>
                <a:latin typeface="Arial"/>
                <a:ea typeface="Arial"/>
                <a:cs typeface="Arial"/>
                <a:sym typeface="Arial"/>
              </a:rPr>
              <a:t>Two-Dimensional rotation matrix</a:t>
            </a:r>
            <a:endParaRPr sz="1600">
              <a:solidFill>
                <a:schemeClr val="dk1"/>
              </a:solidFill>
              <a:latin typeface="Arial"/>
              <a:ea typeface="Arial"/>
              <a:cs typeface="Arial"/>
              <a:sym typeface="Arial"/>
            </a:endParaRPr>
          </a:p>
        </p:txBody>
      </p:sp>
      <p:sp>
        <p:nvSpPr>
          <p:cNvPr id="374" name="Google Shape;374;p22"/>
          <p:cNvSpPr txBox="1"/>
          <p:nvPr/>
        </p:nvSpPr>
        <p:spPr>
          <a:xfrm>
            <a:off x="2836577" y="2964641"/>
            <a:ext cx="760095" cy="281305"/>
          </a:xfrm>
          <a:prstGeom prst="rect">
            <a:avLst/>
          </a:prstGeom>
          <a:noFill/>
          <a:ln>
            <a:noFill/>
          </a:ln>
        </p:spPr>
        <p:txBody>
          <a:bodyPr anchorCtr="0" anchor="t" bIns="0" lIns="0" spcFirstLastPara="1" rIns="0" wrap="square" tIns="15875">
            <a:spAutoFit/>
          </a:bodyPr>
          <a:lstStyle/>
          <a:p>
            <a:pPr indent="0" lvl="0" marL="38100" marR="0" rtl="0" algn="l">
              <a:lnSpc>
                <a:spcPct val="100000"/>
              </a:lnSpc>
              <a:spcBef>
                <a:spcPts val="0"/>
              </a:spcBef>
              <a:spcAft>
                <a:spcPts val="0"/>
              </a:spcAft>
              <a:buNone/>
            </a:pPr>
            <a:r>
              <a:rPr baseline="-25000" lang="en-US" sz="2475">
                <a:solidFill>
                  <a:schemeClr val="dk1"/>
                </a:solidFill>
                <a:latin typeface="Arial"/>
                <a:ea typeface="Arial"/>
                <a:cs typeface="Arial"/>
                <a:sym typeface="Arial"/>
              </a:rPr>
              <a:t>t  </a:t>
            </a:r>
            <a:r>
              <a:rPr lang="en-US" sz="1650">
                <a:solidFill>
                  <a:schemeClr val="dk1"/>
                </a:solidFill>
                <a:latin typeface="Noto Sans Symbols"/>
                <a:ea typeface="Noto Sans Symbols"/>
                <a:cs typeface="Noto Sans Symbols"/>
                <a:sym typeface="Noto Sans Symbols"/>
              </a:rPr>
              <a:t>⎥</a:t>
            </a:r>
            <a:r>
              <a:rPr lang="en-US" sz="1650">
                <a:solidFill>
                  <a:schemeClr val="dk1"/>
                </a:solidFill>
                <a:latin typeface="Times New Roman"/>
                <a:ea typeface="Times New Roman"/>
                <a:cs typeface="Times New Roman"/>
                <a:sym typeface="Times New Roman"/>
              </a:rPr>
              <a:t> </a:t>
            </a:r>
            <a:r>
              <a:rPr baseline="-25000" lang="en-US" sz="2475">
                <a:solidFill>
                  <a:schemeClr val="dk1"/>
                </a:solidFill>
                <a:latin typeface="Noto Sans Symbols"/>
                <a:ea typeface="Noto Sans Symbols"/>
                <a:cs typeface="Noto Sans Symbols"/>
                <a:sym typeface="Noto Sans Symbols"/>
              </a:rPr>
              <a:t>⋅</a:t>
            </a:r>
            <a:r>
              <a:rPr baseline="-25000" lang="en-US" sz="2475">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r>
              <a:rPr baseline="-25000" lang="en-US" sz="2475">
                <a:solidFill>
                  <a:schemeClr val="dk1"/>
                </a:solidFill>
                <a:latin typeface="Arial"/>
                <a:ea typeface="Arial"/>
                <a:cs typeface="Arial"/>
                <a:sym typeface="Arial"/>
              </a:rPr>
              <a:t>y</a:t>
            </a:r>
            <a:r>
              <a:rPr lang="en-US" sz="1650">
                <a:solidFill>
                  <a:schemeClr val="dk1"/>
                </a:solidFill>
                <a:latin typeface="Noto Sans Symbols"/>
                <a:ea typeface="Noto Sans Symbols"/>
                <a:cs typeface="Noto Sans Symbols"/>
                <a:sym typeface="Noto Sans Symbols"/>
              </a:rPr>
              <a:t>⎥</a:t>
            </a:r>
            <a:endParaRPr sz="1650">
              <a:solidFill>
                <a:schemeClr val="dk1"/>
              </a:solidFill>
              <a:latin typeface="Noto Sans Symbols"/>
              <a:ea typeface="Noto Sans Symbols"/>
              <a:cs typeface="Noto Sans Symbols"/>
              <a:sym typeface="Noto Sans Symbols"/>
            </a:endParaRPr>
          </a:p>
        </p:txBody>
      </p:sp>
      <p:sp>
        <p:nvSpPr>
          <p:cNvPr id="375" name="Google Shape;375;p22"/>
          <p:cNvSpPr txBox="1"/>
          <p:nvPr/>
        </p:nvSpPr>
        <p:spPr>
          <a:xfrm>
            <a:off x="1539979" y="3166865"/>
            <a:ext cx="874394" cy="483870"/>
          </a:xfrm>
          <a:prstGeom prst="rect">
            <a:avLst/>
          </a:prstGeom>
          <a:noFill/>
          <a:ln>
            <a:noFill/>
          </a:ln>
        </p:spPr>
        <p:txBody>
          <a:bodyPr anchorCtr="0" anchor="t" bIns="0" lIns="0" spcFirstLastPara="1" rIns="0" wrap="square" tIns="15875">
            <a:spAutoFit/>
          </a:bodyPr>
          <a:lstStyle/>
          <a:p>
            <a:pPr indent="0" lvl="0" marL="50800" marR="0" rtl="0" algn="l">
              <a:lnSpc>
                <a:spcPct val="108424"/>
              </a:lnSpc>
              <a:spcBef>
                <a:spcPts val="0"/>
              </a:spcBef>
              <a:spcAft>
                <a:spcPts val="0"/>
              </a:spcAft>
              <a:buNone/>
            </a:pPr>
            <a:r>
              <a:rPr lang="en-US" sz="1650">
                <a:solidFill>
                  <a:schemeClr val="dk1"/>
                </a:solidFill>
                <a:latin typeface="Noto Sans Symbols"/>
                <a:ea typeface="Noto Sans Symbols"/>
                <a:cs typeface="Noto Sans Symbols"/>
                <a:sym typeface="Noto Sans Symbols"/>
              </a:rPr>
              <a:t>⎢</a:t>
            </a:r>
            <a:r>
              <a:rPr lang="en-US" sz="1650">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r>
              <a:rPr lang="en-US" sz="1650">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endParaRPr sz="1650">
              <a:solidFill>
                <a:schemeClr val="dk1"/>
              </a:solidFill>
              <a:latin typeface="Noto Sans Symbols"/>
              <a:ea typeface="Noto Sans Symbols"/>
              <a:cs typeface="Noto Sans Symbols"/>
              <a:sym typeface="Noto Sans Symbols"/>
            </a:endParaRPr>
          </a:p>
          <a:p>
            <a:pPr indent="0" lvl="0" marL="50800" marR="0" rtl="0" algn="l">
              <a:lnSpc>
                <a:spcPct val="72282"/>
              </a:lnSpc>
              <a:spcBef>
                <a:spcPts val="0"/>
              </a:spcBef>
              <a:spcAft>
                <a:spcPts val="0"/>
              </a:spcAft>
              <a:buNone/>
            </a:pPr>
            <a:r>
              <a:rPr lang="en-US" sz="1650">
                <a:solidFill>
                  <a:schemeClr val="dk1"/>
                </a:solidFill>
                <a:latin typeface="Noto Sans Symbols"/>
                <a:ea typeface="Noto Sans Symbols"/>
                <a:cs typeface="Noto Sans Symbols"/>
                <a:sym typeface="Noto Sans Symbols"/>
              </a:rPr>
              <a:t>⎢</a:t>
            </a:r>
            <a:r>
              <a:rPr baseline="-25000" lang="en-US" sz="2475">
                <a:solidFill>
                  <a:schemeClr val="dk1"/>
                </a:solidFill>
                <a:latin typeface="Noto Sans Symbols"/>
                <a:ea typeface="Noto Sans Symbols"/>
                <a:cs typeface="Noto Sans Symbols"/>
                <a:sym typeface="Noto Sans Symbols"/>
              </a:rPr>
              <a:t>⎣</a:t>
            </a:r>
            <a:r>
              <a:rPr baseline="-25000" lang="en-US" sz="2475">
                <a:solidFill>
                  <a:schemeClr val="dk1"/>
                </a:solidFill>
                <a:latin typeface="Times New Roman"/>
                <a:ea typeface="Times New Roman"/>
                <a:cs typeface="Times New Roman"/>
                <a:sym typeface="Times New Roman"/>
              </a:rPr>
              <a:t> </a:t>
            </a:r>
            <a:r>
              <a:rPr baseline="-25000" lang="en-US" sz="2475">
                <a:solidFill>
                  <a:schemeClr val="dk1"/>
                </a:solidFill>
                <a:latin typeface="Arial"/>
                <a:ea typeface="Arial"/>
                <a:cs typeface="Arial"/>
                <a:sym typeface="Arial"/>
              </a:rPr>
              <a:t>1</a:t>
            </a:r>
            <a:r>
              <a:rPr lang="en-US" sz="1650">
                <a:solidFill>
                  <a:schemeClr val="dk1"/>
                </a:solidFill>
                <a:latin typeface="Noto Sans Symbols"/>
                <a:ea typeface="Noto Sans Symbols"/>
                <a:cs typeface="Noto Sans Symbols"/>
                <a:sym typeface="Noto Sans Symbols"/>
              </a:rPr>
              <a:t>⎥</a:t>
            </a:r>
            <a:r>
              <a:rPr baseline="-25000" lang="en-US" sz="2475">
                <a:solidFill>
                  <a:schemeClr val="dk1"/>
                </a:solidFill>
                <a:latin typeface="Noto Sans Symbols"/>
                <a:ea typeface="Noto Sans Symbols"/>
                <a:cs typeface="Noto Sans Symbols"/>
                <a:sym typeface="Noto Sans Symbols"/>
              </a:rPr>
              <a:t>⎦</a:t>
            </a:r>
            <a:r>
              <a:rPr baseline="-25000" lang="en-US" sz="2475">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r>
              <a:rPr baseline="-25000" lang="en-US" sz="2475">
                <a:solidFill>
                  <a:schemeClr val="dk1"/>
                </a:solidFill>
                <a:latin typeface="Noto Sans Symbols"/>
                <a:ea typeface="Noto Sans Symbols"/>
                <a:cs typeface="Noto Sans Symbols"/>
                <a:sym typeface="Noto Sans Symbols"/>
              </a:rPr>
              <a:t>⎣</a:t>
            </a:r>
            <a:r>
              <a:rPr baseline="-25000" lang="en-US" sz="2475">
                <a:solidFill>
                  <a:schemeClr val="dk1"/>
                </a:solidFill>
                <a:latin typeface="Arial"/>
                <a:ea typeface="Arial"/>
                <a:cs typeface="Arial"/>
                <a:sym typeface="Arial"/>
              </a:rPr>
              <a:t>0</a:t>
            </a:r>
            <a:endParaRPr baseline="-25000" sz="2475">
              <a:solidFill>
                <a:schemeClr val="dk1"/>
              </a:solidFill>
              <a:latin typeface="Arial"/>
              <a:ea typeface="Arial"/>
              <a:cs typeface="Arial"/>
              <a:sym typeface="Arial"/>
            </a:endParaRPr>
          </a:p>
        </p:txBody>
      </p:sp>
      <p:sp>
        <p:nvSpPr>
          <p:cNvPr id="376" name="Google Shape;376;p22"/>
          <p:cNvSpPr txBox="1"/>
          <p:nvPr/>
        </p:nvSpPr>
        <p:spPr>
          <a:xfrm>
            <a:off x="1539979" y="2689972"/>
            <a:ext cx="1183005" cy="984250"/>
          </a:xfrm>
          <a:prstGeom prst="rect">
            <a:avLst/>
          </a:prstGeom>
          <a:noFill/>
          <a:ln>
            <a:noFill/>
          </a:ln>
        </p:spPr>
        <p:txBody>
          <a:bodyPr anchorCtr="0" anchor="t" bIns="0" lIns="0" spcFirstLastPara="1" rIns="0" wrap="square" tIns="79375">
            <a:spAutoFit/>
          </a:bodyPr>
          <a:lstStyle/>
          <a:p>
            <a:pPr indent="0" lvl="0" marL="1015364" marR="0" rtl="0" algn="l">
              <a:lnSpc>
                <a:spcPct val="100000"/>
              </a:lnSpc>
              <a:spcBef>
                <a:spcPts val="0"/>
              </a:spcBef>
              <a:spcAft>
                <a:spcPts val="0"/>
              </a:spcAft>
              <a:buNone/>
            </a:pPr>
            <a:r>
              <a:rPr lang="en-US" sz="1650">
                <a:solidFill>
                  <a:schemeClr val="dk1"/>
                </a:solidFill>
                <a:latin typeface="Arial"/>
                <a:ea typeface="Arial"/>
                <a:cs typeface="Arial"/>
                <a:sym typeface="Arial"/>
              </a:rPr>
              <a:t>0</a:t>
            </a:r>
            <a:endParaRPr sz="1650">
              <a:solidFill>
                <a:schemeClr val="dk1"/>
              </a:solidFill>
              <a:latin typeface="Arial"/>
              <a:ea typeface="Arial"/>
              <a:cs typeface="Arial"/>
              <a:sym typeface="Arial"/>
            </a:endParaRPr>
          </a:p>
          <a:p>
            <a:pPr indent="0" lvl="0" marL="50800" marR="0" rtl="0" algn="l">
              <a:lnSpc>
                <a:spcPct val="100000"/>
              </a:lnSpc>
              <a:spcBef>
                <a:spcPts val="535"/>
              </a:spcBef>
              <a:spcAft>
                <a:spcPts val="0"/>
              </a:spcAft>
              <a:buNone/>
            </a:pPr>
            <a:r>
              <a:rPr baseline="30000" lang="en-US" sz="2475">
                <a:solidFill>
                  <a:schemeClr val="dk1"/>
                </a:solidFill>
                <a:latin typeface="Noto Sans Symbols"/>
                <a:ea typeface="Noto Sans Symbols"/>
                <a:cs typeface="Noto Sans Symbols"/>
                <a:sym typeface="Noto Sans Symbols"/>
              </a:rPr>
              <a:t>⎢</a:t>
            </a:r>
            <a:r>
              <a:rPr lang="en-US" sz="1650">
                <a:solidFill>
                  <a:schemeClr val="dk1"/>
                </a:solidFill>
                <a:latin typeface="Arial"/>
                <a:ea typeface="Arial"/>
                <a:cs typeface="Arial"/>
                <a:sym typeface="Arial"/>
              </a:rPr>
              <a:t>y'</a:t>
            </a:r>
            <a:r>
              <a:rPr baseline="30000" lang="en-US" sz="2475">
                <a:solidFill>
                  <a:schemeClr val="dk1"/>
                </a:solidFill>
                <a:latin typeface="Noto Sans Symbols"/>
                <a:ea typeface="Noto Sans Symbols"/>
                <a:cs typeface="Noto Sans Symbols"/>
                <a:sym typeface="Noto Sans Symbols"/>
              </a:rPr>
              <a:t>⎥</a:t>
            </a:r>
            <a:r>
              <a:rPr baseline="30000" lang="en-US" sz="2475">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r>
              <a:rPr lang="en-US" sz="1650">
                <a:solidFill>
                  <a:schemeClr val="dk1"/>
                </a:solidFill>
                <a:latin typeface="Times New Roman"/>
                <a:ea typeface="Times New Roman"/>
                <a:cs typeface="Times New Roman"/>
                <a:sym typeface="Times New Roman"/>
              </a:rPr>
              <a:t> </a:t>
            </a:r>
            <a:r>
              <a:rPr baseline="30000" lang="en-US" sz="2475">
                <a:solidFill>
                  <a:schemeClr val="dk1"/>
                </a:solidFill>
                <a:latin typeface="Noto Sans Symbols"/>
                <a:ea typeface="Noto Sans Symbols"/>
                <a:cs typeface="Noto Sans Symbols"/>
                <a:sym typeface="Noto Sans Symbols"/>
              </a:rPr>
              <a:t>⎢</a:t>
            </a:r>
            <a:r>
              <a:rPr lang="en-US" sz="1650">
                <a:solidFill>
                  <a:schemeClr val="dk1"/>
                </a:solidFill>
                <a:latin typeface="Arial"/>
                <a:ea typeface="Arial"/>
                <a:cs typeface="Arial"/>
                <a:sym typeface="Arial"/>
              </a:rPr>
              <a:t>0	1</a:t>
            </a:r>
            <a:endParaRPr sz="1650">
              <a:solidFill>
                <a:schemeClr val="dk1"/>
              </a:solidFill>
              <a:latin typeface="Arial"/>
              <a:ea typeface="Arial"/>
              <a:cs typeface="Arial"/>
              <a:sym typeface="Arial"/>
            </a:endParaRPr>
          </a:p>
          <a:p>
            <a:pPr indent="0" lvl="0" marL="1015364" marR="0" rtl="0" algn="l">
              <a:lnSpc>
                <a:spcPct val="100000"/>
              </a:lnSpc>
              <a:spcBef>
                <a:spcPts val="540"/>
              </a:spcBef>
              <a:spcAft>
                <a:spcPts val="0"/>
              </a:spcAft>
              <a:buNone/>
            </a:pPr>
            <a:r>
              <a:rPr lang="en-US" sz="1650">
                <a:solidFill>
                  <a:schemeClr val="dk1"/>
                </a:solidFill>
                <a:latin typeface="Arial"/>
                <a:ea typeface="Arial"/>
                <a:cs typeface="Arial"/>
                <a:sym typeface="Arial"/>
              </a:rPr>
              <a:t>0</a:t>
            </a:r>
            <a:endParaRPr sz="1650">
              <a:solidFill>
                <a:schemeClr val="dk1"/>
              </a:solidFill>
              <a:latin typeface="Arial"/>
              <a:ea typeface="Arial"/>
              <a:cs typeface="Arial"/>
              <a:sym typeface="Arial"/>
            </a:endParaRPr>
          </a:p>
        </p:txBody>
      </p:sp>
      <p:sp>
        <p:nvSpPr>
          <p:cNvPr id="377" name="Google Shape;377;p22"/>
          <p:cNvSpPr txBox="1"/>
          <p:nvPr/>
        </p:nvSpPr>
        <p:spPr>
          <a:xfrm>
            <a:off x="1578079" y="2761913"/>
            <a:ext cx="807085" cy="28130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1650">
                <a:solidFill>
                  <a:schemeClr val="dk1"/>
                </a:solidFill>
                <a:latin typeface="Noto Sans Symbols"/>
                <a:ea typeface="Noto Sans Symbols"/>
                <a:cs typeface="Noto Sans Symbols"/>
                <a:sym typeface="Noto Sans Symbols"/>
              </a:rPr>
              <a:t>⎡</a:t>
            </a:r>
            <a:r>
              <a:rPr baseline="30000" lang="en-US" sz="2475">
                <a:solidFill>
                  <a:schemeClr val="dk1"/>
                </a:solidFill>
                <a:latin typeface="Arial"/>
                <a:ea typeface="Arial"/>
                <a:cs typeface="Arial"/>
                <a:sym typeface="Arial"/>
              </a:rPr>
              <a:t>x'</a:t>
            </a:r>
            <a:r>
              <a:rPr lang="en-US" sz="1650">
                <a:solidFill>
                  <a:schemeClr val="dk1"/>
                </a:solidFill>
                <a:latin typeface="Noto Sans Symbols"/>
                <a:ea typeface="Noto Sans Symbols"/>
                <a:cs typeface="Noto Sans Symbols"/>
                <a:sym typeface="Noto Sans Symbols"/>
              </a:rPr>
              <a:t>⎤</a:t>
            </a:r>
            <a:r>
              <a:rPr lang="en-US" sz="1650">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r>
              <a:rPr baseline="30000" lang="en-US" sz="2475">
                <a:solidFill>
                  <a:schemeClr val="dk1"/>
                </a:solidFill>
                <a:latin typeface="Arial"/>
                <a:ea typeface="Arial"/>
                <a:cs typeface="Arial"/>
                <a:sym typeface="Arial"/>
              </a:rPr>
              <a:t>1</a:t>
            </a:r>
            <a:endParaRPr baseline="30000" sz="2475">
              <a:solidFill>
                <a:schemeClr val="dk1"/>
              </a:solidFill>
              <a:latin typeface="Arial"/>
              <a:ea typeface="Arial"/>
              <a:cs typeface="Arial"/>
              <a:sym typeface="Arial"/>
            </a:endParaRPr>
          </a:p>
        </p:txBody>
      </p:sp>
      <p:sp>
        <p:nvSpPr>
          <p:cNvPr id="378" name="Google Shape;378;p22"/>
          <p:cNvSpPr txBox="1"/>
          <p:nvPr/>
        </p:nvSpPr>
        <p:spPr>
          <a:xfrm>
            <a:off x="2870079" y="3166865"/>
            <a:ext cx="726440" cy="483870"/>
          </a:xfrm>
          <a:prstGeom prst="rect">
            <a:avLst/>
          </a:prstGeom>
          <a:noFill/>
          <a:ln>
            <a:noFill/>
          </a:ln>
        </p:spPr>
        <p:txBody>
          <a:bodyPr anchorCtr="0" anchor="t" bIns="0" lIns="0" spcFirstLastPara="1" rIns="0" wrap="square" tIns="15875">
            <a:spAutoFit/>
          </a:bodyPr>
          <a:lstStyle/>
          <a:p>
            <a:pPr indent="0" lvl="0" marL="85090" marR="0" rtl="0" algn="l">
              <a:lnSpc>
                <a:spcPct val="108424"/>
              </a:lnSpc>
              <a:spcBef>
                <a:spcPts val="0"/>
              </a:spcBef>
              <a:spcAft>
                <a:spcPts val="0"/>
              </a:spcAft>
              <a:buNone/>
            </a:pPr>
            <a:r>
              <a:rPr baseline="30000" lang="en-US" sz="1500">
                <a:solidFill>
                  <a:schemeClr val="dk1"/>
                </a:solidFill>
                <a:latin typeface="Arial"/>
                <a:ea typeface="Arial"/>
                <a:cs typeface="Arial"/>
                <a:sym typeface="Arial"/>
              </a:rPr>
              <a:t>y </a:t>
            </a:r>
            <a:r>
              <a:rPr lang="en-US" sz="1650">
                <a:solidFill>
                  <a:schemeClr val="dk1"/>
                </a:solidFill>
                <a:latin typeface="Noto Sans Symbols"/>
                <a:ea typeface="Noto Sans Symbols"/>
                <a:cs typeface="Noto Sans Symbols"/>
                <a:sym typeface="Noto Sans Symbols"/>
              </a:rPr>
              <a:t>⎥</a:t>
            </a:r>
            <a:r>
              <a:rPr lang="en-US" sz="1650">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r>
              <a:rPr lang="en-US" sz="1650">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endParaRPr sz="1650">
              <a:solidFill>
                <a:schemeClr val="dk1"/>
              </a:solidFill>
              <a:latin typeface="Noto Sans Symbols"/>
              <a:ea typeface="Noto Sans Symbols"/>
              <a:cs typeface="Noto Sans Symbols"/>
              <a:sym typeface="Noto Sans Symbols"/>
            </a:endParaRPr>
          </a:p>
          <a:p>
            <a:pPr indent="0" lvl="0" marL="38100" marR="0" rtl="0" algn="l">
              <a:lnSpc>
                <a:spcPct val="72282"/>
              </a:lnSpc>
              <a:spcBef>
                <a:spcPts val="0"/>
              </a:spcBef>
              <a:spcAft>
                <a:spcPts val="0"/>
              </a:spcAft>
              <a:buNone/>
            </a:pPr>
            <a:r>
              <a:rPr baseline="-25000" lang="en-US" sz="2475">
                <a:solidFill>
                  <a:schemeClr val="dk1"/>
                </a:solidFill>
                <a:latin typeface="Arial"/>
                <a:ea typeface="Arial"/>
                <a:cs typeface="Arial"/>
                <a:sym typeface="Arial"/>
              </a:rPr>
              <a:t>1 </a:t>
            </a:r>
            <a:r>
              <a:rPr lang="en-US" sz="1650">
                <a:solidFill>
                  <a:schemeClr val="dk1"/>
                </a:solidFill>
                <a:latin typeface="Noto Sans Symbols"/>
                <a:ea typeface="Noto Sans Symbols"/>
                <a:cs typeface="Noto Sans Symbols"/>
                <a:sym typeface="Noto Sans Symbols"/>
              </a:rPr>
              <a:t>⎥</a:t>
            </a:r>
            <a:r>
              <a:rPr baseline="-25000" lang="en-US" sz="2475">
                <a:solidFill>
                  <a:schemeClr val="dk1"/>
                </a:solidFill>
                <a:latin typeface="Noto Sans Symbols"/>
                <a:ea typeface="Noto Sans Symbols"/>
                <a:cs typeface="Noto Sans Symbols"/>
                <a:sym typeface="Noto Sans Symbols"/>
              </a:rPr>
              <a:t>⎦</a:t>
            </a:r>
            <a:r>
              <a:rPr baseline="-25000" lang="en-US" sz="2475">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r>
              <a:rPr baseline="-25000" lang="en-US" sz="2475">
                <a:solidFill>
                  <a:schemeClr val="dk1"/>
                </a:solidFill>
                <a:latin typeface="Noto Sans Symbols"/>
                <a:ea typeface="Noto Sans Symbols"/>
                <a:cs typeface="Noto Sans Symbols"/>
                <a:sym typeface="Noto Sans Symbols"/>
              </a:rPr>
              <a:t>⎣</a:t>
            </a:r>
            <a:r>
              <a:rPr baseline="-25000" lang="en-US" sz="2475">
                <a:solidFill>
                  <a:schemeClr val="dk1"/>
                </a:solidFill>
                <a:latin typeface="Arial"/>
                <a:ea typeface="Arial"/>
                <a:cs typeface="Arial"/>
                <a:sym typeface="Arial"/>
              </a:rPr>
              <a:t>1</a:t>
            </a:r>
            <a:r>
              <a:rPr lang="en-US" sz="1650">
                <a:solidFill>
                  <a:schemeClr val="dk1"/>
                </a:solidFill>
                <a:latin typeface="Noto Sans Symbols"/>
                <a:ea typeface="Noto Sans Symbols"/>
                <a:cs typeface="Noto Sans Symbols"/>
                <a:sym typeface="Noto Sans Symbols"/>
              </a:rPr>
              <a:t>⎥</a:t>
            </a:r>
            <a:r>
              <a:rPr baseline="-25000" lang="en-US" sz="2475">
                <a:solidFill>
                  <a:schemeClr val="dk1"/>
                </a:solidFill>
                <a:latin typeface="Noto Sans Symbols"/>
                <a:ea typeface="Noto Sans Symbols"/>
                <a:cs typeface="Noto Sans Symbols"/>
                <a:sym typeface="Noto Sans Symbols"/>
              </a:rPr>
              <a:t>⎦</a:t>
            </a:r>
            <a:endParaRPr baseline="-25000" sz="2475">
              <a:solidFill>
                <a:schemeClr val="dk1"/>
              </a:solidFill>
              <a:latin typeface="Noto Sans Symbols"/>
              <a:ea typeface="Noto Sans Symbols"/>
              <a:cs typeface="Noto Sans Symbols"/>
              <a:sym typeface="Noto Sans Symbols"/>
            </a:endParaRPr>
          </a:p>
        </p:txBody>
      </p:sp>
      <p:sp>
        <p:nvSpPr>
          <p:cNvPr id="379" name="Google Shape;379;p22"/>
          <p:cNvSpPr txBox="1"/>
          <p:nvPr/>
        </p:nvSpPr>
        <p:spPr>
          <a:xfrm>
            <a:off x="2836577" y="2761913"/>
            <a:ext cx="760095" cy="281305"/>
          </a:xfrm>
          <a:prstGeom prst="rect">
            <a:avLst/>
          </a:prstGeom>
          <a:noFill/>
          <a:ln>
            <a:noFill/>
          </a:ln>
        </p:spPr>
        <p:txBody>
          <a:bodyPr anchorCtr="0" anchor="t" bIns="0" lIns="0" spcFirstLastPara="1" rIns="0" wrap="square" tIns="15875">
            <a:spAutoFit/>
          </a:bodyPr>
          <a:lstStyle/>
          <a:p>
            <a:pPr indent="0" lvl="0" marL="38100" marR="0" rtl="0" algn="l">
              <a:lnSpc>
                <a:spcPct val="100000"/>
              </a:lnSpc>
              <a:spcBef>
                <a:spcPts val="0"/>
              </a:spcBef>
              <a:spcAft>
                <a:spcPts val="0"/>
              </a:spcAft>
              <a:buNone/>
            </a:pPr>
            <a:r>
              <a:rPr baseline="30000" lang="en-US" sz="2475">
                <a:solidFill>
                  <a:schemeClr val="dk1"/>
                </a:solidFill>
                <a:latin typeface="Arial"/>
                <a:ea typeface="Arial"/>
                <a:cs typeface="Arial"/>
                <a:sym typeface="Arial"/>
              </a:rPr>
              <a:t>t </a:t>
            </a:r>
            <a:r>
              <a:rPr baseline="-25000" lang="en-US" sz="1500">
                <a:solidFill>
                  <a:schemeClr val="dk1"/>
                </a:solidFill>
                <a:latin typeface="Arial"/>
                <a:ea typeface="Arial"/>
                <a:cs typeface="Arial"/>
                <a:sym typeface="Arial"/>
              </a:rPr>
              <a:t>x </a:t>
            </a:r>
            <a:r>
              <a:rPr lang="en-US" sz="1650">
                <a:solidFill>
                  <a:schemeClr val="dk1"/>
                </a:solidFill>
                <a:latin typeface="Noto Sans Symbols"/>
                <a:ea typeface="Noto Sans Symbols"/>
                <a:cs typeface="Noto Sans Symbols"/>
                <a:sym typeface="Noto Sans Symbols"/>
              </a:rPr>
              <a:t>⎤</a:t>
            </a:r>
            <a:r>
              <a:rPr lang="en-US" sz="1650">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r>
              <a:rPr baseline="30000" lang="en-US" sz="2475">
                <a:solidFill>
                  <a:schemeClr val="dk1"/>
                </a:solidFill>
                <a:latin typeface="Arial"/>
                <a:ea typeface="Arial"/>
                <a:cs typeface="Arial"/>
                <a:sym typeface="Arial"/>
              </a:rPr>
              <a:t>x</a:t>
            </a:r>
            <a:r>
              <a:rPr lang="en-US" sz="1650">
                <a:solidFill>
                  <a:schemeClr val="dk1"/>
                </a:solidFill>
                <a:latin typeface="Noto Sans Symbols"/>
                <a:ea typeface="Noto Sans Symbols"/>
                <a:cs typeface="Noto Sans Symbols"/>
                <a:sym typeface="Noto Sans Symbols"/>
              </a:rPr>
              <a:t>⎤</a:t>
            </a:r>
            <a:endParaRPr sz="1650">
              <a:solidFill>
                <a:schemeClr val="dk1"/>
              </a:solidFill>
              <a:latin typeface="Noto Sans Symbols"/>
              <a:ea typeface="Noto Sans Symbols"/>
              <a:cs typeface="Noto Sans Symbols"/>
              <a:sym typeface="Noto Sans Symbols"/>
            </a:endParaRPr>
          </a:p>
        </p:txBody>
      </p:sp>
      <p:sp>
        <p:nvSpPr>
          <p:cNvPr id="380" name="Google Shape;380;p22"/>
          <p:cNvSpPr txBox="1"/>
          <p:nvPr/>
        </p:nvSpPr>
        <p:spPr>
          <a:xfrm>
            <a:off x="3718144" y="4515619"/>
            <a:ext cx="694690" cy="504825"/>
          </a:xfrm>
          <a:prstGeom prst="rect">
            <a:avLst/>
          </a:prstGeom>
          <a:noFill/>
          <a:ln>
            <a:noFill/>
          </a:ln>
        </p:spPr>
        <p:txBody>
          <a:bodyPr anchorCtr="0" anchor="t" bIns="0" lIns="0" spcFirstLastPara="1" rIns="0" wrap="square" tIns="12700">
            <a:spAutoFit/>
          </a:bodyPr>
          <a:lstStyle/>
          <a:p>
            <a:pPr indent="0" lvl="0" marL="152400" marR="0" rtl="0" algn="l">
              <a:lnSpc>
                <a:spcPct val="107714"/>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a:p>
            <a:pPr indent="0" lvl="0" marL="38100" marR="0" rtl="0" algn="l">
              <a:lnSpc>
                <a:spcPct val="71809"/>
              </a:lnSpc>
              <a:spcBef>
                <a:spcPts val="0"/>
              </a:spcBef>
              <a:spcAft>
                <a:spcPts val="0"/>
              </a:spcAft>
              <a:buNone/>
            </a:pPr>
            <a:r>
              <a:rPr baseline="-25000" lang="en-US" sz="2625">
                <a:solidFill>
                  <a:schemeClr val="dk1"/>
                </a:solidFill>
                <a:latin typeface="Arial"/>
                <a:ea typeface="Arial"/>
                <a:cs typeface="Arial"/>
                <a:sym typeface="Arial"/>
              </a:rPr>
              <a:t>1</a:t>
            </a:r>
            <a:r>
              <a:rPr lang="en-US" sz="1750">
                <a:solidFill>
                  <a:schemeClr val="dk1"/>
                </a:solidFill>
                <a:latin typeface="Noto Sans Symbols"/>
                <a:ea typeface="Noto Sans Symbols"/>
                <a:cs typeface="Noto Sans Symbols"/>
                <a:sym typeface="Noto Sans Symbols"/>
              </a:rPr>
              <a:t>⎥</a:t>
            </a:r>
            <a:r>
              <a:rPr baseline="-25000" lang="en-US" sz="2625">
                <a:solidFill>
                  <a:schemeClr val="dk1"/>
                </a:solidFill>
                <a:latin typeface="Noto Sans Symbols"/>
                <a:ea typeface="Noto Sans Symbols"/>
                <a:cs typeface="Noto Sans Symbols"/>
                <a:sym typeface="Noto Sans Symbols"/>
              </a:rPr>
              <a:t>⎦</a:t>
            </a:r>
            <a:r>
              <a:rPr baseline="-25000" lang="en-US" sz="2625">
                <a:solidFill>
                  <a:schemeClr val="dk1"/>
                </a:solidFill>
                <a:latin typeface="Times New Roman"/>
                <a:ea typeface="Times New Roman"/>
                <a:cs typeface="Times New Roman"/>
                <a:sym typeface="Times New Roman"/>
              </a:rPr>
              <a:t>	</a:t>
            </a:r>
            <a:r>
              <a:rPr lang="en-US" sz="1750">
                <a:solidFill>
                  <a:schemeClr val="dk1"/>
                </a:solidFill>
                <a:latin typeface="Noto Sans Symbols"/>
                <a:ea typeface="Noto Sans Symbols"/>
                <a:cs typeface="Noto Sans Symbols"/>
                <a:sym typeface="Noto Sans Symbols"/>
              </a:rPr>
              <a:t>⎢</a:t>
            </a:r>
            <a:r>
              <a:rPr baseline="-25000" lang="en-US" sz="2625">
                <a:solidFill>
                  <a:schemeClr val="dk1"/>
                </a:solidFill>
                <a:latin typeface="Noto Sans Symbols"/>
                <a:ea typeface="Noto Sans Symbols"/>
                <a:cs typeface="Noto Sans Symbols"/>
                <a:sym typeface="Noto Sans Symbols"/>
              </a:rPr>
              <a:t>⎣</a:t>
            </a:r>
            <a:r>
              <a:rPr baseline="-25000" lang="en-US" sz="2625">
                <a:solidFill>
                  <a:schemeClr val="dk1"/>
                </a:solidFill>
                <a:latin typeface="Arial"/>
                <a:ea typeface="Arial"/>
                <a:cs typeface="Arial"/>
                <a:sym typeface="Arial"/>
              </a:rPr>
              <a:t>1</a:t>
            </a:r>
            <a:r>
              <a:rPr lang="en-US" sz="1750">
                <a:solidFill>
                  <a:schemeClr val="dk1"/>
                </a:solidFill>
                <a:latin typeface="Noto Sans Symbols"/>
                <a:ea typeface="Noto Sans Symbols"/>
                <a:cs typeface="Noto Sans Symbols"/>
                <a:sym typeface="Noto Sans Symbols"/>
              </a:rPr>
              <a:t>⎥</a:t>
            </a:r>
            <a:r>
              <a:rPr baseline="-25000" lang="en-US" sz="2625">
                <a:solidFill>
                  <a:schemeClr val="dk1"/>
                </a:solidFill>
                <a:latin typeface="Noto Sans Symbols"/>
                <a:ea typeface="Noto Sans Symbols"/>
                <a:cs typeface="Noto Sans Symbols"/>
                <a:sym typeface="Noto Sans Symbols"/>
              </a:rPr>
              <a:t>⎦</a:t>
            </a:r>
            <a:endParaRPr baseline="-25000" sz="2625">
              <a:solidFill>
                <a:schemeClr val="dk1"/>
              </a:solidFill>
              <a:latin typeface="Noto Sans Symbols"/>
              <a:ea typeface="Noto Sans Symbols"/>
              <a:cs typeface="Noto Sans Symbols"/>
              <a:sym typeface="Noto Sans Symbols"/>
            </a:endParaRPr>
          </a:p>
        </p:txBody>
      </p:sp>
      <p:sp>
        <p:nvSpPr>
          <p:cNvPr id="381" name="Google Shape;381;p22"/>
          <p:cNvSpPr txBox="1"/>
          <p:nvPr/>
        </p:nvSpPr>
        <p:spPr>
          <a:xfrm>
            <a:off x="2408520" y="4751863"/>
            <a:ext cx="146050" cy="2927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750">
                <a:solidFill>
                  <a:schemeClr val="dk1"/>
                </a:solidFill>
                <a:latin typeface="Arial"/>
                <a:ea typeface="Arial"/>
                <a:cs typeface="Arial"/>
                <a:sym typeface="Arial"/>
              </a:rPr>
              <a:t>0</a:t>
            </a:r>
            <a:endParaRPr sz="1750">
              <a:solidFill>
                <a:schemeClr val="dk1"/>
              </a:solidFill>
              <a:latin typeface="Arial"/>
              <a:ea typeface="Arial"/>
              <a:cs typeface="Arial"/>
              <a:sym typeface="Arial"/>
            </a:endParaRPr>
          </a:p>
        </p:txBody>
      </p:sp>
      <p:sp>
        <p:nvSpPr>
          <p:cNvPr id="382" name="Google Shape;382;p22"/>
          <p:cNvSpPr txBox="1"/>
          <p:nvPr/>
        </p:nvSpPr>
        <p:spPr>
          <a:xfrm>
            <a:off x="3709218" y="4304175"/>
            <a:ext cx="703580" cy="29273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25000" lang="en-US" sz="2625">
                <a:solidFill>
                  <a:schemeClr val="dk1"/>
                </a:solidFill>
                <a:latin typeface="Arial"/>
                <a:ea typeface="Arial"/>
                <a:cs typeface="Arial"/>
                <a:sym typeface="Arial"/>
              </a:rPr>
              <a:t>0</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baseline="-25000" lang="en-US" sz="2625">
                <a:solidFill>
                  <a:schemeClr val="dk1"/>
                </a:solidFill>
                <a:latin typeface="Noto Sans Symbols"/>
                <a:ea typeface="Noto Sans Symbols"/>
                <a:cs typeface="Noto Sans Symbols"/>
                <a:sym typeface="Noto Sans Symbols"/>
              </a:rPr>
              <a:t>⋅</a:t>
            </a:r>
            <a:r>
              <a:rPr baseline="-25000" lang="en-US" sz="2625">
                <a:solidFill>
                  <a:schemeClr val="dk1"/>
                </a:solidFill>
                <a:latin typeface="Times New Roman"/>
                <a:ea typeface="Times New Roman"/>
                <a:cs typeface="Times New Roman"/>
                <a:sym typeface="Times New Roman"/>
              </a:rPr>
              <a:t> </a:t>
            </a:r>
            <a:r>
              <a:rPr lang="en-US" sz="1750">
                <a:solidFill>
                  <a:schemeClr val="dk1"/>
                </a:solidFill>
                <a:latin typeface="Noto Sans Symbols"/>
                <a:ea typeface="Noto Sans Symbols"/>
                <a:cs typeface="Noto Sans Symbols"/>
                <a:sym typeface="Noto Sans Symbols"/>
              </a:rPr>
              <a:t>⎢</a:t>
            </a:r>
            <a:r>
              <a:rPr baseline="-25000" lang="en-US" sz="2625">
                <a:solidFill>
                  <a:schemeClr val="dk1"/>
                </a:solidFill>
                <a:latin typeface="Arial"/>
                <a:ea typeface="Arial"/>
                <a:cs typeface="Arial"/>
                <a:sym typeface="Arial"/>
              </a:rPr>
              <a:t>y</a:t>
            </a: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p:txBody>
      </p:sp>
      <p:sp>
        <p:nvSpPr>
          <p:cNvPr id="383" name="Google Shape;383;p22"/>
          <p:cNvSpPr txBox="1"/>
          <p:nvPr/>
        </p:nvSpPr>
        <p:spPr>
          <a:xfrm>
            <a:off x="3734618" y="4092205"/>
            <a:ext cx="652780" cy="2927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aseline="30000" lang="en-US" sz="2625">
                <a:solidFill>
                  <a:schemeClr val="dk1"/>
                </a:solidFill>
                <a:latin typeface="Arial"/>
                <a:ea typeface="Arial"/>
                <a:cs typeface="Arial"/>
                <a:sym typeface="Arial"/>
              </a:rPr>
              <a:t>0</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Noto Sans Symbols"/>
                <a:ea typeface="Noto Sans Symbols"/>
                <a:cs typeface="Noto Sans Symbols"/>
                <a:sym typeface="Noto Sans Symbols"/>
              </a:rPr>
              <a:t>⎡</a:t>
            </a:r>
            <a:r>
              <a:rPr baseline="30000" lang="en-US" sz="2625">
                <a:solidFill>
                  <a:schemeClr val="dk1"/>
                </a:solidFill>
                <a:latin typeface="Arial"/>
                <a:ea typeface="Arial"/>
                <a:cs typeface="Arial"/>
                <a:sym typeface="Arial"/>
              </a:rPr>
              <a:t>x</a:t>
            </a: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p:txBody>
      </p:sp>
      <p:sp>
        <p:nvSpPr>
          <p:cNvPr id="384" name="Google Shape;384;p22"/>
          <p:cNvSpPr txBox="1"/>
          <p:nvPr/>
        </p:nvSpPr>
        <p:spPr>
          <a:xfrm>
            <a:off x="1538417" y="4515619"/>
            <a:ext cx="757555" cy="504825"/>
          </a:xfrm>
          <a:prstGeom prst="rect">
            <a:avLst/>
          </a:prstGeom>
          <a:noFill/>
          <a:ln>
            <a:noFill/>
          </a:ln>
        </p:spPr>
        <p:txBody>
          <a:bodyPr anchorCtr="0" anchor="t" bIns="0" lIns="0" spcFirstLastPara="1" rIns="0" wrap="square" tIns="12700">
            <a:spAutoFit/>
          </a:bodyPr>
          <a:lstStyle/>
          <a:p>
            <a:pPr indent="0" lvl="0" marL="50800" marR="0" rtl="0" algn="l">
              <a:lnSpc>
                <a:spcPct val="107714"/>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a:p>
            <a:pPr indent="0" lvl="0" marL="50800" marR="0" rtl="0" algn="l">
              <a:lnSpc>
                <a:spcPct val="71809"/>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r>
              <a:rPr baseline="-25000" lang="en-US" sz="2625">
                <a:solidFill>
                  <a:schemeClr val="dk1"/>
                </a:solidFill>
                <a:latin typeface="Noto Sans Symbols"/>
                <a:ea typeface="Noto Sans Symbols"/>
                <a:cs typeface="Noto Sans Symbols"/>
                <a:sym typeface="Noto Sans Symbols"/>
              </a:rPr>
              <a:t>⎣</a:t>
            </a:r>
            <a:r>
              <a:rPr baseline="-25000" lang="en-US" sz="2625">
                <a:solidFill>
                  <a:schemeClr val="dk1"/>
                </a:solidFill>
                <a:latin typeface="Times New Roman"/>
                <a:ea typeface="Times New Roman"/>
                <a:cs typeface="Times New Roman"/>
                <a:sym typeface="Times New Roman"/>
              </a:rPr>
              <a:t> </a:t>
            </a:r>
            <a:r>
              <a:rPr baseline="-25000" lang="en-US" sz="2625">
                <a:solidFill>
                  <a:schemeClr val="dk1"/>
                </a:solidFill>
                <a:latin typeface="Arial"/>
                <a:ea typeface="Arial"/>
                <a:cs typeface="Arial"/>
                <a:sym typeface="Arial"/>
              </a:rPr>
              <a:t>1</a:t>
            </a:r>
            <a:r>
              <a:rPr lang="en-US" sz="1750">
                <a:solidFill>
                  <a:schemeClr val="dk1"/>
                </a:solidFill>
                <a:latin typeface="Noto Sans Symbols"/>
                <a:ea typeface="Noto Sans Symbols"/>
                <a:cs typeface="Noto Sans Symbols"/>
                <a:sym typeface="Noto Sans Symbols"/>
              </a:rPr>
              <a:t>⎥</a:t>
            </a:r>
            <a:r>
              <a:rPr baseline="-25000" lang="en-US" sz="2625">
                <a:solidFill>
                  <a:schemeClr val="dk1"/>
                </a:solidFill>
                <a:latin typeface="Noto Sans Symbols"/>
                <a:ea typeface="Noto Sans Symbols"/>
                <a:cs typeface="Noto Sans Symbols"/>
                <a:sym typeface="Noto Sans Symbols"/>
              </a:rPr>
              <a:t>⎦</a:t>
            </a:r>
            <a:r>
              <a:rPr baseline="-25000" lang="en-US" sz="2625">
                <a:solidFill>
                  <a:schemeClr val="dk1"/>
                </a:solidFill>
                <a:latin typeface="Times New Roman"/>
                <a:ea typeface="Times New Roman"/>
                <a:cs typeface="Times New Roman"/>
                <a:sym typeface="Times New Roman"/>
              </a:rPr>
              <a:t>	</a:t>
            </a:r>
            <a:r>
              <a:rPr lang="en-US" sz="1750">
                <a:solidFill>
                  <a:schemeClr val="dk1"/>
                </a:solidFill>
                <a:latin typeface="Noto Sans Symbols"/>
                <a:ea typeface="Noto Sans Symbols"/>
                <a:cs typeface="Noto Sans Symbols"/>
                <a:sym typeface="Noto Sans Symbols"/>
              </a:rPr>
              <a:t>⎢</a:t>
            </a:r>
            <a:r>
              <a:rPr baseline="-25000" lang="en-US" sz="2625">
                <a:solidFill>
                  <a:schemeClr val="dk1"/>
                </a:solidFill>
                <a:latin typeface="Noto Sans Symbols"/>
                <a:ea typeface="Noto Sans Symbols"/>
                <a:cs typeface="Noto Sans Symbols"/>
                <a:sym typeface="Noto Sans Symbols"/>
              </a:rPr>
              <a:t>⎣</a:t>
            </a:r>
            <a:endParaRPr baseline="-25000" sz="2625">
              <a:solidFill>
                <a:schemeClr val="dk1"/>
              </a:solidFill>
              <a:latin typeface="Noto Sans Symbols"/>
              <a:ea typeface="Noto Sans Symbols"/>
              <a:cs typeface="Noto Sans Symbols"/>
              <a:sym typeface="Noto Sans Symbols"/>
            </a:endParaRPr>
          </a:p>
        </p:txBody>
      </p:sp>
      <p:sp>
        <p:nvSpPr>
          <p:cNvPr id="385" name="Google Shape;385;p22"/>
          <p:cNvSpPr txBox="1"/>
          <p:nvPr/>
        </p:nvSpPr>
        <p:spPr>
          <a:xfrm>
            <a:off x="1551117" y="4406118"/>
            <a:ext cx="1150620" cy="306705"/>
          </a:xfrm>
          <a:prstGeom prst="rect">
            <a:avLst/>
          </a:prstGeom>
          <a:noFill/>
          <a:ln>
            <a:noFill/>
          </a:ln>
        </p:spPr>
        <p:txBody>
          <a:bodyPr anchorCtr="0" anchor="t" bIns="0" lIns="0" spcFirstLastPara="1" rIns="0" wrap="square" tIns="11425">
            <a:spAutoFit/>
          </a:bodyPr>
          <a:lstStyle/>
          <a:p>
            <a:pPr indent="0" lvl="0" marL="38100" marR="0" rtl="0" algn="l">
              <a:lnSpc>
                <a:spcPct val="100000"/>
              </a:lnSpc>
              <a:spcBef>
                <a:spcPts val="0"/>
              </a:spcBef>
              <a:spcAft>
                <a:spcPts val="0"/>
              </a:spcAft>
              <a:buNone/>
            </a:pPr>
            <a:r>
              <a:rPr baseline="30000" lang="en-US" sz="2625">
                <a:solidFill>
                  <a:schemeClr val="dk1"/>
                </a:solidFill>
                <a:latin typeface="Noto Sans Symbols"/>
                <a:ea typeface="Noto Sans Symbols"/>
                <a:cs typeface="Noto Sans Symbols"/>
                <a:sym typeface="Noto Sans Symbols"/>
              </a:rPr>
              <a:t>⎢</a:t>
            </a:r>
            <a:r>
              <a:rPr lang="en-US" sz="1750">
                <a:solidFill>
                  <a:schemeClr val="dk1"/>
                </a:solidFill>
                <a:latin typeface="Arial"/>
                <a:ea typeface="Arial"/>
                <a:cs typeface="Arial"/>
                <a:sym typeface="Arial"/>
              </a:rPr>
              <a:t>y'</a:t>
            </a:r>
            <a:r>
              <a:rPr baseline="30000" lang="en-US" sz="2625">
                <a:solidFill>
                  <a:schemeClr val="dk1"/>
                </a:solidFill>
                <a:latin typeface="Noto Sans Symbols"/>
                <a:ea typeface="Noto Sans Symbols"/>
                <a:cs typeface="Noto Sans Symbols"/>
                <a:sym typeface="Noto Sans Symbols"/>
              </a:rPr>
              <a:t>⎥</a:t>
            </a:r>
            <a:r>
              <a:rPr baseline="30000" lang="en-US" sz="2625">
                <a:solidFill>
                  <a:schemeClr val="dk1"/>
                </a:solidFill>
                <a:latin typeface="Times New Roman"/>
                <a:ea typeface="Times New Roman"/>
                <a:cs typeface="Times New Roman"/>
                <a:sym typeface="Times New Roman"/>
              </a:rPr>
              <a:t> </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baseline="30000" lang="en-US" sz="2625">
                <a:solidFill>
                  <a:schemeClr val="dk1"/>
                </a:solidFill>
                <a:latin typeface="Noto Sans Symbols"/>
                <a:ea typeface="Noto Sans Symbols"/>
                <a:cs typeface="Noto Sans Symbols"/>
                <a:sym typeface="Noto Sans Symbols"/>
              </a:rPr>
              <a:t>⎢</a:t>
            </a:r>
            <a:r>
              <a:rPr baseline="30000" lang="en-US" sz="2625">
                <a:solidFill>
                  <a:schemeClr val="dk1"/>
                </a:solidFill>
                <a:latin typeface="Times New Roman"/>
                <a:ea typeface="Times New Roman"/>
                <a:cs typeface="Times New Roman"/>
                <a:sym typeface="Times New Roman"/>
              </a:rPr>
              <a:t> </a:t>
            </a:r>
            <a:r>
              <a:rPr lang="en-US" sz="1750">
                <a:solidFill>
                  <a:schemeClr val="dk1"/>
                </a:solidFill>
                <a:latin typeface="Arial"/>
                <a:ea typeface="Arial"/>
                <a:cs typeface="Arial"/>
                <a:sym typeface="Arial"/>
              </a:rPr>
              <a:t>sin</a:t>
            </a:r>
            <a:r>
              <a:rPr lang="en-US" sz="1850">
                <a:solidFill>
                  <a:schemeClr val="dk1"/>
                </a:solidFill>
                <a:latin typeface="Noto Sans Symbols"/>
                <a:ea typeface="Noto Sans Symbols"/>
                <a:cs typeface="Noto Sans Symbols"/>
                <a:sym typeface="Noto Sans Symbols"/>
              </a:rPr>
              <a:t>θ</a:t>
            </a:r>
            <a:endParaRPr sz="1850">
              <a:solidFill>
                <a:schemeClr val="dk1"/>
              </a:solidFill>
              <a:latin typeface="Noto Sans Symbols"/>
              <a:ea typeface="Noto Sans Symbols"/>
              <a:cs typeface="Noto Sans Symbols"/>
              <a:sym typeface="Noto Sans Symbols"/>
            </a:endParaRPr>
          </a:p>
        </p:txBody>
      </p:sp>
      <p:sp>
        <p:nvSpPr>
          <p:cNvPr id="386" name="Google Shape;386;p22"/>
          <p:cNvSpPr txBox="1"/>
          <p:nvPr/>
        </p:nvSpPr>
        <p:spPr>
          <a:xfrm>
            <a:off x="1576517" y="4036525"/>
            <a:ext cx="1964055" cy="1008380"/>
          </a:xfrm>
          <a:prstGeom prst="rect">
            <a:avLst/>
          </a:prstGeom>
          <a:noFill/>
          <a:ln>
            <a:noFill/>
          </a:ln>
        </p:spPr>
        <p:txBody>
          <a:bodyPr anchorCtr="0" anchor="t" bIns="0" lIns="0" spcFirstLastPara="1" rIns="0" wrap="square" tIns="55875">
            <a:spAutoFit/>
          </a:bodyPr>
          <a:lstStyle/>
          <a:p>
            <a:pPr indent="0" lvl="0" marL="12700" marR="0" rtl="0" algn="l">
              <a:lnSpc>
                <a:spcPct val="100000"/>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r>
              <a:rPr baseline="30000" lang="en-US" sz="2625">
                <a:solidFill>
                  <a:schemeClr val="dk1"/>
                </a:solidFill>
                <a:latin typeface="Arial"/>
                <a:ea typeface="Arial"/>
                <a:cs typeface="Arial"/>
                <a:sym typeface="Arial"/>
              </a:rPr>
              <a:t>x'</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Noto Sans Symbols"/>
                <a:ea typeface="Noto Sans Symbols"/>
                <a:cs typeface="Noto Sans Symbols"/>
                <a:sym typeface="Noto Sans Symbols"/>
              </a:rPr>
              <a:t>⎡</a:t>
            </a:r>
            <a:r>
              <a:rPr baseline="30000" lang="en-US" sz="2625">
                <a:solidFill>
                  <a:schemeClr val="dk1"/>
                </a:solidFill>
                <a:latin typeface="Arial"/>
                <a:ea typeface="Arial"/>
                <a:cs typeface="Arial"/>
                <a:sym typeface="Arial"/>
              </a:rPr>
              <a:t>cos</a:t>
            </a:r>
            <a:r>
              <a:rPr baseline="30000" lang="en-US" sz="2775">
                <a:solidFill>
                  <a:schemeClr val="dk1"/>
                </a:solidFill>
                <a:latin typeface="Noto Sans Symbols"/>
                <a:ea typeface="Noto Sans Symbols"/>
                <a:cs typeface="Noto Sans Symbols"/>
                <a:sym typeface="Noto Sans Symbols"/>
              </a:rPr>
              <a:t>θ</a:t>
            </a:r>
            <a:r>
              <a:rPr baseline="30000" lang="en-US" sz="2775">
                <a:solidFill>
                  <a:schemeClr val="dk1"/>
                </a:solidFill>
                <a:latin typeface="Times New Roman"/>
                <a:ea typeface="Times New Roman"/>
                <a:cs typeface="Times New Roman"/>
                <a:sym typeface="Times New Roman"/>
              </a:rPr>
              <a:t>	</a:t>
            </a:r>
            <a:r>
              <a:rPr baseline="30000" lang="en-US" sz="2625">
                <a:solidFill>
                  <a:schemeClr val="dk1"/>
                </a:solidFill>
                <a:latin typeface="Noto Sans Symbols"/>
                <a:ea typeface="Noto Sans Symbols"/>
                <a:cs typeface="Noto Sans Symbols"/>
                <a:sym typeface="Noto Sans Symbols"/>
              </a:rPr>
              <a:t>−</a:t>
            </a:r>
            <a:r>
              <a:rPr baseline="30000" lang="en-US" sz="2625">
                <a:solidFill>
                  <a:schemeClr val="dk1"/>
                </a:solidFill>
                <a:latin typeface="Times New Roman"/>
                <a:ea typeface="Times New Roman"/>
                <a:cs typeface="Times New Roman"/>
                <a:sym typeface="Times New Roman"/>
              </a:rPr>
              <a:t> </a:t>
            </a:r>
            <a:r>
              <a:rPr baseline="30000" lang="en-US" sz="2625">
                <a:solidFill>
                  <a:schemeClr val="dk1"/>
                </a:solidFill>
                <a:latin typeface="Arial"/>
                <a:ea typeface="Arial"/>
                <a:cs typeface="Arial"/>
                <a:sym typeface="Arial"/>
              </a:rPr>
              <a:t>cos</a:t>
            </a:r>
            <a:r>
              <a:rPr baseline="30000" lang="en-US" sz="2775">
                <a:solidFill>
                  <a:schemeClr val="dk1"/>
                </a:solidFill>
                <a:latin typeface="Noto Sans Symbols"/>
                <a:ea typeface="Noto Sans Symbols"/>
                <a:cs typeface="Noto Sans Symbols"/>
                <a:sym typeface="Noto Sans Symbols"/>
              </a:rPr>
              <a:t>θ</a:t>
            </a:r>
            <a:endParaRPr baseline="30000" sz="2775">
              <a:solidFill>
                <a:schemeClr val="dk1"/>
              </a:solidFill>
              <a:latin typeface="Noto Sans Symbols"/>
              <a:ea typeface="Noto Sans Symbols"/>
              <a:cs typeface="Noto Sans Symbols"/>
              <a:sym typeface="Noto Sans Symbols"/>
            </a:endParaRPr>
          </a:p>
          <a:p>
            <a:pPr indent="-179705" lvl="0" marL="1597660" marR="85725" rtl="0" algn="l">
              <a:lnSpc>
                <a:spcPct val="142162"/>
              </a:lnSpc>
              <a:spcBef>
                <a:spcPts val="15"/>
              </a:spcBef>
              <a:spcAft>
                <a:spcPts val="0"/>
              </a:spcAft>
              <a:buNone/>
            </a:pPr>
            <a:r>
              <a:rPr lang="en-US" sz="1750">
                <a:solidFill>
                  <a:schemeClr val="dk1"/>
                </a:solidFill>
                <a:latin typeface="Arial"/>
                <a:ea typeface="Arial"/>
                <a:cs typeface="Arial"/>
                <a:sym typeface="Arial"/>
              </a:rPr>
              <a:t>cos</a:t>
            </a:r>
            <a:r>
              <a:rPr lang="en-US" sz="1850">
                <a:solidFill>
                  <a:schemeClr val="dk1"/>
                </a:solidFill>
                <a:latin typeface="Noto Sans Symbols"/>
                <a:ea typeface="Noto Sans Symbols"/>
                <a:cs typeface="Noto Sans Symbols"/>
                <a:sym typeface="Noto Sans Symbols"/>
              </a:rPr>
              <a:t>θ</a:t>
            </a:r>
            <a:r>
              <a:rPr lang="en-US" sz="1850">
                <a:solidFill>
                  <a:schemeClr val="dk1"/>
                </a:solidFill>
                <a:latin typeface="Times New Roman"/>
                <a:ea typeface="Times New Roman"/>
                <a:cs typeface="Times New Roman"/>
                <a:sym typeface="Times New Roman"/>
              </a:rPr>
              <a:t> </a:t>
            </a:r>
            <a:r>
              <a:rPr lang="en-US" sz="1750">
                <a:solidFill>
                  <a:schemeClr val="dk1"/>
                </a:solidFill>
                <a:latin typeface="Arial"/>
                <a:ea typeface="Arial"/>
                <a:cs typeface="Arial"/>
                <a:sym typeface="Arial"/>
              </a:rPr>
              <a:t>0</a:t>
            </a:r>
            <a:endParaRPr sz="1750">
              <a:solidFill>
                <a:schemeClr val="dk1"/>
              </a:solidFill>
              <a:latin typeface="Arial"/>
              <a:ea typeface="Arial"/>
              <a:cs typeface="Arial"/>
              <a:sym typeface="Arial"/>
            </a:endParaRPr>
          </a:p>
        </p:txBody>
      </p:sp>
      <p:sp>
        <p:nvSpPr>
          <p:cNvPr id="387" name="Google Shape;387;p22"/>
          <p:cNvSpPr txBox="1"/>
          <p:nvPr/>
        </p:nvSpPr>
        <p:spPr>
          <a:xfrm>
            <a:off x="3062320" y="5934996"/>
            <a:ext cx="704215" cy="490855"/>
          </a:xfrm>
          <a:prstGeom prst="rect">
            <a:avLst/>
          </a:prstGeom>
          <a:noFill/>
          <a:ln>
            <a:noFill/>
          </a:ln>
        </p:spPr>
        <p:txBody>
          <a:bodyPr anchorCtr="0" anchor="t" bIns="0" lIns="0" spcFirstLastPara="1" rIns="0" wrap="square" tIns="12700">
            <a:spAutoFit/>
          </a:bodyPr>
          <a:lstStyle/>
          <a:p>
            <a:pPr indent="0" lvl="0" marL="154305" marR="0" rtl="0" algn="l">
              <a:lnSpc>
                <a:spcPct val="107647"/>
              </a:lnSpc>
              <a:spcBef>
                <a:spcPts val="0"/>
              </a:spcBef>
              <a:spcAft>
                <a:spcPts val="0"/>
              </a:spcAft>
              <a:buNone/>
            </a:pPr>
            <a:r>
              <a:rPr lang="en-US" sz="1700">
                <a:solidFill>
                  <a:schemeClr val="dk1"/>
                </a:solidFill>
                <a:latin typeface="Noto Sans Symbols"/>
                <a:ea typeface="Noto Sans Symbols"/>
                <a:cs typeface="Noto Sans Symbols"/>
                <a:sym typeface="Noto Sans Symbols"/>
              </a:rPr>
              <a:t>⎥</a:t>
            </a:r>
            <a:r>
              <a:rPr lang="en-US" sz="1700">
                <a:solidFill>
                  <a:schemeClr val="dk1"/>
                </a:solidFill>
                <a:latin typeface="Times New Roman"/>
                <a:ea typeface="Times New Roman"/>
                <a:cs typeface="Times New Roman"/>
                <a:sym typeface="Times New Roman"/>
              </a:rPr>
              <a:t>	</a:t>
            </a:r>
            <a:r>
              <a:rPr lang="en-US" sz="1700">
                <a:solidFill>
                  <a:schemeClr val="dk1"/>
                </a:solidFill>
                <a:latin typeface="Noto Sans Symbols"/>
                <a:ea typeface="Noto Sans Symbols"/>
                <a:cs typeface="Noto Sans Symbols"/>
                <a:sym typeface="Noto Sans Symbols"/>
              </a:rPr>
              <a:t>⎢</a:t>
            </a:r>
            <a:r>
              <a:rPr lang="en-US" sz="1700">
                <a:solidFill>
                  <a:schemeClr val="dk1"/>
                </a:solidFill>
                <a:latin typeface="Times New Roman"/>
                <a:ea typeface="Times New Roman"/>
                <a:cs typeface="Times New Roman"/>
                <a:sym typeface="Times New Roman"/>
              </a:rPr>
              <a:t>  </a:t>
            </a:r>
            <a:r>
              <a:rPr lang="en-US" sz="1700">
                <a:solidFill>
                  <a:schemeClr val="dk1"/>
                </a:solidFill>
                <a:latin typeface="Noto Sans Symbols"/>
                <a:ea typeface="Noto Sans Symbols"/>
                <a:cs typeface="Noto Sans Symbols"/>
                <a:sym typeface="Noto Sans Symbols"/>
              </a:rPr>
              <a:t>⎥</a:t>
            </a:r>
            <a:endParaRPr sz="1700">
              <a:solidFill>
                <a:schemeClr val="dk1"/>
              </a:solidFill>
              <a:latin typeface="Noto Sans Symbols"/>
              <a:ea typeface="Noto Sans Symbols"/>
              <a:cs typeface="Noto Sans Symbols"/>
              <a:sym typeface="Noto Sans Symbols"/>
            </a:endParaRPr>
          </a:p>
          <a:p>
            <a:pPr indent="0" lvl="0" marL="38100" marR="0" rtl="0" algn="l">
              <a:lnSpc>
                <a:spcPct val="71764"/>
              </a:lnSpc>
              <a:spcBef>
                <a:spcPts val="0"/>
              </a:spcBef>
              <a:spcAft>
                <a:spcPts val="0"/>
              </a:spcAft>
              <a:buNone/>
            </a:pPr>
            <a:r>
              <a:rPr baseline="-25000" lang="en-US" sz="2550">
                <a:solidFill>
                  <a:schemeClr val="dk1"/>
                </a:solidFill>
                <a:latin typeface="Arial"/>
                <a:ea typeface="Arial"/>
                <a:cs typeface="Arial"/>
                <a:sym typeface="Arial"/>
              </a:rPr>
              <a:t>1</a:t>
            </a:r>
            <a:r>
              <a:rPr lang="en-US" sz="1700">
                <a:solidFill>
                  <a:schemeClr val="dk1"/>
                </a:solidFill>
                <a:latin typeface="Noto Sans Symbols"/>
                <a:ea typeface="Noto Sans Symbols"/>
                <a:cs typeface="Noto Sans Symbols"/>
                <a:sym typeface="Noto Sans Symbols"/>
              </a:rPr>
              <a:t>⎥</a:t>
            </a:r>
            <a:r>
              <a:rPr baseline="-25000" lang="en-US" sz="2550">
                <a:solidFill>
                  <a:schemeClr val="dk1"/>
                </a:solidFill>
                <a:latin typeface="Noto Sans Symbols"/>
                <a:ea typeface="Noto Sans Symbols"/>
                <a:cs typeface="Noto Sans Symbols"/>
                <a:sym typeface="Noto Sans Symbols"/>
              </a:rPr>
              <a:t>⎦</a:t>
            </a:r>
            <a:r>
              <a:rPr baseline="-25000" lang="en-US" sz="2550">
                <a:solidFill>
                  <a:schemeClr val="dk1"/>
                </a:solidFill>
                <a:latin typeface="Times New Roman"/>
                <a:ea typeface="Times New Roman"/>
                <a:cs typeface="Times New Roman"/>
                <a:sym typeface="Times New Roman"/>
              </a:rPr>
              <a:t>	</a:t>
            </a:r>
            <a:r>
              <a:rPr lang="en-US" sz="1700">
                <a:solidFill>
                  <a:schemeClr val="dk1"/>
                </a:solidFill>
                <a:latin typeface="Noto Sans Symbols"/>
                <a:ea typeface="Noto Sans Symbols"/>
                <a:cs typeface="Noto Sans Symbols"/>
                <a:sym typeface="Noto Sans Symbols"/>
              </a:rPr>
              <a:t>⎢</a:t>
            </a:r>
            <a:r>
              <a:rPr baseline="-25000" lang="en-US" sz="2550">
                <a:solidFill>
                  <a:schemeClr val="dk1"/>
                </a:solidFill>
                <a:latin typeface="Noto Sans Symbols"/>
                <a:ea typeface="Noto Sans Symbols"/>
                <a:cs typeface="Noto Sans Symbols"/>
                <a:sym typeface="Noto Sans Symbols"/>
              </a:rPr>
              <a:t>⎣</a:t>
            </a:r>
            <a:r>
              <a:rPr baseline="-25000" lang="en-US" sz="2550">
                <a:solidFill>
                  <a:schemeClr val="dk1"/>
                </a:solidFill>
                <a:latin typeface="Arial"/>
                <a:ea typeface="Arial"/>
                <a:cs typeface="Arial"/>
                <a:sym typeface="Arial"/>
              </a:rPr>
              <a:t>1</a:t>
            </a:r>
            <a:r>
              <a:rPr lang="en-US" sz="1700">
                <a:solidFill>
                  <a:schemeClr val="dk1"/>
                </a:solidFill>
                <a:latin typeface="Noto Sans Symbols"/>
                <a:ea typeface="Noto Sans Symbols"/>
                <a:cs typeface="Noto Sans Symbols"/>
                <a:sym typeface="Noto Sans Symbols"/>
              </a:rPr>
              <a:t>⎥</a:t>
            </a:r>
            <a:r>
              <a:rPr baseline="-25000" lang="en-US" sz="2550">
                <a:solidFill>
                  <a:schemeClr val="dk1"/>
                </a:solidFill>
                <a:latin typeface="Noto Sans Symbols"/>
                <a:ea typeface="Noto Sans Symbols"/>
                <a:cs typeface="Noto Sans Symbols"/>
                <a:sym typeface="Noto Sans Symbols"/>
              </a:rPr>
              <a:t>⎦</a:t>
            </a:r>
            <a:endParaRPr baseline="-25000" sz="2550">
              <a:solidFill>
                <a:schemeClr val="dk1"/>
              </a:solidFill>
              <a:latin typeface="Noto Sans Symbols"/>
              <a:ea typeface="Noto Sans Symbols"/>
              <a:cs typeface="Noto Sans Symbols"/>
              <a:sym typeface="Noto Sans Symbols"/>
            </a:endParaRPr>
          </a:p>
        </p:txBody>
      </p:sp>
      <p:sp>
        <p:nvSpPr>
          <p:cNvPr id="388" name="Google Shape;388;p22"/>
          <p:cNvSpPr txBox="1"/>
          <p:nvPr/>
        </p:nvSpPr>
        <p:spPr>
          <a:xfrm>
            <a:off x="2711099" y="6164359"/>
            <a:ext cx="14732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700">
                <a:solidFill>
                  <a:schemeClr val="dk1"/>
                </a:solidFill>
                <a:latin typeface="Arial"/>
                <a:ea typeface="Arial"/>
                <a:cs typeface="Arial"/>
                <a:sym typeface="Arial"/>
              </a:rPr>
              <a:t>0</a:t>
            </a:r>
            <a:endParaRPr sz="1700">
              <a:solidFill>
                <a:schemeClr val="dk1"/>
              </a:solidFill>
              <a:latin typeface="Arial"/>
              <a:ea typeface="Arial"/>
              <a:cs typeface="Arial"/>
              <a:sym typeface="Arial"/>
            </a:endParaRPr>
          </a:p>
        </p:txBody>
      </p:sp>
      <p:sp>
        <p:nvSpPr>
          <p:cNvPr id="389" name="Google Shape;389;p22"/>
          <p:cNvSpPr txBox="1"/>
          <p:nvPr/>
        </p:nvSpPr>
        <p:spPr>
          <a:xfrm>
            <a:off x="3053860" y="5729711"/>
            <a:ext cx="713105" cy="28511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25000" lang="en-US" sz="2550">
                <a:solidFill>
                  <a:schemeClr val="dk1"/>
                </a:solidFill>
                <a:latin typeface="Arial"/>
                <a:ea typeface="Arial"/>
                <a:cs typeface="Arial"/>
                <a:sym typeface="Arial"/>
              </a:rPr>
              <a:t>0</a:t>
            </a:r>
            <a:r>
              <a:rPr lang="en-US" sz="1700">
                <a:solidFill>
                  <a:schemeClr val="dk1"/>
                </a:solidFill>
                <a:latin typeface="Noto Sans Symbols"/>
                <a:ea typeface="Noto Sans Symbols"/>
                <a:cs typeface="Noto Sans Symbols"/>
                <a:sym typeface="Noto Sans Symbols"/>
              </a:rPr>
              <a:t>⎥</a:t>
            </a:r>
            <a:r>
              <a:rPr lang="en-US" sz="1700">
                <a:solidFill>
                  <a:schemeClr val="dk1"/>
                </a:solidFill>
                <a:latin typeface="Times New Roman"/>
                <a:ea typeface="Times New Roman"/>
                <a:cs typeface="Times New Roman"/>
                <a:sym typeface="Times New Roman"/>
              </a:rPr>
              <a:t> </a:t>
            </a:r>
            <a:r>
              <a:rPr baseline="-25000" lang="en-US" sz="2550">
                <a:solidFill>
                  <a:schemeClr val="dk1"/>
                </a:solidFill>
                <a:latin typeface="Noto Sans Symbols"/>
                <a:ea typeface="Noto Sans Symbols"/>
                <a:cs typeface="Noto Sans Symbols"/>
                <a:sym typeface="Noto Sans Symbols"/>
              </a:rPr>
              <a:t>⋅</a:t>
            </a:r>
            <a:r>
              <a:rPr baseline="-25000" lang="en-US" sz="2550">
                <a:solidFill>
                  <a:schemeClr val="dk1"/>
                </a:solidFill>
                <a:latin typeface="Times New Roman"/>
                <a:ea typeface="Times New Roman"/>
                <a:cs typeface="Times New Roman"/>
                <a:sym typeface="Times New Roman"/>
              </a:rPr>
              <a:t> </a:t>
            </a:r>
            <a:r>
              <a:rPr lang="en-US" sz="1700">
                <a:solidFill>
                  <a:schemeClr val="dk1"/>
                </a:solidFill>
                <a:latin typeface="Noto Sans Symbols"/>
                <a:ea typeface="Noto Sans Symbols"/>
                <a:cs typeface="Noto Sans Symbols"/>
                <a:sym typeface="Noto Sans Symbols"/>
              </a:rPr>
              <a:t>⎢</a:t>
            </a:r>
            <a:r>
              <a:rPr baseline="-25000" lang="en-US" sz="2550">
                <a:solidFill>
                  <a:schemeClr val="dk1"/>
                </a:solidFill>
                <a:latin typeface="Arial"/>
                <a:ea typeface="Arial"/>
                <a:cs typeface="Arial"/>
                <a:sym typeface="Arial"/>
              </a:rPr>
              <a:t>y</a:t>
            </a:r>
            <a:r>
              <a:rPr lang="en-US" sz="1700">
                <a:solidFill>
                  <a:schemeClr val="dk1"/>
                </a:solidFill>
                <a:latin typeface="Noto Sans Symbols"/>
                <a:ea typeface="Noto Sans Symbols"/>
                <a:cs typeface="Noto Sans Symbols"/>
                <a:sym typeface="Noto Sans Symbols"/>
              </a:rPr>
              <a:t>⎥</a:t>
            </a:r>
            <a:endParaRPr sz="1700">
              <a:solidFill>
                <a:schemeClr val="dk1"/>
              </a:solidFill>
              <a:latin typeface="Noto Sans Symbols"/>
              <a:ea typeface="Noto Sans Symbols"/>
              <a:cs typeface="Noto Sans Symbols"/>
              <a:sym typeface="Noto Sans Symbols"/>
            </a:endParaRPr>
          </a:p>
        </p:txBody>
      </p:sp>
      <p:sp>
        <p:nvSpPr>
          <p:cNvPr id="390" name="Google Shape;390;p22"/>
          <p:cNvSpPr txBox="1"/>
          <p:nvPr/>
        </p:nvSpPr>
        <p:spPr>
          <a:xfrm>
            <a:off x="1541019" y="5934996"/>
            <a:ext cx="936625" cy="490855"/>
          </a:xfrm>
          <a:prstGeom prst="rect">
            <a:avLst/>
          </a:prstGeom>
          <a:noFill/>
          <a:ln>
            <a:noFill/>
          </a:ln>
        </p:spPr>
        <p:txBody>
          <a:bodyPr anchorCtr="0" anchor="t" bIns="0" lIns="0" spcFirstLastPara="1" rIns="0" wrap="square" tIns="12700">
            <a:spAutoFit/>
          </a:bodyPr>
          <a:lstStyle/>
          <a:p>
            <a:pPr indent="0" lvl="0" marL="50800" marR="0" rtl="0" algn="l">
              <a:lnSpc>
                <a:spcPct val="107647"/>
              </a:lnSpc>
              <a:spcBef>
                <a:spcPts val="0"/>
              </a:spcBef>
              <a:spcAft>
                <a:spcPts val="0"/>
              </a:spcAft>
              <a:buNone/>
            </a:pPr>
            <a:r>
              <a:rPr lang="en-US" sz="1700">
                <a:solidFill>
                  <a:schemeClr val="dk1"/>
                </a:solidFill>
                <a:latin typeface="Noto Sans Symbols"/>
                <a:ea typeface="Noto Sans Symbols"/>
                <a:cs typeface="Noto Sans Symbols"/>
                <a:sym typeface="Noto Sans Symbols"/>
              </a:rPr>
              <a:t>⎢</a:t>
            </a:r>
            <a:r>
              <a:rPr lang="en-US" sz="1700">
                <a:solidFill>
                  <a:schemeClr val="dk1"/>
                </a:solidFill>
                <a:latin typeface="Times New Roman"/>
                <a:ea typeface="Times New Roman"/>
                <a:cs typeface="Times New Roman"/>
                <a:sym typeface="Times New Roman"/>
              </a:rPr>
              <a:t>	</a:t>
            </a:r>
            <a:r>
              <a:rPr lang="en-US" sz="1700">
                <a:solidFill>
                  <a:schemeClr val="dk1"/>
                </a:solidFill>
                <a:latin typeface="Noto Sans Symbols"/>
                <a:ea typeface="Noto Sans Symbols"/>
                <a:cs typeface="Noto Sans Symbols"/>
                <a:sym typeface="Noto Sans Symbols"/>
              </a:rPr>
              <a:t>⎥</a:t>
            </a:r>
            <a:r>
              <a:rPr lang="en-US" sz="1700">
                <a:solidFill>
                  <a:schemeClr val="dk1"/>
                </a:solidFill>
                <a:latin typeface="Times New Roman"/>
                <a:ea typeface="Times New Roman"/>
                <a:cs typeface="Times New Roman"/>
                <a:sym typeface="Times New Roman"/>
              </a:rPr>
              <a:t>	</a:t>
            </a:r>
            <a:r>
              <a:rPr lang="en-US" sz="1700">
                <a:solidFill>
                  <a:schemeClr val="dk1"/>
                </a:solidFill>
                <a:latin typeface="Noto Sans Symbols"/>
                <a:ea typeface="Noto Sans Symbols"/>
                <a:cs typeface="Noto Sans Symbols"/>
                <a:sym typeface="Noto Sans Symbols"/>
              </a:rPr>
              <a:t>⎢</a:t>
            </a:r>
            <a:endParaRPr sz="1700">
              <a:solidFill>
                <a:schemeClr val="dk1"/>
              </a:solidFill>
              <a:latin typeface="Noto Sans Symbols"/>
              <a:ea typeface="Noto Sans Symbols"/>
              <a:cs typeface="Noto Sans Symbols"/>
              <a:sym typeface="Noto Sans Symbols"/>
            </a:endParaRPr>
          </a:p>
          <a:p>
            <a:pPr indent="0" lvl="0" marL="50800" marR="0" rtl="0" algn="l">
              <a:lnSpc>
                <a:spcPct val="71764"/>
              </a:lnSpc>
              <a:spcBef>
                <a:spcPts val="0"/>
              </a:spcBef>
              <a:spcAft>
                <a:spcPts val="0"/>
              </a:spcAft>
              <a:buNone/>
            </a:pPr>
            <a:r>
              <a:rPr lang="en-US" sz="1700">
                <a:solidFill>
                  <a:schemeClr val="dk1"/>
                </a:solidFill>
                <a:latin typeface="Noto Sans Symbols"/>
                <a:ea typeface="Noto Sans Symbols"/>
                <a:cs typeface="Noto Sans Symbols"/>
                <a:sym typeface="Noto Sans Symbols"/>
              </a:rPr>
              <a:t>⎢</a:t>
            </a:r>
            <a:r>
              <a:rPr baseline="-25000" lang="en-US" sz="2550">
                <a:solidFill>
                  <a:schemeClr val="dk1"/>
                </a:solidFill>
                <a:latin typeface="Noto Sans Symbols"/>
                <a:ea typeface="Noto Sans Symbols"/>
                <a:cs typeface="Noto Sans Symbols"/>
                <a:sym typeface="Noto Sans Symbols"/>
              </a:rPr>
              <a:t>⎣</a:t>
            </a:r>
            <a:r>
              <a:rPr baseline="-25000" lang="en-US" sz="2550">
                <a:solidFill>
                  <a:schemeClr val="dk1"/>
                </a:solidFill>
                <a:latin typeface="Times New Roman"/>
                <a:ea typeface="Times New Roman"/>
                <a:cs typeface="Times New Roman"/>
                <a:sym typeface="Times New Roman"/>
              </a:rPr>
              <a:t> </a:t>
            </a:r>
            <a:r>
              <a:rPr baseline="-25000" lang="en-US" sz="2550">
                <a:solidFill>
                  <a:schemeClr val="dk1"/>
                </a:solidFill>
                <a:latin typeface="Arial"/>
                <a:ea typeface="Arial"/>
                <a:cs typeface="Arial"/>
                <a:sym typeface="Arial"/>
              </a:rPr>
              <a:t>1</a:t>
            </a:r>
            <a:r>
              <a:rPr lang="en-US" sz="1700">
                <a:solidFill>
                  <a:schemeClr val="dk1"/>
                </a:solidFill>
                <a:latin typeface="Noto Sans Symbols"/>
                <a:ea typeface="Noto Sans Symbols"/>
                <a:cs typeface="Noto Sans Symbols"/>
                <a:sym typeface="Noto Sans Symbols"/>
              </a:rPr>
              <a:t>⎥</a:t>
            </a:r>
            <a:r>
              <a:rPr baseline="-25000" lang="en-US" sz="2550">
                <a:solidFill>
                  <a:schemeClr val="dk1"/>
                </a:solidFill>
                <a:latin typeface="Noto Sans Symbols"/>
                <a:ea typeface="Noto Sans Symbols"/>
                <a:cs typeface="Noto Sans Symbols"/>
                <a:sym typeface="Noto Sans Symbols"/>
              </a:rPr>
              <a:t>⎦</a:t>
            </a:r>
            <a:r>
              <a:rPr baseline="-25000" lang="en-US" sz="2550">
                <a:solidFill>
                  <a:schemeClr val="dk1"/>
                </a:solidFill>
                <a:latin typeface="Times New Roman"/>
                <a:ea typeface="Times New Roman"/>
                <a:cs typeface="Times New Roman"/>
                <a:sym typeface="Times New Roman"/>
              </a:rPr>
              <a:t>	</a:t>
            </a:r>
            <a:r>
              <a:rPr lang="en-US" sz="1700">
                <a:solidFill>
                  <a:schemeClr val="dk1"/>
                </a:solidFill>
                <a:latin typeface="Noto Sans Symbols"/>
                <a:ea typeface="Noto Sans Symbols"/>
                <a:cs typeface="Noto Sans Symbols"/>
                <a:sym typeface="Noto Sans Symbols"/>
              </a:rPr>
              <a:t>⎢</a:t>
            </a:r>
            <a:r>
              <a:rPr baseline="-25000" lang="en-US" sz="2550">
                <a:solidFill>
                  <a:schemeClr val="dk1"/>
                </a:solidFill>
                <a:latin typeface="Noto Sans Symbols"/>
                <a:ea typeface="Noto Sans Symbols"/>
                <a:cs typeface="Noto Sans Symbols"/>
                <a:sym typeface="Noto Sans Symbols"/>
              </a:rPr>
              <a:t>⎣</a:t>
            </a:r>
            <a:r>
              <a:rPr baseline="-25000" lang="en-US" sz="2550">
                <a:solidFill>
                  <a:schemeClr val="dk1"/>
                </a:solidFill>
                <a:latin typeface="Times New Roman"/>
                <a:ea typeface="Times New Roman"/>
                <a:cs typeface="Times New Roman"/>
                <a:sym typeface="Times New Roman"/>
              </a:rPr>
              <a:t> </a:t>
            </a:r>
            <a:r>
              <a:rPr baseline="-25000" lang="en-US" sz="2550">
                <a:solidFill>
                  <a:schemeClr val="dk1"/>
                </a:solidFill>
                <a:latin typeface="Arial"/>
                <a:ea typeface="Arial"/>
                <a:cs typeface="Arial"/>
                <a:sym typeface="Arial"/>
              </a:rPr>
              <a:t>0</a:t>
            </a:r>
            <a:endParaRPr baseline="-25000" sz="2550">
              <a:solidFill>
                <a:schemeClr val="dk1"/>
              </a:solidFill>
              <a:latin typeface="Arial"/>
              <a:ea typeface="Arial"/>
              <a:cs typeface="Arial"/>
              <a:sym typeface="Arial"/>
            </a:endParaRPr>
          </a:p>
        </p:txBody>
      </p:sp>
      <p:sp>
        <p:nvSpPr>
          <p:cNvPr id="391" name="Google Shape;391;p22"/>
          <p:cNvSpPr txBox="1"/>
          <p:nvPr/>
        </p:nvSpPr>
        <p:spPr>
          <a:xfrm>
            <a:off x="1541019" y="5839696"/>
            <a:ext cx="1282700" cy="285115"/>
          </a:xfrm>
          <a:prstGeom prst="rect">
            <a:avLst/>
          </a:prstGeom>
          <a:noFill/>
          <a:ln>
            <a:noFill/>
          </a:ln>
        </p:spPr>
        <p:txBody>
          <a:bodyPr anchorCtr="0" anchor="t" bIns="0" lIns="0" spcFirstLastPara="1" rIns="0" wrap="square" tIns="12700">
            <a:spAutoFit/>
          </a:bodyPr>
          <a:lstStyle/>
          <a:p>
            <a:pPr indent="0" lvl="0" marL="50800" marR="0" rtl="0" algn="l">
              <a:lnSpc>
                <a:spcPct val="100000"/>
              </a:lnSpc>
              <a:spcBef>
                <a:spcPts val="0"/>
              </a:spcBef>
              <a:spcAft>
                <a:spcPts val="0"/>
              </a:spcAft>
              <a:buNone/>
            </a:pPr>
            <a:r>
              <a:rPr baseline="30000" lang="en-US" sz="2550">
                <a:solidFill>
                  <a:schemeClr val="dk1"/>
                </a:solidFill>
                <a:latin typeface="Noto Sans Symbols"/>
                <a:ea typeface="Noto Sans Symbols"/>
                <a:cs typeface="Noto Sans Symbols"/>
                <a:sym typeface="Noto Sans Symbols"/>
              </a:rPr>
              <a:t>⎢</a:t>
            </a:r>
            <a:r>
              <a:rPr lang="en-US" sz="1700">
                <a:solidFill>
                  <a:schemeClr val="dk1"/>
                </a:solidFill>
                <a:latin typeface="Arial"/>
                <a:ea typeface="Arial"/>
                <a:cs typeface="Arial"/>
                <a:sym typeface="Arial"/>
              </a:rPr>
              <a:t>y'</a:t>
            </a:r>
            <a:r>
              <a:rPr baseline="30000" lang="en-US" sz="2550">
                <a:solidFill>
                  <a:schemeClr val="dk1"/>
                </a:solidFill>
                <a:latin typeface="Noto Sans Symbols"/>
                <a:ea typeface="Noto Sans Symbols"/>
                <a:cs typeface="Noto Sans Symbols"/>
                <a:sym typeface="Noto Sans Symbols"/>
              </a:rPr>
              <a:t>⎥</a:t>
            </a:r>
            <a:r>
              <a:rPr baseline="30000" lang="en-US" sz="2550">
                <a:solidFill>
                  <a:schemeClr val="dk1"/>
                </a:solidFill>
                <a:latin typeface="Times New Roman"/>
                <a:ea typeface="Times New Roman"/>
                <a:cs typeface="Times New Roman"/>
                <a:sym typeface="Times New Roman"/>
              </a:rPr>
              <a:t> </a:t>
            </a:r>
            <a:r>
              <a:rPr lang="en-US" sz="1700">
                <a:solidFill>
                  <a:schemeClr val="dk1"/>
                </a:solidFill>
                <a:latin typeface="Noto Sans Symbols"/>
                <a:ea typeface="Noto Sans Symbols"/>
                <a:cs typeface="Noto Sans Symbols"/>
                <a:sym typeface="Noto Sans Symbols"/>
              </a:rPr>
              <a:t>=</a:t>
            </a:r>
            <a:r>
              <a:rPr lang="en-US" sz="1700">
                <a:solidFill>
                  <a:schemeClr val="dk1"/>
                </a:solidFill>
                <a:latin typeface="Times New Roman"/>
                <a:ea typeface="Times New Roman"/>
                <a:cs typeface="Times New Roman"/>
                <a:sym typeface="Times New Roman"/>
              </a:rPr>
              <a:t> </a:t>
            </a:r>
            <a:r>
              <a:rPr baseline="30000" lang="en-US" sz="2550">
                <a:solidFill>
                  <a:schemeClr val="dk1"/>
                </a:solidFill>
                <a:latin typeface="Noto Sans Symbols"/>
                <a:ea typeface="Noto Sans Symbols"/>
                <a:cs typeface="Noto Sans Symbols"/>
                <a:sym typeface="Noto Sans Symbols"/>
              </a:rPr>
              <a:t>⎢</a:t>
            </a:r>
            <a:r>
              <a:rPr baseline="30000" lang="en-US" sz="2550">
                <a:solidFill>
                  <a:schemeClr val="dk1"/>
                </a:solidFill>
                <a:latin typeface="Times New Roman"/>
                <a:ea typeface="Times New Roman"/>
                <a:cs typeface="Times New Roman"/>
                <a:sym typeface="Times New Roman"/>
              </a:rPr>
              <a:t> </a:t>
            </a:r>
            <a:r>
              <a:rPr lang="en-US" sz="1700">
                <a:solidFill>
                  <a:schemeClr val="dk1"/>
                </a:solidFill>
                <a:latin typeface="Arial"/>
                <a:ea typeface="Arial"/>
                <a:cs typeface="Arial"/>
                <a:sym typeface="Arial"/>
              </a:rPr>
              <a:t>0	s</a:t>
            </a:r>
            <a:endParaRPr sz="1700">
              <a:solidFill>
                <a:schemeClr val="dk1"/>
              </a:solidFill>
              <a:latin typeface="Arial"/>
              <a:ea typeface="Arial"/>
              <a:cs typeface="Arial"/>
              <a:sym typeface="Arial"/>
            </a:endParaRPr>
          </a:p>
        </p:txBody>
      </p:sp>
      <p:sp>
        <p:nvSpPr>
          <p:cNvPr id="392" name="Google Shape;392;p22"/>
          <p:cNvSpPr txBox="1"/>
          <p:nvPr/>
        </p:nvSpPr>
        <p:spPr>
          <a:xfrm>
            <a:off x="2785799" y="5980552"/>
            <a:ext cx="91440" cy="18161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lang="en-US" sz="1000">
                <a:solidFill>
                  <a:schemeClr val="dk1"/>
                </a:solidFill>
                <a:latin typeface="Arial"/>
                <a:ea typeface="Arial"/>
                <a:cs typeface="Arial"/>
                <a:sym typeface="Arial"/>
              </a:rPr>
              <a:t>y</a:t>
            </a:r>
            <a:endParaRPr sz="1000">
              <a:solidFill>
                <a:schemeClr val="dk1"/>
              </a:solidFill>
              <a:latin typeface="Arial"/>
              <a:ea typeface="Arial"/>
              <a:cs typeface="Arial"/>
              <a:sym typeface="Arial"/>
            </a:endParaRPr>
          </a:p>
        </p:txBody>
      </p:sp>
      <p:sp>
        <p:nvSpPr>
          <p:cNvPr id="393" name="Google Shape;393;p22"/>
          <p:cNvSpPr txBox="1"/>
          <p:nvPr/>
        </p:nvSpPr>
        <p:spPr>
          <a:xfrm>
            <a:off x="534517" y="5021568"/>
            <a:ext cx="3613150" cy="787400"/>
          </a:xfrm>
          <a:prstGeom prst="rect">
            <a:avLst/>
          </a:prstGeom>
          <a:noFill/>
          <a:ln>
            <a:noFill/>
          </a:ln>
        </p:spPr>
        <p:txBody>
          <a:bodyPr anchorCtr="0" anchor="t" bIns="0" lIns="0" spcFirstLastPara="1" rIns="0" wrap="square" tIns="137150">
            <a:spAutoFit/>
          </a:bodyPr>
          <a:lstStyle/>
          <a:p>
            <a:pPr indent="-342900" lvl="0" marL="368300" marR="0" rtl="0" algn="l">
              <a:lnSpc>
                <a:spcPct val="100000"/>
              </a:lnSpc>
              <a:spcBef>
                <a:spcPts val="0"/>
              </a:spcBef>
              <a:spcAft>
                <a:spcPts val="0"/>
              </a:spcAft>
              <a:buClr>
                <a:srgbClr val="244A70"/>
              </a:buClr>
              <a:buSzPts val="1600"/>
              <a:buFont typeface="Arial"/>
              <a:buChar char="•"/>
            </a:pPr>
            <a:r>
              <a:rPr b="1" lang="en-US" sz="1600">
                <a:solidFill>
                  <a:srgbClr val="244A70"/>
                </a:solidFill>
                <a:latin typeface="Arial"/>
                <a:ea typeface="Arial"/>
                <a:cs typeface="Arial"/>
                <a:sym typeface="Arial"/>
              </a:rPr>
              <a:t>Two-Dimensional scaling matrix</a:t>
            </a:r>
            <a:endParaRPr sz="1600">
              <a:solidFill>
                <a:schemeClr val="dk1"/>
              </a:solidFill>
              <a:latin typeface="Arial"/>
              <a:ea typeface="Arial"/>
              <a:cs typeface="Arial"/>
              <a:sym typeface="Arial"/>
            </a:endParaRPr>
          </a:p>
          <a:p>
            <a:pPr indent="0" lvl="0" marL="1057275" marR="0" rtl="0" algn="l">
              <a:lnSpc>
                <a:spcPct val="100000"/>
              </a:lnSpc>
              <a:spcBef>
                <a:spcPts val="1055"/>
              </a:spcBef>
              <a:spcAft>
                <a:spcPts val="0"/>
              </a:spcAft>
              <a:buNone/>
            </a:pPr>
            <a:r>
              <a:rPr lang="en-US" sz="1700">
                <a:solidFill>
                  <a:schemeClr val="dk1"/>
                </a:solidFill>
                <a:latin typeface="Noto Sans Symbols"/>
                <a:ea typeface="Noto Sans Symbols"/>
                <a:cs typeface="Noto Sans Symbols"/>
                <a:sym typeface="Noto Sans Symbols"/>
              </a:rPr>
              <a:t>⎡</a:t>
            </a:r>
            <a:r>
              <a:rPr baseline="30000" lang="en-US" sz="2550">
                <a:solidFill>
                  <a:schemeClr val="dk1"/>
                </a:solidFill>
                <a:latin typeface="Arial"/>
                <a:ea typeface="Arial"/>
                <a:cs typeface="Arial"/>
                <a:sym typeface="Arial"/>
              </a:rPr>
              <a:t>x'</a:t>
            </a:r>
            <a:r>
              <a:rPr lang="en-US" sz="1700">
                <a:solidFill>
                  <a:schemeClr val="dk1"/>
                </a:solidFill>
                <a:latin typeface="Noto Sans Symbols"/>
                <a:ea typeface="Noto Sans Symbols"/>
                <a:cs typeface="Noto Sans Symbols"/>
                <a:sym typeface="Noto Sans Symbols"/>
              </a:rPr>
              <a:t>⎤</a:t>
            </a:r>
            <a:r>
              <a:rPr lang="en-US" sz="1700">
                <a:solidFill>
                  <a:schemeClr val="dk1"/>
                </a:solidFill>
                <a:latin typeface="Times New Roman"/>
                <a:ea typeface="Times New Roman"/>
                <a:cs typeface="Times New Roman"/>
                <a:sym typeface="Times New Roman"/>
              </a:rPr>
              <a:t>	</a:t>
            </a:r>
            <a:r>
              <a:rPr lang="en-US" sz="1700">
                <a:solidFill>
                  <a:schemeClr val="dk1"/>
                </a:solidFill>
                <a:latin typeface="Noto Sans Symbols"/>
                <a:ea typeface="Noto Sans Symbols"/>
                <a:cs typeface="Noto Sans Symbols"/>
                <a:sym typeface="Noto Sans Symbols"/>
              </a:rPr>
              <a:t>⎡</a:t>
            </a:r>
            <a:r>
              <a:rPr baseline="30000" lang="en-US" sz="2550">
                <a:solidFill>
                  <a:schemeClr val="dk1"/>
                </a:solidFill>
                <a:latin typeface="Arial"/>
                <a:ea typeface="Arial"/>
                <a:cs typeface="Arial"/>
                <a:sym typeface="Arial"/>
              </a:rPr>
              <a:t>s</a:t>
            </a:r>
            <a:r>
              <a:rPr baseline="-25000" lang="en-US" sz="1500">
                <a:solidFill>
                  <a:schemeClr val="dk1"/>
                </a:solidFill>
                <a:latin typeface="Arial"/>
                <a:ea typeface="Arial"/>
                <a:cs typeface="Arial"/>
                <a:sym typeface="Arial"/>
              </a:rPr>
              <a:t>x	</a:t>
            </a:r>
            <a:r>
              <a:rPr baseline="30000" lang="en-US" sz="2550">
                <a:solidFill>
                  <a:schemeClr val="dk1"/>
                </a:solidFill>
                <a:latin typeface="Arial"/>
                <a:ea typeface="Arial"/>
                <a:cs typeface="Arial"/>
                <a:sym typeface="Arial"/>
              </a:rPr>
              <a:t>0	0</a:t>
            </a:r>
            <a:r>
              <a:rPr lang="en-US" sz="1700">
                <a:solidFill>
                  <a:schemeClr val="dk1"/>
                </a:solidFill>
                <a:latin typeface="Noto Sans Symbols"/>
                <a:ea typeface="Noto Sans Symbols"/>
                <a:cs typeface="Noto Sans Symbols"/>
                <a:sym typeface="Noto Sans Symbols"/>
              </a:rPr>
              <a:t>⎤</a:t>
            </a:r>
            <a:r>
              <a:rPr lang="en-US" sz="1700">
                <a:solidFill>
                  <a:schemeClr val="dk1"/>
                </a:solidFill>
                <a:latin typeface="Times New Roman"/>
                <a:ea typeface="Times New Roman"/>
                <a:cs typeface="Times New Roman"/>
                <a:sym typeface="Times New Roman"/>
              </a:rPr>
              <a:t>	</a:t>
            </a:r>
            <a:r>
              <a:rPr lang="en-US" sz="1700">
                <a:solidFill>
                  <a:schemeClr val="dk1"/>
                </a:solidFill>
                <a:latin typeface="Noto Sans Symbols"/>
                <a:ea typeface="Noto Sans Symbols"/>
                <a:cs typeface="Noto Sans Symbols"/>
                <a:sym typeface="Noto Sans Symbols"/>
              </a:rPr>
              <a:t>⎡</a:t>
            </a:r>
            <a:r>
              <a:rPr baseline="30000" lang="en-US" sz="2550">
                <a:solidFill>
                  <a:schemeClr val="dk1"/>
                </a:solidFill>
                <a:latin typeface="Arial"/>
                <a:ea typeface="Arial"/>
                <a:cs typeface="Arial"/>
                <a:sym typeface="Arial"/>
              </a:rPr>
              <a:t>x</a:t>
            </a:r>
            <a:r>
              <a:rPr lang="en-US" sz="1700">
                <a:solidFill>
                  <a:schemeClr val="dk1"/>
                </a:solidFill>
                <a:latin typeface="Noto Sans Symbols"/>
                <a:ea typeface="Noto Sans Symbols"/>
                <a:cs typeface="Noto Sans Symbols"/>
                <a:sym typeface="Noto Sans Symbols"/>
              </a:rPr>
              <a:t>⎤</a:t>
            </a:r>
            <a:endParaRPr sz="1700">
              <a:solidFill>
                <a:schemeClr val="dk1"/>
              </a:solidFill>
              <a:latin typeface="Noto Sans Symbols"/>
              <a:ea typeface="Noto Sans Symbols"/>
              <a:cs typeface="Noto Sans Symbols"/>
              <a:sym typeface="Noto Sans Symbols"/>
            </a:endParaRPr>
          </a:p>
        </p:txBody>
      </p:sp>
      <p:sp>
        <p:nvSpPr>
          <p:cNvPr id="394" name="Google Shape;394;p22"/>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3"/>
          <p:cNvSpPr txBox="1"/>
          <p:nvPr>
            <p:ph type="title"/>
          </p:nvPr>
        </p:nvSpPr>
        <p:spPr>
          <a:xfrm>
            <a:off x="618540" y="428701"/>
            <a:ext cx="467550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Inverse transformations</a:t>
            </a:r>
            <a:endParaRPr sz="2800"/>
          </a:p>
        </p:txBody>
      </p:sp>
      <p:sp>
        <p:nvSpPr>
          <p:cNvPr id="400" name="Google Shape;400;p23"/>
          <p:cNvSpPr txBox="1"/>
          <p:nvPr/>
        </p:nvSpPr>
        <p:spPr>
          <a:xfrm>
            <a:off x="547217" y="1484121"/>
            <a:ext cx="3147695" cy="29972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244A70"/>
              </a:buClr>
              <a:buSzPts val="1800"/>
              <a:buFont typeface="Arial"/>
              <a:buChar char="•"/>
            </a:pPr>
            <a:r>
              <a:rPr b="1" lang="en-US" sz="1800">
                <a:solidFill>
                  <a:srgbClr val="244A70"/>
                </a:solidFill>
                <a:latin typeface="Arial"/>
                <a:ea typeface="Arial"/>
                <a:cs typeface="Arial"/>
                <a:sym typeface="Arial"/>
              </a:rPr>
              <a:t>Inverse translation matrix</a:t>
            </a:r>
            <a:endParaRPr sz="1800">
              <a:solidFill>
                <a:schemeClr val="dk1"/>
              </a:solidFill>
              <a:latin typeface="Arial"/>
              <a:ea typeface="Arial"/>
              <a:cs typeface="Arial"/>
              <a:sym typeface="Arial"/>
            </a:endParaRPr>
          </a:p>
        </p:txBody>
      </p:sp>
      <p:sp>
        <p:nvSpPr>
          <p:cNvPr id="401" name="Google Shape;401;p23"/>
          <p:cNvSpPr txBox="1"/>
          <p:nvPr/>
        </p:nvSpPr>
        <p:spPr>
          <a:xfrm>
            <a:off x="690789" y="2870245"/>
            <a:ext cx="6039232" cy="289823"/>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244A70"/>
              </a:buClr>
              <a:buSzPts val="1800"/>
              <a:buFont typeface="Arial"/>
              <a:buChar char="•"/>
            </a:pPr>
            <a:r>
              <a:rPr b="1" lang="en-US" sz="1800">
                <a:solidFill>
                  <a:srgbClr val="244A70"/>
                </a:solidFill>
                <a:latin typeface="Arial"/>
                <a:ea typeface="Arial"/>
                <a:cs typeface="Arial"/>
                <a:sym typeface="Arial"/>
              </a:rPr>
              <a:t>Two-Dimensional ROTATION matrix</a:t>
            </a:r>
            <a:endParaRPr/>
          </a:p>
        </p:txBody>
      </p:sp>
      <p:sp>
        <p:nvSpPr>
          <p:cNvPr id="402" name="Google Shape;402;p23"/>
          <p:cNvSpPr txBox="1"/>
          <p:nvPr/>
        </p:nvSpPr>
        <p:spPr>
          <a:xfrm>
            <a:off x="547217" y="4502277"/>
            <a:ext cx="4302760" cy="289823"/>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244A70"/>
              </a:buClr>
              <a:buSzPts val="1800"/>
              <a:buFont typeface="Arial"/>
              <a:buChar char="•"/>
            </a:pPr>
            <a:r>
              <a:rPr b="1" lang="en-US" sz="1800">
                <a:solidFill>
                  <a:srgbClr val="244A70"/>
                </a:solidFill>
                <a:latin typeface="Arial"/>
                <a:ea typeface="Arial"/>
                <a:cs typeface="Arial"/>
                <a:sym typeface="Arial"/>
              </a:rPr>
              <a:t>Two-Dimensional SCALING matrix</a:t>
            </a:r>
            <a:endParaRPr sz="1800">
              <a:solidFill>
                <a:schemeClr val="dk1"/>
              </a:solidFill>
              <a:latin typeface="Arial"/>
              <a:ea typeface="Arial"/>
              <a:cs typeface="Arial"/>
              <a:sym typeface="Arial"/>
            </a:endParaRPr>
          </a:p>
        </p:txBody>
      </p:sp>
      <p:sp>
        <p:nvSpPr>
          <p:cNvPr id="403" name="Google Shape;403;p23"/>
          <p:cNvSpPr txBox="1"/>
          <p:nvPr/>
        </p:nvSpPr>
        <p:spPr>
          <a:xfrm>
            <a:off x="2021065" y="2338504"/>
            <a:ext cx="275590" cy="484505"/>
          </a:xfrm>
          <a:prstGeom prst="rect">
            <a:avLst/>
          </a:prstGeom>
          <a:noFill/>
          <a:ln>
            <a:noFill/>
          </a:ln>
        </p:spPr>
        <p:txBody>
          <a:bodyPr anchorCtr="0" anchor="t" bIns="0" lIns="0" spcFirstLastPara="1" rIns="0" wrap="square" tIns="16500">
            <a:spAutoFit/>
          </a:bodyPr>
          <a:lstStyle/>
          <a:p>
            <a:pPr indent="0" lvl="0" marL="38100" marR="0" rtl="0" algn="l">
              <a:lnSpc>
                <a:spcPct val="108424"/>
              </a:lnSpc>
              <a:spcBef>
                <a:spcPts val="0"/>
              </a:spcBef>
              <a:spcAft>
                <a:spcPts val="0"/>
              </a:spcAft>
              <a:buNone/>
            </a:pPr>
            <a:r>
              <a:rPr lang="en-US" sz="1650">
                <a:solidFill>
                  <a:schemeClr val="dk1"/>
                </a:solidFill>
                <a:latin typeface="Noto Sans Symbols"/>
                <a:ea typeface="Noto Sans Symbols"/>
                <a:cs typeface="Noto Sans Symbols"/>
                <a:sym typeface="Noto Sans Symbols"/>
              </a:rPr>
              <a:t>⎢</a:t>
            </a:r>
            <a:endParaRPr sz="1650">
              <a:solidFill>
                <a:schemeClr val="dk1"/>
              </a:solidFill>
              <a:latin typeface="Noto Sans Symbols"/>
              <a:ea typeface="Noto Sans Symbols"/>
              <a:cs typeface="Noto Sans Symbols"/>
              <a:sym typeface="Noto Sans Symbols"/>
            </a:endParaRPr>
          </a:p>
          <a:p>
            <a:pPr indent="0" lvl="0" marL="38100" marR="0" rtl="0" algn="l">
              <a:lnSpc>
                <a:spcPct val="72282"/>
              </a:lnSpc>
              <a:spcBef>
                <a:spcPts val="0"/>
              </a:spcBef>
              <a:spcAft>
                <a:spcPts val="0"/>
              </a:spcAft>
              <a:buNone/>
            </a:pPr>
            <a:r>
              <a:rPr lang="en-US" sz="1650">
                <a:solidFill>
                  <a:schemeClr val="dk1"/>
                </a:solidFill>
                <a:latin typeface="Noto Sans Symbols"/>
                <a:ea typeface="Noto Sans Symbols"/>
                <a:cs typeface="Noto Sans Symbols"/>
                <a:sym typeface="Noto Sans Symbols"/>
              </a:rPr>
              <a:t>⎢</a:t>
            </a:r>
            <a:r>
              <a:rPr baseline="-25000" lang="en-US" sz="2475">
                <a:solidFill>
                  <a:schemeClr val="dk1"/>
                </a:solidFill>
                <a:latin typeface="Noto Sans Symbols"/>
                <a:ea typeface="Noto Sans Symbols"/>
                <a:cs typeface="Noto Sans Symbols"/>
                <a:sym typeface="Noto Sans Symbols"/>
              </a:rPr>
              <a:t>⎣</a:t>
            </a:r>
            <a:r>
              <a:rPr baseline="-25000" lang="en-US" sz="2475">
                <a:solidFill>
                  <a:schemeClr val="dk1"/>
                </a:solidFill>
                <a:latin typeface="Arial"/>
                <a:ea typeface="Arial"/>
                <a:cs typeface="Arial"/>
                <a:sym typeface="Arial"/>
              </a:rPr>
              <a:t>0</a:t>
            </a:r>
            <a:endParaRPr baseline="-25000" sz="2475">
              <a:solidFill>
                <a:schemeClr val="dk1"/>
              </a:solidFill>
              <a:latin typeface="Arial"/>
              <a:ea typeface="Arial"/>
              <a:cs typeface="Arial"/>
              <a:sym typeface="Arial"/>
            </a:endParaRPr>
          </a:p>
        </p:txBody>
      </p:sp>
      <p:sp>
        <p:nvSpPr>
          <p:cNvPr id="404" name="Google Shape;404;p23"/>
          <p:cNvSpPr txBox="1"/>
          <p:nvPr/>
        </p:nvSpPr>
        <p:spPr>
          <a:xfrm>
            <a:off x="2046465" y="1932962"/>
            <a:ext cx="233679" cy="28194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1650">
                <a:solidFill>
                  <a:schemeClr val="dk1"/>
                </a:solidFill>
                <a:latin typeface="Noto Sans Symbols"/>
                <a:ea typeface="Noto Sans Symbols"/>
                <a:cs typeface="Noto Sans Symbols"/>
                <a:sym typeface="Noto Sans Symbols"/>
              </a:rPr>
              <a:t>⎡</a:t>
            </a:r>
            <a:r>
              <a:rPr baseline="30000" lang="en-US" sz="2475">
                <a:solidFill>
                  <a:schemeClr val="dk1"/>
                </a:solidFill>
                <a:latin typeface="Arial"/>
                <a:ea typeface="Arial"/>
                <a:cs typeface="Arial"/>
                <a:sym typeface="Arial"/>
              </a:rPr>
              <a:t>1</a:t>
            </a:r>
            <a:endParaRPr baseline="30000" sz="2475">
              <a:solidFill>
                <a:schemeClr val="dk1"/>
              </a:solidFill>
              <a:latin typeface="Arial"/>
              <a:ea typeface="Arial"/>
              <a:cs typeface="Arial"/>
              <a:sym typeface="Arial"/>
            </a:endParaRPr>
          </a:p>
        </p:txBody>
      </p:sp>
      <p:sp>
        <p:nvSpPr>
          <p:cNvPr id="405" name="Google Shape;405;p23"/>
          <p:cNvSpPr txBox="1"/>
          <p:nvPr/>
        </p:nvSpPr>
        <p:spPr>
          <a:xfrm>
            <a:off x="2852334" y="2298214"/>
            <a:ext cx="387985" cy="525145"/>
          </a:xfrm>
          <a:prstGeom prst="rect">
            <a:avLst/>
          </a:prstGeom>
          <a:noFill/>
          <a:ln>
            <a:noFill/>
          </a:ln>
        </p:spPr>
        <p:txBody>
          <a:bodyPr anchorCtr="0" anchor="t" bIns="0" lIns="0" spcFirstLastPara="1" rIns="0" wrap="square" tIns="16500">
            <a:spAutoFit/>
          </a:bodyPr>
          <a:lstStyle/>
          <a:p>
            <a:pPr indent="0" lvl="0" marL="167640" marR="0" rtl="0" algn="l">
              <a:lnSpc>
                <a:spcPct val="78787"/>
              </a:lnSpc>
              <a:spcBef>
                <a:spcPts val="0"/>
              </a:spcBef>
              <a:spcAft>
                <a:spcPts val="0"/>
              </a:spcAft>
              <a:buNone/>
            </a:pPr>
            <a:r>
              <a:rPr lang="en-US" sz="1000">
                <a:solidFill>
                  <a:schemeClr val="dk1"/>
                </a:solidFill>
                <a:latin typeface="Arial"/>
                <a:ea typeface="Arial"/>
                <a:cs typeface="Arial"/>
                <a:sym typeface="Arial"/>
              </a:rPr>
              <a:t>y </a:t>
            </a:r>
            <a:r>
              <a:rPr baseline="-25000" lang="en-US" sz="2475">
                <a:solidFill>
                  <a:schemeClr val="dk1"/>
                </a:solidFill>
                <a:latin typeface="Noto Sans Symbols"/>
                <a:ea typeface="Noto Sans Symbols"/>
                <a:cs typeface="Noto Sans Symbols"/>
                <a:sym typeface="Noto Sans Symbols"/>
              </a:rPr>
              <a:t>⎥</a:t>
            </a:r>
            <a:endParaRPr baseline="-25000" sz="2475">
              <a:solidFill>
                <a:schemeClr val="dk1"/>
              </a:solidFill>
              <a:latin typeface="Noto Sans Symbols"/>
              <a:ea typeface="Noto Sans Symbols"/>
              <a:cs typeface="Noto Sans Symbols"/>
              <a:sym typeface="Noto Sans Symbols"/>
            </a:endParaRPr>
          </a:p>
          <a:p>
            <a:pPr indent="0" lvl="0" marL="38100" marR="0" rtl="0" algn="l">
              <a:lnSpc>
                <a:spcPct val="78787"/>
              </a:lnSpc>
              <a:spcBef>
                <a:spcPts val="0"/>
              </a:spcBef>
              <a:spcAft>
                <a:spcPts val="0"/>
              </a:spcAft>
              <a:buNone/>
            </a:pPr>
            <a:r>
              <a:rPr baseline="-25000" lang="en-US" sz="2475">
                <a:solidFill>
                  <a:schemeClr val="dk1"/>
                </a:solidFill>
                <a:latin typeface="Arial"/>
                <a:ea typeface="Arial"/>
                <a:cs typeface="Arial"/>
                <a:sym typeface="Arial"/>
              </a:rPr>
              <a:t>1 </a:t>
            </a:r>
            <a:r>
              <a:rPr lang="en-US" sz="1650">
                <a:solidFill>
                  <a:schemeClr val="dk1"/>
                </a:solidFill>
                <a:latin typeface="Noto Sans Symbols"/>
                <a:ea typeface="Noto Sans Symbols"/>
                <a:cs typeface="Noto Sans Symbols"/>
                <a:sym typeface="Noto Sans Symbols"/>
              </a:rPr>
              <a:t>⎥</a:t>
            </a:r>
            <a:r>
              <a:rPr baseline="-25000" lang="en-US" sz="2475">
                <a:solidFill>
                  <a:schemeClr val="dk1"/>
                </a:solidFill>
                <a:latin typeface="Noto Sans Symbols"/>
                <a:ea typeface="Noto Sans Symbols"/>
                <a:cs typeface="Noto Sans Symbols"/>
                <a:sym typeface="Noto Sans Symbols"/>
              </a:rPr>
              <a:t>⎦</a:t>
            </a:r>
            <a:endParaRPr baseline="-25000" sz="2475">
              <a:solidFill>
                <a:schemeClr val="dk1"/>
              </a:solidFill>
              <a:latin typeface="Noto Sans Symbols"/>
              <a:ea typeface="Noto Sans Symbols"/>
              <a:cs typeface="Noto Sans Symbols"/>
              <a:sym typeface="Noto Sans Symbols"/>
            </a:endParaRPr>
          </a:p>
        </p:txBody>
      </p:sp>
      <p:sp>
        <p:nvSpPr>
          <p:cNvPr id="406" name="Google Shape;406;p23"/>
          <p:cNvSpPr txBox="1"/>
          <p:nvPr/>
        </p:nvSpPr>
        <p:spPr>
          <a:xfrm>
            <a:off x="2737276" y="1932962"/>
            <a:ext cx="502920" cy="281940"/>
          </a:xfrm>
          <a:prstGeom prst="rect">
            <a:avLst/>
          </a:prstGeom>
          <a:noFill/>
          <a:ln>
            <a:noFill/>
          </a:ln>
        </p:spPr>
        <p:txBody>
          <a:bodyPr anchorCtr="0" anchor="t" bIns="0" lIns="0" spcFirstLastPara="1" rIns="0" wrap="square" tIns="16500">
            <a:spAutoFit/>
          </a:bodyPr>
          <a:lstStyle/>
          <a:p>
            <a:pPr indent="-157162" lvl="0" marL="201295" marR="0" rtl="0" algn="l">
              <a:lnSpc>
                <a:spcPct val="100000"/>
              </a:lnSpc>
              <a:spcBef>
                <a:spcPts val="0"/>
              </a:spcBef>
              <a:spcAft>
                <a:spcPts val="0"/>
              </a:spcAft>
              <a:buClr>
                <a:schemeClr val="dk1"/>
              </a:buClr>
              <a:buSzPts val="2475"/>
              <a:buFont typeface="Noto Sans Symbols"/>
              <a:buChar char="−"/>
            </a:pPr>
            <a:r>
              <a:rPr baseline="30000" lang="en-US" sz="2475">
                <a:solidFill>
                  <a:schemeClr val="dk1"/>
                </a:solidFill>
                <a:latin typeface="Arial"/>
                <a:ea typeface="Arial"/>
                <a:cs typeface="Arial"/>
                <a:sym typeface="Arial"/>
              </a:rPr>
              <a:t>t </a:t>
            </a:r>
            <a:r>
              <a:rPr baseline="-25000" lang="en-US" sz="1500">
                <a:solidFill>
                  <a:schemeClr val="dk1"/>
                </a:solidFill>
                <a:latin typeface="Arial"/>
                <a:ea typeface="Arial"/>
                <a:cs typeface="Arial"/>
                <a:sym typeface="Arial"/>
              </a:rPr>
              <a:t>x </a:t>
            </a:r>
            <a:r>
              <a:rPr lang="en-US" sz="1650">
                <a:solidFill>
                  <a:schemeClr val="dk1"/>
                </a:solidFill>
                <a:latin typeface="Noto Sans Symbols"/>
                <a:ea typeface="Noto Sans Symbols"/>
                <a:cs typeface="Noto Sans Symbols"/>
                <a:sym typeface="Noto Sans Symbols"/>
              </a:rPr>
              <a:t>⎤</a:t>
            </a:r>
            <a:endParaRPr sz="1650">
              <a:solidFill>
                <a:schemeClr val="dk1"/>
              </a:solidFill>
              <a:latin typeface="Noto Sans Symbols"/>
              <a:ea typeface="Noto Sans Symbols"/>
              <a:cs typeface="Noto Sans Symbols"/>
              <a:sym typeface="Noto Sans Symbols"/>
            </a:endParaRPr>
          </a:p>
        </p:txBody>
      </p:sp>
      <p:sp>
        <p:nvSpPr>
          <p:cNvPr id="407" name="Google Shape;407;p23"/>
          <p:cNvSpPr txBox="1"/>
          <p:nvPr/>
        </p:nvSpPr>
        <p:spPr>
          <a:xfrm>
            <a:off x="1461909" y="1845744"/>
            <a:ext cx="1798955" cy="985519"/>
          </a:xfrm>
          <a:prstGeom prst="rect">
            <a:avLst/>
          </a:prstGeom>
          <a:noFill/>
          <a:ln>
            <a:noFill/>
          </a:ln>
        </p:spPr>
        <p:txBody>
          <a:bodyPr anchorCtr="0" anchor="t" bIns="0" lIns="0" spcFirstLastPara="1" rIns="0" wrap="square" tIns="80000">
            <a:spAutoFit/>
          </a:bodyPr>
          <a:lstStyle/>
          <a:p>
            <a:pPr indent="0" lvl="0" marL="294640" marR="0" rtl="0" algn="ctr">
              <a:lnSpc>
                <a:spcPct val="100000"/>
              </a:lnSpc>
              <a:spcBef>
                <a:spcPts val="0"/>
              </a:spcBef>
              <a:spcAft>
                <a:spcPts val="0"/>
              </a:spcAft>
              <a:buNone/>
            </a:pPr>
            <a:r>
              <a:rPr lang="en-US" sz="1650">
                <a:solidFill>
                  <a:schemeClr val="dk1"/>
                </a:solidFill>
                <a:latin typeface="Arial"/>
                <a:ea typeface="Arial"/>
                <a:cs typeface="Arial"/>
                <a:sym typeface="Arial"/>
              </a:rPr>
              <a:t>0</a:t>
            </a:r>
            <a:endParaRPr sz="1650">
              <a:solidFill>
                <a:schemeClr val="dk1"/>
              </a:solidFill>
              <a:latin typeface="Arial"/>
              <a:ea typeface="Arial"/>
              <a:cs typeface="Arial"/>
              <a:sym typeface="Arial"/>
            </a:endParaRPr>
          </a:p>
          <a:p>
            <a:pPr indent="0" lvl="0" marL="50800" marR="0" rtl="0" algn="l">
              <a:lnSpc>
                <a:spcPct val="100000"/>
              </a:lnSpc>
              <a:spcBef>
                <a:spcPts val="540"/>
              </a:spcBef>
              <a:spcAft>
                <a:spcPts val="0"/>
              </a:spcAft>
              <a:buNone/>
            </a:pPr>
            <a:r>
              <a:rPr lang="en-US" sz="1650">
                <a:solidFill>
                  <a:schemeClr val="dk1"/>
                </a:solidFill>
                <a:latin typeface="Arial"/>
                <a:ea typeface="Arial"/>
                <a:cs typeface="Arial"/>
                <a:sym typeface="Arial"/>
              </a:rPr>
              <a:t>T</a:t>
            </a:r>
            <a:r>
              <a:rPr baseline="30000" lang="en-US" sz="1500">
                <a:solidFill>
                  <a:schemeClr val="dk1"/>
                </a:solidFill>
                <a:latin typeface="Noto Sans Symbols"/>
                <a:ea typeface="Noto Sans Symbols"/>
                <a:cs typeface="Noto Sans Symbols"/>
                <a:sym typeface="Noto Sans Symbols"/>
              </a:rPr>
              <a:t>−</a:t>
            </a:r>
            <a:r>
              <a:rPr baseline="30000" lang="en-US" sz="1500">
                <a:solidFill>
                  <a:schemeClr val="dk1"/>
                </a:solidFill>
                <a:latin typeface="Arial"/>
                <a:ea typeface="Arial"/>
                <a:cs typeface="Arial"/>
                <a:sym typeface="Arial"/>
              </a:rPr>
              <a:t>1 </a:t>
            </a:r>
            <a:r>
              <a:rPr lang="en-US" sz="1650">
                <a:solidFill>
                  <a:schemeClr val="dk1"/>
                </a:solidFill>
                <a:latin typeface="Noto Sans Symbols"/>
                <a:ea typeface="Noto Sans Symbols"/>
                <a:cs typeface="Noto Sans Symbols"/>
                <a:sym typeface="Noto Sans Symbols"/>
              </a:rPr>
              <a:t>=</a:t>
            </a:r>
            <a:r>
              <a:rPr lang="en-US" sz="1650">
                <a:solidFill>
                  <a:schemeClr val="dk1"/>
                </a:solidFill>
                <a:latin typeface="Times New Roman"/>
                <a:ea typeface="Times New Roman"/>
                <a:cs typeface="Times New Roman"/>
                <a:sym typeface="Times New Roman"/>
              </a:rPr>
              <a:t> </a:t>
            </a:r>
            <a:r>
              <a:rPr baseline="30000" lang="en-US" sz="2475">
                <a:solidFill>
                  <a:schemeClr val="dk1"/>
                </a:solidFill>
                <a:latin typeface="Noto Sans Symbols"/>
                <a:ea typeface="Noto Sans Symbols"/>
                <a:cs typeface="Noto Sans Symbols"/>
                <a:sym typeface="Noto Sans Symbols"/>
              </a:rPr>
              <a:t>⎢</a:t>
            </a:r>
            <a:r>
              <a:rPr lang="en-US" sz="1650">
                <a:solidFill>
                  <a:schemeClr val="dk1"/>
                </a:solidFill>
                <a:latin typeface="Arial"/>
                <a:ea typeface="Arial"/>
                <a:cs typeface="Arial"/>
                <a:sym typeface="Arial"/>
              </a:rPr>
              <a:t>0	1	</a:t>
            </a:r>
            <a:r>
              <a:rPr lang="en-US" sz="1650">
                <a:solidFill>
                  <a:schemeClr val="dk1"/>
                </a:solidFill>
                <a:latin typeface="Noto Sans Symbols"/>
                <a:ea typeface="Noto Sans Symbols"/>
                <a:cs typeface="Noto Sans Symbols"/>
                <a:sym typeface="Noto Sans Symbols"/>
              </a:rPr>
              <a:t>−</a:t>
            </a:r>
            <a:r>
              <a:rPr lang="en-US" sz="1650">
                <a:solidFill>
                  <a:schemeClr val="dk1"/>
                </a:solidFill>
                <a:latin typeface="Times New Roman"/>
                <a:ea typeface="Times New Roman"/>
                <a:cs typeface="Times New Roman"/>
                <a:sym typeface="Times New Roman"/>
              </a:rPr>
              <a:t> </a:t>
            </a:r>
            <a:r>
              <a:rPr lang="en-US" sz="1650">
                <a:solidFill>
                  <a:schemeClr val="dk1"/>
                </a:solidFill>
                <a:latin typeface="Arial"/>
                <a:ea typeface="Arial"/>
                <a:cs typeface="Arial"/>
                <a:sym typeface="Arial"/>
              </a:rPr>
              <a:t>t </a:t>
            </a:r>
            <a:r>
              <a:rPr baseline="30000" lang="en-US" sz="2475">
                <a:solidFill>
                  <a:schemeClr val="dk1"/>
                </a:solidFill>
                <a:latin typeface="Noto Sans Symbols"/>
                <a:ea typeface="Noto Sans Symbols"/>
                <a:cs typeface="Noto Sans Symbols"/>
                <a:sym typeface="Noto Sans Symbols"/>
              </a:rPr>
              <a:t>⎥</a:t>
            </a:r>
            <a:endParaRPr baseline="30000" sz="2475">
              <a:solidFill>
                <a:schemeClr val="dk1"/>
              </a:solidFill>
              <a:latin typeface="Noto Sans Symbols"/>
              <a:ea typeface="Noto Sans Symbols"/>
              <a:cs typeface="Noto Sans Symbols"/>
              <a:sym typeface="Noto Sans Symbols"/>
            </a:endParaRPr>
          </a:p>
          <a:p>
            <a:pPr indent="0" lvl="0" marL="294640" marR="0" rtl="0" algn="ctr">
              <a:lnSpc>
                <a:spcPct val="100000"/>
              </a:lnSpc>
              <a:spcBef>
                <a:spcPts val="540"/>
              </a:spcBef>
              <a:spcAft>
                <a:spcPts val="0"/>
              </a:spcAft>
              <a:buNone/>
            </a:pPr>
            <a:r>
              <a:rPr lang="en-US" sz="1650">
                <a:solidFill>
                  <a:schemeClr val="dk1"/>
                </a:solidFill>
                <a:latin typeface="Arial"/>
                <a:ea typeface="Arial"/>
                <a:cs typeface="Arial"/>
                <a:sym typeface="Arial"/>
              </a:rPr>
              <a:t>0</a:t>
            </a:r>
            <a:endParaRPr sz="1650">
              <a:solidFill>
                <a:schemeClr val="dk1"/>
              </a:solidFill>
              <a:latin typeface="Arial"/>
              <a:ea typeface="Arial"/>
              <a:cs typeface="Arial"/>
              <a:sym typeface="Arial"/>
            </a:endParaRPr>
          </a:p>
        </p:txBody>
      </p:sp>
      <p:sp>
        <p:nvSpPr>
          <p:cNvPr id="408" name="Google Shape;408;p23"/>
          <p:cNvSpPr txBox="1"/>
          <p:nvPr/>
        </p:nvSpPr>
        <p:spPr>
          <a:xfrm>
            <a:off x="2104821" y="3829819"/>
            <a:ext cx="163195" cy="504825"/>
          </a:xfrm>
          <a:prstGeom prst="rect">
            <a:avLst/>
          </a:prstGeom>
          <a:noFill/>
          <a:ln>
            <a:noFill/>
          </a:ln>
        </p:spPr>
        <p:txBody>
          <a:bodyPr anchorCtr="0" anchor="t" bIns="0" lIns="0" spcFirstLastPara="1" rIns="0" wrap="square" tIns="12700">
            <a:spAutoFit/>
          </a:bodyPr>
          <a:lstStyle/>
          <a:p>
            <a:pPr indent="0" lvl="0" marL="38100" marR="0" rtl="0" algn="l">
              <a:lnSpc>
                <a:spcPct val="107714"/>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a:p>
            <a:pPr indent="0" lvl="0" marL="38100" marR="0" rtl="0" algn="l">
              <a:lnSpc>
                <a:spcPct val="71809"/>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r>
              <a:rPr baseline="-25000" lang="en-US" sz="2625">
                <a:solidFill>
                  <a:schemeClr val="dk1"/>
                </a:solidFill>
                <a:latin typeface="Noto Sans Symbols"/>
                <a:ea typeface="Noto Sans Symbols"/>
                <a:cs typeface="Noto Sans Symbols"/>
                <a:sym typeface="Noto Sans Symbols"/>
              </a:rPr>
              <a:t>⎣</a:t>
            </a:r>
            <a:endParaRPr baseline="-25000" sz="2625">
              <a:solidFill>
                <a:schemeClr val="dk1"/>
              </a:solidFill>
              <a:latin typeface="Noto Sans Symbols"/>
              <a:ea typeface="Noto Sans Symbols"/>
              <a:cs typeface="Noto Sans Symbols"/>
              <a:sym typeface="Noto Sans Symbols"/>
            </a:endParaRPr>
          </a:p>
        </p:txBody>
      </p:sp>
      <p:sp>
        <p:nvSpPr>
          <p:cNvPr id="409" name="Google Shape;409;p23"/>
          <p:cNvSpPr txBox="1"/>
          <p:nvPr/>
        </p:nvSpPr>
        <p:spPr>
          <a:xfrm>
            <a:off x="3710405" y="3829819"/>
            <a:ext cx="282575" cy="504825"/>
          </a:xfrm>
          <a:prstGeom prst="rect">
            <a:avLst/>
          </a:prstGeom>
          <a:noFill/>
          <a:ln>
            <a:noFill/>
          </a:ln>
        </p:spPr>
        <p:txBody>
          <a:bodyPr anchorCtr="0" anchor="t" bIns="0" lIns="0" spcFirstLastPara="1" rIns="0" wrap="square" tIns="12700">
            <a:spAutoFit/>
          </a:bodyPr>
          <a:lstStyle/>
          <a:p>
            <a:pPr indent="0" lvl="0" marL="157480" marR="0" rtl="0" algn="l">
              <a:lnSpc>
                <a:spcPct val="107714"/>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a:p>
            <a:pPr indent="0" lvl="0" marL="38100" marR="0" rtl="0" algn="l">
              <a:lnSpc>
                <a:spcPct val="71809"/>
              </a:lnSpc>
              <a:spcBef>
                <a:spcPts val="0"/>
              </a:spcBef>
              <a:spcAft>
                <a:spcPts val="0"/>
              </a:spcAft>
              <a:buNone/>
            </a:pPr>
            <a:r>
              <a:rPr baseline="-25000" lang="en-US" sz="2625">
                <a:solidFill>
                  <a:schemeClr val="dk1"/>
                </a:solidFill>
                <a:latin typeface="Arial"/>
                <a:ea typeface="Arial"/>
                <a:cs typeface="Arial"/>
                <a:sym typeface="Arial"/>
              </a:rPr>
              <a:t>1</a:t>
            </a:r>
            <a:r>
              <a:rPr lang="en-US" sz="1750">
                <a:solidFill>
                  <a:schemeClr val="dk1"/>
                </a:solidFill>
                <a:latin typeface="Noto Sans Symbols"/>
                <a:ea typeface="Noto Sans Symbols"/>
                <a:cs typeface="Noto Sans Symbols"/>
                <a:sym typeface="Noto Sans Symbols"/>
              </a:rPr>
              <a:t>⎥</a:t>
            </a:r>
            <a:r>
              <a:rPr baseline="-25000" lang="en-US" sz="2625">
                <a:solidFill>
                  <a:schemeClr val="dk1"/>
                </a:solidFill>
                <a:latin typeface="Noto Sans Symbols"/>
                <a:ea typeface="Noto Sans Symbols"/>
                <a:cs typeface="Noto Sans Symbols"/>
                <a:sym typeface="Noto Sans Symbols"/>
              </a:rPr>
              <a:t>⎦</a:t>
            </a:r>
            <a:endParaRPr baseline="-25000" sz="2625">
              <a:solidFill>
                <a:schemeClr val="dk1"/>
              </a:solidFill>
              <a:latin typeface="Noto Sans Symbols"/>
              <a:ea typeface="Noto Sans Symbols"/>
              <a:cs typeface="Noto Sans Symbols"/>
              <a:sym typeface="Noto Sans Symbols"/>
            </a:endParaRPr>
          </a:p>
        </p:txBody>
      </p:sp>
      <p:sp>
        <p:nvSpPr>
          <p:cNvPr id="410" name="Google Shape;410;p23"/>
          <p:cNvSpPr txBox="1"/>
          <p:nvPr/>
        </p:nvSpPr>
        <p:spPr>
          <a:xfrm>
            <a:off x="2455277" y="4066063"/>
            <a:ext cx="151130" cy="2927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750">
                <a:solidFill>
                  <a:schemeClr val="dk1"/>
                </a:solidFill>
                <a:latin typeface="Arial"/>
                <a:ea typeface="Arial"/>
                <a:cs typeface="Arial"/>
                <a:sym typeface="Arial"/>
              </a:rPr>
              <a:t>0</a:t>
            </a:r>
            <a:endParaRPr sz="1750">
              <a:solidFill>
                <a:schemeClr val="dk1"/>
              </a:solidFill>
              <a:latin typeface="Arial"/>
              <a:ea typeface="Arial"/>
              <a:cs typeface="Arial"/>
              <a:sym typeface="Arial"/>
            </a:endParaRPr>
          </a:p>
        </p:txBody>
      </p:sp>
      <p:sp>
        <p:nvSpPr>
          <p:cNvPr id="411" name="Google Shape;411;p23"/>
          <p:cNvSpPr txBox="1"/>
          <p:nvPr/>
        </p:nvSpPr>
        <p:spPr>
          <a:xfrm>
            <a:off x="3701680" y="3618375"/>
            <a:ext cx="291465" cy="29273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25000" lang="en-US" sz="2625">
                <a:solidFill>
                  <a:schemeClr val="dk1"/>
                </a:solidFill>
                <a:latin typeface="Arial"/>
                <a:ea typeface="Arial"/>
                <a:cs typeface="Arial"/>
                <a:sym typeface="Arial"/>
              </a:rPr>
              <a:t>0</a:t>
            </a: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p:txBody>
      </p:sp>
      <p:sp>
        <p:nvSpPr>
          <p:cNvPr id="412" name="Google Shape;412;p23"/>
          <p:cNvSpPr txBox="1"/>
          <p:nvPr/>
        </p:nvSpPr>
        <p:spPr>
          <a:xfrm>
            <a:off x="1520834" y="3719310"/>
            <a:ext cx="1323975" cy="30797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750">
                <a:solidFill>
                  <a:schemeClr val="dk1"/>
                </a:solidFill>
                <a:latin typeface="Arial"/>
                <a:ea typeface="Arial"/>
                <a:cs typeface="Arial"/>
                <a:sym typeface="Arial"/>
              </a:rPr>
              <a:t>R</a:t>
            </a:r>
            <a:r>
              <a:rPr baseline="30000" lang="en-US" sz="1575">
                <a:solidFill>
                  <a:schemeClr val="dk1"/>
                </a:solidFill>
                <a:latin typeface="Noto Sans Symbols"/>
                <a:ea typeface="Noto Sans Symbols"/>
                <a:cs typeface="Noto Sans Symbols"/>
                <a:sym typeface="Noto Sans Symbols"/>
              </a:rPr>
              <a:t>−</a:t>
            </a:r>
            <a:r>
              <a:rPr baseline="30000" lang="en-US" sz="1575">
                <a:solidFill>
                  <a:schemeClr val="dk1"/>
                </a:solidFill>
                <a:latin typeface="Arial"/>
                <a:ea typeface="Arial"/>
                <a:cs typeface="Arial"/>
                <a:sym typeface="Arial"/>
              </a:rPr>
              <a:t>1  </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baseline="30000" lang="en-US" sz="2625">
                <a:solidFill>
                  <a:schemeClr val="dk1"/>
                </a:solidFill>
                <a:latin typeface="Noto Sans Symbols"/>
                <a:ea typeface="Noto Sans Symbols"/>
                <a:cs typeface="Noto Sans Symbols"/>
                <a:sym typeface="Noto Sans Symbols"/>
              </a:rPr>
              <a:t>⎢</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Arial"/>
                <a:ea typeface="Arial"/>
                <a:cs typeface="Arial"/>
                <a:sym typeface="Arial"/>
              </a:rPr>
              <a:t>sin</a:t>
            </a:r>
            <a:r>
              <a:rPr lang="en-US" sz="1850">
                <a:solidFill>
                  <a:schemeClr val="dk1"/>
                </a:solidFill>
                <a:latin typeface="Noto Sans Symbols"/>
                <a:ea typeface="Noto Sans Symbols"/>
                <a:cs typeface="Noto Sans Symbols"/>
                <a:sym typeface="Noto Sans Symbols"/>
              </a:rPr>
              <a:t>θ</a:t>
            </a:r>
            <a:endParaRPr sz="1850">
              <a:solidFill>
                <a:schemeClr val="dk1"/>
              </a:solidFill>
              <a:latin typeface="Noto Sans Symbols"/>
              <a:ea typeface="Noto Sans Symbols"/>
              <a:cs typeface="Noto Sans Symbols"/>
              <a:sym typeface="Noto Sans Symbols"/>
            </a:endParaRPr>
          </a:p>
        </p:txBody>
      </p:sp>
      <p:sp>
        <p:nvSpPr>
          <p:cNvPr id="413" name="Google Shape;413;p23"/>
          <p:cNvSpPr txBox="1"/>
          <p:nvPr/>
        </p:nvSpPr>
        <p:spPr>
          <a:xfrm>
            <a:off x="2130221" y="3350926"/>
            <a:ext cx="1837689" cy="1008380"/>
          </a:xfrm>
          <a:prstGeom prst="rect">
            <a:avLst/>
          </a:prstGeom>
          <a:noFill/>
          <a:ln>
            <a:noFill/>
          </a:ln>
        </p:spPr>
        <p:txBody>
          <a:bodyPr anchorCtr="0" anchor="t" bIns="0" lIns="0" spcFirstLastPara="1" rIns="0" wrap="square" tIns="55875">
            <a:spAutoFit/>
          </a:bodyPr>
          <a:lstStyle/>
          <a:p>
            <a:pPr indent="0" lvl="0" marL="12700" marR="0" rtl="0" algn="l">
              <a:lnSpc>
                <a:spcPct val="100000"/>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baseline="30000" lang="en-US" sz="2625">
                <a:solidFill>
                  <a:schemeClr val="dk1"/>
                </a:solidFill>
                <a:latin typeface="Arial"/>
                <a:ea typeface="Arial"/>
                <a:cs typeface="Arial"/>
                <a:sym typeface="Arial"/>
              </a:rPr>
              <a:t>cos</a:t>
            </a:r>
            <a:r>
              <a:rPr baseline="30000" lang="en-US" sz="2775">
                <a:solidFill>
                  <a:schemeClr val="dk1"/>
                </a:solidFill>
                <a:latin typeface="Noto Sans Symbols"/>
                <a:ea typeface="Noto Sans Symbols"/>
                <a:cs typeface="Noto Sans Symbols"/>
                <a:sym typeface="Noto Sans Symbols"/>
              </a:rPr>
              <a:t>θ</a:t>
            </a:r>
            <a:r>
              <a:rPr baseline="30000" lang="en-US" sz="2775">
                <a:solidFill>
                  <a:schemeClr val="dk1"/>
                </a:solidFill>
                <a:latin typeface="Times New Roman"/>
                <a:ea typeface="Times New Roman"/>
                <a:cs typeface="Times New Roman"/>
                <a:sym typeface="Times New Roman"/>
              </a:rPr>
              <a:t>	</a:t>
            </a:r>
            <a:r>
              <a:rPr baseline="30000" lang="en-US" sz="2625">
                <a:solidFill>
                  <a:schemeClr val="dk1"/>
                </a:solidFill>
                <a:latin typeface="Arial"/>
                <a:ea typeface="Arial"/>
                <a:cs typeface="Arial"/>
                <a:sym typeface="Arial"/>
              </a:rPr>
              <a:t>sin</a:t>
            </a:r>
            <a:r>
              <a:rPr baseline="30000" lang="en-US" sz="2775">
                <a:solidFill>
                  <a:schemeClr val="dk1"/>
                </a:solidFill>
                <a:latin typeface="Noto Sans Symbols"/>
                <a:ea typeface="Noto Sans Symbols"/>
                <a:cs typeface="Noto Sans Symbols"/>
                <a:sym typeface="Noto Sans Symbols"/>
              </a:rPr>
              <a:t>θ</a:t>
            </a:r>
            <a:r>
              <a:rPr baseline="30000" lang="en-US" sz="2775">
                <a:solidFill>
                  <a:schemeClr val="dk1"/>
                </a:solidFill>
                <a:latin typeface="Times New Roman"/>
                <a:ea typeface="Times New Roman"/>
                <a:cs typeface="Times New Roman"/>
                <a:sym typeface="Times New Roman"/>
              </a:rPr>
              <a:t>	</a:t>
            </a:r>
            <a:r>
              <a:rPr baseline="30000" lang="en-US" sz="2625">
                <a:solidFill>
                  <a:schemeClr val="dk1"/>
                </a:solidFill>
                <a:latin typeface="Arial"/>
                <a:ea typeface="Arial"/>
                <a:cs typeface="Arial"/>
                <a:sym typeface="Arial"/>
              </a:rPr>
              <a:t>0</a:t>
            </a: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a:p>
            <a:pPr indent="-187960" lvl="0" marL="1094105" marR="450215" rtl="0" algn="l">
              <a:lnSpc>
                <a:spcPct val="142162"/>
              </a:lnSpc>
              <a:spcBef>
                <a:spcPts val="15"/>
              </a:spcBef>
              <a:spcAft>
                <a:spcPts val="0"/>
              </a:spcAft>
              <a:buNone/>
            </a:pPr>
            <a:r>
              <a:rPr lang="en-US" sz="1750">
                <a:solidFill>
                  <a:schemeClr val="dk1"/>
                </a:solidFill>
                <a:latin typeface="Arial"/>
                <a:ea typeface="Arial"/>
                <a:cs typeface="Arial"/>
                <a:sym typeface="Arial"/>
              </a:rPr>
              <a:t>cos</a:t>
            </a:r>
            <a:r>
              <a:rPr lang="en-US" sz="1850">
                <a:solidFill>
                  <a:schemeClr val="dk1"/>
                </a:solidFill>
                <a:latin typeface="Noto Sans Symbols"/>
                <a:ea typeface="Noto Sans Symbols"/>
                <a:cs typeface="Noto Sans Symbols"/>
                <a:sym typeface="Noto Sans Symbols"/>
              </a:rPr>
              <a:t>θ</a:t>
            </a:r>
            <a:r>
              <a:rPr lang="en-US" sz="1850">
                <a:solidFill>
                  <a:schemeClr val="dk1"/>
                </a:solidFill>
                <a:latin typeface="Times New Roman"/>
                <a:ea typeface="Times New Roman"/>
                <a:cs typeface="Times New Roman"/>
                <a:sym typeface="Times New Roman"/>
              </a:rPr>
              <a:t> </a:t>
            </a:r>
            <a:r>
              <a:rPr lang="en-US" sz="1750">
                <a:solidFill>
                  <a:schemeClr val="dk1"/>
                </a:solidFill>
                <a:latin typeface="Arial"/>
                <a:ea typeface="Arial"/>
                <a:cs typeface="Arial"/>
                <a:sym typeface="Arial"/>
              </a:rPr>
              <a:t>0</a:t>
            </a:r>
            <a:endParaRPr sz="1750">
              <a:solidFill>
                <a:schemeClr val="dk1"/>
              </a:solidFill>
              <a:latin typeface="Arial"/>
              <a:ea typeface="Arial"/>
              <a:cs typeface="Arial"/>
              <a:sym typeface="Arial"/>
            </a:endParaRPr>
          </a:p>
        </p:txBody>
      </p:sp>
      <p:sp>
        <p:nvSpPr>
          <p:cNvPr id="414" name="Google Shape;414;p23"/>
          <p:cNvSpPr/>
          <p:nvPr/>
        </p:nvSpPr>
        <p:spPr>
          <a:xfrm>
            <a:off x="2263322" y="5065339"/>
            <a:ext cx="285750" cy="0"/>
          </a:xfrm>
          <a:custGeom>
            <a:rect b="b" l="l" r="r" t="t"/>
            <a:pathLst>
              <a:path extrusionOk="0" h="120000" w="285750">
                <a:moveTo>
                  <a:pt x="0" y="0"/>
                </a:moveTo>
                <a:lnTo>
                  <a:pt x="285257" y="0"/>
                </a:lnTo>
              </a:path>
            </a:pathLst>
          </a:custGeom>
          <a:noFill/>
          <a:ln cap="flat" cmpd="sng" w="11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23"/>
          <p:cNvSpPr/>
          <p:nvPr/>
        </p:nvSpPr>
        <p:spPr>
          <a:xfrm>
            <a:off x="2799532" y="5644304"/>
            <a:ext cx="286385" cy="0"/>
          </a:xfrm>
          <a:custGeom>
            <a:rect b="b" l="l" r="r" t="t"/>
            <a:pathLst>
              <a:path extrusionOk="0" h="120000" w="286385">
                <a:moveTo>
                  <a:pt x="0" y="0"/>
                </a:moveTo>
                <a:lnTo>
                  <a:pt x="285854" y="0"/>
                </a:lnTo>
              </a:path>
            </a:pathLst>
          </a:custGeom>
          <a:noFill/>
          <a:ln cap="flat" cmpd="sng" w="11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23"/>
          <p:cNvSpPr txBox="1"/>
          <p:nvPr/>
        </p:nvSpPr>
        <p:spPr>
          <a:xfrm>
            <a:off x="3457102" y="5596223"/>
            <a:ext cx="122555" cy="2914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p:txBody>
      </p:sp>
      <p:sp>
        <p:nvSpPr>
          <p:cNvPr id="417" name="Google Shape;417;p23"/>
          <p:cNvSpPr txBox="1"/>
          <p:nvPr/>
        </p:nvSpPr>
        <p:spPr>
          <a:xfrm>
            <a:off x="3457101" y="4964733"/>
            <a:ext cx="122555" cy="502284"/>
          </a:xfrm>
          <a:prstGeom prst="rect">
            <a:avLst/>
          </a:prstGeom>
          <a:noFill/>
          <a:ln>
            <a:noFill/>
          </a:ln>
        </p:spPr>
        <p:txBody>
          <a:bodyPr anchorCtr="0" anchor="t" bIns="0" lIns="0" spcFirstLastPara="1" rIns="0" wrap="square" tIns="11425">
            <a:spAutoFit/>
          </a:bodyPr>
          <a:lstStyle/>
          <a:p>
            <a:pPr indent="0" lvl="0" marL="12700" marR="0" rtl="0" algn="l">
              <a:lnSpc>
                <a:spcPct val="107428"/>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a:p>
            <a:pPr indent="0" lvl="0" marL="12700" marR="0" rtl="0" algn="l">
              <a:lnSpc>
                <a:spcPct val="107428"/>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p:txBody>
      </p:sp>
      <p:sp>
        <p:nvSpPr>
          <p:cNvPr id="418" name="Google Shape;418;p23"/>
          <p:cNvSpPr txBox="1"/>
          <p:nvPr/>
        </p:nvSpPr>
        <p:spPr>
          <a:xfrm>
            <a:off x="3431702" y="6017587"/>
            <a:ext cx="173355" cy="488950"/>
          </a:xfrm>
          <a:prstGeom prst="rect">
            <a:avLst/>
          </a:prstGeom>
          <a:noFill/>
          <a:ln>
            <a:noFill/>
          </a:ln>
        </p:spPr>
        <p:txBody>
          <a:bodyPr anchorCtr="0" anchor="t" bIns="0" lIns="0" spcFirstLastPara="1" rIns="0" wrap="square" tIns="11425">
            <a:spAutoFit/>
          </a:bodyPr>
          <a:lstStyle/>
          <a:p>
            <a:pPr indent="0" lvl="0" marL="38100" marR="0" rtl="0" algn="l">
              <a:lnSpc>
                <a:spcPct val="104285"/>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a:p>
            <a:pPr indent="0" lvl="0" marL="38100" marR="0" rtl="0" algn="l">
              <a:lnSpc>
                <a:spcPct val="69523"/>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r>
              <a:rPr baseline="-25000" lang="en-US" sz="2625">
                <a:solidFill>
                  <a:schemeClr val="dk1"/>
                </a:solidFill>
                <a:latin typeface="Noto Sans Symbols"/>
                <a:ea typeface="Noto Sans Symbols"/>
                <a:cs typeface="Noto Sans Symbols"/>
                <a:sym typeface="Noto Sans Symbols"/>
              </a:rPr>
              <a:t>⎦</a:t>
            </a:r>
            <a:endParaRPr baseline="-25000" sz="2625">
              <a:solidFill>
                <a:schemeClr val="dk1"/>
              </a:solidFill>
              <a:latin typeface="Noto Sans Symbols"/>
              <a:ea typeface="Noto Sans Symbols"/>
              <a:cs typeface="Noto Sans Symbols"/>
              <a:sym typeface="Noto Sans Symbols"/>
            </a:endParaRPr>
          </a:p>
        </p:txBody>
      </p:sp>
      <p:sp>
        <p:nvSpPr>
          <p:cNvPr id="419" name="Google Shape;419;p23"/>
          <p:cNvSpPr txBox="1"/>
          <p:nvPr/>
        </p:nvSpPr>
        <p:spPr>
          <a:xfrm>
            <a:off x="2144723" y="5596223"/>
            <a:ext cx="122555" cy="2914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p:txBody>
      </p:sp>
      <p:sp>
        <p:nvSpPr>
          <p:cNvPr id="420" name="Google Shape;420;p23"/>
          <p:cNvSpPr txBox="1"/>
          <p:nvPr/>
        </p:nvSpPr>
        <p:spPr>
          <a:xfrm>
            <a:off x="2144723" y="5175404"/>
            <a:ext cx="122555" cy="2914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p:txBody>
      </p:sp>
      <p:sp>
        <p:nvSpPr>
          <p:cNvPr id="421" name="Google Shape;421;p23"/>
          <p:cNvSpPr txBox="1"/>
          <p:nvPr/>
        </p:nvSpPr>
        <p:spPr>
          <a:xfrm>
            <a:off x="2119323" y="6017587"/>
            <a:ext cx="173355" cy="488950"/>
          </a:xfrm>
          <a:prstGeom prst="rect">
            <a:avLst/>
          </a:prstGeom>
          <a:noFill/>
          <a:ln>
            <a:noFill/>
          </a:ln>
        </p:spPr>
        <p:txBody>
          <a:bodyPr anchorCtr="0" anchor="t" bIns="0" lIns="0" spcFirstLastPara="1" rIns="0" wrap="square" tIns="11425">
            <a:spAutoFit/>
          </a:bodyPr>
          <a:lstStyle/>
          <a:p>
            <a:pPr indent="0" lvl="0" marL="38100" marR="0" rtl="0" algn="l">
              <a:lnSpc>
                <a:spcPct val="104285"/>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a:p>
            <a:pPr indent="0" lvl="0" marL="38100" marR="0" rtl="0" algn="l">
              <a:lnSpc>
                <a:spcPct val="69523"/>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r>
              <a:rPr baseline="-25000" lang="en-US" sz="2625">
                <a:solidFill>
                  <a:schemeClr val="dk1"/>
                </a:solidFill>
                <a:latin typeface="Noto Sans Symbols"/>
                <a:ea typeface="Noto Sans Symbols"/>
                <a:cs typeface="Noto Sans Symbols"/>
                <a:sym typeface="Noto Sans Symbols"/>
              </a:rPr>
              <a:t>⎣</a:t>
            </a:r>
            <a:endParaRPr baseline="-25000" sz="2625">
              <a:solidFill>
                <a:schemeClr val="dk1"/>
              </a:solidFill>
              <a:latin typeface="Noto Sans Symbols"/>
              <a:ea typeface="Noto Sans Symbols"/>
              <a:cs typeface="Noto Sans Symbols"/>
              <a:sym typeface="Noto Sans Symbols"/>
            </a:endParaRPr>
          </a:p>
        </p:txBody>
      </p:sp>
      <p:sp>
        <p:nvSpPr>
          <p:cNvPr id="422" name="Google Shape;422;p23"/>
          <p:cNvSpPr txBox="1"/>
          <p:nvPr/>
        </p:nvSpPr>
        <p:spPr>
          <a:xfrm>
            <a:off x="3296424" y="5806916"/>
            <a:ext cx="308610" cy="291465"/>
          </a:xfrm>
          <a:prstGeom prst="rect">
            <a:avLst/>
          </a:prstGeom>
          <a:noFill/>
          <a:ln>
            <a:noFill/>
          </a:ln>
        </p:spPr>
        <p:txBody>
          <a:bodyPr anchorCtr="0" anchor="t" bIns="0" lIns="0" spcFirstLastPara="1" rIns="0" wrap="square" tIns="11425">
            <a:spAutoFit/>
          </a:bodyPr>
          <a:lstStyle/>
          <a:p>
            <a:pPr indent="0" lvl="0" marL="38100" marR="0" rtl="0" algn="l">
              <a:lnSpc>
                <a:spcPct val="100000"/>
              </a:lnSpc>
              <a:spcBef>
                <a:spcPts val="0"/>
              </a:spcBef>
              <a:spcAft>
                <a:spcPts val="0"/>
              </a:spcAft>
              <a:buNone/>
            </a:pPr>
            <a:r>
              <a:rPr baseline="-25000" lang="en-US" sz="2625">
                <a:solidFill>
                  <a:schemeClr val="dk1"/>
                </a:solidFill>
                <a:latin typeface="Arial"/>
                <a:ea typeface="Arial"/>
                <a:cs typeface="Arial"/>
                <a:sym typeface="Arial"/>
              </a:rPr>
              <a:t>1</a:t>
            </a: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p:txBody>
      </p:sp>
      <p:sp>
        <p:nvSpPr>
          <p:cNvPr id="423" name="Google Shape;423;p23"/>
          <p:cNvSpPr txBox="1"/>
          <p:nvPr/>
        </p:nvSpPr>
        <p:spPr>
          <a:xfrm>
            <a:off x="2119323" y="5806916"/>
            <a:ext cx="394970" cy="291465"/>
          </a:xfrm>
          <a:prstGeom prst="rect">
            <a:avLst/>
          </a:prstGeom>
          <a:noFill/>
          <a:ln>
            <a:noFill/>
          </a:ln>
        </p:spPr>
        <p:txBody>
          <a:bodyPr anchorCtr="0" anchor="t" bIns="0" lIns="0" spcFirstLastPara="1" rIns="0" wrap="square" tIns="11425">
            <a:spAutoFit/>
          </a:bodyPr>
          <a:lstStyle/>
          <a:p>
            <a:pPr indent="0" lvl="0" marL="38100" marR="0" rtl="0" algn="l">
              <a:lnSpc>
                <a:spcPct val="100000"/>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baseline="-25000" lang="en-US" sz="2625">
                <a:solidFill>
                  <a:schemeClr val="dk1"/>
                </a:solidFill>
                <a:latin typeface="Arial"/>
                <a:ea typeface="Arial"/>
                <a:cs typeface="Arial"/>
                <a:sym typeface="Arial"/>
              </a:rPr>
              <a:t>0</a:t>
            </a:r>
            <a:endParaRPr baseline="-25000" sz="2625">
              <a:solidFill>
                <a:schemeClr val="dk1"/>
              </a:solidFill>
              <a:latin typeface="Arial"/>
              <a:ea typeface="Arial"/>
              <a:cs typeface="Arial"/>
              <a:sym typeface="Arial"/>
            </a:endParaRPr>
          </a:p>
        </p:txBody>
      </p:sp>
      <p:sp>
        <p:nvSpPr>
          <p:cNvPr id="424" name="Google Shape;424;p23"/>
          <p:cNvSpPr txBox="1"/>
          <p:nvPr/>
        </p:nvSpPr>
        <p:spPr>
          <a:xfrm>
            <a:off x="3286623" y="5385552"/>
            <a:ext cx="318770" cy="291465"/>
          </a:xfrm>
          <a:prstGeom prst="rect">
            <a:avLst/>
          </a:prstGeom>
          <a:noFill/>
          <a:ln>
            <a:noFill/>
          </a:ln>
        </p:spPr>
        <p:txBody>
          <a:bodyPr anchorCtr="0" anchor="t" bIns="0" lIns="0" spcFirstLastPara="1" rIns="0" wrap="square" tIns="11425">
            <a:spAutoFit/>
          </a:bodyPr>
          <a:lstStyle/>
          <a:p>
            <a:pPr indent="0" lvl="0" marL="38100" marR="0" rtl="0" algn="l">
              <a:lnSpc>
                <a:spcPct val="100000"/>
              </a:lnSpc>
              <a:spcBef>
                <a:spcPts val="0"/>
              </a:spcBef>
              <a:spcAft>
                <a:spcPts val="0"/>
              </a:spcAft>
              <a:buNone/>
            </a:pPr>
            <a:r>
              <a:rPr baseline="-25000" lang="en-US" sz="2625">
                <a:solidFill>
                  <a:schemeClr val="dk1"/>
                </a:solidFill>
                <a:latin typeface="Arial"/>
                <a:ea typeface="Arial"/>
                <a:cs typeface="Arial"/>
                <a:sym typeface="Arial"/>
              </a:rPr>
              <a:t>0</a:t>
            </a: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p:txBody>
      </p:sp>
      <p:sp>
        <p:nvSpPr>
          <p:cNvPr id="425" name="Google Shape;425;p23"/>
          <p:cNvSpPr txBox="1"/>
          <p:nvPr/>
        </p:nvSpPr>
        <p:spPr>
          <a:xfrm>
            <a:off x="2859073" y="4886477"/>
            <a:ext cx="176530" cy="72898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750">
                <a:solidFill>
                  <a:schemeClr val="dk1"/>
                </a:solidFill>
                <a:latin typeface="Arial"/>
                <a:ea typeface="Arial"/>
                <a:cs typeface="Arial"/>
                <a:sym typeface="Arial"/>
              </a:rPr>
              <a:t>0</a:t>
            </a:r>
            <a:endParaRPr sz="1750">
              <a:solidFill>
                <a:schemeClr val="dk1"/>
              </a:solidFill>
              <a:latin typeface="Arial"/>
              <a:ea typeface="Arial"/>
              <a:cs typeface="Arial"/>
              <a:sym typeface="Arial"/>
            </a:endParaRPr>
          </a:p>
          <a:p>
            <a:pPr indent="0" lvl="0" marL="22860" marR="0" rtl="0" algn="l">
              <a:lnSpc>
                <a:spcPct val="100000"/>
              </a:lnSpc>
              <a:spcBef>
                <a:spcPts val="1345"/>
              </a:spcBef>
              <a:spcAft>
                <a:spcPts val="0"/>
              </a:spcAft>
              <a:buNone/>
            </a:pPr>
            <a:r>
              <a:rPr lang="en-US" sz="1750">
                <a:solidFill>
                  <a:schemeClr val="dk1"/>
                </a:solidFill>
                <a:latin typeface="Arial"/>
                <a:ea typeface="Arial"/>
                <a:cs typeface="Arial"/>
                <a:sym typeface="Arial"/>
              </a:rPr>
              <a:t>1</a:t>
            </a:r>
            <a:endParaRPr sz="1750">
              <a:solidFill>
                <a:schemeClr val="dk1"/>
              </a:solidFill>
              <a:latin typeface="Arial"/>
              <a:ea typeface="Arial"/>
              <a:cs typeface="Arial"/>
              <a:sym typeface="Arial"/>
            </a:endParaRPr>
          </a:p>
        </p:txBody>
      </p:sp>
      <p:sp>
        <p:nvSpPr>
          <p:cNvPr id="426" name="Google Shape;426;p23"/>
          <p:cNvSpPr txBox="1"/>
          <p:nvPr/>
        </p:nvSpPr>
        <p:spPr>
          <a:xfrm>
            <a:off x="2119323" y="4964733"/>
            <a:ext cx="325755" cy="291465"/>
          </a:xfrm>
          <a:prstGeom prst="rect">
            <a:avLst/>
          </a:prstGeom>
          <a:noFill/>
          <a:ln>
            <a:noFill/>
          </a:ln>
        </p:spPr>
        <p:txBody>
          <a:bodyPr anchorCtr="0" anchor="t" bIns="0" lIns="0" spcFirstLastPara="1" rIns="0" wrap="square" tIns="11425">
            <a:spAutoFit/>
          </a:bodyPr>
          <a:lstStyle/>
          <a:p>
            <a:pPr indent="0" lvl="0" marL="38100" marR="0" rtl="0" algn="l">
              <a:lnSpc>
                <a:spcPct val="100000"/>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r>
              <a:rPr baseline="-25000" lang="en-US" sz="2625">
                <a:solidFill>
                  <a:schemeClr val="dk1"/>
                </a:solidFill>
                <a:latin typeface="Arial"/>
                <a:ea typeface="Arial"/>
                <a:cs typeface="Arial"/>
                <a:sym typeface="Arial"/>
              </a:rPr>
              <a:t>s</a:t>
            </a:r>
            <a:endParaRPr baseline="-25000" sz="2625">
              <a:solidFill>
                <a:schemeClr val="dk1"/>
              </a:solidFill>
              <a:latin typeface="Arial"/>
              <a:ea typeface="Arial"/>
              <a:cs typeface="Arial"/>
              <a:sym typeface="Arial"/>
            </a:endParaRPr>
          </a:p>
        </p:txBody>
      </p:sp>
      <p:sp>
        <p:nvSpPr>
          <p:cNvPr id="427" name="Google Shape;427;p23"/>
          <p:cNvSpPr txBox="1"/>
          <p:nvPr/>
        </p:nvSpPr>
        <p:spPr>
          <a:xfrm>
            <a:off x="2119323" y="4754061"/>
            <a:ext cx="1498600" cy="291465"/>
          </a:xfrm>
          <a:prstGeom prst="rect">
            <a:avLst/>
          </a:prstGeom>
          <a:noFill/>
          <a:ln>
            <a:noFill/>
          </a:ln>
        </p:spPr>
        <p:txBody>
          <a:bodyPr anchorCtr="0" anchor="t" bIns="0" lIns="0" spcFirstLastPara="1" rIns="0" wrap="square" tIns="11425">
            <a:spAutoFit/>
          </a:bodyPr>
          <a:lstStyle/>
          <a:p>
            <a:pPr indent="0" lvl="0" marL="38100" marR="0" rtl="0" algn="l">
              <a:lnSpc>
                <a:spcPct val="100000"/>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baseline="30000" lang="en-US" sz="2625">
                <a:solidFill>
                  <a:schemeClr val="dk1"/>
                </a:solidFill>
                <a:latin typeface="Arial"/>
                <a:ea typeface="Arial"/>
                <a:cs typeface="Arial"/>
                <a:sym typeface="Arial"/>
              </a:rPr>
              <a:t>1	</a:t>
            </a:r>
            <a:r>
              <a:rPr baseline="-25000" lang="en-US" sz="2625">
                <a:solidFill>
                  <a:schemeClr val="dk1"/>
                </a:solidFill>
                <a:latin typeface="Arial"/>
                <a:ea typeface="Arial"/>
                <a:cs typeface="Arial"/>
                <a:sym typeface="Arial"/>
              </a:rPr>
              <a:t>0</a:t>
            </a: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p:txBody>
      </p:sp>
      <p:sp>
        <p:nvSpPr>
          <p:cNvPr id="428" name="Google Shape;428;p23"/>
          <p:cNvSpPr txBox="1"/>
          <p:nvPr/>
        </p:nvSpPr>
        <p:spPr>
          <a:xfrm>
            <a:off x="2779194" y="5639643"/>
            <a:ext cx="294640" cy="554355"/>
          </a:xfrm>
          <a:prstGeom prst="rect">
            <a:avLst/>
          </a:prstGeom>
          <a:noFill/>
          <a:ln>
            <a:noFill/>
          </a:ln>
        </p:spPr>
        <p:txBody>
          <a:bodyPr anchorCtr="0" anchor="t" bIns="0" lIns="0" spcFirstLastPara="1" rIns="0" wrap="square" tIns="11425">
            <a:spAutoFit/>
          </a:bodyPr>
          <a:lstStyle/>
          <a:p>
            <a:pPr indent="0" lvl="0" marL="38100" marR="0" rtl="0" algn="l">
              <a:lnSpc>
                <a:spcPct val="119142"/>
              </a:lnSpc>
              <a:spcBef>
                <a:spcPts val="0"/>
              </a:spcBef>
              <a:spcAft>
                <a:spcPts val="0"/>
              </a:spcAft>
              <a:buNone/>
            </a:pPr>
            <a:r>
              <a:rPr lang="en-US" sz="1750">
                <a:solidFill>
                  <a:schemeClr val="dk1"/>
                </a:solidFill>
                <a:latin typeface="Arial"/>
                <a:ea typeface="Arial"/>
                <a:cs typeface="Arial"/>
                <a:sym typeface="Arial"/>
              </a:rPr>
              <a:t>s</a:t>
            </a:r>
            <a:r>
              <a:rPr baseline="-25000" lang="en-US" sz="1575">
                <a:solidFill>
                  <a:schemeClr val="dk1"/>
                </a:solidFill>
                <a:latin typeface="Arial"/>
                <a:ea typeface="Arial"/>
                <a:cs typeface="Arial"/>
                <a:sym typeface="Arial"/>
              </a:rPr>
              <a:t>x</a:t>
            </a:r>
            <a:endParaRPr baseline="-25000" sz="1575">
              <a:solidFill>
                <a:schemeClr val="dk1"/>
              </a:solidFill>
              <a:latin typeface="Arial"/>
              <a:ea typeface="Arial"/>
              <a:cs typeface="Arial"/>
              <a:sym typeface="Arial"/>
            </a:endParaRPr>
          </a:p>
          <a:p>
            <a:pPr indent="0" lvl="0" marL="92075" marR="0" rtl="0" algn="l">
              <a:lnSpc>
                <a:spcPct val="119142"/>
              </a:lnSpc>
              <a:spcBef>
                <a:spcPts val="0"/>
              </a:spcBef>
              <a:spcAft>
                <a:spcPts val="0"/>
              </a:spcAft>
              <a:buNone/>
            </a:pPr>
            <a:r>
              <a:rPr lang="en-US" sz="1750">
                <a:solidFill>
                  <a:schemeClr val="dk1"/>
                </a:solidFill>
                <a:latin typeface="Arial"/>
                <a:ea typeface="Arial"/>
                <a:cs typeface="Arial"/>
                <a:sym typeface="Arial"/>
              </a:rPr>
              <a:t>0</a:t>
            </a:r>
            <a:endParaRPr sz="1750">
              <a:solidFill>
                <a:schemeClr val="dk1"/>
              </a:solidFill>
              <a:latin typeface="Arial"/>
              <a:ea typeface="Arial"/>
              <a:cs typeface="Arial"/>
              <a:sym typeface="Arial"/>
            </a:endParaRPr>
          </a:p>
        </p:txBody>
      </p:sp>
      <p:sp>
        <p:nvSpPr>
          <p:cNvPr id="429" name="Google Shape;429;p23"/>
          <p:cNvSpPr txBox="1"/>
          <p:nvPr/>
        </p:nvSpPr>
        <p:spPr>
          <a:xfrm>
            <a:off x="2409781" y="5204893"/>
            <a:ext cx="101600" cy="1854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050">
                <a:solidFill>
                  <a:schemeClr val="dk1"/>
                </a:solidFill>
                <a:latin typeface="Arial"/>
                <a:ea typeface="Arial"/>
                <a:cs typeface="Arial"/>
                <a:sym typeface="Arial"/>
              </a:rPr>
              <a:t>x</a:t>
            </a:r>
            <a:endParaRPr sz="1050">
              <a:solidFill>
                <a:schemeClr val="dk1"/>
              </a:solidFill>
              <a:latin typeface="Arial"/>
              <a:ea typeface="Arial"/>
              <a:cs typeface="Arial"/>
              <a:sym typeface="Arial"/>
            </a:endParaRPr>
          </a:p>
        </p:txBody>
      </p:sp>
      <p:sp>
        <p:nvSpPr>
          <p:cNvPr id="430" name="Google Shape;430;p23"/>
          <p:cNvSpPr txBox="1"/>
          <p:nvPr/>
        </p:nvSpPr>
        <p:spPr>
          <a:xfrm>
            <a:off x="1477219" y="5465420"/>
            <a:ext cx="1037590" cy="291465"/>
          </a:xfrm>
          <a:prstGeom prst="rect">
            <a:avLst/>
          </a:prstGeom>
          <a:noFill/>
          <a:ln>
            <a:noFill/>
          </a:ln>
        </p:spPr>
        <p:txBody>
          <a:bodyPr anchorCtr="0" anchor="t" bIns="0" lIns="0" spcFirstLastPara="1" rIns="0" wrap="square" tIns="11425">
            <a:spAutoFit/>
          </a:bodyPr>
          <a:lstStyle/>
          <a:p>
            <a:pPr indent="0" lvl="0" marL="38100" marR="0" rtl="0" algn="l">
              <a:lnSpc>
                <a:spcPct val="100000"/>
              </a:lnSpc>
              <a:spcBef>
                <a:spcPts val="0"/>
              </a:spcBef>
              <a:spcAft>
                <a:spcPts val="0"/>
              </a:spcAft>
              <a:buNone/>
            </a:pPr>
            <a:r>
              <a:rPr lang="en-US" sz="1750">
                <a:solidFill>
                  <a:schemeClr val="dk1"/>
                </a:solidFill>
                <a:latin typeface="Arial"/>
                <a:ea typeface="Arial"/>
                <a:cs typeface="Arial"/>
                <a:sym typeface="Arial"/>
              </a:rPr>
              <a:t>S</a:t>
            </a:r>
            <a:r>
              <a:rPr baseline="30000" lang="en-US" sz="1575">
                <a:solidFill>
                  <a:schemeClr val="dk1"/>
                </a:solidFill>
                <a:latin typeface="Noto Sans Symbols"/>
                <a:ea typeface="Noto Sans Symbols"/>
                <a:cs typeface="Noto Sans Symbols"/>
                <a:sym typeface="Noto Sans Symbols"/>
              </a:rPr>
              <a:t>−</a:t>
            </a:r>
            <a:r>
              <a:rPr baseline="30000" lang="en-US" sz="1575">
                <a:solidFill>
                  <a:schemeClr val="dk1"/>
                </a:solidFill>
                <a:latin typeface="Arial"/>
                <a:ea typeface="Arial"/>
                <a:cs typeface="Arial"/>
                <a:sym typeface="Arial"/>
              </a:rPr>
              <a:t>1 </a:t>
            </a: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baseline="30000" lang="en-US" sz="2625">
                <a:solidFill>
                  <a:schemeClr val="dk1"/>
                </a:solidFill>
                <a:latin typeface="Noto Sans Symbols"/>
                <a:ea typeface="Noto Sans Symbols"/>
                <a:cs typeface="Noto Sans Symbols"/>
                <a:sym typeface="Noto Sans Symbols"/>
              </a:rPr>
              <a:t>⎢</a:t>
            </a:r>
            <a:r>
              <a:rPr baseline="30000" lang="en-US" sz="2625">
                <a:solidFill>
                  <a:schemeClr val="dk1"/>
                </a:solidFill>
                <a:latin typeface="Times New Roman"/>
                <a:ea typeface="Times New Roman"/>
                <a:cs typeface="Times New Roman"/>
                <a:sym typeface="Times New Roman"/>
              </a:rPr>
              <a:t> </a:t>
            </a:r>
            <a:r>
              <a:rPr lang="en-US" sz="1750">
                <a:solidFill>
                  <a:schemeClr val="dk1"/>
                </a:solidFill>
                <a:latin typeface="Arial"/>
                <a:ea typeface="Arial"/>
                <a:cs typeface="Arial"/>
                <a:sym typeface="Arial"/>
              </a:rPr>
              <a:t>0</a:t>
            </a:r>
            <a:endParaRPr sz="1750">
              <a:solidFill>
                <a:schemeClr val="dk1"/>
              </a:solidFill>
              <a:latin typeface="Arial"/>
              <a:ea typeface="Arial"/>
              <a:cs typeface="Arial"/>
              <a:sym typeface="Arial"/>
            </a:endParaRPr>
          </a:p>
        </p:txBody>
      </p:sp>
      <p:sp>
        <p:nvSpPr>
          <p:cNvPr id="431" name="Google Shape;431;p23"/>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4"/>
          <p:cNvSpPr txBox="1"/>
          <p:nvPr>
            <p:ph type="title"/>
          </p:nvPr>
        </p:nvSpPr>
        <p:spPr>
          <a:xfrm>
            <a:off x="618540" y="278129"/>
            <a:ext cx="4697095"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Two-dimensional composite  transformation (1)</a:t>
            </a:r>
            <a:endParaRPr/>
          </a:p>
        </p:txBody>
      </p:sp>
      <p:sp>
        <p:nvSpPr>
          <p:cNvPr id="437" name="Google Shape;437;p24"/>
          <p:cNvSpPr txBox="1"/>
          <p:nvPr/>
        </p:nvSpPr>
        <p:spPr>
          <a:xfrm>
            <a:off x="509117" y="1447930"/>
            <a:ext cx="6787515" cy="4455795"/>
          </a:xfrm>
          <a:prstGeom prst="rect">
            <a:avLst/>
          </a:prstGeom>
          <a:noFill/>
          <a:ln>
            <a:noFill/>
          </a:ln>
        </p:spPr>
        <p:txBody>
          <a:bodyPr anchorCtr="0" anchor="t" bIns="0" lIns="0" spcFirstLastPara="1" rIns="0" wrap="square" tIns="74925">
            <a:spAutoFit/>
          </a:bodyPr>
          <a:lstStyle/>
          <a:p>
            <a:pPr indent="-342900" lvl="0" marL="393700" marR="0" rtl="0" algn="l">
              <a:lnSpc>
                <a:spcPct val="100000"/>
              </a:lnSpc>
              <a:spcBef>
                <a:spcPts val="0"/>
              </a:spcBef>
              <a:spcAft>
                <a:spcPts val="0"/>
              </a:spcAft>
              <a:buClr>
                <a:srgbClr val="244A70"/>
              </a:buClr>
              <a:buSzPts val="2000"/>
              <a:buFont typeface="Arial"/>
              <a:buChar char="•"/>
            </a:pPr>
            <a:r>
              <a:rPr b="1" lang="en-US" sz="2000">
                <a:solidFill>
                  <a:srgbClr val="244A70"/>
                </a:solidFill>
                <a:latin typeface="Arial"/>
                <a:ea typeface="Arial"/>
                <a:cs typeface="Arial"/>
                <a:sym typeface="Arial"/>
              </a:rPr>
              <a:t>Composite transformation</a:t>
            </a:r>
            <a:endParaRPr sz="2000">
              <a:solidFill>
                <a:schemeClr val="dk1"/>
              </a:solidFill>
              <a:latin typeface="Arial"/>
              <a:ea typeface="Arial"/>
              <a:cs typeface="Arial"/>
              <a:sym typeface="Arial"/>
            </a:endParaRPr>
          </a:p>
          <a:p>
            <a:pPr indent="-287654" lvl="1" marL="794385" marR="0" rtl="0" algn="l">
              <a:lnSpc>
                <a:spcPct val="100000"/>
              </a:lnSpc>
              <a:spcBef>
                <a:spcPts val="440"/>
              </a:spcBef>
              <a:spcAft>
                <a:spcPts val="0"/>
              </a:spcAft>
              <a:buClr>
                <a:srgbClr val="244A70"/>
              </a:buClr>
              <a:buSzPts val="1800"/>
              <a:buFont typeface="Arial"/>
              <a:buChar char="–"/>
            </a:pPr>
            <a:r>
              <a:rPr b="1" i="0" lang="en-US" sz="1800" u="none" cap="none" strike="noStrike">
                <a:solidFill>
                  <a:srgbClr val="244A70"/>
                </a:solidFill>
                <a:latin typeface="Arial"/>
                <a:ea typeface="Arial"/>
                <a:cs typeface="Arial"/>
                <a:sym typeface="Arial"/>
              </a:rPr>
              <a:t>A sequence of transformations</a:t>
            </a:r>
            <a:endParaRPr b="0" i="0" sz="1800" u="none" cap="none" strike="noStrike">
              <a:solidFill>
                <a:schemeClr val="dk1"/>
              </a:solidFill>
              <a:latin typeface="Arial"/>
              <a:ea typeface="Arial"/>
              <a:cs typeface="Arial"/>
              <a:sym typeface="Arial"/>
            </a:endParaRPr>
          </a:p>
          <a:p>
            <a:pPr indent="-287654" lvl="1" marL="794385" marR="0" rtl="0" algn="l">
              <a:lnSpc>
                <a:spcPct val="100000"/>
              </a:lnSpc>
              <a:spcBef>
                <a:spcPts val="434"/>
              </a:spcBef>
              <a:spcAft>
                <a:spcPts val="0"/>
              </a:spcAft>
              <a:buClr>
                <a:srgbClr val="244A70"/>
              </a:buClr>
              <a:buSzPts val="1800"/>
              <a:buFont typeface="Arial"/>
              <a:buChar char="–"/>
            </a:pPr>
            <a:r>
              <a:rPr b="1" i="0" lang="en-US" sz="1800" u="none" cap="none" strike="noStrike">
                <a:solidFill>
                  <a:srgbClr val="244A70"/>
                </a:solidFill>
                <a:latin typeface="Arial"/>
                <a:ea typeface="Arial"/>
                <a:cs typeface="Arial"/>
                <a:sym typeface="Arial"/>
              </a:rPr>
              <a:t>Calculate composite transformation matrix rather than</a:t>
            </a:r>
            <a:endParaRPr b="0" i="0" sz="1800" u="none" cap="none" strike="noStrike">
              <a:solidFill>
                <a:schemeClr val="dk1"/>
              </a:solidFill>
              <a:latin typeface="Arial"/>
              <a:ea typeface="Arial"/>
              <a:cs typeface="Arial"/>
              <a:sym typeface="Arial"/>
            </a:endParaRPr>
          </a:p>
          <a:p>
            <a:pPr indent="0" lvl="0" marL="794385" marR="0" rtl="0" algn="l">
              <a:lnSpc>
                <a:spcPct val="100000"/>
              </a:lnSpc>
              <a:spcBef>
                <a:spcPts val="0"/>
              </a:spcBef>
              <a:spcAft>
                <a:spcPts val="0"/>
              </a:spcAft>
              <a:buNone/>
            </a:pPr>
            <a:r>
              <a:rPr b="1" lang="en-US" sz="1800">
                <a:solidFill>
                  <a:srgbClr val="244A70"/>
                </a:solidFill>
                <a:latin typeface="Arial"/>
                <a:ea typeface="Arial"/>
                <a:cs typeface="Arial"/>
                <a:sym typeface="Arial"/>
              </a:rPr>
              <a:t>applying individual transformations</a:t>
            </a:r>
            <a:endParaRPr sz="1800">
              <a:solidFill>
                <a:schemeClr val="dk1"/>
              </a:solidFill>
              <a:latin typeface="Arial"/>
              <a:ea typeface="Arial"/>
              <a:cs typeface="Arial"/>
              <a:sym typeface="Arial"/>
            </a:endParaRPr>
          </a:p>
          <a:p>
            <a:pPr indent="0" lvl="0" marL="1138555" marR="0" rtl="0" algn="l">
              <a:lnSpc>
                <a:spcPct val="100000"/>
              </a:lnSpc>
              <a:spcBef>
                <a:spcPts val="285"/>
              </a:spcBef>
              <a:spcAft>
                <a:spcPts val="0"/>
              </a:spcAft>
              <a:buNone/>
            </a:pPr>
            <a:r>
              <a:rPr lang="en-US" sz="1850">
                <a:solidFill>
                  <a:schemeClr val="dk1"/>
                </a:solidFill>
                <a:latin typeface="Arial"/>
                <a:ea typeface="Arial"/>
                <a:cs typeface="Arial"/>
                <a:sym typeface="Arial"/>
              </a:rPr>
              <a:t>P'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lang="en-US" sz="1850">
                <a:solidFill>
                  <a:schemeClr val="dk1"/>
                </a:solidFill>
                <a:latin typeface="Arial"/>
                <a:ea typeface="Arial"/>
                <a:cs typeface="Arial"/>
                <a:sym typeface="Arial"/>
              </a:rPr>
              <a:t>M</a:t>
            </a:r>
            <a:r>
              <a:rPr baseline="-25000" lang="en-US" sz="1650">
                <a:solidFill>
                  <a:schemeClr val="dk1"/>
                </a:solidFill>
                <a:latin typeface="Arial"/>
                <a:ea typeface="Arial"/>
                <a:cs typeface="Arial"/>
                <a:sym typeface="Arial"/>
              </a:rPr>
              <a:t>2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lang="en-US" sz="1850">
                <a:solidFill>
                  <a:schemeClr val="dk1"/>
                </a:solidFill>
                <a:latin typeface="Arial"/>
                <a:ea typeface="Arial"/>
                <a:cs typeface="Arial"/>
                <a:sym typeface="Arial"/>
              </a:rPr>
              <a:t>M</a:t>
            </a:r>
            <a:r>
              <a:rPr baseline="-25000" lang="en-US" sz="1650">
                <a:solidFill>
                  <a:schemeClr val="dk1"/>
                </a:solidFill>
                <a:latin typeface="Arial"/>
                <a:ea typeface="Arial"/>
                <a:cs typeface="Arial"/>
                <a:sym typeface="Arial"/>
              </a:rPr>
              <a:t>1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Arial"/>
                <a:ea typeface="Arial"/>
                <a:cs typeface="Arial"/>
                <a:sym typeface="Arial"/>
              </a:rPr>
              <a:t>P</a:t>
            </a:r>
            <a:endParaRPr sz="1850">
              <a:solidFill>
                <a:schemeClr val="dk1"/>
              </a:solidFill>
              <a:latin typeface="Arial"/>
              <a:ea typeface="Arial"/>
              <a:cs typeface="Arial"/>
              <a:sym typeface="Arial"/>
            </a:endParaRPr>
          </a:p>
          <a:p>
            <a:pPr indent="0" lvl="0" marL="1138555" marR="0" rtl="0" algn="l">
              <a:lnSpc>
                <a:spcPct val="100000"/>
              </a:lnSpc>
              <a:spcBef>
                <a:spcPts val="615"/>
              </a:spcBef>
              <a:spcAft>
                <a:spcPts val="0"/>
              </a:spcAft>
              <a:buNone/>
            </a:pPr>
            <a:r>
              <a:rPr lang="en-US" sz="1850">
                <a:solidFill>
                  <a:schemeClr val="dk1"/>
                </a:solidFill>
                <a:latin typeface="Arial"/>
                <a:ea typeface="Arial"/>
                <a:cs typeface="Arial"/>
                <a:sym typeface="Arial"/>
              </a:rPr>
              <a:t>P'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lang="en-US" sz="1850">
                <a:solidFill>
                  <a:schemeClr val="dk1"/>
                </a:solidFill>
                <a:latin typeface="Arial"/>
                <a:ea typeface="Arial"/>
                <a:cs typeface="Arial"/>
                <a:sym typeface="Arial"/>
              </a:rPr>
              <a:t>M</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Arial"/>
                <a:ea typeface="Arial"/>
                <a:cs typeface="Arial"/>
                <a:sym typeface="Arial"/>
              </a:rPr>
              <a:t>P</a:t>
            </a:r>
            <a:endParaRPr sz="1850">
              <a:solidFill>
                <a:schemeClr val="dk1"/>
              </a:solidFill>
              <a:latin typeface="Arial"/>
              <a:ea typeface="Arial"/>
              <a:cs typeface="Arial"/>
              <a:sym typeface="Arial"/>
            </a:endParaRPr>
          </a:p>
          <a:p>
            <a:pPr indent="-342900" lvl="0" marL="393700" marR="0" rtl="0" algn="l">
              <a:lnSpc>
                <a:spcPct val="100000"/>
              </a:lnSpc>
              <a:spcBef>
                <a:spcPts val="315"/>
              </a:spcBef>
              <a:spcAft>
                <a:spcPts val="0"/>
              </a:spcAft>
              <a:buClr>
                <a:srgbClr val="244A70"/>
              </a:buClr>
              <a:buSzPts val="2000"/>
              <a:buFont typeface="Arial"/>
              <a:buChar char="•"/>
            </a:pPr>
            <a:r>
              <a:rPr b="1" lang="en-US" sz="2000">
                <a:solidFill>
                  <a:srgbClr val="244A70"/>
                </a:solidFill>
                <a:latin typeface="Arial"/>
                <a:ea typeface="Arial"/>
                <a:cs typeface="Arial"/>
                <a:sym typeface="Arial"/>
              </a:rPr>
              <a:t>Composite two-dimensional translations</a:t>
            </a:r>
            <a:endParaRPr sz="2000">
              <a:solidFill>
                <a:schemeClr val="dk1"/>
              </a:solidFill>
              <a:latin typeface="Arial"/>
              <a:ea typeface="Arial"/>
              <a:cs typeface="Arial"/>
              <a:sym typeface="Arial"/>
            </a:endParaRPr>
          </a:p>
          <a:p>
            <a:pPr indent="-287654" lvl="1" marL="794385" marR="0" rtl="0" algn="l">
              <a:lnSpc>
                <a:spcPct val="100000"/>
              </a:lnSpc>
              <a:spcBef>
                <a:spcPts val="440"/>
              </a:spcBef>
              <a:spcAft>
                <a:spcPts val="0"/>
              </a:spcAft>
              <a:buClr>
                <a:srgbClr val="244A70"/>
              </a:buClr>
              <a:buSzPts val="1800"/>
              <a:buFont typeface="Arial"/>
              <a:buChar char="–"/>
            </a:pPr>
            <a:r>
              <a:rPr b="1" i="0" lang="en-US" sz="1800" u="none" cap="none" strike="noStrike">
                <a:solidFill>
                  <a:srgbClr val="244A70"/>
                </a:solidFill>
                <a:latin typeface="Arial"/>
                <a:ea typeface="Arial"/>
                <a:cs typeface="Arial"/>
                <a:sym typeface="Arial"/>
              </a:rPr>
              <a:t>Apply two successive translations, T</a:t>
            </a:r>
            <a:r>
              <a:rPr b="1" baseline="-25000" i="0" lang="en-US" sz="1800" u="none" cap="none" strike="noStrike">
                <a:solidFill>
                  <a:srgbClr val="244A70"/>
                </a:solidFill>
                <a:latin typeface="Arial"/>
                <a:ea typeface="Arial"/>
                <a:cs typeface="Arial"/>
                <a:sym typeface="Arial"/>
              </a:rPr>
              <a:t>1 </a:t>
            </a:r>
            <a:r>
              <a:rPr b="1" i="0" lang="en-US" sz="1800" u="none" cap="none" strike="noStrike">
                <a:solidFill>
                  <a:srgbClr val="244A70"/>
                </a:solidFill>
                <a:latin typeface="Arial"/>
                <a:ea typeface="Arial"/>
                <a:cs typeface="Arial"/>
                <a:sym typeface="Arial"/>
              </a:rPr>
              <a:t>and T</a:t>
            </a:r>
            <a:r>
              <a:rPr b="1" baseline="-25000" i="0" lang="en-US" sz="1800" u="none" cap="none" strike="noStrike">
                <a:solidFill>
                  <a:srgbClr val="244A70"/>
                </a:solidFill>
                <a:latin typeface="Arial"/>
                <a:ea typeface="Arial"/>
                <a:cs typeface="Arial"/>
                <a:sym typeface="Arial"/>
              </a:rPr>
              <a:t>2</a:t>
            </a:r>
            <a:endParaRPr b="0" baseline="-25000" i="0" sz="1800" u="none" cap="none" strike="noStrike">
              <a:solidFill>
                <a:schemeClr val="dk1"/>
              </a:solidFill>
              <a:latin typeface="Arial"/>
              <a:ea typeface="Arial"/>
              <a:cs typeface="Arial"/>
              <a:sym typeface="Arial"/>
            </a:endParaRPr>
          </a:p>
          <a:p>
            <a:pPr indent="0" lvl="0" marL="1170305" marR="0" rtl="0" algn="l">
              <a:lnSpc>
                <a:spcPct val="100000"/>
              </a:lnSpc>
              <a:spcBef>
                <a:spcPts val="175"/>
              </a:spcBef>
              <a:spcAft>
                <a:spcPts val="0"/>
              </a:spcAft>
              <a:buNone/>
            </a:pPr>
            <a:r>
              <a:rPr i="1" lang="en-US" sz="1900">
                <a:solidFill>
                  <a:schemeClr val="dk1"/>
                </a:solidFill>
                <a:latin typeface="Times New Roman"/>
                <a:ea typeface="Times New Roman"/>
                <a:cs typeface="Times New Roman"/>
                <a:sym typeface="Times New Roman"/>
              </a:rPr>
              <a:t>T</a:t>
            </a:r>
            <a:r>
              <a:rPr baseline="-25000" lang="en-US" sz="1650">
                <a:solidFill>
                  <a:schemeClr val="dk1"/>
                </a:solidFill>
                <a:latin typeface="Times New Roman"/>
                <a:ea typeface="Times New Roman"/>
                <a:cs typeface="Times New Roman"/>
                <a:sym typeface="Times New Roman"/>
              </a:rPr>
              <a:t>1  </a:t>
            </a:r>
            <a:r>
              <a:rPr lang="en-US" sz="1900">
                <a:solidFill>
                  <a:schemeClr val="dk1"/>
                </a:solidFill>
                <a:latin typeface="Noto Sans Symbols"/>
                <a:ea typeface="Noto Sans Symbols"/>
                <a:cs typeface="Noto Sans Symbols"/>
                <a:sym typeface="Noto Sans Symbols"/>
              </a:rPr>
              <a:t>=</a:t>
            </a:r>
            <a:r>
              <a:rPr lang="en-US" sz="1900">
                <a:solidFill>
                  <a:schemeClr val="dk1"/>
                </a:solidFill>
                <a:latin typeface="Times New Roman"/>
                <a:ea typeface="Times New Roman"/>
                <a:cs typeface="Times New Roman"/>
                <a:sym typeface="Times New Roman"/>
              </a:rPr>
              <a:t> </a:t>
            </a:r>
            <a:r>
              <a:rPr i="1" lang="en-US" sz="1900">
                <a:solidFill>
                  <a:schemeClr val="dk1"/>
                </a:solidFill>
                <a:latin typeface="Times New Roman"/>
                <a:ea typeface="Times New Roman"/>
                <a:cs typeface="Times New Roman"/>
                <a:sym typeface="Times New Roman"/>
              </a:rPr>
              <a:t>T </a:t>
            </a:r>
            <a:r>
              <a:rPr lang="en-US" sz="1900">
                <a:solidFill>
                  <a:schemeClr val="dk1"/>
                </a:solidFill>
                <a:latin typeface="Times New Roman"/>
                <a:ea typeface="Times New Roman"/>
                <a:cs typeface="Times New Roman"/>
                <a:sym typeface="Times New Roman"/>
              </a:rPr>
              <a:t>(</a:t>
            </a:r>
            <a:r>
              <a:rPr i="1" lang="en-US" sz="1900">
                <a:solidFill>
                  <a:schemeClr val="dk1"/>
                </a:solidFill>
                <a:latin typeface="Times New Roman"/>
                <a:ea typeface="Times New Roman"/>
                <a:cs typeface="Times New Roman"/>
                <a:sym typeface="Times New Roman"/>
              </a:rPr>
              <a:t>t</a:t>
            </a:r>
            <a:r>
              <a:rPr baseline="-25000" i="1" lang="en-US" sz="1650">
                <a:solidFill>
                  <a:schemeClr val="dk1"/>
                </a:solidFill>
                <a:latin typeface="Times New Roman"/>
                <a:ea typeface="Times New Roman"/>
                <a:cs typeface="Times New Roman"/>
                <a:sym typeface="Times New Roman"/>
              </a:rPr>
              <a:t>x</a:t>
            </a:r>
            <a:r>
              <a:rPr baseline="-25000" lang="en-US" sz="1650">
                <a:solidFill>
                  <a:schemeClr val="dk1"/>
                </a:solidFill>
                <a:latin typeface="Times New Roman"/>
                <a:ea typeface="Times New Roman"/>
                <a:cs typeface="Times New Roman"/>
                <a:sym typeface="Times New Roman"/>
              </a:rPr>
              <a:t>1</a:t>
            </a:r>
            <a:r>
              <a:rPr lang="en-US" sz="1900">
                <a:solidFill>
                  <a:schemeClr val="dk1"/>
                </a:solidFill>
                <a:latin typeface="Times New Roman"/>
                <a:ea typeface="Times New Roman"/>
                <a:cs typeface="Times New Roman"/>
                <a:sym typeface="Times New Roman"/>
              </a:rPr>
              <a:t>, </a:t>
            </a:r>
            <a:r>
              <a:rPr i="1" lang="en-US" sz="1900">
                <a:solidFill>
                  <a:schemeClr val="dk1"/>
                </a:solidFill>
                <a:latin typeface="Times New Roman"/>
                <a:ea typeface="Times New Roman"/>
                <a:cs typeface="Times New Roman"/>
                <a:sym typeface="Times New Roman"/>
              </a:rPr>
              <a:t>t</a:t>
            </a:r>
            <a:r>
              <a:rPr baseline="-25000" i="1" lang="en-US" sz="1650">
                <a:solidFill>
                  <a:schemeClr val="dk1"/>
                </a:solidFill>
                <a:latin typeface="Times New Roman"/>
                <a:ea typeface="Times New Roman"/>
                <a:cs typeface="Times New Roman"/>
                <a:sym typeface="Times New Roman"/>
              </a:rPr>
              <a:t>y</a:t>
            </a:r>
            <a:r>
              <a:rPr baseline="-25000" lang="en-US" sz="1650">
                <a:solidFill>
                  <a:schemeClr val="dk1"/>
                </a:solidFill>
                <a:latin typeface="Times New Roman"/>
                <a:ea typeface="Times New Roman"/>
                <a:cs typeface="Times New Roman"/>
                <a:sym typeface="Times New Roman"/>
              </a:rPr>
              <a:t>1 </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0" lvl="0" marL="1170305" marR="0" rtl="0" algn="l">
              <a:lnSpc>
                <a:spcPct val="100000"/>
              </a:lnSpc>
              <a:spcBef>
                <a:spcPts val="855"/>
              </a:spcBef>
              <a:spcAft>
                <a:spcPts val="0"/>
              </a:spcAft>
              <a:buNone/>
            </a:pPr>
            <a:r>
              <a:rPr i="1" lang="en-US" sz="1900">
                <a:solidFill>
                  <a:schemeClr val="dk1"/>
                </a:solidFill>
                <a:latin typeface="Times New Roman"/>
                <a:ea typeface="Times New Roman"/>
                <a:cs typeface="Times New Roman"/>
                <a:sym typeface="Times New Roman"/>
              </a:rPr>
              <a:t>T</a:t>
            </a:r>
            <a:r>
              <a:rPr baseline="-25000" lang="en-US" sz="1650">
                <a:solidFill>
                  <a:schemeClr val="dk1"/>
                </a:solidFill>
                <a:latin typeface="Times New Roman"/>
                <a:ea typeface="Times New Roman"/>
                <a:cs typeface="Times New Roman"/>
                <a:sym typeface="Times New Roman"/>
              </a:rPr>
              <a:t>2  </a:t>
            </a:r>
            <a:r>
              <a:rPr lang="en-US" sz="1900">
                <a:solidFill>
                  <a:schemeClr val="dk1"/>
                </a:solidFill>
                <a:latin typeface="Noto Sans Symbols"/>
                <a:ea typeface="Noto Sans Symbols"/>
                <a:cs typeface="Noto Sans Symbols"/>
                <a:sym typeface="Noto Sans Symbols"/>
              </a:rPr>
              <a:t>=</a:t>
            </a:r>
            <a:r>
              <a:rPr lang="en-US" sz="1900">
                <a:solidFill>
                  <a:schemeClr val="dk1"/>
                </a:solidFill>
                <a:latin typeface="Times New Roman"/>
                <a:ea typeface="Times New Roman"/>
                <a:cs typeface="Times New Roman"/>
                <a:sym typeface="Times New Roman"/>
              </a:rPr>
              <a:t> </a:t>
            </a:r>
            <a:r>
              <a:rPr i="1" lang="en-US" sz="1900">
                <a:solidFill>
                  <a:schemeClr val="dk1"/>
                </a:solidFill>
                <a:latin typeface="Times New Roman"/>
                <a:ea typeface="Times New Roman"/>
                <a:cs typeface="Times New Roman"/>
                <a:sym typeface="Times New Roman"/>
              </a:rPr>
              <a:t>T </a:t>
            </a:r>
            <a:r>
              <a:rPr lang="en-US" sz="1900">
                <a:solidFill>
                  <a:schemeClr val="dk1"/>
                </a:solidFill>
                <a:latin typeface="Times New Roman"/>
                <a:ea typeface="Times New Roman"/>
                <a:cs typeface="Times New Roman"/>
                <a:sym typeface="Times New Roman"/>
              </a:rPr>
              <a:t>(</a:t>
            </a:r>
            <a:r>
              <a:rPr i="1" lang="en-US" sz="1900">
                <a:solidFill>
                  <a:schemeClr val="dk1"/>
                </a:solidFill>
                <a:latin typeface="Times New Roman"/>
                <a:ea typeface="Times New Roman"/>
                <a:cs typeface="Times New Roman"/>
                <a:sym typeface="Times New Roman"/>
              </a:rPr>
              <a:t>t</a:t>
            </a:r>
            <a:r>
              <a:rPr baseline="-25000" i="1" lang="en-US" sz="1650">
                <a:solidFill>
                  <a:schemeClr val="dk1"/>
                </a:solidFill>
                <a:latin typeface="Times New Roman"/>
                <a:ea typeface="Times New Roman"/>
                <a:cs typeface="Times New Roman"/>
                <a:sym typeface="Times New Roman"/>
              </a:rPr>
              <a:t>x </a:t>
            </a:r>
            <a:r>
              <a:rPr baseline="-25000" lang="en-US" sz="1650">
                <a:solidFill>
                  <a:schemeClr val="dk1"/>
                </a:solidFill>
                <a:latin typeface="Times New Roman"/>
                <a:ea typeface="Times New Roman"/>
                <a:cs typeface="Times New Roman"/>
                <a:sym typeface="Times New Roman"/>
              </a:rPr>
              <a:t>2 </a:t>
            </a:r>
            <a:r>
              <a:rPr lang="en-US" sz="1900">
                <a:solidFill>
                  <a:schemeClr val="dk1"/>
                </a:solidFill>
                <a:latin typeface="Times New Roman"/>
                <a:ea typeface="Times New Roman"/>
                <a:cs typeface="Times New Roman"/>
                <a:sym typeface="Times New Roman"/>
              </a:rPr>
              <a:t>, </a:t>
            </a:r>
            <a:r>
              <a:rPr i="1" lang="en-US" sz="1900">
                <a:solidFill>
                  <a:schemeClr val="dk1"/>
                </a:solidFill>
                <a:latin typeface="Times New Roman"/>
                <a:ea typeface="Times New Roman"/>
                <a:cs typeface="Times New Roman"/>
                <a:sym typeface="Times New Roman"/>
              </a:rPr>
              <a:t>t</a:t>
            </a:r>
            <a:r>
              <a:rPr baseline="-25000" i="1" lang="en-US" sz="1650">
                <a:solidFill>
                  <a:schemeClr val="dk1"/>
                </a:solidFill>
                <a:latin typeface="Times New Roman"/>
                <a:ea typeface="Times New Roman"/>
                <a:cs typeface="Times New Roman"/>
                <a:sym typeface="Times New Roman"/>
              </a:rPr>
              <a:t>y </a:t>
            </a:r>
            <a:r>
              <a:rPr baseline="-25000" lang="en-US" sz="1650">
                <a:solidFill>
                  <a:schemeClr val="dk1"/>
                </a:solidFill>
                <a:latin typeface="Times New Roman"/>
                <a:ea typeface="Times New Roman"/>
                <a:cs typeface="Times New Roman"/>
                <a:sym typeface="Times New Roman"/>
              </a:rPr>
              <a:t>2 </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0" lvl="0" marL="1193165" marR="0" rtl="0" algn="l">
              <a:lnSpc>
                <a:spcPct val="100000"/>
              </a:lnSpc>
              <a:spcBef>
                <a:spcPts val="865"/>
              </a:spcBef>
              <a:spcAft>
                <a:spcPts val="0"/>
              </a:spcAft>
              <a:buNone/>
            </a:pPr>
            <a:r>
              <a:rPr i="1" lang="en-US" sz="1900">
                <a:solidFill>
                  <a:schemeClr val="dk1"/>
                </a:solidFill>
                <a:latin typeface="Times New Roman"/>
                <a:ea typeface="Times New Roman"/>
                <a:cs typeface="Times New Roman"/>
                <a:sym typeface="Times New Roman"/>
              </a:rPr>
              <a:t>P</a:t>
            </a:r>
            <a:r>
              <a:rPr lang="en-US" sz="1900">
                <a:solidFill>
                  <a:schemeClr val="dk1"/>
                </a:solidFill>
                <a:latin typeface="Times New Roman"/>
                <a:ea typeface="Times New Roman"/>
                <a:cs typeface="Times New Roman"/>
                <a:sym typeface="Times New Roman"/>
              </a:rPr>
              <a:t>' </a:t>
            </a:r>
            <a:r>
              <a:rPr lang="en-US" sz="1900">
                <a:solidFill>
                  <a:schemeClr val="dk1"/>
                </a:solidFill>
                <a:latin typeface="Noto Sans Symbols"/>
                <a:ea typeface="Noto Sans Symbols"/>
                <a:cs typeface="Noto Sans Symbols"/>
                <a:sym typeface="Noto Sans Symbols"/>
              </a:rPr>
              <a:t>=</a:t>
            </a:r>
            <a:r>
              <a:rPr lang="en-US" sz="1900">
                <a:solidFill>
                  <a:schemeClr val="dk1"/>
                </a:solidFill>
                <a:latin typeface="Times New Roman"/>
                <a:ea typeface="Times New Roman"/>
                <a:cs typeface="Times New Roman"/>
                <a:sym typeface="Times New Roman"/>
              </a:rPr>
              <a:t> </a:t>
            </a:r>
            <a:r>
              <a:rPr i="1" lang="en-US" sz="1900">
                <a:solidFill>
                  <a:schemeClr val="dk1"/>
                </a:solidFill>
                <a:latin typeface="Times New Roman"/>
                <a:ea typeface="Times New Roman"/>
                <a:cs typeface="Times New Roman"/>
                <a:sym typeface="Times New Roman"/>
              </a:rPr>
              <a:t>T</a:t>
            </a:r>
            <a:r>
              <a:rPr baseline="-25000" lang="en-US" sz="1650">
                <a:solidFill>
                  <a:schemeClr val="dk1"/>
                </a:solidFill>
                <a:latin typeface="Times New Roman"/>
                <a:ea typeface="Times New Roman"/>
                <a:cs typeface="Times New Roman"/>
                <a:sym typeface="Times New Roman"/>
              </a:rPr>
              <a:t>2  </a:t>
            </a:r>
            <a:r>
              <a:rPr lang="en-US" sz="1900">
                <a:solidFill>
                  <a:schemeClr val="dk1"/>
                </a:solidFill>
                <a:latin typeface="Noto Sans Symbols"/>
                <a:ea typeface="Noto Sans Symbols"/>
                <a:cs typeface="Noto Sans Symbols"/>
                <a:sym typeface="Noto Sans Symbols"/>
              </a:rPr>
              <a:t>⋅</a:t>
            </a:r>
            <a:r>
              <a:rPr lang="en-US" sz="1900">
                <a:solidFill>
                  <a:schemeClr val="dk1"/>
                </a:solidFill>
                <a:latin typeface="Times New Roman"/>
                <a:ea typeface="Times New Roman"/>
                <a:cs typeface="Times New Roman"/>
                <a:sym typeface="Times New Roman"/>
              </a:rPr>
              <a:t> (</a:t>
            </a:r>
            <a:r>
              <a:rPr i="1" lang="en-US" sz="1900">
                <a:solidFill>
                  <a:schemeClr val="dk1"/>
                </a:solidFill>
                <a:latin typeface="Times New Roman"/>
                <a:ea typeface="Times New Roman"/>
                <a:cs typeface="Times New Roman"/>
                <a:sym typeface="Times New Roman"/>
              </a:rPr>
              <a:t>T</a:t>
            </a:r>
            <a:r>
              <a:rPr baseline="-25000" lang="en-US" sz="1650">
                <a:solidFill>
                  <a:schemeClr val="dk1"/>
                </a:solidFill>
                <a:latin typeface="Times New Roman"/>
                <a:ea typeface="Times New Roman"/>
                <a:cs typeface="Times New Roman"/>
                <a:sym typeface="Times New Roman"/>
              </a:rPr>
              <a:t>1 </a:t>
            </a:r>
            <a:r>
              <a:rPr lang="en-US" sz="1900">
                <a:solidFill>
                  <a:schemeClr val="dk1"/>
                </a:solidFill>
                <a:latin typeface="Noto Sans Symbols"/>
                <a:ea typeface="Noto Sans Symbols"/>
                <a:cs typeface="Noto Sans Symbols"/>
                <a:sym typeface="Noto Sans Symbols"/>
              </a:rPr>
              <a:t>⋅</a:t>
            </a:r>
            <a:r>
              <a:rPr lang="en-US" sz="1900">
                <a:solidFill>
                  <a:schemeClr val="dk1"/>
                </a:solidFill>
                <a:latin typeface="Times New Roman"/>
                <a:ea typeface="Times New Roman"/>
                <a:cs typeface="Times New Roman"/>
                <a:sym typeface="Times New Roman"/>
              </a:rPr>
              <a:t> </a:t>
            </a:r>
            <a:r>
              <a:rPr i="1" lang="en-US" sz="1900">
                <a:solidFill>
                  <a:schemeClr val="dk1"/>
                </a:solidFill>
                <a:latin typeface="Times New Roman"/>
                <a:ea typeface="Times New Roman"/>
                <a:cs typeface="Times New Roman"/>
                <a:sym typeface="Times New Roman"/>
              </a:rPr>
              <a:t>P</a:t>
            </a:r>
            <a:r>
              <a:rPr lang="en-US" sz="1900">
                <a:solidFill>
                  <a:schemeClr val="dk1"/>
                </a:solidFill>
                <a:latin typeface="Times New Roman"/>
                <a:ea typeface="Times New Roman"/>
                <a:cs typeface="Times New Roman"/>
                <a:sym typeface="Times New Roman"/>
              </a:rPr>
              <a:t>) </a:t>
            </a:r>
            <a:r>
              <a:rPr lang="en-US" sz="1900">
                <a:solidFill>
                  <a:schemeClr val="dk1"/>
                </a:solidFill>
                <a:latin typeface="Noto Sans Symbols"/>
                <a:ea typeface="Noto Sans Symbols"/>
                <a:cs typeface="Noto Sans Symbols"/>
                <a:sym typeface="Noto Sans Symbols"/>
              </a:rPr>
              <a:t>=</a:t>
            </a:r>
            <a:r>
              <a:rPr lang="en-US" sz="1900">
                <a:solidFill>
                  <a:schemeClr val="dk1"/>
                </a:solidFill>
                <a:latin typeface="Times New Roman"/>
                <a:ea typeface="Times New Roman"/>
                <a:cs typeface="Times New Roman"/>
                <a:sym typeface="Times New Roman"/>
              </a:rPr>
              <a:t> (</a:t>
            </a:r>
            <a:r>
              <a:rPr i="1" lang="en-US" sz="1900">
                <a:solidFill>
                  <a:schemeClr val="dk1"/>
                </a:solidFill>
                <a:latin typeface="Times New Roman"/>
                <a:ea typeface="Times New Roman"/>
                <a:cs typeface="Times New Roman"/>
                <a:sym typeface="Times New Roman"/>
              </a:rPr>
              <a:t>T</a:t>
            </a:r>
            <a:r>
              <a:rPr baseline="-25000" lang="en-US" sz="1650">
                <a:solidFill>
                  <a:schemeClr val="dk1"/>
                </a:solidFill>
                <a:latin typeface="Times New Roman"/>
                <a:ea typeface="Times New Roman"/>
                <a:cs typeface="Times New Roman"/>
                <a:sym typeface="Times New Roman"/>
              </a:rPr>
              <a:t>2  </a:t>
            </a:r>
            <a:r>
              <a:rPr lang="en-US" sz="1900">
                <a:solidFill>
                  <a:schemeClr val="dk1"/>
                </a:solidFill>
                <a:latin typeface="Noto Sans Symbols"/>
                <a:ea typeface="Noto Sans Symbols"/>
                <a:cs typeface="Noto Sans Symbols"/>
                <a:sym typeface="Noto Sans Symbols"/>
              </a:rPr>
              <a:t>⋅</a:t>
            </a:r>
            <a:r>
              <a:rPr i="1" lang="en-US" sz="1900">
                <a:solidFill>
                  <a:schemeClr val="dk1"/>
                </a:solidFill>
                <a:latin typeface="Times New Roman"/>
                <a:ea typeface="Times New Roman"/>
                <a:cs typeface="Times New Roman"/>
                <a:sym typeface="Times New Roman"/>
              </a:rPr>
              <a:t>T</a:t>
            </a:r>
            <a:r>
              <a:rPr baseline="-25000" lang="en-US" sz="1650">
                <a:solidFill>
                  <a:schemeClr val="dk1"/>
                </a:solidFill>
                <a:latin typeface="Times New Roman"/>
                <a:ea typeface="Times New Roman"/>
                <a:cs typeface="Times New Roman"/>
                <a:sym typeface="Times New Roman"/>
              </a:rPr>
              <a:t>1 </a:t>
            </a:r>
            <a:r>
              <a:rPr lang="en-US" sz="1900">
                <a:solidFill>
                  <a:schemeClr val="dk1"/>
                </a:solidFill>
                <a:latin typeface="Times New Roman"/>
                <a:ea typeface="Times New Roman"/>
                <a:cs typeface="Times New Roman"/>
                <a:sym typeface="Times New Roman"/>
              </a:rPr>
              <a:t>) </a:t>
            </a:r>
            <a:r>
              <a:rPr lang="en-US" sz="1900">
                <a:solidFill>
                  <a:schemeClr val="dk1"/>
                </a:solidFill>
                <a:latin typeface="Noto Sans Symbols"/>
                <a:ea typeface="Noto Sans Symbols"/>
                <a:cs typeface="Noto Sans Symbols"/>
                <a:sym typeface="Noto Sans Symbols"/>
              </a:rPr>
              <a:t>⋅</a:t>
            </a:r>
            <a:r>
              <a:rPr lang="en-US" sz="1900">
                <a:solidFill>
                  <a:schemeClr val="dk1"/>
                </a:solidFill>
                <a:latin typeface="Times New Roman"/>
                <a:ea typeface="Times New Roman"/>
                <a:cs typeface="Times New Roman"/>
                <a:sym typeface="Times New Roman"/>
              </a:rPr>
              <a:t> </a:t>
            </a:r>
            <a:r>
              <a:rPr i="1" lang="en-US" sz="1900">
                <a:solidFill>
                  <a:schemeClr val="dk1"/>
                </a:solidFill>
                <a:latin typeface="Times New Roman"/>
                <a:ea typeface="Times New Roman"/>
                <a:cs typeface="Times New Roman"/>
                <a:sym typeface="Times New Roman"/>
              </a:rPr>
              <a:t>P</a:t>
            </a:r>
            <a:endParaRPr sz="1900">
              <a:solidFill>
                <a:schemeClr val="dk1"/>
              </a:solidFill>
              <a:latin typeface="Times New Roman"/>
              <a:ea typeface="Times New Roman"/>
              <a:cs typeface="Times New Roman"/>
              <a:sym typeface="Times New Roman"/>
            </a:endParaRPr>
          </a:p>
          <a:p>
            <a:pPr indent="-287654" lvl="1" marL="794385" marR="0" rtl="0" algn="l">
              <a:lnSpc>
                <a:spcPct val="100000"/>
              </a:lnSpc>
              <a:spcBef>
                <a:spcPts val="340"/>
              </a:spcBef>
              <a:spcAft>
                <a:spcPts val="0"/>
              </a:spcAft>
              <a:buClr>
                <a:srgbClr val="244A70"/>
              </a:buClr>
              <a:buSzPts val="1800"/>
              <a:buFont typeface="Arial"/>
              <a:buChar char="–"/>
            </a:pPr>
            <a:r>
              <a:rPr b="1" i="0" lang="en-US" sz="1800" u="none" cap="none" strike="noStrike">
                <a:solidFill>
                  <a:srgbClr val="244A70"/>
                </a:solidFill>
                <a:latin typeface="Arial"/>
                <a:ea typeface="Arial"/>
                <a:cs typeface="Arial"/>
                <a:sym typeface="Arial"/>
              </a:rPr>
              <a:t>Composite transformation matrix in coordinate form</a:t>
            </a:r>
            <a:endParaRPr b="0" i="0" sz="1800" u="none" cap="none" strike="noStrike">
              <a:solidFill>
                <a:schemeClr val="dk1"/>
              </a:solidFill>
              <a:latin typeface="Arial"/>
              <a:ea typeface="Arial"/>
              <a:cs typeface="Arial"/>
              <a:sym typeface="Arial"/>
            </a:endParaRPr>
          </a:p>
          <a:p>
            <a:pPr indent="0" lvl="0" marL="878205" marR="0" rtl="0" algn="l">
              <a:lnSpc>
                <a:spcPct val="100000"/>
              </a:lnSpc>
              <a:spcBef>
                <a:spcPts val="105"/>
              </a:spcBef>
              <a:spcAft>
                <a:spcPts val="0"/>
              </a:spcAft>
              <a:buNone/>
            </a:pPr>
            <a:r>
              <a:rPr i="1" lang="en-US" sz="2200">
                <a:solidFill>
                  <a:schemeClr val="dk1"/>
                </a:solidFill>
                <a:latin typeface="Times New Roman"/>
                <a:ea typeface="Times New Roman"/>
                <a:cs typeface="Times New Roman"/>
                <a:sym typeface="Times New Roman"/>
              </a:rPr>
              <a:t>T </a:t>
            </a:r>
            <a:r>
              <a:rPr lang="en-US" sz="2200">
                <a:solidFill>
                  <a:schemeClr val="dk1"/>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t</a:t>
            </a:r>
            <a:r>
              <a:rPr baseline="-25000" i="1" lang="en-US" sz="1875">
                <a:solidFill>
                  <a:schemeClr val="dk1"/>
                </a:solidFill>
                <a:latin typeface="Times New Roman"/>
                <a:ea typeface="Times New Roman"/>
                <a:cs typeface="Times New Roman"/>
                <a:sym typeface="Times New Roman"/>
              </a:rPr>
              <a:t>x </a:t>
            </a:r>
            <a:r>
              <a:rPr baseline="-25000" lang="en-US" sz="1875">
                <a:solidFill>
                  <a:schemeClr val="dk1"/>
                </a:solidFill>
                <a:latin typeface="Times New Roman"/>
                <a:ea typeface="Times New Roman"/>
                <a:cs typeface="Times New Roman"/>
                <a:sym typeface="Times New Roman"/>
              </a:rPr>
              <a:t>2 </a:t>
            </a:r>
            <a:r>
              <a:rPr lang="en-US" sz="2200">
                <a:solidFill>
                  <a:schemeClr val="dk1"/>
                </a:solidFill>
                <a:latin typeface="Times New Roman"/>
                <a:ea typeface="Times New Roman"/>
                <a:cs typeface="Times New Roman"/>
                <a:sym typeface="Times New Roman"/>
              </a:rPr>
              <a:t>, </a:t>
            </a:r>
            <a:r>
              <a:rPr i="1" lang="en-US" sz="2200">
                <a:solidFill>
                  <a:schemeClr val="dk1"/>
                </a:solidFill>
                <a:latin typeface="Times New Roman"/>
                <a:ea typeface="Times New Roman"/>
                <a:cs typeface="Times New Roman"/>
                <a:sym typeface="Times New Roman"/>
              </a:rPr>
              <a:t>t </a:t>
            </a:r>
            <a:r>
              <a:rPr baseline="-25000" i="1" lang="en-US" sz="1875">
                <a:solidFill>
                  <a:schemeClr val="dk1"/>
                </a:solidFill>
                <a:latin typeface="Times New Roman"/>
                <a:ea typeface="Times New Roman"/>
                <a:cs typeface="Times New Roman"/>
                <a:sym typeface="Times New Roman"/>
              </a:rPr>
              <a:t>y </a:t>
            </a:r>
            <a:r>
              <a:rPr baseline="-25000" lang="en-US" sz="1875">
                <a:solidFill>
                  <a:schemeClr val="dk1"/>
                </a:solidFill>
                <a:latin typeface="Times New Roman"/>
                <a:ea typeface="Times New Roman"/>
                <a:cs typeface="Times New Roman"/>
                <a:sym typeface="Times New Roman"/>
              </a:rPr>
              <a:t>2 </a:t>
            </a:r>
            <a:r>
              <a:rPr lang="en-US" sz="2200">
                <a:solidFill>
                  <a:schemeClr val="dk1"/>
                </a:solidFill>
                <a:latin typeface="Times New Roman"/>
                <a:ea typeface="Times New Roman"/>
                <a:cs typeface="Times New Roman"/>
                <a:sym typeface="Times New Roman"/>
              </a:rPr>
              <a:t>) </a:t>
            </a:r>
            <a:r>
              <a:rPr lang="en-US" sz="2200">
                <a:solidFill>
                  <a:schemeClr val="dk1"/>
                </a:solidFill>
                <a:latin typeface="Noto Sans Symbols"/>
                <a:ea typeface="Noto Sans Symbols"/>
                <a:cs typeface="Noto Sans Symbols"/>
                <a:sym typeface="Noto Sans Symbols"/>
              </a:rPr>
              <a:t>⋅</a:t>
            </a:r>
            <a:r>
              <a:rPr i="1" lang="en-US" sz="2200">
                <a:solidFill>
                  <a:schemeClr val="dk1"/>
                </a:solidFill>
                <a:latin typeface="Times New Roman"/>
                <a:ea typeface="Times New Roman"/>
                <a:cs typeface="Times New Roman"/>
                <a:sym typeface="Times New Roman"/>
              </a:rPr>
              <a:t>T </a:t>
            </a:r>
            <a:r>
              <a:rPr lang="en-US" sz="2200">
                <a:solidFill>
                  <a:schemeClr val="dk1"/>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t</a:t>
            </a:r>
            <a:r>
              <a:rPr baseline="-25000" i="1" lang="en-US" sz="1875">
                <a:solidFill>
                  <a:schemeClr val="dk1"/>
                </a:solidFill>
                <a:latin typeface="Times New Roman"/>
                <a:ea typeface="Times New Roman"/>
                <a:cs typeface="Times New Roman"/>
                <a:sym typeface="Times New Roman"/>
              </a:rPr>
              <a:t>x</a:t>
            </a:r>
            <a:r>
              <a:rPr baseline="-25000" lang="en-US" sz="1875">
                <a:solidFill>
                  <a:schemeClr val="dk1"/>
                </a:solidFill>
                <a:latin typeface="Times New Roman"/>
                <a:ea typeface="Times New Roman"/>
                <a:cs typeface="Times New Roman"/>
                <a:sym typeface="Times New Roman"/>
              </a:rPr>
              <a:t>1 </a:t>
            </a:r>
            <a:r>
              <a:rPr lang="en-US" sz="2200">
                <a:solidFill>
                  <a:schemeClr val="dk1"/>
                </a:solidFill>
                <a:latin typeface="Times New Roman"/>
                <a:ea typeface="Times New Roman"/>
                <a:cs typeface="Times New Roman"/>
                <a:sym typeface="Times New Roman"/>
              </a:rPr>
              <a:t>, </a:t>
            </a:r>
            <a:r>
              <a:rPr i="1" lang="en-US" sz="2200">
                <a:solidFill>
                  <a:schemeClr val="dk1"/>
                </a:solidFill>
                <a:latin typeface="Times New Roman"/>
                <a:ea typeface="Times New Roman"/>
                <a:cs typeface="Times New Roman"/>
                <a:sym typeface="Times New Roman"/>
              </a:rPr>
              <a:t>t</a:t>
            </a:r>
            <a:r>
              <a:rPr baseline="-25000" i="1" lang="en-US" sz="1875">
                <a:solidFill>
                  <a:schemeClr val="dk1"/>
                </a:solidFill>
                <a:latin typeface="Times New Roman"/>
                <a:ea typeface="Times New Roman"/>
                <a:cs typeface="Times New Roman"/>
                <a:sym typeface="Times New Roman"/>
              </a:rPr>
              <a:t>y</a:t>
            </a:r>
            <a:r>
              <a:rPr baseline="-25000" lang="en-US" sz="1875">
                <a:solidFill>
                  <a:schemeClr val="dk1"/>
                </a:solidFill>
                <a:latin typeface="Times New Roman"/>
                <a:ea typeface="Times New Roman"/>
                <a:cs typeface="Times New Roman"/>
                <a:sym typeface="Times New Roman"/>
              </a:rPr>
              <a:t>1 </a:t>
            </a:r>
            <a:r>
              <a:rPr lang="en-US" sz="2200">
                <a:solidFill>
                  <a:schemeClr val="dk1"/>
                </a:solidFill>
                <a:latin typeface="Times New Roman"/>
                <a:ea typeface="Times New Roman"/>
                <a:cs typeface="Times New Roman"/>
                <a:sym typeface="Times New Roman"/>
              </a:rPr>
              <a:t>)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i="1" lang="en-US" sz="2200">
                <a:solidFill>
                  <a:schemeClr val="dk1"/>
                </a:solidFill>
                <a:latin typeface="Times New Roman"/>
                <a:ea typeface="Times New Roman"/>
                <a:cs typeface="Times New Roman"/>
                <a:sym typeface="Times New Roman"/>
              </a:rPr>
              <a:t>T </a:t>
            </a:r>
            <a:r>
              <a:rPr lang="en-US" sz="2200">
                <a:solidFill>
                  <a:schemeClr val="dk1"/>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t</a:t>
            </a:r>
            <a:r>
              <a:rPr baseline="-25000" i="1" lang="en-US" sz="1875">
                <a:solidFill>
                  <a:schemeClr val="dk1"/>
                </a:solidFill>
                <a:latin typeface="Times New Roman"/>
                <a:ea typeface="Times New Roman"/>
                <a:cs typeface="Times New Roman"/>
                <a:sym typeface="Times New Roman"/>
              </a:rPr>
              <a:t>x</a:t>
            </a:r>
            <a:r>
              <a:rPr baseline="-25000" lang="en-US" sz="1875">
                <a:solidFill>
                  <a:schemeClr val="dk1"/>
                </a:solidFill>
                <a:latin typeface="Times New Roman"/>
                <a:ea typeface="Times New Roman"/>
                <a:cs typeface="Times New Roman"/>
                <a:sym typeface="Times New Roman"/>
              </a:rPr>
              <a:t>1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i="1" lang="en-US" sz="2200">
                <a:solidFill>
                  <a:schemeClr val="dk1"/>
                </a:solidFill>
                <a:latin typeface="Times New Roman"/>
                <a:ea typeface="Times New Roman"/>
                <a:cs typeface="Times New Roman"/>
                <a:sym typeface="Times New Roman"/>
              </a:rPr>
              <a:t>t</a:t>
            </a:r>
            <a:r>
              <a:rPr baseline="-25000" i="1" lang="en-US" sz="1875">
                <a:solidFill>
                  <a:schemeClr val="dk1"/>
                </a:solidFill>
                <a:latin typeface="Times New Roman"/>
                <a:ea typeface="Times New Roman"/>
                <a:cs typeface="Times New Roman"/>
                <a:sym typeface="Times New Roman"/>
              </a:rPr>
              <a:t>x </a:t>
            </a:r>
            <a:r>
              <a:rPr baseline="-25000" lang="en-US" sz="1875">
                <a:solidFill>
                  <a:schemeClr val="dk1"/>
                </a:solidFill>
                <a:latin typeface="Times New Roman"/>
                <a:ea typeface="Times New Roman"/>
                <a:cs typeface="Times New Roman"/>
                <a:sym typeface="Times New Roman"/>
              </a:rPr>
              <a:t>2 </a:t>
            </a:r>
            <a:r>
              <a:rPr lang="en-US" sz="2200">
                <a:solidFill>
                  <a:schemeClr val="dk1"/>
                </a:solidFill>
                <a:latin typeface="Times New Roman"/>
                <a:ea typeface="Times New Roman"/>
                <a:cs typeface="Times New Roman"/>
                <a:sym typeface="Times New Roman"/>
              </a:rPr>
              <a:t>, </a:t>
            </a:r>
            <a:r>
              <a:rPr i="1" lang="en-US" sz="2200">
                <a:solidFill>
                  <a:schemeClr val="dk1"/>
                </a:solidFill>
                <a:latin typeface="Times New Roman"/>
                <a:ea typeface="Times New Roman"/>
                <a:cs typeface="Times New Roman"/>
                <a:sym typeface="Times New Roman"/>
              </a:rPr>
              <a:t>t</a:t>
            </a:r>
            <a:r>
              <a:rPr baseline="-25000" i="1" lang="en-US" sz="1875">
                <a:solidFill>
                  <a:schemeClr val="dk1"/>
                </a:solidFill>
                <a:latin typeface="Times New Roman"/>
                <a:ea typeface="Times New Roman"/>
                <a:cs typeface="Times New Roman"/>
                <a:sym typeface="Times New Roman"/>
              </a:rPr>
              <a:t>y</a:t>
            </a:r>
            <a:r>
              <a:rPr baseline="-25000" lang="en-US" sz="1875">
                <a:solidFill>
                  <a:schemeClr val="dk1"/>
                </a:solidFill>
                <a:latin typeface="Times New Roman"/>
                <a:ea typeface="Times New Roman"/>
                <a:cs typeface="Times New Roman"/>
                <a:sym typeface="Times New Roman"/>
              </a:rPr>
              <a:t>1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i="1" lang="en-US" sz="2200">
                <a:solidFill>
                  <a:schemeClr val="dk1"/>
                </a:solidFill>
                <a:latin typeface="Times New Roman"/>
                <a:ea typeface="Times New Roman"/>
                <a:cs typeface="Times New Roman"/>
                <a:sym typeface="Times New Roman"/>
              </a:rPr>
              <a:t>t</a:t>
            </a:r>
            <a:r>
              <a:rPr baseline="-25000" i="1" lang="en-US" sz="1875">
                <a:solidFill>
                  <a:schemeClr val="dk1"/>
                </a:solidFill>
                <a:latin typeface="Times New Roman"/>
                <a:ea typeface="Times New Roman"/>
                <a:cs typeface="Times New Roman"/>
                <a:sym typeface="Times New Roman"/>
              </a:rPr>
              <a:t>y </a:t>
            </a:r>
            <a:r>
              <a:rPr baseline="-25000" lang="en-US" sz="1875">
                <a:solidFill>
                  <a:schemeClr val="dk1"/>
                </a:solidFill>
                <a:latin typeface="Times New Roman"/>
                <a:ea typeface="Times New Roman"/>
                <a:cs typeface="Times New Roman"/>
                <a:sym typeface="Times New Roman"/>
              </a:rPr>
              <a:t>2 </a:t>
            </a: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p:txBody>
      </p:sp>
      <p:sp>
        <p:nvSpPr>
          <p:cNvPr id="438" name="Google Shape;438;p24"/>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5"/>
          <p:cNvSpPr txBox="1"/>
          <p:nvPr>
            <p:ph type="title"/>
          </p:nvPr>
        </p:nvSpPr>
        <p:spPr>
          <a:xfrm>
            <a:off x="618540" y="278129"/>
            <a:ext cx="4697095"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Two-dimensional composite  transformation (2)</a:t>
            </a:r>
            <a:endParaRPr/>
          </a:p>
        </p:txBody>
      </p:sp>
      <p:sp>
        <p:nvSpPr>
          <p:cNvPr id="444" name="Google Shape;444;p25"/>
          <p:cNvSpPr txBox="1"/>
          <p:nvPr/>
        </p:nvSpPr>
        <p:spPr>
          <a:xfrm>
            <a:off x="547217" y="1510030"/>
            <a:ext cx="4912360" cy="330835"/>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rgbClr val="244A70"/>
              </a:buClr>
              <a:buSzPts val="2000"/>
              <a:buFont typeface="Arial"/>
              <a:buChar char="•"/>
            </a:pPr>
            <a:r>
              <a:rPr b="1" lang="en-US" sz="2000">
                <a:solidFill>
                  <a:srgbClr val="244A70"/>
                </a:solidFill>
                <a:latin typeface="Arial"/>
                <a:ea typeface="Arial"/>
                <a:cs typeface="Arial"/>
                <a:sym typeface="Arial"/>
              </a:rPr>
              <a:t>Composite two-dimensional rotations</a:t>
            </a:r>
            <a:endParaRPr sz="2000">
              <a:solidFill>
                <a:schemeClr val="dk1"/>
              </a:solidFill>
              <a:latin typeface="Arial"/>
              <a:ea typeface="Arial"/>
              <a:cs typeface="Arial"/>
              <a:sym typeface="Arial"/>
            </a:endParaRPr>
          </a:p>
        </p:txBody>
      </p:sp>
      <p:sp>
        <p:nvSpPr>
          <p:cNvPr id="445" name="Google Shape;445;p25"/>
          <p:cNvSpPr txBox="1"/>
          <p:nvPr/>
        </p:nvSpPr>
        <p:spPr>
          <a:xfrm>
            <a:off x="979017" y="1871217"/>
            <a:ext cx="5807075"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rgbClr val="244A70"/>
                </a:solidFill>
                <a:latin typeface="Arial"/>
                <a:ea typeface="Arial"/>
                <a:cs typeface="Arial"/>
                <a:sym typeface="Arial"/>
              </a:rPr>
              <a:t>–	</a:t>
            </a:r>
            <a:r>
              <a:rPr b="1" lang="en-US" sz="1800">
                <a:solidFill>
                  <a:srgbClr val="244A70"/>
                </a:solidFill>
                <a:latin typeface="Arial"/>
                <a:ea typeface="Arial"/>
                <a:cs typeface="Arial"/>
                <a:sym typeface="Arial"/>
              </a:rPr>
              <a:t>Two successive rotations, R</a:t>
            </a:r>
            <a:r>
              <a:rPr b="1" baseline="-25000" lang="en-US" sz="1800">
                <a:solidFill>
                  <a:srgbClr val="244A70"/>
                </a:solidFill>
                <a:latin typeface="Arial"/>
                <a:ea typeface="Arial"/>
                <a:cs typeface="Arial"/>
                <a:sym typeface="Arial"/>
              </a:rPr>
              <a:t>1 </a:t>
            </a:r>
            <a:r>
              <a:rPr b="1" lang="en-US" sz="1800">
                <a:solidFill>
                  <a:srgbClr val="244A70"/>
                </a:solidFill>
                <a:latin typeface="Arial"/>
                <a:ea typeface="Arial"/>
                <a:cs typeface="Arial"/>
                <a:sym typeface="Arial"/>
              </a:rPr>
              <a:t>and R</a:t>
            </a:r>
            <a:r>
              <a:rPr b="1" baseline="-25000" lang="en-US" sz="1800">
                <a:solidFill>
                  <a:srgbClr val="244A70"/>
                </a:solidFill>
                <a:latin typeface="Arial"/>
                <a:ea typeface="Arial"/>
                <a:cs typeface="Arial"/>
                <a:sym typeface="Arial"/>
              </a:rPr>
              <a:t>2 </a:t>
            </a:r>
            <a:r>
              <a:rPr b="1" lang="en-US" sz="1800">
                <a:solidFill>
                  <a:srgbClr val="244A70"/>
                </a:solidFill>
                <a:latin typeface="Arial"/>
                <a:ea typeface="Arial"/>
                <a:cs typeface="Arial"/>
                <a:sym typeface="Arial"/>
              </a:rPr>
              <a:t>into a point P</a:t>
            </a:r>
            <a:endParaRPr sz="1800">
              <a:solidFill>
                <a:schemeClr val="dk1"/>
              </a:solidFill>
              <a:latin typeface="Arial"/>
              <a:ea typeface="Arial"/>
              <a:cs typeface="Arial"/>
              <a:sym typeface="Arial"/>
            </a:endParaRPr>
          </a:p>
        </p:txBody>
      </p:sp>
      <p:sp>
        <p:nvSpPr>
          <p:cNvPr id="446" name="Google Shape;446;p25"/>
          <p:cNvSpPr txBox="1"/>
          <p:nvPr/>
        </p:nvSpPr>
        <p:spPr>
          <a:xfrm>
            <a:off x="521817" y="4214495"/>
            <a:ext cx="6146800" cy="1219835"/>
          </a:xfrm>
          <a:prstGeom prst="rect">
            <a:avLst/>
          </a:prstGeom>
          <a:noFill/>
          <a:ln>
            <a:noFill/>
          </a:ln>
        </p:spPr>
        <p:txBody>
          <a:bodyPr anchorCtr="0" anchor="t" bIns="0" lIns="0" spcFirstLastPara="1" rIns="0" wrap="square" tIns="34275">
            <a:spAutoFit/>
          </a:bodyPr>
          <a:lstStyle/>
          <a:p>
            <a:pPr indent="-342900" lvl="0" marL="381000" marR="0" rtl="0" algn="l">
              <a:lnSpc>
                <a:spcPct val="100000"/>
              </a:lnSpc>
              <a:spcBef>
                <a:spcPts val="0"/>
              </a:spcBef>
              <a:spcAft>
                <a:spcPts val="0"/>
              </a:spcAft>
              <a:buClr>
                <a:srgbClr val="244A70"/>
              </a:buClr>
              <a:buSzPts val="2000"/>
              <a:buFont typeface="Arial"/>
              <a:buChar char="•"/>
            </a:pPr>
            <a:r>
              <a:rPr b="1" lang="en-US" sz="2000">
                <a:solidFill>
                  <a:srgbClr val="244A70"/>
                </a:solidFill>
                <a:latin typeface="Arial"/>
                <a:ea typeface="Arial"/>
                <a:cs typeface="Arial"/>
                <a:sym typeface="Arial"/>
              </a:rPr>
              <a:t>Composite two-dimensional scaling</a:t>
            </a:r>
            <a:endParaRPr sz="2000">
              <a:solidFill>
                <a:schemeClr val="dk1"/>
              </a:solidFill>
              <a:latin typeface="Arial"/>
              <a:ea typeface="Arial"/>
              <a:cs typeface="Arial"/>
              <a:sym typeface="Arial"/>
            </a:endParaRPr>
          </a:p>
          <a:p>
            <a:pPr indent="0" lvl="0" marL="914400" marR="0" rtl="0" algn="l">
              <a:lnSpc>
                <a:spcPct val="100000"/>
              </a:lnSpc>
              <a:spcBef>
                <a:spcPts val="229"/>
              </a:spcBef>
              <a:spcAft>
                <a:spcPts val="0"/>
              </a:spcAft>
              <a:buNone/>
            </a:pPr>
            <a:r>
              <a:rPr i="1" lang="en-US" sz="2300">
                <a:solidFill>
                  <a:schemeClr val="dk1"/>
                </a:solidFill>
                <a:latin typeface="Times New Roman"/>
                <a:ea typeface="Times New Roman"/>
                <a:cs typeface="Times New Roman"/>
                <a:sym typeface="Times New Roman"/>
              </a:rPr>
              <a:t>S</a:t>
            </a:r>
            <a:r>
              <a:rPr lang="en-US" sz="2300">
                <a:solidFill>
                  <a:schemeClr val="dk1"/>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s</a:t>
            </a:r>
            <a:r>
              <a:rPr baseline="-25000" i="1" lang="en-US" sz="2025">
                <a:solidFill>
                  <a:schemeClr val="dk1"/>
                </a:solidFill>
                <a:latin typeface="Times New Roman"/>
                <a:ea typeface="Times New Roman"/>
                <a:cs typeface="Times New Roman"/>
                <a:sym typeface="Times New Roman"/>
              </a:rPr>
              <a:t>x</a:t>
            </a:r>
            <a:r>
              <a:rPr baseline="-25000" lang="en-US" sz="2025">
                <a:solidFill>
                  <a:schemeClr val="dk1"/>
                </a:solidFill>
                <a:latin typeface="Times New Roman"/>
                <a:ea typeface="Times New Roman"/>
                <a:cs typeface="Times New Roman"/>
                <a:sym typeface="Times New Roman"/>
              </a:rPr>
              <a:t>1</a:t>
            </a:r>
            <a:r>
              <a:rPr lang="en-US" sz="2300">
                <a:solidFill>
                  <a:schemeClr val="dk1"/>
                </a:solidFill>
                <a:latin typeface="Times New Roman"/>
                <a:ea typeface="Times New Roman"/>
                <a:cs typeface="Times New Roman"/>
                <a:sym typeface="Times New Roman"/>
              </a:rPr>
              <a:t>, </a:t>
            </a:r>
            <a:r>
              <a:rPr i="1" lang="en-US" sz="2300">
                <a:solidFill>
                  <a:schemeClr val="dk1"/>
                </a:solidFill>
                <a:latin typeface="Times New Roman"/>
                <a:ea typeface="Times New Roman"/>
                <a:cs typeface="Times New Roman"/>
                <a:sym typeface="Times New Roman"/>
              </a:rPr>
              <a:t>s</a:t>
            </a:r>
            <a:r>
              <a:rPr baseline="-25000" i="1" lang="en-US" sz="2025">
                <a:solidFill>
                  <a:schemeClr val="dk1"/>
                </a:solidFill>
                <a:latin typeface="Times New Roman"/>
                <a:ea typeface="Times New Roman"/>
                <a:cs typeface="Times New Roman"/>
                <a:sym typeface="Times New Roman"/>
              </a:rPr>
              <a:t>y</a:t>
            </a:r>
            <a:r>
              <a:rPr baseline="-25000" lang="en-US" sz="2025">
                <a:solidFill>
                  <a:schemeClr val="dk1"/>
                </a:solidFill>
                <a:latin typeface="Times New Roman"/>
                <a:ea typeface="Times New Roman"/>
                <a:cs typeface="Times New Roman"/>
                <a:sym typeface="Times New Roman"/>
              </a:rPr>
              <a:t>1 </a:t>
            </a:r>
            <a:r>
              <a:rPr lang="en-US" sz="2300">
                <a:solidFill>
                  <a:schemeClr val="dk1"/>
                </a:solidFill>
                <a:latin typeface="Times New Roman"/>
                <a:ea typeface="Times New Roman"/>
                <a:cs typeface="Times New Roman"/>
                <a:sym typeface="Times New Roman"/>
              </a:rPr>
              <a:t>)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i="1" lang="en-US" sz="2300">
                <a:solidFill>
                  <a:schemeClr val="dk1"/>
                </a:solidFill>
                <a:latin typeface="Times New Roman"/>
                <a:ea typeface="Times New Roman"/>
                <a:cs typeface="Times New Roman"/>
                <a:sym typeface="Times New Roman"/>
              </a:rPr>
              <a:t>S</a:t>
            </a:r>
            <a:r>
              <a:rPr lang="en-US" sz="2300">
                <a:solidFill>
                  <a:schemeClr val="dk1"/>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s</a:t>
            </a:r>
            <a:r>
              <a:rPr baseline="-25000" i="1" lang="en-US" sz="2025">
                <a:solidFill>
                  <a:schemeClr val="dk1"/>
                </a:solidFill>
                <a:latin typeface="Times New Roman"/>
                <a:ea typeface="Times New Roman"/>
                <a:cs typeface="Times New Roman"/>
                <a:sym typeface="Times New Roman"/>
              </a:rPr>
              <a:t>x</a:t>
            </a:r>
            <a:r>
              <a:rPr baseline="-25000" lang="en-US" sz="2025">
                <a:solidFill>
                  <a:schemeClr val="dk1"/>
                </a:solidFill>
                <a:latin typeface="Times New Roman"/>
                <a:ea typeface="Times New Roman"/>
                <a:cs typeface="Times New Roman"/>
                <a:sym typeface="Times New Roman"/>
              </a:rPr>
              <a:t>2 </a:t>
            </a:r>
            <a:r>
              <a:rPr lang="en-US" sz="2300">
                <a:solidFill>
                  <a:schemeClr val="dk1"/>
                </a:solidFill>
                <a:latin typeface="Times New Roman"/>
                <a:ea typeface="Times New Roman"/>
                <a:cs typeface="Times New Roman"/>
                <a:sym typeface="Times New Roman"/>
              </a:rPr>
              <a:t>, </a:t>
            </a:r>
            <a:r>
              <a:rPr i="1" lang="en-US" sz="2300">
                <a:solidFill>
                  <a:schemeClr val="dk1"/>
                </a:solidFill>
                <a:latin typeface="Times New Roman"/>
                <a:ea typeface="Times New Roman"/>
                <a:cs typeface="Times New Roman"/>
                <a:sym typeface="Times New Roman"/>
              </a:rPr>
              <a:t>s</a:t>
            </a:r>
            <a:r>
              <a:rPr baseline="-25000" i="1" lang="en-US" sz="2025">
                <a:solidFill>
                  <a:schemeClr val="dk1"/>
                </a:solidFill>
                <a:latin typeface="Times New Roman"/>
                <a:ea typeface="Times New Roman"/>
                <a:cs typeface="Times New Roman"/>
                <a:sym typeface="Times New Roman"/>
              </a:rPr>
              <a:t>y </a:t>
            </a:r>
            <a:r>
              <a:rPr baseline="-25000" lang="en-US" sz="2025">
                <a:solidFill>
                  <a:schemeClr val="dk1"/>
                </a:solidFill>
                <a:latin typeface="Times New Roman"/>
                <a:ea typeface="Times New Roman"/>
                <a:cs typeface="Times New Roman"/>
                <a:sym typeface="Times New Roman"/>
              </a:rPr>
              <a:t>2 </a:t>
            </a:r>
            <a:r>
              <a:rPr lang="en-US" sz="2300">
                <a:solidFill>
                  <a:schemeClr val="dk1"/>
                </a:solidFill>
                <a:latin typeface="Times New Roman"/>
                <a:ea typeface="Times New Roman"/>
                <a:cs typeface="Times New Roman"/>
                <a:sym typeface="Times New Roman"/>
              </a:rPr>
              <a:t>)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i="1" lang="en-US" sz="2300">
                <a:solidFill>
                  <a:schemeClr val="dk1"/>
                </a:solidFill>
                <a:latin typeface="Times New Roman"/>
                <a:ea typeface="Times New Roman"/>
                <a:cs typeface="Times New Roman"/>
                <a:sym typeface="Times New Roman"/>
              </a:rPr>
              <a:t>S</a:t>
            </a:r>
            <a:r>
              <a:rPr lang="en-US" sz="2300">
                <a:solidFill>
                  <a:schemeClr val="dk1"/>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s</a:t>
            </a:r>
            <a:r>
              <a:rPr baseline="-25000" i="1" lang="en-US" sz="2025">
                <a:solidFill>
                  <a:schemeClr val="dk1"/>
                </a:solidFill>
                <a:latin typeface="Times New Roman"/>
                <a:ea typeface="Times New Roman"/>
                <a:cs typeface="Times New Roman"/>
                <a:sym typeface="Times New Roman"/>
              </a:rPr>
              <a:t>x</a:t>
            </a:r>
            <a:r>
              <a:rPr baseline="-25000" lang="en-US" sz="2025">
                <a:solidFill>
                  <a:schemeClr val="dk1"/>
                </a:solidFill>
                <a:latin typeface="Times New Roman"/>
                <a:ea typeface="Times New Roman"/>
                <a:cs typeface="Times New Roman"/>
                <a:sym typeface="Times New Roman"/>
              </a:rPr>
              <a:t>1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i="1" lang="en-US" sz="2300">
                <a:solidFill>
                  <a:schemeClr val="dk1"/>
                </a:solidFill>
                <a:latin typeface="Times New Roman"/>
                <a:ea typeface="Times New Roman"/>
                <a:cs typeface="Times New Roman"/>
                <a:sym typeface="Times New Roman"/>
              </a:rPr>
              <a:t>s</a:t>
            </a:r>
            <a:r>
              <a:rPr baseline="-25000" i="1" lang="en-US" sz="2025">
                <a:solidFill>
                  <a:schemeClr val="dk1"/>
                </a:solidFill>
                <a:latin typeface="Times New Roman"/>
                <a:ea typeface="Times New Roman"/>
                <a:cs typeface="Times New Roman"/>
                <a:sym typeface="Times New Roman"/>
              </a:rPr>
              <a:t>x</a:t>
            </a:r>
            <a:r>
              <a:rPr baseline="-25000" lang="en-US" sz="2025">
                <a:solidFill>
                  <a:schemeClr val="dk1"/>
                </a:solidFill>
                <a:latin typeface="Times New Roman"/>
                <a:ea typeface="Times New Roman"/>
                <a:cs typeface="Times New Roman"/>
                <a:sym typeface="Times New Roman"/>
              </a:rPr>
              <a:t>2 </a:t>
            </a:r>
            <a:r>
              <a:rPr lang="en-US" sz="2300">
                <a:solidFill>
                  <a:schemeClr val="dk1"/>
                </a:solidFill>
                <a:latin typeface="Times New Roman"/>
                <a:ea typeface="Times New Roman"/>
                <a:cs typeface="Times New Roman"/>
                <a:sym typeface="Times New Roman"/>
              </a:rPr>
              <a:t>, </a:t>
            </a:r>
            <a:r>
              <a:rPr i="1" lang="en-US" sz="2300">
                <a:solidFill>
                  <a:schemeClr val="dk1"/>
                </a:solidFill>
                <a:latin typeface="Times New Roman"/>
                <a:ea typeface="Times New Roman"/>
                <a:cs typeface="Times New Roman"/>
                <a:sym typeface="Times New Roman"/>
              </a:rPr>
              <a:t>s</a:t>
            </a:r>
            <a:r>
              <a:rPr baseline="-25000" i="1" lang="en-US" sz="2025">
                <a:solidFill>
                  <a:schemeClr val="dk1"/>
                </a:solidFill>
                <a:latin typeface="Times New Roman"/>
                <a:ea typeface="Times New Roman"/>
                <a:cs typeface="Times New Roman"/>
                <a:sym typeface="Times New Roman"/>
              </a:rPr>
              <a:t>y</a:t>
            </a:r>
            <a:r>
              <a:rPr baseline="-25000" lang="en-US" sz="2025">
                <a:solidFill>
                  <a:schemeClr val="dk1"/>
                </a:solidFill>
                <a:latin typeface="Times New Roman"/>
                <a:ea typeface="Times New Roman"/>
                <a:cs typeface="Times New Roman"/>
                <a:sym typeface="Times New Roman"/>
              </a:rPr>
              <a:t>1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i="1" lang="en-US" sz="2300">
                <a:solidFill>
                  <a:schemeClr val="dk1"/>
                </a:solidFill>
                <a:latin typeface="Times New Roman"/>
                <a:ea typeface="Times New Roman"/>
                <a:cs typeface="Times New Roman"/>
                <a:sym typeface="Times New Roman"/>
              </a:rPr>
              <a:t>s</a:t>
            </a:r>
            <a:r>
              <a:rPr baseline="-25000" i="1" lang="en-US" sz="2025">
                <a:solidFill>
                  <a:schemeClr val="dk1"/>
                </a:solidFill>
                <a:latin typeface="Times New Roman"/>
                <a:ea typeface="Times New Roman"/>
                <a:cs typeface="Times New Roman"/>
                <a:sym typeface="Times New Roman"/>
              </a:rPr>
              <a:t>y </a:t>
            </a:r>
            <a:r>
              <a:rPr baseline="-25000" lang="en-US" sz="2025">
                <a:solidFill>
                  <a:schemeClr val="dk1"/>
                </a:solidFill>
                <a:latin typeface="Times New Roman"/>
                <a:ea typeface="Times New Roman"/>
                <a:cs typeface="Times New Roman"/>
                <a:sym typeface="Times New Roman"/>
              </a:rPr>
              <a:t>2 </a:t>
            </a:r>
            <a:r>
              <a:rPr lang="en-US" sz="2300">
                <a:solidFill>
                  <a:schemeClr val="dk1"/>
                </a:solidFill>
                <a:latin typeface="Times New Roman"/>
                <a:ea typeface="Times New Roman"/>
                <a:cs typeface="Times New Roman"/>
                <a:sym typeface="Times New Roman"/>
              </a:rPr>
              <a:t>)</a:t>
            </a:r>
            <a:endParaRPr sz="2300">
              <a:solidFill>
                <a:schemeClr val="dk1"/>
              </a:solidFill>
              <a:latin typeface="Times New Roman"/>
              <a:ea typeface="Times New Roman"/>
              <a:cs typeface="Times New Roman"/>
              <a:sym typeface="Times New Roman"/>
            </a:endParaRPr>
          </a:p>
          <a:p>
            <a:pPr indent="0" lvl="0" marL="918844" marR="0" rtl="0" algn="l">
              <a:lnSpc>
                <a:spcPct val="100000"/>
              </a:lnSpc>
              <a:spcBef>
                <a:spcPts val="1075"/>
              </a:spcBef>
              <a:spcAft>
                <a:spcPts val="0"/>
              </a:spcAft>
              <a:buNone/>
            </a:pPr>
            <a:r>
              <a:rPr i="1" lang="en-US" sz="2300">
                <a:solidFill>
                  <a:schemeClr val="dk1"/>
                </a:solidFill>
                <a:latin typeface="Times New Roman"/>
                <a:ea typeface="Times New Roman"/>
                <a:cs typeface="Times New Roman"/>
                <a:sym typeface="Times New Roman"/>
              </a:rPr>
              <a:t>P</a:t>
            </a:r>
            <a:r>
              <a:rPr lang="en-US" sz="2300">
                <a:solidFill>
                  <a:schemeClr val="dk1"/>
                </a:solidFill>
                <a:latin typeface="Times New Roman"/>
                <a:ea typeface="Times New Roman"/>
                <a:cs typeface="Times New Roman"/>
                <a:sym typeface="Times New Roman"/>
              </a:rPr>
              <a:t>'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i="1" lang="en-US" sz="2300">
                <a:solidFill>
                  <a:schemeClr val="dk1"/>
                </a:solidFill>
                <a:latin typeface="Times New Roman"/>
                <a:ea typeface="Times New Roman"/>
                <a:cs typeface="Times New Roman"/>
                <a:sym typeface="Times New Roman"/>
              </a:rPr>
              <a:t>S</a:t>
            </a:r>
            <a:r>
              <a:rPr lang="en-US" sz="2300">
                <a:solidFill>
                  <a:schemeClr val="dk1"/>
                </a:solidFill>
                <a:latin typeface="Times New Roman"/>
                <a:ea typeface="Times New Roman"/>
                <a:cs typeface="Times New Roman"/>
                <a:sym typeface="Times New Roman"/>
              </a:rPr>
              <a:t>(</a:t>
            </a:r>
            <a:r>
              <a:rPr i="1" lang="en-US" sz="2300">
                <a:solidFill>
                  <a:schemeClr val="dk1"/>
                </a:solidFill>
                <a:latin typeface="Times New Roman"/>
                <a:ea typeface="Times New Roman"/>
                <a:cs typeface="Times New Roman"/>
                <a:sym typeface="Times New Roman"/>
              </a:rPr>
              <a:t>s</a:t>
            </a:r>
            <a:r>
              <a:rPr baseline="-25000" i="1" lang="en-US" sz="2025">
                <a:solidFill>
                  <a:schemeClr val="dk1"/>
                </a:solidFill>
                <a:latin typeface="Times New Roman"/>
                <a:ea typeface="Times New Roman"/>
                <a:cs typeface="Times New Roman"/>
                <a:sym typeface="Times New Roman"/>
              </a:rPr>
              <a:t>x</a:t>
            </a:r>
            <a:r>
              <a:rPr baseline="-25000" lang="en-US" sz="2025">
                <a:solidFill>
                  <a:schemeClr val="dk1"/>
                </a:solidFill>
                <a:latin typeface="Times New Roman"/>
                <a:ea typeface="Times New Roman"/>
                <a:cs typeface="Times New Roman"/>
                <a:sym typeface="Times New Roman"/>
              </a:rPr>
              <a:t>1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i="1" lang="en-US" sz="2300">
                <a:solidFill>
                  <a:schemeClr val="dk1"/>
                </a:solidFill>
                <a:latin typeface="Times New Roman"/>
                <a:ea typeface="Times New Roman"/>
                <a:cs typeface="Times New Roman"/>
                <a:sym typeface="Times New Roman"/>
              </a:rPr>
              <a:t>s</a:t>
            </a:r>
            <a:r>
              <a:rPr baseline="-25000" i="1" lang="en-US" sz="2025">
                <a:solidFill>
                  <a:schemeClr val="dk1"/>
                </a:solidFill>
                <a:latin typeface="Times New Roman"/>
                <a:ea typeface="Times New Roman"/>
                <a:cs typeface="Times New Roman"/>
                <a:sym typeface="Times New Roman"/>
              </a:rPr>
              <a:t>x</a:t>
            </a:r>
            <a:r>
              <a:rPr baseline="-25000" lang="en-US" sz="2025">
                <a:solidFill>
                  <a:schemeClr val="dk1"/>
                </a:solidFill>
                <a:latin typeface="Times New Roman"/>
                <a:ea typeface="Times New Roman"/>
                <a:cs typeface="Times New Roman"/>
                <a:sym typeface="Times New Roman"/>
              </a:rPr>
              <a:t>2 </a:t>
            </a:r>
            <a:r>
              <a:rPr lang="en-US" sz="2300">
                <a:solidFill>
                  <a:schemeClr val="dk1"/>
                </a:solidFill>
                <a:latin typeface="Times New Roman"/>
                <a:ea typeface="Times New Roman"/>
                <a:cs typeface="Times New Roman"/>
                <a:sym typeface="Times New Roman"/>
              </a:rPr>
              <a:t>, </a:t>
            </a:r>
            <a:r>
              <a:rPr i="1" lang="en-US" sz="2300">
                <a:solidFill>
                  <a:schemeClr val="dk1"/>
                </a:solidFill>
                <a:latin typeface="Times New Roman"/>
                <a:ea typeface="Times New Roman"/>
                <a:cs typeface="Times New Roman"/>
                <a:sym typeface="Times New Roman"/>
              </a:rPr>
              <a:t>s</a:t>
            </a:r>
            <a:r>
              <a:rPr baseline="-25000" i="1" lang="en-US" sz="2025">
                <a:solidFill>
                  <a:schemeClr val="dk1"/>
                </a:solidFill>
                <a:latin typeface="Times New Roman"/>
                <a:ea typeface="Times New Roman"/>
                <a:cs typeface="Times New Roman"/>
                <a:sym typeface="Times New Roman"/>
              </a:rPr>
              <a:t>y</a:t>
            </a:r>
            <a:r>
              <a:rPr baseline="-25000" lang="en-US" sz="2025">
                <a:solidFill>
                  <a:schemeClr val="dk1"/>
                </a:solidFill>
                <a:latin typeface="Times New Roman"/>
                <a:ea typeface="Times New Roman"/>
                <a:cs typeface="Times New Roman"/>
                <a:sym typeface="Times New Roman"/>
              </a:rPr>
              <a:t>1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i="1" lang="en-US" sz="2300">
                <a:solidFill>
                  <a:schemeClr val="dk1"/>
                </a:solidFill>
                <a:latin typeface="Times New Roman"/>
                <a:ea typeface="Times New Roman"/>
                <a:cs typeface="Times New Roman"/>
                <a:sym typeface="Times New Roman"/>
              </a:rPr>
              <a:t>s</a:t>
            </a:r>
            <a:r>
              <a:rPr baseline="-25000" i="1" lang="en-US" sz="2025">
                <a:solidFill>
                  <a:schemeClr val="dk1"/>
                </a:solidFill>
                <a:latin typeface="Times New Roman"/>
                <a:ea typeface="Times New Roman"/>
                <a:cs typeface="Times New Roman"/>
                <a:sym typeface="Times New Roman"/>
              </a:rPr>
              <a:t>y </a:t>
            </a:r>
            <a:r>
              <a:rPr baseline="-25000" lang="en-US" sz="2025">
                <a:solidFill>
                  <a:schemeClr val="dk1"/>
                </a:solidFill>
                <a:latin typeface="Times New Roman"/>
                <a:ea typeface="Times New Roman"/>
                <a:cs typeface="Times New Roman"/>
                <a:sym typeface="Times New Roman"/>
              </a:rPr>
              <a:t>2 </a:t>
            </a:r>
            <a:r>
              <a:rPr lang="en-US" sz="2300">
                <a:solidFill>
                  <a:schemeClr val="dk1"/>
                </a:solidFill>
                <a:latin typeface="Times New Roman"/>
                <a:ea typeface="Times New Roman"/>
                <a:cs typeface="Times New Roman"/>
                <a:sym typeface="Times New Roman"/>
              </a:rPr>
              <a:t>)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i="1" lang="en-US" sz="2300">
                <a:solidFill>
                  <a:schemeClr val="dk1"/>
                </a:solidFill>
                <a:latin typeface="Times New Roman"/>
                <a:ea typeface="Times New Roman"/>
                <a:cs typeface="Times New Roman"/>
                <a:sym typeface="Times New Roman"/>
              </a:rPr>
              <a:t>P</a:t>
            </a:r>
            <a:endParaRPr sz="2300">
              <a:solidFill>
                <a:schemeClr val="dk1"/>
              </a:solidFill>
              <a:latin typeface="Times New Roman"/>
              <a:ea typeface="Times New Roman"/>
              <a:cs typeface="Times New Roman"/>
              <a:sym typeface="Times New Roman"/>
            </a:endParaRPr>
          </a:p>
        </p:txBody>
      </p:sp>
      <p:sp>
        <p:nvSpPr>
          <p:cNvPr id="447" name="Google Shape;447;p25"/>
          <p:cNvSpPr txBox="1"/>
          <p:nvPr>
            <p:ph idx="1" type="body"/>
          </p:nvPr>
        </p:nvSpPr>
        <p:spPr>
          <a:xfrm>
            <a:off x="979017" y="1978553"/>
            <a:ext cx="5506085" cy="2244090"/>
          </a:xfrm>
          <a:prstGeom prst="rect">
            <a:avLst/>
          </a:prstGeom>
          <a:noFill/>
          <a:ln>
            <a:noFill/>
          </a:ln>
        </p:spPr>
        <p:txBody>
          <a:bodyPr anchorCtr="0" anchor="t" bIns="0" lIns="0" spcFirstLastPara="1" rIns="0" wrap="square" tIns="86975">
            <a:spAutoFit/>
          </a:bodyPr>
          <a:lstStyle/>
          <a:p>
            <a:pPr indent="0" lvl="0" marL="516255" rtl="0" algn="l">
              <a:lnSpc>
                <a:spcPct val="100000"/>
              </a:lnSpc>
              <a:spcBef>
                <a:spcPts val="0"/>
              </a:spcBef>
              <a:spcAft>
                <a:spcPts val="0"/>
              </a:spcAft>
              <a:buNone/>
            </a:pPr>
            <a:r>
              <a:rPr i="1" lang="en-US">
                <a:latin typeface="Times New Roman"/>
                <a:ea typeface="Times New Roman"/>
                <a:cs typeface="Times New Roman"/>
                <a:sym typeface="Times New Roman"/>
              </a:rPr>
              <a:t>P</a:t>
            </a:r>
            <a:r>
              <a:rPr lang="en-US"/>
              <a:t>' </a:t>
            </a:r>
            <a:r>
              <a:rPr lang="en-US">
                <a:latin typeface="Noto Sans Symbols"/>
                <a:ea typeface="Noto Sans Symbols"/>
                <a:cs typeface="Noto Sans Symbols"/>
                <a:sym typeface="Noto Sans Symbols"/>
              </a:rPr>
              <a:t>=</a:t>
            </a:r>
            <a:r>
              <a:rPr lang="en-US"/>
              <a:t> </a:t>
            </a:r>
            <a:r>
              <a:rPr i="1" lang="en-US">
                <a:latin typeface="Times New Roman"/>
                <a:ea typeface="Times New Roman"/>
                <a:cs typeface="Times New Roman"/>
                <a:sym typeface="Times New Roman"/>
              </a:rPr>
              <a:t>R</a:t>
            </a:r>
            <a:r>
              <a:rPr lang="en-US"/>
              <a:t>(</a:t>
            </a:r>
            <a:r>
              <a:rPr lang="en-US" sz="2300">
                <a:latin typeface="Noto Sans Symbols"/>
                <a:ea typeface="Noto Sans Symbols"/>
                <a:cs typeface="Noto Sans Symbols"/>
                <a:sym typeface="Noto Sans Symbols"/>
              </a:rPr>
              <a:t>θ</a:t>
            </a:r>
            <a:r>
              <a:rPr baseline="-25000" lang="en-US" sz="1950"/>
              <a:t>2 </a:t>
            </a:r>
            <a:r>
              <a:rPr lang="en-US" sz="2200"/>
              <a:t>) </a:t>
            </a:r>
            <a:r>
              <a:rPr lang="en-US" sz="2200">
                <a:latin typeface="Noto Sans Symbols"/>
                <a:ea typeface="Noto Sans Symbols"/>
                <a:cs typeface="Noto Sans Symbols"/>
                <a:sym typeface="Noto Sans Symbols"/>
              </a:rPr>
              <a:t>⋅</a:t>
            </a:r>
            <a:r>
              <a:rPr lang="en-US" sz="2200"/>
              <a:t>{</a:t>
            </a:r>
            <a:r>
              <a:rPr i="1" lang="en-US" sz="2200">
                <a:latin typeface="Times New Roman"/>
                <a:ea typeface="Times New Roman"/>
                <a:cs typeface="Times New Roman"/>
                <a:sym typeface="Times New Roman"/>
              </a:rPr>
              <a:t>R</a:t>
            </a:r>
            <a:r>
              <a:rPr lang="en-US" sz="2200"/>
              <a:t>(</a:t>
            </a:r>
            <a:r>
              <a:rPr lang="en-US" sz="2300">
                <a:latin typeface="Noto Sans Symbols"/>
                <a:ea typeface="Noto Sans Symbols"/>
                <a:cs typeface="Noto Sans Symbols"/>
                <a:sym typeface="Noto Sans Symbols"/>
              </a:rPr>
              <a:t>θ</a:t>
            </a:r>
            <a:r>
              <a:rPr baseline="-25000" lang="en-US" sz="1950"/>
              <a:t>1 </a:t>
            </a:r>
            <a:r>
              <a:rPr lang="en-US" sz="2200"/>
              <a:t>) </a:t>
            </a:r>
            <a:r>
              <a:rPr lang="en-US" sz="2200">
                <a:latin typeface="Noto Sans Symbols"/>
                <a:ea typeface="Noto Sans Symbols"/>
                <a:cs typeface="Noto Sans Symbols"/>
                <a:sym typeface="Noto Sans Symbols"/>
              </a:rPr>
              <a:t>⋅</a:t>
            </a:r>
            <a:r>
              <a:rPr lang="en-US" sz="2200"/>
              <a:t> </a:t>
            </a:r>
            <a:r>
              <a:rPr i="1" lang="en-US" sz="2200">
                <a:latin typeface="Times New Roman"/>
                <a:ea typeface="Times New Roman"/>
                <a:cs typeface="Times New Roman"/>
                <a:sym typeface="Times New Roman"/>
              </a:rPr>
              <a:t>P</a:t>
            </a:r>
            <a:r>
              <a:rPr lang="en-US" sz="2200"/>
              <a:t>}</a:t>
            </a:r>
            <a:endParaRPr sz="2200">
              <a:latin typeface="Times New Roman"/>
              <a:ea typeface="Times New Roman"/>
              <a:cs typeface="Times New Roman"/>
              <a:sym typeface="Times New Roman"/>
            </a:endParaRPr>
          </a:p>
          <a:p>
            <a:pPr indent="0" lvl="0" marL="516255" rtl="0" algn="l">
              <a:lnSpc>
                <a:spcPct val="100000"/>
              </a:lnSpc>
              <a:spcBef>
                <a:spcPts val="595"/>
              </a:spcBef>
              <a:spcAft>
                <a:spcPts val="0"/>
              </a:spcAft>
              <a:buNone/>
            </a:pPr>
            <a:r>
              <a:rPr i="1" lang="en-US">
                <a:latin typeface="Times New Roman"/>
                <a:ea typeface="Times New Roman"/>
                <a:cs typeface="Times New Roman"/>
                <a:sym typeface="Times New Roman"/>
              </a:rPr>
              <a:t>P</a:t>
            </a:r>
            <a:r>
              <a:rPr lang="en-US"/>
              <a:t>' </a:t>
            </a:r>
            <a:r>
              <a:rPr lang="en-US">
                <a:latin typeface="Noto Sans Symbols"/>
                <a:ea typeface="Noto Sans Symbols"/>
                <a:cs typeface="Noto Sans Symbols"/>
                <a:sym typeface="Noto Sans Symbols"/>
              </a:rPr>
              <a:t>=</a:t>
            </a:r>
            <a:r>
              <a:rPr lang="en-US"/>
              <a:t>{</a:t>
            </a:r>
            <a:r>
              <a:rPr i="1" lang="en-US">
                <a:latin typeface="Times New Roman"/>
                <a:ea typeface="Times New Roman"/>
                <a:cs typeface="Times New Roman"/>
                <a:sym typeface="Times New Roman"/>
              </a:rPr>
              <a:t>R</a:t>
            </a:r>
            <a:r>
              <a:rPr lang="en-US"/>
              <a:t>(</a:t>
            </a:r>
            <a:r>
              <a:rPr lang="en-US" sz="2300">
                <a:latin typeface="Noto Sans Symbols"/>
                <a:ea typeface="Noto Sans Symbols"/>
                <a:cs typeface="Noto Sans Symbols"/>
                <a:sym typeface="Noto Sans Symbols"/>
              </a:rPr>
              <a:t>θ</a:t>
            </a:r>
            <a:r>
              <a:rPr baseline="-25000" lang="en-US" sz="1950"/>
              <a:t>2 </a:t>
            </a:r>
            <a:r>
              <a:rPr lang="en-US" sz="2200"/>
              <a:t>) </a:t>
            </a:r>
            <a:r>
              <a:rPr lang="en-US" sz="2200">
                <a:latin typeface="Noto Sans Symbols"/>
                <a:ea typeface="Noto Sans Symbols"/>
                <a:cs typeface="Noto Sans Symbols"/>
                <a:sym typeface="Noto Sans Symbols"/>
              </a:rPr>
              <a:t>⋅</a:t>
            </a:r>
            <a:r>
              <a:rPr lang="en-US" sz="2200"/>
              <a:t> </a:t>
            </a:r>
            <a:r>
              <a:rPr i="1" lang="en-US" sz="2200">
                <a:latin typeface="Times New Roman"/>
                <a:ea typeface="Times New Roman"/>
                <a:cs typeface="Times New Roman"/>
                <a:sym typeface="Times New Roman"/>
              </a:rPr>
              <a:t>R</a:t>
            </a:r>
            <a:r>
              <a:rPr lang="en-US" sz="2200"/>
              <a:t>(</a:t>
            </a:r>
            <a:r>
              <a:rPr lang="en-US" sz="2300">
                <a:latin typeface="Noto Sans Symbols"/>
                <a:ea typeface="Noto Sans Symbols"/>
                <a:cs typeface="Noto Sans Symbols"/>
                <a:sym typeface="Noto Sans Symbols"/>
              </a:rPr>
              <a:t>θ</a:t>
            </a:r>
            <a:r>
              <a:rPr baseline="-25000" lang="en-US" sz="1950"/>
              <a:t>1 </a:t>
            </a:r>
            <a:r>
              <a:rPr lang="en-US" sz="2200"/>
              <a:t>)}</a:t>
            </a:r>
            <a:r>
              <a:rPr lang="en-US" sz="2200">
                <a:latin typeface="Noto Sans Symbols"/>
                <a:ea typeface="Noto Sans Symbols"/>
                <a:cs typeface="Noto Sans Symbols"/>
                <a:sym typeface="Noto Sans Symbols"/>
              </a:rPr>
              <a:t>⋅</a:t>
            </a:r>
            <a:r>
              <a:rPr lang="en-US" sz="2200"/>
              <a:t> </a:t>
            </a:r>
            <a:r>
              <a:rPr i="1" lang="en-US" sz="2200">
                <a:latin typeface="Times New Roman"/>
                <a:ea typeface="Times New Roman"/>
                <a:cs typeface="Times New Roman"/>
                <a:sym typeface="Times New Roman"/>
              </a:rPr>
              <a:t>P</a:t>
            </a:r>
            <a:endParaRPr sz="2200">
              <a:latin typeface="Times New Roman"/>
              <a:ea typeface="Times New Roman"/>
              <a:cs typeface="Times New Roman"/>
              <a:sym typeface="Times New Roman"/>
            </a:endParaRPr>
          </a:p>
          <a:p>
            <a:pPr indent="-287019" lvl="0" marL="324485" marR="43180" rtl="0" algn="l">
              <a:lnSpc>
                <a:spcPct val="100000"/>
              </a:lnSpc>
              <a:spcBef>
                <a:spcPts val="229"/>
              </a:spcBef>
              <a:spcAft>
                <a:spcPts val="0"/>
              </a:spcAft>
              <a:buNone/>
            </a:pPr>
            <a:r>
              <a:rPr lang="en-US" sz="1800">
                <a:solidFill>
                  <a:srgbClr val="244A70"/>
                </a:solidFill>
                <a:latin typeface="Arial"/>
                <a:ea typeface="Arial"/>
                <a:cs typeface="Arial"/>
                <a:sym typeface="Arial"/>
              </a:rPr>
              <a:t>–	</a:t>
            </a:r>
            <a:r>
              <a:rPr b="1" lang="en-US" sz="1800">
                <a:solidFill>
                  <a:srgbClr val="244A70"/>
                </a:solidFill>
                <a:latin typeface="Arial"/>
                <a:ea typeface="Arial"/>
                <a:cs typeface="Arial"/>
                <a:sym typeface="Arial"/>
              </a:rPr>
              <a:t>Multiply two rotation matrices to get composite  transformation matrix</a:t>
            </a:r>
            <a:endParaRPr sz="1800">
              <a:latin typeface="Arial"/>
              <a:ea typeface="Arial"/>
              <a:cs typeface="Arial"/>
              <a:sym typeface="Arial"/>
            </a:endParaRPr>
          </a:p>
          <a:p>
            <a:pPr indent="0" lvl="0" marL="511175" rtl="0" algn="l">
              <a:lnSpc>
                <a:spcPct val="104600"/>
              </a:lnSpc>
              <a:spcBef>
                <a:spcPts val="0"/>
              </a:spcBef>
              <a:spcAft>
                <a:spcPts val="0"/>
              </a:spcAft>
              <a:buNone/>
            </a:pPr>
            <a:r>
              <a:rPr i="1" lang="en-US" sz="2350">
                <a:latin typeface="Times New Roman"/>
                <a:ea typeface="Times New Roman"/>
                <a:cs typeface="Times New Roman"/>
                <a:sym typeface="Times New Roman"/>
              </a:rPr>
              <a:t>R</a:t>
            </a:r>
            <a:r>
              <a:rPr lang="en-US" sz="2350"/>
              <a:t>(</a:t>
            </a:r>
            <a:r>
              <a:rPr lang="en-US" sz="2500">
                <a:latin typeface="Noto Sans Symbols"/>
                <a:ea typeface="Noto Sans Symbols"/>
                <a:cs typeface="Noto Sans Symbols"/>
                <a:sym typeface="Noto Sans Symbols"/>
              </a:rPr>
              <a:t>θ</a:t>
            </a:r>
            <a:r>
              <a:rPr baseline="-25000" lang="en-US" sz="2025"/>
              <a:t>2 </a:t>
            </a:r>
            <a:r>
              <a:rPr lang="en-US" sz="2350"/>
              <a:t>) </a:t>
            </a:r>
            <a:r>
              <a:rPr lang="en-US" sz="2350">
                <a:latin typeface="Noto Sans Symbols"/>
                <a:ea typeface="Noto Sans Symbols"/>
                <a:cs typeface="Noto Sans Symbols"/>
                <a:sym typeface="Noto Sans Symbols"/>
              </a:rPr>
              <a:t>⋅</a:t>
            </a:r>
            <a:r>
              <a:rPr lang="en-US" sz="2350"/>
              <a:t> </a:t>
            </a:r>
            <a:r>
              <a:rPr i="1" lang="en-US" sz="2350">
                <a:latin typeface="Times New Roman"/>
                <a:ea typeface="Times New Roman"/>
                <a:cs typeface="Times New Roman"/>
                <a:sym typeface="Times New Roman"/>
              </a:rPr>
              <a:t>R</a:t>
            </a:r>
            <a:r>
              <a:rPr lang="en-US" sz="2350"/>
              <a:t>(</a:t>
            </a:r>
            <a:r>
              <a:rPr lang="en-US" sz="2500">
                <a:latin typeface="Noto Sans Symbols"/>
                <a:ea typeface="Noto Sans Symbols"/>
                <a:cs typeface="Noto Sans Symbols"/>
                <a:sym typeface="Noto Sans Symbols"/>
              </a:rPr>
              <a:t>θ</a:t>
            </a:r>
            <a:r>
              <a:rPr baseline="-25000" lang="en-US" sz="2025"/>
              <a:t>1 </a:t>
            </a:r>
            <a:r>
              <a:rPr lang="en-US" sz="2350"/>
              <a:t>) </a:t>
            </a:r>
            <a:r>
              <a:rPr lang="en-US" sz="2350">
                <a:latin typeface="Noto Sans Symbols"/>
                <a:ea typeface="Noto Sans Symbols"/>
                <a:cs typeface="Noto Sans Symbols"/>
                <a:sym typeface="Noto Sans Symbols"/>
              </a:rPr>
              <a:t>=</a:t>
            </a:r>
            <a:r>
              <a:rPr lang="en-US" sz="2350"/>
              <a:t> </a:t>
            </a:r>
            <a:r>
              <a:rPr i="1" lang="en-US" sz="2350">
                <a:latin typeface="Times New Roman"/>
                <a:ea typeface="Times New Roman"/>
                <a:cs typeface="Times New Roman"/>
                <a:sym typeface="Times New Roman"/>
              </a:rPr>
              <a:t>R</a:t>
            </a:r>
            <a:r>
              <a:rPr lang="en-US" sz="2350"/>
              <a:t>(</a:t>
            </a:r>
            <a:r>
              <a:rPr lang="en-US" sz="2500">
                <a:latin typeface="Noto Sans Symbols"/>
                <a:ea typeface="Noto Sans Symbols"/>
                <a:cs typeface="Noto Sans Symbols"/>
                <a:sym typeface="Noto Sans Symbols"/>
              </a:rPr>
              <a:t>θ</a:t>
            </a:r>
            <a:r>
              <a:rPr baseline="-25000" lang="en-US" sz="2025"/>
              <a:t>1 </a:t>
            </a:r>
            <a:r>
              <a:rPr lang="en-US" sz="2350">
                <a:latin typeface="Noto Sans Symbols"/>
                <a:ea typeface="Noto Sans Symbols"/>
                <a:cs typeface="Noto Sans Symbols"/>
                <a:sym typeface="Noto Sans Symbols"/>
              </a:rPr>
              <a:t>+</a:t>
            </a:r>
            <a:r>
              <a:rPr lang="en-US" sz="2500">
                <a:latin typeface="Noto Sans Symbols"/>
                <a:ea typeface="Noto Sans Symbols"/>
                <a:cs typeface="Noto Sans Symbols"/>
                <a:sym typeface="Noto Sans Symbols"/>
              </a:rPr>
              <a:t>θ</a:t>
            </a:r>
            <a:r>
              <a:rPr baseline="-25000" lang="en-US" sz="2025"/>
              <a:t>2 </a:t>
            </a:r>
            <a:r>
              <a:rPr lang="en-US" sz="2350"/>
              <a:t>)</a:t>
            </a:r>
            <a:endParaRPr sz="2350">
              <a:latin typeface="Noto Sans Symbols"/>
              <a:ea typeface="Noto Sans Symbols"/>
              <a:cs typeface="Noto Sans Symbols"/>
              <a:sym typeface="Noto Sans Symbols"/>
            </a:endParaRPr>
          </a:p>
          <a:p>
            <a:pPr indent="0" lvl="0" marL="511175" rtl="0" algn="l">
              <a:lnSpc>
                <a:spcPct val="100000"/>
              </a:lnSpc>
              <a:spcBef>
                <a:spcPts val="600"/>
              </a:spcBef>
              <a:spcAft>
                <a:spcPts val="0"/>
              </a:spcAft>
              <a:buNone/>
            </a:pPr>
            <a:r>
              <a:rPr i="1" lang="en-US" sz="2350">
                <a:latin typeface="Times New Roman"/>
                <a:ea typeface="Times New Roman"/>
                <a:cs typeface="Times New Roman"/>
                <a:sym typeface="Times New Roman"/>
              </a:rPr>
              <a:t>P</a:t>
            </a:r>
            <a:r>
              <a:rPr lang="en-US" sz="2350"/>
              <a:t>' </a:t>
            </a:r>
            <a:r>
              <a:rPr lang="en-US" sz="2350">
                <a:latin typeface="Noto Sans Symbols"/>
                <a:ea typeface="Noto Sans Symbols"/>
                <a:cs typeface="Noto Sans Symbols"/>
                <a:sym typeface="Noto Sans Symbols"/>
              </a:rPr>
              <a:t>=</a:t>
            </a:r>
            <a:r>
              <a:rPr lang="en-US" sz="2350"/>
              <a:t> </a:t>
            </a:r>
            <a:r>
              <a:rPr i="1" lang="en-US" sz="2350">
                <a:latin typeface="Times New Roman"/>
                <a:ea typeface="Times New Roman"/>
                <a:cs typeface="Times New Roman"/>
                <a:sym typeface="Times New Roman"/>
              </a:rPr>
              <a:t>R</a:t>
            </a:r>
            <a:r>
              <a:rPr lang="en-US" sz="2350"/>
              <a:t>(</a:t>
            </a:r>
            <a:r>
              <a:rPr lang="en-US" sz="2500">
                <a:latin typeface="Noto Sans Symbols"/>
                <a:ea typeface="Noto Sans Symbols"/>
                <a:cs typeface="Noto Sans Symbols"/>
                <a:sym typeface="Noto Sans Symbols"/>
              </a:rPr>
              <a:t>θ</a:t>
            </a:r>
            <a:r>
              <a:rPr baseline="-25000" lang="en-US" sz="2025"/>
              <a:t>1 </a:t>
            </a:r>
            <a:r>
              <a:rPr lang="en-US" sz="2350">
                <a:latin typeface="Noto Sans Symbols"/>
                <a:ea typeface="Noto Sans Symbols"/>
                <a:cs typeface="Noto Sans Symbols"/>
                <a:sym typeface="Noto Sans Symbols"/>
              </a:rPr>
              <a:t>+</a:t>
            </a:r>
            <a:r>
              <a:rPr lang="en-US" sz="2500">
                <a:latin typeface="Noto Sans Symbols"/>
                <a:ea typeface="Noto Sans Symbols"/>
                <a:cs typeface="Noto Sans Symbols"/>
                <a:sym typeface="Noto Sans Symbols"/>
              </a:rPr>
              <a:t>θ</a:t>
            </a:r>
            <a:r>
              <a:rPr baseline="-25000" lang="en-US" sz="2025"/>
              <a:t>2 </a:t>
            </a:r>
            <a:r>
              <a:rPr lang="en-US" sz="2350"/>
              <a:t>) </a:t>
            </a:r>
            <a:r>
              <a:rPr lang="en-US" sz="2350">
                <a:latin typeface="Noto Sans Symbols"/>
                <a:ea typeface="Noto Sans Symbols"/>
                <a:cs typeface="Noto Sans Symbols"/>
                <a:sym typeface="Noto Sans Symbols"/>
              </a:rPr>
              <a:t>⋅</a:t>
            </a:r>
            <a:r>
              <a:rPr lang="en-US" sz="2350"/>
              <a:t> </a:t>
            </a:r>
            <a:r>
              <a:rPr i="1" lang="en-US" sz="2350">
                <a:latin typeface="Times New Roman"/>
                <a:ea typeface="Times New Roman"/>
                <a:cs typeface="Times New Roman"/>
                <a:sym typeface="Times New Roman"/>
              </a:rPr>
              <a:t>P</a:t>
            </a:r>
            <a:endParaRPr sz="2350">
              <a:latin typeface="Times New Roman"/>
              <a:ea typeface="Times New Roman"/>
              <a:cs typeface="Times New Roman"/>
              <a:sym typeface="Times New Roman"/>
            </a:endParaRPr>
          </a:p>
        </p:txBody>
      </p:sp>
      <p:sp>
        <p:nvSpPr>
          <p:cNvPr id="448" name="Google Shape;448;p25"/>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grpSp>
        <p:nvGrpSpPr>
          <p:cNvPr id="67" name="Google Shape;67;p8"/>
          <p:cNvGrpSpPr/>
          <p:nvPr/>
        </p:nvGrpSpPr>
        <p:grpSpPr>
          <a:xfrm>
            <a:off x="42162" y="0"/>
            <a:ext cx="9101837" cy="6243775"/>
            <a:chOff x="0" y="0"/>
            <a:chExt cx="9144000" cy="6858000"/>
          </a:xfrm>
        </p:grpSpPr>
        <p:pic>
          <p:nvPicPr>
            <p:cNvPr id="68" name="Google Shape;68;p8"/>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69" name="Google Shape;69;p8"/>
            <p:cNvSpPr/>
            <p:nvPr/>
          </p:nvSpPr>
          <p:spPr>
            <a:xfrm>
              <a:off x="1879092" y="2171700"/>
              <a:ext cx="5005070" cy="1651000"/>
            </a:xfrm>
            <a:custGeom>
              <a:rect b="b" l="l" r="r" t="t"/>
              <a:pathLst>
                <a:path extrusionOk="0" h="1651000" w="5005070">
                  <a:moveTo>
                    <a:pt x="0" y="1650492"/>
                  </a:moveTo>
                  <a:lnTo>
                    <a:pt x="5004815" y="1650492"/>
                  </a:lnTo>
                  <a:lnTo>
                    <a:pt x="5004815" y="0"/>
                  </a:lnTo>
                  <a:lnTo>
                    <a:pt x="0" y="0"/>
                  </a:lnTo>
                  <a:lnTo>
                    <a:pt x="0" y="1650492"/>
                  </a:lnTo>
                  <a:close/>
                </a:path>
              </a:pathLst>
            </a:custGeom>
            <a:noFill/>
            <a:ln cap="flat" cmpd="sng" w="9525">
              <a:solidFill>
                <a:srgbClr val="99C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8"/>
            <p:cNvSpPr/>
            <p:nvPr/>
          </p:nvSpPr>
          <p:spPr>
            <a:xfrm>
              <a:off x="2116835" y="1955292"/>
              <a:ext cx="4538980" cy="1652270"/>
            </a:xfrm>
            <a:custGeom>
              <a:rect b="b" l="l" r="r" t="t"/>
              <a:pathLst>
                <a:path extrusionOk="0" h="1652270" w="4538980">
                  <a:moveTo>
                    <a:pt x="0" y="1652016"/>
                  </a:moveTo>
                  <a:lnTo>
                    <a:pt x="4538471" y="1652016"/>
                  </a:lnTo>
                  <a:lnTo>
                    <a:pt x="4538471" y="0"/>
                  </a:lnTo>
                  <a:lnTo>
                    <a:pt x="0" y="0"/>
                  </a:lnTo>
                  <a:lnTo>
                    <a:pt x="0" y="1652016"/>
                  </a:lnTo>
                  <a:close/>
                </a:path>
              </a:pathLst>
            </a:custGeom>
            <a:noFill/>
            <a:ln cap="flat" cmpd="sng" w="952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8"/>
            <p:cNvSpPr/>
            <p:nvPr/>
          </p:nvSpPr>
          <p:spPr>
            <a:xfrm>
              <a:off x="1016508" y="0"/>
              <a:ext cx="1083945" cy="2769235"/>
            </a:xfrm>
            <a:custGeom>
              <a:rect b="b" l="l" r="r" t="t"/>
              <a:pathLst>
                <a:path extrusionOk="0" h="2769235" w="1083945">
                  <a:moveTo>
                    <a:pt x="0" y="0"/>
                  </a:moveTo>
                  <a:lnTo>
                    <a:pt x="0" y="2769108"/>
                  </a:lnTo>
                  <a:lnTo>
                    <a:pt x="1083564" y="2769108"/>
                  </a:lnTo>
                </a:path>
              </a:pathLst>
            </a:custGeom>
            <a:noFill/>
            <a:ln cap="flat" cmpd="sng" w="952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8"/>
            <p:cNvSpPr/>
            <p:nvPr/>
          </p:nvSpPr>
          <p:spPr>
            <a:xfrm>
              <a:off x="1219200" y="0"/>
              <a:ext cx="660400" cy="3220720"/>
            </a:xfrm>
            <a:custGeom>
              <a:rect b="b" l="l" r="r" t="t"/>
              <a:pathLst>
                <a:path extrusionOk="0" h="3220720" w="660400">
                  <a:moveTo>
                    <a:pt x="0" y="0"/>
                  </a:moveTo>
                  <a:lnTo>
                    <a:pt x="0" y="3220212"/>
                  </a:lnTo>
                  <a:lnTo>
                    <a:pt x="659892" y="3220212"/>
                  </a:lnTo>
                </a:path>
              </a:pathLst>
            </a:custGeom>
            <a:noFill/>
            <a:ln cap="flat" cmpd="sng" w="9525">
              <a:solidFill>
                <a:srgbClr val="99C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3" name="Google Shape;73;p8"/>
            <p:cNvPicPr preferRelativeResize="0"/>
            <p:nvPr/>
          </p:nvPicPr>
          <p:blipFill rotWithShape="1">
            <a:blip r:embed="rId4">
              <a:alphaModFix/>
            </a:blip>
            <a:srcRect b="0" l="0" r="0" t="0"/>
            <a:stretch/>
          </p:blipFill>
          <p:spPr>
            <a:xfrm>
              <a:off x="6705600" y="6539483"/>
              <a:ext cx="2438400" cy="318516"/>
            </a:xfrm>
            <a:prstGeom prst="rect">
              <a:avLst/>
            </a:prstGeom>
            <a:noFill/>
            <a:ln>
              <a:noFill/>
            </a:ln>
          </p:spPr>
        </p:pic>
      </p:grpSp>
      <p:sp>
        <p:nvSpPr>
          <p:cNvPr id="74" name="Google Shape;74;p8"/>
          <p:cNvSpPr txBox="1"/>
          <p:nvPr>
            <p:ph type="title"/>
          </p:nvPr>
        </p:nvSpPr>
        <p:spPr>
          <a:xfrm>
            <a:off x="2121407" y="2184018"/>
            <a:ext cx="4529455" cy="873957"/>
          </a:xfrm>
          <a:prstGeom prst="rect">
            <a:avLst/>
          </a:prstGeom>
          <a:noFill/>
          <a:ln>
            <a:noFill/>
          </a:ln>
        </p:spPr>
        <p:txBody>
          <a:bodyPr anchorCtr="0" anchor="t" bIns="0" lIns="0" spcFirstLastPara="1" rIns="0" wrap="square" tIns="12050">
            <a:spAutoFit/>
          </a:bodyPr>
          <a:lstStyle/>
          <a:p>
            <a:pPr indent="0" lvl="0" marL="711835" marR="619125" rtl="0" algn="ctr">
              <a:lnSpc>
                <a:spcPct val="100000"/>
              </a:lnSpc>
              <a:spcBef>
                <a:spcPts val="0"/>
              </a:spcBef>
              <a:spcAft>
                <a:spcPts val="0"/>
              </a:spcAft>
              <a:buNone/>
            </a:pPr>
            <a:r>
              <a:rPr lang="en-US" sz="2800">
                <a:solidFill>
                  <a:srgbClr val="446DB1"/>
                </a:solidFill>
              </a:rPr>
              <a:t> Geometric  Transformations</a:t>
            </a:r>
            <a:endParaRPr sz="2800"/>
          </a:p>
        </p:txBody>
      </p:sp>
      <p:sp>
        <p:nvSpPr>
          <p:cNvPr id="75" name="Google Shape;75;p8"/>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6"/>
          <p:cNvSpPr txBox="1"/>
          <p:nvPr>
            <p:ph type="title"/>
          </p:nvPr>
        </p:nvSpPr>
        <p:spPr>
          <a:xfrm>
            <a:off x="618540" y="278129"/>
            <a:ext cx="4697095"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Two-dimensional composite  transformation (3)</a:t>
            </a:r>
            <a:endParaRPr/>
          </a:p>
        </p:txBody>
      </p:sp>
      <p:sp>
        <p:nvSpPr>
          <p:cNvPr id="454" name="Google Shape;454;p26"/>
          <p:cNvSpPr txBox="1"/>
          <p:nvPr/>
        </p:nvSpPr>
        <p:spPr>
          <a:xfrm>
            <a:off x="521817" y="1437023"/>
            <a:ext cx="6946265" cy="3156585"/>
          </a:xfrm>
          <a:prstGeom prst="rect">
            <a:avLst/>
          </a:prstGeom>
          <a:noFill/>
          <a:ln>
            <a:noFill/>
          </a:ln>
        </p:spPr>
        <p:txBody>
          <a:bodyPr anchorCtr="0" anchor="t" bIns="0" lIns="0" spcFirstLastPara="1" rIns="0" wrap="square" tIns="85725">
            <a:spAutoFit/>
          </a:bodyPr>
          <a:lstStyle/>
          <a:p>
            <a:pPr indent="-342900" lvl="0" marL="381000" marR="0" rtl="0" algn="l">
              <a:lnSpc>
                <a:spcPct val="100000"/>
              </a:lnSpc>
              <a:spcBef>
                <a:spcPts val="0"/>
              </a:spcBef>
              <a:spcAft>
                <a:spcPts val="0"/>
              </a:spcAft>
              <a:buClr>
                <a:srgbClr val="244A70"/>
              </a:buClr>
              <a:buSzPts val="2400"/>
              <a:buFont typeface="Arial"/>
              <a:buChar char="•"/>
            </a:pPr>
            <a:r>
              <a:rPr b="1" lang="en-US" sz="2400">
                <a:solidFill>
                  <a:srgbClr val="244A70"/>
                </a:solidFill>
                <a:latin typeface="Arial"/>
                <a:ea typeface="Arial"/>
                <a:cs typeface="Arial"/>
                <a:sym typeface="Arial"/>
              </a:rPr>
              <a:t>General two-dimensional Pivot-point rotation</a:t>
            </a:r>
            <a:endParaRPr sz="2400">
              <a:solidFill>
                <a:schemeClr val="dk1"/>
              </a:solidFill>
              <a:latin typeface="Arial"/>
              <a:ea typeface="Arial"/>
              <a:cs typeface="Arial"/>
              <a:sym typeface="Arial"/>
            </a:endParaRPr>
          </a:p>
          <a:p>
            <a:pPr indent="-287654" lvl="1" marL="781685" marR="0" rtl="0" algn="l">
              <a:lnSpc>
                <a:spcPct val="100000"/>
              </a:lnSpc>
              <a:spcBef>
                <a:spcPts val="480"/>
              </a:spcBef>
              <a:spcAft>
                <a:spcPts val="0"/>
              </a:spcAft>
              <a:buClr>
                <a:srgbClr val="244A70"/>
              </a:buClr>
              <a:buSzPts val="2000"/>
              <a:buFont typeface="Arial"/>
              <a:buChar char="–"/>
            </a:pPr>
            <a:r>
              <a:rPr b="1" i="0" lang="en-US" sz="2000" u="none" cap="none" strike="noStrike">
                <a:solidFill>
                  <a:srgbClr val="244A70"/>
                </a:solidFill>
                <a:latin typeface="Arial"/>
                <a:ea typeface="Arial"/>
                <a:cs typeface="Arial"/>
                <a:sym typeface="Arial"/>
              </a:rPr>
              <a:t>Graphics package provide only origin rotation</a:t>
            </a:r>
            <a:endParaRPr b="0" i="0" sz="2000" u="none" cap="none" strike="noStrike">
              <a:solidFill>
                <a:schemeClr val="dk1"/>
              </a:solidFill>
              <a:latin typeface="Arial"/>
              <a:ea typeface="Arial"/>
              <a:cs typeface="Arial"/>
              <a:sym typeface="Arial"/>
            </a:endParaRPr>
          </a:p>
          <a:p>
            <a:pPr indent="-287654" lvl="1" marL="781685" marR="0" rtl="0" algn="l">
              <a:lnSpc>
                <a:spcPct val="100000"/>
              </a:lnSpc>
              <a:spcBef>
                <a:spcPts val="480"/>
              </a:spcBef>
              <a:spcAft>
                <a:spcPts val="0"/>
              </a:spcAft>
              <a:buClr>
                <a:srgbClr val="244A70"/>
              </a:buClr>
              <a:buSzPts val="2000"/>
              <a:buFont typeface="Arial"/>
              <a:buChar char="–"/>
            </a:pPr>
            <a:r>
              <a:rPr b="1" i="0" lang="en-US" sz="2000" u="none" cap="none" strike="noStrike">
                <a:solidFill>
                  <a:srgbClr val="244A70"/>
                </a:solidFill>
                <a:latin typeface="Arial"/>
                <a:ea typeface="Arial"/>
                <a:cs typeface="Arial"/>
                <a:sym typeface="Arial"/>
              </a:rPr>
              <a:t>Perform a translate-rotate-translate sequence</a:t>
            </a:r>
            <a:endParaRPr b="0" i="0" sz="2000" u="none" cap="none" strike="noStrike">
              <a:solidFill>
                <a:schemeClr val="dk1"/>
              </a:solidFill>
              <a:latin typeface="Arial"/>
              <a:ea typeface="Arial"/>
              <a:cs typeface="Arial"/>
              <a:sym typeface="Arial"/>
            </a:endParaRPr>
          </a:p>
          <a:p>
            <a:pPr indent="-228600" lvl="2" marL="1181100" marR="181610" rtl="0" algn="l">
              <a:lnSpc>
                <a:spcPct val="100000"/>
              </a:lnSpc>
              <a:spcBef>
                <a:spcPts val="445"/>
              </a:spcBef>
              <a:spcAft>
                <a:spcPts val="0"/>
              </a:spcAft>
              <a:buClr>
                <a:srgbClr val="244A70"/>
              </a:buClr>
              <a:buSzPts val="1800"/>
              <a:buFont typeface="Arial"/>
              <a:buChar char="•"/>
            </a:pPr>
            <a:r>
              <a:rPr b="1" i="0" lang="en-US" sz="1800" u="none" cap="none" strike="noStrike">
                <a:solidFill>
                  <a:srgbClr val="244A70"/>
                </a:solidFill>
                <a:latin typeface="Arial"/>
                <a:ea typeface="Arial"/>
                <a:cs typeface="Arial"/>
                <a:sym typeface="Arial"/>
              </a:rPr>
              <a:t>Translate the object to move pivot-point position to  origin</a:t>
            </a:r>
            <a:endParaRPr b="0" i="0" sz="1800" u="none" cap="none" strike="noStrike">
              <a:solidFill>
                <a:schemeClr val="dk1"/>
              </a:solidFill>
              <a:latin typeface="Arial"/>
              <a:ea typeface="Arial"/>
              <a:cs typeface="Arial"/>
              <a:sym typeface="Arial"/>
            </a:endParaRPr>
          </a:p>
          <a:p>
            <a:pPr indent="-229235" lvl="2" marL="1181100" marR="0" rtl="0" algn="l">
              <a:lnSpc>
                <a:spcPct val="100000"/>
              </a:lnSpc>
              <a:spcBef>
                <a:spcPts val="430"/>
              </a:spcBef>
              <a:spcAft>
                <a:spcPts val="0"/>
              </a:spcAft>
              <a:buClr>
                <a:srgbClr val="244A70"/>
              </a:buClr>
              <a:buSzPts val="1800"/>
              <a:buFont typeface="Arial"/>
              <a:buChar char="•"/>
            </a:pPr>
            <a:r>
              <a:rPr b="1" i="0" lang="en-US" sz="1800" u="none" cap="none" strike="noStrike">
                <a:solidFill>
                  <a:srgbClr val="244A70"/>
                </a:solidFill>
                <a:latin typeface="Arial"/>
                <a:ea typeface="Arial"/>
                <a:cs typeface="Arial"/>
                <a:sym typeface="Arial"/>
              </a:rPr>
              <a:t>Rotate the object</a:t>
            </a:r>
            <a:endParaRPr b="0" i="0" sz="1800" u="none" cap="none" strike="noStrike">
              <a:solidFill>
                <a:schemeClr val="dk1"/>
              </a:solidFill>
              <a:latin typeface="Arial"/>
              <a:ea typeface="Arial"/>
              <a:cs typeface="Arial"/>
              <a:sym typeface="Arial"/>
            </a:endParaRPr>
          </a:p>
          <a:p>
            <a:pPr indent="-229235" lvl="2" marL="1181100" marR="0" rtl="0" algn="l">
              <a:lnSpc>
                <a:spcPct val="100000"/>
              </a:lnSpc>
              <a:spcBef>
                <a:spcPts val="434"/>
              </a:spcBef>
              <a:spcAft>
                <a:spcPts val="0"/>
              </a:spcAft>
              <a:buClr>
                <a:srgbClr val="244A70"/>
              </a:buClr>
              <a:buSzPts val="1800"/>
              <a:buFont typeface="Arial"/>
              <a:buChar char="•"/>
            </a:pPr>
            <a:r>
              <a:rPr b="1" i="0" lang="en-US" sz="1800" u="none" cap="none" strike="noStrike">
                <a:solidFill>
                  <a:srgbClr val="244A70"/>
                </a:solidFill>
                <a:latin typeface="Arial"/>
                <a:ea typeface="Arial"/>
                <a:cs typeface="Arial"/>
                <a:sym typeface="Arial"/>
              </a:rPr>
              <a:t>Translate the object back to the original position</a:t>
            </a:r>
            <a:endParaRPr b="0" i="0" sz="1800" u="none" cap="none" strike="noStrike">
              <a:solidFill>
                <a:schemeClr val="dk1"/>
              </a:solidFill>
              <a:latin typeface="Arial"/>
              <a:ea typeface="Arial"/>
              <a:cs typeface="Arial"/>
              <a:sym typeface="Arial"/>
            </a:endParaRPr>
          </a:p>
          <a:p>
            <a:pPr indent="-287654" lvl="1" marL="781685" marR="0" rtl="0" algn="l">
              <a:lnSpc>
                <a:spcPct val="100000"/>
              </a:lnSpc>
              <a:spcBef>
                <a:spcPts val="475"/>
              </a:spcBef>
              <a:spcAft>
                <a:spcPts val="0"/>
              </a:spcAft>
              <a:buClr>
                <a:srgbClr val="244A70"/>
              </a:buClr>
              <a:buSzPts val="2000"/>
              <a:buFont typeface="Arial"/>
              <a:buChar char="–"/>
            </a:pPr>
            <a:r>
              <a:rPr b="1" i="0" lang="en-US" sz="2000" u="none" cap="none" strike="noStrike">
                <a:solidFill>
                  <a:srgbClr val="244A70"/>
                </a:solidFill>
                <a:latin typeface="Arial"/>
                <a:ea typeface="Arial"/>
                <a:cs typeface="Arial"/>
                <a:sym typeface="Arial"/>
              </a:rPr>
              <a:t>Composite matrix in coordinates form</a:t>
            </a:r>
            <a:endParaRPr b="0" i="0" sz="2000" u="none" cap="none" strike="noStrike">
              <a:solidFill>
                <a:schemeClr val="dk1"/>
              </a:solidFill>
              <a:latin typeface="Arial"/>
              <a:ea typeface="Arial"/>
              <a:cs typeface="Arial"/>
              <a:sym typeface="Arial"/>
            </a:endParaRPr>
          </a:p>
          <a:p>
            <a:pPr indent="0" lvl="0" marL="0" marR="549275" rtl="0" algn="ctr">
              <a:lnSpc>
                <a:spcPct val="100000"/>
              </a:lnSpc>
              <a:spcBef>
                <a:spcPts val="30"/>
              </a:spcBef>
              <a:spcAft>
                <a:spcPts val="0"/>
              </a:spcAft>
              <a:buNone/>
            </a:pPr>
            <a:r>
              <a:rPr lang="en-US" sz="2000">
                <a:solidFill>
                  <a:schemeClr val="dk1"/>
                </a:solidFill>
                <a:latin typeface="Arial"/>
                <a:ea typeface="Arial"/>
                <a:cs typeface="Arial"/>
                <a:sym typeface="Arial"/>
              </a:rPr>
              <a:t>T(x</a:t>
            </a:r>
            <a:r>
              <a:rPr baseline="-25000" lang="en-US" sz="1800">
                <a:solidFill>
                  <a:schemeClr val="dk1"/>
                </a:solidFill>
                <a:latin typeface="Arial"/>
                <a:ea typeface="Arial"/>
                <a:cs typeface="Arial"/>
                <a:sym typeface="Arial"/>
              </a:rPr>
              <a:t>r </a:t>
            </a:r>
            <a:r>
              <a:rPr lang="en-US" sz="2000">
                <a:solidFill>
                  <a:schemeClr val="dk1"/>
                </a:solidFill>
                <a:latin typeface="Arial"/>
                <a:ea typeface="Arial"/>
                <a:cs typeface="Arial"/>
                <a:sym typeface="Arial"/>
              </a:rPr>
              <a:t>,y</a:t>
            </a:r>
            <a:r>
              <a:rPr baseline="-25000" lang="en-US" sz="1800">
                <a:solidFill>
                  <a:schemeClr val="dk1"/>
                </a:solidFill>
                <a:latin typeface="Arial"/>
                <a:ea typeface="Arial"/>
                <a:cs typeface="Arial"/>
                <a:sym typeface="Arial"/>
              </a:rPr>
              <a:t>r </a:t>
            </a:r>
            <a:r>
              <a:rPr lang="en-US" sz="2000">
                <a:solidFill>
                  <a:schemeClr val="dk1"/>
                </a:solidFill>
                <a:latin typeface="Arial"/>
                <a:ea typeface="Arial"/>
                <a:cs typeface="Arial"/>
                <a:sym typeface="Arial"/>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Arial"/>
                <a:ea typeface="Arial"/>
                <a:cs typeface="Arial"/>
                <a:sym typeface="Arial"/>
              </a:rPr>
              <a:t>R(</a:t>
            </a:r>
            <a:r>
              <a:rPr lang="en-US" sz="2150">
                <a:solidFill>
                  <a:schemeClr val="dk1"/>
                </a:solidFill>
                <a:latin typeface="Noto Sans Symbols"/>
                <a:ea typeface="Noto Sans Symbols"/>
                <a:cs typeface="Noto Sans Symbols"/>
                <a:sym typeface="Noto Sans Symbols"/>
              </a:rPr>
              <a:t>θ</a:t>
            </a:r>
            <a:r>
              <a:rPr lang="en-US" sz="215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T(</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Arial"/>
                <a:ea typeface="Arial"/>
                <a:cs typeface="Arial"/>
                <a:sym typeface="Arial"/>
              </a:rPr>
              <a:t>x</a:t>
            </a:r>
            <a:r>
              <a:rPr baseline="-25000" lang="en-US" sz="1800">
                <a:solidFill>
                  <a:schemeClr val="dk1"/>
                </a:solidFill>
                <a:latin typeface="Arial"/>
                <a:ea typeface="Arial"/>
                <a:cs typeface="Arial"/>
                <a:sym typeface="Arial"/>
              </a:rPr>
              <a:t>r </a:t>
            </a:r>
            <a:r>
              <a:rPr lang="en-US" sz="2000">
                <a:solidFill>
                  <a:schemeClr val="dk1"/>
                </a:solidFill>
                <a:latin typeface="Arial"/>
                <a:ea typeface="Arial"/>
                <a:cs typeface="Arial"/>
                <a:sym typeface="Arial"/>
              </a:rPr>
              <a:t>,</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Arial"/>
                <a:ea typeface="Arial"/>
                <a:cs typeface="Arial"/>
                <a:sym typeface="Arial"/>
              </a:rPr>
              <a:t>y</a:t>
            </a:r>
            <a:r>
              <a:rPr baseline="-25000" lang="en-US" sz="1800">
                <a:solidFill>
                  <a:schemeClr val="dk1"/>
                </a:solidFill>
                <a:latin typeface="Arial"/>
                <a:ea typeface="Arial"/>
                <a:cs typeface="Arial"/>
                <a:sym typeface="Arial"/>
              </a:rPr>
              <a:t>r </a:t>
            </a:r>
            <a:r>
              <a:rPr lang="en-US" sz="2000">
                <a:solidFill>
                  <a:schemeClr val="dk1"/>
                </a:solidFill>
                <a:latin typeface="Arial"/>
                <a:ea typeface="Arial"/>
                <a:cs typeface="Arial"/>
                <a:sym typeface="Arial"/>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R(x</a:t>
            </a:r>
            <a:r>
              <a:rPr baseline="-25000" lang="en-US" sz="1800">
                <a:solidFill>
                  <a:schemeClr val="dk1"/>
                </a:solidFill>
                <a:latin typeface="Arial"/>
                <a:ea typeface="Arial"/>
                <a:cs typeface="Arial"/>
                <a:sym typeface="Arial"/>
              </a:rPr>
              <a:t>r </a:t>
            </a:r>
            <a:r>
              <a:rPr lang="en-US" sz="2000">
                <a:solidFill>
                  <a:schemeClr val="dk1"/>
                </a:solidFill>
                <a:latin typeface="Arial"/>
                <a:ea typeface="Arial"/>
                <a:cs typeface="Arial"/>
                <a:sym typeface="Arial"/>
              </a:rPr>
              <a:t>,y</a:t>
            </a:r>
            <a:r>
              <a:rPr baseline="-25000" lang="en-US" sz="1800">
                <a:solidFill>
                  <a:schemeClr val="dk1"/>
                </a:solidFill>
                <a:latin typeface="Arial"/>
                <a:ea typeface="Arial"/>
                <a:cs typeface="Arial"/>
                <a:sym typeface="Arial"/>
              </a:rPr>
              <a:t>r </a:t>
            </a:r>
            <a:r>
              <a:rPr lang="en-US" sz="2000">
                <a:solidFill>
                  <a:schemeClr val="dk1"/>
                </a:solidFill>
                <a:latin typeface="Arial"/>
                <a:ea typeface="Arial"/>
                <a:cs typeface="Arial"/>
                <a:sym typeface="Arial"/>
              </a:rPr>
              <a:t>,</a:t>
            </a:r>
            <a:r>
              <a:rPr lang="en-US" sz="2150">
                <a:solidFill>
                  <a:schemeClr val="dk1"/>
                </a:solidFill>
                <a:latin typeface="Noto Sans Symbols"/>
                <a:ea typeface="Noto Sans Symbols"/>
                <a:cs typeface="Noto Sans Symbols"/>
                <a:sym typeface="Noto Sans Symbols"/>
              </a:rPr>
              <a:t>θ</a:t>
            </a:r>
            <a:r>
              <a:rPr lang="en-US" sz="215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455" name="Google Shape;455;p26"/>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7"/>
          <p:cNvSpPr txBox="1"/>
          <p:nvPr>
            <p:ph type="title"/>
          </p:nvPr>
        </p:nvSpPr>
        <p:spPr>
          <a:xfrm>
            <a:off x="618540" y="278129"/>
            <a:ext cx="4697095"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Two-dimensional composite  transformation (4)</a:t>
            </a:r>
            <a:endParaRPr/>
          </a:p>
        </p:txBody>
      </p:sp>
      <p:sp>
        <p:nvSpPr>
          <p:cNvPr id="461" name="Google Shape;461;p27"/>
          <p:cNvSpPr txBox="1"/>
          <p:nvPr/>
        </p:nvSpPr>
        <p:spPr>
          <a:xfrm>
            <a:off x="547217" y="1510029"/>
            <a:ext cx="4869180" cy="39116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244A70"/>
              </a:buClr>
              <a:buSzPts val="2400"/>
              <a:buFont typeface="Arial"/>
              <a:buChar char="•"/>
            </a:pPr>
            <a:r>
              <a:rPr b="1" lang="en-US" sz="2400">
                <a:solidFill>
                  <a:srgbClr val="244A70"/>
                </a:solidFill>
                <a:latin typeface="Arial"/>
                <a:ea typeface="Arial"/>
                <a:cs typeface="Arial"/>
                <a:sym typeface="Arial"/>
              </a:rPr>
              <a:t>Example of pivot-point rotation</a:t>
            </a:r>
            <a:endParaRPr sz="2400">
              <a:solidFill>
                <a:schemeClr val="dk1"/>
              </a:solidFill>
              <a:latin typeface="Arial"/>
              <a:ea typeface="Arial"/>
              <a:cs typeface="Arial"/>
              <a:sym typeface="Arial"/>
            </a:endParaRPr>
          </a:p>
        </p:txBody>
      </p:sp>
      <p:pic>
        <p:nvPicPr>
          <p:cNvPr id="462" name="Google Shape;462;p27"/>
          <p:cNvPicPr preferRelativeResize="0"/>
          <p:nvPr/>
        </p:nvPicPr>
        <p:blipFill rotWithShape="1">
          <a:blip r:embed="rId3">
            <a:alphaModFix/>
          </a:blip>
          <a:srcRect b="0" l="0" r="0" t="0"/>
          <a:stretch/>
        </p:blipFill>
        <p:spPr>
          <a:xfrm>
            <a:off x="1258824" y="2421635"/>
            <a:ext cx="6048756" cy="2447544"/>
          </a:xfrm>
          <a:prstGeom prst="rect">
            <a:avLst/>
          </a:prstGeom>
          <a:noFill/>
          <a:ln>
            <a:noFill/>
          </a:ln>
        </p:spPr>
      </p:pic>
      <p:sp>
        <p:nvSpPr>
          <p:cNvPr id="463" name="Google Shape;463;p27"/>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8"/>
          <p:cNvSpPr txBox="1"/>
          <p:nvPr>
            <p:ph type="title"/>
          </p:nvPr>
        </p:nvSpPr>
        <p:spPr>
          <a:xfrm>
            <a:off x="618540" y="428701"/>
            <a:ext cx="391287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Pivot-Point Rotation</a:t>
            </a:r>
            <a:endParaRPr sz="2800"/>
          </a:p>
        </p:txBody>
      </p:sp>
      <p:sp>
        <p:nvSpPr>
          <p:cNvPr id="469" name="Google Shape;469;p28"/>
          <p:cNvSpPr txBox="1"/>
          <p:nvPr/>
        </p:nvSpPr>
        <p:spPr>
          <a:xfrm>
            <a:off x="8602911" y="5333041"/>
            <a:ext cx="163195" cy="593725"/>
          </a:xfrm>
          <a:prstGeom prst="rect">
            <a:avLst/>
          </a:prstGeom>
          <a:noFill/>
          <a:ln>
            <a:noFill/>
          </a:ln>
        </p:spPr>
        <p:txBody>
          <a:bodyPr anchorCtr="0" anchor="t" bIns="0" lIns="0" spcFirstLastPara="1" rIns="0" wrap="square" tIns="15225">
            <a:spAutoFit/>
          </a:bodyPr>
          <a:lstStyle/>
          <a:p>
            <a:pPr indent="0" lvl="0" marL="38100" marR="0" rtl="0" algn="l">
              <a:lnSpc>
                <a:spcPct val="108536"/>
              </a:lnSpc>
              <a:spcBef>
                <a:spcPts val="0"/>
              </a:spcBef>
              <a:spcAft>
                <a:spcPts val="0"/>
              </a:spcAft>
              <a:buNone/>
            </a:pPr>
            <a:r>
              <a:rPr lang="en-US" sz="2050">
                <a:solidFill>
                  <a:schemeClr val="dk1"/>
                </a:solidFill>
                <a:latin typeface="Noto Sans Symbols"/>
                <a:ea typeface="Noto Sans Symbols"/>
                <a:cs typeface="Noto Sans Symbols"/>
                <a:sym typeface="Noto Sans Symbols"/>
              </a:rPr>
              <a:t>⎥</a:t>
            </a:r>
            <a:endParaRPr sz="2050">
              <a:solidFill>
                <a:schemeClr val="dk1"/>
              </a:solidFill>
              <a:latin typeface="Noto Sans Symbols"/>
              <a:ea typeface="Noto Sans Symbols"/>
              <a:cs typeface="Noto Sans Symbols"/>
              <a:sym typeface="Noto Sans Symbols"/>
            </a:endParaRPr>
          </a:p>
          <a:p>
            <a:pPr indent="0" lvl="0" marL="38100" marR="0" rtl="0" algn="l">
              <a:lnSpc>
                <a:spcPct val="72357"/>
              </a:lnSpc>
              <a:spcBef>
                <a:spcPts val="0"/>
              </a:spcBef>
              <a:spcAft>
                <a:spcPts val="0"/>
              </a:spcAft>
              <a:buNone/>
            </a:pPr>
            <a:r>
              <a:rPr lang="en-US" sz="2050">
                <a:solidFill>
                  <a:schemeClr val="dk1"/>
                </a:solidFill>
                <a:latin typeface="Noto Sans Symbols"/>
                <a:ea typeface="Noto Sans Symbols"/>
                <a:cs typeface="Noto Sans Symbols"/>
                <a:sym typeface="Noto Sans Symbols"/>
              </a:rPr>
              <a:t>⎥</a:t>
            </a:r>
            <a:r>
              <a:rPr baseline="-25000" lang="en-US" sz="3075">
                <a:solidFill>
                  <a:schemeClr val="dk1"/>
                </a:solidFill>
                <a:latin typeface="Noto Sans Symbols"/>
                <a:ea typeface="Noto Sans Symbols"/>
                <a:cs typeface="Noto Sans Symbols"/>
                <a:sym typeface="Noto Sans Symbols"/>
              </a:rPr>
              <a:t>⎦</a:t>
            </a:r>
            <a:endParaRPr baseline="-25000" sz="3075">
              <a:solidFill>
                <a:schemeClr val="dk1"/>
              </a:solidFill>
              <a:latin typeface="Noto Sans Symbols"/>
              <a:ea typeface="Noto Sans Symbols"/>
              <a:cs typeface="Noto Sans Symbols"/>
              <a:sym typeface="Noto Sans Symbols"/>
            </a:endParaRPr>
          </a:p>
        </p:txBody>
      </p:sp>
      <p:sp>
        <p:nvSpPr>
          <p:cNvPr id="470" name="Google Shape;470;p28"/>
          <p:cNvSpPr txBox="1"/>
          <p:nvPr/>
        </p:nvSpPr>
        <p:spPr>
          <a:xfrm>
            <a:off x="7539966" y="5599202"/>
            <a:ext cx="139065" cy="34099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lang="en-US" sz="2050">
                <a:solidFill>
                  <a:schemeClr val="dk1"/>
                </a:solidFill>
                <a:latin typeface="Times New Roman"/>
                <a:ea typeface="Times New Roman"/>
                <a:cs typeface="Times New Roman"/>
                <a:sym typeface="Times New Roman"/>
              </a:rPr>
              <a:t>1</a:t>
            </a:r>
            <a:endParaRPr sz="2050">
              <a:solidFill>
                <a:schemeClr val="dk1"/>
              </a:solidFill>
              <a:latin typeface="Times New Roman"/>
              <a:ea typeface="Times New Roman"/>
              <a:cs typeface="Times New Roman"/>
              <a:sym typeface="Times New Roman"/>
            </a:endParaRPr>
          </a:p>
        </p:txBody>
      </p:sp>
      <p:sp>
        <p:nvSpPr>
          <p:cNvPr id="471" name="Google Shape;471;p28"/>
          <p:cNvSpPr txBox="1"/>
          <p:nvPr/>
        </p:nvSpPr>
        <p:spPr>
          <a:xfrm>
            <a:off x="5260427" y="5599202"/>
            <a:ext cx="139065" cy="34099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lang="en-US" sz="2050">
                <a:solidFill>
                  <a:schemeClr val="dk1"/>
                </a:solidFill>
                <a:latin typeface="Times New Roman"/>
                <a:ea typeface="Times New Roman"/>
                <a:cs typeface="Times New Roman"/>
                <a:sym typeface="Times New Roman"/>
              </a:rPr>
              <a:t>0</a:t>
            </a:r>
            <a:endParaRPr sz="2050">
              <a:solidFill>
                <a:schemeClr val="dk1"/>
              </a:solidFill>
              <a:latin typeface="Times New Roman"/>
              <a:ea typeface="Times New Roman"/>
              <a:cs typeface="Times New Roman"/>
              <a:sym typeface="Times New Roman"/>
            </a:endParaRPr>
          </a:p>
        </p:txBody>
      </p:sp>
      <p:sp>
        <p:nvSpPr>
          <p:cNvPr id="472" name="Google Shape;472;p28"/>
          <p:cNvSpPr txBox="1"/>
          <p:nvPr/>
        </p:nvSpPr>
        <p:spPr>
          <a:xfrm>
            <a:off x="3154269" y="5333041"/>
            <a:ext cx="629920" cy="593725"/>
          </a:xfrm>
          <a:prstGeom prst="rect">
            <a:avLst/>
          </a:prstGeom>
          <a:noFill/>
          <a:ln>
            <a:noFill/>
          </a:ln>
        </p:spPr>
        <p:txBody>
          <a:bodyPr anchorCtr="0" anchor="t" bIns="0" lIns="0" spcFirstLastPara="1" rIns="0" wrap="square" tIns="15225">
            <a:spAutoFit/>
          </a:bodyPr>
          <a:lstStyle/>
          <a:p>
            <a:pPr indent="0" lvl="0" marL="154940" marR="0" rtl="0" algn="l">
              <a:lnSpc>
                <a:spcPct val="108536"/>
              </a:lnSpc>
              <a:spcBef>
                <a:spcPts val="0"/>
              </a:spcBef>
              <a:spcAft>
                <a:spcPts val="0"/>
              </a:spcAft>
              <a:buNone/>
            </a:pP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	</a:t>
            </a:r>
            <a:r>
              <a:rPr lang="en-US" sz="2050">
                <a:solidFill>
                  <a:schemeClr val="dk1"/>
                </a:solidFill>
                <a:latin typeface="Noto Sans Symbols"/>
                <a:ea typeface="Noto Sans Symbols"/>
                <a:cs typeface="Noto Sans Symbols"/>
                <a:sym typeface="Noto Sans Symbols"/>
              </a:rPr>
              <a:t>⎢</a:t>
            </a:r>
            <a:endParaRPr sz="2050">
              <a:solidFill>
                <a:schemeClr val="dk1"/>
              </a:solidFill>
              <a:latin typeface="Noto Sans Symbols"/>
              <a:ea typeface="Noto Sans Symbols"/>
              <a:cs typeface="Noto Sans Symbols"/>
              <a:sym typeface="Noto Sans Symbols"/>
            </a:endParaRPr>
          </a:p>
          <a:p>
            <a:pPr indent="0" lvl="0" marL="38100" marR="0" rtl="0" algn="l">
              <a:lnSpc>
                <a:spcPct val="72357"/>
              </a:lnSpc>
              <a:spcBef>
                <a:spcPts val="0"/>
              </a:spcBef>
              <a:spcAft>
                <a:spcPts val="0"/>
              </a:spcAft>
              <a:buNone/>
            </a:pPr>
            <a:r>
              <a:rPr baseline="-25000" lang="en-US" sz="3075">
                <a:solidFill>
                  <a:schemeClr val="dk1"/>
                </a:solidFill>
                <a:latin typeface="Times New Roman"/>
                <a:ea typeface="Times New Roman"/>
                <a:cs typeface="Times New Roman"/>
                <a:sym typeface="Times New Roman"/>
              </a:rPr>
              <a:t>1</a:t>
            </a:r>
            <a:r>
              <a:rPr lang="en-US" sz="2050">
                <a:solidFill>
                  <a:schemeClr val="dk1"/>
                </a:solidFill>
                <a:latin typeface="Noto Sans Symbols"/>
                <a:ea typeface="Noto Sans Symbols"/>
                <a:cs typeface="Noto Sans Symbols"/>
                <a:sym typeface="Noto Sans Symbols"/>
              </a:rPr>
              <a:t>⎥</a:t>
            </a:r>
            <a:r>
              <a:rPr baseline="-25000" lang="en-US" sz="3075">
                <a:solidFill>
                  <a:schemeClr val="dk1"/>
                </a:solidFill>
                <a:latin typeface="Noto Sans Symbols"/>
                <a:ea typeface="Noto Sans Symbols"/>
                <a:cs typeface="Noto Sans Symbols"/>
                <a:sym typeface="Noto Sans Symbols"/>
              </a:rPr>
              <a:t>⎦</a:t>
            </a:r>
            <a:r>
              <a:rPr baseline="-25000" lang="en-US" sz="3075">
                <a:solidFill>
                  <a:schemeClr val="dk1"/>
                </a:solidFill>
                <a:latin typeface="Times New Roman"/>
                <a:ea typeface="Times New Roman"/>
                <a:cs typeface="Times New Roman"/>
                <a:sym typeface="Times New Roman"/>
              </a:rPr>
              <a:t>	</a:t>
            </a:r>
            <a:r>
              <a:rPr lang="en-US" sz="2050">
                <a:solidFill>
                  <a:schemeClr val="dk1"/>
                </a:solidFill>
                <a:latin typeface="Noto Sans Symbols"/>
                <a:ea typeface="Noto Sans Symbols"/>
                <a:cs typeface="Noto Sans Symbols"/>
                <a:sym typeface="Noto Sans Symbols"/>
              </a:rPr>
              <a:t>⎢</a:t>
            </a:r>
            <a:r>
              <a:rPr baseline="-25000" lang="en-US" sz="3075">
                <a:solidFill>
                  <a:schemeClr val="dk1"/>
                </a:solidFill>
                <a:latin typeface="Noto Sans Symbols"/>
                <a:ea typeface="Noto Sans Symbols"/>
                <a:cs typeface="Noto Sans Symbols"/>
                <a:sym typeface="Noto Sans Symbols"/>
              </a:rPr>
              <a:t>⎣</a:t>
            </a:r>
            <a:r>
              <a:rPr baseline="-25000" lang="en-US" sz="3075">
                <a:solidFill>
                  <a:schemeClr val="dk1"/>
                </a:solidFill>
                <a:latin typeface="Times New Roman"/>
                <a:ea typeface="Times New Roman"/>
                <a:cs typeface="Times New Roman"/>
                <a:sym typeface="Times New Roman"/>
              </a:rPr>
              <a:t>0</a:t>
            </a:r>
            <a:endParaRPr baseline="-25000" sz="3075">
              <a:solidFill>
                <a:schemeClr val="dk1"/>
              </a:solidFill>
              <a:latin typeface="Times New Roman"/>
              <a:ea typeface="Times New Roman"/>
              <a:cs typeface="Times New Roman"/>
              <a:sym typeface="Times New Roman"/>
            </a:endParaRPr>
          </a:p>
        </p:txBody>
      </p:sp>
      <p:sp>
        <p:nvSpPr>
          <p:cNvPr id="473" name="Google Shape;473;p28"/>
          <p:cNvSpPr txBox="1"/>
          <p:nvPr/>
        </p:nvSpPr>
        <p:spPr>
          <a:xfrm>
            <a:off x="3155204" y="5204236"/>
            <a:ext cx="629285" cy="340995"/>
          </a:xfrm>
          <a:prstGeom prst="rect">
            <a:avLst/>
          </a:prstGeom>
          <a:noFill/>
          <a:ln>
            <a:noFill/>
          </a:ln>
        </p:spPr>
        <p:txBody>
          <a:bodyPr anchorCtr="0" anchor="t" bIns="0" lIns="0" spcFirstLastPara="1" rIns="0" wrap="square" tIns="15225">
            <a:spAutoFit/>
          </a:bodyPr>
          <a:lstStyle/>
          <a:p>
            <a:pPr indent="0" lvl="0" marL="38100" marR="0" rtl="0" algn="l">
              <a:lnSpc>
                <a:spcPct val="100000"/>
              </a:lnSpc>
              <a:spcBef>
                <a:spcPts val="0"/>
              </a:spcBef>
              <a:spcAft>
                <a:spcPts val="0"/>
              </a:spcAft>
              <a:buNone/>
            </a:pPr>
            <a:r>
              <a:rPr lang="en-US" sz="2050">
                <a:solidFill>
                  <a:schemeClr val="dk1"/>
                </a:solidFill>
                <a:latin typeface="Times New Roman"/>
                <a:ea typeface="Times New Roman"/>
                <a:cs typeface="Times New Roman"/>
                <a:sym typeface="Times New Roman"/>
              </a:rPr>
              <a:t>0</a:t>
            </a:r>
            <a:r>
              <a:rPr baseline="30000" lang="en-US" sz="3075">
                <a:solidFill>
                  <a:schemeClr val="dk1"/>
                </a:solidFill>
                <a:latin typeface="Noto Sans Symbols"/>
                <a:ea typeface="Noto Sans Symbols"/>
                <a:cs typeface="Noto Sans Symbols"/>
                <a:sym typeface="Noto Sans Symbols"/>
              </a:rPr>
              <a:t>⎥</a:t>
            </a:r>
            <a:r>
              <a:rPr baseline="30000" lang="en-US" sz="3075">
                <a:solidFill>
                  <a:schemeClr val="dk1"/>
                </a:solidFill>
                <a:latin typeface="Times New Roman"/>
                <a:ea typeface="Times New Roman"/>
                <a:cs typeface="Times New Roman"/>
                <a:sym typeface="Times New Roman"/>
              </a:rPr>
              <a:t> </a:t>
            </a: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 </a:t>
            </a:r>
            <a:r>
              <a:rPr baseline="30000" lang="en-US" sz="3075">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0</a:t>
            </a:r>
            <a:endParaRPr sz="2050">
              <a:solidFill>
                <a:schemeClr val="dk1"/>
              </a:solidFill>
              <a:latin typeface="Times New Roman"/>
              <a:ea typeface="Times New Roman"/>
              <a:cs typeface="Times New Roman"/>
              <a:sym typeface="Times New Roman"/>
            </a:endParaRPr>
          </a:p>
        </p:txBody>
      </p:sp>
      <p:sp>
        <p:nvSpPr>
          <p:cNvPr id="474" name="Google Shape;474;p28"/>
          <p:cNvSpPr txBox="1"/>
          <p:nvPr/>
        </p:nvSpPr>
        <p:spPr>
          <a:xfrm>
            <a:off x="3180604" y="4809784"/>
            <a:ext cx="577215" cy="34099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lang="en-US" sz="2050">
                <a:solidFill>
                  <a:schemeClr val="dk1"/>
                </a:solidFill>
                <a:latin typeface="Times New Roman"/>
                <a:ea typeface="Times New Roman"/>
                <a:cs typeface="Times New Roman"/>
                <a:sym typeface="Times New Roman"/>
              </a:rPr>
              <a:t>0</a:t>
            </a:r>
            <a:r>
              <a:rPr baseline="-25000" lang="en-US" sz="3075">
                <a:solidFill>
                  <a:schemeClr val="dk1"/>
                </a:solidFill>
                <a:latin typeface="Noto Sans Symbols"/>
                <a:ea typeface="Noto Sans Symbols"/>
                <a:cs typeface="Noto Sans Symbols"/>
                <a:sym typeface="Noto Sans Symbols"/>
              </a:rPr>
              <a:t>⎤</a:t>
            </a:r>
            <a:r>
              <a:rPr baseline="-25000" lang="en-US" sz="3075">
                <a:solidFill>
                  <a:schemeClr val="dk1"/>
                </a:solidFill>
                <a:latin typeface="Times New Roman"/>
                <a:ea typeface="Times New Roman"/>
                <a:cs typeface="Times New Roman"/>
                <a:sym typeface="Times New Roman"/>
              </a:rPr>
              <a:t>	</a:t>
            </a:r>
            <a:r>
              <a:rPr baseline="-25000" lang="en-US" sz="3075">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1</a:t>
            </a:r>
            <a:endParaRPr sz="2050">
              <a:solidFill>
                <a:schemeClr val="dk1"/>
              </a:solidFill>
              <a:latin typeface="Times New Roman"/>
              <a:ea typeface="Times New Roman"/>
              <a:cs typeface="Times New Roman"/>
              <a:sym typeface="Times New Roman"/>
            </a:endParaRPr>
          </a:p>
        </p:txBody>
      </p:sp>
      <p:sp>
        <p:nvSpPr>
          <p:cNvPr id="475" name="Google Shape;475;p28"/>
          <p:cNvSpPr txBox="1"/>
          <p:nvPr/>
        </p:nvSpPr>
        <p:spPr>
          <a:xfrm>
            <a:off x="380631" y="5333041"/>
            <a:ext cx="277495" cy="593725"/>
          </a:xfrm>
          <a:prstGeom prst="rect">
            <a:avLst/>
          </a:prstGeom>
          <a:noFill/>
          <a:ln>
            <a:noFill/>
          </a:ln>
        </p:spPr>
        <p:txBody>
          <a:bodyPr anchorCtr="0" anchor="t" bIns="0" lIns="0" spcFirstLastPara="1" rIns="0" wrap="square" tIns="15225">
            <a:spAutoFit/>
          </a:bodyPr>
          <a:lstStyle/>
          <a:p>
            <a:pPr indent="0" lvl="0" marL="38100" marR="0" rtl="0" algn="l">
              <a:lnSpc>
                <a:spcPct val="108536"/>
              </a:lnSpc>
              <a:spcBef>
                <a:spcPts val="0"/>
              </a:spcBef>
              <a:spcAft>
                <a:spcPts val="0"/>
              </a:spcAft>
              <a:buNone/>
            </a:pPr>
            <a:r>
              <a:rPr lang="en-US" sz="2050">
                <a:solidFill>
                  <a:schemeClr val="dk1"/>
                </a:solidFill>
                <a:latin typeface="Noto Sans Symbols"/>
                <a:ea typeface="Noto Sans Symbols"/>
                <a:cs typeface="Noto Sans Symbols"/>
                <a:sym typeface="Noto Sans Symbols"/>
              </a:rPr>
              <a:t>⎢</a:t>
            </a:r>
            <a:endParaRPr sz="2050">
              <a:solidFill>
                <a:schemeClr val="dk1"/>
              </a:solidFill>
              <a:latin typeface="Noto Sans Symbols"/>
              <a:ea typeface="Noto Sans Symbols"/>
              <a:cs typeface="Noto Sans Symbols"/>
              <a:sym typeface="Noto Sans Symbols"/>
            </a:endParaRPr>
          </a:p>
          <a:p>
            <a:pPr indent="0" lvl="0" marL="38100" marR="0" rtl="0" algn="l">
              <a:lnSpc>
                <a:spcPct val="72357"/>
              </a:lnSpc>
              <a:spcBef>
                <a:spcPts val="0"/>
              </a:spcBef>
              <a:spcAft>
                <a:spcPts val="0"/>
              </a:spcAft>
              <a:buNone/>
            </a:pPr>
            <a:r>
              <a:rPr lang="en-US" sz="2050">
                <a:solidFill>
                  <a:schemeClr val="dk1"/>
                </a:solidFill>
                <a:latin typeface="Noto Sans Symbols"/>
                <a:ea typeface="Noto Sans Symbols"/>
                <a:cs typeface="Noto Sans Symbols"/>
                <a:sym typeface="Noto Sans Symbols"/>
              </a:rPr>
              <a:t>⎢</a:t>
            </a:r>
            <a:r>
              <a:rPr baseline="-25000" lang="en-US" sz="3075">
                <a:solidFill>
                  <a:schemeClr val="dk1"/>
                </a:solidFill>
                <a:latin typeface="Noto Sans Symbols"/>
                <a:ea typeface="Noto Sans Symbols"/>
                <a:cs typeface="Noto Sans Symbols"/>
                <a:sym typeface="Noto Sans Symbols"/>
              </a:rPr>
              <a:t>⎣</a:t>
            </a:r>
            <a:r>
              <a:rPr baseline="-25000" lang="en-US" sz="3075">
                <a:solidFill>
                  <a:schemeClr val="dk1"/>
                </a:solidFill>
                <a:latin typeface="Times New Roman"/>
                <a:ea typeface="Times New Roman"/>
                <a:cs typeface="Times New Roman"/>
                <a:sym typeface="Times New Roman"/>
              </a:rPr>
              <a:t>0</a:t>
            </a:r>
            <a:endParaRPr baseline="-25000" sz="3075">
              <a:solidFill>
                <a:schemeClr val="dk1"/>
              </a:solidFill>
              <a:latin typeface="Times New Roman"/>
              <a:ea typeface="Times New Roman"/>
              <a:cs typeface="Times New Roman"/>
              <a:sym typeface="Times New Roman"/>
            </a:endParaRPr>
          </a:p>
        </p:txBody>
      </p:sp>
      <p:sp>
        <p:nvSpPr>
          <p:cNvPr id="476" name="Google Shape;476;p28"/>
          <p:cNvSpPr txBox="1"/>
          <p:nvPr/>
        </p:nvSpPr>
        <p:spPr>
          <a:xfrm>
            <a:off x="380631" y="5081295"/>
            <a:ext cx="277495" cy="340995"/>
          </a:xfrm>
          <a:prstGeom prst="rect">
            <a:avLst/>
          </a:prstGeom>
          <a:noFill/>
          <a:ln>
            <a:noFill/>
          </a:ln>
        </p:spPr>
        <p:txBody>
          <a:bodyPr anchorCtr="0" anchor="t" bIns="0" lIns="0" spcFirstLastPara="1" rIns="0" wrap="square" tIns="15225">
            <a:spAutoFit/>
          </a:bodyPr>
          <a:lstStyle/>
          <a:p>
            <a:pPr indent="0" lvl="0" marL="38100" marR="0" rtl="0" algn="l">
              <a:lnSpc>
                <a:spcPct val="100000"/>
              </a:lnSpc>
              <a:spcBef>
                <a:spcPts val="0"/>
              </a:spcBef>
              <a:spcAft>
                <a:spcPts val="0"/>
              </a:spcAft>
              <a:buNone/>
            </a:pPr>
            <a:r>
              <a:rPr lang="en-US" sz="2050">
                <a:solidFill>
                  <a:schemeClr val="dk1"/>
                </a:solidFill>
                <a:latin typeface="Noto Sans Symbols"/>
                <a:ea typeface="Noto Sans Symbols"/>
                <a:cs typeface="Noto Sans Symbols"/>
                <a:sym typeface="Noto Sans Symbols"/>
              </a:rPr>
              <a:t>⎢</a:t>
            </a:r>
            <a:r>
              <a:rPr baseline="-25000" lang="en-US" sz="3075">
                <a:solidFill>
                  <a:schemeClr val="dk1"/>
                </a:solidFill>
                <a:latin typeface="Times New Roman"/>
                <a:ea typeface="Times New Roman"/>
                <a:cs typeface="Times New Roman"/>
                <a:sym typeface="Times New Roman"/>
              </a:rPr>
              <a:t>0</a:t>
            </a:r>
            <a:endParaRPr baseline="-25000" sz="3075">
              <a:solidFill>
                <a:schemeClr val="dk1"/>
              </a:solidFill>
              <a:latin typeface="Times New Roman"/>
              <a:ea typeface="Times New Roman"/>
              <a:cs typeface="Times New Roman"/>
              <a:sym typeface="Times New Roman"/>
            </a:endParaRPr>
          </a:p>
        </p:txBody>
      </p:sp>
      <p:sp>
        <p:nvSpPr>
          <p:cNvPr id="477" name="Google Shape;477;p28"/>
          <p:cNvSpPr txBox="1"/>
          <p:nvPr/>
        </p:nvSpPr>
        <p:spPr>
          <a:xfrm>
            <a:off x="6712301" y="5379523"/>
            <a:ext cx="1431290" cy="2095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r	r</a:t>
            </a:r>
            <a:endParaRPr sz="1200">
              <a:solidFill>
                <a:schemeClr val="dk1"/>
              </a:solidFill>
              <a:latin typeface="Times New Roman"/>
              <a:ea typeface="Times New Roman"/>
              <a:cs typeface="Times New Roman"/>
              <a:sym typeface="Times New Roman"/>
            </a:endParaRPr>
          </a:p>
        </p:txBody>
      </p:sp>
      <p:sp>
        <p:nvSpPr>
          <p:cNvPr id="478" name="Google Shape;478;p28"/>
          <p:cNvSpPr txBox="1"/>
          <p:nvPr/>
        </p:nvSpPr>
        <p:spPr>
          <a:xfrm>
            <a:off x="4370164" y="5333041"/>
            <a:ext cx="778510" cy="593725"/>
          </a:xfrm>
          <a:prstGeom prst="rect">
            <a:avLst/>
          </a:prstGeom>
          <a:noFill/>
          <a:ln>
            <a:noFill/>
          </a:ln>
        </p:spPr>
        <p:txBody>
          <a:bodyPr anchorCtr="0" anchor="t" bIns="0" lIns="0" spcFirstLastPara="1" rIns="0" wrap="square" tIns="15225">
            <a:spAutoFit/>
          </a:bodyPr>
          <a:lstStyle/>
          <a:p>
            <a:pPr indent="0" lvl="0" marL="217804" marR="0" rtl="0" algn="l">
              <a:lnSpc>
                <a:spcPct val="108536"/>
              </a:lnSpc>
              <a:spcBef>
                <a:spcPts val="0"/>
              </a:spcBef>
              <a:spcAft>
                <a:spcPts val="0"/>
              </a:spcAft>
              <a:buNone/>
            </a:pPr>
            <a:r>
              <a:rPr baseline="30000" i="1" lang="en-US" sz="1800">
                <a:solidFill>
                  <a:schemeClr val="dk1"/>
                </a:solidFill>
                <a:latin typeface="Times New Roman"/>
                <a:ea typeface="Times New Roman"/>
                <a:cs typeface="Times New Roman"/>
                <a:sym typeface="Times New Roman"/>
              </a:rPr>
              <a:t>r </a:t>
            </a: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	</a:t>
            </a:r>
            <a:r>
              <a:rPr lang="en-US" sz="2050">
                <a:solidFill>
                  <a:schemeClr val="dk1"/>
                </a:solidFill>
                <a:latin typeface="Noto Sans Symbols"/>
                <a:ea typeface="Noto Sans Symbols"/>
                <a:cs typeface="Noto Sans Symbols"/>
                <a:sym typeface="Noto Sans Symbols"/>
              </a:rPr>
              <a:t>⎢</a:t>
            </a:r>
            <a:endParaRPr sz="2050">
              <a:solidFill>
                <a:schemeClr val="dk1"/>
              </a:solidFill>
              <a:latin typeface="Noto Sans Symbols"/>
              <a:ea typeface="Noto Sans Symbols"/>
              <a:cs typeface="Noto Sans Symbols"/>
              <a:sym typeface="Noto Sans Symbols"/>
            </a:endParaRPr>
          </a:p>
          <a:p>
            <a:pPr indent="0" lvl="0" marL="50800" marR="0" rtl="0" algn="l">
              <a:lnSpc>
                <a:spcPct val="72357"/>
              </a:lnSpc>
              <a:spcBef>
                <a:spcPts val="0"/>
              </a:spcBef>
              <a:spcAft>
                <a:spcPts val="0"/>
              </a:spcAft>
              <a:buNone/>
            </a:pPr>
            <a:r>
              <a:rPr baseline="-25000" lang="en-US" sz="3075">
                <a:solidFill>
                  <a:schemeClr val="dk1"/>
                </a:solidFill>
                <a:latin typeface="Times New Roman"/>
                <a:ea typeface="Times New Roman"/>
                <a:cs typeface="Times New Roman"/>
                <a:sym typeface="Times New Roman"/>
              </a:rPr>
              <a:t>1	</a:t>
            </a:r>
            <a:r>
              <a:rPr lang="en-US" sz="2050">
                <a:solidFill>
                  <a:schemeClr val="dk1"/>
                </a:solidFill>
                <a:latin typeface="Noto Sans Symbols"/>
                <a:ea typeface="Noto Sans Symbols"/>
                <a:cs typeface="Noto Sans Symbols"/>
                <a:sym typeface="Noto Sans Symbols"/>
              </a:rPr>
              <a:t>⎥</a:t>
            </a:r>
            <a:r>
              <a:rPr baseline="-25000" lang="en-US" sz="3075">
                <a:solidFill>
                  <a:schemeClr val="dk1"/>
                </a:solidFill>
                <a:latin typeface="Noto Sans Symbols"/>
                <a:ea typeface="Noto Sans Symbols"/>
                <a:cs typeface="Noto Sans Symbols"/>
                <a:sym typeface="Noto Sans Symbols"/>
              </a:rPr>
              <a:t>⎦</a:t>
            </a:r>
            <a:r>
              <a:rPr baseline="-25000" lang="en-US" sz="3075">
                <a:solidFill>
                  <a:schemeClr val="dk1"/>
                </a:solidFill>
                <a:latin typeface="Times New Roman"/>
                <a:ea typeface="Times New Roman"/>
                <a:cs typeface="Times New Roman"/>
                <a:sym typeface="Times New Roman"/>
              </a:rPr>
              <a:t>	</a:t>
            </a:r>
            <a:r>
              <a:rPr lang="en-US" sz="2050">
                <a:solidFill>
                  <a:schemeClr val="dk1"/>
                </a:solidFill>
                <a:latin typeface="Noto Sans Symbols"/>
                <a:ea typeface="Noto Sans Symbols"/>
                <a:cs typeface="Noto Sans Symbols"/>
                <a:sym typeface="Noto Sans Symbols"/>
              </a:rPr>
              <a:t>⎢</a:t>
            </a:r>
            <a:r>
              <a:rPr baseline="-25000" lang="en-US" sz="3075">
                <a:solidFill>
                  <a:schemeClr val="dk1"/>
                </a:solidFill>
                <a:latin typeface="Noto Sans Symbols"/>
                <a:ea typeface="Noto Sans Symbols"/>
                <a:cs typeface="Noto Sans Symbols"/>
                <a:sym typeface="Noto Sans Symbols"/>
              </a:rPr>
              <a:t>⎣</a:t>
            </a:r>
            <a:endParaRPr baseline="-25000" sz="3075">
              <a:solidFill>
                <a:schemeClr val="dk1"/>
              </a:solidFill>
              <a:latin typeface="Noto Sans Symbols"/>
              <a:ea typeface="Noto Sans Symbols"/>
              <a:cs typeface="Noto Sans Symbols"/>
              <a:sym typeface="Noto Sans Symbols"/>
            </a:endParaRPr>
          </a:p>
        </p:txBody>
      </p:sp>
      <p:sp>
        <p:nvSpPr>
          <p:cNvPr id="479" name="Google Shape;479;p28"/>
          <p:cNvSpPr txBox="1"/>
          <p:nvPr/>
        </p:nvSpPr>
        <p:spPr>
          <a:xfrm>
            <a:off x="1169312" y="5333041"/>
            <a:ext cx="577215" cy="593725"/>
          </a:xfrm>
          <a:prstGeom prst="rect">
            <a:avLst/>
          </a:prstGeom>
          <a:noFill/>
          <a:ln>
            <a:noFill/>
          </a:ln>
        </p:spPr>
        <p:txBody>
          <a:bodyPr anchorCtr="0" anchor="t" bIns="0" lIns="0" spcFirstLastPara="1" rIns="0" wrap="square" tIns="15225">
            <a:spAutoFit/>
          </a:bodyPr>
          <a:lstStyle/>
          <a:p>
            <a:pPr indent="0" lvl="0" marL="117475" marR="0" rtl="0" algn="l">
              <a:lnSpc>
                <a:spcPct val="108536"/>
              </a:lnSpc>
              <a:spcBef>
                <a:spcPts val="0"/>
              </a:spcBef>
              <a:spcAft>
                <a:spcPts val="0"/>
              </a:spcAft>
              <a:buNone/>
            </a:pPr>
            <a:r>
              <a:rPr baseline="30000" i="1" lang="en-US" sz="1800">
                <a:solidFill>
                  <a:schemeClr val="dk1"/>
                </a:solidFill>
                <a:latin typeface="Times New Roman"/>
                <a:ea typeface="Times New Roman"/>
                <a:cs typeface="Times New Roman"/>
                <a:sym typeface="Times New Roman"/>
              </a:rPr>
              <a:t>r </a:t>
            </a: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	</a:t>
            </a:r>
            <a:r>
              <a:rPr lang="en-US" sz="2050">
                <a:solidFill>
                  <a:schemeClr val="dk1"/>
                </a:solidFill>
                <a:latin typeface="Noto Sans Symbols"/>
                <a:ea typeface="Noto Sans Symbols"/>
                <a:cs typeface="Noto Sans Symbols"/>
                <a:sym typeface="Noto Sans Symbols"/>
              </a:rPr>
              <a:t>⎢</a:t>
            </a:r>
            <a:endParaRPr sz="2050">
              <a:solidFill>
                <a:schemeClr val="dk1"/>
              </a:solidFill>
              <a:latin typeface="Noto Sans Symbols"/>
              <a:ea typeface="Noto Sans Symbols"/>
              <a:cs typeface="Noto Sans Symbols"/>
              <a:sym typeface="Noto Sans Symbols"/>
            </a:endParaRPr>
          </a:p>
          <a:p>
            <a:pPr indent="0" lvl="0" marL="38100" marR="0" rtl="0" algn="l">
              <a:lnSpc>
                <a:spcPct val="72357"/>
              </a:lnSpc>
              <a:spcBef>
                <a:spcPts val="0"/>
              </a:spcBef>
              <a:spcAft>
                <a:spcPts val="0"/>
              </a:spcAft>
              <a:buNone/>
            </a:pPr>
            <a:r>
              <a:rPr baseline="-25000" lang="en-US" sz="3075">
                <a:solidFill>
                  <a:schemeClr val="dk1"/>
                </a:solidFill>
                <a:latin typeface="Times New Roman"/>
                <a:ea typeface="Times New Roman"/>
                <a:cs typeface="Times New Roman"/>
                <a:sym typeface="Times New Roman"/>
              </a:rPr>
              <a:t>1 </a:t>
            </a:r>
            <a:r>
              <a:rPr lang="en-US" sz="2050">
                <a:solidFill>
                  <a:schemeClr val="dk1"/>
                </a:solidFill>
                <a:latin typeface="Noto Sans Symbols"/>
                <a:ea typeface="Noto Sans Symbols"/>
                <a:cs typeface="Noto Sans Symbols"/>
                <a:sym typeface="Noto Sans Symbols"/>
              </a:rPr>
              <a:t>⎥</a:t>
            </a:r>
            <a:r>
              <a:rPr baseline="-25000" lang="en-US" sz="3075">
                <a:solidFill>
                  <a:schemeClr val="dk1"/>
                </a:solidFill>
                <a:latin typeface="Noto Sans Symbols"/>
                <a:ea typeface="Noto Sans Symbols"/>
                <a:cs typeface="Noto Sans Symbols"/>
                <a:sym typeface="Noto Sans Symbols"/>
              </a:rPr>
              <a:t>⎦</a:t>
            </a:r>
            <a:r>
              <a:rPr baseline="-25000" lang="en-US" sz="3075">
                <a:solidFill>
                  <a:schemeClr val="dk1"/>
                </a:solidFill>
                <a:latin typeface="Times New Roman"/>
                <a:ea typeface="Times New Roman"/>
                <a:cs typeface="Times New Roman"/>
                <a:sym typeface="Times New Roman"/>
              </a:rPr>
              <a:t>	</a:t>
            </a:r>
            <a:r>
              <a:rPr lang="en-US" sz="2050">
                <a:solidFill>
                  <a:schemeClr val="dk1"/>
                </a:solidFill>
                <a:latin typeface="Noto Sans Symbols"/>
                <a:ea typeface="Noto Sans Symbols"/>
                <a:cs typeface="Noto Sans Symbols"/>
                <a:sym typeface="Noto Sans Symbols"/>
              </a:rPr>
              <a:t>⎢</a:t>
            </a:r>
            <a:r>
              <a:rPr baseline="-25000" lang="en-US" sz="3075">
                <a:solidFill>
                  <a:schemeClr val="dk1"/>
                </a:solidFill>
                <a:latin typeface="Noto Sans Symbols"/>
                <a:ea typeface="Noto Sans Symbols"/>
                <a:cs typeface="Noto Sans Symbols"/>
                <a:sym typeface="Noto Sans Symbols"/>
              </a:rPr>
              <a:t>⎣</a:t>
            </a:r>
            <a:endParaRPr baseline="-25000" sz="3075">
              <a:solidFill>
                <a:schemeClr val="dk1"/>
              </a:solidFill>
              <a:latin typeface="Noto Sans Symbols"/>
              <a:ea typeface="Noto Sans Symbols"/>
              <a:cs typeface="Noto Sans Symbols"/>
              <a:sym typeface="Noto Sans Symbols"/>
            </a:endParaRPr>
          </a:p>
        </p:txBody>
      </p:sp>
      <p:sp>
        <p:nvSpPr>
          <p:cNvPr id="480" name="Google Shape;480;p28"/>
          <p:cNvSpPr txBox="1"/>
          <p:nvPr/>
        </p:nvSpPr>
        <p:spPr>
          <a:xfrm>
            <a:off x="6571334" y="5193624"/>
            <a:ext cx="2195195" cy="353695"/>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i="1" lang="en-US" sz="2050">
                <a:solidFill>
                  <a:schemeClr val="dk1"/>
                </a:solidFill>
                <a:latin typeface="Times New Roman"/>
                <a:ea typeface="Times New Roman"/>
                <a:cs typeface="Times New Roman"/>
                <a:sym typeface="Times New Roman"/>
              </a:rPr>
              <a:t>y  </a:t>
            </a:r>
            <a:r>
              <a:rPr lang="en-US" sz="2050">
                <a:solidFill>
                  <a:schemeClr val="dk1"/>
                </a:solidFill>
                <a:latin typeface="Times New Roman"/>
                <a:ea typeface="Times New Roman"/>
                <a:cs typeface="Times New Roman"/>
                <a:sym typeface="Times New Roman"/>
              </a:rPr>
              <a:t>(1 </a:t>
            </a: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 cos</a:t>
            </a:r>
            <a:r>
              <a:rPr lang="en-US" sz="2150">
                <a:solidFill>
                  <a:schemeClr val="dk1"/>
                </a:solidFill>
                <a:latin typeface="Noto Sans Symbols"/>
                <a:ea typeface="Noto Sans Symbols"/>
                <a:cs typeface="Noto Sans Symbols"/>
                <a:sym typeface="Noto Sans Symbols"/>
              </a:rPr>
              <a:t>θ</a:t>
            </a:r>
            <a:r>
              <a:rPr lang="en-US" sz="2150">
                <a:solidFill>
                  <a:schemeClr val="dk1"/>
                </a:solidFill>
                <a:latin typeface="Times New Roman"/>
                <a:ea typeface="Times New Roman"/>
                <a:cs typeface="Times New Roman"/>
                <a:sym typeface="Times New Roman"/>
              </a:rPr>
              <a:t> </a:t>
            </a:r>
            <a:r>
              <a:rPr lang="en-US" sz="2050">
                <a:solidFill>
                  <a:schemeClr val="dk1"/>
                </a:solidFill>
                <a:latin typeface="Times New Roman"/>
                <a:ea typeface="Times New Roman"/>
                <a:cs typeface="Times New Roman"/>
                <a:sym typeface="Times New Roman"/>
              </a:rPr>
              <a:t>) </a:t>
            </a: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 </a:t>
            </a:r>
            <a:r>
              <a:rPr i="1" lang="en-US" sz="2050">
                <a:solidFill>
                  <a:schemeClr val="dk1"/>
                </a:solidFill>
                <a:latin typeface="Times New Roman"/>
                <a:ea typeface="Times New Roman"/>
                <a:cs typeface="Times New Roman"/>
                <a:sym typeface="Times New Roman"/>
              </a:rPr>
              <a:t>x	</a:t>
            </a:r>
            <a:r>
              <a:rPr lang="en-US" sz="2050">
                <a:solidFill>
                  <a:schemeClr val="dk1"/>
                </a:solidFill>
                <a:latin typeface="Times New Roman"/>
                <a:ea typeface="Times New Roman"/>
                <a:cs typeface="Times New Roman"/>
                <a:sym typeface="Times New Roman"/>
              </a:rPr>
              <a:t>sin</a:t>
            </a:r>
            <a:r>
              <a:rPr lang="en-US" sz="2150">
                <a:solidFill>
                  <a:schemeClr val="dk1"/>
                </a:solidFill>
                <a:latin typeface="Noto Sans Symbols"/>
                <a:ea typeface="Noto Sans Symbols"/>
                <a:cs typeface="Noto Sans Symbols"/>
                <a:sym typeface="Noto Sans Symbols"/>
              </a:rPr>
              <a:t>θ</a:t>
            </a:r>
            <a:r>
              <a:rPr lang="en-US" sz="2150">
                <a:solidFill>
                  <a:schemeClr val="dk1"/>
                </a:solidFill>
                <a:latin typeface="Times New Roman"/>
                <a:ea typeface="Times New Roman"/>
                <a:cs typeface="Times New Roman"/>
                <a:sym typeface="Times New Roman"/>
              </a:rPr>
              <a:t> </a:t>
            </a:r>
            <a:r>
              <a:rPr baseline="30000" lang="en-US" sz="3075">
                <a:solidFill>
                  <a:schemeClr val="dk1"/>
                </a:solidFill>
                <a:latin typeface="Noto Sans Symbols"/>
                <a:ea typeface="Noto Sans Symbols"/>
                <a:cs typeface="Noto Sans Symbols"/>
                <a:sym typeface="Noto Sans Symbols"/>
              </a:rPr>
              <a:t>⎥</a:t>
            </a:r>
            <a:endParaRPr baseline="30000" sz="3075">
              <a:solidFill>
                <a:schemeClr val="dk1"/>
              </a:solidFill>
              <a:latin typeface="Noto Sans Symbols"/>
              <a:ea typeface="Noto Sans Symbols"/>
              <a:cs typeface="Noto Sans Symbols"/>
              <a:sym typeface="Noto Sans Symbols"/>
            </a:endParaRPr>
          </a:p>
        </p:txBody>
      </p:sp>
      <p:sp>
        <p:nvSpPr>
          <p:cNvPr id="481" name="Google Shape;481;p28"/>
          <p:cNvSpPr txBox="1"/>
          <p:nvPr/>
        </p:nvSpPr>
        <p:spPr>
          <a:xfrm>
            <a:off x="5733945" y="4732998"/>
            <a:ext cx="3044825" cy="1207770"/>
          </a:xfrm>
          <a:prstGeom prst="rect">
            <a:avLst/>
          </a:prstGeom>
          <a:noFill/>
          <a:ln>
            <a:noFill/>
          </a:ln>
        </p:spPr>
        <p:txBody>
          <a:bodyPr anchorCtr="0" anchor="t" bIns="0" lIns="0" spcFirstLastPara="1" rIns="0" wrap="square" tIns="79375">
            <a:spAutoFit/>
          </a:bodyPr>
          <a:lstStyle/>
          <a:p>
            <a:pPr indent="-168910" lvl="0" marL="206375" marR="0" rtl="0" algn="l">
              <a:lnSpc>
                <a:spcPct val="100000"/>
              </a:lnSpc>
              <a:spcBef>
                <a:spcPts val="0"/>
              </a:spcBef>
              <a:spcAft>
                <a:spcPts val="0"/>
              </a:spcAft>
              <a:buClr>
                <a:schemeClr val="dk1"/>
              </a:buClr>
              <a:buSzPts val="2050"/>
              <a:buFont typeface="Noto Sans Symbols"/>
              <a:buChar char="−"/>
            </a:pPr>
            <a:r>
              <a:rPr lang="en-US" sz="2050">
                <a:solidFill>
                  <a:schemeClr val="dk1"/>
                </a:solidFill>
                <a:latin typeface="Times New Roman"/>
                <a:ea typeface="Times New Roman"/>
                <a:cs typeface="Times New Roman"/>
                <a:sym typeface="Times New Roman"/>
              </a:rPr>
              <a:t>sin</a:t>
            </a:r>
            <a:r>
              <a:rPr lang="en-US" sz="2150">
                <a:solidFill>
                  <a:schemeClr val="dk1"/>
                </a:solidFill>
                <a:latin typeface="Noto Sans Symbols"/>
                <a:ea typeface="Noto Sans Symbols"/>
                <a:cs typeface="Noto Sans Symbols"/>
                <a:sym typeface="Noto Sans Symbols"/>
              </a:rPr>
              <a:t>θ</a:t>
            </a:r>
            <a:r>
              <a:rPr lang="en-US" sz="2150">
                <a:solidFill>
                  <a:schemeClr val="dk1"/>
                </a:solidFill>
                <a:latin typeface="Times New Roman"/>
                <a:ea typeface="Times New Roman"/>
                <a:cs typeface="Times New Roman"/>
                <a:sym typeface="Times New Roman"/>
              </a:rPr>
              <a:t>	</a:t>
            </a:r>
            <a:r>
              <a:rPr i="1" lang="en-US" sz="2050">
                <a:solidFill>
                  <a:schemeClr val="dk1"/>
                </a:solidFill>
                <a:latin typeface="Times New Roman"/>
                <a:ea typeface="Times New Roman"/>
                <a:cs typeface="Times New Roman"/>
                <a:sym typeface="Times New Roman"/>
              </a:rPr>
              <a:t>x</a:t>
            </a:r>
            <a:r>
              <a:rPr baseline="-25000" i="1" lang="en-US" sz="1800">
                <a:solidFill>
                  <a:schemeClr val="dk1"/>
                </a:solidFill>
                <a:latin typeface="Times New Roman"/>
                <a:ea typeface="Times New Roman"/>
                <a:cs typeface="Times New Roman"/>
                <a:sym typeface="Times New Roman"/>
              </a:rPr>
              <a:t>r </a:t>
            </a:r>
            <a:r>
              <a:rPr lang="en-US" sz="2050">
                <a:solidFill>
                  <a:schemeClr val="dk1"/>
                </a:solidFill>
                <a:latin typeface="Times New Roman"/>
                <a:ea typeface="Times New Roman"/>
                <a:cs typeface="Times New Roman"/>
                <a:sym typeface="Times New Roman"/>
              </a:rPr>
              <a:t>(1 </a:t>
            </a: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 cos</a:t>
            </a:r>
            <a:r>
              <a:rPr lang="en-US" sz="2150">
                <a:solidFill>
                  <a:schemeClr val="dk1"/>
                </a:solidFill>
                <a:latin typeface="Noto Sans Symbols"/>
                <a:ea typeface="Noto Sans Symbols"/>
                <a:cs typeface="Noto Sans Symbols"/>
                <a:sym typeface="Noto Sans Symbols"/>
              </a:rPr>
              <a:t>θ</a:t>
            </a:r>
            <a:r>
              <a:rPr lang="en-US" sz="2150">
                <a:solidFill>
                  <a:schemeClr val="dk1"/>
                </a:solidFill>
                <a:latin typeface="Times New Roman"/>
                <a:ea typeface="Times New Roman"/>
                <a:cs typeface="Times New Roman"/>
                <a:sym typeface="Times New Roman"/>
              </a:rPr>
              <a:t> </a:t>
            </a:r>
            <a:r>
              <a:rPr lang="en-US" sz="2050">
                <a:solidFill>
                  <a:schemeClr val="dk1"/>
                </a:solidFill>
                <a:latin typeface="Times New Roman"/>
                <a:ea typeface="Times New Roman"/>
                <a:cs typeface="Times New Roman"/>
                <a:sym typeface="Times New Roman"/>
              </a:rPr>
              <a:t>) </a:t>
            </a: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 </a:t>
            </a:r>
            <a:r>
              <a:rPr i="1" lang="en-US" sz="2050">
                <a:solidFill>
                  <a:schemeClr val="dk1"/>
                </a:solidFill>
                <a:latin typeface="Times New Roman"/>
                <a:ea typeface="Times New Roman"/>
                <a:cs typeface="Times New Roman"/>
                <a:sym typeface="Times New Roman"/>
              </a:rPr>
              <a:t>y</a:t>
            </a:r>
            <a:r>
              <a:rPr baseline="-25000" i="1" lang="en-US" sz="1800">
                <a:solidFill>
                  <a:schemeClr val="dk1"/>
                </a:solidFill>
                <a:latin typeface="Times New Roman"/>
                <a:ea typeface="Times New Roman"/>
                <a:cs typeface="Times New Roman"/>
                <a:sym typeface="Times New Roman"/>
              </a:rPr>
              <a:t>r  </a:t>
            </a:r>
            <a:r>
              <a:rPr lang="en-US" sz="2050">
                <a:solidFill>
                  <a:schemeClr val="dk1"/>
                </a:solidFill>
                <a:latin typeface="Times New Roman"/>
                <a:ea typeface="Times New Roman"/>
                <a:cs typeface="Times New Roman"/>
                <a:sym typeface="Times New Roman"/>
              </a:rPr>
              <a:t>sin</a:t>
            </a:r>
            <a:r>
              <a:rPr lang="en-US" sz="2150">
                <a:solidFill>
                  <a:schemeClr val="dk1"/>
                </a:solidFill>
                <a:latin typeface="Noto Sans Symbols"/>
                <a:ea typeface="Noto Sans Symbols"/>
                <a:cs typeface="Noto Sans Symbols"/>
                <a:sym typeface="Noto Sans Symbols"/>
              </a:rPr>
              <a:t>θ</a:t>
            </a:r>
            <a:r>
              <a:rPr lang="en-US" sz="2150">
                <a:solidFill>
                  <a:schemeClr val="dk1"/>
                </a:solidFill>
                <a:latin typeface="Times New Roman"/>
                <a:ea typeface="Times New Roman"/>
                <a:cs typeface="Times New Roman"/>
                <a:sym typeface="Times New Roman"/>
              </a:rPr>
              <a:t> </a:t>
            </a:r>
            <a:r>
              <a:rPr baseline="-25000" lang="en-US" sz="3075">
                <a:solidFill>
                  <a:schemeClr val="dk1"/>
                </a:solidFill>
                <a:latin typeface="Noto Sans Symbols"/>
                <a:ea typeface="Noto Sans Symbols"/>
                <a:cs typeface="Noto Sans Symbols"/>
                <a:sym typeface="Noto Sans Symbols"/>
              </a:rPr>
              <a:t>⎤</a:t>
            </a:r>
            <a:endParaRPr baseline="-25000" sz="3075">
              <a:solidFill>
                <a:schemeClr val="dk1"/>
              </a:solidFill>
              <a:latin typeface="Noto Sans Symbols"/>
              <a:ea typeface="Noto Sans Symbols"/>
              <a:cs typeface="Noto Sans Symbols"/>
              <a:sym typeface="Noto Sans Symbols"/>
            </a:endParaRPr>
          </a:p>
          <a:p>
            <a:pPr indent="-175259" lvl="0" marL="281305" marR="2500630" rtl="0" algn="l">
              <a:lnSpc>
                <a:spcPct val="144651"/>
              </a:lnSpc>
              <a:spcBef>
                <a:spcPts val="80"/>
              </a:spcBef>
              <a:spcAft>
                <a:spcPts val="0"/>
              </a:spcAft>
              <a:buNone/>
            </a:pPr>
            <a:r>
              <a:rPr lang="en-US" sz="2050">
                <a:solidFill>
                  <a:schemeClr val="dk1"/>
                </a:solidFill>
                <a:latin typeface="Times New Roman"/>
                <a:ea typeface="Times New Roman"/>
                <a:cs typeface="Times New Roman"/>
                <a:sym typeface="Times New Roman"/>
              </a:rPr>
              <a:t>cos</a:t>
            </a:r>
            <a:r>
              <a:rPr lang="en-US" sz="2150">
                <a:solidFill>
                  <a:schemeClr val="dk1"/>
                </a:solidFill>
                <a:latin typeface="Noto Sans Symbols"/>
                <a:ea typeface="Noto Sans Symbols"/>
                <a:cs typeface="Noto Sans Symbols"/>
                <a:sym typeface="Noto Sans Symbols"/>
              </a:rPr>
              <a:t>θ</a:t>
            </a:r>
            <a:r>
              <a:rPr lang="en-US" sz="2150">
                <a:solidFill>
                  <a:schemeClr val="dk1"/>
                </a:solidFill>
                <a:latin typeface="Times New Roman"/>
                <a:ea typeface="Times New Roman"/>
                <a:cs typeface="Times New Roman"/>
                <a:sym typeface="Times New Roman"/>
              </a:rPr>
              <a:t> </a:t>
            </a:r>
            <a:r>
              <a:rPr lang="en-US" sz="2050">
                <a:solidFill>
                  <a:schemeClr val="dk1"/>
                </a:solidFill>
                <a:latin typeface="Times New Roman"/>
                <a:ea typeface="Times New Roman"/>
                <a:cs typeface="Times New Roman"/>
                <a:sym typeface="Times New Roman"/>
              </a:rPr>
              <a:t>0</a:t>
            </a:r>
            <a:endParaRPr sz="2050">
              <a:solidFill>
                <a:schemeClr val="dk1"/>
              </a:solidFill>
              <a:latin typeface="Times New Roman"/>
              <a:ea typeface="Times New Roman"/>
              <a:cs typeface="Times New Roman"/>
              <a:sym typeface="Times New Roman"/>
            </a:endParaRPr>
          </a:p>
        </p:txBody>
      </p:sp>
      <p:sp>
        <p:nvSpPr>
          <p:cNvPr id="482" name="Google Shape;482;p28"/>
          <p:cNvSpPr txBox="1"/>
          <p:nvPr/>
        </p:nvSpPr>
        <p:spPr>
          <a:xfrm>
            <a:off x="3900792" y="4732998"/>
            <a:ext cx="1691005" cy="1207770"/>
          </a:xfrm>
          <a:prstGeom prst="rect">
            <a:avLst/>
          </a:prstGeom>
          <a:noFill/>
          <a:ln>
            <a:noFill/>
          </a:ln>
        </p:spPr>
        <p:txBody>
          <a:bodyPr anchorCtr="0" anchor="t" bIns="0" lIns="0" spcFirstLastPara="1" rIns="0" wrap="square" tIns="79375">
            <a:spAutoFit/>
          </a:bodyPr>
          <a:lstStyle/>
          <a:p>
            <a:pPr indent="0" lvl="0" marL="52069" marR="0" rtl="0" algn="l">
              <a:lnSpc>
                <a:spcPct val="100000"/>
              </a:lnSpc>
              <a:spcBef>
                <a:spcPts val="0"/>
              </a:spcBef>
              <a:spcAft>
                <a:spcPts val="0"/>
              </a:spcAft>
              <a:buNone/>
            </a:pPr>
            <a:r>
              <a:rPr lang="en-US" sz="2050">
                <a:solidFill>
                  <a:schemeClr val="dk1"/>
                </a:solidFill>
                <a:latin typeface="Times New Roman"/>
                <a:ea typeface="Times New Roman"/>
                <a:cs typeface="Times New Roman"/>
                <a:sym typeface="Times New Roman"/>
              </a:rPr>
              <a:t>0	</a:t>
            </a: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 </a:t>
            </a:r>
            <a:r>
              <a:rPr i="1" lang="en-US" sz="2050">
                <a:solidFill>
                  <a:schemeClr val="dk1"/>
                </a:solidFill>
                <a:latin typeface="Times New Roman"/>
                <a:ea typeface="Times New Roman"/>
                <a:cs typeface="Times New Roman"/>
                <a:sym typeface="Times New Roman"/>
              </a:rPr>
              <a:t>x</a:t>
            </a:r>
            <a:r>
              <a:rPr baseline="-25000" i="1" lang="en-US" sz="1800">
                <a:solidFill>
                  <a:schemeClr val="dk1"/>
                </a:solidFill>
                <a:latin typeface="Times New Roman"/>
                <a:ea typeface="Times New Roman"/>
                <a:cs typeface="Times New Roman"/>
                <a:sym typeface="Times New Roman"/>
              </a:rPr>
              <a:t>r </a:t>
            </a:r>
            <a:r>
              <a:rPr baseline="-25000" lang="en-US" sz="3075">
                <a:solidFill>
                  <a:schemeClr val="dk1"/>
                </a:solidFill>
                <a:latin typeface="Noto Sans Symbols"/>
                <a:ea typeface="Noto Sans Symbols"/>
                <a:cs typeface="Noto Sans Symbols"/>
                <a:sym typeface="Noto Sans Symbols"/>
              </a:rPr>
              <a:t>⎤</a:t>
            </a:r>
            <a:r>
              <a:rPr baseline="-25000" lang="en-US" sz="3075">
                <a:solidFill>
                  <a:schemeClr val="dk1"/>
                </a:solidFill>
                <a:latin typeface="Times New Roman"/>
                <a:ea typeface="Times New Roman"/>
                <a:cs typeface="Times New Roman"/>
                <a:sym typeface="Times New Roman"/>
              </a:rPr>
              <a:t>	</a:t>
            </a:r>
            <a:r>
              <a:rPr baseline="-25000" lang="en-US" sz="3075">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cos</a:t>
            </a:r>
            <a:r>
              <a:rPr lang="en-US" sz="2150">
                <a:solidFill>
                  <a:schemeClr val="dk1"/>
                </a:solidFill>
                <a:latin typeface="Noto Sans Symbols"/>
                <a:ea typeface="Noto Sans Symbols"/>
                <a:cs typeface="Noto Sans Symbols"/>
                <a:sym typeface="Noto Sans Symbols"/>
              </a:rPr>
              <a:t>θ</a:t>
            </a:r>
            <a:endParaRPr sz="2150">
              <a:solidFill>
                <a:schemeClr val="dk1"/>
              </a:solidFill>
              <a:latin typeface="Noto Sans Symbols"/>
              <a:ea typeface="Noto Sans Symbols"/>
              <a:cs typeface="Noto Sans Symbols"/>
              <a:sym typeface="Noto Sans Symbols"/>
            </a:endParaRPr>
          </a:p>
          <a:p>
            <a:pPr indent="0" lvl="0" marL="50800" marR="0" rtl="0" algn="l">
              <a:lnSpc>
                <a:spcPct val="100000"/>
              </a:lnSpc>
              <a:spcBef>
                <a:spcPts val="525"/>
              </a:spcBef>
              <a:spcAft>
                <a:spcPts val="0"/>
              </a:spcAft>
              <a:buNone/>
            </a:pPr>
            <a:r>
              <a:rPr lang="en-US" sz="2050">
                <a:solidFill>
                  <a:schemeClr val="dk1"/>
                </a:solidFill>
                <a:latin typeface="Times New Roman"/>
                <a:ea typeface="Times New Roman"/>
                <a:cs typeface="Times New Roman"/>
                <a:sym typeface="Times New Roman"/>
              </a:rPr>
              <a:t>1	</a:t>
            </a: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 </a:t>
            </a:r>
            <a:r>
              <a:rPr i="1" lang="en-US" sz="2050">
                <a:solidFill>
                  <a:schemeClr val="dk1"/>
                </a:solidFill>
                <a:latin typeface="Times New Roman"/>
                <a:ea typeface="Times New Roman"/>
                <a:cs typeface="Times New Roman"/>
                <a:sym typeface="Times New Roman"/>
              </a:rPr>
              <a:t>y  </a:t>
            </a:r>
            <a:r>
              <a:rPr baseline="30000" lang="en-US" sz="3075">
                <a:solidFill>
                  <a:schemeClr val="dk1"/>
                </a:solidFill>
                <a:latin typeface="Noto Sans Symbols"/>
                <a:ea typeface="Noto Sans Symbols"/>
                <a:cs typeface="Noto Sans Symbols"/>
                <a:sym typeface="Noto Sans Symbols"/>
              </a:rPr>
              <a:t>⎥</a:t>
            </a:r>
            <a:r>
              <a:rPr baseline="30000" lang="en-US" sz="3075">
                <a:solidFill>
                  <a:schemeClr val="dk1"/>
                </a:solidFill>
                <a:latin typeface="Times New Roman"/>
                <a:ea typeface="Times New Roman"/>
                <a:cs typeface="Times New Roman"/>
                <a:sym typeface="Times New Roman"/>
              </a:rPr>
              <a:t> </a:t>
            </a: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 </a:t>
            </a:r>
            <a:r>
              <a:rPr baseline="30000" lang="en-US" sz="3075">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sin</a:t>
            </a:r>
            <a:r>
              <a:rPr lang="en-US" sz="2150">
                <a:solidFill>
                  <a:schemeClr val="dk1"/>
                </a:solidFill>
                <a:latin typeface="Noto Sans Symbols"/>
                <a:ea typeface="Noto Sans Symbols"/>
                <a:cs typeface="Noto Sans Symbols"/>
                <a:sym typeface="Noto Sans Symbols"/>
              </a:rPr>
              <a:t>θ</a:t>
            </a:r>
            <a:endParaRPr sz="2150">
              <a:solidFill>
                <a:schemeClr val="dk1"/>
              </a:solidFill>
              <a:latin typeface="Noto Sans Symbols"/>
              <a:ea typeface="Noto Sans Symbols"/>
              <a:cs typeface="Noto Sans Symbols"/>
              <a:sym typeface="Noto Sans Symbols"/>
            </a:endParaRPr>
          </a:p>
          <a:p>
            <a:pPr indent="0" lvl="0" marL="52069" marR="0" rtl="0" algn="l">
              <a:lnSpc>
                <a:spcPct val="100000"/>
              </a:lnSpc>
              <a:spcBef>
                <a:spcPts val="630"/>
              </a:spcBef>
              <a:spcAft>
                <a:spcPts val="0"/>
              </a:spcAft>
              <a:buNone/>
            </a:pPr>
            <a:r>
              <a:rPr lang="en-US" sz="2050">
                <a:solidFill>
                  <a:schemeClr val="dk1"/>
                </a:solidFill>
                <a:latin typeface="Times New Roman"/>
                <a:ea typeface="Times New Roman"/>
                <a:cs typeface="Times New Roman"/>
                <a:sym typeface="Times New Roman"/>
              </a:rPr>
              <a:t>0</a:t>
            </a:r>
            <a:endParaRPr sz="2050">
              <a:solidFill>
                <a:schemeClr val="dk1"/>
              </a:solidFill>
              <a:latin typeface="Times New Roman"/>
              <a:ea typeface="Times New Roman"/>
              <a:cs typeface="Times New Roman"/>
              <a:sym typeface="Times New Roman"/>
            </a:endParaRPr>
          </a:p>
        </p:txBody>
      </p:sp>
      <p:sp>
        <p:nvSpPr>
          <p:cNvPr id="483" name="Google Shape;483;p28"/>
          <p:cNvSpPr txBox="1"/>
          <p:nvPr/>
        </p:nvSpPr>
        <p:spPr>
          <a:xfrm>
            <a:off x="1133427" y="5193624"/>
            <a:ext cx="1028065" cy="353695"/>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i="1" lang="en-US" sz="2050">
                <a:solidFill>
                  <a:schemeClr val="dk1"/>
                </a:solidFill>
                <a:latin typeface="Times New Roman"/>
                <a:ea typeface="Times New Roman"/>
                <a:cs typeface="Times New Roman"/>
                <a:sym typeface="Times New Roman"/>
              </a:rPr>
              <a:t>y  </a:t>
            </a:r>
            <a:r>
              <a:rPr baseline="30000" lang="en-US" sz="3075">
                <a:solidFill>
                  <a:schemeClr val="dk1"/>
                </a:solidFill>
                <a:latin typeface="Noto Sans Symbols"/>
                <a:ea typeface="Noto Sans Symbols"/>
                <a:cs typeface="Noto Sans Symbols"/>
                <a:sym typeface="Noto Sans Symbols"/>
              </a:rPr>
              <a:t>⎥</a:t>
            </a:r>
            <a:r>
              <a:rPr baseline="30000" lang="en-US" sz="3075">
                <a:solidFill>
                  <a:schemeClr val="dk1"/>
                </a:solidFill>
                <a:latin typeface="Times New Roman"/>
                <a:ea typeface="Times New Roman"/>
                <a:cs typeface="Times New Roman"/>
                <a:sym typeface="Times New Roman"/>
              </a:rPr>
              <a:t> </a:t>
            </a: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 </a:t>
            </a:r>
            <a:r>
              <a:rPr baseline="30000" lang="en-US" sz="3075">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sin</a:t>
            </a:r>
            <a:r>
              <a:rPr lang="en-US" sz="2150">
                <a:solidFill>
                  <a:schemeClr val="dk1"/>
                </a:solidFill>
                <a:latin typeface="Noto Sans Symbols"/>
                <a:ea typeface="Noto Sans Symbols"/>
                <a:cs typeface="Noto Sans Symbols"/>
                <a:sym typeface="Noto Sans Symbols"/>
              </a:rPr>
              <a:t>θ</a:t>
            </a:r>
            <a:endParaRPr sz="2150">
              <a:solidFill>
                <a:schemeClr val="dk1"/>
              </a:solidFill>
              <a:latin typeface="Noto Sans Symbols"/>
              <a:ea typeface="Noto Sans Symbols"/>
              <a:cs typeface="Noto Sans Symbols"/>
              <a:sym typeface="Noto Sans Symbols"/>
            </a:endParaRPr>
          </a:p>
        </p:txBody>
      </p:sp>
      <p:sp>
        <p:nvSpPr>
          <p:cNvPr id="484" name="Google Shape;484;p28"/>
          <p:cNvSpPr txBox="1"/>
          <p:nvPr/>
        </p:nvSpPr>
        <p:spPr>
          <a:xfrm>
            <a:off x="367931" y="4732998"/>
            <a:ext cx="2661285" cy="1207770"/>
          </a:xfrm>
          <a:prstGeom prst="rect">
            <a:avLst/>
          </a:prstGeom>
          <a:noFill/>
          <a:ln>
            <a:noFill/>
          </a:ln>
        </p:spPr>
        <p:txBody>
          <a:bodyPr anchorCtr="0" anchor="t" bIns="0" lIns="0" spcFirstLastPara="1" rIns="0" wrap="square" tIns="79375">
            <a:spAutoFit/>
          </a:bodyPr>
          <a:lstStyle/>
          <a:p>
            <a:pPr indent="0" lvl="0" marL="0" marR="68580" rtl="0" algn="r">
              <a:lnSpc>
                <a:spcPct val="100000"/>
              </a:lnSpc>
              <a:spcBef>
                <a:spcPts val="0"/>
              </a:spcBef>
              <a:spcAft>
                <a:spcPts val="0"/>
              </a:spcAft>
              <a:buNone/>
            </a:pPr>
            <a:r>
              <a:rPr baseline="-25000" lang="en-US" sz="3075">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1	0	</a:t>
            </a:r>
            <a:r>
              <a:rPr i="1" lang="en-US" sz="2050">
                <a:solidFill>
                  <a:schemeClr val="dk1"/>
                </a:solidFill>
                <a:latin typeface="Times New Roman"/>
                <a:ea typeface="Times New Roman"/>
                <a:cs typeface="Times New Roman"/>
                <a:sym typeface="Times New Roman"/>
              </a:rPr>
              <a:t>x</a:t>
            </a:r>
            <a:r>
              <a:rPr baseline="-25000" i="1" lang="en-US" sz="1800">
                <a:solidFill>
                  <a:schemeClr val="dk1"/>
                </a:solidFill>
                <a:latin typeface="Times New Roman"/>
                <a:ea typeface="Times New Roman"/>
                <a:cs typeface="Times New Roman"/>
                <a:sym typeface="Times New Roman"/>
              </a:rPr>
              <a:t>r </a:t>
            </a:r>
            <a:r>
              <a:rPr baseline="-25000" lang="en-US" sz="3075">
                <a:solidFill>
                  <a:schemeClr val="dk1"/>
                </a:solidFill>
                <a:latin typeface="Noto Sans Symbols"/>
                <a:ea typeface="Noto Sans Symbols"/>
                <a:cs typeface="Noto Sans Symbols"/>
                <a:sym typeface="Noto Sans Symbols"/>
              </a:rPr>
              <a:t>⎤</a:t>
            </a:r>
            <a:r>
              <a:rPr baseline="-25000" lang="en-US" sz="3075">
                <a:solidFill>
                  <a:schemeClr val="dk1"/>
                </a:solidFill>
                <a:latin typeface="Times New Roman"/>
                <a:ea typeface="Times New Roman"/>
                <a:cs typeface="Times New Roman"/>
                <a:sym typeface="Times New Roman"/>
              </a:rPr>
              <a:t>	</a:t>
            </a:r>
            <a:r>
              <a:rPr baseline="-25000" lang="en-US" sz="3075">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cos</a:t>
            </a:r>
            <a:r>
              <a:rPr lang="en-US" sz="2150">
                <a:solidFill>
                  <a:schemeClr val="dk1"/>
                </a:solidFill>
                <a:latin typeface="Noto Sans Symbols"/>
                <a:ea typeface="Noto Sans Symbols"/>
                <a:cs typeface="Noto Sans Symbols"/>
                <a:sym typeface="Noto Sans Symbols"/>
              </a:rPr>
              <a:t>θ</a:t>
            </a:r>
            <a:r>
              <a:rPr lang="en-US" sz="2150">
                <a:solidFill>
                  <a:schemeClr val="dk1"/>
                </a:solidFill>
                <a:latin typeface="Times New Roman"/>
                <a:ea typeface="Times New Roman"/>
                <a:cs typeface="Times New Roman"/>
                <a:sym typeface="Times New Roman"/>
              </a:rPr>
              <a:t>	</a:t>
            </a: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 sin</a:t>
            </a:r>
            <a:r>
              <a:rPr lang="en-US" sz="2150">
                <a:solidFill>
                  <a:schemeClr val="dk1"/>
                </a:solidFill>
                <a:latin typeface="Noto Sans Symbols"/>
                <a:ea typeface="Noto Sans Symbols"/>
                <a:cs typeface="Noto Sans Symbols"/>
                <a:sym typeface="Noto Sans Symbols"/>
              </a:rPr>
              <a:t>θ</a:t>
            </a:r>
            <a:endParaRPr sz="2150">
              <a:solidFill>
                <a:schemeClr val="dk1"/>
              </a:solidFill>
              <a:latin typeface="Noto Sans Symbols"/>
              <a:ea typeface="Noto Sans Symbols"/>
              <a:cs typeface="Noto Sans Symbols"/>
              <a:sym typeface="Noto Sans Symbols"/>
            </a:endParaRPr>
          </a:p>
          <a:p>
            <a:pPr indent="0" lvl="0" marL="0" marR="139700" rtl="0" algn="r">
              <a:lnSpc>
                <a:spcPct val="100000"/>
              </a:lnSpc>
              <a:spcBef>
                <a:spcPts val="525"/>
              </a:spcBef>
              <a:spcAft>
                <a:spcPts val="0"/>
              </a:spcAft>
              <a:buNone/>
            </a:pPr>
            <a:r>
              <a:rPr lang="en-US" sz="2050">
                <a:solidFill>
                  <a:schemeClr val="dk1"/>
                </a:solidFill>
                <a:latin typeface="Times New Roman"/>
                <a:ea typeface="Times New Roman"/>
                <a:cs typeface="Times New Roman"/>
                <a:sym typeface="Times New Roman"/>
              </a:rPr>
              <a:t>1	cos</a:t>
            </a:r>
            <a:r>
              <a:rPr lang="en-US" sz="2150">
                <a:solidFill>
                  <a:schemeClr val="dk1"/>
                </a:solidFill>
                <a:latin typeface="Noto Sans Symbols"/>
                <a:ea typeface="Noto Sans Symbols"/>
                <a:cs typeface="Noto Sans Symbols"/>
                <a:sym typeface="Noto Sans Symbols"/>
              </a:rPr>
              <a:t>θ</a:t>
            </a:r>
            <a:endParaRPr sz="2150">
              <a:solidFill>
                <a:schemeClr val="dk1"/>
              </a:solidFill>
              <a:latin typeface="Noto Sans Symbols"/>
              <a:ea typeface="Noto Sans Symbols"/>
              <a:cs typeface="Noto Sans Symbols"/>
              <a:sym typeface="Noto Sans Symbols"/>
            </a:endParaRPr>
          </a:p>
          <a:p>
            <a:pPr indent="0" lvl="0" marL="458469" marR="0" rtl="0" algn="l">
              <a:lnSpc>
                <a:spcPct val="100000"/>
              </a:lnSpc>
              <a:spcBef>
                <a:spcPts val="630"/>
              </a:spcBef>
              <a:spcAft>
                <a:spcPts val="0"/>
              </a:spcAft>
              <a:buNone/>
            </a:pPr>
            <a:r>
              <a:rPr lang="en-US" sz="2050">
                <a:solidFill>
                  <a:schemeClr val="dk1"/>
                </a:solidFill>
                <a:latin typeface="Times New Roman"/>
                <a:ea typeface="Times New Roman"/>
                <a:cs typeface="Times New Roman"/>
                <a:sym typeface="Times New Roman"/>
              </a:rPr>
              <a:t>0	0	0</a:t>
            </a:r>
            <a:endParaRPr sz="2050">
              <a:solidFill>
                <a:schemeClr val="dk1"/>
              </a:solidFill>
              <a:latin typeface="Times New Roman"/>
              <a:ea typeface="Times New Roman"/>
              <a:cs typeface="Times New Roman"/>
              <a:sym typeface="Times New Roman"/>
            </a:endParaRPr>
          </a:p>
        </p:txBody>
      </p:sp>
      <p:sp>
        <p:nvSpPr>
          <p:cNvPr id="485" name="Google Shape;485;p28"/>
          <p:cNvSpPr txBox="1"/>
          <p:nvPr/>
        </p:nvSpPr>
        <p:spPr>
          <a:xfrm>
            <a:off x="1668930" y="3891857"/>
            <a:ext cx="5657215" cy="652145"/>
          </a:xfrm>
          <a:prstGeom prst="rect">
            <a:avLst/>
          </a:prstGeom>
          <a:noFill/>
          <a:ln>
            <a:noFill/>
          </a:ln>
        </p:spPr>
        <p:txBody>
          <a:bodyPr anchorCtr="0" anchor="t" bIns="0" lIns="0" spcFirstLastPara="1" rIns="0" wrap="square" tIns="13950">
            <a:spAutoFit/>
          </a:bodyPr>
          <a:lstStyle/>
          <a:p>
            <a:pPr indent="0" lvl="0" marL="38100" marR="0" rtl="0" algn="l">
              <a:lnSpc>
                <a:spcPct val="100000"/>
              </a:lnSpc>
              <a:spcBef>
                <a:spcPts val="0"/>
              </a:spcBef>
              <a:spcAft>
                <a:spcPts val="0"/>
              </a:spcAft>
              <a:buNone/>
            </a:pPr>
            <a:r>
              <a:rPr i="1" lang="en-US" sz="3100">
                <a:solidFill>
                  <a:schemeClr val="dk1"/>
                </a:solidFill>
                <a:latin typeface="Times New Roman"/>
                <a:ea typeface="Times New Roman"/>
                <a:cs typeface="Times New Roman"/>
                <a:sym typeface="Times New Roman"/>
              </a:rPr>
              <a:t>T </a:t>
            </a:r>
            <a:r>
              <a:rPr lang="en-US" sz="4100">
                <a:solidFill>
                  <a:schemeClr val="dk1"/>
                </a:solidFill>
                <a:latin typeface="Noto Sans Symbols"/>
                <a:ea typeface="Noto Sans Symbols"/>
                <a:cs typeface="Noto Sans Symbols"/>
                <a:sym typeface="Noto Sans Symbols"/>
              </a:rPr>
              <a:t>(</a:t>
            </a:r>
            <a:r>
              <a:rPr i="1" lang="en-US" sz="3100">
                <a:solidFill>
                  <a:schemeClr val="dk1"/>
                </a:solidFill>
                <a:latin typeface="Times New Roman"/>
                <a:ea typeface="Times New Roman"/>
                <a:cs typeface="Times New Roman"/>
                <a:sym typeface="Times New Roman"/>
              </a:rPr>
              <a:t>x</a:t>
            </a:r>
            <a:r>
              <a:rPr baseline="-25000" i="1" lang="en-US" sz="2700">
                <a:solidFill>
                  <a:schemeClr val="dk1"/>
                </a:solidFill>
                <a:latin typeface="Times New Roman"/>
                <a:ea typeface="Times New Roman"/>
                <a:cs typeface="Times New Roman"/>
                <a:sym typeface="Times New Roman"/>
              </a:rPr>
              <a:t>r </a:t>
            </a:r>
            <a:r>
              <a:rPr lang="en-US" sz="3100">
                <a:solidFill>
                  <a:schemeClr val="dk1"/>
                </a:solidFill>
                <a:latin typeface="Times New Roman"/>
                <a:ea typeface="Times New Roman"/>
                <a:cs typeface="Times New Roman"/>
                <a:sym typeface="Times New Roman"/>
              </a:rPr>
              <a:t>, </a:t>
            </a:r>
            <a:r>
              <a:rPr i="1" lang="en-US" sz="3100">
                <a:solidFill>
                  <a:schemeClr val="dk1"/>
                </a:solidFill>
                <a:latin typeface="Times New Roman"/>
                <a:ea typeface="Times New Roman"/>
                <a:cs typeface="Times New Roman"/>
                <a:sym typeface="Times New Roman"/>
              </a:rPr>
              <a:t>y</a:t>
            </a:r>
            <a:r>
              <a:rPr baseline="-25000" i="1" lang="en-US" sz="2700">
                <a:solidFill>
                  <a:schemeClr val="dk1"/>
                </a:solidFill>
                <a:latin typeface="Times New Roman"/>
                <a:ea typeface="Times New Roman"/>
                <a:cs typeface="Times New Roman"/>
                <a:sym typeface="Times New Roman"/>
              </a:rPr>
              <a:t>r </a:t>
            </a:r>
            <a:r>
              <a:rPr lang="en-US" sz="4100">
                <a:solidFill>
                  <a:schemeClr val="dk1"/>
                </a:solidFill>
                <a:latin typeface="Noto Sans Symbols"/>
                <a:ea typeface="Noto Sans Symbols"/>
                <a:cs typeface="Noto Sans Symbols"/>
                <a:sym typeface="Noto Sans Symbols"/>
              </a:rPr>
              <a:t>)</a:t>
            </a:r>
            <a:r>
              <a:rPr lang="en-US" sz="3100">
                <a:solidFill>
                  <a:schemeClr val="dk1"/>
                </a:solidFill>
                <a:latin typeface="Noto Sans Symbols"/>
                <a:ea typeface="Noto Sans Symbols"/>
                <a:cs typeface="Noto Sans Symbols"/>
                <a:sym typeface="Noto Sans Symbols"/>
              </a:rPr>
              <a:t>⋅</a:t>
            </a:r>
            <a:r>
              <a:rPr lang="en-US" sz="3100">
                <a:solidFill>
                  <a:schemeClr val="dk1"/>
                </a:solidFill>
                <a:latin typeface="Times New Roman"/>
                <a:ea typeface="Times New Roman"/>
                <a:cs typeface="Times New Roman"/>
                <a:sym typeface="Times New Roman"/>
              </a:rPr>
              <a:t> </a:t>
            </a:r>
            <a:r>
              <a:rPr i="1" lang="en-US" sz="3100">
                <a:solidFill>
                  <a:schemeClr val="dk1"/>
                </a:solidFill>
                <a:latin typeface="Times New Roman"/>
                <a:ea typeface="Times New Roman"/>
                <a:cs typeface="Times New Roman"/>
                <a:sym typeface="Times New Roman"/>
              </a:rPr>
              <a:t>R</a:t>
            </a:r>
            <a:r>
              <a:rPr lang="en-US" sz="4100">
                <a:solidFill>
                  <a:schemeClr val="dk1"/>
                </a:solidFill>
                <a:latin typeface="Noto Sans Symbols"/>
                <a:ea typeface="Noto Sans Symbols"/>
                <a:cs typeface="Noto Sans Symbols"/>
                <a:sym typeface="Noto Sans Symbols"/>
              </a:rPr>
              <a:t>(</a:t>
            </a:r>
            <a:r>
              <a:rPr lang="en-US" sz="3250">
                <a:solidFill>
                  <a:schemeClr val="dk1"/>
                </a:solidFill>
                <a:latin typeface="Noto Sans Symbols"/>
                <a:ea typeface="Noto Sans Symbols"/>
                <a:cs typeface="Noto Sans Symbols"/>
                <a:sym typeface="Noto Sans Symbols"/>
              </a:rPr>
              <a:t>θ</a:t>
            </a:r>
            <a:r>
              <a:rPr lang="en-US" sz="3250">
                <a:solidFill>
                  <a:schemeClr val="dk1"/>
                </a:solidFill>
                <a:latin typeface="Times New Roman"/>
                <a:ea typeface="Times New Roman"/>
                <a:cs typeface="Times New Roman"/>
                <a:sym typeface="Times New Roman"/>
              </a:rPr>
              <a:t> </a:t>
            </a:r>
            <a:r>
              <a:rPr lang="en-US" sz="4100">
                <a:solidFill>
                  <a:schemeClr val="dk1"/>
                </a:solidFill>
                <a:latin typeface="Noto Sans Symbols"/>
                <a:ea typeface="Noto Sans Symbols"/>
                <a:cs typeface="Noto Sans Symbols"/>
                <a:sym typeface="Noto Sans Symbols"/>
              </a:rPr>
              <a:t>)</a:t>
            </a:r>
            <a:r>
              <a:rPr lang="en-US" sz="3100">
                <a:solidFill>
                  <a:schemeClr val="dk1"/>
                </a:solidFill>
                <a:latin typeface="Noto Sans Symbols"/>
                <a:ea typeface="Noto Sans Symbols"/>
                <a:cs typeface="Noto Sans Symbols"/>
                <a:sym typeface="Noto Sans Symbols"/>
              </a:rPr>
              <a:t>⋅</a:t>
            </a:r>
            <a:r>
              <a:rPr i="1" lang="en-US" sz="3100">
                <a:solidFill>
                  <a:schemeClr val="dk1"/>
                </a:solidFill>
                <a:latin typeface="Times New Roman"/>
                <a:ea typeface="Times New Roman"/>
                <a:cs typeface="Times New Roman"/>
                <a:sym typeface="Times New Roman"/>
              </a:rPr>
              <a:t>T </a:t>
            </a:r>
            <a:r>
              <a:rPr lang="en-US" sz="4100">
                <a:solidFill>
                  <a:schemeClr val="dk1"/>
                </a:solidFill>
                <a:latin typeface="Noto Sans Symbols"/>
                <a:ea typeface="Noto Sans Symbols"/>
                <a:cs typeface="Noto Sans Symbols"/>
                <a:sym typeface="Noto Sans Symbols"/>
              </a:rPr>
              <a:t>(</a:t>
            </a:r>
            <a:r>
              <a:rPr lang="en-US" sz="3100">
                <a:solidFill>
                  <a:schemeClr val="dk1"/>
                </a:solidFill>
                <a:latin typeface="Noto Sans Symbols"/>
                <a:ea typeface="Noto Sans Symbols"/>
                <a:cs typeface="Noto Sans Symbols"/>
                <a:sym typeface="Noto Sans Symbols"/>
              </a:rPr>
              <a:t>−</a:t>
            </a:r>
            <a:r>
              <a:rPr lang="en-US" sz="3100">
                <a:solidFill>
                  <a:schemeClr val="dk1"/>
                </a:solidFill>
                <a:latin typeface="Times New Roman"/>
                <a:ea typeface="Times New Roman"/>
                <a:cs typeface="Times New Roman"/>
                <a:sym typeface="Times New Roman"/>
              </a:rPr>
              <a:t> </a:t>
            </a:r>
            <a:r>
              <a:rPr i="1" lang="en-US" sz="3100">
                <a:solidFill>
                  <a:schemeClr val="dk1"/>
                </a:solidFill>
                <a:latin typeface="Times New Roman"/>
                <a:ea typeface="Times New Roman"/>
                <a:cs typeface="Times New Roman"/>
                <a:sym typeface="Times New Roman"/>
              </a:rPr>
              <a:t>x</a:t>
            </a:r>
            <a:r>
              <a:rPr baseline="-25000" i="1" lang="en-US" sz="2700">
                <a:solidFill>
                  <a:schemeClr val="dk1"/>
                </a:solidFill>
                <a:latin typeface="Times New Roman"/>
                <a:ea typeface="Times New Roman"/>
                <a:cs typeface="Times New Roman"/>
                <a:sym typeface="Times New Roman"/>
              </a:rPr>
              <a:t>r </a:t>
            </a:r>
            <a:r>
              <a:rPr lang="en-US" sz="3100">
                <a:solidFill>
                  <a:schemeClr val="dk1"/>
                </a:solidFill>
                <a:latin typeface="Times New Roman"/>
                <a:ea typeface="Times New Roman"/>
                <a:cs typeface="Times New Roman"/>
                <a:sym typeface="Times New Roman"/>
              </a:rPr>
              <a:t>,</a:t>
            </a:r>
            <a:r>
              <a:rPr lang="en-US" sz="3100">
                <a:solidFill>
                  <a:schemeClr val="dk1"/>
                </a:solidFill>
                <a:latin typeface="Noto Sans Symbols"/>
                <a:ea typeface="Noto Sans Symbols"/>
                <a:cs typeface="Noto Sans Symbols"/>
                <a:sym typeface="Noto Sans Symbols"/>
              </a:rPr>
              <a:t>−</a:t>
            </a:r>
            <a:r>
              <a:rPr lang="en-US" sz="3100">
                <a:solidFill>
                  <a:schemeClr val="dk1"/>
                </a:solidFill>
                <a:latin typeface="Times New Roman"/>
                <a:ea typeface="Times New Roman"/>
                <a:cs typeface="Times New Roman"/>
                <a:sym typeface="Times New Roman"/>
              </a:rPr>
              <a:t> </a:t>
            </a:r>
            <a:r>
              <a:rPr i="1" lang="en-US" sz="3100">
                <a:solidFill>
                  <a:schemeClr val="dk1"/>
                </a:solidFill>
                <a:latin typeface="Times New Roman"/>
                <a:ea typeface="Times New Roman"/>
                <a:cs typeface="Times New Roman"/>
                <a:sym typeface="Times New Roman"/>
              </a:rPr>
              <a:t>y</a:t>
            </a:r>
            <a:r>
              <a:rPr baseline="-25000" i="1" lang="en-US" sz="2700">
                <a:solidFill>
                  <a:schemeClr val="dk1"/>
                </a:solidFill>
                <a:latin typeface="Times New Roman"/>
                <a:ea typeface="Times New Roman"/>
                <a:cs typeface="Times New Roman"/>
                <a:sym typeface="Times New Roman"/>
              </a:rPr>
              <a:t>r </a:t>
            </a:r>
            <a:r>
              <a:rPr lang="en-US" sz="4100">
                <a:solidFill>
                  <a:schemeClr val="dk1"/>
                </a:solidFill>
                <a:latin typeface="Noto Sans Symbols"/>
                <a:ea typeface="Noto Sans Symbols"/>
                <a:cs typeface="Noto Sans Symbols"/>
                <a:sym typeface="Noto Sans Symbols"/>
              </a:rPr>
              <a:t>)</a:t>
            </a:r>
            <a:r>
              <a:rPr lang="en-US" sz="4100">
                <a:solidFill>
                  <a:schemeClr val="dk1"/>
                </a:solidFill>
                <a:latin typeface="Times New Roman"/>
                <a:ea typeface="Times New Roman"/>
                <a:cs typeface="Times New Roman"/>
                <a:sym typeface="Times New Roman"/>
              </a:rPr>
              <a:t> </a:t>
            </a:r>
            <a:r>
              <a:rPr lang="en-US" sz="3100">
                <a:solidFill>
                  <a:schemeClr val="dk1"/>
                </a:solidFill>
                <a:latin typeface="Noto Sans Symbols"/>
                <a:ea typeface="Noto Sans Symbols"/>
                <a:cs typeface="Noto Sans Symbols"/>
                <a:sym typeface="Noto Sans Symbols"/>
              </a:rPr>
              <a:t>=</a:t>
            </a:r>
            <a:r>
              <a:rPr lang="en-US" sz="3100">
                <a:solidFill>
                  <a:schemeClr val="dk1"/>
                </a:solidFill>
                <a:latin typeface="Times New Roman"/>
                <a:ea typeface="Times New Roman"/>
                <a:cs typeface="Times New Roman"/>
                <a:sym typeface="Times New Roman"/>
              </a:rPr>
              <a:t> </a:t>
            </a:r>
            <a:r>
              <a:rPr i="1" lang="en-US" sz="3100">
                <a:solidFill>
                  <a:schemeClr val="dk1"/>
                </a:solidFill>
                <a:latin typeface="Times New Roman"/>
                <a:ea typeface="Times New Roman"/>
                <a:cs typeface="Times New Roman"/>
                <a:sym typeface="Times New Roman"/>
              </a:rPr>
              <a:t>R</a:t>
            </a:r>
            <a:r>
              <a:rPr lang="en-US" sz="4100">
                <a:solidFill>
                  <a:schemeClr val="dk1"/>
                </a:solidFill>
                <a:latin typeface="Noto Sans Symbols"/>
                <a:ea typeface="Noto Sans Symbols"/>
                <a:cs typeface="Noto Sans Symbols"/>
                <a:sym typeface="Noto Sans Symbols"/>
              </a:rPr>
              <a:t>(</a:t>
            </a:r>
            <a:r>
              <a:rPr i="1" lang="en-US" sz="3100">
                <a:solidFill>
                  <a:schemeClr val="dk1"/>
                </a:solidFill>
                <a:latin typeface="Times New Roman"/>
                <a:ea typeface="Times New Roman"/>
                <a:cs typeface="Times New Roman"/>
                <a:sym typeface="Times New Roman"/>
              </a:rPr>
              <a:t>x</a:t>
            </a:r>
            <a:r>
              <a:rPr baseline="-25000" i="1" lang="en-US" sz="2700">
                <a:solidFill>
                  <a:schemeClr val="dk1"/>
                </a:solidFill>
                <a:latin typeface="Times New Roman"/>
                <a:ea typeface="Times New Roman"/>
                <a:cs typeface="Times New Roman"/>
                <a:sym typeface="Times New Roman"/>
              </a:rPr>
              <a:t>r </a:t>
            </a:r>
            <a:r>
              <a:rPr lang="en-US" sz="3100">
                <a:solidFill>
                  <a:schemeClr val="dk1"/>
                </a:solidFill>
                <a:latin typeface="Times New Roman"/>
                <a:ea typeface="Times New Roman"/>
                <a:cs typeface="Times New Roman"/>
                <a:sym typeface="Times New Roman"/>
              </a:rPr>
              <a:t>, </a:t>
            </a:r>
            <a:r>
              <a:rPr i="1" lang="en-US" sz="3100">
                <a:solidFill>
                  <a:schemeClr val="dk1"/>
                </a:solidFill>
                <a:latin typeface="Times New Roman"/>
                <a:ea typeface="Times New Roman"/>
                <a:cs typeface="Times New Roman"/>
                <a:sym typeface="Times New Roman"/>
              </a:rPr>
              <a:t>y</a:t>
            </a:r>
            <a:r>
              <a:rPr baseline="-25000" i="1" lang="en-US" sz="2700">
                <a:solidFill>
                  <a:schemeClr val="dk1"/>
                </a:solidFill>
                <a:latin typeface="Times New Roman"/>
                <a:ea typeface="Times New Roman"/>
                <a:cs typeface="Times New Roman"/>
                <a:sym typeface="Times New Roman"/>
              </a:rPr>
              <a:t>r </a:t>
            </a:r>
            <a:r>
              <a:rPr lang="en-US" sz="3100">
                <a:solidFill>
                  <a:schemeClr val="dk1"/>
                </a:solidFill>
                <a:latin typeface="Times New Roman"/>
                <a:ea typeface="Times New Roman"/>
                <a:cs typeface="Times New Roman"/>
                <a:sym typeface="Times New Roman"/>
              </a:rPr>
              <a:t>,</a:t>
            </a:r>
            <a:r>
              <a:rPr lang="en-US" sz="3250">
                <a:solidFill>
                  <a:schemeClr val="dk1"/>
                </a:solidFill>
                <a:latin typeface="Noto Sans Symbols"/>
                <a:ea typeface="Noto Sans Symbols"/>
                <a:cs typeface="Noto Sans Symbols"/>
                <a:sym typeface="Noto Sans Symbols"/>
              </a:rPr>
              <a:t>θ</a:t>
            </a:r>
            <a:r>
              <a:rPr lang="en-US" sz="3250">
                <a:solidFill>
                  <a:schemeClr val="dk1"/>
                </a:solidFill>
                <a:latin typeface="Times New Roman"/>
                <a:ea typeface="Times New Roman"/>
                <a:cs typeface="Times New Roman"/>
                <a:sym typeface="Times New Roman"/>
              </a:rPr>
              <a:t> </a:t>
            </a:r>
            <a:r>
              <a:rPr lang="en-US" sz="4100">
                <a:solidFill>
                  <a:schemeClr val="dk1"/>
                </a:solidFill>
                <a:latin typeface="Noto Sans Symbols"/>
                <a:ea typeface="Noto Sans Symbols"/>
                <a:cs typeface="Noto Sans Symbols"/>
                <a:sym typeface="Noto Sans Symbols"/>
              </a:rPr>
              <a:t>)</a:t>
            </a:r>
            <a:endParaRPr sz="4100">
              <a:solidFill>
                <a:schemeClr val="dk1"/>
              </a:solidFill>
              <a:latin typeface="Noto Sans Symbols"/>
              <a:ea typeface="Noto Sans Symbols"/>
              <a:cs typeface="Noto Sans Symbols"/>
              <a:sym typeface="Noto Sans Symbols"/>
            </a:endParaRPr>
          </a:p>
        </p:txBody>
      </p:sp>
      <p:sp>
        <p:nvSpPr>
          <p:cNvPr id="486" name="Google Shape;486;p28"/>
          <p:cNvSpPr txBox="1"/>
          <p:nvPr/>
        </p:nvSpPr>
        <p:spPr>
          <a:xfrm>
            <a:off x="1524000" y="3200400"/>
            <a:ext cx="1455420" cy="457200"/>
          </a:xfrm>
          <a:prstGeom prst="rect">
            <a:avLst/>
          </a:prstGeom>
          <a:solidFill>
            <a:srgbClr val="E8F9AF"/>
          </a:solidFill>
          <a:ln>
            <a:noFill/>
          </a:ln>
        </p:spPr>
        <p:txBody>
          <a:bodyPr anchorCtr="0" anchor="t" bIns="0" lIns="0" spcFirstLastPara="1" rIns="0" wrap="square" tIns="38725">
            <a:spAutoFit/>
          </a:bodyPr>
          <a:lstStyle/>
          <a:p>
            <a:pPr indent="0" lvl="0" marL="91440" marR="0" rtl="0" algn="l">
              <a:lnSpc>
                <a:spcPct val="100000"/>
              </a:lnSpc>
              <a:spcBef>
                <a:spcPts val="0"/>
              </a:spcBef>
              <a:spcAft>
                <a:spcPts val="0"/>
              </a:spcAft>
              <a:buNone/>
            </a:pPr>
            <a:r>
              <a:rPr lang="en-US" sz="2400">
                <a:solidFill>
                  <a:srgbClr val="446DB1"/>
                </a:solidFill>
                <a:latin typeface="Arial"/>
                <a:ea typeface="Arial"/>
                <a:cs typeface="Arial"/>
                <a:sym typeface="Arial"/>
              </a:rPr>
              <a:t>Translate</a:t>
            </a:r>
            <a:endParaRPr sz="2400">
              <a:solidFill>
                <a:schemeClr val="dk1"/>
              </a:solidFill>
              <a:latin typeface="Arial"/>
              <a:ea typeface="Arial"/>
              <a:cs typeface="Arial"/>
              <a:sym typeface="Arial"/>
            </a:endParaRPr>
          </a:p>
        </p:txBody>
      </p:sp>
      <p:sp>
        <p:nvSpPr>
          <p:cNvPr id="487" name="Google Shape;487;p28"/>
          <p:cNvSpPr txBox="1"/>
          <p:nvPr/>
        </p:nvSpPr>
        <p:spPr>
          <a:xfrm>
            <a:off x="4038600" y="3200400"/>
            <a:ext cx="1082040" cy="457200"/>
          </a:xfrm>
          <a:prstGeom prst="rect">
            <a:avLst/>
          </a:prstGeom>
          <a:solidFill>
            <a:srgbClr val="E8F9AF"/>
          </a:solidFill>
          <a:ln>
            <a:noFill/>
          </a:ln>
        </p:spPr>
        <p:txBody>
          <a:bodyPr anchorCtr="0" anchor="t" bIns="0" lIns="0" spcFirstLastPara="1" rIns="0" wrap="square" tIns="35550">
            <a:spAutoFit/>
          </a:bodyPr>
          <a:lstStyle/>
          <a:p>
            <a:pPr indent="0" lvl="0" marL="92075" marR="0" rtl="0" algn="l">
              <a:lnSpc>
                <a:spcPct val="100000"/>
              </a:lnSpc>
              <a:spcBef>
                <a:spcPts val="0"/>
              </a:spcBef>
              <a:spcAft>
                <a:spcPts val="0"/>
              </a:spcAft>
              <a:buNone/>
            </a:pPr>
            <a:r>
              <a:rPr lang="en-US" sz="2400">
                <a:solidFill>
                  <a:srgbClr val="446DB1"/>
                </a:solidFill>
                <a:latin typeface="Arial"/>
                <a:ea typeface="Arial"/>
                <a:cs typeface="Arial"/>
                <a:sym typeface="Arial"/>
              </a:rPr>
              <a:t>Rotate</a:t>
            </a:r>
            <a:endParaRPr sz="2400">
              <a:solidFill>
                <a:schemeClr val="dk1"/>
              </a:solidFill>
              <a:latin typeface="Arial"/>
              <a:ea typeface="Arial"/>
              <a:cs typeface="Arial"/>
              <a:sym typeface="Arial"/>
            </a:endParaRPr>
          </a:p>
        </p:txBody>
      </p:sp>
      <p:sp>
        <p:nvSpPr>
          <p:cNvPr id="488" name="Google Shape;488;p28"/>
          <p:cNvSpPr txBox="1"/>
          <p:nvPr/>
        </p:nvSpPr>
        <p:spPr>
          <a:xfrm>
            <a:off x="6240779" y="3200400"/>
            <a:ext cx="1455420" cy="457200"/>
          </a:xfrm>
          <a:prstGeom prst="rect">
            <a:avLst/>
          </a:prstGeom>
          <a:solidFill>
            <a:srgbClr val="E8F9AF"/>
          </a:solidFill>
          <a:ln>
            <a:noFill/>
          </a:ln>
        </p:spPr>
        <p:txBody>
          <a:bodyPr anchorCtr="0" anchor="t" bIns="0" lIns="0" spcFirstLastPara="1" rIns="0" wrap="square" tIns="38725">
            <a:spAutoFit/>
          </a:bodyPr>
          <a:lstStyle/>
          <a:p>
            <a:pPr indent="0" lvl="0" marL="92075" marR="0" rtl="0" algn="l">
              <a:lnSpc>
                <a:spcPct val="100000"/>
              </a:lnSpc>
              <a:spcBef>
                <a:spcPts val="0"/>
              </a:spcBef>
              <a:spcAft>
                <a:spcPts val="0"/>
              </a:spcAft>
              <a:buNone/>
            </a:pPr>
            <a:r>
              <a:rPr lang="en-US" sz="2400">
                <a:solidFill>
                  <a:srgbClr val="446DB1"/>
                </a:solidFill>
                <a:latin typeface="Arial"/>
                <a:ea typeface="Arial"/>
                <a:cs typeface="Arial"/>
                <a:sym typeface="Arial"/>
              </a:rPr>
              <a:t>Translate</a:t>
            </a:r>
            <a:endParaRPr sz="2400">
              <a:solidFill>
                <a:schemeClr val="dk1"/>
              </a:solidFill>
              <a:latin typeface="Arial"/>
              <a:ea typeface="Arial"/>
              <a:cs typeface="Arial"/>
              <a:sym typeface="Arial"/>
            </a:endParaRPr>
          </a:p>
        </p:txBody>
      </p:sp>
      <p:graphicFrame>
        <p:nvGraphicFramePr>
          <p:cNvPr id="489" name="Google Shape;489;p28"/>
          <p:cNvGraphicFramePr/>
          <p:nvPr/>
        </p:nvGraphicFramePr>
        <p:xfrm>
          <a:off x="605027" y="1837944"/>
          <a:ext cx="3000000" cy="3000000"/>
        </p:xfrm>
        <a:graphic>
          <a:graphicData uri="http://schemas.openxmlformats.org/drawingml/2006/table">
            <a:tbl>
              <a:tblPr bandRow="1" firstRow="1">
                <a:noFill/>
                <a:tableStyleId>{264BC7B0-1BB0-4E89-8E5D-D980643F9883}</a:tableStyleId>
              </a:tblPr>
              <a:tblGrid>
                <a:gridCol w="1644650"/>
                <a:gridCol w="437525"/>
                <a:gridCol w="1644650"/>
                <a:gridCol w="445125"/>
                <a:gridCol w="1705600"/>
                <a:gridCol w="445125"/>
                <a:gridCol w="1644650"/>
                <a:gridCol w="495300"/>
              </a:tblGrid>
              <a:tr h="1219200">
                <a:tc>
                  <a:txBody>
                    <a:bodyPr/>
                    <a:lstStyle/>
                    <a:p>
                      <a:pPr indent="0" lvl="0" marL="0" marR="0" rtl="0" algn="l">
                        <a:lnSpc>
                          <a:spcPct val="100000"/>
                        </a:lnSpc>
                        <a:spcBef>
                          <a:spcPts val="0"/>
                        </a:spcBef>
                        <a:spcAft>
                          <a:spcPts val="0"/>
                        </a:spcAft>
                        <a:buNone/>
                      </a:pPr>
                      <a:r>
                        <a:t/>
                      </a:r>
                      <a:endParaRPr sz="2450" u="none" cap="none" strike="noStrike">
                        <a:latin typeface="Times New Roman"/>
                        <a:ea typeface="Times New Roman"/>
                        <a:cs typeface="Times New Roman"/>
                        <a:sym typeface="Times New Roman"/>
                      </a:endParaRPr>
                    </a:p>
                    <a:p>
                      <a:pPr indent="0" lvl="0" marL="966469" marR="0" rtl="0" algn="l">
                        <a:lnSpc>
                          <a:spcPct val="100000"/>
                        </a:lnSpc>
                        <a:spcBef>
                          <a:spcPts val="5"/>
                        </a:spcBef>
                        <a:spcAft>
                          <a:spcPts val="0"/>
                        </a:spcAft>
                        <a:buNone/>
                      </a:pPr>
                      <a:r>
                        <a:rPr b="1" lang="en-US" sz="2100" u="none" cap="none" strike="noStrike">
                          <a:solidFill>
                            <a:srgbClr val="800000"/>
                          </a:solidFill>
                          <a:latin typeface="Arial"/>
                          <a:ea typeface="Arial"/>
                          <a:cs typeface="Arial"/>
                          <a:sym typeface="Arial"/>
                        </a:rPr>
                        <a:t>(x</a:t>
                      </a:r>
                      <a:r>
                        <a:rPr b="1" baseline="-25000" lang="en-US" sz="1650" u="none" cap="none" strike="noStrike">
                          <a:solidFill>
                            <a:srgbClr val="800000"/>
                          </a:solidFill>
                          <a:latin typeface="Arial"/>
                          <a:ea typeface="Arial"/>
                          <a:cs typeface="Arial"/>
                          <a:sym typeface="Arial"/>
                        </a:rPr>
                        <a:t>r</a:t>
                      </a:r>
                      <a:r>
                        <a:rPr b="1" lang="en-US" sz="2100" u="none" cap="none" strike="noStrike">
                          <a:solidFill>
                            <a:srgbClr val="800000"/>
                          </a:solidFill>
                          <a:latin typeface="Arial"/>
                          <a:ea typeface="Arial"/>
                          <a:cs typeface="Arial"/>
                          <a:sym typeface="Arial"/>
                        </a:rPr>
                        <a:t>,y</a:t>
                      </a:r>
                      <a:r>
                        <a:rPr b="1" baseline="-25000" lang="en-US" sz="1650" u="none" cap="none" strike="noStrike">
                          <a:solidFill>
                            <a:srgbClr val="800000"/>
                          </a:solidFill>
                          <a:latin typeface="Arial"/>
                          <a:ea typeface="Arial"/>
                          <a:cs typeface="Arial"/>
                          <a:sym typeface="Arial"/>
                        </a:rPr>
                        <a:t>r</a:t>
                      </a:r>
                      <a:r>
                        <a:rPr b="1" lang="en-US" sz="2100" u="none" cap="none" strike="noStrike">
                          <a:solidFill>
                            <a:srgbClr val="800000"/>
                          </a:solidFill>
                          <a:latin typeface="Arial"/>
                          <a:ea typeface="Arial"/>
                          <a:cs typeface="Arial"/>
                          <a:sym typeface="Arial"/>
                        </a:rPr>
                        <a:t>)</a:t>
                      </a:r>
                      <a:endParaRPr sz="2100" u="none" cap="none" strike="noStrike">
                        <a:latin typeface="Arial"/>
                        <a:ea typeface="Arial"/>
                        <a:cs typeface="Arial"/>
                        <a:sym typeface="Arial"/>
                      </a:endParaRPr>
                    </a:p>
                  </a:txBody>
                  <a:tcPr marT="2550" marB="0" marR="0" marL="0">
                    <a:lnL cap="flat" cmpd="sng" w="12700">
                      <a:solidFill>
                        <a:srgbClr val="446DB1"/>
                      </a:solidFill>
                      <a:prstDash val="solid"/>
                      <a:round/>
                      <a:headEnd len="sm" w="sm" type="none"/>
                      <a:tailEnd len="sm" w="sm" type="none"/>
                    </a:lnL>
                    <a:lnR cap="flat" cmpd="sng" w="12700">
                      <a:solidFill>
                        <a:srgbClr val="446DB1"/>
                      </a:solidFill>
                      <a:prstDash val="solid"/>
                      <a:round/>
                      <a:headEnd len="sm" w="sm" type="none"/>
                      <a:tailEnd len="sm" w="sm" type="none"/>
                    </a:lnR>
                    <a:lnT cap="flat" cmpd="sng" w="12700">
                      <a:solidFill>
                        <a:srgbClr val="446DB1"/>
                      </a:solidFill>
                      <a:prstDash val="solid"/>
                      <a:round/>
                      <a:headEnd len="sm" w="sm" type="none"/>
                      <a:tailEnd len="sm" w="sm" type="none"/>
                    </a:lnT>
                    <a:lnB cap="flat" cmpd="sng" w="12700">
                      <a:solidFill>
                        <a:srgbClr val="446DB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446DB1"/>
                      </a:solidFill>
                      <a:prstDash val="solid"/>
                      <a:round/>
                      <a:headEnd len="sm" w="sm" type="none"/>
                      <a:tailEnd len="sm" w="sm" type="none"/>
                    </a:lnL>
                    <a:lnR cap="flat" cmpd="sng" w="12700">
                      <a:solidFill>
                        <a:srgbClr val="446DB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2350" u="none" cap="none" strike="noStrike">
                        <a:latin typeface="Times New Roman"/>
                        <a:ea typeface="Times New Roman"/>
                        <a:cs typeface="Times New Roman"/>
                        <a:sym typeface="Times New Roman"/>
                      </a:endParaRPr>
                    </a:p>
                    <a:p>
                      <a:pPr indent="0" lvl="0" marL="966469" marR="0" rtl="0" algn="l">
                        <a:lnSpc>
                          <a:spcPct val="100000"/>
                        </a:lnSpc>
                        <a:spcBef>
                          <a:spcPts val="5"/>
                        </a:spcBef>
                        <a:spcAft>
                          <a:spcPts val="0"/>
                        </a:spcAft>
                        <a:buNone/>
                      </a:pPr>
                      <a:r>
                        <a:rPr b="1" lang="en-US" sz="2100" u="none" cap="none" strike="noStrike">
                          <a:solidFill>
                            <a:srgbClr val="800000"/>
                          </a:solidFill>
                          <a:latin typeface="Arial"/>
                          <a:ea typeface="Arial"/>
                          <a:cs typeface="Arial"/>
                          <a:sym typeface="Arial"/>
                        </a:rPr>
                        <a:t>(x</a:t>
                      </a:r>
                      <a:r>
                        <a:rPr b="1" baseline="-25000" lang="en-US" sz="1650" u="none" cap="none" strike="noStrike">
                          <a:solidFill>
                            <a:srgbClr val="800000"/>
                          </a:solidFill>
                          <a:latin typeface="Arial"/>
                          <a:ea typeface="Arial"/>
                          <a:cs typeface="Arial"/>
                          <a:sym typeface="Arial"/>
                        </a:rPr>
                        <a:t>r</a:t>
                      </a:r>
                      <a:r>
                        <a:rPr b="1" lang="en-US" sz="2100" u="none" cap="none" strike="noStrike">
                          <a:solidFill>
                            <a:srgbClr val="800000"/>
                          </a:solidFill>
                          <a:latin typeface="Arial"/>
                          <a:ea typeface="Arial"/>
                          <a:cs typeface="Arial"/>
                          <a:sym typeface="Arial"/>
                        </a:rPr>
                        <a:t>,y</a:t>
                      </a:r>
                      <a:r>
                        <a:rPr b="1" baseline="-25000" lang="en-US" sz="1650" u="none" cap="none" strike="noStrike">
                          <a:solidFill>
                            <a:srgbClr val="800000"/>
                          </a:solidFill>
                          <a:latin typeface="Arial"/>
                          <a:ea typeface="Arial"/>
                          <a:cs typeface="Arial"/>
                          <a:sym typeface="Arial"/>
                        </a:rPr>
                        <a:t>r</a:t>
                      </a:r>
                      <a:r>
                        <a:rPr b="1" lang="en-US" sz="2100" u="none" cap="none" strike="noStrike">
                          <a:solidFill>
                            <a:srgbClr val="800000"/>
                          </a:solidFill>
                          <a:latin typeface="Arial"/>
                          <a:ea typeface="Arial"/>
                          <a:cs typeface="Arial"/>
                          <a:sym typeface="Arial"/>
                        </a:rPr>
                        <a:t>)</a:t>
                      </a:r>
                      <a:endParaRPr sz="2100" u="none" cap="none" strike="noStrike">
                        <a:latin typeface="Arial"/>
                        <a:ea typeface="Arial"/>
                        <a:cs typeface="Arial"/>
                        <a:sym typeface="Arial"/>
                      </a:endParaRPr>
                    </a:p>
                  </a:txBody>
                  <a:tcPr marT="1275" marB="0" marR="0" marL="0">
                    <a:lnL cap="flat" cmpd="sng" w="12700">
                      <a:solidFill>
                        <a:srgbClr val="446DB1"/>
                      </a:solidFill>
                      <a:prstDash val="solid"/>
                      <a:round/>
                      <a:headEnd len="sm" w="sm" type="none"/>
                      <a:tailEnd len="sm" w="sm" type="none"/>
                    </a:lnL>
                    <a:lnR cap="flat" cmpd="sng" w="12700">
                      <a:solidFill>
                        <a:srgbClr val="446DB1"/>
                      </a:solidFill>
                      <a:prstDash val="solid"/>
                      <a:round/>
                      <a:headEnd len="sm" w="sm" type="none"/>
                      <a:tailEnd len="sm" w="sm" type="none"/>
                    </a:lnR>
                    <a:lnT cap="flat" cmpd="sng" w="12700">
                      <a:solidFill>
                        <a:srgbClr val="446DB1"/>
                      </a:solidFill>
                      <a:prstDash val="solid"/>
                      <a:round/>
                      <a:headEnd len="sm" w="sm" type="none"/>
                      <a:tailEnd len="sm" w="sm" type="none"/>
                    </a:lnT>
                    <a:lnB cap="flat" cmpd="sng" w="12700">
                      <a:solidFill>
                        <a:srgbClr val="446DB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446DB1"/>
                      </a:solidFill>
                      <a:prstDash val="solid"/>
                      <a:round/>
                      <a:headEnd len="sm" w="sm" type="none"/>
                      <a:tailEnd len="sm" w="sm" type="none"/>
                    </a:lnL>
                    <a:lnR cap="flat" cmpd="sng" w="12700">
                      <a:solidFill>
                        <a:srgbClr val="446DB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2350" u="none" cap="none" strike="noStrike">
                        <a:latin typeface="Times New Roman"/>
                        <a:ea typeface="Times New Roman"/>
                        <a:cs typeface="Times New Roman"/>
                        <a:sym typeface="Times New Roman"/>
                      </a:endParaRPr>
                    </a:p>
                    <a:p>
                      <a:pPr indent="0" lvl="0" marL="1026794" marR="0" rtl="0" algn="l">
                        <a:lnSpc>
                          <a:spcPct val="100000"/>
                        </a:lnSpc>
                        <a:spcBef>
                          <a:spcPts val="0"/>
                        </a:spcBef>
                        <a:spcAft>
                          <a:spcPts val="0"/>
                        </a:spcAft>
                        <a:buNone/>
                      </a:pPr>
                      <a:r>
                        <a:rPr b="1" lang="en-US" sz="2100" u="none" cap="none" strike="noStrike">
                          <a:solidFill>
                            <a:srgbClr val="800000"/>
                          </a:solidFill>
                          <a:latin typeface="Arial"/>
                          <a:ea typeface="Arial"/>
                          <a:cs typeface="Arial"/>
                          <a:sym typeface="Arial"/>
                        </a:rPr>
                        <a:t>(x</a:t>
                      </a:r>
                      <a:r>
                        <a:rPr b="1" baseline="-25000" lang="en-US" sz="1650" u="none" cap="none" strike="noStrike">
                          <a:solidFill>
                            <a:srgbClr val="800000"/>
                          </a:solidFill>
                          <a:latin typeface="Arial"/>
                          <a:ea typeface="Arial"/>
                          <a:cs typeface="Arial"/>
                          <a:sym typeface="Arial"/>
                        </a:rPr>
                        <a:t>r</a:t>
                      </a:r>
                      <a:r>
                        <a:rPr b="1" lang="en-US" sz="2100" u="none" cap="none" strike="noStrike">
                          <a:solidFill>
                            <a:srgbClr val="800000"/>
                          </a:solidFill>
                          <a:latin typeface="Arial"/>
                          <a:ea typeface="Arial"/>
                          <a:cs typeface="Arial"/>
                          <a:sym typeface="Arial"/>
                        </a:rPr>
                        <a:t>,y</a:t>
                      </a:r>
                      <a:r>
                        <a:rPr b="1" baseline="-25000" lang="en-US" sz="1650" u="none" cap="none" strike="noStrike">
                          <a:solidFill>
                            <a:srgbClr val="800000"/>
                          </a:solidFill>
                          <a:latin typeface="Arial"/>
                          <a:ea typeface="Arial"/>
                          <a:cs typeface="Arial"/>
                          <a:sym typeface="Arial"/>
                        </a:rPr>
                        <a:t>r</a:t>
                      </a:r>
                      <a:r>
                        <a:rPr b="1" lang="en-US" sz="2100" u="none" cap="none" strike="noStrike">
                          <a:solidFill>
                            <a:srgbClr val="800000"/>
                          </a:solidFill>
                          <a:latin typeface="Arial"/>
                          <a:ea typeface="Arial"/>
                          <a:cs typeface="Arial"/>
                          <a:sym typeface="Arial"/>
                        </a:rPr>
                        <a:t>)</a:t>
                      </a:r>
                      <a:endParaRPr sz="2100" u="none" cap="none" strike="noStrike">
                        <a:latin typeface="Arial"/>
                        <a:ea typeface="Arial"/>
                        <a:cs typeface="Arial"/>
                        <a:sym typeface="Arial"/>
                      </a:endParaRPr>
                    </a:p>
                  </a:txBody>
                  <a:tcPr marT="1275" marB="0" marR="0" marL="0">
                    <a:lnL cap="flat" cmpd="sng" w="12700">
                      <a:solidFill>
                        <a:srgbClr val="446DB1"/>
                      </a:solidFill>
                      <a:prstDash val="solid"/>
                      <a:round/>
                      <a:headEnd len="sm" w="sm" type="none"/>
                      <a:tailEnd len="sm" w="sm" type="none"/>
                    </a:lnL>
                    <a:lnR cap="flat" cmpd="sng" w="12700">
                      <a:solidFill>
                        <a:srgbClr val="446DB1"/>
                      </a:solidFill>
                      <a:prstDash val="solid"/>
                      <a:round/>
                      <a:headEnd len="sm" w="sm" type="none"/>
                      <a:tailEnd len="sm" w="sm" type="none"/>
                    </a:lnR>
                    <a:lnT cap="flat" cmpd="sng" w="12700">
                      <a:solidFill>
                        <a:srgbClr val="446DB1"/>
                      </a:solidFill>
                      <a:prstDash val="solid"/>
                      <a:round/>
                      <a:headEnd len="sm" w="sm" type="none"/>
                      <a:tailEnd len="sm" w="sm" type="none"/>
                    </a:lnT>
                    <a:lnB cap="flat" cmpd="sng" w="12700">
                      <a:solidFill>
                        <a:srgbClr val="446DB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446DB1"/>
                      </a:solidFill>
                      <a:prstDash val="solid"/>
                      <a:round/>
                      <a:headEnd len="sm" w="sm" type="none"/>
                      <a:tailEnd len="sm" w="sm" type="none"/>
                    </a:lnL>
                    <a:lnR cap="flat" cmpd="sng" w="12700">
                      <a:solidFill>
                        <a:srgbClr val="446DB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2350" u="none" cap="none" strike="noStrike">
                        <a:latin typeface="Times New Roman"/>
                        <a:ea typeface="Times New Roman"/>
                        <a:cs typeface="Times New Roman"/>
                        <a:sym typeface="Times New Roman"/>
                      </a:endParaRPr>
                    </a:p>
                    <a:p>
                      <a:pPr indent="0" lvl="0" marL="967739" marR="0" rtl="0" algn="l">
                        <a:lnSpc>
                          <a:spcPct val="100000"/>
                        </a:lnSpc>
                        <a:spcBef>
                          <a:spcPts val="5"/>
                        </a:spcBef>
                        <a:spcAft>
                          <a:spcPts val="0"/>
                        </a:spcAft>
                        <a:buNone/>
                      </a:pPr>
                      <a:r>
                        <a:rPr b="1" lang="en-US" sz="2100" u="none" cap="none" strike="noStrike">
                          <a:solidFill>
                            <a:srgbClr val="800000"/>
                          </a:solidFill>
                          <a:latin typeface="Arial"/>
                          <a:ea typeface="Arial"/>
                          <a:cs typeface="Arial"/>
                          <a:sym typeface="Arial"/>
                        </a:rPr>
                        <a:t>(x</a:t>
                      </a:r>
                      <a:r>
                        <a:rPr b="1" baseline="-25000" lang="en-US" sz="1650" u="none" cap="none" strike="noStrike">
                          <a:solidFill>
                            <a:srgbClr val="800000"/>
                          </a:solidFill>
                          <a:latin typeface="Arial"/>
                          <a:ea typeface="Arial"/>
                          <a:cs typeface="Arial"/>
                          <a:sym typeface="Arial"/>
                        </a:rPr>
                        <a:t>r</a:t>
                      </a:r>
                      <a:r>
                        <a:rPr b="1" lang="en-US" sz="2100" u="none" cap="none" strike="noStrike">
                          <a:solidFill>
                            <a:srgbClr val="800000"/>
                          </a:solidFill>
                          <a:latin typeface="Arial"/>
                          <a:ea typeface="Arial"/>
                          <a:cs typeface="Arial"/>
                          <a:sym typeface="Arial"/>
                        </a:rPr>
                        <a:t>,y</a:t>
                      </a:r>
                      <a:r>
                        <a:rPr b="1" baseline="-25000" lang="en-US" sz="1650" u="none" cap="none" strike="noStrike">
                          <a:solidFill>
                            <a:srgbClr val="800000"/>
                          </a:solidFill>
                          <a:latin typeface="Arial"/>
                          <a:ea typeface="Arial"/>
                          <a:cs typeface="Arial"/>
                          <a:sym typeface="Arial"/>
                        </a:rPr>
                        <a:t>r</a:t>
                      </a:r>
                      <a:r>
                        <a:rPr b="1" lang="en-US" sz="2100" u="none" cap="none" strike="noStrike">
                          <a:solidFill>
                            <a:srgbClr val="800000"/>
                          </a:solidFill>
                          <a:latin typeface="Arial"/>
                          <a:ea typeface="Arial"/>
                          <a:cs typeface="Arial"/>
                          <a:sym typeface="Arial"/>
                        </a:rPr>
                        <a:t>)</a:t>
                      </a:r>
                      <a:endParaRPr sz="2100" u="none" cap="none" strike="noStrike">
                        <a:latin typeface="Arial"/>
                        <a:ea typeface="Arial"/>
                        <a:cs typeface="Arial"/>
                        <a:sym typeface="Arial"/>
                      </a:endParaRPr>
                    </a:p>
                  </a:txBody>
                  <a:tcPr marT="1275" marB="0" marR="0" marL="0">
                    <a:lnL cap="flat" cmpd="sng" w="12700">
                      <a:solidFill>
                        <a:srgbClr val="446DB1"/>
                      </a:solidFill>
                      <a:prstDash val="solid"/>
                      <a:round/>
                      <a:headEnd len="sm" w="sm" type="none"/>
                      <a:tailEnd len="sm" w="sm" type="none"/>
                    </a:lnL>
                    <a:lnR cap="flat" cmpd="sng" w="12700">
                      <a:solidFill>
                        <a:srgbClr val="446DB1"/>
                      </a:solidFill>
                      <a:prstDash val="solid"/>
                      <a:round/>
                      <a:headEnd len="sm" w="sm" type="none"/>
                      <a:tailEnd len="sm" w="sm" type="none"/>
                    </a:lnR>
                    <a:lnT cap="flat" cmpd="sng" w="12700">
                      <a:solidFill>
                        <a:srgbClr val="446DB1"/>
                      </a:solidFill>
                      <a:prstDash val="solid"/>
                      <a:round/>
                      <a:headEnd len="sm" w="sm" type="none"/>
                      <a:tailEnd len="sm" w="sm" type="none"/>
                    </a:lnT>
                    <a:lnB cap="flat" cmpd="sng" w="12700">
                      <a:solidFill>
                        <a:srgbClr val="446DB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446DB1"/>
                      </a:solidFill>
                      <a:prstDash val="solid"/>
                      <a:round/>
                      <a:headEnd len="sm" w="sm" type="none"/>
                      <a:tailEnd len="sm" w="sm" type="none"/>
                    </a:lnL>
                  </a:tcPr>
                </a:tc>
              </a:tr>
            </a:tbl>
          </a:graphicData>
        </a:graphic>
      </p:graphicFrame>
      <p:grpSp>
        <p:nvGrpSpPr>
          <p:cNvPr id="490" name="Google Shape;490;p28"/>
          <p:cNvGrpSpPr/>
          <p:nvPr/>
        </p:nvGrpSpPr>
        <p:grpSpPr>
          <a:xfrm>
            <a:off x="611886" y="1844801"/>
            <a:ext cx="1644650" cy="1219200"/>
            <a:chOff x="611886" y="1844801"/>
            <a:chExt cx="1644650" cy="1219200"/>
          </a:xfrm>
        </p:grpSpPr>
        <p:sp>
          <p:nvSpPr>
            <p:cNvPr id="491" name="Google Shape;491;p28"/>
            <p:cNvSpPr/>
            <p:nvPr/>
          </p:nvSpPr>
          <p:spPr>
            <a:xfrm>
              <a:off x="1193291" y="1903475"/>
              <a:ext cx="548640" cy="812800"/>
            </a:xfrm>
            <a:custGeom>
              <a:rect b="b" l="l" r="r" t="t"/>
              <a:pathLst>
                <a:path extrusionOk="0" h="812800" w="548639">
                  <a:moveTo>
                    <a:pt x="274320" y="0"/>
                  </a:moveTo>
                  <a:lnTo>
                    <a:pt x="0" y="812291"/>
                  </a:lnTo>
                  <a:lnTo>
                    <a:pt x="548640" y="812291"/>
                  </a:lnTo>
                  <a:lnTo>
                    <a:pt x="274320" y="0"/>
                  </a:lnTo>
                  <a:close/>
                </a:path>
              </a:pathLst>
            </a:custGeom>
            <a:solidFill>
              <a:srgbClr val="9933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28"/>
            <p:cNvSpPr/>
            <p:nvPr/>
          </p:nvSpPr>
          <p:spPr>
            <a:xfrm>
              <a:off x="1193291" y="1903475"/>
              <a:ext cx="548640" cy="812800"/>
            </a:xfrm>
            <a:custGeom>
              <a:rect b="b" l="l" r="r" t="t"/>
              <a:pathLst>
                <a:path extrusionOk="0" h="812800" w="548639">
                  <a:moveTo>
                    <a:pt x="0" y="812291"/>
                  </a:moveTo>
                  <a:lnTo>
                    <a:pt x="274320" y="0"/>
                  </a:lnTo>
                  <a:lnTo>
                    <a:pt x="548640" y="812291"/>
                  </a:lnTo>
                  <a:lnTo>
                    <a:pt x="0" y="812291"/>
                  </a:lnTo>
                  <a:close/>
                </a:path>
              </a:pathLst>
            </a:custGeom>
            <a:noFill/>
            <a:ln cap="flat" cmpd="sng" w="12175">
              <a:solidFill>
                <a:srgbClr val="9933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93" name="Google Shape;493;p28"/>
            <p:cNvPicPr preferRelativeResize="0"/>
            <p:nvPr/>
          </p:nvPicPr>
          <p:blipFill rotWithShape="1">
            <a:blip r:embed="rId3">
              <a:alphaModFix/>
            </a:blip>
            <a:srcRect b="0" l="0" r="0" t="0"/>
            <a:stretch/>
          </p:blipFill>
          <p:spPr>
            <a:xfrm>
              <a:off x="1403604" y="2360675"/>
              <a:ext cx="128016" cy="121920"/>
            </a:xfrm>
            <a:prstGeom prst="rect">
              <a:avLst/>
            </a:prstGeom>
            <a:noFill/>
            <a:ln>
              <a:noFill/>
            </a:ln>
          </p:spPr>
        </p:pic>
        <p:sp>
          <p:nvSpPr>
            <p:cNvPr id="494" name="Google Shape;494;p28"/>
            <p:cNvSpPr/>
            <p:nvPr/>
          </p:nvSpPr>
          <p:spPr>
            <a:xfrm>
              <a:off x="611886" y="1844801"/>
              <a:ext cx="1644650" cy="1219200"/>
            </a:xfrm>
            <a:custGeom>
              <a:rect b="b" l="l" r="r" t="t"/>
              <a:pathLst>
                <a:path extrusionOk="0" h="1219200" w="1644650">
                  <a:moveTo>
                    <a:pt x="1644396" y="755904"/>
                  </a:moveTo>
                  <a:lnTo>
                    <a:pt x="1615440" y="741426"/>
                  </a:lnTo>
                  <a:lnTo>
                    <a:pt x="1557528" y="712470"/>
                  </a:lnTo>
                  <a:lnTo>
                    <a:pt x="1557528" y="741426"/>
                  </a:lnTo>
                  <a:lnTo>
                    <a:pt x="502158" y="741426"/>
                  </a:lnTo>
                  <a:lnTo>
                    <a:pt x="502158" y="86868"/>
                  </a:lnTo>
                  <a:lnTo>
                    <a:pt x="531114" y="86868"/>
                  </a:lnTo>
                  <a:lnTo>
                    <a:pt x="523862" y="72390"/>
                  </a:lnTo>
                  <a:lnTo>
                    <a:pt x="487680" y="0"/>
                  </a:lnTo>
                  <a:lnTo>
                    <a:pt x="444246" y="86868"/>
                  </a:lnTo>
                  <a:lnTo>
                    <a:pt x="473202" y="86868"/>
                  </a:lnTo>
                  <a:lnTo>
                    <a:pt x="473202" y="741426"/>
                  </a:lnTo>
                  <a:lnTo>
                    <a:pt x="0" y="741426"/>
                  </a:lnTo>
                  <a:lnTo>
                    <a:pt x="0" y="770382"/>
                  </a:lnTo>
                  <a:lnTo>
                    <a:pt x="473202" y="770382"/>
                  </a:lnTo>
                  <a:lnTo>
                    <a:pt x="473202" y="1219200"/>
                  </a:lnTo>
                  <a:lnTo>
                    <a:pt x="502158" y="1219200"/>
                  </a:lnTo>
                  <a:lnTo>
                    <a:pt x="502158" y="770382"/>
                  </a:lnTo>
                  <a:lnTo>
                    <a:pt x="1557528" y="770382"/>
                  </a:lnTo>
                  <a:lnTo>
                    <a:pt x="1557528" y="799338"/>
                  </a:lnTo>
                  <a:lnTo>
                    <a:pt x="1615427" y="770382"/>
                  </a:lnTo>
                  <a:lnTo>
                    <a:pt x="1644396" y="755904"/>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95" name="Google Shape;495;p28"/>
          <p:cNvGrpSpPr/>
          <p:nvPr/>
        </p:nvGrpSpPr>
        <p:grpSpPr>
          <a:xfrm>
            <a:off x="2693670" y="1829561"/>
            <a:ext cx="1644650" cy="1219200"/>
            <a:chOff x="2693670" y="1829561"/>
            <a:chExt cx="1644650" cy="1219200"/>
          </a:xfrm>
        </p:grpSpPr>
        <p:sp>
          <p:nvSpPr>
            <p:cNvPr id="496" name="Google Shape;496;p28"/>
            <p:cNvSpPr/>
            <p:nvPr/>
          </p:nvSpPr>
          <p:spPr>
            <a:xfrm>
              <a:off x="2875788" y="2060447"/>
              <a:ext cx="547370" cy="814069"/>
            </a:xfrm>
            <a:custGeom>
              <a:rect b="b" l="l" r="r" t="t"/>
              <a:pathLst>
                <a:path extrusionOk="0" h="814069" w="547370">
                  <a:moveTo>
                    <a:pt x="273557" y="0"/>
                  </a:moveTo>
                  <a:lnTo>
                    <a:pt x="0" y="813815"/>
                  </a:lnTo>
                  <a:lnTo>
                    <a:pt x="547115" y="813815"/>
                  </a:lnTo>
                  <a:lnTo>
                    <a:pt x="273557" y="0"/>
                  </a:lnTo>
                  <a:close/>
                </a:path>
              </a:pathLst>
            </a:custGeom>
            <a:solidFill>
              <a:srgbClr val="9933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Google Shape;497;p28"/>
            <p:cNvSpPr/>
            <p:nvPr/>
          </p:nvSpPr>
          <p:spPr>
            <a:xfrm>
              <a:off x="2875788" y="2060447"/>
              <a:ext cx="547370" cy="814069"/>
            </a:xfrm>
            <a:custGeom>
              <a:rect b="b" l="l" r="r" t="t"/>
              <a:pathLst>
                <a:path extrusionOk="0" h="814069" w="547370">
                  <a:moveTo>
                    <a:pt x="0" y="813815"/>
                  </a:moveTo>
                  <a:lnTo>
                    <a:pt x="273557" y="0"/>
                  </a:lnTo>
                  <a:lnTo>
                    <a:pt x="547115" y="813815"/>
                  </a:lnTo>
                  <a:lnTo>
                    <a:pt x="0" y="813815"/>
                  </a:lnTo>
                  <a:close/>
                </a:path>
              </a:pathLst>
            </a:custGeom>
            <a:noFill/>
            <a:ln cap="flat" cmpd="sng" w="12175">
              <a:solidFill>
                <a:srgbClr val="9933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98" name="Google Shape;498;p28"/>
            <p:cNvPicPr preferRelativeResize="0"/>
            <p:nvPr/>
          </p:nvPicPr>
          <p:blipFill rotWithShape="1">
            <a:blip r:embed="rId4">
              <a:alphaModFix/>
            </a:blip>
            <a:srcRect b="0" l="0" r="0" t="0"/>
            <a:stretch/>
          </p:blipFill>
          <p:spPr>
            <a:xfrm>
              <a:off x="3084576" y="2519171"/>
              <a:ext cx="128015" cy="121920"/>
            </a:xfrm>
            <a:prstGeom prst="rect">
              <a:avLst/>
            </a:prstGeom>
            <a:noFill/>
            <a:ln>
              <a:noFill/>
            </a:ln>
          </p:spPr>
        </p:pic>
        <p:sp>
          <p:nvSpPr>
            <p:cNvPr id="499" name="Google Shape;499;p28"/>
            <p:cNvSpPr/>
            <p:nvPr/>
          </p:nvSpPr>
          <p:spPr>
            <a:xfrm>
              <a:off x="2693670" y="1829561"/>
              <a:ext cx="1644650" cy="1219200"/>
            </a:xfrm>
            <a:custGeom>
              <a:rect b="b" l="l" r="r" t="t"/>
              <a:pathLst>
                <a:path extrusionOk="0" h="1219200" w="1644650">
                  <a:moveTo>
                    <a:pt x="1644396" y="754380"/>
                  </a:moveTo>
                  <a:lnTo>
                    <a:pt x="1615440" y="739902"/>
                  </a:lnTo>
                  <a:lnTo>
                    <a:pt x="1557528" y="710946"/>
                  </a:lnTo>
                  <a:lnTo>
                    <a:pt x="1557528" y="739902"/>
                  </a:lnTo>
                  <a:lnTo>
                    <a:pt x="500634" y="739902"/>
                  </a:lnTo>
                  <a:lnTo>
                    <a:pt x="500634" y="86868"/>
                  </a:lnTo>
                  <a:lnTo>
                    <a:pt x="529590" y="86868"/>
                  </a:lnTo>
                  <a:lnTo>
                    <a:pt x="522351" y="72390"/>
                  </a:lnTo>
                  <a:lnTo>
                    <a:pt x="486156" y="0"/>
                  </a:lnTo>
                  <a:lnTo>
                    <a:pt x="442722" y="86868"/>
                  </a:lnTo>
                  <a:lnTo>
                    <a:pt x="471678" y="86868"/>
                  </a:lnTo>
                  <a:lnTo>
                    <a:pt x="471678" y="739902"/>
                  </a:lnTo>
                  <a:lnTo>
                    <a:pt x="0" y="739902"/>
                  </a:lnTo>
                  <a:lnTo>
                    <a:pt x="0" y="768858"/>
                  </a:lnTo>
                  <a:lnTo>
                    <a:pt x="471678" y="768858"/>
                  </a:lnTo>
                  <a:lnTo>
                    <a:pt x="471678" y="1219200"/>
                  </a:lnTo>
                  <a:lnTo>
                    <a:pt x="500634" y="1219200"/>
                  </a:lnTo>
                  <a:lnTo>
                    <a:pt x="500634" y="768858"/>
                  </a:lnTo>
                  <a:lnTo>
                    <a:pt x="1557528" y="768858"/>
                  </a:lnTo>
                  <a:lnTo>
                    <a:pt x="1557528" y="797814"/>
                  </a:lnTo>
                  <a:lnTo>
                    <a:pt x="1615427" y="768858"/>
                  </a:lnTo>
                  <a:lnTo>
                    <a:pt x="1644396" y="75438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00" name="Google Shape;500;p28"/>
            <p:cNvPicPr preferRelativeResize="0"/>
            <p:nvPr/>
          </p:nvPicPr>
          <p:blipFill rotWithShape="1">
            <a:blip r:embed="rId5">
              <a:alphaModFix/>
            </a:blip>
            <a:srcRect b="0" l="0" r="0" t="0"/>
            <a:stretch/>
          </p:blipFill>
          <p:spPr>
            <a:xfrm>
              <a:off x="3485388" y="2345435"/>
              <a:ext cx="126492" cy="121920"/>
            </a:xfrm>
            <a:prstGeom prst="rect">
              <a:avLst/>
            </a:prstGeom>
            <a:noFill/>
            <a:ln>
              <a:noFill/>
            </a:ln>
          </p:spPr>
        </p:pic>
        <p:sp>
          <p:nvSpPr>
            <p:cNvPr id="501" name="Google Shape;501;p28"/>
            <p:cNvSpPr/>
            <p:nvPr/>
          </p:nvSpPr>
          <p:spPr>
            <a:xfrm>
              <a:off x="3190494" y="2389758"/>
              <a:ext cx="308610" cy="157480"/>
            </a:xfrm>
            <a:custGeom>
              <a:rect b="b" l="l" r="r" t="t"/>
              <a:pathLst>
                <a:path extrusionOk="0" h="157480" w="308610">
                  <a:moveTo>
                    <a:pt x="81026" y="52831"/>
                  </a:moveTo>
                  <a:lnTo>
                    <a:pt x="0" y="151637"/>
                  </a:lnTo>
                  <a:lnTo>
                    <a:pt x="127634" y="157225"/>
                  </a:lnTo>
                  <a:lnTo>
                    <a:pt x="115557" y="130175"/>
                  </a:lnTo>
                  <a:lnTo>
                    <a:pt x="94742" y="130175"/>
                  </a:lnTo>
                  <a:lnTo>
                    <a:pt x="79247" y="95376"/>
                  </a:lnTo>
                  <a:lnTo>
                    <a:pt x="96571" y="87651"/>
                  </a:lnTo>
                  <a:lnTo>
                    <a:pt x="81026" y="52831"/>
                  </a:lnTo>
                  <a:close/>
                </a:path>
                <a:path extrusionOk="0" h="157480" w="308610">
                  <a:moveTo>
                    <a:pt x="96571" y="87651"/>
                  </a:moveTo>
                  <a:lnTo>
                    <a:pt x="79247" y="95376"/>
                  </a:lnTo>
                  <a:lnTo>
                    <a:pt x="94742" y="130175"/>
                  </a:lnTo>
                  <a:lnTo>
                    <a:pt x="112101" y="122433"/>
                  </a:lnTo>
                  <a:lnTo>
                    <a:pt x="96571" y="87651"/>
                  </a:lnTo>
                  <a:close/>
                </a:path>
                <a:path extrusionOk="0" h="157480" w="308610">
                  <a:moveTo>
                    <a:pt x="112101" y="122433"/>
                  </a:moveTo>
                  <a:lnTo>
                    <a:pt x="94742" y="130175"/>
                  </a:lnTo>
                  <a:lnTo>
                    <a:pt x="115557" y="130175"/>
                  </a:lnTo>
                  <a:lnTo>
                    <a:pt x="112101" y="122433"/>
                  </a:lnTo>
                  <a:close/>
                </a:path>
                <a:path extrusionOk="0" h="157480" w="308610">
                  <a:moveTo>
                    <a:pt x="293116" y="0"/>
                  </a:moveTo>
                  <a:lnTo>
                    <a:pt x="96571" y="87651"/>
                  </a:lnTo>
                  <a:lnTo>
                    <a:pt x="112101" y="122433"/>
                  </a:lnTo>
                  <a:lnTo>
                    <a:pt x="308609" y="34798"/>
                  </a:lnTo>
                  <a:lnTo>
                    <a:pt x="293116" y="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02" name="Google Shape;502;p28"/>
          <p:cNvGrpSpPr/>
          <p:nvPr/>
        </p:nvGrpSpPr>
        <p:grpSpPr>
          <a:xfrm>
            <a:off x="6933438" y="1829561"/>
            <a:ext cx="1644650" cy="1219200"/>
            <a:chOff x="6933438" y="1829561"/>
            <a:chExt cx="1644650" cy="1219200"/>
          </a:xfrm>
        </p:grpSpPr>
        <p:sp>
          <p:nvSpPr>
            <p:cNvPr id="503" name="Google Shape;503;p28"/>
            <p:cNvSpPr/>
            <p:nvPr/>
          </p:nvSpPr>
          <p:spPr>
            <a:xfrm>
              <a:off x="7269480" y="2118359"/>
              <a:ext cx="853440" cy="523240"/>
            </a:xfrm>
            <a:custGeom>
              <a:rect b="b" l="l" r="r" t="t"/>
              <a:pathLst>
                <a:path extrusionOk="0" h="523239" w="853440">
                  <a:moveTo>
                    <a:pt x="853440" y="0"/>
                  </a:moveTo>
                  <a:lnTo>
                    <a:pt x="0" y="261365"/>
                  </a:lnTo>
                  <a:lnTo>
                    <a:pt x="853440" y="522731"/>
                  </a:lnTo>
                  <a:lnTo>
                    <a:pt x="853440" y="0"/>
                  </a:lnTo>
                  <a:close/>
                </a:path>
              </a:pathLst>
            </a:custGeom>
            <a:solidFill>
              <a:srgbClr val="9933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28"/>
            <p:cNvSpPr/>
            <p:nvPr/>
          </p:nvSpPr>
          <p:spPr>
            <a:xfrm>
              <a:off x="7269480" y="2118359"/>
              <a:ext cx="853440" cy="523240"/>
            </a:xfrm>
            <a:custGeom>
              <a:rect b="b" l="l" r="r" t="t"/>
              <a:pathLst>
                <a:path extrusionOk="0" h="523239" w="853440">
                  <a:moveTo>
                    <a:pt x="853440" y="522731"/>
                  </a:moveTo>
                  <a:lnTo>
                    <a:pt x="0" y="261365"/>
                  </a:lnTo>
                  <a:lnTo>
                    <a:pt x="853440" y="0"/>
                  </a:lnTo>
                  <a:lnTo>
                    <a:pt x="853440" y="522731"/>
                  </a:lnTo>
                  <a:close/>
                </a:path>
              </a:pathLst>
            </a:custGeom>
            <a:noFill/>
            <a:ln cap="flat" cmpd="sng" w="12175">
              <a:solidFill>
                <a:srgbClr val="9933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05" name="Google Shape;505;p28"/>
            <p:cNvPicPr preferRelativeResize="0"/>
            <p:nvPr/>
          </p:nvPicPr>
          <p:blipFill rotWithShape="1">
            <a:blip r:embed="rId4">
              <a:alphaModFix/>
            </a:blip>
            <a:srcRect b="0" l="0" r="0" t="0"/>
            <a:stretch/>
          </p:blipFill>
          <p:spPr>
            <a:xfrm>
              <a:off x="7723632" y="2345435"/>
              <a:ext cx="128016" cy="121920"/>
            </a:xfrm>
            <a:prstGeom prst="rect">
              <a:avLst/>
            </a:prstGeom>
            <a:noFill/>
            <a:ln>
              <a:noFill/>
            </a:ln>
          </p:spPr>
        </p:pic>
        <p:sp>
          <p:nvSpPr>
            <p:cNvPr id="506" name="Google Shape;506;p28"/>
            <p:cNvSpPr/>
            <p:nvPr/>
          </p:nvSpPr>
          <p:spPr>
            <a:xfrm>
              <a:off x="6933438" y="1829561"/>
              <a:ext cx="1644650" cy="1219200"/>
            </a:xfrm>
            <a:custGeom>
              <a:rect b="b" l="l" r="r" t="t"/>
              <a:pathLst>
                <a:path extrusionOk="0" h="1219200" w="1644650">
                  <a:moveTo>
                    <a:pt x="1644396" y="754380"/>
                  </a:moveTo>
                  <a:lnTo>
                    <a:pt x="1615440" y="739902"/>
                  </a:lnTo>
                  <a:lnTo>
                    <a:pt x="1557528" y="710946"/>
                  </a:lnTo>
                  <a:lnTo>
                    <a:pt x="1557528" y="739902"/>
                  </a:lnTo>
                  <a:lnTo>
                    <a:pt x="502158" y="739902"/>
                  </a:lnTo>
                  <a:lnTo>
                    <a:pt x="502158" y="86868"/>
                  </a:lnTo>
                  <a:lnTo>
                    <a:pt x="531114" y="86868"/>
                  </a:lnTo>
                  <a:lnTo>
                    <a:pt x="523875" y="72390"/>
                  </a:lnTo>
                  <a:lnTo>
                    <a:pt x="487680" y="0"/>
                  </a:lnTo>
                  <a:lnTo>
                    <a:pt x="444246" y="86868"/>
                  </a:lnTo>
                  <a:lnTo>
                    <a:pt x="473202" y="86868"/>
                  </a:lnTo>
                  <a:lnTo>
                    <a:pt x="473202" y="739902"/>
                  </a:lnTo>
                  <a:lnTo>
                    <a:pt x="0" y="739902"/>
                  </a:lnTo>
                  <a:lnTo>
                    <a:pt x="0" y="768858"/>
                  </a:lnTo>
                  <a:lnTo>
                    <a:pt x="473202" y="768858"/>
                  </a:lnTo>
                  <a:lnTo>
                    <a:pt x="473202" y="1219200"/>
                  </a:lnTo>
                  <a:lnTo>
                    <a:pt x="502158" y="1219200"/>
                  </a:lnTo>
                  <a:lnTo>
                    <a:pt x="502158" y="768858"/>
                  </a:lnTo>
                  <a:lnTo>
                    <a:pt x="1557528" y="768858"/>
                  </a:lnTo>
                  <a:lnTo>
                    <a:pt x="1557528" y="797814"/>
                  </a:lnTo>
                  <a:lnTo>
                    <a:pt x="1615427" y="768858"/>
                  </a:lnTo>
                  <a:lnTo>
                    <a:pt x="1644396" y="75438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07" name="Google Shape;507;p28"/>
            <p:cNvPicPr preferRelativeResize="0"/>
            <p:nvPr/>
          </p:nvPicPr>
          <p:blipFill rotWithShape="1">
            <a:blip r:embed="rId5">
              <a:alphaModFix/>
            </a:blip>
            <a:srcRect b="0" l="0" r="0" t="0"/>
            <a:stretch/>
          </p:blipFill>
          <p:spPr>
            <a:xfrm>
              <a:off x="7331964" y="2525267"/>
              <a:ext cx="126492" cy="121920"/>
            </a:xfrm>
            <a:prstGeom prst="rect">
              <a:avLst/>
            </a:prstGeom>
            <a:noFill/>
            <a:ln>
              <a:noFill/>
            </a:ln>
          </p:spPr>
        </p:pic>
        <p:sp>
          <p:nvSpPr>
            <p:cNvPr id="508" name="Google Shape;508;p28"/>
            <p:cNvSpPr/>
            <p:nvPr/>
          </p:nvSpPr>
          <p:spPr>
            <a:xfrm>
              <a:off x="7429627" y="2404998"/>
              <a:ext cx="301625" cy="160020"/>
            </a:xfrm>
            <a:custGeom>
              <a:rect b="b" l="l" r="r" t="t"/>
              <a:pathLst>
                <a:path extrusionOk="0" h="160019" w="301625">
                  <a:moveTo>
                    <a:pt x="190117" y="34240"/>
                  </a:moveTo>
                  <a:lnTo>
                    <a:pt x="0" y="125222"/>
                  </a:lnTo>
                  <a:lnTo>
                    <a:pt x="16509" y="159638"/>
                  </a:lnTo>
                  <a:lnTo>
                    <a:pt x="206591" y="68674"/>
                  </a:lnTo>
                  <a:lnTo>
                    <a:pt x="190117" y="34240"/>
                  </a:lnTo>
                  <a:close/>
                </a:path>
                <a:path extrusionOk="0" h="160019" w="301625">
                  <a:moveTo>
                    <a:pt x="282914" y="26035"/>
                  </a:moveTo>
                  <a:lnTo>
                    <a:pt x="207264" y="26035"/>
                  </a:lnTo>
                  <a:lnTo>
                    <a:pt x="223774" y="60451"/>
                  </a:lnTo>
                  <a:lnTo>
                    <a:pt x="206591" y="68674"/>
                  </a:lnTo>
                  <a:lnTo>
                    <a:pt x="223012" y="102997"/>
                  </a:lnTo>
                  <a:lnTo>
                    <a:pt x="282914" y="26035"/>
                  </a:lnTo>
                  <a:close/>
                </a:path>
                <a:path extrusionOk="0" h="160019" w="301625">
                  <a:moveTo>
                    <a:pt x="207264" y="26035"/>
                  </a:moveTo>
                  <a:lnTo>
                    <a:pt x="190117" y="34240"/>
                  </a:lnTo>
                  <a:lnTo>
                    <a:pt x="206591" y="68674"/>
                  </a:lnTo>
                  <a:lnTo>
                    <a:pt x="223774" y="60451"/>
                  </a:lnTo>
                  <a:lnTo>
                    <a:pt x="207264" y="26035"/>
                  </a:lnTo>
                  <a:close/>
                </a:path>
                <a:path extrusionOk="0" h="160019" w="301625">
                  <a:moveTo>
                    <a:pt x="173736" y="0"/>
                  </a:moveTo>
                  <a:lnTo>
                    <a:pt x="190117" y="34240"/>
                  </a:lnTo>
                  <a:lnTo>
                    <a:pt x="207264" y="26035"/>
                  </a:lnTo>
                  <a:lnTo>
                    <a:pt x="282914" y="26035"/>
                  </a:lnTo>
                  <a:lnTo>
                    <a:pt x="301498" y="2159"/>
                  </a:lnTo>
                  <a:lnTo>
                    <a:pt x="173736" y="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509" name="Google Shape;509;p28"/>
          <p:cNvPicPr preferRelativeResize="0"/>
          <p:nvPr/>
        </p:nvPicPr>
        <p:blipFill rotWithShape="1">
          <a:blip r:embed="rId6">
            <a:alphaModFix/>
          </a:blip>
          <a:srcRect b="0" l="0" r="0" t="0"/>
          <a:stretch/>
        </p:blipFill>
        <p:spPr>
          <a:xfrm>
            <a:off x="2368295" y="2264664"/>
            <a:ext cx="275844" cy="475488"/>
          </a:xfrm>
          <a:prstGeom prst="rect">
            <a:avLst/>
          </a:prstGeom>
          <a:noFill/>
          <a:ln>
            <a:noFill/>
          </a:ln>
        </p:spPr>
      </p:pic>
      <p:sp>
        <p:nvSpPr>
          <p:cNvPr id="510" name="Google Shape;510;p28"/>
          <p:cNvSpPr/>
          <p:nvPr/>
        </p:nvSpPr>
        <p:spPr>
          <a:xfrm>
            <a:off x="2319527" y="2202179"/>
            <a:ext cx="273050" cy="472440"/>
          </a:xfrm>
          <a:custGeom>
            <a:rect b="b" l="l" r="r" t="t"/>
            <a:pathLst>
              <a:path extrusionOk="0" h="472439" w="273050">
                <a:moveTo>
                  <a:pt x="111760" y="0"/>
                </a:moveTo>
                <a:lnTo>
                  <a:pt x="111760" y="129412"/>
                </a:lnTo>
                <a:lnTo>
                  <a:pt x="0" y="129412"/>
                </a:lnTo>
                <a:lnTo>
                  <a:pt x="0" y="343027"/>
                </a:lnTo>
                <a:lnTo>
                  <a:pt x="111760" y="343027"/>
                </a:lnTo>
                <a:lnTo>
                  <a:pt x="111760" y="472440"/>
                </a:lnTo>
                <a:lnTo>
                  <a:pt x="272796" y="236220"/>
                </a:lnTo>
                <a:lnTo>
                  <a:pt x="111760" y="0"/>
                </a:lnTo>
                <a:close/>
              </a:path>
            </a:pathLst>
          </a:custGeom>
          <a:solidFill>
            <a:srgbClr val="E8F9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11" name="Google Shape;511;p28"/>
          <p:cNvPicPr preferRelativeResize="0"/>
          <p:nvPr/>
        </p:nvPicPr>
        <p:blipFill rotWithShape="1">
          <a:blip r:embed="rId6">
            <a:alphaModFix/>
          </a:blip>
          <a:srcRect b="0" l="0" r="0" t="0"/>
          <a:stretch/>
        </p:blipFill>
        <p:spPr>
          <a:xfrm>
            <a:off x="4488179" y="2264664"/>
            <a:ext cx="277367" cy="475488"/>
          </a:xfrm>
          <a:prstGeom prst="rect">
            <a:avLst/>
          </a:prstGeom>
          <a:noFill/>
          <a:ln>
            <a:noFill/>
          </a:ln>
        </p:spPr>
      </p:pic>
      <p:sp>
        <p:nvSpPr>
          <p:cNvPr id="512" name="Google Shape;512;p28"/>
          <p:cNvSpPr/>
          <p:nvPr/>
        </p:nvSpPr>
        <p:spPr>
          <a:xfrm>
            <a:off x="4439411" y="2202179"/>
            <a:ext cx="274320" cy="472440"/>
          </a:xfrm>
          <a:custGeom>
            <a:rect b="b" l="l" r="r" t="t"/>
            <a:pathLst>
              <a:path extrusionOk="0" h="472439" w="274320">
                <a:moveTo>
                  <a:pt x="112395" y="0"/>
                </a:moveTo>
                <a:lnTo>
                  <a:pt x="112395" y="129412"/>
                </a:lnTo>
                <a:lnTo>
                  <a:pt x="0" y="129412"/>
                </a:lnTo>
                <a:lnTo>
                  <a:pt x="0" y="343027"/>
                </a:lnTo>
                <a:lnTo>
                  <a:pt x="112395" y="343027"/>
                </a:lnTo>
                <a:lnTo>
                  <a:pt x="112395" y="472440"/>
                </a:lnTo>
                <a:lnTo>
                  <a:pt x="274320" y="236220"/>
                </a:lnTo>
                <a:lnTo>
                  <a:pt x="112395" y="0"/>
                </a:lnTo>
                <a:close/>
              </a:path>
            </a:pathLst>
          </a:custGeom>
          <a:solidFill>
            <a:srgbClr val="E8F9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13" name="Google Shape;513;p28"/>
          <p:cNvPicPr preferRelativeResize="0"/>
          <p:nvPr/>
        </p:nvPicPr>
        <p:blipFill rotWithShape="1">
          <a:blip r:embed="rId6">
            <a:alphaModFix/>
          </a:blip>
          <a:srcRect b="0" l="0" r="0" t="0"/>
          <a:stretch/>
        </p:blipFill>
        <p:spPr>
          <a:xfrm>
            <a:off x="6608064" y="2264664"/>
            <a:ext cx="275844" cy="475488"/>
          </a:xfrm>
          <a:prstGeom prst="rect">
            <a:avLst/>
          </a:prstGeom>
          <a:noFill/>
          <a:ln>
            <a:noFill/>
          </a:ln>
        </p:spPr>
      </p:pic>
      <p:sp>
        <p:nvSpPr>
          <p:cNvPr id="514" name="Google Shape;514;p28"/>
          <p:cNvSpPr/>
          <p:nvPr/>
        </p:nvSpPr>
        <p:spPr>
          <a:xfrm>
            <a:off x="6559295" y="2202179"/>
            <a:ext cx="273050" cy="472440"/>
          </a:xfrm>
          <a:custGeom>
            <a:rect b="b" l="l" r="r" t="t"/>
            <a:pathLst>
              <a:path extrusionOk="0" h="472439" w="273050">
                <a:moveTo>
                  <a:pt x="111759" y="0"/>
                </a:moveTo>
                <a:lnTo>
                  <a:pt x="111759" y="129412"/>
                </a:lnTo>
                <a:lnTo>
                  <a:pt x="0" y="129412"/>
                </a:lnTo>
                <a:lnTo>
                  <a:pt x="0" y="343027"/>
                </a:lnTo>
                <a:lnTo>
                  <a:pt x="111759" y="343027"/>
                </a:lnTo>
                <a:lnTo>
                  <a:pt x="111759" y="472440"/>
                </a:lnTo>
                <a:lnTo>
                  <a:pt x="272796" y="236220"/>
                </a:lnTo>
                <a:lnTo>
                  <a:pt x="111759" y="0"/>
                </a:lnTo>
                <a:close/>
              </a:path>
            </a:pathLst>
          </a:custGeom>
          <a:solidFill>
            <a:srgbClr val="E8F9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15" name="Google Shape;515;p28"/>
          <p:cNvGrpSpPr/>
          <p:nvPr/>
        </p:nvGrpSpPr>
        <p:grpSpPr>
          <a:xfrm>
            <a:off x="4782311" y="2292095"/>
            <a:ext cx="853440" cy="523240"/>
            <a:chOff x="4782311" y="2292095"/>
            <a:chExt cx="853440" cy="523240"/>
          </a:xfrm>
        </p:grpSpPr>
        <p:sp>
          <p:nvSpPr>
            <p:cNvPr id="516" name="Google Shape;516;p28"/>
            <p:cNvSpPr/>
            <p:nvPr/>
          </p:nvSpPr>
          <p:spPr>
            <a:xfrm>
              <a:off x="4782311" y="2292095"/>
              <a:ext cx="853440" cy="523240"/>
            </a:xfrm>
            <a:custGeom>
              <a:rect b="b" l="l" r="r" t="t"/>
              <a:pathLst>
                <a:path extrusionOk="0" h="523239" w="853439">
                  <a:moveTo>
                    <a:pt x="853439" y="0"/>
                  </a:moveTo>
                  <a:lnTo>
                    <a:pt x="0" y="261365"/>
                  </a:lnTo>
                  <a:lnTo>
                    <a:pt x="853439" y="522731"/>
                  </a:lnTo>
                  <a:lnTo>
                    <a:pt x="853439" y="0"/>
                  </a:lnTo>
                  <a:close/>
                </a:path>
              </a:pathLst>
            </a:custGeom>
            <a:solidFill>
              <a:srgbClr val="9933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28"/>
            <p:cNvSpPr/>
            <p:nvPr/>
          </p:nvSpPr>
          <p:spPr>
            <a:xfrm>
              <a:off x="4782311" y="2292095"/>
              <a:ext cx="853440" cy="523240"/>
            </a:xfrm>
            <a:custGeom>
              <a:rect b="b" l="l" r="r" t="t"/>
              <a:pathLst>
                <a:path extrusionOk="0" h="523239" w="853439">
                  <a:moveTo>
                    <a:pt x="853439" y="522731"/>
                  </a:moveTo>
                  <a:lnTo>
                    <a:pt x="0" y="261365"/>
                  </a:lnTo>
                  <a:lnTo>
                    <a:pt x="853439" y="0"/>
                  </a:lnTo>
                  <a:lnTo>
                    <a:pt x="853439" y="522731"/>
                  </a:lnTo>
                  <a:close/>
                </a:path>
              </a:pathLst>
            </a:custGeom>
            <a:noFill/>
            <a:ln cap="flat" cmpd="sng" w="12175">
              <a:solidFill>
                <a:srgbClr val="9933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18" name="Google Shape;518;p28"/>
          <p:cNvGrpSpPr/>
          <p:nvPr/>
        </p:nvGrpSpPr>
        <p:grpSpPr>
          <a:xfrm>
            <a:off x="4844034" y="1829561"/>
            <a:ext cx="1644650" cy="1219200"/>
            <a:chOff x="4844034" y="1829561"/>
            <a:chExt cx="1644650" cy="1219200"/>
          </a:xfrm>
        </p:grpSpPr>
        <p:pic>
          <p:nvPicPr>
            <p:cNvPr id="519" name="Google Shape;519;p28"/>
            <p:cNvPicPr preferRelativeResize="0"/>
            <p:nvPr/>
          </p:nvPicPr>
          <p:blipFill rotWithShape="1">
            <a:blip r:embed="rId7">
              <a:alphaModFix/>
            </a:blip>
            <a:srcRect b="0" l="0" r="0" t="0"/>
            <a:stretch/>
          </p:blipFill>
          <p:spPr>
            <a:xfrm>
              <a:off x="5234940" y="2519171"/>
              <a:ext cx="128016" cy="123444"/>
            </a:xfrm>
            <a:prstGeom prst="rect">
              <a:avLst/>
            </a:prstGeom>
            <a:noFill/>
            <a:ln>
              <a:noFill/>
            </a:ln>
          </p:spPr>
        </p:pic>
        <p:sp>
          <p:nvSpPr>
            <p:cNvPr id="520" name="Google Shape;520;p28"/>
            <p:cNvSpPr/>
            <p:nvPr/>
          </p:nvSpPr>
          <p:spPr>
            <a:xfrm>
              <a:off x="4844034" y="1829561"/>
              <a:ext cx="1644650" cy="1219200"/>
            </a:xfrm>
            <a:custGeom>
              <a:rect b="b" l="l" r="r" t="t"/>
              <a:pathLst>
                <a:path extrusionOk="0" h="1219200" w="1644650">
                  <a:moveTo>
                    <a:pt x="1644396" y="754380"/>
                  </a:moveTo>
                  <a:lnTo>
                    <a:pt x="1615440" y="739902"/>
                  </a:lnTo>
                  <a:lnTo>
                    <a:pt x="1557528" y="710946"/>
                  </a:lnTo>
                  <a:lnTo>
                    <a:pt x="1557528" y="739902"/>
                  </a:lnTo>
                  <a:lnTo>
                    <a:pt x="500634" y="739902"/>
                  </a:lnTo>
                  <a:lnTo>
                    <a:pt x="500634" y="86868"/>
                  </a:lnTo>
                  <a:lnTo>
                    <a:pt x="529590" y="86868"/>
                  </a:lnTo>
                  <a:lnTo>
                    <a:pt x="522351" y="72390"/>
                  </a:lnTo>
                  <a:lnTo>
                    <a:pt x="486156" y="0"/>
                  </a:lnTo>
                  <a:lnTo>
                    <a:pt x="442722" y="86868"/>
                  </a:lnTo>
                  <a:lnTo>
                    <a:pt x="471678" y="86868"/>
                  </a:lnTo>
                  <a:lnTo>
                    <a:pt x="471678" y="739902"/>
                  </a:lnTo>
                  <a:lnTo>
                    <a:pt x="0" y="739902"/>
                  </a:lnTo>
                  <a:lnTo>
                    <a:pt x="0" y="768858"/>
                  </a:lnTo>
                  <a:lnTo>
                    <a:pt x="471678" y="768858"/>
                  </a:lnTo>
                  <a:lnTo>
                    <a:pt x="471678" y="1219200"/>
                  </a:lnTo>
                  <a:lnTo>
                    <a:pt x="500634" y="1219200"/>
                  </a:lnTo>
                  <a:lnTo>
                    <a:pt x="500634" y="768858"/>
                  </a:lnTo>
                  <a:lnTo>
                    <a:pt x="1557528" y="768858"/>
                  </a:lnTo>
                  <a:lnTo>
                    <a:pt x="1557528" y="797814"/>
                  </a:lnTo>
                  <a:lnTo>
                    <a:pt x="1615427" y="768858"/>
                  </a:lnTo>
                  <a:lnTo>
                    <a:pt x="1644396" y="75438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21" name="Google Shape;521;p28"/>
            <p:cNvPicPr preferRelativeResize="0"/>
            <p:nvPr/>
          </p:nvPicPr>
          <p:blipFill rotWithShape="1">
            <a:blip r:embed="rId8">
              <a:alphaModFix/>
            </a:blip>
            <a:srcRect b="0" l="0" r="0" t="0"/>
            <a:stretch/>
          </p:blipFill>
          <p:spPr>
            <a:xfrm>
              <a:off x="5634228" y="2345435"/>
              <a:ext cx="126492" cy="121920"/>
            </a:xfrm>
            <a:prstGeom prst="rect">
              <a:avLst/>
            </a:prstGeom>
            <a:noFill/>
            <a:ln>
              <a:noFill/>
            </a:ln>
          </p:spPr>
        </p:pic>
        <p:sp>
          <p:nvSpPr>
            <p:cNvPr id="522" name="Google Shape;522;p28"/>
            <p:cNvSpPr/>
            <p:nvPr/>
          </p:nvSpPr>
          <p:spPr>
            <a:xfrm>
              <a:off x="4914265" y="2162555"/>
              <a:ext cx="299720" cy="319405"/>
            </a:xfrm>
            <a:custGeom>
              <a:rect b="b" l="l" r="r" t="t"/>
              <a:pathLst>
                <a:path extrusionOk="0" h="319405" w="299720">
                  <a:moveTo>
                    <a:pt x="0" y="200533"/>
                  </a:moveTo>
                  <a:lnTo>
                    <a:pt x="47117" y="319278"/>
                  </a:lnTo>
                  <a:lnTo>
                    <a:pt x="104186" y="226187"/>
                  </a:lnTo>
                  <a:lnTo>
                    <a:pt x="74295" y="226187"/>
                  </a:lnTo>
                  <a:lnTo>
                    <a:pt x="36322" y="222504"/>
                  </a:lnTo>
                  <a:lnTo>
                    <a:pt x="38245" y="203816"/>
                  </a:lnTo>
                  <a:lnTo>
                    <a:pt x="0" y="200533"/>
                  </a:lnTo>
                  <a:close/>
                </a:path>
                <a:path extrusionOk="0" h="319405" w="299720">
                  <a:moveTo>
                    <a:pt x="38245" y="203816"/>
                  </a:moveTo>
                  <a:lnTo>
                    <a:pt x="36322" y="222504"/>
                  </a:lnTo>
                  <a:lnTo>
                    <a:pt x="74295" y="226187"/>
                  </a:lnTo>
                  <a:lnTo>
                    <a:pt x="75983" y="207055"/>
                  </a:lnTo>
                  <a:lnTo>
                    <a:pt x="38245" y="203816"/>
                  </a:lnTo>
                  <a:close/>
                </a:path>
                <a:path extrusionOk="0" h="319405" w="299720">
                  <a:moveTo>
                    <a:pt x="75983" y="207055"/>
                  </a:moveTo>
                  <a:lnTo>
                    <a:pt x="74295" y="226187"/>
                  </a:lnTo>
                  <a:lnTo>
                    <a:pt x="104186" y="226187"/>
                  </a:lnTo>
                  <a:lnTo>
                    <a:pt x="113919" y="210312"/>
                  </a:lnTo>
                  <a:lnTo>
                    <a:pt x="75983" y="207055"/>
                  </a:lnTo>
                  <a:close/>
                </a:path>
                <a:path extrusionOk="0" h="319405" w="299720">
                  <a:moveTo>
                    <a:pt x="297434" y="0"/>
                  </a:moveTo>
                  <a:lnTo>
                    <a:pt x="292862" y="381"/>
                  </a:lnTo>
                  <a:lnTo>
                    <a:pt x="281686" y="635"/>
                  </a:lnTo>
                  <a:lnTo>
                    <a:pt x="257810" y="1905"/>
                  </a:lnTo>
                  <a:lnTo>
                    <a:pt x="200406" y="10795"/>
                  </a:lnTo>
                  <a:lnTo>
                    <a:pt x="162179" y="26543"/>
                  </a:lnTo>
                  <a:lnTo>
                    <a:pt x="129921" y="50546"/>
                  </a:lnTo>
                  <a:lnTo>
                    <a:pt x="99187" y="80772"/>
                  </a:lnTo>
                  <a:lnTo>
                    <a:pt x="72136" y="115443"/>
                  </a:lnTo>
                  <a:lnTo>
                    <a:pt x="51562" y="152146"/>
                  </a:lnTo>
                  <a:lnTo>
                    <a:pt x="38988" y="196596"/>
                  </a:lnTo>
                  <a:lnTo>
                    <a:pt x="38245" y="203816"/>
                  </a:lnTo>
                  <a:lnTo>
                    <a:pt x="75983" y="207055"/>
                  </a:lnTo>
                  <a:lnTo>
                    <a:pt x="76200" y="204597"/>
                  </a:lnTo>
                  <a:lnTo>
                    <a:pt x="80390" y="185166"/>
                  </a:lnTo>
                  <a:lnTo>
                    <a:pt x="102997" y="137795"/>
                  </a:lnTo>
                  <a:lnTo>
                    <a:pt x="126873" y="107061"/>
                  </a:lnTo>
                  <a:lnTo>
                    <a:pt x="153924" y="80137"/>
                  </a:lnTo>
                  <a:lnTo>
                    <a:pt x="186944" y="56261"/>
                  </a:lnTo>
                  <a:lnTo>
                    <a:pt x="225806" y="44196"/>
                  </a:lnTo>
                  <a:lnTo>
                    <a:pt x="268224" y="39370"/>
                  </a:lnTo>
                  <a:lnTo>
                    <a:pt x="289306" y="38608"/>
                  </a:lnTo>
                  <a:lnTo>
                    <a:pt x="295148" y="38354"/>
                  </a:lnTo>
                  <a:lnTo>
                    <a:pt x="299720" y="38100"/>
                  </a:lnTo>
                  <a:lnTo>
                    <a:pt x="297434" y="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23" name="Google Shape;523;p28"/>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9"/>
          <p:cNvSpPr txBox="1"/>
          <p:nvPr>
            <p:ph type="title"/>
          </p:nvPr>
        </p:nvSpPr>
        <p:spPr>
          <a:xfrm>
            <a:off x="618540" y="278129"/>
            <a:ext cx="4697095"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Two-dimensional composite  transformation (5)</a:t>
            </a:r>
            <a:endParaRPr/>
          </a:p>
        </p:txBody>
      </p:sp>
      <p:sp>
        <p:nvSpPr>
          <p:cNvPr id="529" name="Google Shape;529;p29"/>
          <p:cNvSpPr txBox="1"/>
          <p:nvPr/>
        </p:nvSpPr>
        <p:spPr>
          <a:xfrm>
            <a:off x="521817" y="1437023"/>
            <a:ext cx="7160895" cy="3013075"/>
          </a:xfrm>
          <a:prstGeom prst="rect">
            <a:avLst/>
          </a:prstGeom>
          <a:noFill/>
          <a:ln>
            <a:noFill/>
          </a:ln>
        </p:spPr>
        <p:txBody>
          <a:bodyPr anchorCtr="0" anchor="t" bIns="0" lIns="0" spcFirstLastPara="1" rIns="0" wrap="square" tIns="85725">
            <a:spAutoFit/>
          </a:bodyPr>
          <a:lstStyle/>
          <a:p>
            <a:pPr indent="-342900" lvl="0" marL="381000" marR="0" rtl="0" algn="l">
              <a:lnSpc>
                <a:spcPct val="100000"/>
              </a:lnSpc>
              <a:spcBef>
                <a:spcPts val="0"/>
              </a:spcBef>
              <a:spcAft>
                <a:spcPts val="0"/>
              </a:spcAft>
              <a:buClr>
                <a:srgbClr val="244A70"/>
              </a:buClr>
              <a:buSzPts val="2400"/>
              <a:buFont typeface="Arial"/>
              <a:buChar char="•"/>
            </a:pPr>
            <a:r>
              <a:rPr b="1" lang="en-US" sz="2400">
                <a:solidFill>
                  <a:srgbClr val="244A70"/>
                </a:solidFill>
                <a:latin typeface="Arial"/>
                <a:ea typeface="Arial"/>
                <a:cs typeface="Arial"/>
                <a:sym typeface="Arial"/>
              </a:rPr>
              <a:t>General two-dimensional Fixed-point scaling</a:t>
            </a:r>
            <a:endParaRPr sz="2400">
              <a:solidFill>
                <a:schemeClr val="dk1"/>
              </a:solidFill>
              <a:latin typeface="Arial"/>
              <a:ea typeface="Arial"/>
              <a:cs typeface="Arial"/>
              <a:sym typeface="Arial"/>
            </a:endParaRPr>
          </a:p>
          <a:p>
            <a:pPr indent="-287654" lvl="1" marL="781685" marR="0" rtl="0" algn="l">
              <a:lnSpc>
                <a:spcPct val="100000"/>
              </a:lnSpc>
              <a:spcBef>
                <a:spcPts val="480"/>
              </a:spcBef>
              <a:spcAft>
                <a:spcPts val="0"/>
              </a:spcAft>
              <a:buClr>
                <a:srgbClr val="244A70"/>
              </a:buClr>
              <a:buSzPts val="2000"/>
              <a:buFont typeface="Arial"/>
              <a:buChar char="–"/>
            </a:pPr>
            <a:r>
              <a:rPr b="1" i="0" lang="en-US" sz="2000" u="none" cap="none" strike="noStrike">
                <a:solidFill>
                  <a:srgbClr val="244A70"/>
                </a:solidFill>
                <a:latin typeface="Arial"/>
                <a:ea typeface="Arial"/>
                <a:cs typeface="Arial"/>
                <a:sym typeface="Arial"/>
              </a:rPr>
              <a:t>Perform a translate-scaling-translate sequence</a:t>
            </a:r>
            <a:endParaRPr b="0" i="0" sz="2000" u="none" cap="none" strike="noStrike">
              <a:solidFill>
                <a:schemeClr val="dk1"/>
              </a:solidFill>
              <a:latin typeface="Arial"/>
              <a:ea typeface="Arial"/>
              <a:cs typeface="Arial"/>
              <a:sym typeface="Arial"/>
            </a:endParaRPr>
          </a:p>
          <a:p>
            <a:pPr indent="-229235" lvl="2" marL="1181100" marR="0" rtl="0" algn="l">
              <a:lnSpc>
                <a:spcPct val="100000"/>
              </a:lnSpc>
              <a:spcBef>
                <a:spcPts val="440"/>
              </a:spcBef>
              <a:spcAft>
                <a:spcPts val="0"/>
              </a:spcAft>
              <a:buClr>
                <a:srgbClr val="244A70"/>
              </a:buClr>
              <a:buSzPts val="1800"/>
              <a:buFont typeface="Arial"/>
              <a:buChar char="•"/>
            </a:pPr>
            <a:r>
              <a:rPr b="1" i="0" lang="en-US" sz="1800" u="none" cap="none" strike="noStrike">
                <a:solidFill>
                  <a:srgbClr val="244A70"/>
                </a:solidFill>
                <a:latin typeface="Arial"/>
                <a:ea typeface="Arial"/>
                <a:cs typeface="Arial"/>
                <a:sym typeface="Arial"/>
              </a:rPr>
              <a:t>Translate the object to move fixed-point position to</a:t>
            </a:r>
            <a:endParaRPr b="0" i="0" sz="1800" u="none" cap="none" strike="noStrike">
              <a:solidFill>
                <a:schemeClr val="dk1"/>
              </a:solidFill>
              <a:latin typeface="Arial"/>
              <a:ea typeface="Arial"/>
              <a:cs typeface="Arial"/>
              <a:sym typeface="Arial"/>
            </a:endParaRPr>
          </a:p>
          <a:p>
            <a:pPr indent="0" lvl="0" marL="1181100" marR="0" rtl="0" algn="l">
              <a:lnSpc>
                <a:spcPct val="100000"/>
              </a:lnSpc>
              <a:spcBef>
                <a:spcPts val="5"/>
              </a:spcBef>
              <a:spcAft>
                <a:spcPts val="0"/>
              </a:spcAft>
              <a:buNone/>
            </a:pPr>
            <a:r>
              <a:rPr b="1" lang="en-US" sz="1800">
                <a:solidFill>
                  <a:srgbClr val="244A70"/>
                </a:solidFill>
                <a:latin typeface="Arial"/>
                <a:ea typeface="Arial"/>
                <a:cs typeface="Arial"/>
                <a:sym typeface="Arial"/>
              </a:rPr>
              <a:t>origin</a:t>
            </a:r>
            <a:endParaRPr sz="1800">
              <a:solidFill>
                <a:schemeClr val="dk1"/>
              </a:solidFill>
              <a:latin typeface="Arial"/>
              <a:ea typeface="Arial"/>
              <a:cs typeface="Arial"/>
              <a:sym typeface="Arial"/>
            </a:endParaRPr>
          </a:p>
          <a:p>
            <a:pPr indent="-229235" lvl="2" marL="1181100" marR="0" rtl="0" algn="l">
              <a:lnSpc>
                <a:spcPct val="100000"/>
              </a:lnSpc>
              <a:spcBef>
                <a:spcPts val="430"/>
              </a:spcBef>
              <a:spcAft>
                <a:spcPts val="0"/>
              </a:spcAft>
              <a:buClr>
                <a:srgbClr val="244A70"/>
              </a:buClr>
              <a:buSzPts val="1800"/>
              <a:buFont typeface="Arial"/>
              <a:buChar char="•"/>
            </a:pPr>
            <a:r>
              <a:rPr b="1" i="0" lang="en-US" sz="1800" u="none" cap="none" strike="noStrike">
                <a:solidFill>
                  <a:srgbClr val="244A70"/>
                </a:solidFill>
                <a:latin typeface="Arial"/>
                <a:ea typeface="Arial"/>
                <a:cs typeface="Arial"/>
                <a:sym typeface="Arial"/>
              </a:rPr>
              <a:t>Scale the object wrt. the coordinate origin</a:t>
            </a:r>
            <a:endParaRPr b="0" i="0" sz="1800" u="none" cap="none" strike="noStrike">
              <a:solidFill>
                <a:schemeClr val="dk1"/>
              </a:solidFill>
              <a:latin typeface="Arial"/>
              <a:ea typeface="Arial"/>
              <a:cs typeface="Arial"/>
              <a:sym typeface="Arial"/>
            </a:endParaRPr>
          </a:p>
          <a:p>
            <a:pPr indent="-228600" lvl="2" marL="1181100" marR="43180" rtl="0" algn="l">
              <a:lnSpc>
                <a:spcPct val="100000"/>
              </a:lnSpc>
              <a:spcBef>
                <a:spcPts val="434"/>
              </a:spcBef>
              <a:spcAft>
                <a:spcPts val="0"/>
              </a:spcAft>
              <a:buClr>
                <a:srgbClr val="244A70"/>
              </a:buClr>
              <a:buSzPts val="1800"/>
              <a:buFont typeface="Arial"/>
              <a:buChar char="•"/>
            </a:pPr>
            <a:r>
              <a:rPr b="1" i="0" lang="en-US" sz="1800" u="none" cap="none" strike="noStrike">
                <a:solidFill>
                  <a:srgbClr val="244A70"/>
                </a:solidFill>
                <a:latin typeface="Arial"/>
                <a:ea typeface="Arial"/>
                <a:cs typeface="Arial"/>
                <a:sym typeface="Arial"/>
              </a:rPr>
              <a:t>Use inverse of translation in step 1 to return the object  back to the original position</a:t>
            </a:r>
            <a:endParaRPr b="0" i="0" sz="1800" u="none" cap="none" strike="noStrike">
              <a:solidFill>
                <a:schemeClr val="dk1"/>
              </a:solidFill>
              <a:latin typeface="Arial"/>
              <a:ea typeface="Arial"/>
              <a:cs typeface="Arial"/>
              <a:sym typeface="Arial"/>
            </a:endParaRPr>
          </a:p>
          <a:p>
            <a:pPr indent="-287654" lvl="1" marL="781685" marR="0" rtl="0" algn="l">
              <a:lnSpc>
                <a:spcPct val="119500"/>
              </a:lnSpc>
              <a:spcBef>
                <a:spcPts val="470"/>
              </a:spcBef>
              <a:spcAft>
                <a:spcPts val="0"/>
              </a:spcAft>
              <a:buClr>
                <a:srgbClr val="244A70"/>
              </a:buClr>
              <a:buSzPts val="2000"/>
              <a:buFont typeface="Arial"/>
              <a:buChar char="–"/>
            </a:pPr>
            <a:r>
              <a:rPr b="1" i="0" lang="en-US" sz="2000" u="none" cap="none" strike="noStrike">
                <a:solidFill>
                  <a:srgbClr val="244A70"/>
                </a:solidFill>
                <a:latin typeface="Arial"/>
                <a:ea typeface="Arial"/>
                <a:cs typeface="Arial"/>
                <a:sym typeface="Arial"/>
              </a:rPr>
              <a:t>Composite matrix in coordinates form</a:t>
            </a:r>
            <a:endParaRPr b="0" i="0" sz="2000" u="none" cap="none" strike="noStrike">
              <a:solidFill>
                <a:schemeClr val="dk1"/>
              </a:solidFill>
              <a:latin typeface="Arial"/>
              <a:ea typeface="Arial"/>
              <a:cs typeface="Arial"/>
              <a:sym typeface="Arial"/>
            </a:endParaRPr>
          </a:p>
          <a:p>
            <a:pPr indent="0" lvl="0" marL="1066800" marR="0" rtl="0" algn="l">
              <a:lnSpc>
                <a:spcPct val="119459"/>
              </a:lnSpc>
              <a:spcBef>
                <a:spcPts val="0"/>
              </a:spcBef>
              <a:spcAft>
                <a:spcPts val="0"/>
              </a:spcAft>
              <a:buNone/>
            </a:pPr>
            <a:r>
              <a:rPr lang="en-US" sz="1850">
                <a:solidFill>
                  <a:schemeClr val="dk1"/>
                </a:solidFill>
                <a:latin typeface="Arial"/>
                <a:ea typeface="Arial"/>
                <a:cs typeface="Arial"/>
                <a:sym typeface="Arial"/>
              </a:rPr>
              <a:t>T(x</a:t>
            </a:r>
            <a:r>
              <a:rPr baseline="-25000" lang="en-US" sz="1650">
                <a:solidFill>
                  <a:schemeClr val="dk1"/>
                </a:solidFill>
                <a:latin typeface="Arial"/>
                <a:ea typeface="Arial"/>
                <a:cs typeface="Arial"/>
                <a:sym typeface="Arial"/>
              </a:rPr>
              <a:t>f </a:t>
            </a:r>
            <a:r>
              <a:rPr lang="en-US" sz="1850">
                <a:solidFill>
                  <a:schemeClr val="dk1"/>
                </a:solidFill>
                <a:latin typeface="Arial"/>
                <a:ea typeface="Arial"/>
                <a:cs typeface="Arial"/>
                <a:sym typeface="Arial"/>
              </a:rPr>
              <a:t>,y</a:t>
            </a:r>
            <a:r>
              <a:rPr baseline="-25000" lang="en-US" sz="1650">
                <a:solidFill>
                  <a:schemeClr val="dk1"/>
                </a:solidFill>
                <a:latin typeface="Arial"/>
                <a:ea typeface="Arial"/>
                <a:cs typeface="Arial"/>
                <a:sym typeface="Arial"/>
              </a:rPr>
              <a:t>f </a:t>
            </a:r>
            <a:r>
              <a:rPr lang="en-US" sz="1850">
                <a:solidFill>
                  <a:schemeClr val="dk1"/>
                </a:solidFill>
                <a:latin typeface="Arial"/>
                <a:ea typeface="Arial"/>
                <a:cs typeface="Arial"/>
                <a:sym typeface="Arial"/>
              </a:rPr>
              <a:t>)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lang="en-US" sz="1850">
                <a:solidFill>
                  <a:schemeClr val="dk1"/>
                </a:solidFill>
                <a:latin typeface="Arial"/>
                <a:ea typeface="Arial"/>
                <a:cs typeface="Arial"/>
                <a:sym typeface="Arial"/>
              </a:rPr>
              <a:t>S(s</a:t>
            </a:r>
            <a:r>
              <a:rPr baseline="-25000" lang="en-US" sz="1650">
                <a:solidFill>
                  <a:schemeClr val="dk1"/>
                </a:solidFill>
                <a:latin typeface="Arial"/>
                <a:ea typeface="Arial"/>
                <a:cs typeface="Arial"/>
                <a:sym typeface="Arial"/>
              </a:rPr>
              <a:t>x </a:t>
            </a:r>
            <a:r>
              <a:rPr lang="en-US" sz="1850">
                <a:solidFill>
                  <a:schemeClr val="dk1"/>
                </a:solidFill>
                <a:latin typeface="Arial"/>
                <a:ea typeface="Arial"/>
                <a:cs typeface="Arial"/>
                <a:sym typeface="Arial"/>
              </a:rPr>
              <a:t>,s</a:t>
            </a:r>
            <a:r>
              <a:rPr baseline="-25000" lang="en-US" sz="1650">
                <a:solidFill>
                  <a:schemeClr val="dk1"/>
                </a:solidFill>
                <a:latin typeface="Arial"/>
                <a:ea typeface="Arial"/>
                <a:cs typeface="Arial"/>
                <a:sym typeface="Arial"/>
              </a:rPr>
              <a:t>y </a:t>
            </a:r>
            <a:r>
              <a:rPr lang="en-US" sz="1850">
                <a:solidFill>
                  <a:schemeClr val="dk1"/>
                </a:solidFill>
                <a:latin typeface="Arial"/>
                <a:ea typeface="Arial"/>
                <a:cs typeface="Arial"/>
                <a:sym typeface="Arial"/>
              </a:rPr>
              <a:t>)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lang="en-US" sz="1850">
                <a:solidFill>
                  <a:schemeClr val="dk1"/>
                </a:solidFill>
                <a:latin typeface="Arial"/>
                <a:ea typeface="Arial"/>
                <a:cs typeface="Arial"/>
                <a:sym typeface="Arial"/>
              </a:rPr>
              <a:t>T(</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Arial"/>
                <a:ea typeface="Arial"/>
                <a:cs typeface="Arial"/>
                <a:sym typeface="Arial"/>
              </a:rPr>
              <a:t>x</a:t>
            </a:r>
            <a:r>
              <a:rPr baseline="-25000" lang="en-US" sz="1650">
                <a:solidFill>
                  <a:schemeClr val="dk1"/>
                </a:solidFill>
                <a:latin typeface="Arial"/>
                <a:ea typeface="Arial"/>
                <a:cs typeface="Arial"/>
                <a:sym typeface="Arial"/>
              </a:rPr>
              <a:t>f </a:t>
            </a:r>
            <a:r>
              <a:rPr lang="en-US" sz="1850">
                <a:solidFill>
                  <a:schemeClr val="dk1"/>
                </a:solidFill>
                <a:latin typeface="Arial"/>
                <a:ea typeface="Arial"/>
                <a:cs typeface="Arial"/>
                <a:sym typeface="Arial"/>
              </a:rPr>
              <a:t>,</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Arial"/>
                <a:ea typeface="Arial"/>
                <a:cs typeface="Arial"/>
                <a:sym typeface="Arial"/>
              </a:rPr>
              <a:t>y</a:t>
            </a:r>
            <a:r>
              <a:rPr baseline="-25000" lang="en-US" sz="1650">
                <a:solidFill>
                  <a:schemeClr val="dk1"/>
                </a:solidFill>
                <a:latin typeface="Arial"/>
                <a:ea typeface="Arial"/>
                <a:cs typeface="Arial"/>
                <a:sym typeface="Arial"/>
              </a:rPr>
              <a:t>f </a:t>
            </a:r>
            <a:r>
              <a:rPr lang="en-US" sz="1850">
                <a:solidFill>
                  <a:schemeClr val="dk1"/>
                </a:solidFill>
                <a:latin typeface="Arial"/>
                <a:ea typeface="Arial"/>
                <a:cs typeface="Arial"/>
                <a:sym typeface="Arial"/>
              </a:rPr>
              <a:t>)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lang="en-US" sz="1850">
                <a:solidFill>
                  <a:schemeClr val="dk1"/>
                </a:solidFill>
                <a:latin typeface="Arial"/>
                <a:ea typeface="Arial"/>
                <a:cs typeface="Arial"/>
                <a:sym typeface="Arial"/>
              </a:rPr>
              <a:t>S(x</a:t>
            </a:r>
            <a:r>
              <a:rPr baseline="-25000" lang="en-US" sz="1650">
                <a:solidFill>
                  <a:schemeClr val="dk1"/>
                </a:solidFill>
                <a:latin typeface="Arial"/>
                <a:ea typeface="Arial"/>
                <a:cs typeface="Arial"/>
                <a:sym typeface="Arial"/>
              </a:rPr>
              <a:t>f </a:t>
            </a:r>
            <a:r>
              <a:rPr lang="en-US" sz="1850">
                <a:solidFill>
                  <a:schemeClr val="dk1"/>
                </a:solidFill>
                <a:latin typeface="Arial"/>
                <a:ea typeface="Arial"/>
                <a:cs typeface="Arial"/>
                <a:sym typeface="Arial"/>
              </a:rPr>
              <a:t>,y</a:t>
            </a:r>
            <a:r>
              <a:rPr baseline="-25000" lang="en-US" sz="1650">
                <a:solidFill>
                  <a:schemeClr val="dk1"/>
                </a:solidFill>
                <a:latin typeface="Arial"/>
                <a:ea typeface="Arial"/>
                <a:cs typeface="Arial"/>
                <a:sym typeface="Arial"/>
              </a:rPr>
              <a:t>f </a:t>
            </a:r>
            <a:r>
              <a:rPr lang="en-US" sz="1850">
                <a:solidFill>
                  <a:schemeClr val="dk1"/>
                </a:solidFill>
                <a:latin typeface="Arial"/>
                <a:ea typeface="Arial"/>
                <a:cs typeface="Arial"/>
                <a:sym typeface="Arial"/>
              </a:rPr>
              <a:t>,s</a:t>
            </a:r>
            <a:r>
              <a:rPr baseline="-25000" lang="en-US" sz="1650">
                <a:solidFill>
                  <a:schemeClr val="dk1"/>
                </a:solidFill>
                <a:latin typeface="Arial"/>
                <a:ea typeface="Arial"/>
                <a:cs typeface="Arial"/>
                <a:sym typeface="Arial"/>
              </a:rPr>
              <a:t>x</a:t>
            </a:r>
            <a:r>
              <a:rPr lang="en-US" sz="1850">
                <a:solidFill>
                  <a:schemeClr val="dk1"/>
                </a:solidFill>
                <a:latin typeface="Arial"/>
                <a:ea typeface="Arial"/>
                <a:cs typeface="Arial"/>
                <a:sym typeface="Arial"/>
              </a:rPr>
              <a:t>,s</a:t>
            </a:r>
            <a:r>
              <a:rPr baseline="-25000" lang="en-US" sz="1650">
                <a:solidFill>
                  <a:schemeClr val="dk1"/>
                </a:solidFill>
                <a:latin typeface="Arial"/>
                <a:ea typeface="Arial"/>
                <a:cs typeface="Arial"/>
                <a:sym typeface="Arial"/>
              </a:rPr>
              <a:t>y </a:t>
            </a:r>
            <a:r>
              <a:rPr lang="en-US" sz="1850">
                <a:solidFill>
                  <a:schemeClr val="dk1"/>
                </a:solidFill>
                <a:latin typeface="Arial"/>
                <a:ea typeface="Arial"/>
                <a:cs typeface="Arial"/>
                <a:sym typeface="Arial"/>
              </a:rPr>
              <a:t>)</a:t>
            </a:r>
            <a:endParaRPr sz="1850">
              <a:solidFill>
                <a:schemeClr val="dk1"/>
              </a:solidFill>
              <a:latin typeface="Arial"/>
              <a:ea typeface="Arial"/>
              <a:cs typeface="Arial"/>
              <a:sym typeface="Arial"/>
            </a:endParaRPr>
          </a:p>
        </p:txBody>
      </p:sp>
      <p:sp>
        <p:nvSpPr>
          <p:cNvPr id="530" name="Google Shape;530;p29"/>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0"/>
          <p:cNvSpPr txBox="1"/>
          <p:nvPr>
            <p:ph type="title"/>
          </p:nvPr>
        </p:nvSpPr>
        <p:spPr>
          <a:xfrm>
            <a:off x="618540" y="278129"/>
            <a:ext cx="4697095"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Two-dimensional composite  transformation (6)</a:t>
            </a:r>
            <a:endParaRPr/>
          </a:p>
        </p:txBody>
      </p:sp>
      <p:sp>
        <p:nvSpPr>
          <p:cNvPr id="536" name="Google Shape;536;p30"/>
          <p:cNvSpPr txBox="1"/>
          <p:nvPr/>
        </p:nvSpPr>
        <p:spPr>
          <a:xfrm>
            <a:off x="547217" y="1510029"/>
            <a:ext cx="4768850" cy="39116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244A70"/>
              </a:buClr>
              <a:buSzPts val="2400"/>
              <a:buFont typeface="Arial"/>
              <a:buChar char="•"/>
            </a:pPr>
            <a:r>
              <a:rPr b="1" lang="en-US" sz="2400">
                <a:solidFill>
                  <a:srgbClr val="244A70"/>
                </a:solidFill>
                <a:latin typeface="Arial"/>
                <a:ea typeface="Arial"/>
                <a:cs typeface="Arial"/>
                <a:sym typeface="Arial"/>
              </a:rPr>
              <a:t>Example of fixed-point scaling</a:t>
            </a:r>
            <a:endParaRPr sz="2400">
              <a:solidFill>
                <a:schemeClr val="dk1"/>
              </a:solidFill>
              <a:latin typeface="Arial"/>
              <a:ea typeface="Arial"/>
              <a:cs typeface="Arial"/>
              <a:sym typeface="Arial"/>
            </a:endParaRPr>
          </a:p>
        </p:txBody>
      </p:sp>
      <p:pic>
        <p:nvPicPr>
          <p:cNvPr id="537" name="Google Shape;537;p30"/>
          <p:cNvPicPr preferRelativeResize="0"/>
          <p:nvPr/>
        </p:nvPicPr>
        <p:blipFill rotWithShape="1">
          <a:blip r:embed="rId3">
            <a:alphaModFix/>
          </a:blip>
          <a:srcRect b="0" l="0" r="0" t="0"/>
          <a:stretch/>
        </p:blipFill>
        <p:spPr>
          <a:xfrm>
            <a:off x="1331975" y="2491739"/>
            <a:ext cx="5977128" cy="2305812"/>
          </a:xfrm>
          <a:prstGeom prst="rect">
            <a:avLst/>
          </a:prstGeom>
          <a:noFill/>
          <a:ln>
            <a:noFill/>
          </a:ln>
        </p:spPr>
      </p:pic>
      <p:sp>
        <p:nvSpPr>
          <p:cNvPr id="538" name="Google Shape;538;p30"/>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1"/>
          <p:cNvSpPr txBox="1"/>
          <p:nvPr>
            <p:ph type="title"/>
          </p:nvPr>
        </p:nvSpPr>
        <p:spPr>
          <a:xfrm>
            <a:off x="618540" y="428701"/>
            <a:ext cx="541464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General Fixed-Point Scaling</a:t>
            </a:r>
            <a:endParaRPr sz="2800"/>
          </a:p>
        </p:txBody>
      </p:sp>
      <p:sp>
        <p:nvSpPr>
          <p:cNvPr id="544" name="Google Shape;544;p31"/>
          <p:cNvSpPr txBox="1"/>
          <p:nvPr/>
        </p:nvSpPr>
        <p:spPr>
          <a:xfrm>
            <a:off x="8346964" y="5351258"/>
            <a:ext cx="189230" cy="612775"/>
          </a:xfrm>
          <a:prstGeom prst="rect">
            <a:avLst/>
          </a:prstGeom>
          <a:noFill/>
          <a:ln>
            <a:noFill/>
          </a:ln>
        </p:spPr>
        <p:txBody>
          <a:bodyPr anchorCtr="0" anchor="t" bIns="0" lIns="0" spcFirstLastPara="1" rIns="0" wrap="square" tIns="17775">
            <a:spAutoFit/>
          </a:bodyPr>
          <a:lstStyle/>
          <a:p>
            <a:pPr indent="0" lvl="0" marL="38100" marR="0" rtl="0" algn="l">
              <a:lnSpc>
                <a:spcPct val="108809"/>
              </a:lnSpc>
              <a:spcBef>
                <a:spcPts val="0"/>
              </a:spcBef>
              <a:spcAft>
                <a:spcPts val="0"/>
              </a:spcAft>
              <a:buNone/>
            </a:pPr>
            <a:r>
              <a:rPr lang="en-US" sz="2100">
                <a:solidFill>
                  <a:schemeClr val="dk1"/>
                </a:solidFill>
                <a:latin typeface="Noto Sans Symbols"/>
                <a:ea typeface="Noto Sans Symbols"/>
                <a:cs typeface="Noto Sans Symbols"/>
                <a:sym typeface="Noto Sans Symbols"/>
              </a:rPr>
              <a:t>⎥</a:t>
            </a:r>
            <a:endParaRPr sz="2100">
              <a:solidFill>
                <a:schemeClr val="dk1"/>
              </a:solidFill>
              <a:latin typeface="Noto Sans Symbols"/>
              <a:ea typeface="Noto Sans Symbols"/>
              <a:cs typeface="Noto Sans Symbols"/>
              <a:sym typeface="Noto Sans Symbols"/>
            </a:endParaRPr>
          </a:p>
          <a:p>
            <a:pPr indent="0" lvl="0" marL="38100" marR="0" rtl="0" algn="l">
              <a:lnSpc>
                <a:spcPct val="72539"/>
              </a:lnSpc>
              <a:spcBef>
                <a:spcPts val="0"/>
              </a:spcBef>
              <a:spcAft>
                <a:spcPts val="0"/>
              </a:spcAft>
              <a:buNone/>
            </a:pPr>
            <a:r>
              <a:rPr lang="en-US" sz="2100">
                <a:solidFill>
                  <a:schemeClr val="dk1"/>
                </a:solidFill>
                <a:latin typeface="Noto Sans Symbols"/>
                <a:ea typeface="Noto Sans Symbols"/>
                <a:cs typeface="Noto Sans Symbols"/>
                <a:sym typeface="Noto Sans Symbols"/>
              </a:rPr>
              <a:t>⎥</a:t>
            </a:r>
            <a:r>
              <a:rPr baseline="-25000" lang="en-US" sz="3150">
                <a:solidFill>
                  <a:schemeClr val="dk1"/>
                </a:solidFill>
                <a:latin typeface="Noto Sans Symbols"/>
                <a:ea typeface="Noto Sans Symbols"/>
                <a:cs typeface="Noto Sans Symbols"/>
                <a:sym typeface="Noto Sans Symbols"/>
              </a:rPr>
              <a:t>⎦</a:t>
            </a:r>
            <a:endParaRPr baseline="-25000" sz="3150">
              <a:solidFill>
                <a:schemeClr val="dk1"/>
              </a:solidFill>
              <a:latin typeface="Noto Sans Symbols"/>
              <a:ea typeface="Noto Sans Symbols"/>
              <a:cs typeface="Noto Sans Symbols"/>
              <a:sym typeface="Noto Sans Symbols"/>
            </a:endParaRPr>
          </a:p>
        </p:txBody>
      </p:sp>
      <p:sp>
        <p:nvSpPr>
          <p:cNvPr id="545" name="Google Shape;545;p31"/>
          <p:cNvSpPr txBox="1"/>
          <p:nvPr/>
        </p:nvSpPr>
        <p:spPr>
          <a:xfrm>
            <a:off x="5526173" y="4830403"/>
            <a:ext cx="138430" cy="35179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None/>
            </a:pPr>
            <a:r>
              <a:rPr lang="en-US" sz="2100">
                <a:solidFill>
                  <a:schemeClr val="dk1"/>
                </a:solidFill>
                <a:latin typeface="Noto Sans Symbols"/>
                <a:ea typeface="Noto Sans Symbols"/>
                <a:cs typeface="Noto Sans Symbols"/>
                <a:sym typeface="Noto Sans Symbols"/>
              </a:rPr>
              <a:t>⎤</a:t>
            </a:r>
            <a:endParaRPr sz="2100">
              <a:solidFill>
                <a:schemeClr val="dk1"/>
              </a:solidFill>
              <a:latin typeface="Noto Sans Symbols"/>
              <a:ea typeface="Noto Sans Symbols"/>
              <a:cs typeface="Noto Sans Symbols"/>
              <a:sym typeface="Noto Sans Symbols"/>
            </a:endParaRPr>
          </a:p>
        </p:txBody>
      </p:sp>
      <p:sp>
        <p:nvSpPr>
          <p:cNvPr id="546" name="Google Shape;546;p31"/>
          <p:cNvSpPr txBox="1"/>
          <p:nvPr/>
        </p:nvSpPr>
        <p:spPr>
          <a:xfrm>
            <a:off x="7686537" y="5626313"/>
            <a:ext cx="172085" cy="35179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None/>
            </a:pPr>
            <a:r>
              <a:rPr lang="en-US" sz="2100">
                <a:solidFill>
                  <a:schemeClr val="dk1"/>
                </a:solidFill>
                <a:latin typeface="Times New Roman"/>
                <a:ea typeface="Times New Roman"/>
                <a:cs typeface="Times New Roman"/>
                <a:sym typeface="Times New Roman"/>
              </a:rPr>
              <a:t>1</a:t>
            </a:r>
            <a:endParaRPr sz="2100">
              <a:solidFill>
                <a:schemeClr val="dk1"/>
              </a:solidFill>
              <a:latin typeface="Times New Roman"/>
              <a:ea typeface="Times New Roman"/>
              <a:cs typeface="Times New Roman"/>
              <a:sym typeface="Times New Roman"/>
            </a:endParaRPr>
          </a:p>
        </p:txBody>
      </p:sp>
      <p:sp>
        <p:nvSpPr>
          <p:cNvPr id="547" name="Google Shape;547;p31"/>
          <p:cNvSpPr txBox="1"/>
          <p:nvPr/>
        </p:nvSpPr>
        <p:spPr>
          <a:xfrm>
            <a:off x="6669782" y="5626313"/>
            <a:ext cx="172085" cy="35179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None/>
            </a:pPr>
            <a:r>
              <a:rPr lang="en-US" sz="2100">
                <a:solidFill>
                  <a:schemeClr val="dk1"/>
                </a:solidFill>
                <a:latin typeface="Times New Roman"/>
                <a:ea typeface="Times New Roman"/>
                <a:cs typeface="Times New Roman"/>
                <a:sym typeface="Times New Roman"/>
              </a:rPr>
              <a:t>0</a:t>
            </a:r>
            <a:endParaRPr sz="2100">
              <a:solidFill>
                <a:schemeClr val="dk1"/>
              </a:solidFill>
              <a:latin typeface="Times New Roman"/>
              <a:ea typeface="Times New Roman"/>
              <a:cs typeface="Times New Roman"/>
              <a:sym typeface="Times New Roman"/>
            </a:endParaRPr>
          </a:p>
        </p:txBody>
      </p:sp>
      <p:sp>
        <p:nvSpPr>
          <p:cNvPr id="548" name="Google Shape;548;p31"/>
          <p:cNvSpPr txBox="1"/>
          <p:nvPr/>
        </p:nvSpPr>
        <p:spPr>
          <a:xfrm>
            <a:off x="5488073" y="5351258"/>
            <a:ext cx="843915" cy="612775"/>
          </a:xfrm>
          <a:prstGeom prst="rect">
            <a:avLst/>
          </a:prstGeom>
          <a:noFill/>
          <a:ln>
            <a:noFill/>
          </a:ln>
        </p:spPr>
        <p:txBody>
          <a:bodyPr anchorCtr="0" anchor="t" bIns="0" lIns="0" spcFirstLastPara="1" rIns="0" wrap="square" tIns="17775">
            <a:spAutoFit/>
          </a:bodyPr>
          <a:lstStyle/>
          <a:p>
            <a:pPr indent="0" lvl="0" marL="468630" marR="0" rtl="0" algn="l">
              <a:lnSpc>
                <a:spcPct val="108809"/>
              </a:lnSpc>
              <a:spcBef>
                <a:spcPts val="0"/>
              </a:spcBef>
              <a:spcAft>
                <a:spcPts val="0"/>
              </a:spcAft>
              <a:buNone/>
            </a:pPr>
            <a:r>
              <a:rPr lang="en-US" sz="2100">
                <a:solidFill>
                  <a:schemeClr val="dk1"/>
                </a:solidFill>
                <a:latin typeface="Noto Sans Symbols"/>
                <a:ea typeface="Noto Sans Symbols"/>
                <a:cs typeface="Noto Sans Symbols"/>
                <a:sym typeface="Noto Sans Symbols"/>
              </a:rPr>
              <a:t>⎢</a:t>
            </a:r>
            <a:endParaRPr sz="2100">
              <a:solidFill>
                <a:schemeClr val="dk1"/>
              </a:solidFill>
              <a:latin typeface="Noto Sans Symbols"/>
              <a:ea typeface="Noto Sans Symbols"/>
              <a:cs typeface="Noto Sans Symbols"/>
              <a:sym typeface="Noto Sans Symbols"/>
            </a:endParaRPr>
          </a:p>
          <a:p>
            <a:pPr indent="0" lvl="0" marL="50800" marR="0" rtl="0" algn="l">
              <a:lnSpc>
                <a:spcPct val="72539"/>
              </a:lnSpc>
              <a:spcBef>
                <a:spcPts val="0"/>
              </a:spcBef>
              <a:spcAft>
                <a:spcPts val="0"/>
              </a:spcAft>
              <a:buNone/>
            </a:pPr>
            <a:r>
              <a:rPr lang="en-US" sz="2100">
                <a:solidFill>
                  <a:schemeClr val="dk1"/>
                </a:solidFill>
                <a:latin typeface="Noto Sans Symbols"/>
                <a:ea typeface="Noto Sans Symbols"/>
                <a:cs typeface="Noto Sans Symbols"/>
                <a:sym typeface="Noto Sans Symbols"/>
              </a:rPr>
              <a:t>⎥</a:t>
            </a:r>
            <a:r>
              <a:rPr baseline="-25000" lang="en-US" sz="3150">
                <a:solidFill>
                  <a:schemeClr val="dk1"/>
                </a:solidFill>
                <a:latin typeface="Noto Sans Symbols"/>
                <a:ea typeface="Noto Sans Symbols"/>
                <a:cs typeface="Noto Sans Symbols"/>
                <a:sym typeface="Noto Sans Symbols"/>
              </a:rPr>
              <a:t>⎦</a:t>
            </a:r>
            <a:r>
              <a:rPr baseline="-25000" lang="en-US" sz="3150">
                <a:solidFill>
                  <a:schemeClr val="dk1"/>
                </a:solidFill>
                <a:latin typeface="Times New Roman"/>
                <a:ea typeface="Times New Roman"/>
                <a:cs typeface="Times New Roman"/>
                <a:sym typeface="Times New Roman"/>
              </a:rPr>
              <a:t>	</a:t>
            </a:r>
            <a:r>
              <a:rPr lang="en-US" sz="2100">
                <a:solidFill>
                  <a:schemeClr val="dk1"/>
                </a:solidFill>
                <a:latin typeface="Noto Sans Symbols"/>
                <a:ea typeface="Noto Sans Symbols"/>
                <a:cs typeface="Noto Sans Symbols"/>
                <a:sym typeface="Noto Sans Symbols"/>
              </a:rPr>
              <a:t>⎢</a:t>
            </a:r>
            <a:r>
              <a:rPr baseline="-25000" lang="en-US" sz="3150">
                <a:solidFill>
                  <a:schemeClr val="dk1"/>
                </a:solidFill>
                <a:latin typeface="Noto Sans Symbols"/>
                <a:ea typeface="Noto Sans Symbols"/>
                <a:cs typeface="Noto Sans Symbols"/>
                <a:sym typeface="Noto Sans Symbols"/>
              </a:rPr>
              <a:t>⎣</a:t>
            </a:r>
            <a:r>
              <a:rPr baseline="-25000" lang="en-US" sz="3150">
                <a:solidFill>
                  <a:schemeClr val="dk1"/>
                </a:solidFill>
                <a:latin typeface="Times New Roman"/>
                <a:ea typeface="Times New Roman"/>
                <a:cs typeface="Times New Roman"/>
                <a:sym typeface="Times New Roman"/>
              </a:rPr>
              <a:t> 0</a:t>
            </a:r>
            <a:endParaRPr baseline="-25000" sz="3150">
              <a:solidFill>
                <a:schemeClr val="dk1"/>
              </a:solidFill>
              <a:latin typeface="Times New Roman"/>
              <a:ea typeface="Times New Roman"/>
              <a:cs typeface="Times New Roman"/>
              <a:sym typeface="Times New Roman"/>
            </a:endParaRPr>
          </a:p>
        </p:txBody>
      </p:sp>
      <p:sp>
        <p:nvSpPr>
          <p:cNvPr id="549" name="Google Shape;549;p31"/>
          <p:cNvSpPr txBox="1"/>
          <p:nvPr/>
        </p:nvSpPr>
        <p:spPr>
          <a:xfrm>
            <a:off x="5500773" y="5091100"/>
            <a:ext cx="818515" cy="351790"/>
          </a:xfrm>
          <a:prstGeom prst="rect">
            <a:avLst/>
          </a:prstGeom>
          <a:noFill/>
          <a:ln>
            <a:noFill/>
          </a:ln>
        </p:spPr>
        <p:txBody>
          <a:bodyPr anchorCtr="0" anchor="t" bIns="0" lIns="0" spcFirstLastPara="1" rIns="0" wrap="square" tIns="17775">
            <a:spAutoFit/>
          </a:bodyPr>
          <a:lstStyle/>
          <a:p>
            <a:pPr indent="0" lvl="0" marL="38100" marR="0" rtl="0" algn="l">
              <a:lnSpc>
                <a:spcPct val="100000"/>
              </a:lnSpc>
              <a:spcBef>
                <a:spcPts val="0"/>
              </a:spcBef>
              <a:spcAft>
                <a:spcPts val="0"/>
              </a:spcAft>
              <a:buNone/>
            </a:pP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baseline="-25000" lang="en-US" sz="3150">
                <a:solidFill>
                  <a:schemeClr val="dk1"/>
                </a:solidFill>
                <a:latin typeface="Noto Sans Symbols"/>
                <a:ea typeface="Noto Sans Symbols"/>
                <a:cs typeface="Noto Sans Symbols"/>
                <a:sym typeface="Noto Sans Symbols"/>
              </a:rPr>
              <a:t>=</a:t>
            </a:r>
            <a:r>
              <a:rPr baseline="-25000" lang="en-US" sz="3150">
                <a:solidFill>
                  <a:schemeClr val="dk1"/>
                </a:solidFill>
                <a:latin typeface="Times New Roman"/>
                <a:ea typeface="Times New Roman"/>
                <a:cs typeface="Times New Roman"/>
                <a:sym typeface="Times New Roman"/>
              </a:rPr>
              <a:t>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baseline="-25000" lang="en-US" sz="3150">
                <a:solidFill>
                  <a:schemeClr val="dk1"/>
                </a:solidFill>
                <a:latin typeface="Times New Roman"/>
                <a:ea typeface="Times New Roman"/>
                <a:cs typeface="Times New Roman"/>
                <a:sym typeface="Times New Roman"/>
              </a:rPr>
              <a:t>0</a:t>
            </a:r>
            <a:endParaRPr baseline="-25000" sz="3150">
              <a:solidFill>
                <a:schemeClr val="dk1"/>
              </a:solidFill>
              <a:latin typeface="Times New Roman"/>
              <a:ea typeface="Times New Roman"/>
              <a:cs typeface="Times New Roman"/>
              <a:sym typeface="Times New Roman"/>
            </a:endParaRPr>
          </a:p>
        </p:txBody>
      </p:sp>
      <p:sp>
        <p:nvSpPr>
          <p:cNvPr id="550" name="Google Shape;550;p31"/>
          <p:cNvSpPr txBox="1"/>
          <p:nvPr/>
        </p:nvSpPr>
        <p:spPr>
          <a:xfrm>
            <a:off x="3521246" y="5351258"/>
            <a:ext cx="793750" cy="612775"/>
          </a:xfrm>
          <a:prstGeom prst="rect">
            <a:avLst/>
          </a:prstGeom>
          <a:noFill/>
          <a:ln>
            <a:noFill/>
          </a:ln>
        </p:spPr>
        <p:txBody>
          <a:bodyPr anchorCtr="0" anchor="t" bIns="0" lIns="0" spcFirstLastPara="1" rIns="0" wrap="square" tIns="17775">
            <a:spAutoFit/>
          </a:bodyPr>
          <a:lstStyle/>
          <a:p>
            <a:pPr indent="0" lvl="0" marL="189865" marR="0" rtl="0" algn="l">
              <a:lnSpc>
                <a:spcPct val="108809"/>
              </a:lnSpc>
              <a:spcBef>
                <a:spcPts val="0"/>
              </a:spcBef>
              <a:spcAft>
                <a:spcPts val="0"/>
              </a:spcAft>
              <a:buNone/>
            </a:pP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a:solidFill>
                  <a:schemeClr val="dk1"/>
                </a:solidFill>
                <a:latin typeface="Noto Sans Symbols"/>
                <a:ea typeface="Noto Sans Symbols"/>
                <a:cs typeface="Noto Sans Symbols"/>
                <a:sym typeface="Noto Sans Symbols"/>
              </a:rPr>
              <a:t>⎢</a:t>
            </a:r>
            <a:endParaRPr sz="2100">
              <a:solidFill>
                <a:schemeClr val="dk1"/>
              </a:solidFill>
              <a:latin typeface="Noto Sans Symbols"/>
              <a:ea typeface="Noto Sans Symbols"/>
              <a:cs typeface="Noto Sans Symbols"/>
              <a:sym typeface="Noto Sans Symbols"/>
            </a:endParaRPr>
          </a:p>
          <a:p>
            <a:pPr indent="0" lvl="0" marL="38100" marR="0" rtl="0" algn="l">
              <a:lnSpc>
                <a:spcPct val="72539"/>
              </a:lnSpc>
              <a:spcBef>
                <a:spcPts val="0"/>
              </a:spcBef>
              <a:spcAft>
                <a:spcPts val="0"/>
              </a:spcAft>
              <a:buNone/>
            </a:pPr>
            <a:r>
              <a:rPr baseline="-25000" lang="en-US" sz="3150">
                <a:solidFill>
                  <a:schemeClr val="dk1"/>
                </a:solidFill>
                <a:latin typeface="Times New Roman"/>
                <a:ea typeface="Times New Roman"/>
                <a:cs typeface="Times New Roman"/>
                <a:sym typeface="Times New Roman"/>
              </a:rPr>
              <a:t>1</a:t>
            </a:r>
            <a:r>
              <a:rPr lang="en-US" sz="2100">
                <a:solidFill>
                  <a:schemeClr val="dk1"/>
                </a:solidFill>
                <a:latin typeface="Noto Sans Symbols"/>
                <a:ea typeface="Noto Sans Symbols"/>
                <a:cs typeface="Noto Sans Symbols"/>
                <a:sym typeface="Noto Sans Symbols"/>
              </a:rPr>
              <a:t>⎥</a:t>
            </a:r>
            <a:r>
              <a:rPr baseline="-25000" lang="en-US" sz="3150">
                <a:solidFill>
                  <a:schemeClr val="dk1"/>
                </a:solidFill>
                <a:latin typeface="Noto Sans Symbols"/>
                <a:ea typeface="Noto Sans Symbols"/>
                <a:cs typeface="Noto Sans Symbols"/>
                <a:sym typeface="Noto Sans Symbols"/>
              </a:rPr>
              <a:t>⎦</a:t>
            </a:r>
            <a:r>
              <a:rPr baseline="-25000" lang="en-US" sz="3150">
                <a:solidFill>
                  <a:schemeClr val="dk1"/>
                </a:solidFill>
                <a:latin typeface="Times New Roman"/>
                <a:ea typeface="Times New Roman"/>
                <a:cs typeface="Times New Roman"/>
                <a:sym typeface="Times New Roman"/>
              </a:rPr>
              <a:t>	</a:t>
            </a:r>
            <a:r>
              <a:rPr lang="en-US" sz="2100">
                <a:solidFill>
                  <a:schemeClr val="dk1"/>
                </a:solidFill>
                <a:latin typeface="Noto Sans Symbols"/>
                <a:ea typeface="Noto Sans Symbols"/>
                <a:cs typeface="Noto Sans Symbols"/>
                <a:sym typeface="Noto Sans Symbols"/>
              </a:rPr>
              <a:t>⎢</a:t>
            </a:r>
            <a:r>
              <a:rPr baseline="-25000" lang="en-US" sz="3150">
                <a:solidFill>
                  <a:schemeClr val="dk1"/>
                </a:solidFill>
                <a:latin typeface="Noto Sans Symbols"/>
                <a:ea typeface="Noto Sans Symbols"/>
                <a:cs typeface="Noto Sans Symbols"/>
                <a:sym typeface="Noto Sans Symbols"/>
              </a:rPr>
              <a:t>⎣</a:t>
            </a:r>
            <a:r>
              <a:rPr baseline="-25000" lang="en-US" sz="3150">
                <a:solidFill>
                  <a:schemeClr val="dk1"/>
                </a:solidFill>
                <a:latin typeface="Times New Roman"/>
                <a:ea typeface="Times New Roman"/>
                <a:cs typeface="Times New Roman"/>
                <a:sym typeface="Times New Roman"/>
              </a:rPr>
              <a:t>0</a:t>
            </a:r>
            <a:endParaRPr baseline="-25000" sz="3150">
              <a:solidFill>
                <a:schemeClr val="dk1"/>
              </a:solidFill>
              <a:latin typeface="Times New Roman"/>
              <a:ea typeface="Times New Roman"/>
              <a:cs typeface="Times New Roman"/>
              <a:sym typeface="Times New Roman"/>
            </a:endParaRPr>
          </a:p>
        </p:txBody>
      </p:sp>
      <p:sp>
        <p:nvSpPr>
          <p:cNvPr id="551" name="Google Shape;551;p31"/>
          <p:cNvSpPr txBox="1"/>
          <p:nvPr/>
        </p:nvSpPr>
        <p:spPr>
          <a:xfrm>
            <a:off x="1991560" y="5091100"/>
            <a:ext cx="706120" cy="351790"/>
          </a:xfrm>
          <a:prstGeom prst="rect">
            <a:avLst/>
          </a:prstGeom>
          <a:noFill/>
          <a:ln>
            <a:noFill/>
          </a:ln>
        </p:spPr>
        <p:txBody>
          <a:bodyPr anchorCtr="0" anchor="t" bIns="0" lIns="0" spcFirstLastPara="1" rIns="0" wrap="square" tIns="17775">
            <a:spAutoFit/>
          </a:bodyPr>
          <a:lstStyle/>
          <a:p>
            <a:pPr indent="0" lvl="0" marL="38100" marR="0" rtl="0" algn="l">
              <a:lnSpc>
                <a:spcPct val="100000"/>
              </a:lnSpc>
              <a:spcBef>
                <a:spcPts val="0"/>
              </a:spcBef>
              <a:spcAft>
                <a:spcPts val="0"/>
              </a:spcAft>
              <a:buNone/>
            </a:pP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baseline="-25000" lang="en-US" sz="3150">
                <a:solidFill>
                  <a:schemeClr val="dk1"/>
                </a:solidFill>
                <a:latin typeface="Noto Sans Symbols"/>
                <a:ea typeface="Noto Sans Symbols"/>
                <a:cs typeface="Noto Sans Symbols"/>
                <a:sym typeface="Noto Sans Symbols"/>
              </a:rPr>
              <a:t>⋅</a:t>
            </a:r>
            <a:r>
              <a:rPr baseline="-25000" lang="en-US" sz="3150">
                <a:solidFill>
                  <a:schemeClr val="dk1"/>
                </a:solidFill>
                <a:latin typeface="Times New Roman"/>
                <a:ea typeface="Times New Roman"/>
                <a:cs typeface="Times New Roman"/>
                <a:sym typeface="Times New Roman"/>
              </a:rPr>
              <a:t>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baseline="-25000" lang="en-US" sz="3150">
                <a:solidFill>
                  <a:schemeClr val="dk1"/>
                </a:solidFill>
                <a:latin typeface="Times New Roman"/>
                <a:ea typeface="Times New Roman"/>
                <a:cs typeface="Times New Roman"/>
                <a:sym typeface="Times New Roman"/>
              </a:rPr>
              <a:t>0</a:t>
            </a:r>
            <a:endParaRPr baseline="-25000" sz="3150">
              <a:solidFill>
                <a:schemeClr val="dk1"/>
              </a:solidFill>
              <a:latin typeface="Times New Roman"/>
              <a:ea typeface="Times New Roman"/>
              <a:cs typeface="Times New Roman"/>
              <a:sym typeface="Times New Roman"/>
            </a:endParaRPr>
          </a:p>
        </p:txBody>
      </p:sp>
      <p:sp>
        <p:nvSpPr>
          <p:cNvPr id="552" name="Google Shape;552;p31"/>
          <p:cNvSpPr txBox="1"/>
          <p:nvPr/>
        </p:nvSpPr>
        <p:spPr>
          <a:xfrm>
            <a:off x="1739575" y="5611954"/>
            <a:ext cx="958215" cy="351790"/>
          </a:xfrm>
          <a:prstGeom prst="rect">
            <a:avLst/>
          </a:prstGeom>
          <a:noFill/>
          <a:ln>
            <a:noFill/>
          </a:ln>
        </p:spPr>
        <p:txBody>
          <a:bodyPr anchorCtr="0" anchor="t" bIns="0" lIns="0" spcFirstLastPara="1" rIns="0" wrap="square" tIns="17775">
            <a:spAutoFit/>
          </a:bodyPr>
          <a:lstStyle/>
          <a:p>
            <a:pPr indent="0" lvl="0" marL="38100" marR="0" rtl="0" algn="l">
              <a:lnSpc>
                <a:spcPct val="100000"/>
              </a:lnSpc>
              <a:spcBef>
                <a:spcPts val="0"/>
              </a:spcBef>
              <a:spcAft>
                <a:spcPts val="0"/>
              </a:spcAft>
              <a:buNone/>
            </a:pPr>
            <a:r>
              <a:rPr baseline="-25000" lang="en-US" sz="3150">
                <a:solidFill>
                  <a:schemeClr val="dk1"/>
                </a:solidFill>
                <a:latin typeface="Times New Roman"/>
                <a:ea typeface="Times New Roman"/>
                <a:cs typeface="Times New Roman"/>
                <a:sym typeface="Times New Roman"/>
              </a:rPr>
              <a:t>1  </a:t>
            </a:r>
            <a:r>
              <a:rPr lang="en-US" sz="2100">
                <a:solidFill>
                  <a:schemeClr val="dk1"/>
                </a:solidFill>
                <a:latin typeface="Noto Sans Symbols"/>
                <a:ea typeface="Noto Sans Symbols"/>
                <a:cs typeface="Noto Sans Symbols"/>
                <a:sym typeface="Noto Sans Symbols"/>
              </a:rPr>
              <a:t>⎥</a:t>
            </a:r>
            <a:r>
              <a:rPr baseline="-25000" lang="en-US" sz="3150">
                <a:solidFill>
                  <a:schemeClr val="dk1"/>
                </a:solidFill>
                <a:latin typeface="Noto Sans Symbols"/>
                <a:ea typeface="Noto Sans Symbols"/>
                <a:cs typeface="Noto Sans Symbols"/>
                <a:sym typeface="Noto Sans Symbols"/>
              </a:rPr>
              <a:t>⎦</a:t>
            </a:r>
            <a:r>
              <a:rPr baseline="-25000" lang="en-US" sz="3150">
                <a:solidFill>
                  <a:schemeClr val="dk1"/>
                </a:solidFill>
                <a:latin typeface="Times New Roman"/>
                <a:ea typeface="Times New Roman"/>
                <a:cs typeface="Times New Roman"/>
                <a:sym typeface="Times New Roman"/>
              </a:rPr>
              <a:t>	</a:t>
            </a:r>
            <a:r>
              <a:rPr lang="en-US" sz="2100">
                <a:solidFill>
                  <a:schemeClr val="dk1"/>
                </a:solidFill>
                <a:latin typeface="Noto Sans Symbols"/>
                <a:ea typeface="Noto Sans Symbols"/>
                <a:cs typeface="Noto Sans Symbols"/>
                <a:sym typeface="Noto Sans Symbols"/>
              </a:rPr>
              <a:t>⎢</a:t>
            </a:r>
            <a:r>
              <a:rPr baseline="-25000" lang="en-US" sz="3150">
                <a:solidFill>
                  <a:schemeClr val="dk1"/>
                </a:solidFill>
                <a:latin typeface="Noto Sans Symbols"/>
                <a:ea typeface="Noto Sans Symbols"/>
                <a:cs typeface="Noto Sans Symbols"/>
                <a:sym typeface="Noto Sans Symbols"/>
              </a:rPr>
              <a:t>⎣</a:t>
            </a:r>
            <a:r>
              <a:rPr baseline="-25000" lang="en-US" sz="3150">
                <a:solidFill>
                  <a:schemeClr val="dk1"/>
                </a:solidFill>
                <a:latin typeface="Times New Roman"/>
                <a:ea typeface="Times New Roman"/>
                <a:cs typeface="Times New Roman"/>
                <a:sym typeface="Times New Roman"/>
              </a:rPr>
              <a:t> 0</a:t>
            </a:r>
            <a:endParaRPr baseline="-25000" sz="3150">
              <a:solidFill>
                <a:schemeClr val="dk1"/>
              </a:solidFill>
              <a:latin typeface="Times New Roman"/>
              <a:ea typeface="Times New Roman"/>
              <a:cs typeface="Times New Roman"/>
              <a:sym typeface="Times New Roman"/>
            </a:endParaRPr>
          </a:p>
        </p:txBody>
      </p:sp>
      <p:sp>
        <p:nvSpPr>
          <p:cNvPr id="553" name="Google Shape;553;p31"/>
          <p:cNvSpPr txBox="1"/>
          <p:nvPr/>
        </p:nvSpPr>
        <p:spPr>
          <a:xfrm>
            <a:off x="696545" y="5351258"/>
            <a:ext cx="336550" cy="612775"/>
          </a:xfrm>
          <a:prstGeom prst="rect">
            <a:avLst/>
          </a:prstGeom>
          <a:noFill/>
          <a:ln>
            <a:noFill/>
          </a:ln>
        </p:spPr>
        <p:txBody>
          <a:bodyPr anchorCtr="0" anchor="t" bIns="0" lIns="0" spcFirstLastPara="1" rIns="0" wrap="square" tIns="17775">
            <a:spAutoFit/>
          </a:bodyPr>
          <a:lstStyle/>
          <a:p>
            <a:pPr indent="0" lvl="0" marL="38100" marR="0" rtl="0" algn="l">
              <a:lnSpc>
                <a:spcPct val="108809"/>
              </a:lnSpc>
              <a:spcBef>
                <a:spcPts val="0"/>
              </a:spcBef>
              <a:spcAft>
                <a:spcPts val="0"/>
              </a:spcAft>
              <a:buNone/>
            </a:pPr>
            <a:r>
              <a:rPr lang="en-US" sz="2100">
                <a:solidFill>
                  <a:schemeClr val="dk1"/>
                </a:solidFill>
                <a:latin typeface="Noto Sans Symbols"/>
                <a:ea typeface="Noto Sans Symbols"/>
                <a:cs typeface="Noto Sans Symbols"/>
                <a:sym typeface="Noto Sans Symbols"/>
              </a:rPr>
              <a:t>⎢</a:t>
            </a:r>
            <a:endParaRPr sz="2100">
              <a:solidFill>
                <a:schemeClr val="dk1"/>
              </a:solidFill>
              <a:latin typeface="Noto Sans Symbols"/>
              <a:ea typeface="Noto Sans Symbols"/>
              <a:cs typeface="Noto Sans Symbols"/>
              <a:sym typeface="Noto Sans Symbols"/>
            </a:endParaRPr>
          </a:p>
          <a:p>
            <a:pPr indent="0" lvl="0" marL="38100" marR="0" rtl="0" algn="l">
              <a:lnSpc>
                <a:spcPct val="72539"/>
              </a:lnSpc>
              <a:spcBef>
                <a:spcPts val="0"/>
              </a:spcBef>
              <a:spcAft>
                <a:spcPts val="0"/>
              </a:spcAft>
              <a:buNone/>
            </a:pPr>
            <a:r>
              <a:rPr lang="en-US" sz="2100">
                <a:solidFill>
                  <a:schemeClr val="dk1"/>
                </a:solidFill>
                <a:latin typeface="Noto Sans Symbols"/>
                <a:ea typeface="Noto Sans Symbols"/>
                <a:cs typeface="Noto Sans Symbols"/>
                <a:sym typeface="Noto Sans Symbols"/>
              </a:rPr>
              <a:t>⎢</a:t>
            </a:r>
            <a:r>
              <a:rPr baseline="-25000" lang="en-US" sz="3150">
                <a:solidFill>
                  <a:schemeClr val="dk1"/>
                </a:solidFill>
                <a:latin typeface="Noto Sans Symbols"/>
                <a:ea typeface="Noto Sans Symbols"/>
                <a:cs typeface="Noto Sans Symbols"/>
                <a:sym typeface="Noto Sans Symbols"/>
              </a:rPr>
              <a:t>⎣</a:t>
            </a:r>
            <a:r>
              <a:rPr baseline="-25000" lang="en-US" sz="3150">
                <a:solidFill>
                  <a:schemeClr val="dk1"/>
                </a:solidFill>
                <a:latin typeface="Times New Roman"/>
                <a:ea typeface="Times New Roman"/>
                <a:cs typeface="Times New Roman"/>
                <a:sym typeface="Times New Roman"/>
              </a:rPr>
              <a:t>0</a:t>
            </a:r>
            <a:endParaRPr baseline="-25000" sz="3150">
              <a:solidFill>
                <a:schemeClr val="dk1"/>
              </a:solidFill>
              <a:latin typeface="Times New Roman"/>
              <a:ea typeface="Times New Roman"/>
              <a:cs typeface="Times New Roman"/>
              <a:sym typeface="Times New Roman"/>
            </a:endParaRPr>
          </a:p>
        </p:txBody>
      </p:sp>
      <p:sp>
        <p:nvSpPr>
          <p:cNvPr id="554" name="Google Shape;554;p31"/>
          <p:cNvSpPr txBox="1"/>
          <p:nvPr/>
        </p:nvSpPr>
        <p:spPr>
          <a:xfrm>
            <a:off x="696545" y="5091100"/>
            <a:ext cx="336550" cy="351790"/>
          </a:xfrm>
          <a:prstGeom prst="rect">
            <a:avLst/>
          </a:prstGeom>
          <a:noFill/>
          <a:ln>
            <a:noFill/>
          </a:ln>
        </p:spPr>
        <p:txBody>
          <a:bodyPr anchorCtr="0" anchor="t" bIns="0" lIns="0" spcFirstLastPara="1" rIns="0" wrap="square" tIns="17775">
            <a:spAutoFit/>
          </a:bodyPr>
          <a:lstStyle/>
          <a:p>
            <a:pPr indent="0" lvl="0" marL="38100" marR="0" rtl="0" algn="l">
              <a:lnSpc>
                <a:spcPct val="100000"/>
              </a:lnSpc>
              <a:spcBef>
                <a:spcPts val="0"/>
              </a:spcBef>
              <a:spcAft>
                <a:spcPts val="0"/>
              </a:spcAft>
              <a:buNone/>
            </a:pPr>
            <a:r>
              <a:rPr lang="en-US" sz="2100">
                <a:solidFill>
                  <a:schemeClr val="dk1"/>
                </a:solidFill>
                <a:latin typeface="Noto Sans Symbols"/>
                <a:ea typeface="Noto Sans Symbols"/>
                <a:cs typeface="Noto Sans Symbols"/>
                <a:sym typeface="Noto Sans Symbols"/>
              </a:rPr>
              <a:t>⎢</a:t>
            </a:r>
            <a:r>
              <a:rPr baseline="-25000" lang="en-US" sz="3150">
                <a:solidFill>
                  <a:schemeClr val="dk1"/>
                </a:solidFill>
                <a:latin typeface="Times New Roman"/>
                <a:ea typeface="Times New Roman"/>
                <a:cs typeface="Times New Roman"/>
                <a:sym typeface="Times New Roman"/>
              </a:rPr>
              <a:t>0</a:t>
            </a:r>
            <a:endParaRPr baseline="-25000" sz="3150">
              <a:solidFill>
                <a:schemeClr val="dk1"/>
              </a:solidFill>
              <a:latin typeface="Times New Roman"/>
              <a:ea typeface="Times New Roman"/>
              <a:cs typeface="Times New Roman"/>
              <a:sym typeface="Times New Roman"/>
            </a:endParaRPr>
          </a:p>
        </p:txBody>
      </p:sp>
      <p:sp>
        <p:nvSpPr>
          <p:cNvPr id="555" name="Google Shape;555;p31"/>
          <p:cNvSpPr txBox="1"/>
          <p:nvPr/>
        </p:nvSpPr>
        <p:spPr>
          <a:xfrm>
            <a:off x="6756206" y="5399294"/>
            <a:ext cx="1483360" cy="2159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i="1" lang="en-US" sz="1250">
                <a:solidFill>
                  <a:schemeClr val="dk1"/>
                </a:solidFill>
                <a:latin typeface="Times New Roman"/>
                <a:ea typeface="Times New Roman"/>
                <a:cs typeface="Times New Roman"/>
                <a:sym typeface="Times New Roman"/>
              </a:rPr>
              <a:t>y	f	y</a:t>
            </a:r>
            <a:endParaRPr sz="1250">
              <a:solidFill>
                <a:schemeClr val="dk1"/>
              </a:solidFill>
              <a:latin typeface="Times New Roman"/>
              <a:ea typeface="Times New Roman"/>
              <a:cs typeface="Times New Roman"/>
              <a:sym typeface="Times New Roman"/>
            </a:endParaRPr>
          </a:p>
        </p:txBody>
      </p:sp>
      <p:sp>
        <p:nvSpPr>
          <p:cNvPr id="556" name="Google Shape;556;p31"/>
          <p:cNvSpPr txBox="1"/>
          <p:nvPr/>
        </p:nvSpPr>
        <p:spPr>
          <a:xfrm>
            <a:off x="5362543" y="5286072"/>
            <a:ext cx="327025" cy="351790"/>
          </a:xfrm>
          <a:prstGeom prst="rect">
            <a:avLst/>
          </a:prstGeom>
          <a:noFill/>
          <a:ln>
            <a:noFill/>
          </a:ln>
        </p:spPr>
        <p:txBody>
          <a:bodyPr anchorCtr="0" anchor="t" bIns="0" lIns="0" spcFirstLastPara="1" rIns="0" wrap="square" tIns="17775">
            <a:spAutoFit/>
          </a:bodyPr>
          <a:lstStyle/>
          <a:p>
            <a:pPr indent="0" lvl="0" marL="38100" marR="0" rtl="0" algn="l">
              <a:lnSpc>
                <a:spcPct val="100000"/>
              </a:lnSpc>
              <a:spcBef>
                <a:spcPts val="0"/>
              </a:spcBef>
              <a:spcAft>
                <a:spcPts val="0"/>
              </a:spcAft>
              <a:buNone/>
            </a:pPr>
            <a:r>
              <a:rPr i="1" lang="en-US" sz="1250">
                <a:solidFill>
                  <a:schemeClr val="dk1"/>
                </a:solidFill>
                <a:latin typeface="Times New Roman"/>
                <a:ea typeface="Times New Roman"/>
                <a:cs typeface="Times New Roman"/>
                <a:sym typeface="Times New Roman"/>
              </a:rPr>
              <a:t>f </a:t>
            </a:r>
            <a:r>
              <a:rPr baseline="-25000" lang="en-US" sz="3150">
                <a:solidFill>
                  <a:schemeClr val="dk1"/>
                </a:solidFill>
                <a:latin typeface="Noto Sans Symbols"/>
                <a:ea typeface="Noto Sans Symbols"/>
                <a:cs typeface="Noto Sans Symbols"/>
                <a:sym typeface="Noto Sans Symbols"/>
              </a:rPr>
              <a:t>⎥</a:t>
            </a:r>
            <a:endParaRPr baseline="-25000" sz="3150">
              <a:solidFill>
                <a:schemeClr val="dk1"/>
              </a:solidFill>
              <a:latin typeface="Noto Sans Symbols"/>
              <a:ea typeface="Noto Sans Symbols"/>
              <a:cs typeface="Noto Sans Symbols"/>
              <a:sym typeface="Noto Sans Symbols"/>
            </a:endParaRPr>
          </a:p>
        </p:txBody>
      </p:sp>
      <p:sp>
        <p:nvSpPr>
          <p:cNvPr id="557" name="Google Shape;557;p31"/>
          <p:cNvSpPr txBox="1"/>
          <p:nvPr/>
        </p:nvSpPr>
        <p:spPr>
          <a:xfrm>
            <a:off x="1853354" y="5351258"/>
            <a:ext cx="632460" cy="351790"/>
          </a:xfrm>
          <a:prstGeom prst="rect">
            <a:avLst/>
          </a:prstGeom>
          <a:noFill/>
          <a:ln>
            <a:noFill/>
          </a:ln>
        </p:spPr>
        <p:txBody>
          <a:bodyPr anchorCtr="0" anchor="t" bIns="0" lIns="0" spcFirstLastPara="1" rIns="0" wrap="square" tIns="17775">
            <a:spAutoFit/>
          </a:bodyPr>
          <a:lstStyle/>
          <a:p>
            <a:pPr indent="0" lvl="0" marL="38100" marR="0" rtl="0" algn="l">
              <a:lnSpc>
                <a:spcPct val="100000"/>
              </a:lnSpc>
              <a:spcBef>
                <a:spcPts val="0"/>
              </a:spcBef>
              <a:spcAft>
                <a:spcPts val="0"/>
              </a:spcAft>
              <a:buNone/>
            </a:pPr>
            <a:r>
              <a:rPr baseline="30000" i="1" lang="en-US" sz="1875">
                <a:solidFill>
                  <a:schemeClr val="dk1"/>
                </a:solidFill>
                <a:latin typeface="Times New Roman"/>
                <a:ea typeface="Times New Roman"/>
                <a:cs typeface="Times New Roman"/>
                <a:sym typeface="Times New Roman"/>
              </a:rPr>
              <a:t>f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a:solidFill>
                  <a:schemeClr val="dk1"/>
                </a:solidFill>
                <a:latin typeface="Noto Sans Symbols"/>
                <a:ea typeface="Noto Sans Symbols"/>
                <a:cs typeface="Noto Sans Symbols"/>
                <a:sym typeface="Noto Sans Symbols"/>
              </a:rPr>
              <a:t>⎢</a:t>
            </a:r>
            <a:endParaRPr sz="2100">
              <a:solidFill>
                <a:schemeClr val="dk1"/>
              </a:solidFill>
              <a:latin typeface="Noto Sans Symbols"/>
              <a:ea typeface="Noto Sans Symbols"/>
              <a:cs typeface="Noto Sans Symbols"/>
              <a:sym typeface="Noto Sans Symbols"/>
            </a:endParaRPr>
          </a:p>
        </p:txBody>
      </p:sp>
      <p:sp>
        <p:nvSpPr>
          <p:cNvPr id="558" name="Google Shape;558;p31"/>
          <p:cNvSpPr txBox="1"/>
          <p:nvPr/>
        </p:nvSpPr>
        <p:spPr>
          <a:xfrm>
            <a:off x="6584829" y="5218148"/>
            <a:ext cx="1964055" cy="351790"/>
          </a:xfrm>
          <a:prstGeom prst="rect">
            <a:avLst/>
          </a:prstGeom>
          <a:noFill/>
          <a:ln>
            <a:noFill/>
          </a:ln>
        </p:spPr>
        <p:txBody>
          <a:bodyPr anchorCtr="0" anchor="t" bIns="0" lIns="0" spcFirstLastPara="1" rIns="0" wrap="square" tIns="17775">
            <a:spAutoFit/>
          </a:bodyPr>
          <a:lstStyle/>
          <a:p>
            <a:pPr indent="0" lvl="0" marL="38100" marR="0" rtl="0" algn="l">
              <a:lnSpc>
                <a:spcPct val="100000"/>
              </a:lnSpc>
              <a:spcBef>
                <a:spcPts val="0"/>
              </a:spcBef>
              <a:spcAft>
                <a:spcPts val="0"/>
              </a:spcAft>
              <a:buNone/>
            </a:pPr>
            <a:r>
              <a:rPr i="1" lang="en-US" sz="2100">
                <a:solidFill>
                  <a:schemeClr val="dk1"/>
                </a:solidFill>
                <a:latin typeface="Times New Roman"/>
                <a:ea typeface="Times New Roman"/>
                <a:cs typeface="Times New Roman"/>
                <a:sym typeface="Times New Roman"/>
              </a:rPr>
              <a:t>s	y	</a:t>
            </a:r>
            <a:r>
              <a:rPr lang="en-US" sz="2100">
                <a:solidFill>
                  <a:schemeClr val="dk1"/>
                </a:solidFill>
                <a:latin typeface="Times New Roman"/>
                <a:ea typeface="Times New Roman"/>
                <a:cs typeface="Times New Roman"/>
                <a:sym typeface="Times New Roman"/>
              </a:rPr>
              <a:t>(1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i="1" lang="en-US" sz="2100">
                <a:solidFill>
                  <a:schemeClr val="dk1"/>
                </a:solidFill>
                <a:latin typeface="Times New Roman"/>
                <a:ea typeface="Times New Roman"/>
                <a:cs typeface="Times New Roman"/>
                <a:sym typeface="Times New Roman"/>
              </a:rPr>
              <a:t>s	</a:t>
            </a:r>
            <a:r>
              <a:rPr lang="en-US" sz="2100">
                <a:solidFill>
                  <a:schemeClr val="dk1"/>
                </a:solidFill>
                <a:latin typeface="Times New Roman"/>
                <a:ea typeface="Times New Roman"/>
                <a:cs typeface="Times New Roman"/>
                <a:sym typeface="Times New Roman"/>
              </a:rPr>
              <a:t>)</a:t>
            </a:r>
            <a:r>
              <a:rPr baseline="30000" lang="en-US" sz="3150">
                <a:solidFill>
                  <a:schemeClr val="dk1"/>
                </a:solidFill>
                <a:latin typeface="Noto Sans Symbols"/>
                <a:ea typeface="Noto Sans Symbols"/>
                <a:cs typeface="Noto Sans Symbols"/>
                <a:sym typeface="Noto Sans Symbols"/>
              </a:rPr>
              <a:t>⎥</a:t>
            </a:r>
            <a:endParaRPr baseline="30000" sz="3150">
              <a:solidFill>
                <a:schemeClr val="dk1"/>
              </a:solidFill>
              <a:latin typeface="Noto Sans Symbols"/>
              <a:ea typeface="Noto Sans Symbols"/>
              <a:cs typeface="Noto Sans Symbols"/>
              <a:sym typeface="Noto Sans Symbols"/>
            </a:endParaRPr>
          </a:p>
        </p:txBody>
      </p:sp>
      <p:sp>
        <p:nvSpPr>
          <p:cNvPr id="559" name="Google Shape;559;p31"/>
          <p:cNvSpPr txBox="1"/>
          <p:nvPr/>
        </p:nvSpPr>
        <p:spPr>
          <a:xfrm>
            <a:off x="2962514" y="5218148"/>
            <a:ext cx="1365250" cy="351790"/>
          </a:xfrm>
          <a:prstGeom prst="rect">
            <a:avLst/>
          </a:prstGeom>
          <a:noFill/>
          <a:ln>
            <a:noFill/>
          </a:ln>
        </p:spPr>
        <p:txBody>
          <a:bodyPr anchorCtr="0" anchor="t" bIns="0" lIns="0" spcFirstLastPara="1" rIns="0" wrap="square" tIns="17775">
            <a:spAutoFit/>
          </a:bodyPr>
          <a:lstStyle/>
          <a:p>
            <a:pPr indent="0" lvl="0" marL="38100" marR="0" rtl="0" algn="l">
              <a:lnSpc>
                <a:spcPct val="100000"/>
              </a:lnSpc>
              <a:spcBef>
                <a:spcPts val="0"/>
              </a:spcBef>
              <a:spcAft>
                <a:spcPts val="0"/>
              </a:spcAft>
              <a:buNone/>
            </a:pPr>
            <a:r>
              <a:rPr i="1" lang="en-US" sz="2100">
                <a:solidFill>
                  <a:schemeClr val="dk1"/>
                </a:solidFill>
                <a:latin typeface="Times New Roman"/>
                <a:ea typeface="Times New Roman"/>
                <a:cs typeface="Times New Roman"/>
                <a:sym typeface="Times New Roman"/>
              </a:rPr>
              <a:t>s	</a:t>
            </a:r>
            <a:r>
              <a:rPr lang="en-US" sz="2100">
                <a:solidFill>
                  <a:schemeClr val="dk1"/>
                </a:solidFill>
                <a:latin typeface="Times New Roman"/>
                <a:ea typeface="Times New Roman"/>
                <a:cs typeface="Times New Roman"/>
                <a:sym typeface="Times New Roman"/>
              </a:rPr>
              <a:t>0</a:t>
            </a:r>
            <a:r>
              <a:rPr baseline="30000" lang="en-US" sz="3150">
                <a:solidFill>
                  <a:schemeClr val="dk1"/>
                </a:solidFill>
                <a:latin typeface="Noto Sans Symbols"/>
                <a:ea typeface="Noto Sans Symbols"/>
                <a:cs typeface="Noto Sans Symbols"/>
                <a:sym typeface="Noto Sans Symbols"/>
              </a:rPr>
              <a:t>⎥</a:t>
            </a:r>
            <a:r>
              <a:rPr baseline="30000" lang="en-US" sz="3150">
                <a:solidFill>
                  <a:schemeClr val="dk1"/>
                </a:solidFill>
                <a:latin typeface="Times New Roman"/>
                <a:ea typeface="Times New Roman"/>
                <a:cs typeface="Times New Roman"/>
                <a:sym typeface="Times New Roman"/>
              </a:rPr>
              <a:t>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baseline="30000" lang="en-US" sz="315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0</a:t>
            </a:r>
            <a:endParaRPr sz="2100">
              <a:solidFill>
                <a:schemeClr val="dk1"/>
              </a:solidFill>
              <a:latin typeface="Times New Roman"/>
              <a:ea typeface="Times New Roman"/>
              <a:cs typeface="Times New Roman"/>
              <a:sym typeface="Times New Roman"/>
            </a:endParaRPr>
          </a:p>
        </p:txBody>
      </p:sp>
      <p:sp>
        <p:nvSpPr>
          <p:cNvPr id="560" name="Google Shape;560;p31"/>
          <p:cNvSpPr txBox="1"/>
          <p:nvPr/>
        </p:nvSpPr>
        <p:spPr>
          <a:xfrm>
            <a:off x="1991560" y="4830403"/>
            <a:ext cx="718820" cy="351790"/>
          </a:xfrm>
          <a:prstGeom prst="rect">
            <a:avLst/>
          </a:prstGeom>
          <a:noFill/>
          <a:ln>
            <a:noFill/>
          </a:ln>
        </p:spPr>
        <p:txBody>
          <a:bodyPr anchorCtr="0" anchor="t" bIns="0" lIns="0" spcFirstLastPara="1" rIns="0" wrap="square" tIns="17775">
            <a:spAutoFit/>
          </a:bodyPr>
          <a:lstStyle/>
          <a:p>
            <a:pPr indent="0" lvl="0" marL="38100" marR="0" rtl="0" algn="l">
              <a:lnSpc>
                <a:spcPct val="100000"/>
              </a:lnSpc>
              <a:spcBef>
                <a:spcPts val="0"/>
              </a:spcBef>
              <a:spcAft>
                <a:spcPts val="0"/>
              </a:spcAft>
              <a:buNone/>
            </a:pP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a:solidFill>
                  <a:schemeClr val="dk1"/>
                </a:solidFill>
                <a:latin typeface="Noto Sans Symbols"/>
                <a:ea typeface="Noto Sans Symbols"/>
                <a:cs typeface="Noto Sans Symbols"/>
                <a:sym typeface="Noto Sans Symbols"/>
              </a:rPr>
              <a:t>⎡</a:t>
            </a:r>
            <a:r>
              <a:rPr baseline="30000" i="1" lang="en-US" sz="3150">
                <a:solidFill>
                  <a:schemeClr val="dk1"/>
                </a:solidFill>
                <a:latin typeface="Times New Roman"/>
                <a:ea typeface="Times New Roman"/>
                <a:cs typeface="Times New Roman"/>
                <a:sym typeface="Times New Roman"/>
              </a:rPr>
              <a:t>s</a:t>
            </a:r>
            <a:r>
              <a:rPr baseline="-25000" i="1" lang="en-US" sz="1875">
                <a:solidFill>
                  <a:schemeClr val="dk1"/>
                </a:solidFill>
                <a:latin typeface="Times New Roman"/>
                <a:ea typeface="Times New Roman"/>
                <a:cs typeface="Times New Roman"/>
                <a:sym typeface="Times New Roman"/>
              </a:rPr>
              <a:t>x</a:t>
            </a:r>
            <a:endParaRPr baseline="-25000" sz="1875">
              <a:solidFill>
                <a:schemeClr val="dk1"/>
              </a:solidFill>
              <a:latin typeface="Times New Roman"/>
              <a:ea typeface="Times New Roman"/>
              <a:cs typeface="Times New Roman"/>
              <a:sym typeface="Times New Roman"/>
            </a:endParaRPr>
          </a:p>
        </p:txBody>
      </p:sp>
      <p:sp>
        <p:nvSpPr>
          <p:cNvPr id="561" name="Google Shape;561;p31"/>
          <p:cNvSpPr txBox="1"/>
          <p:nvPr/>
        </p:nvSpPr>
        <p:spPr>
          <a:xfrm>
            <a:off x="1697675" y="5218148"/>
            <a:ext cx="155575" cy="35179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None/>
            </a:pPr>
            <a:r>
              <a:rPr i="1" lang="en-US" sz="2100">
                <a:solidFill>
                  <a:schemeClr val="dk1"/>
                </a:solidFill>
                <a:latin typeface="Times New Roman"/>
                <a:ea typeface="Times New Roman"/>
                <a:cs typeface="Times New Roman"/>
                <a:sym typeface="Times New Roman"/>
              </a:rPr>
              <a:t>y</a:t>
            </a:r>
            <a:endParaRPr sz="2100">
              <a:solidFill>
                <a:schemeClr val="dk1"/>
              </a:solidFill>
              <a:latin typeface="Times New Roman"/>
              <a:ea typeface="Times New Roman"/>
              <a:cs typeface="Times New Roman"/>
              <a:sym typeface="Times New Roman"/>
            </a:endParaRPr>
          </a:p>
        </p:txBody>
      </p:sp>
      <p:sp>
        <p:nvSpPr>
          <p:cNvPr id="562" name="Google Shape;562;p31"/>
          <p:cNvSpPr txBox="1"/>
          <p:nvPr/>
        </p:nvSpPr>
        <p:spPr>
          <a:xfrm>
            <a:off x="671145" y="4728971"/>
            <a:ext cx="7954009" cy="1249045"/>
          </a:xfrm>
          <a:prstGeom prst="rect">
            <a:avLst/>
          </a:prstGeom>
          <a:noFill/>
          <a:ln>
            <a:noFill/>
          </a:ln>
        </p:spPr>
        <p:txBody>
          <a:bodyPr anchorCtr="0" anchor="t" bIns="0" lIns="0" spcFirstLastPara="1" rIns="0" wrap="square" tIns="11425">
            <a:spAutoFit/>
          </a:bodyPr>
          <a:lstStyle/>
          <a:p>
            <a:pPr indent="-527685" lvl="0" marL="590550" marR="119379" rtl="0" algn="l">
              <a:lnSpc>
                <a:spcPct val="127400"/>
              </a:lnSpc>
              <a:spcBef>
                <a:spcPts val="0"/>
              </a:spcBef>
              <a:spcAft>
                <a:spcPts val="0"/>
              </a:spcAft>
              <a:buNone/>
            </a:pPr>
            <a:r>
              <a:rPr baseline="-25000" lang="en-US" sz="315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1		0	</a:t>
            </a:r>
            <a:r>
              <a:rPr i="1" lang="en-US" sz="2100">
                <a:solidFill>
                  <a:schemeClr val="dk1"/>
                </a:solidFill>
                <a:latin typeface="Times New Roman"/>
                <a:ea typeface="Times New Roman"/>
                <a:cs typeface="Times New Roman"/>
                <a:sym typeface="Times New Roman"/>
              </a:rPr>
              <a:t>x </a:t>
            </a:r>
            <a:r>
              <a:rPr baseline="-25000" i="1" lang="en-US" sz="1875">
                <a:solidFill>
                  <a:schemeClr val="dk1"/>
                </a:solidFill>
                <a:latin typeface="Times New Roman"/>
                <a:ea typeface="Times New Roman"/>
                <a:cs typeface="Times New Roman"/>
                <a:sym typeface="Times New Roman"/>
              </a:rPr>
              <a:t>f	</a:t>
            </a:r>
            <a:r>
              <a:rPr lang="en-US" sz="2100">
                <a:solidFill>
                  <a:schemeClr val="dk1"/>
                </a:solidFill>
                <a:latin typeface="Times New Roman"/>
                <a:ea typeface="Times New Roman"/>
                <a:cs typeface="Times New Roman"/>
                <a:sym typeface="Times New Roman"/>
              </a:rPr>
              <a:t>0	0</a:t>
            </a:r>
            <a:r>
              <a:rPr baseline="-25000" lang="en-US" sz="3150">
                <a:solidFill>
                  <a:schemeClr val="dk1"/>
                </a:solidFill>
                <a:latin typeface="Noto Sans Symbols"/>
                <a:ea typeface="Noto Sans Symbols"/>
                <a:cs typeface="Noto Sans Symbols"/>
                <a:sym typeface="Noto Sans Symbols"/>
              </a:rPr>
              <a:t>⎤</a:t>
            </a:r>
            <a:r>
              <a:rPr baseline="-25000" lang="en-US" sz="3150">
                <a:solidFill>
                  <a:schemeClr val="dk1"/>
                </a:solidFill>
                <a:latin typeface="Times New Roman"/>
                <a:ea typeface="Times New Roman"/>
                <a:cs typeface="Times New Roman"/>
                <a:sym typeface="Times New Roman"/>
              </a:rPr>
              <a:t>	</a:t>
            </a:r>
            <a:r>
              <a:rPr baseline="-25000" lang="en-US" sz="315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1	 0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i="1" lang="en-US" sz="2100">
                <a:solidFill>
                  <a:schemeClr val="dk1"/>
                </a:solidFill>
                <a:latin typeface="Times New Roman"/>
                <a:ea typeface="Times New Roman"/>
                <a:cs typeface="Times New Roman"/>
                <a:sym typeface="Times New Roman"/>
              </a:rPr>
              <a:t>x </a:t>
            </a:r>
            <a:r>
              <a:rPr baseline="-25000" i="1" lang="en-US" sz="1875">
                <a:solidFill>
                  <a:schemeClr val="dk1"/>
                </a:solidFill>
                <a:latin typeface="Times New Roman"/>
                <a:ea typeface="Times New Roman"/>
                <a:cs typeface="Times New Roman"/>
                <a:sym typeface="Times New Roman"/>
              </a:rPr>
              <a:t>f	</a:t>
            </a:r>
            <a:r>
              <a:rPr baseline="-25000" lang="en-US" sz="3150">
                <a:solidFill>
                  <a:schemeClr val="dk1"/>
                </a:solidFill>
                <a:latin typeface="Noto Sans Symbols"/>
                <a:ea typeface="Noto Sans Symbols"/>
                <a:cs typeface="Noto Sans Symbols"/>
                <a:sym typeface="Noto Sans Symbols"/>
              </a:rPr>
              <a:t>⎡</a:t>
            </a:r>
            <a:r>
              <a:rPr i="1" lang="en-US" sz="2100">
                <a:solidFill>
                  <a:schemeClr val="dk1"/>
                </a:solidFill>
                <a:latin typeface="Times New Roman"/>
                <a:ea typeface="Times New Roman"/>
                <a:cs typeface="Times New Roman"/>
                <a:sym typeface="Times New Roman"/>
              </a:rPr>
              <a:t>s</a:t>
            </a:r>
            <a:r>
              <a:rPr baseline="-25000" i="1" lang="en-US" sz="1875">
                <a:solidFill>
                  <a:schemeClr val="dk1"/>
                </a:solidFill>
                <a:latin typeface="Times New Roman"/>
                <a:ea typeface="Times New Roman"/>
                <a:cs typeface="Times New Roman"/>
                <a:sym typeface="Times New Roman"/>
              </a:rPr>
              <a:t>x	</a:t>
            </a:r>
            <a:r>
              <a:rPr lang="en-US" sz="2100">
                <a:solidFill>
                  <a:schemeClr val="dk1"/>
                </a:solidFill>
                <a:latin typeface="Times New Roman"/>
                <a:ea typeface="Times New Roman"/>
                <a:cs typeface="Times New Roman"/>
                <a:sym typeface="Times New Roman"/>
              </a:rPr>
              <a:t>0	</a:t>
            </a:r>
            <a:r>
              <a:rPr i="1" lang="en-US" sz="2100">
                <a:solidFill>
                  <a:schemeClr val="dk1"/>
                </a:solidFill>
                <a:latin typeface="Times New Roman"/>
                <a:ea typeface="Times New Roman"/>
                <a:cs typeface="Times New Roman"/>
                <a:sym typeface="Times New Roman"/>
              </a:rPr>
              <a:t>x </a:t>
            </a:r>
            <a:r>
              <a:rPr baseline="-25000" i="1" lang="en-US" sz="1875">
                <a:solidFill>
                  <a:schemeClr val="dk1"/>
                </a:solidFill>
                <a:latin typeface="Times New Roman"/>
                <a:ea typeface="Times New Roman"/>
                <a:cs typeface="Times New Roman"/>
                <a:sym typeface="Times New Roman"/>
              </a:rPr>
              <a:t>f  </a:t>
            </a:r>
            <a:r>
              <a:rPr lang="en-US" sz="2100">
                <a:solidFill>
                  <a:schemeClr val="dk1"/>
                </a:solidFill>
                <a:latin typeface="Times New Roman"/>
                <a:ea typeface="Times New Roman"/>
                <a:cs typeface="Times New Roman"/>
                <a:sym typeface="Times New Roman"/>
              </a:rPr>
              <a:t>(1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i="1" lang="en-US" sz="2100">
                <a:solidFill>
                  <a:schemeClr val="dk1"/>
                </a:solidFill>
                <a:latin typeface="Times New Roman"/>
                <a:ea typeface="Times New Roman"/>
                <a:cs typeface="Times New Roman"/>
                <a:sym typeface="Times New Roman"/>
              </a:rPr>
              <a:t>s</a:t>
            </a:r>
            <a:r>
              <a:rPr baseline="-25000" i="1" lang="en-US" sz="1875">
                <a:solidFill>
                  <a:schemeClr val="dk1"/>
                </a:solidFill>
                <a:latin typeface="Times New Roman"/>
                <a:ea typeface="Times New Roman"/>
                <a:cs typeface="Times New Roman"/>
                <a:sym typeface="Times New Roman"/>
              </a:rPr>
              <a:t>x </a:t>
            </a:r>
            <a:r>
              <a:rPr lang="en-US" sz="2100">
                <a:solidFill>
                  <a:schemeClr val="dk1"/>
                </a:solidFill>
                <a:latin typeface="Times New Roman"/>
                <a:ea typeface="Times New Roman"/>
                <a:cs typeface="Times New Roman"/>
                <a:sym typeface="Times New Roman"/>
              </a:rPr>
              <a:t>)</a:t>
            </a:r>
            <a:r>
              <a:rPr baseline="-25000" lang="en-US" sz="3150">
                <a:solidFill>
                  <a:schemeClr val="dk1"/>
                </a:solidFill>
                <a:latin typeface="Noto Sans Symbols"/>
                <a:ea typeface="Noto Sans Symbols"/>
                <a:cs typeface="Noto Sans Symbols"/>
                <a:sym typeface="Noto Sans Symbols"/>
              </a:rPr>
              <a:t>⎤</a:t>
            </a:r>
            <a:r>
              <a:rPr baseline="-25000" lang="en-US" sz="3150">
                <a:solidFill>
                  <a:schemeClr val="dk1"/>
                </a:solidFill>
                <a:latin typeface="Times New Roman"/>
                <a:ea typeface="Times New Roman"/>
                <a:cs typeface="Times New Roman"/>
                <a:sym typeface="Times New Roman"/>
              </a:rPr>
              <a:t> </a:t>
            </a:r>
            <a:r>
              <a:rPr lang="en-US" sz="2100">
                <a:solidFill>
                  <a:schemeClr val="dk1"/>
                </a:solidFill>
                <a:latin typeface="Times New Roman"/>
                <a:ea typeface="Times New Roman"/>
                <a:cs typeface="Times New Roman"/>
                <a:sym typeface="Times New Roman"/>
              </a:rPr>
              <a:t>1					1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i="1" lang="en-US" sz="2100">
                <a:solidFill>
                  <a:schemeClr val="dk1"/>
                </a:solidFill>
                <a:latin typeface="Times New Roman"/>
                <a:ea typeface="Times New Roman"/>
                <a:cs typeface="Times New Roman"/>
                <a:sym typeface="Times New Roman"/>
              </a:rPr>
              <a:t>y</a:t>
            </a:r>
            <a:endParaRPr sz="2100">
              <a:solidFill>
                <a:schemeClr val="dk1"/>
              </a:solidFill>
              <a:latin typeface="Times New Roman"/>
              <a:ea typeface="Times New Roman"/>
              <a:cs typeface="Times New Roman"/>
              <a:sym typeface="Times New Roman"/>
            </a:endParaRPr>
          </a:p>
          <a:p>
            <a:pPr indent="0" lvl="0" marL="592455" marR="0" rtl="0" algn="l">
              <a:lnSpc>
                <a:spcPct val="100000"/>
              </a:lnSpc>
              <a:spcBef>
                <a:spcPts val="695"/>
              </a:spcBef>
              <a:spcAft>
                <a:spcPts val="0"/>
              </a:spcAft>
              <a:buNone/>
            </a:pPr>
            <a:r>
              <a:rPr lang="en-US" sz="2100">
                <a:solidFill>
                  <a:schemeClr val="dk1"/>
                </a:solidFill>
                <a:latin typeface="Times New Roman"/>
                <a:ea typeface="Times New Roman"/>
                <a:cs typeface="Times New Roman"/>
                <a:sym typeface="Times New Roman"/>
              </a:rPr>
              <a:t>0	0	0	1</a:t>
            </a:r>
            <a:endParaRPr sz="2100">
              <a:solidFill>
                <a:schemeClr val="dk1"/>
              </a:solidFill>
              <a:latin typeface="Times New Roman"/>
              <a:ea typeface="Times New Roman"/>
              <a:cs typeface="Times New Roman"/>
              <a:sym typeface="Times New Roman"/>
            </a:endParaRPr>
          </a:p>
        </p:txBody>
      </p:sp>
      <p:sp>
        <p:nvSpPr>
          <p:cNvPr id="563" name="Google Shape;563;p31"/>
          <p:cNvSpPr txBox="1"/>
          <p:nvPr/>
        </p:nvSpPr>
        <p:spPr>
          <a:xfrm>
            <a:off x="3150595" y="5484360"/>
            <a:ext cx="80010" cy="16129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i="1" lang="en-US" sz="900">
                <a:solidFill>
                  <a:schemeClr val="dk1"/>
                </a:solidFill>
                <a:latin typeface="Times New Roman"/>
                <a:ea typeface="Times New Roman"/>
                <a:cs typeface="Times New Roman"/>
                <a:sym typeface="Times New Roman"/>
              </a:rPr>
              <a:t>y</a:t>
            </a:r>
            <a:endParaRPr sz="900">
              <a:solidFill>
                <a:schemeClr val="dk1"/>
              </a:solidFill>
              <a:latin typeface="Times New Roman"/>
              <a:ea typeface="Times New Roman"/>
              <a:cs typeface="Times New Roman"/>
              <a:sym typeface="Times New Roman"/>
            </a:endParaRPr>
          </a:p>
        </p:txBody>
      </p:sp>
      <p:sp>
        <p:nvSpPr>
          <p:cNvPr id="564" name="Google Shape;564;p31"/>
          <p:cNvSpPr txBox="1"/>
          <p:nvPr/>
        </p:nvSpPr>
        <p:spPr>
          <a:xfrm>
            <a:off x="1524000" y="3200400"/>
            <a:ext cx="1455420" cy="457200"/>
          </a:xfrm>
          <a:prstGeom prst="rect">
            <a:avLst/>
          </a:prstGeom>
          <a:solidFill>
            <a:srgbClr val="E8F9AF"/>
          </a:solidFill>
          <a:ln>
            <a:noFill/>
          </a:ln>
        </p:spPr>
        <p:txBody>
          <a:bodyPr anchorCtr="0" anchor="t" bIns="0" lIns="0" spcFirstLastPara="1" rIns="0" wrap="square" tIns="38725">
            <a:spAutoFit/>
          </a:bodyPr>
          <a:lstStyle/>
          <a:p>
            <a:pPr indent="0" lvl="0" marL="91440" marR="0" rtl="0" algn="l">
              <a:lnSpc>
                <a:spcPct val="100000"/>
              </a:lnSpc>
              <a:spcBef>
                <a:spcPts val="0"/>
              </a:spcBef>
              <a:spcAft>
                <a:spcPts val="0"/>
              </a:spcAft>
              <a:buNone/>
            </a:pPr>
            <a:r>
              <a:rPr lang="en-US" sz="2400">
                <a:solidFill>
                  <a:srgbClr val="446DB1"/>
                </a:solidFill>
                <a:latin typeface="Arial"/>
                <a:ea typeface="Arial"/>
                <a:cs typeface="Arial"/>
                <a:sym typeface="Arial"/>
              </a:rPr>
              <a:t>Translate</a:t>
            </a:r>
            <a:endParaRPr sz="2400">
              <a:solidFill>
                <a:schemeClr val="dk1"/>
              </a:solidFill>
              <a:latin typeface="Arial"/>
              <a:ea typeface="Arial"/>
              <a:cs typeface="Arial"/>
              <a:sym typeface="Arial"/>
            </a:endParaRPr>
          </a:p>
        </p:txBody>
      </p:sp>
      <p:sp>
        <p:nvSpPr>
          <p:cNvPr id="565" name="Google Shape;565;p31"/>
          <p:cNvSpPr txBox="1"/>
          <p:nvPr/>
        </p:nvSpPr>
        <p:spPr>
          <a:xfrm>
            <a:off x="4038600" y="3200400"/>
            <a:ext cx="948055" cy="457200"/>
          </a:xfrm>
          <a:prstGeom prst="rect">
            <a:avLst/>
          </a:prstGeom>
          <a:solidFill>
            <a:srgbClr val="E8F9AF"/>
          </a:solidFill>
          <a:ln>
            <a:noFill/>
          </a:ln>
        </p:spPr>
        <p:txBody>
          <a:bodyPr anchorCtr="0" anchor="t" bIns="0" lIns="0" spcFirstLastPara="1" rIns="0" wrap="square" tIns="35550">
            <a:spAutoFit/>
          </a:bodyPr>
          <a:lstStyle/>
          <a:p>
            <a:pPr indent="0" lvl="0" marL="92075" marR="0" rtl="0" algn="l">
              <a:lnSpc>
                <a:spcPct val="100000"/>
              </a:lnSpc>
              <a:spcBef>
                <a:spcPts val="0"/>
              </a:spcBef>
              <a:spcAft>
                <a:spcPts val="0"/>
              </a:spcAft>
              <a:buNone/>
            </a:pPr>
            <a:r>
              <a:rPr lang="en-US" sz="2400">
                <a:solidFill>
                  <a:srgbClr val="446DB1"/>
                </a:solidFill>
                <a:latin typeface="Arial"/>
                <a:ea typeface="Arial"/>
                <a:cs typeface="Arial"/>
                <a:sym typeface="Arial"/>
              </a:rPr>
              <a:t>Scale</a:t>
            </a:r>
            <a:endParaRPr sz="2400">
              <a:solidFill>
                <a:schemeClr val="dk1"/>
              </a:solidFill>
              <a:latin typeface="Arial"/>
              <a:ea typeface="Arial"/>
              <a:cs typeface="Arial"/>
              <a:sym typeface="Arial"/>
            </a:endParaRPr>
          </a:p>
        </p:txBody>
      </p:sp>
      <p:sp>
        <p:nvSpPr>
          <p:cNvPr id="566" name="Google Shape;566;p31"/>
          <p:cNvSpPr txBox="1"/>
          <p:nvPr/>
        </p:nvSpPr>
        <p:spPr>
          <a:xfrm>
            <a:off x="6019800" y="3200400"/>
            <a:ext cx="1455420" cy="457200"/>
          </a:xfrm>
          <a:prstGeom prst="rect">
            <a:avLst/>
          </a:prstGeom>
          <a:solidFill>
            <a:srgbClr val="E8F9AF"/>
          </a:solidFill>
          <a:ln>
            <a:noFill/>
          </a:ln>
        </p:spPr>
        <p:txBody>
          <a:bodyPr anchorCtr="0" anchor="t" bIns="0" lIns="0" spcFirstLastPara="1" rIns="0" wrap="square" tIns="38725">
            <a:spAutoFit/>
          </a:bodyPr>
          <a:lstStyle/>
          <a:p>
            <a:pPr indent="0" lvl="0" marL="92075" marR="0" rtl="0" algn="l">
              <a:lnSpc>
                <a:spcPct val="100000"/>
              </a:lnSpc>
              <a:spcBef>
                <a:spcPts val="0"/>
              </a:spcBef>
              <a:spcAft>
                <a:spcPts val="0"/>
              </a:spcAft>
              <a:buNone/>
            </a:pPr>
            <a:r>
              <a:rPr lang="en-US" sz="2400">
                <a:solidFill>
                  <a:srgbClr val="446DB1"/>
                </a:solidFill>
                <a:latin typeface="Arial"/>
                <a:ea typeface="Arial"/>
                <a:cs typeface="Arial"/>
                <a:sym typeface="Arial"/>
              </a:rPr>
              <a:t>Translate</a:t>
            </a:r>
            <a:endParaRPr sz="2400">
              <a:solidFill>
                <a:schemeClr val="dk1"/>
              </a:solidFill>
              <a:latin typeface="Arial"/>
              <a:ea typeface="Arial"/>
              <a:cs typeface="Arial"/>
              <a:sym typeface="Arial"/>
            </a:endParaRPr>
          </a:p>
        </p:txBody>
      </p:sp>
      <p:sp>
        <p:nvSpPr>
          <p:cNvPr id="567" name="Google Shape;567;p31"/>
          <p:cNvSpPr/>
          <p:nvPr/>
        </p:nvSpPr>
        <p:spPr>
          <a:xfrm>
            <a:off x="7508747" y="1967483"/>
            <a:ext cx="410209" cy="576580"/>
          </a:xfrm>
          <a:custGeom>
            <a:rect b="b" l="l" r="r" t="t"/>
            <a:pathLst>
              <a:path extrusionOk="0" h="576580" w="410209">
                <a:moveTo>
                  <a:pt x="204977" y="0"/>
                </a:moveTo>
                <a:lnTo>
                  <a:pt x="0" y="576071"/>
                </a:lnTo>
                <a:lnTo>
                  <a:pt x="409955" y="576071"/>
                </a:lnTo>
                <a:lnTo>
                  <a:pt x="204977" y="0"/>
                </a:lnTo>
                <a:close/>
              </a:path>
            </a:pathLst>
          </a:custGeom>
          <a:solidFill>
            <a:srgbClr val="3333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31"/>
          <p:cNvSpPr/>
          <p:nvPr/>
        </p:nvSpPr>
        <p:spPr>
          <a:xfrm>
            <a:off x="1115567" y="1888235"/>
            <a:ext cx="548640" cy="829310"/>
          </a:xfrm>
          <a:custGeom>
            <a:rect b="b" l="l" r="r" t="t"/>
            <a:pathLst>
              <a:path extrusionOk="0" h="829310" w="548639">
                <a:moveTo>
                  <a:pt x="274319" y="0"/>
                </a:moveTo>
                <a:lnTo>
                  <a:pt x="0" y="829055"/>
                </a:lnTo>
                <a:lnTo>
                  <a:pt x="548639" y="829055"/>
                </a:lnTo>
                <a:lnTo>
                  <a:pt x="274319" y="0"/>
                </a:lnTo>
                <a:close/>
              </a:path>
            </a:pathLst>
          </a:custGeom>
          <a:solidFill>
            <a:srgbClr val="3333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31"/>
          <p:cNvSpPr txBox="1"/>
          <p:nvPr/>
        </p:nvSpPr>
        <p:spPr>
          <a:xfrm>
            <a:off x="539495" y="1828800"/>
            <a:ext cx="1640205" cy="1243965"/>
          </a:xfrm>
          <a:prstGeom prst="rect">
            <a:avLst/>
          </a:prstGeom>
          <a:noFill/>
          <a:ln cap="flat" cmpd="sng" w="12175">
            <a:solidFill>
              <a:srgbClr val="446DB1"/>
            </a:solidFill>
            <a:prstDash val="solid"/>
            <a:round/>
            <a:headEnd len="sm" w="sm" type="none"/>
            <a:tailEnd len="sm" w="sm" type="none"/>
          </a:ln>
        </p:spPr>
        <p:txBody>
          <a:bodyPr anchorCtr="0" anchor="t" bIns="0" lIns="0" spcFirstLastPara="1" rIns="0" wrap="square" tIns="1250">
            <a:spAutoFit/>
          </a:bodyPr>
          <a:lstStyle/>
          <a:p>
            <a:pPr indent="0" lvl="0" marL="0" marR="0" rtl="0" algn="l">
              <a:lnSpc>
                <a:spcPct val="100000"/>
              </a:lnSpc>
              <a:spcBef>
                <a:spcPts val="0"/>
              </a:spcBef>
              <a:spcAft>
                <a:spcPts val="0"/>
              </a:spcAft>
              <a:buNone/>
            </a:pPr>
            <a:r>
              <a:t/>
            </a:r>
            <a:endParaRPr sz="2550">
              <a:solidFill>
                <a:schemeClr val="dk1"/>
              </a:solidFill>
              <a:latin typeface="Times New Roman"/>
              <a:ea typeface="Times New Roman"/>
              <a:cs typeface="Times New Roman"/>
              <a:sym typeface="Times New Roman"/>
            </a:endParaRPr>
          </a:p>
          <a:p>
            <a:pPr indent="0" lvl="0" marL="959485" marR="0" rtl="0" algn="l">
              <a:lnSpc>
                <a:spcPct val="100000"/>
              </a:lnSpc>
              <a:spcBef>
                <a:spcPts val="5"/>
              </a:spcBef>
              <a:spcAft>
                <a:spcPts val="0"/>
              </a:spcAft>
              <a:buNone/>
            </a:pPr>
            <a:r>
              <a:rPr b="1" lang="en-US" sz="2100">
                <a:solidFill>
                  <a:srgbClr val="800000"/>
                </a:solidFill>
                <a:latin typeface="Arial"/>
                <a:ea typeface="Arial"/>
                <a:cs typeface="Arial"/>
                <a:sym typeface="Arial"/>
              </a:rPr>
              <a:t>(x</a:t>
            </a:r>
            <a:r>
              <a:rPr b="1" baseline="-25000" lang="en-US" sz="1650">
                <a:solidFill>
                  <a:srgbClr val="800000"/>
                </a:solidFill>
                <a:latin typeface="Arial"/>
                <a:ea typeface="Arial"/>
                <a:cs typeface="Arial"/>
                <a:sym typeface="Arial"/>
              </a:rPr>
              <a:t>r</a:t>
            </a:r>
            <a:r>
              <a:rPr b="1" lang="en-US" sz="2100">
                <a:solidFill>
                  <a:srgbClr val="800000"/>
                </a:solidFill>
                <a:latin typeface="Arial"/>
                <a:ea typeface="Arial"/>
                <a:cs typeface="Arial"/>
                <a:sym typeface="Arial"/>
              </a:rPr>
              <a:t>,y</a:t>
            </a:r>
            <a:r>
              <a:rPr b="1" baseline="-25000" lang="en-US" sz="1650">
                <a:solidFill>
                  <a:srgbClr val="800000"/>
                </a:solidFill>
                <a:latin typeface="Arial"/>
                <a:ea typeface="Arial"/>
                <a:cs typeface="Arial"/>
                <a:sym typeface="Arial"/>
              </a:rPr>
              <a:t>r</a:t>
            </a:r>
            <a:r>
              <a:rPr b="1" lang="en-US" sz="2100">
                <a:solidFill>
                  <a:srgbClr val="800000"/>
                </a:solidFill>
                <a:latin typeface="Arial"/>
                <a:ea typeface="Arial"/>
                <a:cs typeface="Arial"/>
                <a:sym typeface="Arial"/>
              </a:rPr>
              <a:t>)</a:t>
            </a:r>
            <a:endParaRPr sz="2100">
              <a:solidFill>
                <a:schemeClr val="dk1"/>
              </a:solidFill>
              <a:latin typeface="Arial"/>
              <a:ea typeface="Arial"/>
              <a:cs typeface="Arial"/>
              <a:sym typeface="Arial"/>
            </a:endParaRPr>
          </a:p>
        </p:txBody>
      </p:sp>
      <p:grpSp>
        <p:nvGrpSpPr>
          <p:cNvPr id="570" name="Google Shape;570;p31"/>
          <p:cNvGrpSpPr/>
          <p:nvPr/>
        </p:nvGrpSpPr>
        <p:grpSpPr>
          <a:xfrm>
            <a:off x="534162" y="1829561"/>
            <a:ext cx="1645920" cy="1243965"/>
            <a:chOff x="534162" y="1829561"/>
            <a:chExt cx="1645920" cy="1243965"/>
          </a:xfrm>
        </p:grpSpPr>
        <p:pic>
          <p:nvPicPr>
            <p:cNvPr id="571" name="Google Shape;571;p31"/>
            <p:cNvPicPr preferRelativeResize="0"/>
            <p:nvPr/>
          </p:nvPicPr>
          <p:blipFill rotWithShape="1">
            <a:blip r:embed="rId3">
              <a:alphaModFix/>
            </a:blip>
            <a:srcRect b="0" l="0" r="0" t="0"/>
            <a:stretch/>
          </p:blipFill>
          <p:spPr>
            <a:xfrm>
              <a:off x="1325880" y="2356103"/>
              <a:ext cx="128016" cy="123444"/>
            </a:xfrm>
            <a:prstGeom prst="rect">
              <a:avLst/>
            </a:prstGeom>
            <a:noFill/>
            <a:ln>
              <a:noFill/>
            </a:ln>
          </p:spPr>
        </p:pic>
        <p:sp>
          <p:nvSpPr>
            <p:cNvPr id="572" name="Google Shape;572;p31"/>
            <p:cNvSpPr/>
            <p:nvPr/>
          </p:nvSpPr>
          <p:spPr>
            <a:xfrm>
              <a:off x="534162" y="1829561"/>
              <a:ext cx="1645920" cy="1243965"/>
            </a:xfrm>
            <a:custGeom>
              <a:rect b="b" l="l" r="r" t="t"/>
              <a:pathLst>
                <a:path extrusionOk="0" h="1243964" w="1645920">
                  <a:moveTo>
                    <a:pt x="1645920" y="769620"/>
                  </a:moveTo>
                  <a:lnTo>
                    <a:pt x="1616951" y="755142"/>
                  </a:lnTo>
                  <a:lnTo>
                    <a:pt x="1559052" y="726186"/>
                  </a:lnTo>
                  <a:lnTo>
                    <a:pt x="1559052" y="755142"/>
                  </a:lnTo>
                  <a:lnTo>
                    <a:pt x="502158" y="755142"/>
                  </a:lnTo>
                  <a:lnTo>
                    <a:pt x="502158" y="86868"/>
                  </a:lnTo>
                  <a:lnTo>
                    <a:pt x="531114" y="86868"/>
                  </a:lnTo>
                  <a:lnTo>
                    <a:pt x="523875" y="72390"/>
                  </a:lnTo>
                  <a:lnTo>
                    <a:pt x="487680" y="0"/>
                  </a:lnTo>
                  <a:lnTo>
                    <a:pt x="444246" y="86868"/>
                  </a:lnTo>
                  <a:lnTo>
                    <a:pt x="473202" y="86868"/>
                  </a:lnTo>
                  <a:lnTo>
                    <a:pt x="473202" y="755142"/>
                  </a:lnTo>
                  <a:lnTo>
                    <a:pt x="0" y="755142"/>
                  </a:lnTo>
                  <a:lnTo>
                    <a:pt x="0" y="784098"/>
                  </a:lnTo>
                  <a:lnTo>
                    <a:pt x="473202" y="784098"/>
                  </a:lnTo>
                  <a:lnTo>
                    <a:pt x="473202" y="1243584"/>
                  </a:lnTo>
                  <a:lnTo>
                    <a:pt x="502158" y="1243584"/>
                  </a:lnTo>
                  <a:lnTo>
                    <a:pt x="502158" y="784098"/>
                  </a:lnTo>
                  <a:lnTo>
                    <a:pt x="1559052" y="784098"/>
                  </a:lnTo>
                  <a:lnTo>
                    <a:pt x="1559052" y="813054"/>
                  </a:lnTo>
                  <a:lnTo>
                    <a:pt x="1616964" y="784098"/>
                  </a:lnTo>
                  <a:lnTo>
                    <a:pt x="1645920" y="76962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73" name="Google Shape;573;p31"/>
          <p:cNvSpPr/>
          <p:nvPr/>
        </p:nvSpPr>
        <p:spPr>
          <a:xfrm>
            <a:off x="2799588" y="2065020"/>
            <a:ext cx="548640" cy="829310"/>
          </a:xfrm>
          <a:custGeom>
            <a:rect b="b" l="l" r="r" t="t"/>
            <a:pathLst>
              <a:path extrusionOk="0" h="829310" w="548639">
                <a:moveTo>
                  <a:pt x="274319" y="0"/>
                </a:moveTo>
                <a:lnTo>
                  <a:pt x="0" y="829055"/>
                </a:lnTo>
                <a:lnTo>
                  <a:pt x="548639" y="829055"/>
                </a:lnTo>
                <a:lnTo>
                  <a:pt x="274319" y="0"/>
                </a:lnTo>
                <a:close/>
              </a:path>
            </a:pathLst>
          </a:custGeom>
          <a:solidFill>
            <a:srgbClr val="3333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31"/>
          <p:cNvSpPr txBox="1"/>
          <p:nvPr/>
        </p:nvSpPr>
        <p:spPr>
          <a:xfrm>
            <a:off x="2616707" y="1828800"/>
            <a:ext cx="1644650" cy="1243965"/>
          </a:xfrm>
          <a:prstGeom prst="rect">
            <a:avLst/>
          </a:prstGeom>
          <a:noFill/>
          <a:ln cap="flat" cmpd="sng" w="12175">
            <a:solidFill>
              <a:srgbClr val="446DB1"/>
            </a:solidFill>
            <a:prstDash val="solid"/>
            <a:round/>
            <a:headEnd len="sm" w="sm" type="none"/>
            <a:tailEnd len="sm" w="sm" type="none"/>
          </a:ln>
        </p:spPr>
        <p:txBody>
          <a:bodyPr anchorCtr="0" anchor="t" bIns="0" lIns="0" spcFirstLastPara="1" rIns="0" wrap="square" tIns="1250">
            <a:spAutoFit/>
          </a:bodyPr>
          <a:lstStyle/>
          <a:p>
            <a:pPr indent="0" lvl="0" marL="0" marR="0" rtl="0" algn="l">
              <a:lnSpc>
                <a:spcPct val="100000"/>
              </a:lnSpc>
              <a:spcBef>
                <a:spcPts val="0"/>
              </a:spcBef>
              <a:spcAft>
                <a:spcPts val="0"/>
              </a:spcAft>
              <a:buNone/>
            </a:pPr>
            <a:r>
              <a:t/>
            </a:r>
            <a:endParaRPr sz="2550">
              <a:solidFill>
                <a:schemeClr val="dk1"/>
              </a:solidFill>
              <a:latin typeface="Times New Roman"/>
              <a:ea typeface="Times New Roman"/>
              <a:cs typeface="Times New Roman"/>
              <a:sym typeface="Times New Roman"/>
            </a:endParaRPr>
          </a:p>
          <a:p>
            <a:pPr indent="0" lvl="0" marL="966469" marR="0" rtl="0" algn="l">
              <a:lnSpc>
                <a:spcPct val="100000"/>
              </a:lnSpc>
              <a:spcBef>
                <a:spcPts val="5"/>
              </a:spcBef>
              <a:spcAft>
                <a:spcPts val="0"/>
              </a:spcAft>
              <a:buNone/>
            </a:pPr>
            <a:r>
              <a:rPr b="1" lang="en-US" sz="2100">
                <a:solidFill>
                  <a:srgbClr val="800000"/>
                </a:solidFill>
                <a:latin typeface="Arial"/>
                <a:ea typeface="Arial"/>
                <a:cs typeface="Arial"/>
                <a:sym typeface="Arial"/>
              </a:rPr>
              <a:t>(x</a:t>
            </a:r>
            <a:r>
              <a:rPr b="1" baseline="-25000" lang="en-US" sz="1650">
                <a:solidFill>
                  <a:srgbClr val="800000"/>
                </a:solidFill>
                <a:latin typeface="Arial"/>
                <a:ea typeface="Arial"/>
                <a:cs typeface="Arial"/>
                <a:sym typeface="Arial"/>
              </a:rPr>
              <a:t>r</a:t>
            </a:r>
            <a:r>
              <a:rPr b="1" lang="en-US" sz="2100">
                <a:solidFill>
                  <a:srgbClr val="800000"/>
                </a:solidFill>
                <a:latin typeface="Arial"/>
                <a:ea typeface="Arial"/>
                <a:cs typeface="Arial"/>
                <a:sym typeface="Arial"/>
              </a:rPr>
              <a:t>,y</a:t>
            </a:r>
            <a:r>
              <a:rPr b="1" baseline="-25000" lang="en-US" sz="1650">
                <a:solidFill>
                  <a:srgbClr val="800000"/>
                </a:solidFill>
                <a:latin typeface="Arial"/>
                <a:ea typeface="Arial"/>
                <a:cs typeface="Arial"/>
                <a:sym typeface="Arial"/>
              </a:rPr>
              <a:t>r</a:t>
            </a:r>
            <a:r>
              <a:rPr b="1" lang="en-US" sz="2100">
                <a:solidFill>
                  <a:srgbClr val="800000"/>
                </a:solidFill>
                <a:latin typeface="Arial"/>
                <a:ea typeface="Arial"/>
                <a:cs typeface="Arial"/>
                <a:sym typeface="Arial"/>
              </a:rPr>
              <a:t>)</a:t>
            </a:r>
            <a:endParaRPr sz="2100">
              <a:solidFill>
                <a:schemeClr val="dk1"/>
              </a:solidFill>
              <a:latin typeface="Arial"/>
              <a:ea typeface="Arial"/>
              <a:cs typeface="Arial"/>
              <a:sym typeface="Arial"/>
            </a:endParaRPr>
          </a:p>
        </p:txBody>
      </p:sp>
      <p:grpSp>
        <p:nvGrpSpPr>
          <p:cNvPr id="575" name="Google Shape;575;p31"/>
          <p:cNvGrpSpPr/>
          <p:nvPr/>
        </p:nvGrpSpPr>
        <p:grpSpPr>
          <a:xfrm>
            <a:off x="2617470" y="1829561"/>
            <a:ext cx="1644650" cy="1243965"/>
            <a:chOff x="2617470" y="1829561"/>
            <a:chExt cx="1644650" cy="1243965"/>
          </a:xfrm>
        </p:grpSpPr>
        <p:pic>
          <p:nvPicPr>
            <p:cNvPr id="576" name="Google Shape;576;p31"/>
            <p:cNvPicPr preferRelativeResize="0"/>
            <p:nvPr/>
          </p:nvPicPr>
          <p:blipFill rotWithShape="1">
            <a:blip r:embed="rId4">
              <a:alphaModFix/>
            </a:blip>
            <a:srcRect b="0" l="0" r="0" t="0"/>
            <a:stretch/>
          </p:blipFill>
          <p:spPr>
            <a:xfrm>
              <a:off x="3008376" y="2532887"/>
              <a:ext cx="128015" cy="124968"/>
            </a:xfrm>
            <a:prstGeom prst="rect">
              <a:avLst/>
            </a:prstGeom>
            <a:noFill/>
            <a:ln>
              <a:noFill/>
            </a:ln>
          </p:spPr>
        </p:pic>
        <p:sp>
          <p:nvSpPr>
            <p:cNvPr id="577" name="Google Shape;577;p31"/>
            <p:cNvSpPr/>
            <p:nvPr/>
          </p:nvSpPr>
          <p:spPr>
            <a:xfrm>
              <a:off x="2617470" y="1829561"/>
              <a:ext cx="1644650" cy="1243965"/>
            </a:xfrm>
            <a:custGeom>
              <a:rect b="b" l="l" r="r" t="t"/>
              <a:pathLst>
                <a:path extrusionOk="0" h="1243964" w="1644650">
                  <a:moveTo>
                    <a:pt x="1644396" y="769620"/>
                  </a:moveTo>
                  <a:lnTo>
                    <a:pt x="1615427" y="755142"/>
                  </a:lnTo>
                  <a:lnTo>
                    <a:pt x="1557528" y="726186"/>
                  </a:lnTo>
                  <a:lnTo>
                    <a:pt x="1557528" y="755142"/>
                  </a:lnTo>
                  <a:lnTo>
                    <a:pt x="502158" y="755142"/>
                  </a:lnTo>
                  <a:lnTo>
                    <a:pt x="502158" y="86868"/>
                  </a:lnTo>
                  <a:lnTo>
                    <a:pt x="531114" y="86868"/>
                  </a:lnTo>
                  <a:lnTo>
                    <a:pt x="523875" y="72390"/>
                  </a:lnTo>
                  <a:lnTo>
                    <a:pt x="487680" y="0"/>
                  </a:lnTo>
                  <a:lnTo>
                    <a:pt x="444246" y="86868"/>
                  </a:lnTo>
                  <a:lnTo>
                    <a:pt x="473202" y="86868"/>
                  </a:lnTo>
                  <a:lnTo>
                    <a:pt x="473202" y="755142"/>
                  </a:lnTo>
                  <a:lnTo>
                    <a:pt x="0" y="755142"/>
                  </a:lnTo>
                  <a:lnTo>
                    <a:pt x="0" y="784098"/>
                  </a:lnTo>
                  <a:lnTo>
                    <a:pt x="473202" y="784098"/>
                  </a:lnTo>
                  <a:lnTo>
                    <a:pt x="473202" y="1243584"/>
                  </a:lnTo>
                  <a:lnTo>
                    <a:pt x="502158" y="1243584"/>
                  </a:lnTo>
                  <a:lnTo>
                    <a:pt x="502158" y="784098"/>
                  </a:lnTo>
                  <a:lnTo>
                    <a:pt x="1557528" y="784098"/>
                  </a:lnTo>
                  <a:lnTo>
                    <a:pt x="1557528" y="813054"/>
                  </a:lnTo>
                  <a:lnTo>
                    <a:pt x="1615440" y="784098"/>
                  </a:lnTo>
                  <a:lnTo>
                    <a:pt x="1644396" y="76962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78" name="Google Shape;578;p31"/>
            <p:cNvPicPr preferRelativeResize="0"/>
            <p:nvPr/>
          </p:nvPicPr>
          <p:blipFill rotWithShape="1">
            <a:blip r:embed="rId5">
              <a:alphaModFix/>
            </a:blip>
            <a:srcRect b="0" l="0" r="0" t="0"/>
            <a:stretch/>
          </p:blipFill>
          <p:spPr>
            <a:xfrm>
              <a:off x="3409188" y="2356103"/>
              <a:ext cx="126492" cy="123444"/>
            </a:xfrm>
            <a:prstGeom prst="rect">
              <a:avLst/>
            </a:prstGeom>
            <a:noFill/>
            <a:ln>
              <a:noFill/>
            </a:ln>
          </p:spPr>
        </p:pic>
        <p:sp>
          <p:nvSpPr>
            <p:cNvPr id="579" name="Google Shape;579;p31"/>
            <p:cNvSpPr/>
            <p:nvPr/>
          </p:nvSpPr>
          <p:spPr>
            <a:xfrm>
              <a:off x="3114294" y="2401950"/>
              <a:ext cx="309245" cy="159385"/>
            </a:xfrm>
            <a:custGeom>
              <a:rect b="b" l="l" r="r" t="t"/>
              <a:pathLst>
                <a:path extrusionOk="0" h="159385" w="309245">
                  <a:moveTo>
                    <a:pt x="80391" y="54863"/>
                  </a:moveTo>
                  <a:lnTo>
                    <a:pt x="0" y="154304"/>
                  </a:lnTo>
                  <a:lnTo>
                    <a:pt x="127762" y="159003"/>
                  </a:lnTo>
                  <a:lnTo>
                    <a:pt x="115572" y="132207"/>
                  </a:lnTo>
                  <a:lnTo>
                    <a:pt x="94614" y="132207"/>
                  </a:lnTo>
                  <a:lnTo>
                    <a:pt x="78867" y="97536"/>
                  </a:lnTo>
                  <a:lnTo>
                    <a:pt x="96208" y="89636"/>
                  </a:lnTo>
                  <a:lnTo>
                    <a:pt x="80391" y="54863"/>
                  </a:lnTo>
                  <a:close/>
                </a:path>
                <a:path extrusionOk="0" h="159385" w="309245">
                  <a:moveTo>
                    <a:pt x="96208" y="89636"/>
                  </a:moveTo>
                  <a:lnTo>
                    <a:pt x="78867" y="97536"/>
                  </a:lnTo>
                  <a:lnTo>
                    <a:pt x="94614" y="132207"/>
                  </a:lnTo>
                  <a:lnTo>
                    <a:pt x="111979" y="124307"/>
                  </a:lnTo>
                  <a:lnTo>
                    <a:pt x="96208" y="89636"/>
                  </a:lnTo>
                  <a:close/>
                </a:path>
                <a:path extrusionOk="0" h="159385" w="309245">
                  <a:moveTo>
                    <a:pt x="111979" y="124307"/>
                  </a:moveTo>
                  <a:lnTo>
                    <a:pt x="94614" y="132207"/>
                  </a:lnTo>
                  <a:lnTo>
                    <a:pt x="115572" y="132207"/>
                  </a:lnTo>
                  <a:lnTo>
                    <a:pt x="111979" y="124307"/>
                  </a:lnTo>
                  <a:close/>
                </a:path>
                <a:path extrusionOk="0" h="159385" w="309245">
                  <a:moveTo>
                    <a:pt x="292989" y="0"/>
                  </a:moveTo>
                  <a:lnTo>
                    <a:pt x="96208" y="89636"/>
                  </a:lnTo>
                  <a:lnTo>
                    <a:pt x="111979" y="124307"/>
                  </a:lnTo>
                  <a:lnTo>
                    <a:pt x="308736" y="34798"/>
                  </a:lnTo>
                  <a:lnTo>
                    <a:pt x="292989" y="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80" name="Google Shape;580;p31"/>
          <p:cNvGrpSpPr/>
          <p:nvPr/>
        </p:nvGrpSpPr>
        <p:grpSpPr>
          <a:xfrm>
            <a:off x="2243327" y="2208276"/>
            <a:ext cx="324612" cy="548640"/>
            <a:chOff x="2243327" y="2208276"/>
            <a:chExt cx="324612" cy="548640"/>
          </a:xfrm>
        </p:grpSpPr>
        <p:pic>
          <p:nvPicPr>
            <p:cNvPr id="581" name="Google Shape;581;p31"/>
            <p:cNvPicPr preferRelativeResize="0"/>
            <p:nvPr/>
          </p:nvPicPr>
          <p:blipFill rotWithShape="1">
            <a:blip r:embed="rId6">
              <a:alphaModFix/>
            </a:blip>
            <a:srcRect b="0" l="0" r="0" t="0"/>
            <a:stretch/>
          </p:blipFill>
          <p:spPr>
            <a:xfrm>
              <a:off x="2292095" y="2270760"/>
              <a:ext cx="275844" cy="486156"/>
            </a:xfrm>
            <a:prstGeom prst="rect">
              <a:avLst/>
            </a:prstGeom>
            <a:noFill/>
            <a:ln>
              <a:noFill/>
            </a:ln>
          </p:spPr>
        </p:pic>
        <p:sp>
          <p:nvSpPr>
            <p:cNvPr id="582" name="Google Shape;582;p31"/>
            <p:cNvSpPr/>
            <p:nvPr/>
          </p:nvSpPr>
          <p:spPr>
            <a:xfrm>
              <a:off x="2243327" y="2208276"/>
              <a:ext cx="273050" cy="483234"/>
            </a:xfrm>
            <a:custGeom>
              <a:rect b="b" l="l" r="r" t="t"/>
              <a:pathLst>
                <a:path extrusionOk="0" h="483235" w="273050">
                  <a:moveTo>
                    <a:pt x="111760" y="0"/>
                  </a:moveTo>
                  <a:lnTo>
                    <a:pt x="111760" y="132334"/>
                  </a:lnTo>
                  <a:lnTo>
                    <a:pt x="0" y="132334"/>
                  </a:lnTo>
                  <a:lnTo>
                    <a:pt x="0" y="350774"/>
                  </a:lnTo>
                  <a:lnTo>
                    <a:pt x="111760" y="350774"/>
                  </a:lnTo>
                  <a:lnTo>
                    <a:pt x="111760" y="483108"/>
                  </a:lnTo>
                  <a:lnTo>
                    <a:pt x="272796" y="241553"/>
                  </a:lnTo>
                  <a:lnTo>
                    <a:pt x="111760" y="0"/>
                  </a:lnTo>
                  <a:close/>
                </a:path>
              </a:pathLst>
            </a:custGeom>
            <a:solidFill>
              <a:srgbClr val="E8F9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83" name="Google Shape;583;p31"/>
          <p:cNvGrpSpPr/>
          <p:nvPr/>
        </p:nvGrpSpPr>
        <p:grpSpPr>
          <a:xfrm>
            <a:off x="4363211" y="2208276"/>
            <a:ext cx="324612" cy="548640"/>
            <a:chOff x="4363211" y="2208276"/>
            <a:chExt cx="324612" cy="548640"/>
          </a:xfrm>
        </p:grpSpPr>
        <p:pic>
          <p:nvPicPr>
            <p:cNvPr id="584" name="Google Shape;584;p31"/>
            <p:cNvPicPr preferRelativeResize="0"/>
            <p:nvPr/>
          </p:nvPicPr>
          <p:blipFill rotWithShape="1">
            <a:blip r:embed="rId6">
              <a:alphaModFix/>
            </a:blip>
            <a:srcRect b="0" l="0" r="0" t="0"/>
            <a:stretch/>
          </p:blipFill>
          <p:spPr>
            <a:xfrm>
              <a:off x="4411979" y="2270760"/>
              <a:ext cx="275844" cy="486156"/>
            </a:xfrm>
            <a:prstGeom prst="rect">
              <a:avLst/>
            </a:prstGeom>
            <a:noFill/>
            <a:ln>
              <a:noFill/>
            </a:ln>
          </p:spPr>
        </p:pic>
        <p:sp>
          <p:nvSpPr>
            <p:cNvPr id="585" name="Google Shape;585;p31"/>
            <p:cNvSpPr/>
            <p:nvPr/>
          </p:nvSpPr>
          <p:spPr>
            <a:xfrm>
              <a:off x="4363211" y="2208276"/>
              <a:ext cx="273050" cy="483234"/>
            </a:xfrm>
            <a:custGeom>
              <a:rect b="b" l="l" r="r" t="t"/>
              <a:pathLst>
                <a:path extrusionOk="0" h="483235" w="273050">
                  <a:moveTo>
                    <a:pt x="111760" y="0"/>
                  </a:moveTo>
                  <a:lnTo>
                    <a:pt x="111760" y="132334"/>
                  </a:lnTo>
                  <a:lnTo>
                    <a:pt x="0" y="132334"/>
                  </a:lnTo>
                  <a:lnTo>
                    <a:pt x="0" y="350774"/>
                  </a:lnTo>
                  <a:lnTo>
                    <a:pt x="111760" y="350774"/>
                  </a:lnTo>
                  <a:lnTo>
                    <a:pt x="111760" y="483108"/>
                  </a:lnTo>
                  <a:lnTo>
                    <a:pt x="272796" y="241553"/>
                  </a:lnTo>
                  <a:lnTo>
                    <a:pt x="111760" y="0"/>
                  </a:lnTo>
                  <a:close/>
                </a:path>
              </a:pathLst>
            </a:custGeom>
            <a:solidFill>
              <a:srgbClr val="E8F9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86" name="Google Shape;586;p31"/>
          <p:cNvGrpSpPr/>
          <p:nvPr/>
        </p:nvGrpSpPr>
        <p:grpSpPr>
          <a:xfrm>
            <a:off x="6483096" y="2208276"/>
            <a:ext cx="324612" cy="548640"/>
            <a:chOff x="6483096" y="2208276"/>
            <a:chExt cx="324612" cy="548640"/>
          </a:xfrm>
        </p:grpSpPr>
        <p:pic>
          <p:nvPicPr>
            <p:cNvPr id="587" name="Google Shape;587;p31"/>
            <p:cNvPicPr preferRelativeResize="0"/>
            <p:nvPr/>
          </p:nvPicPr>
          <p:blipFill rotWithShape="1">
            <a:blip r:embed="rId6">
              <a:alphaModFix/>
            </a:blip>
            <a:srcRect b="0" l="0" r="0" t="0"/>
            <a:stretch/>
          </p:blipFill>
          <p:spPr>
            <a:xfrm>
              <a:off x="6531864" y="2270760"/>
              <a:ext cx="275844" cy="486156"/>
            </a:xfrm>
            <a:prstGeom prst="rect">
              <a:avLst/>
            </a:prstGeom>
            <a:noFill/>
            <a:ln>
              <a:noFill/>
            </a:ln>
          </p:spPr>
        </p:pic>
        <p:sp>
          <p:nvSpPr>
            <p:cNvPr id="588" name="Google Shape;588;p31"/>
            <p:cNvSpPr/>
            <p:nvPr/>
          </p:nvSpPr>
          <p:spPr>
            <a:xfrm>
              <a:off x="6483096" y="2208276"/>
              <a:ext cx="273050" cy="483234"/>
            </a:xfrm>
            <a:custGeom>
              <a:rect b="b" l="l" r="r" t="t"/>
              <a:pathLst>
                <a:path extrusionOk="0" h="483235" w="273050">
                  <a:moveTo>
                    <a:pt x="111759" y="0"/>
                  </a:moveTo>
                  <a:lnTo>
                    <a:pt x="111759" y="132334"/>
                  </a:lnTo>
                  <a:lnTo>
                    <a:pt x="0" y="132334"/>
                  </a:lnTo>
                  <a:lnTo>
                    <a:pt x="0" y="350774"/>
                  </a:lnTo>
                  <a:lnTo>
                    <a:pt x="111759" y="350774"/>
                  </a:lnTo>
                  <a:lnTo>
                    <a:pt x="111759" y="483108"/>
                  </a:lnTo>
                  <a:lnTo>
                    <a:pt x="272796" y="241553"/>
                  </a:lnTo>
                  <a:lnTo>
                    <a:pt x="111759" y="0"/>
                  </a:lnTo>
                  <a:close/>
                </a:path>
              </a:pathLst>
            </a:custGeom>
            <a:solidFill>
              <a:srgbClr val="E8F9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89" name="Google Shape;589;p31"/>
          <p:cNvSpPr/>
          <p:nvPr/>
        </p:nvSpPr>
        <p:spPr>
          <a:xfrm>
            <a:off x="5047488" y="2218944"/>
            <a:ext cx="410209" cy="576580"/>
          </a:xfrm>
          <a:custGeom>
            <a:rect b="b" l="l" r="r" t="t"/>
            <a:pathLst>
              <a:path extrusionOk="0" h="576580" w="410210">
                <a:moveTo>
                  <a:pt x="204977" y="0"/>
                </a:moveTo>
                <a:lnTo>
                  <a:pt x="0" y="576071"/>
                </a:lnTo>
                <a:lnTo>
                  <a:pt x="409956" y="576071"/>
                </a:lnTo>
                <a:lnTo>
                  <a:pt x="204977" y="0"/>
                </a:lnTo>
                <a:close/>
              </a:path>
            </a:pathLst>
          </a:custGeom>
          <a:solidFill>
            <a:srgbClr val="3333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p31"/>
          <p:cNvSpPr txBox="1"/>
          <p:nvPr/>
        </p:nvSpPr>
        <p:spPr>
          <a:xfrm>
            <a:off x="4773167" y="1828800"/>
            <a:ext cx="1645920" cy="1243965"/>
          </a:xfrm>
          <a:prstGeom prst="rect">
            <a:avLst/>
          </a:prstGeom>
          <a:noFill/>
          <a:ln cap="flat" cmpd="sng" w="12175">
            <a:solidFill>
              <a:srgbClr val="446DB1"/>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2550">
              <a:solidFill>
                <a:schemeClr val="dk1"/>
              </a:solidFill>
              <a:latin typeface="Times New Roman"/>
              <a:ea typeface="Times New Roman"/>
              <a:cs typeface="Times New Roman"/>
              <a:sym typeface="Times New Roman"/>
            </a:endParaRPr>
          </a:p>
          <a:p>
            <a:pPr indent="0" lvl="0" marL="967739" marR="0" rtl="0" algn="l">
              <a:lnSpc>
                <a:spcPct val="100000"/>
              </a:lnSpc>
              <a:spcBef>
                <a:spcPts val="0"/>
              </a:spcBef>
              <a:spcAft>
                <a:spcPts val="0"/>
              </a:spcAft>
              <a:buNone/>
            </a:pPr>
            <a:r>
              <a:rPr b="1" lang="en-US" sz="2100">
                <a:solidFill>
                  <a:srgbClr val="800000"/>
                </a:solidFill>
                <a:latin typeface="Arial"/>
                <a:ea typeface="Arial"/>
                <a:cs typeface="Arial"/>
                <a:sym typeface="Arial"/>
              </a:rPr>
              <a:t>(x</a:t>
            </a:r>
            <a:r>
              <a:rPr b="1" baseline="-25000" lang="en-US" sz="1650">
                <a:solidFill>
                  <a:srgbClr val="800000"/>
                </a:solidFill>
                <a:latin typeface="Arial"/>
                <a:ea typeface="Arial"/>
                <a:cs typeface="Arial"/>
                <a:sym typeface="Arial"/>
              </a:rPr>
              <a:t>r</a:t>
            </a:r>
            <a:r>
              <a:rPr b="1" lang="en-US" sz="2100">
                <a:solidFill>
                  <a:srgbClr val="800000"/>
                </a:solidFill>
                <a:latin typeface="Arial"/>
                <a:ea typeface="Arial"/>
                <a:cs typeface="Arial"/>
                <a:sym typeface="Arial"/>
              </a:rPr>
              <a:t>,y</a:t>
            </a:r>
            <a:r>
              <a:rPr b="1" baseline="-25000" lang="en-US" sz="1650">
                <a:solidFill>
                  <a:srgbClr val="800000"/>
                </a:solidFill>
                <a:latin typeface="Arial"/>
                <a:ea typeface="Arial"/>
                <a:cs typeface="Arial"/>
                <a:sym typeface="Arial"/>
              </a:rPr>
              <a:t>r</a:t>
            </a:r>
            <a:r>
              <a:rPr b="1" lang="en-US" sz="2100">
                <a:solidFill>
                  <a:srgbClr val="800000"/>
                </a:solidFill>
                <a:latin typeface="Arial"/>
                <a:ea typeface="Arial"/>
                <a:cs typeface="Arial"/>
                <a:sym typeface="Arial"/>
              </a:rPr>
              <a:t>)</a:t>
            </a:r>
            <a:endParaRPr sz="2100">
              <a:solidFill>
                <a:schemeClr val="dk1"/>
              </a:solidFill>
              <a:latin typeface="Arial"/>
              <a:ea typeface="Arial"/>
              <a:cs typeface="Arial"/>
              <a:sym typeface="Arial"/>
            </a:endParaRPr>
          </a:p>
        </p:txBody>
      </p:sp>
      <p:grpSp>
        <p:nvGrpSpPr>
          <p:cNvPr id="591" name="Google Shape;591;p31"/>
          <p:cNvGrpSpPr/>
          <p:nvPr/>
        </p:nvGrpSpPr>
        <p:grpSpPr>
          <a:xfrm>
            <a:off x="4773930" y="1829561"/>
            <a:ext cx="1645920" cy="1243965"/>
            <a:chOff x="4773930" y="1829561"/>
            <a:chExt cx="1645920" cy="1243965"/>
          </a:xfrm>
        </p:grpSpPr>
        <p:pic>
          <p:nvPicPr>
            <p:cNvPr id="592" name="Google Shape;592;p31"/>
            <p:cNvPicPr preferRelativeResize="0"/>
            <p:nvPr/>
          </p:nvPicPr>
          <p:blipFill rotWithShape="1">
            <a:blip r:embed="rId4">
              <a:alphaModFix/>
            </a:blip>
            <a:srcRect b="0" l="0" r="0" t="0"/>
            <a:stretch/>
          </p:blipFill>
          <p:spPr>
            <a:xfrm>
              <a:off x="5166359" y="2532887"/>
              <a:ext cx="128016" cy="124968"/>
            </a:xfrm>
            <a:prstGeom prst="rect">
              <a:avLst/>
            </a:prstGeom>
            <a:noFill/>
            <a:ln>
              <a:noFill/>
            </a:ln>
          </p:spPr>
        </p:pic>
        <p:sp>
          <p:nvSpPr>
            <p:cNvPr id="593" name="Google Shape;593;p31"/>
            <p:cNvSpPr/>
            <p:nvPr/>
          </p:nvSpPr>
          <p:spPr>
            <a:xfrm>
              <a:off x="4773930" y="1829561"/>
              <a:ext cx="1645920" cy="1243965"/>
            </a:xfrm>
            <a:custGeom>
              <a:rect b="b" l="l" r="r" t="t"/>
              <a:pathLst>
                <a:path extrusionOk="0" h="1243964" w="1645920">
                  <a:moveTo>
                    <a:pt x="1645920" y="769620"/>
                  </a:moveTo>
                  <a:lnTo>
                    <a:pt x="1616951" y="755142"/>
                  </a:lnTo>
                  <a:lnTo>
                    <a:pt x="1559052" y="726186"/>
                  </a:lnTo>
                  <a:lnTo>
                    <a:pt x="1559052" y="755142"/>
                  </a:lnTo>
                  <a:lnTo>
                    <a:pt x="502158" y="755142"/>
                  </a:lnTo>
                  <a:lnTo>
                    <a:pt x="502158" y="86868"/>
                  </a:lnTo>
                  <a:lnTo>
                    <a:pt x="531114" y="86868"/>
                  </a:lnTo>
                  <a:lnTo>
                    <a:pt x="523875" y="72390"/>
                  </a:lnTo>
                  <a:lnTo>
                    <a:pt x="487680" y="0"/>
                  </a:lnTo>
                  <a:lnTo>
                    <a:pt x="444246" y="86868"/>
                  </a:lnTo>
                  <a:lnTo>
                    <a:pt x="473202" y="86868"/>
                  </a:lnTo>
                  <a:lnTo>
                    <a:pt x="473202" y="755142"/>
                  </a:lnTo>
                  <a:lnTo>
                    <a:pt x="0" y="755142"/>
                  </a:lnTo>
                  <a:lnTo>
                    <a:pt x="0" y="784098"/>
                  </a:lnTo>
                  <a:lnTo>
                    <a:pt x="473202" y="784098"/>
                  </a:lnTo>
                  <a:lnTo>
                    <a:pt x="473202" y="1243584"/>
                  </a:lnTo>
                  <a:lnTo>
                    <a:pt x="502158" y="1243584"/>
                  </a:lnTo>
                  <a:lnTo>
                    <a:pt x="502158" y="784098"/>
                  </a:lnTo>
                  <a:lnTo>
                    <a:pt x="1559052" y="784098"/>
                  </a:lnTo>
                  <a:lnTo>
                    <a:pt x="1559052" y="813054"/>
                  </a:lnTo>
                  <a:lnTo>
                    <a:pt x="1616964" y="784098"/>
                  </a:lnTo>
                  <a:lnTo>
                    <a:pt x="1645920" y="76962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94" name="Google Shape;594;p31"/>
            <p:cNvPicPr preferRelativeResize="0"/>
            <p:nvPr/>
          </p:nvPicPr>
          <p:blipFill rotWithShape="1">
            <a:blip r:embed="rId7">
              <a:alphaModFix/>
            </a:blip>
            <a:srcRect b="0" l="0" r="0" t="0"/>
            <a:stretch/>
          </p:blipFill>
          <p:spPr>
            <a:xfrm>
              <a:off x="5565647" y="2354579"/>
              <a:ext cx="128015" cy="124968"/>
            </a:xfrm>
            <a:prstGeom prst="rect">
              <a:avLst/>
            </a:prstGeom>
            <a:noFill/>
            <a:ln>
              <a:noFill/>
            </a:ln>
          </p:spPr>
        </p:pic>
        <p:sp>
          <p:nvSpPr>
            <p:cNvPr id="595" name="Google Shape;595;p31"/>
            <p:cNvSpPr/>
            <p:nvPr/>
          </p:nvSpPr>
          <p:spPr>
            <a:xfrm>
              <a:off x="5270753" y="2401950"/>
              <a:ext cx="308610" cy="158750"/>
            </a:xfrm>
            <a:custGeom>
              <a:rect b="b" l="l" r="r" t="t"/>
              <a:pathLst>
                <a:path extrusionOk="0" h="158750" w="308610">
                  <a:moveTo>
                    <a:pt x="80391" y="54737"/>
                  </a:moveTo>
                  <a:lnTo>
                    <a:pt x="0" y="154050"/>
                  </a:lnTo>
                  <a:lnTo>
                    <a:pt x="127762" y="158750"/>
                  </a:lnTo>
                  <a:lnTo>
                    <a:pt x="115557" y="131952"/>
                  </a:lnTo>
                  <a:lnTo>
                    <a:pt x="94615" y="131952"/>
                  </a:lnTo>
                  <a:lnTo>
                    <a:pt x="78867" y="97282"/>
                  </a:lnTo>
                  <a:lnTo>
                    <a:pt x="96180" y="89406"/>
                  </a:lnTo>
                  <a:lnTo>
                    <a:pt x="80391" y="54737"/>
                  </a:lnTo>
                  <a:close/>
                </a:path>
                <a:path extrusionOk="0" h="158750" w="308610">
                  <a:moveTo>
                    <a:pt x="96180" y="89406"/>
                  </a:moveTo>
                  <a:lnTo>
                    <a:pt x="78867" y="97282"/>
                  </a:lnTo>
                  <a:lnTo>
                    <a:pt x="94615" y="131952"/>
                  </a:lnTo>
                  <a:lnTo>
                    <a:pt x="111967" y="124070"/>
                  </a:lnTo>
                  <a:lnTo>
                    <a:pt x="96180" y="89406"/>
                  </a:lnTo>
                  <a:close/>
                </a:path>
                <a:path extrusionOk="0" h="158750" w="308610">
                  <a:moveTo>
                    <a:pt x="111967" y="124070"/>
                  </a:moveTo>
                  <a:lnTo>
                    <a:pt x="94615" y="131952"/>
                  </a:lnTo>
                  <a:lnTo>
                    <a:pt x="115557" y="131952"/>
                  </a:lnTo>
                  <a:lnTo>
                    <a:pt x="111967" y="124070"/>
                  </a:lnTo>
                  <a:close/>
                </a:path>
                <a:path extrusionOk="0" h="158750" w="308610">
                  <a:moveTo>
                    <a:pt x="292735" y="0"/>
                  </a:moveTo>
                  <a:lnTo>
                    <a:pt x="96180" y="89406"/>
                  </a:lnTo>
                  <a:lnTo>
                    <a:pt x="111967" y="124070"/>
                  </a:lnTo>
                  <a:lnTo>
                    <a:pt x="308483" y="34798"/>
                  </a:lnTo>
                  <a:lnTo>
                    <a:pt x="292735" y="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96" name="Google Shape;596;p31"/>
          <p:cNvSpPr txBox="1"/>
          <p:nvPr/>
        </p:nvSpPr>
        <p:spPr>
          <a:xfrm>
            <a:off x="6856476" y="1828800"/>
            <a:ext cx="1644650" cy="1243965"/>
          </a:xfrm>
          <a:prstGeom prst="rect">
            <a:avLst/>
          </a:prstGeom>
          <a:noFill/>
          <a:ln cap="flat" cmpd="sng" w="12175">
            <a:solidFill>
              <a:srgbClr val="446DB1"/>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2550">
              <a:solidFill>
                <a:schemeClr val="dk1"/>
              </a:solidFill>
              <a:latin typeface="Times New Roman"/>
              <a:ea typeface="Times New Roman"/>
              <a:cs typeface="Times New Roman"/>
              <a:sym typeface="Times New Roman"/>
            </a:endParaRPr>
          </a:p>
          <a:p>
            <a:pPr indent="0" lvl="0" marL="967739" marR="0" rtl="0" algn="l">
              <a:lnSpc>
                <a:spcPct val="100000"/>
              </a:lnSpc>
              <a:spcBef>
                <a:spcPts val="0"/>
              </a:spcBef>
              <a:spcAft>
                <a:spcPts val="0"/>
              </a:spcAft>
              <a:buNone/>
            </a:pPr>
            <a:r>
              <a:rPr b="1" lang="en-US" sz="2100">
                <a:solidFill>
                  <a:srgbClr val="800000"/>
                </a:solidFill>
                <a:latin typeface="Arial"/>
                <a:ea typeface="Arial"/>
                <a:cs typeface="Arial"/>
                <a:sym typeface="Arial"/>
              </a:rPr>
              <a:t>(x</a:t>
            </a:r>
            <a:r>
              <a:rPr b="1" baseline="-25000" lang="en-US" sz="1650">
                <a:solidFill>
                  <a:srgbClr val="800000"/>
                </a:solidFill>
                <a:latin typeface="Arial"/>
                <a:ea typeface="Arial"/>
                <a:cs typeface="Arial"/>
                <a:sym typeface="Arial"/>
              </a:rPr>
              <a:t>r</a:t>
            </a:r>
            <a:r>
              <a:rPr b="1" lang="en-US" sz="2100">
                <a:solidFill>
                  <a:srgbClr val="800000"/>
                </a:solidFill>
                <a:latin typeface="Arial"/>
                <a:ea typeface="Arial"/>
                <a:cs typeface="Arial"/>
                <a:sym typeface="Arial"/>
              </a:rPr>
              <a:t>,y</a:t>
            </a:r>
            <a:r>
              <a:rPr b="1" baseline="-25000" lang="en-US" sz="1650">
                <a:solidFill>
                  <a:srgbClr val="800000"/>
                </a:solidFill>
                <a:latin typeface="Arial"/>
                <a:ea typeface="Arial"/>
                <a:cs typeface="Arial"/>
                <a:sym typeface="Arial"/>
              </a:rPr>
              <a:t>r</a:t>
            </a:r>
            <a:r>
              <a:rPr b="1" lang="en-US" sz="2100">
                <a:solidFill>
                  <a:srgbClr val="800000"/>
                </a:solidFill>
                <a:latin typeface="Arial"/>
                <a:ea typeface="Arial"/>
                <a:cs typeface="Arial"/>
                <a:sym typeface="Arial"/>
              </a:rPr>
              <a:t>)</a:t>
            </a:r>
            <a:endParaRPr sz="2100">
              <a:solidFill>
                <a:schemeClr val="dk1"/>
              </a:solidFill>
              <a:latin typeface="Arial"/>
              <a:ea typeface="Arial"/>
              <a:cs typeface="Arial"/>
              <a:sym typeface="Arial"/>
            </a:endParaRPr>
          </a:p>
        </p:txBody>
      </p:sp>
      <p:grpSp>
        <p:nvGrpSpPr>
          <p:cNvPr id="597" name="Google Shape;597;p31"/>
          <p:cNvGrpSpPr/>
          <p:nvPr/>
        </p:nvGrpSpPr>
        <p:grpSpPr>
          <a:xfrm>
            <a:off x="6857238" y="1829561"/>
            <a:ext cx="1644650" cy="1243965"/>
            <a:chOff x="6857238" y="1829561"/>
            <a:chExt cx="1644650" cy="1243965"/>
          </a:xfrm>
        </p:grpSpPr>
        <p:pic>
          <p:nvPicPr>
            <p:cNvPr id="598" name="Google Shape;598;p31"/>
            <p:cNvPicPr preferRelativeResize="0"/>
            <p:nvPr/>
          </p:nvPicPr>
          <p:blipFill rotWithShape="1">
            <a:blip r:embed="rId8">
              <a:alphaModFix/>
            </a:blip>
            <a:srcRect b="0" l="0" r="0" t="0"/>
            <a:stretch/>
          </p:blipFill>
          <p:spPr>
            <a:xfrm>
              <a:off x="7647432" y="2354579"/>
              <a:ext cx="128016" cy="124968"/>
            </a:xfrm>
            <a:prstGeom prst="rect">
              <a:avLst/>
            </a:prstGeom>
            <a:noFill/>
            <a:ln>
              <a:noFill/>
            </a:ln>
          </p:spPr>
        </p:pic>
        <p:sp>
          <p:nvSpPr>
            <p:cNvPr id="599" name="Google Shape;599;p31"/>
            <p:cNvSpPr/>
            <p:nvPr/>
          </p:nvSpPr>
          <p:spPr>
            <a:xfrm>
              <a:off x="6857238" y="1829561"/>
              <a:ext cx="1644650" cy="1243965"/>
            </a:xfrm>
            <a:custGeom>
              <a:rect b="b" l="l" r="r" t="t"/>
              <a:pathLst>
                <a:path extrusionOk="0" h="1243964" w="1644650">
                  <a:moveTo>
                    <a:pt x="1644396" y="769620"/>
                  </a:moveTo>
                  <a:lnTo>
                    <a:pt x="1615427" y="755142"/>
                  </a:lnTo>
                  <a:lnTo>
                    <a:pt x="1557528" y="726186"/>
                  </a:lnTo>
                  <a:lnTo>
                    <a:pt x="1557528" y="755142"/>
                  </a:lnTo>
                  <a:lnTo>
                    <a:pt x="500634" y="755142"/>
                  </a:lnTo>
                  <a:lnTo>
                    <a:pt x="500634" y="86868"/>
                  </a:lnTo>
                  <a:lnTo>
                    <a:pt x="529590" y="86868"/>
                  </a:lnTo>
                  <a:lnTo>
                    <a:pt x="522351" y="72390"/>
                  </a:lnTo>
                  <a:lnTo>
                    <a:pt x="486156" y="0"/>
                  </a:lnTo>
                  <a:lnTo>
                    <a:pt x="442722" y="86868"/>
                  </a:lnTo>
                  <a:lnTo>
                    <a:pt x="471678" y="86868"/>
                  </a:lnTo>
                  <a:lnTo>
                    <a:pt x="471678" y="755142"/>
                  </a:lnTo>
                  <a:lnTo>
                    <a:pt x="0" y="755142"/>
                  </a:lnTo>
                  <a:lnTo>
                    <a:pt x="0" y="784098"/>
                  </a:lnTo>
                  <a:lnTo>
                    <a:pt x="471678" y="784098"/>
                  </a:lnTo>
                  <a:lnTo>
                    <a:pt x="471678" y="1243584"/>
                  </a:lnTo>
                  <a:lnTo>
                    <a:pt x="500634" y="1243584"/>
                  </a:lnTo>
                  <a:lnTo>
                    <a:pt x="500634" y="784098"/>
                  </a:lnTo>
                  <a:lnTo>
                    <a:pt x="1557528" y="784098"/>
                  </a:lnTo>
                  <a:lnTo>
                    <a:pt x="1557528" y="813054"/>
                  </a:lnTo>
                  <a:lnTo>
                    <a:pt x="1615440" y="784098"/>
                  </a:lnTo>
                  <a:lnTo>
                    <a:pt x="1644396" y="76962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00" name="Google Shape;600;p31"/>
            <p:cNvPicPr preferRelativeResize="0"/>
            <p:nvPr/>
          </p:nvPicPr>
          <p:blipFill rotWithShape="1">
            <a:blip r:embed="rId9">
              <a:alphaModFix/>
            </a:blip>
            <a:srcRect b="0" l="0" r="0" t="0"/>
            <a:stretch/>
          </p:blipFill>
          <p:spPr>
            <a:xfrm>
              <a:off x="7254240" y="2538983"/>
              <a:ext cx="128016" cy="124968"/>
            </a:xfrm>
            <a:prstGeom prst="rect">
              <a:avLst/>
            </a:prstGeom>
            <a:noFill/>
            <a:ln>
              <a:noFill/>
            </a:ln>
          </p:spPr>
        </p:pic>
        <p:sp>
          <p:nvSpPr>
            <p:cNvPr id="601" name="Google Shape;601;p31"/>
            <p:cNvSpPr/>
            <p:nvPr/>
          </p:nvSpPr>
          <p:spPr>
            <a:xfrm>
              <a:off x="7353300" y="2417825"/>
              <a:ext cx="302260" cy="161290"/>
            </a:xfrm>
            <a:custGeom>
              <a:rect b="b" l="l" r="r" t="t"/>
              <a:pathLst>
                <a:path extrusionOk="0" h="161289" w="302259">
                  <a:moveTo>
                    <a:pt x="190777" y="34339"/>
                  </a:moveTo>
                  <a:lnTo>
                    <a:pt x="0" y="126873"/>
                  </a:lnTo>
                  <a:lnTo>
                    <a:pt x="16636" y="161036"/>
                  </a:lnTo>
                  <a:lnTo>
                    <a:pt x="207365" y="68526"/>
                  </a:lnTo>
                  <a:lnTo>
                    <a:pt x="190777" y="34339"/>
                  </a:lnTo>
                  <a:close/>
                </a:path>
                <a:path extrusionOk="0" h="161289" w="302259">
                  <a:moveTo>
                    <a:pt x="283050" y="26035"/>
                  </a:moveTo>
                  <a:lnTo>
                    <a:pt x="207899" y="26035"/>
                  </a:lnTo>
                  <a:lnTo>
                    <a:pt x="224535" y="60198"/>
                  </a:lnTo>
                  <a:lnTo>
                    <a:pt x="207365" y="68526"/>
                  </a:lnTo>
                  <a:lnTo>
                    <a:pt x="224027" y="102870"/>
                  </a:lnTo>
                  <a:lnTo>
                    <a:pt x="283050" y="26035"/>
                  </a:lnTo>
                  <a:close/>
                </a:path>
                <a:path extrusionOk="0" h="161289" w="302259">
                  <a:moveTo>
                    <a:pt x="207899" y="26035"/>
                  </a:moveTo>
                  <a:lnTo>
                    <a:pt x="190777" y="34339"/>
                  </a:lnTo>
                  <a:lnTo>
                    <a:pt x="207365" y="68526"/>
                  </a:lnTo>
                  <a:lnTo>
                    <a:pt x="224535" y="60198"/>
                  </a:lnTo>
                  <a:lnTo>
                    <a:pt x="207899" y="26035"/>
                  </a:lnTo>
                  <a:close/>
                </a:path>
                <a:path extrusionOk="0" h="161289" w="302259">
                  <a:moveTo>
                    <a:pt x="174117" y="0"/>
                  </a:moveTo>
                  <a:lnTo>
                    <a:pt x="190777" y="34339"/>
                  </a:lnTo>
                  <a:lnTo>
                    <a:pt x="207899" y="26035"/>
                  </a:lnTo>
                  <a:lnTo>
                    <a:pt x="283050" y="26035"/>
                  </a:lnTo>
                  <a:lnTo>
                    <a:pt x="301878" y="1524"/>
                  </a:lnTo>
                  <a:lnTo>
                    <a:pt x="174117" y="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02" name="Google Shape;602;p31"/>
          <p:cNvSpPr txBox="1"/>
          <p:nvPr/>
        </p:nvSpPr>
        <p:spPr>
          <a:xfrm>
            <a:off x="1387612" y="3889723"/>
            <a:ext cx="6320155" cy="749300"/>
          </a:xfrm>
          <a:prstGeom prst="rect">
            <a:avLst/>
          </a:prstGeom>
          <a:noFill/>
          <a:ln>
            <a:noFill/>
          </a:ln>
        </p:spPr>
        <p:txBody>
          <a:bodyPr anchorCtr="0" anchor="t" bIns="0" lIns="0" spcFirstLastPara="1" rIns="0" wrap="square" tIns="15225">
            <a:spAutoFit/>
          </a:bodyPr>
          <a:lstStyle/>
          <a:p>
            <a:pPr indent="0" lvl="0" marL="12700" marR="0" rtl="0" algn="l">
              <a:lnSpc>
                <a:spcPct val="99456"/>
              </a:lnSpc>
              <a:spcBef>
                <a:spcPts val="0"/>
              </a:spcBef>
              <a:spcAft>
                <a:spcPts val="0"/>
              </a:spcAft>
              <a:buNone/>
            </a:pPr>
            <a:r>
              <a:rPr i="1" lang="en-US" sz="2950">
                <a:solidFill>
                  <a:schemeClr val="dk1"/>
                </a:solidFill>
                <a:latin typeface="Times New Roman"/>
                <a:ea typeface="Times New Roman"/>
                <a:cs typeface="Times New Roman"/>
                <a:sym typeface="Times New Roman"/>
              </a:rPr>
              <a:t>T </a:t>
            </a:r>
            <a:r>
              <a:rPr lang="en-US" sz="4600">
                <a:solidFill>
                  <a:schemeClr val="dk1"/>
                </a:solidFill>
                <a:latin typeface="Noto Sans Symbols"/>
                <a:ea typeface="Noto Sans Symbols"/>
                <a:cs typeface="Noto Sans Symbols"/>
                <a:sym typeface="Noto Sans Symbols"/>
              </a:rPr>
              <a:t>(</a:t>
            </a:r>
            <a:r>
              <a:rPr i="1" lang="en-US" sz="2950">
                <a:solidFill>
                  <a:schemeClr val="dk1"/>
                </a:solidFill>
                <a:latin typeface="Times New Roman"/>
                <a:ea typeface="Times New Roman"/>
                <a:cs typeface="Times New Roman"/>
                <a:sym typeface="Times New Roman"/>
              </a:rPr>
              <a:t>x	y	</a:t>
            </a:r>
            <a:r>
              <a:rPr lang="en-US" sz="4600">
                <a:solidFill>
                  <a:schemeClr val="dk1"/>
                </a:solidFill>
                <a:latin typeface="Noto Sans Symbols"/>
                <a:ea typeface="Noto Sans Symbols"/>
                <a:cs typeface="Noto Sans Symbols"/>
                <a:sym typeface="Noto Sans Symbols"/>
              </a:rPr>
              <a:t>)</a:t>
            </a:r>
            <a:r>
              <a:rPr lang="en-US" sz="2950">
                <a:solidFill>
                  <a:schemeClr val="dk1"/>
                </a:solidFill>
                <a:latin typeface="Noto Sans Symbols"/>
                <a:ea typeface="Noto Sans Symbols"/>
                <a:cs typeface="Noto Sans Symbols"/>
                <a:sym typeface="Noto Sans Symbols"/>
              </a:rPr>
              <a:t>⋅</a:t>
            </a:r>
            <a:r>
              <a:rPr lang="en-US" sz="2950">
                <a:solidFill>
                  <a:schemeClr val="dk1"/>
                </a:solidFill>
                <a:latin typeface="Times New Roman"/>
                <a:ea typeface="Times New Roman"/>
                <a:cs typeface="Times New Roman"/>
                <a:sym typeface="Times New Roman"/>
              </a:rPr>
              <a:t> </a:t>
            </a:r>
            <a:r>
              <a:rPr i="1" lang="en-US" sz="2950">
                <a:solidFill>
                  <a:schemeClr val="dk1"/>
                </a:solidFill>
                <a:latin typeface="Times New Roman"/>
                <a:ea typeface="Times New Roman"/>
                <a:cs typeface="Times New Roman"/>
                <a:sym typeface="Times New Roman"/>
              </a:rPr>
              <a:t>S</a:t>
            </a:r>
            <a:r>
              <a:rPr lang="en-US" sz="4600">
                <a:solidFill>
                  <a:schemeClr val="dk1"/>
                </a:solidFill>
                <a:latin typeface="Noto Sans Symbols"/>
                <a:ea typeface="Noto Sans Symbols"/>
                <a:cs typeface="Noto Sans Symbols"/>
                <a:sym typeface="Noto Sans Symbols"/>
              </a:rPr>
              <a:t>(</a:t>
            </a:r>
            <a:r>
              <a:rPr i="1" lang="en-US" sz="2950">
                <a:solidFill>
                  <a:schemeClr val="dk1"/>
                </a:solidFill>
                <a:latin typeface="Times New Roman"/>
                <a:ea typeface="Times New Roman"/>
                <a:cs typeface="Times New Roman"/>
                <a:sym typeface="Times New Roman"/>
              </a:rPr>
              <a:t>s </a:t>
            </a:r>
            <a:r>
              <a:rPr lang="en-US" sz="2950">
                <a:solidFill>
                  <a:schemeClr val="dk1"/>
                </a:solidFill>
                <a:latin typeface="Times New Roman"/>
                <a:ea typeface="Times New Roman"/>
                <a:cs typeface="Times New Roman"/>
                <a:sym typeface="Times New Roman"/>
              </a:rPr>
              <a:t>, </a:t>
            </a:r>
            <a:r>
              <a:rPr i="1" lang="en-US" sz="2950">
                <a:solidFill>
                  <a:schemeClr val="dk1"/>
                </a:solidFill>
                <a:latin typeface="Times New Roman"/>
                <a:ea typeface="Times New Roman"/>
                <a:cs typeface="Times New Roman"/>
                <a:sym typeface="Times New Roman"/>
              </a:rPr>
              <a:t>s	</a:t>
            </a:r>
            <a:r>
              <a:rPr lang="en-US" sz="4600">
                <a:solidFill>
                  <a:schemeClr val="dk1"/>
                </a:solidFill>
                <a:latin typeface="Noto Sans Symbols"/>
                <a:ea typeface="Noto Sans Symbols"/>
                <a:cs typeface="Noto Sans Symbols"/>
                <a:sym typeface="Noto Sans Symbols"/>
              </a:rPr>
              <a:t>)</a:t>
            </a:r>
            <a:r>
              <a:rPr lang="en-US" sz="2950">
                <a:solidFill>
                  <a:schemeClr val="dk1"/>
                </a:solidFill>
                <a:latin typeface="Noto Sans Symbols"/>
                <a:ea typeface="Noto Sans Symbols"/>
                <a:cs typeface="Noto Sans Symbols"/>
                <a:sym typeface="Noto Sans Symbols"/>
              </a:rPr>
              <a:t>⋅</a:t>
            </a:r>
            <a:r>
              <a:rPr i="1" lang="en-US" sz="2950">
                <a:solidFill>
                  <a:schemeClr val="dk1"/>
                </a:solidFill>
                <a:latin typeface="Times New Roman"/>
                <a:ea typeface="Times New Roman"/>
                <a:cs typeface="Times New Roman"/>
                <a:sym typeface="Times New Roman"/>
              </a:rPr>
              <a:t>T </a:t>
            </a:r>
            <a:r>
              <a:rPr lang="en-US" sz="4600">
                <a:solidFill>
                  <a:schemeClr val="dk1"/>
                </a:solidFill>
                <a:latin typeface="Noto Sans Symbols"/>
                <a:ea typeface="Noto Sans Symbols"/>
                <a:cs typeface="Noto Sans Symbols"/>
                <a:sym typeface="Noto Sans Symbols"/>
              </a:rPr>
              <a:t>(</a:t>
            </a:r>
            <a:r>
              <a:rPr lang="en-US" sz="2950">
                <a:solidFill>
                  <a:schemeClr val="dk1"/>
                </a:solidFill>
                <a:latin typeface="Noto Sans Symbols"/>
                <a:ea typeface="Noto Sans Symbols"/>
                <a:cs typeface="Noto Sans Symbols"/>
                <a:sym typeface="Noto Sans Symbols"/>
              </a:rPr>
              <a:t>−</a:t>
            </a:r>
            <a:r>
              <a:rPr lang="en-US" sz="2950">
                <a:solidFill>
                  <a:schemeClr val="dk1"/>
                </a:solidFill>
                <a:latin typeface="Times New Roman"/>
                <a:ea typeface="Times New Roman"/>
                <a:cs typeface="Times New Roman"/>
                <a:sym typeface="Times New Roman"/>
              </a:rPr>
              <a:t> </a:t>
            </a:r>
            <a:r>
              <a:rPr i="1" lang="en-US" sz="2950">
                <a:solidFill>
                  <a:schemeClr val="dk1"/>
                </a:solidFill>
                <a:latin typeface="Times New Roman"/>
                <a:ea typeface="Times New Roman"/>
                <a:cs typeface="Times New Roman"/>
                <a:sym typeface="Times New Roman"/>
              </a:rPr>
              <a:t>x	</a:t>
            </a:r>
            <a:r>
              <a:rPr lang="en-US" sz="2950">
                <a:solidFill>
                  <a:schemeClr val="dk1"/>
                </a:solidFill>
                <a:latin typeface="Times New Roman"/>
                <a:ea typeface="Times New Roman"/>
                <a:cs typeface="Times New Roman"/>
                <a:sym typeface="Times New Roman"/>
              </a:rPr>
              <a:t>,</a:t>
            </a:r>
            <a:r>
              <a:rPr lang="en-US" sz="2950">
                <a:solidFill>
                  <a:schemeClr val="dk1"/>
                </a:solidFill>
                <a:latin typeface="Noto Sans Symbols"/>
                <a:ea typeface="Noto Sans Symbols"/>
                <a:cs typeface="Noto Sans Symbols"/>
                <a:sym typeface="Noto Sans Symbols"/>
              </a:rPr>
              <a:t>−</a:t>
            </a:r>
            <a:r>
              <a:rPr lang="en-US" sz="2950">
                <a:solidFill>
                  <a:schemeClr val="dk1"/>
                </a:solidFill>
                <a:latin typeface="Times New Roman"/>
                <a:ea typeface="Times New Roman"/>
                <a:cs typeface="Times New Roman"/>
                <a:sym typeface="Times New Roman"/>
              </a:rPr>
              <a:t> </a:t>
            </a:r>
            <a:r>
              <a:rPr i="1" lang="en-US" sz="2950">
                <a:solidFill>
                  <a:schemeClr val="dk1"/>
                </a:solidFill>
                <a:latin typeface="Times New Roman"/>
                <a:ea typeface="Times New Roman"/>
                <a:cs typeface="Times New Roman"/>
                <a:sym typeface="Times New Roman"/>
              </a:rPr>
              <a:t>y	</a:t>
            </a:r>
            <a:r>
              <a:rPr lang="en-US" sz="4600">
                <a:solidFill>
                  <a:schemeClr val="dk1"/>
                </a:solidFill>
                <a:latin typeface="Noto Sans Symbols"/>
                <a:ea typeface="Noto Sans Symbols"/>
                <a:cs typeface="Noto Sans Symbols"/>
                <a:sym typeface="Noto Sans Symbols"/>
              </a:rPr>
              <a:t>)</a:t>
            </a:r>
            <a:r>
              <a:rPr lang="en-US" sz="2950">
                <a:solidFill>
                  <a:schemeClr val="dk1"/>
                </a:solidFill>
                <a:latin typeface="Noto Sans Symbols"/>
                <a:ea typeface="Noto Sans Symbols"/>
                <a:cs typeface="Noto Sans Symbols"/>
                <a:sym typeface="Noto Sans Symbols"/>
              </a:rPr>
              <a:t>=</a:t>
            </a:r>
            <a:r>
              <a:rPr lang="en-US" sz="2950">
                <a:solidFill>
                  <a:schemeClr val="dk1"/>
                </a:solidFill>
                <a:latin typeface="Times New Roman"/>
                <a:ea typeface="Times New Roman"/>
                <a:cs typeface="Times New Roman"/>
                <a:sym typeface="Times New Roman"/>
              </a:rPr>
              <a:t> </a:t>
            </a:r>
            <a:r>
              <a:rPr i="1" lang="en-US" sz="2950">
                <a:solidFill>
                  <a:schemeClr val="dk1"/>
                </a:solidFill>
                <a:latin typeface="Times New Roman"/>
                <a:ea typeface="Times New Roman"/>
                <a:cs typeface="Times New Roman"/>
                <a:sym typeface="Times New Roman"/>
              </a:rPr>
              <a:t>S</a:t>
            </a:r>
            <a:r>
              <a:rPr lang="en-US" sz="4600">
                <a:solidFill>
                  <a:schemeClr val="dk1"/>
                </a:solidFill>
                <a:latin typeface="Noto Sans Symbols"/>
                <a:ea typeface="Noto Sans Symbols"/>
                <a:cs typeface="Noto Sans Symbols"/>
                <a:sym typeface="Noto Sans Symbols"/>
              </a:rPr>
              <a:t>(</a:t>
            </a:r>
            <a:r>
              <a:rPr i="1" lang="en-US" sz="2950">
                <a:solidFill>
                  <a:schemeClr val="dk1"/>
                </a:solidFill>
                <a:latin typeface="Times New Roman"/>
                <a:ea typeface="Times New Roman"/>
                <a:cs typeface="Times New Roman"/>
                <a:sym typeface="Times New Roman"/>
              </a:rPr>
              <a:t>x	y	</a:t>
            </a:r>
            <a:r>
              <a:rPr lang="en-US" sz="2950">
                <a:solidFill>
                  <a:schemeClr val="dk1"/>
                </a:solidFill>
                <a:latin typeface="Times New Roman"/>
                <a:ea typeface="Times New Roman"/>
                <a:cs typeface="Times New Roman"/>
                <a:sym typeface="Times New Roman"/>
              </a:rPr>
              <a:t>, </a:t>
            </a:r>
            <a:r>
              <a:rPr i="1" lang="en-US" sz="2950">
                <a:solidFill>
                  <a:schemeClr val="dk1"/>
                </a:solidFill>
                <a:latin typeface="Times New Roman"/>
                <a:ea typeface="Times New Roman"/>
                <a:cs typeface="Times New Roman"/>
                <a:sym typeface="Times New Roman"/>
              </a:rPr>
              <a:t>s </a:t>
            </a:r>
            <a:r>
              <a:rPr lang="en-US" sz="2950">
                <a:solidFill>
                  <a:schemeClr val="dk1"/>
                </a:solidFill>
                <a:latin typeface="Times New Roman"/>
                <a:ea typeface="Times New Roman"/>
                <a:cs typeface="Times New Roman"/>
                <a:sym typeface="Times New Roman"/>
              </a:rPr>
              <a:t>, </a:t>
            </a:r>
            <a:r>
              <a:rPr i="1" lang="en-US" sz="2950">
                <a:solidFill>
                  <a:schemeClr val="dk1"/>
                </a:solidFill>
                <a:latin typeface="Times New Roman"/>
                <a:ea typeface="Times New Roman"/>
                <a:cs typeface="Times New Roman"/>
                <a:sym typeface="Times New Roman"/>
              </a:rPr>
              <a:t>s	</a:t>
            </a:r>
            <a:r>
              <a:rPr lang="en-US" sz="4600">
                <a:solidFill>
                  <a:schemeClr val="dk1"/>
                </a:solidFill>
                <a:latin typeface="Noto Sans Symbols"/>
                <a:ea typeface="Noto Sans Symbols"/>
                <a:cs typeface="Noto Sans Symbols"/>
                <a:sym typeface="Noto Sans Symbols"/>
              </a:rPr>
              <a:t>)</a:t>
            </a:r>
            <a:endParaRPr sz="4600">
              <a:solidFill>
                <a:schemeClr val="dk1"/>
              </a:solidFill>
              <a:latin typeface="Noto Sans Symbols"/>
              <a:ea typeface="Noto Sans Symbols"/>
              <a:cs typeface="Noto Sans Symbols"/>
              <a:sym typeface="Noto Sans Symbols"/>
            </a:endParaRPr>
          </a:p>
          <a:p>
            <a:pPr indent="0" lvl="0" marL="523875" marR="0" rtl="0" algn="l">
              <a:lnSpc>
                <a:spcPct val="64411"/>
              </a:lnSpc>
              <a:spcBef>
                <a:spcPts val="0"/>
              </a:spcBef>
              <a:spcAft>
                <a:spcPts val="0"/>
              </a:spcAft>
              <a:buNone/>
            </a:pPr>
            <a:r>
              <a:rPr i="1" lang="en-US" sz="1700">
                <a:solidFill>
                  <a:schemeClr val="dk1"/>
                </a:solidFill>
                <a:latin typeface="Times New Roman"/>
                <a:ea typeface="Times New Roman"/>
                <a:cs typeface="Times New Roman"/>
                <a:sym typeface="Times New Roman"/>
              </a:rPr>
              <a:t>f </a:t>
            </a:r>
            <a:r>
              <a:rPr lang="en-US" sz="1700">
                <a:solidFill>
                  <a:schemeClr val="dk1"/>
                </a:solidFill>
                <a:latin typeface="Times New Roman"/>
                <a:ea typeface="Times New Roman"/>
                <a:cs typeface="Times New Roman"/>
                <a:sym typeface="Times New Roman"/>
              </a:rPr>
              <a:t>,	</a:t>
            </a:r>
            <a:r>
              <a:rPr i="1" lang="en-US" sz="1700">
                <a:solidFill>
                  <a:schemeClr val="dk1"/>
                </a:solidFill>
                <a:latin typeface="Times New Roman"/>
                <a:ea typeface="Times New Roman"/>
                <a:cs typeface="Times New Roman"/>
                <a:sym typeface="Times New Roman"/>
              </a:rPr>
              <a:t>f	x	y	f	f	f </a:t>
            </a:r>
            <a:r>
              <a:rPr lang="en-US" sz="1700">
                <a:solidFill>
                  <a:schemeClr val="dk1"/>
                </a:solidFill>
                <a:latin typeface="Times New Roman"/>
                <a:ea typeface="Times New Roman"/>
                <a:cs typeface="Times New Roman"/>
                <a:sym typeface="Times New Roman"/>
              </a:rPr>
              <a:t>,	</a:t>
            </a:r>
            <a:r>
              <a:rPr i="1" lang="en-US" sz="1700">
                <a:solidFill>
                  <a:schemeClr val="dk1"/>
                </a:solidFill>
                <a:latin typeface="Times New Roman"/>
                <a:ea typeface="Times New Roman"/>
                <a:cs typeface="Times New Roman"/>
                <a:sym typeface="Times New Roman"/>
              </a:rPr>
              <a:t>f	x	y</a:t>
            </a:r>
            <a:endParaRPr sz="1700">
              <a:solidFill>
                <a:schemeClr val="dk1"/>
              </a:solidFill>
              <a:latin typeface="Times New Roman"/>
              <a:ea typeface="Times New Roman"/>
              <a:cs typeface="Times New Roman"/>
              <a:sym typeface="Times New Roman"/>
            </a:endParaRPr>
          </a:p>
        </p:txBody>
      </p:sp>
      <p:sp>
        <p:nvSpPr>
          <p:cNvPr id="603" name="Google Shape;603;p31"/>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2"/>
          <p:cNvSpPr txBox="1"/>
          <p:nvPr>
            <p:ph type="title"/>
          </p:nvPr>
        </p:nvSpPr>
        <p:spPr>
          <a:xfrm>
            <a:off x="618540" y="278129"/>
            <a:ext cx="4697095"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Two-dimensional composite  transformation (7)</a:t>
            </a:r>
            <a:endParaRPr/>
          </a:p>
        </p:txBody>
      </p:sp>
      <p:sp>
        <p:nvSpPr>
          <p:cNvPr id="609" name="Google Shape;609;p32"/>
          <p:cNvSpPr txBox="1"/>
          <p:nvPr/>
        </p:nvSpPr>
        <p:spPr>
          <a:xfrm>
            <a:off x="547217" y="1437023"/>
            <a:ext cx="6664959" cy="1196975"/>
          </a:xfrm>
          <a:prstGeom prst="rect">
            <a:avLst/>
          </a:prstGeom>
          <a:noFill/>
          <a:ln>
            <a:noFill/>
          </a:ln>
        </p:spPr>
        <p:txBody>
          <a:bodyPr anchorCtr="0" anchor="t" bIns="0" lIns="0" spcFirstLastPara="1" rIns="0" wrap="square" tIns="85725">
            <a:spAutoFit/>
          </a:bodyPr>
          <a:lstStyle/>
          <a:p>
            <a:pPr indent="-342900" lvl="0" marL="355600" marR="0" rtl="0" algn="l">
              <a:lnSpc>
                <a:spcPct val="100000"/>
              </a:lnSpc>
              <a:spcBef>
                <a:spcPts val="0"/>
              </a:spcBef>
              <a:spcAft>
                <a:spcPts val="0"/>
              </a:spcAft>
              <a:buClr>
                <a:srgbClr val="244A70"/>
              </a:buClr>
              <a:buSzPts val="2400"/>
              <a:buFont typeface="Arial"/>
              <a:buChar char="•"/>
            </a:pPr>
            <a:r>
              <a:rPr b="1" lang="en-US" sz="2400">
                <a:solidFill>
                  <a:srgbClr val="244A70"/>
                </a:solidFill>
                <a:latin typeface="Arial"/>
                <a:ea typeface="Arial"/>
                <a:cs typeface="Arial"/>
                <a:sym typeface="Arial"/>
              </a:rPr>
              <a:t>General two-dimensional scaling directions</a:t>
            </a:r>
            <a:endParaRPr sz="2400">
              <a:solidFill>
                <a:schemeClr val="dk1"/>
              </a:solidFill>
              <a:latin typeface="Arial"/>
              <a:ea typeface="Arial"/>
              <a:cs typeface="Arial"/>
              <a:sym typeface="Arial"/>
            </a:endParaRPr>
          </a:p>
          <a:p>
            <a:pPr indent="-287654" lvl="1" marL="756285" marR="0" rtl="0" algn="l">
              <a:lnSpc>
                <a:spcPct val="100000"/>
              </a:lnSpc>
              <a:spcBef>
                <a:spcPts val="480"/>
              </a:spcBef>
              <a:spcAft>
                <a:spcPts val="0"/>
              </a:spcAft>
              <a:buClr>
                <a:srgbClr val="244A70"/>
              </a:buClr>
              <a:buSzPts val="2000"/>
              <a:buFont typeface="Arial"/>
              <a:buChar char="–"/>
            </a:pPr>
            <a:r>
              <a:rPr b="1" i="0" lang="en-US" sz="2000" u="none" cap="none" strike="noStrike">
                <a:solidFill>
                  <a:srgbClr val="244A70"/>
                </a:solidFill>
                <a:latin typeface="Arial"/>
                <a:ea typeface="Arial"/>
                <a:cs typeface="Arial"/>
                <a:sym typeface="Arial"/>
              </a:rPr>
              <a:t>Perform a rotate-scaling-rotate sequence</a:t>
            </a:r>
            <a:endParaRPr b="0" i="0" sz="2000" u="none" cap="none" strike="noStrike">
              <a:solidFill>
                <a:schemeClr val="dk1"/>
              </a:solidFill>
              <a:latin typeface="Arial"/>
              <a:ea typeface="Arial"/>
              <a:cs typeface="Arial"/>
              <a:sym typeface="Arial"/>
            </a:endParaRPr>
          </a:p>
          <a:p>
            <a:pPr indent="-287654" lvl="1" marL="756285" marR="0" rtl="0" algn="l">
              <a:lnSpc>
                <a:spcPct val="100000"/>
              </a:lnSpc>
              <a:spcBef>
                <a:spcPts val="480"/>
              </a:spcBef>
              <a:spcAft>
                <a:spcPts val="0"/>
              </a:spcAft>
              <a:buClr>
                <a:srgbClr val="244A70"/>
              </a:buClr>
              <a:buSzPts val="2000"/>
              <a:buFont typeface="Arial"/>
              <a:buChar char="–"/>
            </a:pPr>
            <a:r>
              <a:rPr b="1" i="0" lang="en-US" sz="2000" u="none" cap="none" strike="noStrike">
                <a:solidFill>
                  <a:srgbClr val="244A70"/>
                </a:solidFill>
                <a:latin typeface="Arial"/>
                <a:ea typeface="Arial"/>
                <a:cs typeface="Arial"/>
                <a:sym typeface="Arial"/>
              </a:rPr>
              <a:t>Composite matrix in coordinates form</a:t>
            </a:r>
            <a:endParaRPr b="0" i="0" sz="2000" u="none" cap="none" strike="noStrike">
              <a:solidFill>
                <a:schemeClr val="dk1"/>
              </a:solidFill>
              <a:latin typeface="Arial"/>
              <a:ea typeface="Arial"/>
              <a:cs typeface="Arial"/>
              <a:sym typeface="Arial"/>
            </a:endParaRPr>
          </a:p>
        </p:txBody>
      </p:sp>
      <p:sp>
        <p:nvSpPr>
          <p:cNvPr id="610" name="Google Shape;610;p32"/>
          <p:cNvSpPr txBox="1"/>
          <p:nvPr/>
        </p:nvSpPr>
        <p:spPr>
          <a:xfrm>
            <a:off x="6070265" y="3486741"/>
            <a:ext cx="115570" cy="30289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800">
                <a:solidFill>
                  <a:schemeClr val="dk1"/>
                </a:solidFill>
                <a:latin typeface="Noto Sans Symbols"/>
                <a:ea typeface="Noto Sans Symbols"/>
                <a:cs typeface="Noto Sans Symbols"/>
                <a:sym typeface="Noto Sans Symbols"/>
              </a:rPr>
              <a:t>⎥</a:t>
            </a:r>
            <a:endParaRPr sz="1800">
              <a:solidFill>
                <a:schemeClr val="dk1"/>
              </a:solidFill>
              <a:latin typeface="Noto Sans Symbols"/>
              <a:ea typeface="Noto Sans Symbols"/>
              <a:cs typeface="Noto Sans Symbols"/>
              <a:sym typeface="Noto Sans Symbols"/>
            </a:endParaRPr>
          </a:p>
        </p:txBody>
      </p:sp>
      <p:sp>
        <p:nvSpPr>
          <p:cNvPr id="611" name="Google Shape;611;p32"/>
          <p:cNvSpPr txBox="1"/>
          <p:nvPr/>
        </p:nvSpPr>
        <p:spPr>
          <a:xfrm>
            <a:off x="6070265" y="3864879"/>
            <a:ext cx="115570" cy="30289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800">
                <a:solidFill>
                  <a:schemeClr val="dk1"/>
                </a:solidFill>
                <a:latin typeface="Noto Sans Symbols"/>
                <a:ea typeface="Noto Sans Symbols"/>
                <a:cs typeface="Noto Sans Symbols"/>
                <a:sym typeface="Noto Sans Symbols"/>
              </a:rPr>
              <a:t>⎦</a:t>
            </a:r>
            <a:endParaRPr sz="1800">
              <a:solidFill>
                <a:schemeClr val="dk1"/>
              </a:solidFill>
              <a:latin typeface="Noto Sans Symbols"/>
              <a:ea typeface="Noto Sans Symbols"/>
              <a:cs typeface="Noto Sans Symbols"/>
              <a:sym typeface="Noto Sans Symbols"/>
            </a:endParaRPr>
          </a:p>
        </p:txBody>
      </p:sp>
      <p:sp>
        <p:nvSpPr>
          <p:cNvPr id="612" name="Google Shape;612;p32"/>
          <p:cNvSpPr txBox="1"/>
          <p:nvPr/>
        </p:nvSpPr>
        <p:spPr>
          <a:xfrm>
            <a:off x="1629024" y="3706065"/>
            <a:ext cx="115570" cy="30289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800">
                <a:solidFill>
                  <a:schemeClr val="dk1"/>
                </a:solidFill>
                <a:latin typeface="Noto Sans Symbols"/>
                <a:ea typeface="Noto Sans Symbols"/>
                <a:cs typeface="Noto Sans Symbols"/>
                <a:sym typeface="Noto Sans Symbols"/>
              </a:rPr>
              <a:t>⎢</a:t>
            </a:r>
            <a:endParaRPr sz="1800">
              <a:solidFill>
                <a:schemeClr val="dk1"/>
              </a:solidFill>
              <a:latin typeface="Noto Sans Symbols"/>
              <a:ea typeface="Noto Sans Symbols"/>
              <a:cs typeface="Noto Sans Symbols"/>
              <a:sym typeface="Noto Sans Symbols"/>
            </a:endParaRPr>
          </a:p>
        </p:txBody>
      </p:sp>
      <p:sp>
        <p:nvSpPr>
          <p:cNvPr id="613" name="Google Shape;613;p32"/>
          <p:cNvSpPr txBox="1"/>
          <p:nvPr/>
        </p:nvSpPr>
        <p:spPr>
          <a:xfrm>
            <a:off x="1629024" y="3486741"/>
            <a:ext cx="115570" cy="30289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800">
                <a:solidFill>
                  <a:schemeClr val="dk1"/>
                </a:solidFill>
                <a:latin typeface="Noto Sans Symbols"/>
                <a:ea typeface="Noto Sans Symbols"/>
                <a:cs typeface="Noto Sans Symbols"/>
                <a:sym typeface="Noto Sans Symbols"/>
              </a:rPr>
              <a:t>⎢</a:t>
            </a:r>
            <a:endParaRPr sz="1800">
              <a:solidFill>
                <a:schemeClr val="dk1"/>
              </a:solidFill>
              <a:latin typeface="Noto Sans Symbols"/>
              <a:ea typeface="Noto Sans Symbols"/>
              <a:cs typeface="Noto Sans Symbols"/>
              <a:sym typeface="Noto Sans Symbols"/>
            </a:endParaRPr>
          </a:p>
        </p:txBody>
      </p:sp>
      <p:sp>
        <p:nvSpPr>
          <p:cNvPr id="614" name="Google Shape;614;p32"/>
          <p:cNvSpPr txBox="1"/>
          <p:nvPr/>
        </p:nvSpPr>
        <p:spPr>
          <a:xfrm>
            <a:off x="1629024" y="3267394"/>
            <a:ext cx="115570" cy="30289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800">
                <a:solidFill>
                  <a:schemeClr val="dk1"/>
                </a:solidFill>
                <a:latin typeface="Noto Sans Symbols"/>
                <a:ea typeface="Noto Sans Symbols"/>
                <a:cs typeface="Noto Sans Symbols"/>
                <a:sym typeface="Noto Sans Symbols"/>
              </a:rPr>
              <a:t>⎢</a:t>
            </a:r>
            <a:endParaRPr sz="1800">
              <a:solidFill>
                <a:schemeClr val="dk1"/>
              </a:solidFill>
              <a:latin typeface="Noto Sans Symbols"/>
              <a:ea typeface="Noto Sans Symbols"/>
              <a:cs typeface="Noto Sans Symbols"/>
              <a:sym typeface="Noto Sans Symbols"/>
            </a:endParaRPr>
          </a:p>
        </p:txBody>
      </p:sp>
      <p:sp>
        <p:nvSpPr>
          <p:cNvPr id="615" name="Google Shape;615;p32"/>
          <p:cNvSpPr txBox="1"/>
          <p:nvPr/>
        </p:nvSpPr>
        <p:spPr>
          <a:xfrm>
            <a:off x="1629024" y="3864879"/>
            <a:ext cx="115570" cy="30289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800">
                <a:solidFill>
                  <a:schemeClr val="dk1"/>
                </a:solidFill>
                <a:latin typeface="Noto Sans Symbols"/>
                <a:ea typeface="Noto Sans Symbols"/>
                <a:cs typeface="Noto Sans Symbols"/>
                <a:sym typeface="Noto Sans Symbols"/>
              </a:rPr>
              <a:t>⎣</a:t>
            </a:r>
            <a:endParaRPr sz="1800">
              <a:solidFill>
                <a:schemeClr val="dk1"/>
              </a:solidFill>
              <a:latin typeface="Noto Sans Symbols"/>
              <a:ea typeface="Noto Sans Symbols"/>
              <a:cs typeface="Noto Sans Symbols"/>
              <a:sym typeface="Noto Sans Symbols"/>
            </a:endParaRPr>
          </a:p>
        </p:txBody>
      </p:sp>
      <p:sp>
        <p:nvSpPr>
          <p:cNvPr id="616" name="Google Shape;616;p32"/>
          <p:cNvSpPr txBox="1"/>
          <p:nvPr/>
        </p:nvSpPr>
        <p:spPr>
          <a:xfrm>
            <a:off x="5921550" y="3706065"/>
            <a:ext cx="289560" cy="30289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None/>
            </a:pPr>
            <a:r>
              <a:rPr baseline="-25000" lang="en-US" sz="2700">
                <a:solidFill>
                  <a:schemeClr val="dk1"/>
                </a:solidFill>
                <a:latin typeface="Arial"/>
                <a:ea typeface="Arial"/>
                <a:cs typeface="Arial"/>
                <a:sym typeface="Arial"/>
              </a:rPr>
              <a:t>1</a:t>
            </a:r>
            <a:r>
              <a:rPr lang="en-US" sz="1800">
                <a:solidFill>
                  <a:schemeClr val="dk1"/>
                </a:solidFill>
                <a:latin typeface="Noto Sans Symbols"/>
                <a:ea typeface="Noto Sans Symbols"/>
                <a:cs typeface="Noto Sans Symbols"/>
                <a:sym typeface="Noto Sans Symbols"/>
              </a:rPr>
              <a:t>⎥</a:t>
            </a:r>
            <a:endParaRPr sz="1800">
              <a:solidFill>
                <a:schemeClr val="dk1"/>
              </a:solidFill>
              <a:latin typeface="Noto Sans Symbols"/>
              <a:ea typeface="Noto Sans Symbols"/>
              <a:cs typeface="Noto Sans Symbols"/>
              <a:sym typeface="Noto Sans Symbols"/>
            </a:endParaRPr>
          </a:p>
        </p:txBody>
      </p:sp>
      <p:sp>
        <p:nvSpPr>
          <p:cNvPr id="617" name="Google Shape;617;p32"/>
          <p:cNvSpPr txBox="1"/>
          <p:nvPr/>
        </p:nvSpPr>
        <p:spPr>
          <a:xfrm>
            <a:off x="4713564" y="3763264"/>
            <a:ext cx="156210" cy="30289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0</a:t>
            </a:r>
            <a:endParaRPr sz="1800">
              <a:solidFill>
                <a:schemeClr val="dk1"/>
              </a:solidFill>
              <a:latin typeface="Arial"/>
              <a:ea typeface="Arial"/>
              <a:cs typeface="Arial"/>
              <a:sym typeface="Arial"/>
            </a:endParaRPr>
          </a:p>
        </p:txBody>
      </p:sp>
      <p:sp>
        <p:nvSpPr>
          <p:cNvPr id="618" name="Google Shape;618;p32"/>
          <p:cNvSpPr txBox="1"/>
          <p:nvPr/>
        </p:nvSpPr>
        <p:spPr>
          <a:xfrm>
            <a:off x="2602395" y="3763264"/>
            <a:ext cx="156210" cy="30289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0</a:t>
            </a:r>
            <a:endParaRPr sz="1800">
              <a:solidFill>
                <a:schemeClr val="dk1"/>
              </a:solidFill>
              <a:latin typeface="Arial"/>
              <a:ea typeface="Arial"/>
              <a:cs typeface="Arial"/>
              <a:sym typeface="Arial"/>
            </a:endParaRPr>
          </a:p>
        </p:txBody>
      </p:sp>
      <p:sp>
        <p:nvSpPr>
          <p:cNvPr id="619" name="Google Shape;619;p32"/>
          <p:cNvSpPr txBox="1"/>
          <p:nvPr/>
        </p:nvSpPr>
        <p:spPr>
          <a:xfrm>
            <a:off x="1433126" y="3416762"/>
            <a:ext cx="546735" cy="30289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imes New Roman"/>
                <a:ea typeface="Times New Roman"/>
                <a:cs typeface="Times New Roman"/>
                <a:sym typeface="Times New Roman"/>
              </a:rPr>
              <a:t>	</a:t>
            </a:r>
            <a:r>
              <a:rPr lang="en-US" sz="1800">
                <a:solidFill>
                  <a:schemeClr val="dk1"/>
                </a:solidFill>
                <a:latin typeface="Arial"/>
                <a:ea typeface="Arial"/>
                <a:cs typeface="Arial"/>
                <a:sym typeface="Arial"/>
              </a:rPr>
              <a:t>(s</a:t>
            </a:r>
            <a:endParaRPr sz="1800">
              <a:solidFill>
                <a:schemeClr val="dk1"/>
              </a:solidFill>
              <a:latin typeface="Arial"/>
              <a:ea typeface="Arial"/>
              <a:cs typeface="Arial"/>
              <a:sym typeface="Arial"/>
            </a:endParaRPr>
          </a:p>
        </p:txBody>
      </p:sp>
      <p:sp>
        <p:nvSpPr>
          <p:cNvPr id="620" name="Google Shape;620;p32"/>
          <p:cNvSpPr txBox="1"/>
          <p:nvPr/>
        </p:nvSpPr>
        <p:spPr>
          <a:xfrm>
            <a:off x="5938027" y="3048070"/>
            <a:ext cx="247650" cy="521970"/>
          </a:xfrm>
          <a:prstGeom prst="rect">
            <a:avLst/>
          </a:prstGeom>
          <a:noFill/>
          <a:ln>
            <a:noFill/>
          </a:ln>
        </p:spPr>
        <p:txBody>
          <a:bodyPr anchorCtr="0" anchor="t" bIns="0" lIns="0" spcFirstLastPara="1" rIns="0" wrap="square" tIns="14600">
            <a:spAutoFit/>
          </a:bodyPr>
          <a:lstStyle/>
          <a:p>
            <a:pPr indent="0" lvl="0" marL="12700" marR="0" rtl="0" algn="l">
              <a:lnSpc>
                <a:spcPct val="72037"/>
              </a:lnSpc>
              <a:spcBef>
                <a:spcPts val="0"/>
              </a:spcBef>
              <a:spcAft>
                <a:spcPts val="0"/>
              </a:spcAft>
              <a:buNone/>
            </a:pPr>
            <a:r>
              <a:rPr baseline="-25000" lang="en-US" sz="2700">
                <a:solidFill>
                  <a:schemeClr val="dk1"/>
                </a:solidFill>
                <a:latin typeface="Arial"/>
                <a:ea typeface="Arial"/>
                <a:cs typeface="Arial"/>
                <a:sym typeface="Arial"/>
              </a:rPr>
              <a:t>0</a:t>
            </a:r>
            <a:r>
              <a:rPr lang="en-US" sz="1800">
                <a:solidFill>
                  <a:schemeClr val="dk1"/>
                </a:solidFill>
                <a:latin typeface="Noto Sans Symbols"/>
                <a:ea typeface="Noto Sans Symbols"/>
                <a:cs typeface="Noto Sans Symbols"/>
                <a:sym typeface="Noto Sans Symbols"/>
              </a:rPr>
              <a:t>⎤</a:t>
            </a:r>
            <a:endParaRPr sz="1800">
              <a:solidFill>
                <a:schemeClr val="dk1"/>
              </a:solidFill>
              <a:latin typeface="Noto Sans Symbols"/>
              <a:ea typeface="Noto Sans Symbols"/>
              <a:cs typeface="Noto Sans Symbols"/>
              <a:sym typeface="Noto Sans Symbols"/>
            </a:endParaRPr>
          </a:p>
          <a:p>
            <a:pPr indent="0" lvl="0" marL="144780" marR="0" rtl="0" algn="l">
              <a:lnSpc>
                <a:spcPct val="108055"/>
              </a:lnSpc>
              <a:spcBef>
                <a:spcPts val="0"/>
              </a:spcBef>
              <a:spcAft>
                <a:spcPts val="0"/>
              </a:spcAft>
              <a:buNone/>
            </a:pPr>
            <a:r>
              <a:rPr lang="en-US" sz="1800">
                <a:solidFill>
                  <a:schemeClr val="dk1"/>
                </a:solidFill>
                <a:latin typeface="Noto Sans Symbols"/>
                <a:ea typeface="Noto Sans Symbols"/>
                <a:cs typeface="Noto Sans Symbols"/>
                <a:sym typeface="Noto Sans Symbols"/>
              </a:rPr>
              <a:t>⎥</a:t>
            </a:r>
            <a:endParaRPr sz="1800">
              <a:solidFill>
                <a:schemeClr val="dk1"/>
              </a:solidFill>
              <a:latin typeface="Noto Sans Symbols"/>
              <a:ea typeface="Noto Sans Symbols"/>
              <a:cs typeface="Noto Sans Symbols"/>
              <a:sym typeface="Noto Sans Symbols"/>
            </a:endParaRPr>
          </a:p>
        </p:txBody>
      </p:sp>
      <p:sp>
        <p:nvSpPr>
          <p:cNvPr id="621" name="Google Shape;621;p32"/>
          <p:cNvSpPr txBox="1"/>
          <p:nvPr/>
        </p:nvSpPr>
        <p:spPr>
          <a:xfrm>
            <a:off x="2400857" y="3566680"/>
            <a:ext cx="104139" cy="19240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100">
                <a:solidFill>
                  <a:schemeClr val="dk1"/>
                </a:solidFill>
                <a:latin typeface="Arial"/>
                <a:ea typeface="Arial"/>
                <a:cs typeface="Arial"/>
                <a:sym typeface="Arial"/>
              </a:rPr>
              <a:t>1</a:t>
            </a:r>
            <a:endParaRPr sz="1100">
              <a:solidFill>
                <a:schemeClr val="dk1"/>
              </a:solidFill>
              <a:latin typeface="Arial"/>
              <a:ea typeface="Arial"/>
              <a:cs typeface="Arial"/>
              <a:sym typeface="Arial"/>
            </a:endParaRPr>
          </a:p>
        </p:txBody>
      </p:sp>
      <p:sp>
        <p:nvSpPr>
          <p:cNvPr id="622" name="Google Shape;622;p32"/>
          <p:cNvSpPr txBox="1"/>
          <p:nvPr/>
        </p:nvSpPr>
        <p:spPr>
          <a:xfrm>
            <a:off x="1962869" y="3566680"/>
            <a:ext cx="104139" cy="19240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100">
                <a:solidFill>
                  <a:schemeClr val="dk1"/>
                </a:solidFill>
                <a:latin typeface="Arial"/>
                <a:ea typeface="Arial"/>
                <a:cs typeface="Arial"/>
                <a:sym typeface="Arial"/>
              </a:rPr>
              <a:t>2</a:t>
            </a:r>
            <a:endParaRPr sz="1100">
              <a:solidFill>
                <a:schemeClr val="dk1"/>
              </a:solidFill>
              <a:latin typeface="Arial"/>
              <a:ea typeface="Arial"/>
              <a:cs typeface="Arial"/>
              <a:sym typeface="Arial"/>
            </a:endParaRPr>
          </a:p>
        </p:txBody>
      </p:sp>
      <p:sp>
        <p:nvSpPr>
          <p:cNvPr id="623" name="Google Shape;623;p32"/>
          <p:cNvSpPr txBox="1"/>
          <p:nvPr/>
        </p:nvSpPr>
        <p:spPr>
          <a:xfrm>
            <a:off x="1833948" y="3220194"/>
            <a:ext cx="2781935" cy="19240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100">
                <a:solidFill>
                  <a:schemeClr val="dk1"/>
                </a:solidFill>
                <a:latin typeface="Arial"/>
                <a:ea typeface="Arial"/>
                <a:cs typeface="Arial"/>
                <a:sym typeface="Arial"/>
              </a:rPr>
              <a:t>1	2	2	1</a:t>
            </a:r>
            <a:endParaRPr sz="1100">
              <a:solidFill>
                <a:schemeClr val="dk1"/>
              </a:solidFill>
              <a:latin typeface="Arial"/>
              <a:ea typeface="Arial"/>
              <a:cs typeface="Arial"/>
              <a:sym typeface="Arial"/>
            </a:endParaRPr>
          </a:p>
        </p:txBody>
      </p:sp>
      <p:sp>
        <p:nvSpPr>
          <p:cNvPr id="624" name="Google Shape;624;p32"/>
          <p:cNvSpPr txBox="1"/>
          <p:nvPr/>
        </p:nvSpPr>
        <p:spPr>
          <a:xfrm>
            <a:off x="2516256" y="2812056"/>
            <a:ext cx="382270" cy="19240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100">
                <a:solidFill>
                  <a:schemeClr val="dk1"/>
                </a:solidFill>
                <a:latin typeface="Arial"/>
                <a:ea typeface="Arial"/>
                <a:cs typeface="Arial"/>
                <a:sym typeface="Arial"/>
              </a:rPr>
              <a:t>1	2</a:t>
            </a:r>
            <a:endParaRPr sz="1100">
              <a:solidFill>
                <a:schemeClr val="dk1"/>
              </a:solidFill>
              <a:latin typeface="Arial"/>
              <a:ea typeface="Arial"/>
              <a:cs typeface="Arial"/>
              <a:sym typeface="Arial"/>
            </a:endParaRPr>
          </a:p>
        </p:txBody>
      </p:sp>
      <p:sp>
        <p:nvSpPr>
          <p:cNvPr id="625" name="Google Shape;625;p32"/>
          <p:cNvSpPr txBox="1"/>
          <p:nvPr/>
        </p:nvSpPr>
        <p:spPr>
          <a:xfrm>
            <a:off x="3779421" y="3403931"/>
            <a:ext cx="2339975" cy="354965"/>
          </a:xfrm>
          <a:prstGeom prst="rect">
            <a:avLst/>
          </a:prstGeom>
          <a:noFill/>
          <a:ln>
            <a:noFill/>
          </a:ln>
        </p:spPr>
        <p:txBody>
          <a:bodyPr anchorCtr="0" anchor="t" bIns="0" lIns="0" spcFirstLastPara="1" rIns="0" wrap="square" tIns="15225">
            <a:spAutoFit/>
          </a:bodyPr>
          <a:lstStyle/>
          <a:p>
            <a:pPr indent="0" lvl="0" marL="63500" marR="0" rtl="0" algn="l">
              <a:lnSpc>
                <a:spcPct val="92842"/>
              </a:lnSpc>
              <a:spcBef>
                <a:spcPts val="0"/>
              </a:spcBef>
              <a:spcAft>
                <a:spcPts val="0"/>
              </a:spcAft>
              <a:buNone/>
            </a:pPr>
            <a:r>
              <a:rPr lang="en-US" sz="1800">
                <a:solidFill>
                  <a:schemeClr val="dk1"/>
                </a:solidFill>
                <a:latin typeface="Arial"/>
                <a:ea typeface="Arial"/>
                <a:cs typeface="Arial"/>
                <a:sym typeface="Arial"/>
              </a:rPr>
              <a:t>s sin</a:t>
            </a:r>
            <a:r>
              <a:rPr baseline="30000" lang="en-US" sz="1650">
                <a:solidFill>
                  <a:schemeClr val="dk1"/>
                </a:solidFill>
                <a:latin typeface="Arial"/>
                <a:ea typeface="Arial"/>
                <a:cs typeface="Arial"/>
                <a:sym typeface="Arial"/>
              </a:rPr>
              <a:t>2 </a:t>
            </a:r>
            <a:r>
              <a:rPr lang="en-US" sz="1900">
                <a:solidFill>
                  <a:schemeClr val="dk1"/>
                </a:solidFill>
                <a:latin typeface="Noto Sans Symbols"/>
                <a:ea typeface="Noto Sans Symbols"/>
                <a:cs typeface="Noto Sans Symbols"/>
                <a:sym typeface="Noto Sans Symbols"/>
              </a:rPr>
              <a:t>θ</a:t>
            </a:r>
            <a:r>
              <a:rPr lang="en-US" sz="1900">
                <a:solidFill>
                  <a:schemeClr val="dk1"/>
                </a:solidFill>
                <a:latin typeface="Times New Roman"/>
                <a:ea typeface="Times New Roman"/>
                <a:cs typeface="Times New Roman"/>
                <a:sym typeface="Times New Roman"/>
              </a:rPr>
              <a:t>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imes New Roman"/>
                <a:ea typeface="Times New Roman"/>
                <a:cs typeface="Times New Roman"/>
                <a:sym typeface="Times New Roman"/>
              </a:rPr>
              <a:t> </a:t>
            </a:r>
            <a:r>
              <a:rPr lang="en-US" sz="1800">
                <a:solidFill>
                  <a:schemeClr val="dk1"/>
                </a:solidFill>
                <a:latin typeface="Arial"/>
                <a:ea typeface="Arial"/>
                <a:cs typeface="Arial"/>
                <a:sym typeface="Arial"/>
              </a:rPr>
              <a:t>s	cos</a:t>
            </a:r>
            <a:r>
              <a:rPr baseline="30000" lang="en-US" sz="1650">
                <a:solidFill>
                  <a:schemeClr val="dk1"/>
                </a:solidFill>
                <a:latin typeface="Arial"/>
                <a:ea typeface="Arial"/>
                <a:cs typeface="Arial"/>
                <a:sym typeface="Arial"/>
              </a:rPr>
              <a:t>2 </a:t>
            </a:r>
            <a:r>
              <a:rPr lang="en-US" sz="1900">
                <a:solidFill>
                  <a:schemeClr val="dk1"/>
                </a:solidFill>
                <a:latin typeface="Noto Sans Symbols"/>
                <a:ea typeface="Noto Sans Symbols"/>
                <a:cs typeface="Noto Sans Symbols"/>
                <a:sym typeface="Noto Sans Symbols"/>
              </a:rPr>
              <a:t>θ</a:t>
            </a:r>
            <a:r>
              <a:rPr lang="en-US" sz="1900">
                <a:solidFill>
                  <a:schemeClr val="dk1"/>
                </a:solidFill>
                <a:latin typeface="Times New Roman"/>
                <a:ea typeface="Times New Roman"/>
                <a:cs typeface="Times New Roman"/>
                <a:sym typeface="Times New Roman"/>
              </a:rPr>
              <a:t>	</a:t>
            </a:r>
            <a:r>
              <a:rPr lang="en-US" sz="1800">
                <a:solidFill>
                  <a:schemeClr val="dk1"/>
                </a:solidFill>
                <a:latin typeface="Arial"/>
                <a:ea typeface="Arial"/>
                <a:cs typeface="Arial"/>
                <a:sym typeface="Arial"/>
              </a:rPr>
              <a:t>0</a:t>
            </a:r>
            <a:endParaRPr sz="1800">
              <a:solidFill>
                <a:schemeClr val="dk1"/>
              </a:solidFill>
              <a:latin typeface="Arial"/>
              <a:ea typeface="Arial"/>
              <a:cs typeface="Arial"/>
              <a:sym typeface="Arial"/>
            </a:endParaRPr>
          </a:p>
          <a:p>
            <a:pPr indent="0" lvl="0" marL="177800" marR="0" rtl="0" algn="l">
              <a:lnSpc>
                <a:spcPct val="73181"/>
              </a:lnSpc>
              <a:spcBef>
                <a:spcPts val="0"/>
              </a:spcBef>
              <a:spcAft>
                <a:spcPts val="0"/>
              </a:spcAft>
              <a:buNone/>
            </a:pPr>
            <a:r>
              <a:rPr lang="en-US" sz="1100">
                <a:solidFill>
                  <a:schemeClr val="dk1"/>
                </a:solidFill>
                <a:latin typeface="Arial"/>
                <a:ea typeface="Arial"/>
                <a:cs typeface="Arial"/>
                <a:sym typeface="Arial"/>
              </a:rPr>
              <a:t>1	2</a:t>
            </a:r>
            <a:endParaRPr sz="1100">
              <a:solidFill>
                <a:schemeClr val="dk1"/>
              </a:solidFill>
              <a:latin typeface="Arial"/>
              <a:ea typeface="Arial"/>
              <a:cs typeface="Arial"/>
              <a:sym typeface="Arial"/>
            </a:endParaRPr>
          </a:p>
        </p:txBody>
      </p:sp>
      <p:sp>
        <p:nvSpPr>
          <p:cNvPr id="626" name="Google Shape;626;p32"/>
          <p:cNvSpPr txBox="1"/>
          <p:nvPr/>
        </p:nvSpPr>
        <p:spPr>
          <a:xfrm>
            <a:off x="2114302" y="3403931"/>
            <a:ext cx="1458595" cy="318135"/>
          </a:xfrm>
          <a:prstGeom prst="rect">
            <a:avLst/>
          </a:prstGeom>
          <a:noFill/>
          <a:ln>
            <a:noFill/>
          </a:ln>
        </p:spPr>
        <p:txBody>
          <a:bodyPr anchorCtr="0" anchor="t" bIns="0" lIns="0" spcFirstLastPara="1" rIns="0" wrap="square" tIns="15225">
            <a:spAutoFit/>
          </a:bodyPr>
          <a:lstStyle/>
          <a:p>
            <a:pPr indent="-172085" lvl="0" marL="184150" marR="0" rtl="0" algn="l">
              <a:lnSpc>
                <a:spcPct val="10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s )cos</a:t>
            </a:r>
            <a:r>
              <a:rPr lang="en-US" sz="1900">
                <a:solidFill>
                  <a:schemeClr val="dk1"/>
                </a:solidFill>
                <a:latin typeface="Noto Sans Symbols"/>
                <a:ea typeface="Noto Sans Symbols"/>
                <a:cs typeface="Noto Sans Symbols"/>
                <a:sym typeface="Noto Sans Symbols"/>
              </a:rPr>
              <a:t>θ</a:t>
            </a:r>
            <a:r>
              <a:rPr lang="en-US" sz="1900">
                <a:solidFill>
                  <a:schemeClr val="dk1"/>
                </a:solidFill>
                <a:latin typeface="Times New Roman"/>
                <a:ea typeface="Times New Roman"/>
                <a:cs typeface="Times New Roman"/>
                <a:sym typeface="Times New Roman"/>
              </a:rPr>
              <a:t> </a:t>
            </a:r>
            <a:r>
              <a:rPr lang="en-US" sz="1800">
                <a:solidFill>
                  <a:schemeClr val="dk1"/>
                </a:solidFill>
                <a:latin typeface="Arial"/>
                <a:ea typeface="Arial"/>
                <a:cs typeface="Arial"/>
                <a:sym typeface="Arial"/>
              </a:rPr>
              <a:t>sin</a:t>
            </a:r>
            <a:r>
              <a:rPr lang="en-US" sz="1900">
                <a:solidFill>
                  <a:schemeClr val="dk1"/>
                </a:solidFill>
                <a:latin typeface="Noto Sans Symbols"/>
                <a:ea typeface="Noto Sans Symbols"/>
                <a:cs typeface="Noto Sans Symbols"/>
                <a:sym typeface="Noto Sans Symbols"/>
              </a:rPr>
              <a:t>θ</a:t>
            </a:r>
            <a:endParaRPr sz="1900">
              <a:solidFill>
                <a:schemeClr val="dk1"/>
              </a:solidFill>
              <a:latin typeface="Noto Sans Symbols"/>
              <a:ea typeface="Noto Sans Symbols"/>
              <a:cs typeface="Noto Sans Symbols"/>
              <a:sym typeface="Noto Sans Symbols"/>
            </a:endParaRPr>
          </a:p>
        </p:txBody>
      </p:sp>
      <p:sp>
        <p:nvSpPr>
          <p:cNvPr id="627" name="Google Shape;627;p32"/>
          <p:cNvSpPr txBox="1"/>
          <p:nvPr/>
        </p:nvSpPr>
        <p:spPr>
          <a:xfrm>
            <a:off x="1590924" y="3057444"/>
            <a:ext cx="4118610" cy="318135"/>
          </a:xfrm>
          <a:prstGeom prst="rect">
            <a:avLst/>
          </a:prstGeom>
          <a:noFill/>
          <a:ln>
            <a:noFill/>
          </a:ln>
        </p:spPr>
        <p:txBody>
          <a:bodyPr anchorCtr="0" anchor="t" bIns="0" lIns="0" spcFirstLastPara="1" rIns="0" wrap="square" tIns="15225">
            <a:spAutoFit/>
          </a:bodyPr>
          <a:lstStyle/>
          <a:p>
            <a:pPr indent="0" lvl="0" marL="50800" marR="0" rtl="0" algn="l">
              <a:lnSpc>
                <a:spcPct val="100000"/>
              </a:lnSpc>
              <a:spcBef>
                <a:spcPts val="0"/>
              </a:spcBef>
              <a:spcAft>
                <a:spcPts val="0"/>
              </a:spcAft>
              <a:buNone/>
            </a:pPr>
            <a:r>
              <a:rPr baseline="30000" lang="en-US" sz="2700">
                <a:solidFill>
                  <a:schemeClr val="dk1"/>
                </a:solidFill>
                <a:latin typeface="Noto Sans Symbols"/>
                <a:ea typeface="Noto Sans Symbols"/>
                <a:cs typeface="Noto Sans Symbols"/>
                <a:sym typeface="Noto Sans Symbols"/>
              </a:rPr>
              <a:t>⎡</a:t>
            </a:r>
            <a:r>
              <a:rPr lang="en-US" sz="1800">
                <a:solidFill>
                  <a:schemeClr val="dk1"/>
                </a:solidFill>
                <a:latin typeface="Arial"/>
                <a:ea typeface="Arial"/>
                <a:cs typeface="Arial"/>
                <a:sym typeface="Arial"/>
              </a:rPr>
              <a:t>s  cos</a:t>
            </a:r>
            <a:r>
              <a:rPr baseline="30000" lang="en-US" sz="1650">
                <a:solidFill>
                  <a:schemeClr val="dk1"/>
                </a:solidFill>
                <a:latin typeface="Arial"/>
                <a:ea typeface="Arial"/>
                <a:cs typeface="Arial"/>
                <a:sym typeface="Arial"/>
              </a:rPr>
              <a:t>2 </a:t>
            </a:r>
            <a:r>
              <a:rPr lang="en-US" sz="1900">
                <a:solidFill>
                  <a:schemeClr val="dk1"/>
                </a:solidFill>
                <a:latin typeface="Noto Sans Symbols"/>
                <a:ea typeface="Noto Sans Symbols"/>
                <a:cs typeface="Noto Sans Symbols"/>
                <a:sym typeface="Noto Sans Symbols"/>
              </a:rPr>
              <a:t>θ</a:t>
            </a:r>
            <a:r>
              <a:rPr lang="en-US" sz="1900">
                <a:solidFill>
                  <a:schemeClr val="dk1"/>
                </a:solidFill>
                <a:latin typeface="Times New Roman"/>
                <a:ea typeface="Times New Roman"/>
                <a:cs typeface="Times New Roman"/>
                <a:sym typeface="Times New Roman"/>
              </a:rPr>
              <a:t>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imes New Roman"/>
                <a:ea typeface="Times New Roman"/>
                <a:cs typeface="Times New Roman"/>
                <a:sym typeface="Times New Roman"/>
              </a:rPr>
              <a:t> </a:t>
            </a:r>
            <a:r>
              <a:rPr lang="en-US" sz="1800">
                <a:solidFill>
                  <a:schemeClr val="dk1"/>
                </a:solidFill>
                <a:latin typeface="Arial"/>
                <a:ea typeface="Arial"/>
                <a:cs typeface="Arial"/>
                <a:sym typeface="Arial"/>
              </a:rPr>
              <a:t>s	sin</a:t>
            </a:r>
            <a:r>
              <a:rPr baseline="30000" lang="en-US" sz="1650">
                <a:solidFill>
                  <a:schemeClr val="dk1"/>
                </a:solidFill>
                <a:latin typeface="Arial"/>
                <a:ea typeface="Arial"/>
                <a:cs typeface="Arial"/>
                <a:sym typeface="Arial"/>
              </a:rPr>
              <a:t>2 </a:t>
            </a:r>
            <a:r>
              <a:rPr lang="en-US" sz="1900">
                <a:solidFill>
                  <a:schemeClr val="dk1"/>
                </a:solidFill>
                <a:latin typeface="Noto Sans Symbols"/>
                <a:ea typeface="Noto Sans Symbols"/>
                <a:cs typeface="Noto Sans Symbols"/>
                <a:sym typeface="Noto Sans Symbols"/>
              </a:rPr>
              <a:t>θ</a:t>
            </a:r>
            <a:r>
              <a:rPr lang="en-US" sz="1900">
                <a:solidFill>
                  <a:schemeClr val="dk1"/>
                </a:solidFill>
                <a:latin typeface="Times New Roman"/>
                <a:ea typeface="Times New Roman"/>
                <a:cs typeface="Times New Roman"/>
                <a:sym typeface="Times New Roman"/>
              </a:rPr>
              <a:t>	</a:t>
            </a:r>
            <a:r>
              <a:rPr lang="en-US" sz="1800">
                <a:solidFill>
                  <a:schemeClr val="dk1"/>
                </a:solidFill>
                <a:latin typeface="Arial"/>
                <a:ea typeface="Arial"/>
                <a:cs typeface="Arial"/>
                <a:sym typeface="Arial"/>
              </a:rPr>
              <a:t>(s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imes New Roman"/>
                <a:ea typeface="Times New Roman"/>
                <a:cs typeface="Times New Roman"/>
                <a:sym typeface="Times New Roman"/>
              </a:rPr>
              <a:t> </a:t>
            </a:r>
            <a:r>
              <a:rPr lang="en-US" sz="1800">
                <a:solidFill>
                  <a:schemeClr val="dk1"/>
                </a:solidFill>
                <a:latin typeface="Arial"/>
                <a:ea typeface="Arial"/>
                <a:cs typeface="Arial"/>
                <a:sym typeface="Arial"/>
              </a:rPr>
              <a:t>s )cos</a:t>
            </a:r>
            <a:r>
              <a:rPr lang="en-US" sz="1900">
                <a:solidFill>
                  <a:schemeClr val="dk1"/>
                </a:solidFill>
                <a:latin typeface="Noto Sans Symbols"/>
                <a:ea typeface="Noto Sans Symbols"/>
                <a:cs typeface="Noto Sans Symbols"/>
                <a:sym typeface="Noto Sans Symbols"/>
              </a:rPr>
              <a:t>θ</a:t>
            </a:r>
            <a:r>
              <a:rPr lang="en-US" sz="1900">
                <a:solidFill>
                  <a:schemeClr val="dk1"/>
                </a:solidFill>
                <a:latin typeface="Times New Roman"/>
                <a:ea typeface="Times New Roman"/>
                <a:cs typeface="Times New Roman"/>
                <a:sym typeface="Times New Roman"/>
              </a:rPr>
              <a:t> </a:t>
            </a:r>
            <a:r>
              <a:rPr lang="en-US" sz="1800">
                <a:solidFill>
                  <a:schemeClr val="dk1"/>
                </a:solidFill>
                <a:latin typeface="Arial"/>
                <a:ea typeface="Arial"/>
                <a:cs typeface="Arial"/>
                <a:sym typeface="Arial"/>
              </a:rPr>
              <a:t>sin</a:t>
            </a:r>
            <a:r>
              <a:rPr lang="en-US" sz="1900">
                <a:solidFill>
                  <a:schemeClr val="dk1"/>
                </a:solidFill>
                <a:latin typeface="Noto Sans Symbols"/>
                <a:ea typeface="Noto Sans Symbols"/>
                <a:cs typeface="Noto Sans Symbols"/>
                <a:sym typeface="Noto Sans Symbols"/>
              </a:rPr>
              <a:t>θ</a:t>
            </a:r>
            <a:endParaRPr sz="1900">
              <a:solidFill>
                <a:schemeClr val="dk1"/>
              </a:solidFill>
              <a:latin typeface="Noto Sans Symbols"/>
              <a:ea typeface="Noto Sans Symbols"/>
              <a:cs typeface="Noto Sans Symbols"/>
              <a:sym typeface="Noto Sans Symbols"/>
            </a:endParaRPr>
          </a:p>
        </p:txBody>
      </p:sp>
      <p:sp>
        <p:nvSpPr>
          <p:cNvPr id="628" name="Google Shape;628;p32"/>
          <p:cNvSpPr txBox="1"/>
          <p:nvPr/>
        </p:nvSpPr>
        <p:spPr>
          <a:xfrm>
            <a:off x="1393651" y="2649306"/>
            <a:ext cx="2207895" cy="318135"/>
          </a:xfrm>
          <a:prstGeom prst="rect">
            <a:avLst/>
          </a:prstGeom>
          <a:noFill/>
          <a:ln>
            <a:noFill/>
          </a:ln>
        </p:spPr>
        <p:txBody>
          <a:bodyPr anchorCtr="0" anchor="t" bIns="0" lIns="0" spcFirstLastPara="1" rIns="0" wrap="square" tIns="15225">
            <a:spAutoFit/>
          </a:bodyPr>
          <a:lstStyle/>
          <a:p>
            <a:pPr indent="0" lvl="0" marL="38100" marR="0" rtl="0" algn="l">
              <a:lnSpc>
                <a:spcPct val="100000"/>
              </a:lnSpc>
              <a:spcBef>
                <a:spcPts val="0"/>
              </a:spcBef>
              <a:spcAft>
                <a:spcPts val="0"/>
              </a:spcAft>
              <a:buNone/>
            </a:pPr>
            <a:r>
              <a:rPr lang="en-US" sz="1800">
                <a:solidFill>
                  <a:schemeClr val="dk1"/>
                </a:solidFill>
                <a:latin typeface="Arial"/>
                <a:ea typeface="Arial"/>
                <a:cs typeface="Arial"/>
                <a:sym typeface="Arial"/>
              </a:rPr>
              <a:t>R</a:t>
            </a:r>
            <a:r>
              <a:rPr baseline="30000" lang="en-US" sz="1650">
                <a:solidFill>
                  <a:schemeClr val="dk1"/>
                </a:solidFill>
                <a:latin typeface="Noto Sans Symbols"/>
                <a:ea typeface="Noto Sans Symbols"/>
                <a:cs typeface="Noto Sans Symbols"/>
                <a:sym typeface="Noto Sans Symbols"/>
              </a:rPr>
              <a:t>−</a:t>
            </a:r>
            <a:r>
              <a:rPr baseline="30000" lang="en-US" sz="1650">
                <a:solidFill>
                  <a:schemeClr val="dk1"/>
                </a:solidFill>
                <a:latin typeface="Arial"/>
                <a:ea typeface="Arial"/>
                <a:cs typeface="Arial"/>
                <a:sym typeface="Arial"/>
              </a:rPr>
              <a:t>1</a:t>
            </a:r>
            <a:r>
              <a:rPr lang="en-US" sz="1800">
                <a:solidFill>
                  <a:schemeClr val="dk1"/>
                </a:solidFill>
                <a:latin typeface="Arial"/>
                <a:ea typeface="Arial"/>
                <a:cs typeface="Arial"/>
                <a:sym typeface="Arial"/>
              </a:rPr>
              <a:t>(</a:t>
            </a:r>
            <a:r>
              <a:rPr lang="en-US" sz="1900">
                <a:solidFill>
                  <a:schemeClr val="dk1"/>
                </a:solidFill>
                <a:latin typeface="Noto Sans Symbols"/>
                <a:ea typeface="Noto Sans Symbols"/>
                <a:cs typeface="Noto Sans Symbols"/>
                <a:sym typeface="Noto Sans Symbols"/>
              </a:rPr>
              <a:t>θ</a:t>
            </a:r>
            <a:r>
              <a:rPr lang="en-US" sz="1900">
                <a:solidFill>
                  <a:schemeClr val="dk1"/>
                </a:solidFill>
                <a:latin typeface="Times New Roman"/>
                <a:ea typeface="Times New Roman"/>
                <a:cs typeface="Times New Roman"/>
                <a:sym typeface="Times New Roman"/>
              </a:rPr>
              <a:t> </a:t>
            </a:r>
            <a:r>
              <a:rPr lang="en-US" sz="1800">
                <a:solidFill>
                  <a:schemeClr val="dk1"/>
                </a:solidFill>
                <a:latin typeface="Arial"/>
                <a:ea typeface="Arial"/>
                <a:cs typeface="Arial"/>
                <a:sym typeface="Arial"/>
              </a:rPr>
              <a:t>)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imes New Roman"/>
                <a:ea typeface="Times New Roman"/>
                <a:cs typeface="Times New Roman"/>
                <a:sym typeface="Times New Roman"/>
              </a:rPr>
              <a:t> </a:t>
            </a:r>
            <a:r>
              <a:rPr lang="en-US" sz="1800">
                <a:solidFill>
                  <a:schemeClr val="dk1"/>
                </a:solidFill>
                <a:latin typeface="Arial"/>
                <a:ea typeface="Arial"/>
                <a:cs typeface="Arial"/>
                <a:sym typeface="Arial"/>
              </a:rPr>
              <a:t>S(s ,s  ) </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Arial"/>
                <a:ea typeface="Arial"/>
                <a:cs typeface="Arial"/>
                <a:sym typeface="Arial"/>
              </a:rPr>
              <a:t>R(</a:t>
            </a:r>
            <a:r>
              <a:rPr lang="en-US" sz="1900">
                <a:solidFill>
                  <a:schemeClr val="dk1"/>
                </a:solidFill>
                <a:latin typeface="Noto Sans Symbols"/>
                <a:ea typeface="Noto Sans Symbols"/>
                <a:cs typeface="Noto Sans Symbols"/>
                <a:sym typeface="Noto Sans Symbols"/>
              </a:rPr>
              <a:t>θ</a:t>
            </a:r>
            <a:r>
              <a:rPr lang="en-US" sz="1900">
                <a:solidFill>
                  <a:schemeClr val="dk1"/>
                </a:solidFill>
                <a:latin typeface="Times New Roman"/>
                <a:ea typeface="Times New Roman"/>
                <a:cs typeface="Times New Roman"/>
                <a:sym typeface="Times New Roman"/>
              </a:rPr>
              <a:t> </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629" name="Google Shape;629;p32"/>
          <p:cNvGrpSpPr/>
          <p:nvPr/>
        </p:nvGrpSpPr>
        <p:grpSpPr>
          <a:xfrm>
            <a:off x="2662428" y="4149851"/>
            <a:ext cx="2199640" cy="2030477"/>
            <a:chOff x="2662428" y="4149851"/>
            <a:chExt cx="2199640" cy="2030477"/>
          </a:xfrm>
        </p:grpSpPr>
        <p:sp>
          <p:nvSpPr>
            <p:cNvPr id="630" name="Google Shape;630;p32"/>
            <p:cNvSpPr/>
            <p:nvPr/>
          </p:nvSpPr>
          <p:spPr>
            <a:xfrm>
              <a:off x="2662428" y="4149851"/>
              <a:ext cx="2199640" cy="1542415"/>
            </a:xfrm>
            <a:custGeom>
              <a:rect b="b" l="l" r="r" t="t"/>
              <a:pathLst>
                <a:path extrusionOk="0" h="1542414" w="2199640">
                  <a:moveTo>
                    <a:pt x="2199132" y="1504188"/>
                  </a:moveTo>
                  <a:lnTo>
                    <a:pt x="2186432" y="1497838"/>
                  </a:lnTo>
                  <a:lnTo>
                    <a:pt x="2122932" y="1466088"/>
                  </a:lnTo>
                  <a:lnTo>
                    <a:pt x="2122932" y="1497838"/>
                  </a:lnTo>
                  <a:lnTo>
                    <a:pt x="44450" y="1497838"/>
                  </a:lnTo>
                  <a:lnTo>
                    <a:pt x="44450" y="76200"/>
                  </a:lnTo>
                  <a:lnTo>
                    <a:pt x="76200" y="76200"/>
                  </a:lnTo>
                  <a:lnTo>
                    <a:pt x="69850" y="63500"/>
                  </a:lnTo>
                  <a:lnTo>
                    <a:pt x="38100" y="0"/>
                  </a:lnTo>
                  <a:lnTo>
                    <a:pt x="0" y="76200"/>
                  </a:lnTo>
                  <a:lnTo>
                    <a:pt x="31750" y="76200"/>
                  </a:lnTo>
                  <a:lnTo>
                    <a:pt x="31750" y="1504188"/>
                  </a:lnTo>
                  <a:lnTo>
                    <a:pt x="38100" y="1504188"/>
                  </a:lnTo>
                  <a:lnTo>
                    <a:pt x="38100" y="1510538"/>
                  </a:lnTo>
                  <a:lnTo>
                    <a:pt x="2122932" y="1510538"/>
                  </a:lnTo>
                  <a:lnTo>
                    <a:pt x="2122932" y="1542288"/>
                  </a:lnTo>
                  <a:lnTo>
                    <a:pt x="2186432" y="1510538"/>
                  </a:lnTo>
                  <a:lnTo>
                    <a:pt x="2199132" y="1504188"/>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32"/>
            <p:cNvSpPr/>
            <p:nvPr/>
          </p:nvSpPr>
          <p:spPr>
            <a:xfrm>
              <a:off x="2694686" y="4346448"/>
              <a:ext cx="1118870" cy="1833880"/>
            </a:xfrm>
            <a:custGeom>
              <a:rect b="b" l="l" r="r" t="t"/>
              <a:pathLst>
                <a:path extrusionOk="0" h="1833879" w="1118870">
                  <a:moveTo>
                    <a:pt x="1118362" y="1831848"/>
                  </a:moveTo>
                  <a:lnTo>
                    <a:pt x="1101572" y="1810524"/>
                  </a:lnTo>
                  <a:lnTo>
                    <a:pt x="1065657" y="1764893"/>
                  </a:lnTo>
                  <a:lnTo>
                    <a:pt x="1052106" y="1793608"/>
                  </a:lnTo>
                  <a:lnTo>
                    <a:pt x="14224" y="1304556"/>
                  </a:lnTo>
                  <a:lnTo>
                    <a:pt x="570064" y="72059"/>
                  </a:lnTo>
                  <a:lnTo>
                    <a:pt x="599059" y="85090"/>
                  </a:lnTo>
                  <a:lnTo>
                    <a:pt x="597852" y="55245"/>
                  </a:lnTo>
                  <a:lnTo>
                    <a:pt x="595617" y="0"/>
                  </a:lnTo>
                  <a:lnTo>
                    <a:pt x="529590" y="53848"/>
                  </a:lnTo>
                  <a:lnTo>
                    <a:pt x="558507" y="66865"/>
                  </a:lnTo>
                  <a:lnTo>
                    <a:pt x="0" y="1304975"/>
                  </a:lnTo>
                  <a:lnTo>
                    <a:pt x="5842" y="1307592"/>
                  </a:lnTo>
                  <a:lnTo>
                    <a:pt x="3175" y="1313332"/>
                  </a:lnTo>
                  <a:lnTo>
                    <a:pt x="1046683" y="1805127"/>
                  </a:lnTo>
                  <a:lnTo>
                    <a:pt x="1033145" y="1833829"/>
                  </a:lnTo>
                  <a:lnTo>
                    <a:pt x="1118362" y="1831848"/>
                  </a:lnTo>
                  <a:close/>
                </a:path>
              </a:pathLst>
            </a:custGeom>
            <a:solidFill>
              <a:srgbClr val="99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32"/>
            <p:cNvSpPr/>
            <p:nvPr/>
          </p:nvSpPr>
          <p:spPr>
            <a:xfrm>
              <a:off x="2700527" y="5654040"/>
              <a:ext cx="457200" cy="196850"/>
            </a:xfrm>
            <a:custGeom>
              <a:rect b="b" l="l" r="r" t="t"/>
              <a:pathLst>
                <a:path extrusionOk="0" h="196850" w="457200">
                  <a:moveTo>
                    <a:pt x="457200" y="0"/>
                  </a:moveTo>
                  <a:lnTo>
                    <a:pt x="0" y="0"/>
                  </a:lnTo>
                  <a:lnTo>
                    <a:pt x="457200" y="196596"/>
                  </a:lnTo>
                  <a:lnTo>
                    <a:pt x="457200" y="0"/>
                  </a:lnTo>
                  <a:close/>
                </a:path>
              </a:pathLst>
            </a:custGeom>
            <a:solidFill>
              <a:srgbClr val="FF99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33" name="Google Shape;633;p32"/>
          <p:cNvSpPr txBox="1"/>
          <p:nvPr/>
        </p:nvSpPr>
        <p:spPr>
          <a:xfrm>
            <a:off x="3038128" y="5467323"/>
            <a:ext cx="176530" cy="3848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350">
                <a:solidFill>
                  <a:schemeClr val="dk1"/>
                </a:solidFill>
                <a:latin typeface="Noto Sans Symbols"/>
                <a:ea typeface="Noto Sans Symbols"/>
                <a:cs typeface="Noto Sans Symbols"/>
                <a:sym typeface="Noto Sans Symbols"/>
              </a:rPr>
              <a:t>θ</a:t>
            </a:r>
            <a:endParaRPr sz="2350">
              <a:solidFill>
                <a:schemeClr val="dk1"/>
              </a:solidFill>
              <a:latin typeface="Noto Sans Symbols"/>
              <a:ea typeface="Noto Sans Symbols"/>
              <a:cs typeface="Noto Sans Symbols"/>
              <a:sym typeface="Noto Sans Symbols"/>
            </a:endParaRPr>
          </a:p>
        </p:txBody>
      </p:sp>
      <p:sp>
        <p:nvSpPr>
          <p:cNvPr id="634" name="Google Shape;634;p32"/>
          <p:cNvSpPr txBox="1"/>
          <p:nvPr/>
        </p:nvSpPr>
        <p:spPr>
          <a:xfrm>
            <a:off x="3302000" y="4197857"/>
            <a:ext cx="19621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rgbClr val="446DB1"/>
                </a:solidFill>
                <a:latin typeface="Arial"/>
                <a:ea typeface="Arial"/>
                <a:cs typeface="Arial"/>
                <a:sym typeface="Arial"/>
              </a:rPr>
              <a:t>s1</a:t>
            </a:r>
            <a:endParaRPr sz="1200">
              <a:solidFill>
                <a:schemeClr val="dk1"/>
              </a:solidFill>
              <a:latin typeface="Arial"/>
              <a:ea typeface="Arial"/>
              <a:cs typeface="Arial"/>
              <a:sym typeface="Arial"/>
            </a:endParaRPr>
          </a:p>
        </p:txBody>
      </p:sp>
      <p:sp>
        <p:nvSpPr>
          <p:cNvPr id="635" name="Google Shape;635;p32"/>
          <p:cNvSpPr txBox="1"/>
          <p:nvPr/>
        </p:nvSpPr>
        <p:spPr>
          <a:xfrm>
            <a:off x="3892422" y="6011976"/>
            <a:ext cx="19621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rgbClr val="446DB1"/>
                </a:solidFill>
                <a:latin typeface="Arial"/>
                <a:ea typeface="Arial"/>
                <a:cs typeface="Arial"/>
                <a:sym typeface="Arial"/>
              </a:rPr>
              <a:t>s2</a:t>
            </a:r>
            <a:endParaRPr sz="1200">
              <a:solidFill>
                <a:schemeClr val="dk1"/>
              </a:solidFill>
              <a:latin typeface="Arial"/>
              <a:ea typeface="Arial"/>
              <a:cs typeface="Arial"/>
              <a:sym typeface="Arial"/>
            </a:endParaRPr>
          </a:p>
        </p:txBody>
      </p:sp>
      <p:sp>
        <p:nvSpPr>
          <p:cNvPr id="636" name="Google Shape;636;p32"/>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33"/>
          <p:cNvSpPr txBox="1"/>
          <p:nvPr>
            <p:ph type="title"/>
          </p:nvPr>
        </p:nvSpPr>
        <p:spPr>
          <a:xfrm>
            <a:off x="618540" y="428701"/>
            <a:ext cx="521335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General Scaling Directions</a:t>
            </a:r>
            <a:endParaRPr sz="2800"/>
          </a:p>
        </p:txBody>
      </p:sp>
      <p:sp>
        <p:nvSpPr>
          <p:cNvPr id="642" name="Google Shape;642;p33"/>
          <p:cNvSpPr txBox="1"/>
          <p:nvPr/>
        </p:nvSpPr>
        <p:spPr>
          <a:xfrm>
            <a:off x="547217" y="1510029"/>
            <a:ext cx="4380230" cy="391160"/>
          </a:xfrm>
          <a:prstGeom prst="rect">
            <a:avLst/>
          </a:prstGeom>
          <a:noFill/>
          <a:ln>
            <a:noFill/>
          </a:ln>
        </p:spPr>
        <p:txBody>
          <a:bodyPr anchorCtr="0" anchor="t" bIns="0" lIns="0" spcFirstLastPara="1" rIns="0" wrap="square" tIns="12700">
            <a:spAutoFit/>
          </a:bodyPr>
          <a:lstStyle/>
          <a:p>
            <a:pPr indent="-426719" lvl="0" marL="439419" marR="0" rtl="0" algn="l">
              <a:lnSpc>
                <a:spcPct val="100000"/>
              </a:lnSpc>
              <a:spcBef>
                <a:spcPts val="0"/>
              </a:spcBef>
              <a:spcAft>
                <a:spcPts val="0"/>
              </a:spcAft>
              <a:buClr>
                <a:srgbClr val="244A70"/>
              </a:buClr>
              <a:buSzPts val="2400"/>
              <a:buFont typeface="Arial"/>
              <a:buChar char="•"/>
            </a:pPr>
            <a:r>
              <a:rPr lang="en-US" sz="2400">
                <a:solidFill>
                  <a:srgbClr val="244A70"/>
                </a:solidFill>
                <a:latin typeface="Arial"/>
                <a:ea typeface="Arial"/>
                <a:cs typeface="Arial"/>
                <a:sym typeface="Arial"/>
              </a:rPr>
              <a:t>Converted to a parallelogram</a:t>
            </a:r>
            <a:endParaRPr sz="2400">
              <a:solidFill>
                <a:schemeClr val="dk1"/>
              </a:solidFill>
              <a:latin typeface="Arial"/>
              <a:ea typeface="Arial"/>
              <a:cs typeface="Arial"/>
              <a:sym typeface="Arial"/>
            </a:endParaRPr>
          </a:p>
        </p:txBody>
      </p:sp>
      <p:sp>
        <p:nvSpPr>
          <p:cNvPr id="643" name="Google Shape;643;p33"/>
          <p:cNvSpPr txBox="1"/>
          <p:nvPr/>
        </p:nvSpPr>
        <p:spPr>
          <a:xfrm>
            <a:off x="6896218" y="5111767"/>
            <a:ext cx="114935" cy="3524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150">
                <a:solidFill>
                  <a:schemeClr val="dk1"/>
                </a:solidFill>
                <a:latin typeface="Noto Sans Symbols"/>
                <a:ea typeface="Noto Sans Symbols"/>
                <a:cs typeface="Noto Sans Symbols"/>
                <a:sym typeface="Noto Sans Symbols"/>
              </a:rPr>
              <a:t>⎥</a:t>
            </a:r>
            <a:endParaRPr sz="2150">
              <a:solidFill>
                <a:schemeClr val="dk1"/>
              </a:solidFill>
              <a:latin typeface="Noto Sans Symbols"/>
              <a:ea typeface="Noto Sans Symbols"/>
              <a:cs typeface="Noto Sans Symbols"/>
              <a:sym typeface="Noto Sans Symbols"/>
            </a:endParaRPr>
          </a:p>
        </p:txBody>
      </p:sp>
      <p:sp>
        <p:nvSpPr>
          <p:cNvPr id="644" name="Google Shape;644;p33"/>
          <p:cNvSpPr txBox="1"/>
          <p:nvPr/>
        </p:nvSpPr>
        <p:spPr>
          <a:xfrm>
            <a:off x="2735111" y="5111767"/>
            <a:ext cx="165735" cy="613410"/>
          </a:xfrm>
          <a:prstGeom prst="rect">
            <a:avLst/>
          </a:prstGeom>
          <a:noFill/>
          <a:ln>
            <a:noFill/>
          </a:ln>
        </p:spPr>
        <p:txBody>
          <a:bodyPr anchorCtr="0" anchor="t" bIns="0" lIns="0" spcFirstLastPara="1" rIns="0" wrap="square" tIns="12050">
            <a:spAutoFit/>
          </a:bodyPr>
          <a:lstStyle/>
          <a:p>
            <a:pPr indent="0" lvl="0" marL="38100" marR="0" rtl="0" algn="l">
              <a:lnSpc>
                <a:spcPct val="107906"/>
              </a:lnSpc>
              <a:spcBef>
                <a:spcPts val="0"/>
              </a:spcBef>
              <a:spcAft>
                <a:spcPts val="0"/>
              </a:spcAft>
              <a:buNone/>
            </a:pPr>
            <a:r>
              <a:rPr lang="en-US" sz="2150">
                <a:solidFill>
                  <a:schemeClr val="dk1"/>
                </a:solidFill>
                <a:latin typeface="Noto Sans Symbols"/>
                <a:ea typeface="Noto Sans Symbols"/>
                <a:cs typeface="Noto Sans Symbols"/>
                <a:sym typeface="Noto Sans Symbols"/>
              </a:rPr>
              <a:t>⎢</a:t>
            </a:r>
            <a:endParaRPr sz="2150">
              <a:solidFill>
                <a:schemeClr val="dk1"/>
              </a:solidFill>
              <a:latin typeface="Noto Sans Symbols"/>
              <a:ea typeface="Noto Sans Symbols"/>
              <a:cs typeface="Noto Sans Symbols"/>
              <a:sym typeface="Noto Sans Symbols"/>
            </a:endParaRPr>
          </a:p>
          <a:p>
            <a:pPr indent="0" lvl="0" marL="38100" marR="0" rtl="0" algn="l">
              <a:lnSpc>
                <a:spcPct val="71937"/>
              </a:lnSpc>
              <a:spcBef>
                <a:spcPts val="0"/>
              </a:spcBef>
              <a:spcAft>
                <a:spcPts val="0"/>
              </a:spcAft>
              <a:buNone/>
            </a:pPr>
            <a:r>
              <a:rPr lang="en-US" sz="2150">
                <a:solidFill>
                  <a:schemeClr val="dk1"/>
                </a:solidFill>
                <a:latin typeface="Noto Sans Symbols"/>
                <a:ea typeface="Noto Sans Symbols"/>
                <a:cs typeface="Noto Sans Symbols"/>
                <a:sym typeface="Noto Sans Symbols"/>
              </a:rPr>
              <a:t>⎢</a:t>
            </a:r>
            <a:r>
              <a:rPr baseline="-25000" lang="en-US" sz="3225">
                <a:solidFill>
                  <a:schemeClr val="dk1"/>
                </a:solidFill>
                <a:latin typeface="Noto Sans Symbols"/>
                <a:ea typeface="Noto Sans Symbols"/>
                <a:cs typeface="Noto Sans Symbols"/>
                <a:sym typeface="Noto Sans Symbols"/>
              </a:rPr>
              <a:t>⎣</a:t>
            </a:r>
            <a:endParaRPr baseline="-25000" sz="3225">
              <a:solidFill>
                <a:schemeClr val="dk1"/>
              </a:solidFill>
              <a:latin typeface="Noto Sans Symbols"/>
              <a:ea typeface="Noto Sans Symbols"/>
              <a:cs typeface="Noto Sans Symbols"/>
              <a:sym typeface="Noto Sans Symbols"/>
            </a:endParaRPr>
          </a:p>
        </p:txBody>
      </p:sp>
      <p:sp>
        <p:nvSpPr>
          <p:cNvPr id="645" name="Google Shape;645;p33"/>
          <p:cNvSpPr txBox="1"/>
          <p:nvPr/>
        </p:nvSpPr>
        <p:spPr>
          <a:xfrm>
            <a:off x="6748096" y="5372904"/>
            <a:ext cx="288290" cy="352425"/>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None/>
            </a:pPr>
            <a:r>
              <a:rPr baseline="-25000" lang="en-US" sz="3225">
                <a:solidFill>
                  <a:schemeClr val="dk1"/>
                </a:solidFill>
                <a:latin typeface="Times New Roman"/>
                <a:ea typeface="Times New Roman"/>
                <a:cs typeface="Times New Roman"/>
                <a:sym typeface="Times New Roman"/>
              </a:rPr>
              <a:t>1</a:t>
            </a:r>
            <a:r>
              <a:rPr lang="en-US" sz="2150">
                <a:solidFill>
                  <a:schemeClr val="dk1"/>
                </a:solidFill>
                <a:latin typeface="Noto Sans Symbols"/>
                <a:ea typeface="Noto Sans Symbols"/>
                <a:cs typeface="Noto Sans Symbols"/>
                <a:sym typeface="Noto Sans Symbols"/>
              </a:rPr>
              <a:t>⎥</a:t>
            </a:r>
            <a:r>
              <a:rPr baseline="-25000" lang="en-US" sz="3225">
                <a:solidFill>
                  <a:schemeClr val="dk1"/>
                </a:solidFill>
                <a:latin typeface="Noto Sans Symbols"/>
                <a:ea typeface="Noto Sans Symbols"/>
                <a:cs typeface="Noto Sans Symbols"/>
                <a:sym typeface="Noto Sans Symbols"/>
              </a:rPr>
              <a:t>⎦</a:t>
            </a:r>
            <a:endParaRPr baseline="-25000" sz="3225">
              <a:solidFill>
                <a:schemeClr val="dk1"/>
              </a:solidFill>
              <a:latin typeface="Noto Sans Symbols"/>
              <a:ea typeface="Noto Sans Symbols"/>
              <a:cs typeface="Noto Sans Symbols"/>
              <a:sym typeface="Noto Sans Symbols"/>
            </a:endParaRPr>
          </a:p>
        </p:txBody>
      </p:sp>
      <p:sp>
        <p:nvSpPr>
          <p:cNvPr id="646" name="Google Shape;646;p33"/>
          <p:cNvSpPr txBox="1"/>
          <p:nvPr/>
        </p:nvSpPr>
        <p:spPr>
          <a:xfrm>
            <a:off x="5628674" y="5422016"/>
            <a:ext cx="142240" cy="3524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150">
                <a:solidFill>
                  <a:schemeClr val="dk1"/>
                </a:solidFill>
                <a:latin typeface="Times New Roman"/>
                <a:ea typeface="Times New Roman"/>
                <a:cs typeface="Times New Roman"/>
                <a:sym typeface="Times New Roman"/>
              </a:rPr>
              <a:t>0</a:t>
            </a:r>
            <a:endParaRPr sz="2150">
              <a:solidFill>
                <a:schemeClr val="dk1"/>
              </a:solidFill>
              <a:latin typeface="Times New Roman"/>
              <a:ea typeface="Times New Roman"/>
              <a:cs typeface="Times New Roman"/>
              <a:sym typeface="Times New Roman"/>
            </a:endParaRPr>
          </a:p>
        </p:txBody>
      </p:sp>
      <p:sp>
        <p:nvSpPr>
          <p:cNvPr id="647" name="Google Shape;647;p33"/>
          <p:cNvSpPr txBox="1"/>
          <p:nvPr/>
        </p:nvSpPr>
        <p:spPr>
          <a:xfrm>
            <a:off x="3666482" y="5422016"/>
            <a:ext cx="142240" cy="3524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150">
                <a:solidFill>
                  <a:schemeClr val="dk1"/>
                </a:solidFill>
                <a:latin typeface="Times New Roman"/>
                <a:ea typeface="Times New Roman"/>
                <a:cs typeface="Times New Roman"/>
                <a:sym typeface="Times New Roman"/>
              </a:rPr>
              <a:t>0</a:t>
            </a:r>
            <a:endParaRPr sz="2150">
              <a:solidFill>
                <a:schemeClr val="dk1"/>
              </a:solidFill>
              <a:latin typeface="Times New Roman"/>
              <a:ea typeface="Times New Roman"/>
              <a:cs typeface="Times New Roman"/>
              <a:sym typeface="Times New Roman"/>
            </a:endParaRPr>
          </a:p>
        </p:txBody>
      </p:sp>
      <p:sp>
        <p:nvSpPr>
          <p:cNvPr id="648" name="Google Shape;648;p33"/>
          <p:cNvSpPr txBox="1"/>
          <p:nvPr/>
        </p:nvSpPr>
        <p:spPr>
          <a:xfrm>
            <a:off x="6775435" y="4590012"/>
            <a:ext cx="235585" cy="612775"/>
          </a:xfrm>
          <a:prstGeom prst="rect">
            <a:avLst/>
          </a:prstGeom>
          <a:noFill/>
          <a:ln>
            <a:noFill/>
          </a:ln>
        </p:spPr>
        <p:txBody>
          <a:bodyPr anchorCtr="0" anchor="t" bIns="0" lIns="0" spcFirstLastPara="1" rIns="0" wrap="square" tIns="12050">
            <a:spAutoFit/>
          </a:bodyPr>
          <a:lstStyle/>
          <a:p>
            <a:pPr indent="0" lvl="0" marL="12700" marR="0" rtl="0" algn="l">
              <a:lnSpc>
                <a:spcPct val="71782"/>
              </a:lnSpc>
              <a:spcBef>
                <a:spcPts val="0"/>
              </a:spcBef>
              <a:spcAft>
                <a:spcPts val="0"/>
              </a:spcAft>
              <a:buNone/>
            </a:pPr>
            <a:r>
              <a:rPr baseline="-25000" lang="en-US" sz="3225">
                <a:solidFill>
                  <a:schemeClr val="dk1"/>
                </a:solidFill>
                <a:latin typeface="Times New Roman"/>
                <a:ea typeface="Times New Roman"/>
                <a:cs typeface="Times New Roman"/>
                <a:sym typeface="Times New Roman"/>
              </a:rPr>
              <a:t>0</a:t>
            </a:r>
            <a:r>
              <a:rPr lang="en-US" sz="2150">
                <a:solidFill>
                  <a:schemeClr val="dk1"/>
                </a:solidFill>
                <a:latin typeface="Noto Sans Symbols"/>
                <a:ea typeface="Noto Sans Symbols"/>
                <a:cs typeface="Noto Sans Symbols"/>
                <a:sym typeface="Noto Sans Symbols"/>
              </a:rPr>
              <a:t>⎤</a:t>
            </a:r>
            <a:endParaRPr sz="2150">
              <a:solidFill>
                <a:schemeClr val="dk1"/>
              </a:solidFill>
              <a:latin typeface="Noto Sans Symbols"/>
              <a:ea typeface="Noto Sans Symbols"/>
              <a:cs typeface="Noto Sans Symbols"/>
              <a:sym typeface="Noto Sans Symbols"/>
            </a:endParaRPr>
          </a:p>
          <a:p>
            <a:pPr indent="0" lvl="0" marL="133350" marR="0" rtl="0" algn="l">
              <a:lnSpc>
                <a:spcPct val="107674"/>
              </a:lnSpc>
              <a:spcBef>
                <a:spcPts val="0"/>
              </a:spcBef>
              <a:spcAft>
                <a:spcPts val="0"/>
              </a:spcAft>
              <a:buNone/>
            </a:pPr>
            <a:r>
              <a:rPr lang="en-US" sz="2150">
                <a:solidFill>
                  <a:schemeClr val="dk1"/>
                </a:solidFill>
                <a:latin typeface="Noto Sans Symbols"/>
                <a:ea typeface="Noto Sans Symbols"/>
                <a:cs typeface="Noto Sans Symbols"/>
                <a:sym typeface="Noto Sans Symbols"/>
              </a:rPr>
              <a:t>⎥</a:t>
            </a:r>
            <a:endParaRPr sz="2150">
              <a:solidFill>
                <a:schemeClr val="dk1"/>
              </a:solidFill>
              <a:latin typeface="Noto Sans Symbols"/>
              <a:ea typeface="Noto Sans Symbols"/>
              <a:cs typeface="Noto Sans Symbols"/>
              <a:sym typeface="Noto Sans Symbols"/>
            </a:endParaRPr>
          </a:p>
        </p:txBody>
      </p:sp>
      <p:sp>
        <p:nvSpPr>
          <p:cNvPr id="649" name="Google Shape;649;p33"/>
          <p:cNvSpPr txBox="1"/>
          <p:nvPr/>
        </p:nvSpPr>
        <p:spPr>
          <a:xfrm>
            <a:off x="3059270" y="5194342"/>
            <a:ext cx="474980" cy="2165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50">
                <a:solidFill>
                  <a:schemeClr val="dk1"/>
                </a:solidFill>
                <a:latin typeface="Times New Roman"/>
                <a:ea typeface="Times New Roman"/>
                <a:cs typeface="Times New Roman"/>
                <a:sym typeface="Times New Roman"/>
              </a:rPr>
              <a:t>2	1</a:t>
            </a:r>
            <a:endParaRPr sz="1250">
              <a:solidFill>
                <a:schemeClr val="dk1"/>
              </a:solidFill>
              <a:latin typeface="Times New Roman"/>
              <a:ea typeface="Times New Roman"/>
              <a:cs typeface="Times New Roman"/>
              <a:sym typeface="Times New Roman"/>
            </a:endParaRPr>
          </a:p>
        </p:txBody>
      </p:sp>
      <p:sp>
        <p:nvSpPr>
          <p:cNvPr id="650" name="Google Shape;650;p33"/>
          <p:cNvSpPr txBox="1"/>
          <p:nvPr/>
        </p:nvSpPr>
        <p:spPr>
          <a:xfrm>
            <a:off x="5020881" y="4785865"/>
            <a:ext cx="474980" cy="2165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50">
                <a:solidFill>
                  <a:schemeClr val="dk1"/>
                </a:solidFill>
                <a:latin typeface="Times New Roman"/>
                <a:ea typeface="Times New Roman"/>
                <a:cs typeface="Times New Roman"/>
                <a:sym typeface="Times New Roman"/>
              </a:rPr>
              <a:t>2	1</a:t>
            </a:r>
            <a:endParaRPr sz="1250">
              <a:solidFill>
                <a:schemeClr val="dk1"/>
              </a:solidFill>
              <a:latin typeface="Times New Roman"/>
              <a:ea typeface="Times New Roman"/>
              <a:cs typeface="Times New Roman"/>
              <a:sym typeface="Times New Roman"/>
            </a:endParaRPr>
          </a:p>
        </p:txBody>
      </p:sp>
      <p:sp>
        <p:nvSpPr>
          <p:cNvPr id="651" name="Google Shape;651;p33"/>
          <p:cNvSpPr txBox="1"/>
          <p:nvPr/>
        </p:nvSpPr>
        <p:spPr>
          <a:xfrm>
            <a:off x="3932670" y="4785865"/>
            <a:ext cx="93980" cy="2165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50">
                <a:solidFill>
                  <a:schemeClr val="dk1"/>
                </a:solidFill>
                <a:latin typeface="Times New Roman"/>
                <a:ea typeface="Times New Roman"/>
                <a:cs typeface="Times New Roman"/>
                <a:sym typeface="Times New Roman"/>
              </a:rPr>
              <a:t>2</a:t>
            </a:r>
            <a:endParaRPr sz="1250">
              <a:solidFill>
                <a:schemeClr val="dk1"/>
              </a:solidFill>
              <a:latin typeface="Times New Roman"/>
              <a:ea typeface="Times New Roman"/>
              <a:cs typeface="Times New Roman"/>
              <a:sym typeface="Times New Roman"/>
            </a:endParaRPr>
          </a:p>
        </p:txBody>
      </p:sp>
      <p:sp>
        <p:nvSpPr>
          <p:cNvPr id="652" name="Google Shape;652;p33"/>
          <p:cNvSpPr txBox="1"/>
          <p:nvPr/>
        </p:nvSpPr>
        <p:spPr>
          <a:xfrm>
            <a:off x="2735111" y="4672583"/>
            <a:ext cx="322580" cy="352425"/>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None/>
            </a:pPr>
            <a:r>
              <a:rPr baseline="-25000" lang="en-US" sz="3225">
                <a:solidFill>
                  <a:schemeClr val="dk1"/>
                </a:solidFill>
                <a:latin typeface="Noto Sans Symbols"/>
                <a:ea typeface="Noto Sans Symbols"/>
                <a:cs typeface="Noto Sans Symbols"/>
                <a:sym typeface="Noto Sans Symbols"/>
              </a:rPr>
              <a:t>⎢</a:t>
            </a:r>
            <a:r>
              <a:rPr baseline="-25000" lang="en-US" sz="3225">
                <a:solidFill>
                  <a:schemeClr val="dk1"/>
                </a:solidFill>
                <a:latin typeface="Times New Roman"/>
                <a:ea typeface="Times New Roman"/>
                <a:cs typeface="Times New Roman"/>
                <a:sym typeface="Times New Roman"/>
              </a:rPr>
              <a:t> </a:t>
            </a:r>
            <a:r>
              <a:rPr lang="en-US" sz="1250">
                <a:solidFill>
                  <a:schemeClr val="dk1"/>
                </a:solidFill>
                <a:latin typeface="Times New Roman"/>
                <a:ea typeface="Times New Roman"/>
                <a:cs typeface="Times New Roman"/>
                <a:sym typeface="Times New Roman"/>
              </a:rPr>
              <a:t>1</a:t>
            </a:r>
            <a:endParaRPr sz="1250">
              <a:solidFill>
                <a:schemeClr val="dk1"/>
              </a:solidFill>
              <a:latin typeface="Times New Roman"/>
              <a:ea typeface="Times New Roman"/>
              <a:cs typeface="Times New Roman"/>
              <a:sym typeface="Times New Roman"/>
            </a:endParaRPr>
          </a:p>
        </p:txBody>
      </p:sp>
      <p:sp>
        <p:nvSpPr>
          <p:cNvPr id="653" name="Google Shape;653;p33"/>
          <p:cNvSpPr txBox="1"/>
          <p:nvPr/>
        </p:nvSpPr>
        <p:spPr>
          <a:xfrm>
            <a:off x="1515960" y="5194342"/>
            <a:ext cx="360045" cy="2165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50">
                <a:solidFill>
                  <a:schemeClr val="dk1"/>
                </a:solidFill>
                <a:latin typeface="Times New Roman"/>
                <a:ea typeface="Times New Roman"/>
                <a:cs typeface="Times New Roman"/>
                <a:sym typeface="Times New Roman"/>
              </a:rPr>
              <a:t>1	2</a:t>
            </a:r>
            <a:endParaRPr sz="1250">
              <a:solidFill>
                <a:schemeClr val="dk1"/>
              </a:solidFill>
              <a:latin typeface="Times New Roman"/>
              <a:ea typeface="Times New Roman"/>
              <a:cs typeface="Times New Roman"/>
              <a:sym typeface="Times New Roman"/>
            </a:endParaRPr>
          </a:p>
        </p:txBody>
      </p:sp>
      <p:sp>
        <p:nvSpPr>
          <p:cNvPr id="654" name="Google Shape;654;p33"/>
          <p:cNvSpPr txBox="1"/>
          <p:nvPr/>
        </p:nvSpPr>
        <p:spPr>
          <a:xfrm>
            <a:off x="4770197" y="5002142"/>
            <a:ext cx="2172970" cy="408940"/>
          </a:xfrm>
          <a:prstGeom prst="rect">
            <a:avLst/>
          </a:prstGeom>
          <a:noFill/>
          <a:ln>
            <a:noFill/>
          </a:ln>
        </p:spPr>
        <p:txBody>
          <a:bodyPr anchorCtr="0" anchor="t" bIns="0" lIns="0" spcFirstLastPara="1" rIns="0" wrap="square" tIns="16500">
            <a:spAutoFit/>
          </a:bodyPr>
          <a:lstStyle/>
          <a:p>
            <a:pPr indent="0" lvl="0" marL="63500" marR="0" rtl="0" algn="l">
              <a:lnSpc>
                <a:spcPct val="93863"/>
              </a:lnSpc>
              <a:spcBef>
                <a:spcPts val="0"/>
              </a:spcBef>
              <a:spcAft>
                <a:spcPts val="0"/>
              </a:spcAft>
              <a:buNone/>
            </a:pPr>
            <a:r>
              <a:rPr i="1" lang="en-US" sz="2150">
                <a:solidFill>
                  <a:schemeClr val="dk1"/>
                </a:solidFill>
                <a:latin typeface="Times New Roman"/>
                <a:ea typeface="Times New Roman"/>
                <a:cs typeface="Times New Roman"/>
                <a:sym typeface="Times New Roman"/>
              </a:rPr>
              <a:t>s </a:t>
            </a:r>
            <a:r>
              <a:rPr lang="en-US" sz="2150">
                <a:solidFill>
                  <a:schemeClr val="dk1"/>
                </a:solidFill>
                <a:latin typeface="Times New Roman"/>
                <a:ea typeface="Times New Roman"/>
                <a:cs typeface="Times New Roman"/>
                <a:sym typeface="Times New Roman"/>
              </a:rPr>
              <a:t>sin</a:t>
            </a:r>
            <a:r>
              <a:rPr baseline="30000" lang="en-US" sz="1875">
                <a:solidFill>
                  <a:schemeClr val="dk1"/>
                </a:solidFill>
                <a:latin typeface="Times New Roman"/>
                <a:ea typeface="Times New Roman"/>
                <a:cs typeface="Times New Roman"/>
                <a:sym typeface="Times New Roman"/>
              </a:rPr>
              <a:t>2 </a:t>
            </a:r>
            <a:r>
              <a:rPr lang="en-US" sz="2200">
                <a:solidFill>
                  <a:schemeClr val="dk1"/>
                </a:solidFill>
                <a:latin typeface="Noto Sans Symbols"/>
                <a:ea typeface="Noto Sans Symbols"/>
                <a:cs typeface="Noto Sans Symbols"/>
                <a:sym typeface="Noto Sans Symbols"/>
              </a:rPr>
              <a:t>θ</a:t>
            </a:r>
            <a:r>
              <a:rPr lang="en-US" sz="2200">
                <a:solidFill>
                  <a:schemeClr val="dk1"/>
                </a:solidFill>
                <a:latin typeface="Times New Roman"/>
                <a:ea typeface="Times New Roman"/>
                <a:cs typeface="Times New Roman"/>
                <a:sym typeface="Times New Roman"/>
              </a:rPr>
              <a:t> </a:t>
            </a:r>
            <a:r>
              <a:rPr lang="en-US" sz="2150">
                <a:solidFill>
                  <a:schemeClr val="dk1"/>
                </a:solidFill>
                <a:latin typeface="Noto Sans Symbols"/>
                <a:ea typeface="Noto Sans Symbols"/>
                <a:cs typeface="Noto Sans Symbols"/>
                <a:sym typeface="Noto Sans Symbols"/>
              </a:rPr>
              <a:t>+</a:t>
            </a:r>
            <a:r>
              <a:rPr lang="en-US" sz="2150">
                <a:solidFill>
                  <a:schemeClr val="dk1"/>
                </a:solidFill>
                <a:latin typeface="Times New Roman"/>
                <a:ea typeface="Times New Roman"/>
                <a:cs typeface="Times New Roman"/>
                <a:sym typeface="Times New Roman"/>
              </a:rPr>
              <a:t> </a:t>
            </a:r>
            <a:r>
              <a:rPr i="1" lang="en-US" sz="2150">
                <a:solidFill>
                  <a:schemeClr val="dk1"/>
                </a:solidFill>
                <a:latin typeface="Times New Roman"/>
                <a:ea typeface="Times New Roman"/>
                <a:cs typeface="Times New Roman"/>
                <a:sym typeface="Times New Roman"/>
              </a:rPr>
              <a:t>s </a:t>
            </a:r>
            <a:r>
              <a:rPr lang="en-US" sz="2150">
                <a:solidFill>
                  <a:schemeClr val="dk1"/>
                </a:solidFill>
                <a:latin typeface="Times New Roman"/>
                <a:ea typeface="Times New Roman"/>
                <a:cs typeface="Times New Roman"/>
                <a:sym typeface="Times New Roman"/>
              </a:rPr>
              <a:t>cos</a:t>
            </a:r>
            <a:r>
              <a:rPr baseline="30000" lang="en-US" sz="1875">
                <a:solidFill>
                  <a:schemeClr val="dk1"/>
                </a:solidFill>
                <a:latin typeface="Times New Roman"/>
                <a:ea typeface="Times New Roman"/>
                <a:cs typeface="Times New Roman"/>
                <a:sym typeface="Times New Roman"/>
              </a:rPr>
              <a:t>2 </a:t>
            </a:r>
            <a:r>
              <a:rPr lang="en-US" sz="2200">
                <a:solidFill>
                  <a:schemeClr val="dk1"/>
                </a:solidFill>
                <a:latin typeface="Noto Sans Symbols"/>
                <a:ea typeface="Noto Sans Symbols"/>
                <a:cs typeface="Noto Sans Symbols"/>
                <a:sym typeface="Noto Sans Symbols"/>
              </a:rPr>
              <a:t>θ</a:t>
            </a:r>
            <a:r>
              <a:rPr lang="en-US" sz="2200">
                <a:solidFill>
                  <a:schemeClr val="dk1"/>
                </a:solidFill>
                <a:latin typeface="Times New Roman"/>
                <a:ea typeface="Times New Roman"/>
                <a:cs typeface="Times New Roman"/>
                <a:sym typeface="Times New Roman"/>
              </a:rPr>
              <a:t>	</a:t>
            </a:r>
            <a:r>
              <a:rPr lang="en-US" sz="2150">
                <a:solidFill>
                  <a:schemeClr val="dk1"/>
                </a:solidFill>
                <a:latin typeface="Times New Roman"/>
                <a:ea typeface="Times New Roman"/>
                <a:cs typeface="Times New Roman"/>
                <a:sym typeface="Times New Roman"/>
              </a:rPr>
              <a:t>0</a:t>
            </a:r>
            <a:endParaRPr sz="2150">
              <a:solidFill>
                <a:schemeClr val="dk1"/>
              </a:solidFill>
              <a:latin typeface="Times New Roman"/>
              <a:ea typeface="Times New Roman"/>
              <a:cs typeface="Times New Roman"/>
              <a:sym typeface="Times New Roman"/>
            </a:endParaRPr>
          </a:p>
          <a:p>
            <a:pPr indent="0" lvl="0" marL="142240" marR="0" rtl="0" algn="l">
              <a:lnSpc>
                <a:spcPct val="74000"/>
              </a:lnSpc>
              <a:spcBef>
                <a:spcPts val="0"/>
              </a:spcBef>
              <a:spcAft>
                <a:spcPts val="0"/>
              </a:spcAft>
              <a:buNone/>
            </a:pPr>
            <a:r>
              <a:rPr lang="en-US" sz="1250">
                <a:solidFill>
                  <a:schemeClr val="dk1"/>
                </a:solidFill>
                <a:latin typeface="Times New Roman"/>
                <a:ea typeface="Times New Roman"/>
                <a:cs typeface="Times New Roman"/>
                <a:sym typeface="Times New Roman"/>
              </a:rPr>
              <a:t>1	2</a:t>
            </a:r>
            <a:endParaRPr sz="1250">
              <a:solidFill>
                <a:schemeClr val="dk1"/>
              </a:solidFill>
              <a:latin typeface="Times New Roman"/>
              <a:ea typeface="Times New Roman"/>
              <a:cs typeface="Times New Roman"/>
              <a:sym typeface="Times New Roman"/>
            </a:endParaRPr>
          </a:p>
        </p:txBody>
      </p:sp>
      <p:sp>
        <p:nvSpPr>
          <p:cNvPr id="655" name="Google Shape;655;p33"/>
          <p:cNvSpPr txBox="1"/>
          <p:nvPr/>
        </p:nvSpPr>
        <p:spPr>
          <a:xfrm>
            <a:off x="4838640" y="4593664"/>
            <a:ext cx="1686560" cy="36576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150">
                <a:solidFill>
                  <a:schemeClr val="dk1"/>
                </a:solidFill>
                <a:latin typeface="Times New Roman"/>
                <a:ea typeface="Times New Roman"/>
                <a:cs typeface="Times New Roman"/>
                <a:sym typeface="Times New Roman"/>
              </a:rPr>
              <a:t>(</a:t>
            </a:r>
            <a:r>
              <a:rPr i="1" lang="en-US" sz="2150">
                <a:solidFill>
                  <a:schemeClr val="dk1"/>
                </a:solidFill>
                <a:latin typeface="Times New Roman"/>
                <a:ea typeface="Times New Roman"/>
                <a:cs typeface="Times New Roman"/>
                <a:sym typeface="Times New Roman"/>
              </a:rPr>
              <a:t>s	</a:t>
            </a:r>
            <a:r>
              <a:rPr lang="en-US" sz="2150">
                <a:solidFill>
                  <a:schemeClr val="dk1"/>
                </a:solidFill>
                <a:latin typeface="Noto Sans Symbols"/>
                <a:ea typeface="Noto Sans Symbols"/>
                <a:cs typeface="Noto Sans Symbols"/>
                <a:sym typeface="Noto Sans Symbols"/>
              </a:rPr>
              <a:t>−</a:t>
            </a:r>
            <a:r>
              <a:rPr lang="en-US" sz="2150">
                <a:solidFill>
                  <a:schemeClr val="dk1"/>
                </a:solidFill>
                <a:latin typeface="Times New Roman"/>
                <a:ea typeface="Times New Roman"/>
                <a:cs typeface="Times New Roman"/>
                <a:sym typeface="Times New Roman"/>
              </a:rPr>
              <a:t> </a:t>
            </a:r>
            <a:r>
              <a:rPr i="1" lang="en-US" sz="2150">
                <a:solidFill>
                  <a:schemeClr val="dk1"/>
                </a:solidFill>
                <a:latin typeface="Times New Roman"/>
                <a:ea typeface="Times New Roman"/>
                <a:cs typeface="Times New Roman"/>
                <a:sym typeface="Times New Roman"/>
              </a:rPr>
              <a:t>s </a:t>
            </a:r>
            <a:r>
              <a:rPr lang="en-US" sz="2150">
                <a:solidFill>
                  <a:schemeClr val="dk1"/>
                </a:solidFill>
                <a:latin typeface="Times New Roman"/>
                <a:ea typeface="Times New Roman"/>
                <a:cs typeface="Times New Roman"/>
                <a:sym typeface="Times New Roman"/>
              </a:rPr>
              <a:t>) cos</a:t>
            </a:r>
            <a:r>
              <a:rPr lang="en-US" sz="2200">
                <a:solidFill>
                  <a:schemeClr val="dk1"/>
                </a:solidFill>
                <a:latin typeface="Noto Sans Symbols"/>
                <a:ea typeface="Noto Sans Symbols"/>
                <a:cs typeface="Noto Sans Symbols"/>
                <a:sym typeface="Noto Sans Symbols"/>
              </a:rPr>
              <a:t>θ</a:t>
            </a:r>
            <a:r>
              <a:rPr lang="en-US" sz="2200">
                <a:solidFill>
                  <a:schemeClr val="dk1"/>
                </a:solidFill>
                <a:latin typeface="Times New Roman"/>
                <a:ea typeface="Times New Roman"/>
                <a:cs typeface="Times New Roman"/>
                <a:sym typeface="Times New Roman"/>
              </a:rPr>
              <a:t> </a:t>
            </a:r>
            <a:r>
              <a:rPr lang="en-US" sz="2150">
                <a:solidFill>
                  <a:schemeClr val="dk1"/>
                </a:solidFill>
                <a:latin typeface="Times New Roman"/>
                <a:ea typeface="Times New Roman"/>
                <a:cs typeface="Times New Roman"/>
                <a:sym typeface="Times New Roman"/>
              </a:rPr>
              <a:t>sin</a:t>
            </a:r>
            <a:r>
              <a:rPr lang="en-US" sz="2200">
                <a:solidFill>
                  <a:schemeClr val="dk1"/>
                </a:solidFill>
                <a:latin typeface="Noto Sans Symbols"/>
                <a:ea typeface="Noto Sans Symbols"/>
                <a:cs typeface="Noto Sans Symbols"/>
                <a:sym typeface="Noto Sans Symbols"/>
              </a:rPr>
              <a:t>θ</a:t>
            </a:r>
            <a:endParaRPr sz="2200">
              <a:solidFill>
                <a:schemeClr val="dk1"/>
              </a:solidFill>
              <a:latin typeface="Noto Sans Symbols"/>
              <a:ea typeface="Noto Sans Symbols"/>
              <a:cs typeface="Noto Sans Symbols"/>
              <a:sym typeface="Noto Sans Symbols"/>
            </a:endParaRPr>
          </a:p>
        </p:txBody>
      </p:sp>
      <p:sp>
        <p:nvSpPr>
          <p:cNvPr id="656" name="Google Shape;656;p33"/>
          <p:cNvSpPr txBox="1"/>
          <p:nvPr/>
        </p:nvSpPr>
        <p:spPr>
          <a:xfrm>
            <a:off x="2735111" y="4593664"/>
            <a:ext cx="1878330" cy="365760"/>
          </a:xfrm>
          <a:prstGeom prst="rect">
            <a:avLst/>
          </a:prstGeom>
          <a:noFill/>
          <a:ln>
            <a:noFill/>
          </a:ln>
        </p:spPr>
        <p:txBody>
          <a:bodyPr anchorCtr="0" anchor="t" bIns="0" lIns="0" spcFirstLastPara="1" rIns="0" wrap="square" tIns="16500">
            <a:spAutoFit/>
          </a:bodyPr>
          <a:lstStyle/>
          <a:p>
            <a:pPr indent="0" lvl="0" marL="38100" marR="0" rtl="0" algn="l">
              <a:lnSpc>
                <a:spcPct val="100000"/>
              </a:lnSpc>
              <a:spcBef>
                <a:spcPts val="0"/>
              </a:spcBef>
              <a:spcAft>
                <a:spcPts val="0"/>
              </a:spcAft>
              <a:buNone/>
            </a:pPr>
            <a:r>
              <a:rPr baseline="30000" lang="en-US" sz="3225">
                <a:solidFill>
                  <a:schemeClr val="dk1"/>
                </a:solidFill>
                <a:latin typeface="Noto Sans Symbols"/>
                <a:ea typeface="Noto Sans Symbols"/>
                <a:cs typeface="Noto Sans Symbols"/>
                <a:sym typeface="Noto Sans Symbols"/>
              </a:rPr>
              <a:t>⎡</a:t>
            </a:r>
            <a:r>
              <a:rPr i="1" lang="en-US" sz="2150">
                <a:solidFill>
                  <a:schemeClr val="dk1"/>
                </a:solidFill>
                <a:latin typeface="Times New Roman"/>
                <a:ea typeface="Times New Roman"/>
                <a:cs typeface="Times New Roman"/>
                <a:sym typeface="Times New Roman"/>
              </a:rPr>
              <a:t>s </a:t>
            </a:r>
            <a:r>
              <a:rPr lang="en-US" sz="2150">
                <a:solidFill>
                  <a:schemeClr val="dk1"/>
                </a:solidFill>
                <a:latin typeface="Times New Roman"/>
                <a:ea typeface="Times New Roman"/>
                <a:cs typeface="Times New Roman"/>
                <a:sym typeface="Times New Roman"/>
              </a:rPr>
              <a:t>cos</a:t>
            </a:r>
            <a:r>
              <a:rPr baseline="30000" lang="en-US" sz="1875">
                <a:solidFill>
                  <a:schemeClr val="dk1"/>
                </a:solidFill>
                <a:latin typeface="Times New Roman"/>
                <a:ea typeface="Times New Roman"/>
                <a:cs typeface="Times New Roman"/>
                <a:sym typeface="Times New Roman"/>
              </a:rPr>
              <a:t>2 </a:t>
            </a:r>
            <a:r>
              <a:rPr lang="en-US" sz="2200">
                <a:solidFill>
                  <a:schemeClr val="dk1"/>
                </a:solidFill>
                <a:latin typeface="Noto Sans Symbols"/>
                <a:ea typeface="Noto Sans Symbols"/>
                <a:cs typeface="Noto Sans Symbols"/>
                <a:sym typeface="Noto Sans Symbols"/>
              </a:rPr>
              <a:t>θ</a:t>
            </a:r>
            <a:r>
              <a:rPr lang="en-US" sz="2200">
                <a:solidFill>
                  <a:schemeClr val="dk1"/>
                </a:solidFill>
                <a:latin typeface="Times New Roman"/>
                <a:ea typeface="Times New Roman"/>
                <a:cs typeface="Times New Roman"/>
                <a:sym typeface="Times New Roman"/>
              </a:rPr>
              <a:t> </a:t>
            </a:r>
            <a:r>
              <a:rPr lang="en-US" sz="2150">
                <a:solidFill>
                  <a:schemeClr val="dk1"/>
                </a:solidFill>
                <a:latin typeface="Noto Sans Symbols"/>
                <a:ea typeface="Noto Sans Symbols"/>
                <a:cs typeface="Noto Sans Symbols"/>
                <a:sym typeface="Noto Sans Symbols"/>
              </a:rPr>
              <a:t>+</a:t>
            </a:r>
            <a:r>
              <a:rPr lang="en-US" sz="2150">
                <a:solidFill>
                  <a:schemeClr val="dk1"/>
                </a:solidFill>
                <a:latin typeface="Times New Roman"/>
                <a:ea typeface="Times New Roman"/>
                <a:cs typeface="Times New Roman"/>
                <a:sym typeface="Times New Roman"/>
              </a:rPr>
              <a:t> </a:t>
            </a:r>
            <a:r>
              <a:rPr i="1" lang="en-US" sz="2150">
                <a:solidFill>
                  <a:schemeClr val="dk1"/>
                </a:solidFill>
                <a:latin typeface="Times New Roman"/>
                <a:ea typeface="Times New Roman"/>
                <a:cs typeface="Times New Roman"/>
                <a:sym typeface="Times New Roman"/>
              </a:rPr>
              <a:t>s  </a:t>
            </a:r>
            <a:r>
              <a:rPr lang="en-US" sz="2150">
                <a:solidFill>
                  <a:schemeClr val="dk1"/>
                </a:solidFill>
                <a:latin typeface="Times New Roman"/>
                <a:ea typeface="Times New Roman"/>
                <a:cs typeface="Times New Roman"/>
                <a:sym typeface="Times New Roman"/>
              </a:rPr>
              <a:t>sin</a:t>
            </a:r>
            <a:r>
              <a:rPr baseline="30000" lang="en-US" sz="1875">
                <a:solidFill>
                  <a:schemeClr val="dk1"/>
                </a:solidFill>
                <a:latin typeface="Times New Roman"/>
                <a:ea typeface="Times New Roman"/>
                <a:cs typeface="Times New Roman"/>
                <a:sym typeface="Times New Roman"/>
              </a:rPr>
              <a:t>2 </a:t>
            </a:r>
            <a:r>
              <a:rPr lang="en-US" sz="2200">
                <a:solidFill>
                  <a:schemeClr val="dk1"/>
                </a:solidFill>
                <a:latin typeface="Noto Sans Symbols"/>
                <a:ea typeface="Noto Sans Symbols"/>
                <a:cs typeface="Noto Sans Symbols"/>
                <a:sym typeface="Noto Sans Symbols"/>
              </a:rPr>
              <a:t>θ</a:t>
            </a:r>
            <a:endParaRPr sz="2200">
              <a:solidFill>
                <a:schemeClr val="dk1"/>
              </a:solidFill>
              <a:latin typeface="Noto Sans Symbols"/>
              <a:ea typeface="Noto Sans Symbols"/>
              <a:cs typeface="Noto Sans Symbols"/>
              <a:sym typeface="Noto Sans Symbols"/>
            </a:endParaRPr>
          </a:p>
        </p:txBody>
      </p:sp>
      <p:sp>
        <p:nvSpPr>
          <p:cNvPr id="657" name="Google Shape;657;p33"/>
          <p:cNvSpPr txBox="1"/>
          <p:nvPr/>
        </p:nvSpPr>
        <p:spPr>
          <a:xfrm>
            <a:off x="461558" y="5002142"/>
            <a:ext cx="4127500" cy="365760"/>
          </a:xfrm>
          <a:prstGeom prst="rect">
            <a:avLst/>
          </a:prstGeom>
          <a:noFill/>
          <a:ln>
            <a:noFill/>
          </a:ln>
        </p:spPr>
        <p:txBody>
          <a:bodyPr anchorCtr="0" anchor="t" bIns="0" lIns="0" spcFirstLastPara="1" rIns="0" wrap="square" tIns="16500">
            <a:spAutoFit/>
          </a:bodyPr>
          <a:lstStyle/>
          <a:p>
            <a:pPr indent="0" lvl="0" marL="38100" marR="0" rtl="0" algn="l">
              <a:lnSpc>
                <a:spcPct val="100000"/>
              </a:lnSpc>
              <a:spcBef>
                <a:spcPts val="0"/>
              </a:spcBef>
              <a:spcAft>
                <a:spcPts val="0"/>
              </a:spcAft>
              <a:buNone/>
            </a:pPr>
            <a:r>
              <a:rPr i="1" lang="en-US" sz="2150">
                <a:solidFill>
                  <a:schemeClr val="dk1"/>
                </a:solidFill>
                <a:latin typeface="Times New Roman"/>
                <a:ea typeface="Times New Roman"/>
                <a:cs typeface="Times New Roman"/>
                <a:sym typeface="Times New Roman"/>
              </a:rPr>
              <a:t>R</a:t>
            </a:r>
            <a:r>
              <a:rPr baseline="30000" lang="en-US" sz="1875">
                <a:solidFill>
                  <a:schemeClr val="dk1"/>
                </a:solidFill>
                <a:latin typeface="Noto Sans Symbols"/>
                <a:ea typeface="Noto Sans Symbols"/>
                <a:cs typeface="Noto Sans Symbols"/>
                <a:sym typeface="Noto Sans Symbols"/>
              </a:rPr>
              <a:t>−</a:t>
            </a:r>
            <a:r>
              <a:rPr baseline="30000" lang="en-US" sz="1875">
                <a:solidFill>
                  <a:schemeClr val="dk1"/>
                </a:solidFill>
                <a:latin typeface="Times New Roman"/>
                <a:ea typeface="Times New Roman"/>
                <a:cs typeface="Times New Roman"/>
                <a:sym typeface="Times New Roman"/>
              </a:rPr>
              <a:t>1 </a:t>
            </a:r>
            <a:r>
              <a:rPr lang="en-US" sz="2150">
                <a:solidFill>
                  <a:schemeClr val="dk1"/>
                </a:solidFill>
                <a:latin typeface="Times New Roman"/>
                <a:ea typeface="Times New Roman"/>
                <a:cs typeface="Times New Roman"/>
                <a:sym typeface="Times New Roman"/>
              </a:rPr>
              <a:t>(</a:t>
            </a:r>
            <a:r>
              <a:rPr lang="en-US" sz="2200">
                <a:solidFill>
                  <a:schemeClr val="dk1"/>
                </a:solidFill>
                <a:latin typeface="Noto Sans Symbols"/>
                <a:ea typeface="Noto Sans Symbols"/>
                <a:cs typeface="Noto Sans Symbols"/>
                <a:sym typeface="Noto Sans Symbols"/>
              </a:rPr>
              <a:t>θ</a:t>
            </a:r>
            <a:r>
              <a:rPr lang="en-US" sz="2200">
                <a:solidFill>
                  <a:schemeClr val="dk1"/>
                </a:solidFill>
                <a:latin typeface="Times New Roman"/>
                <a:ea typeface="Times New Roman"/>
                <a:cs typeface="Times New Roman"/>
                <a:sym typeface="Times New Roman"/>
              </a:rPr>
              <a:t> </a:t>
            </a:r>
            <a:r>
              <a:rPr lang="en-US" sz="2150">
                <a:solidFill>
                  <a:schemeClr val="dk1"/>
                </a:solidFill>
                <a:latin typeface="Times New Roman"/>
                <a:ea typeface="Times New Roman"/>
                <a:cs typeface="Times New Roman"/>
                <a:sym typeface="Times New Roman"/>
              </a:rPr>
              <a:t>) </a:t>
            </a:r>
            <a:r>
              <a:rPr lang="en-US" sz="2150">
                <a:solidFill>
                  <a:schemeClr val="dk1"/>
                </a:solidFill>
                <a:latin typeface="Noto Sans Symbols"/>
                <a:ea typeface="Noto Sans Symbols"/>
                <a:cs typeface="Noto Sans Symbols"/>
                <a:sym typeface="Noto Sans Symbols"/>
              </a:rPr>
              <a:t>⋅</a:t>
            </a:r>
            <a:r>
              <a:rPr lang="en-US" sz="2150">
                <a:solidFill>
                  <a:schemeClr val="dk1"/>
                </a:solidFill>
                <a:latin typeface="Times New Roman"/>
                <a:ea typeface="Times New Roman"/>
                <a:cs typeface="Times New Roman"/>
                <a:sym typeface="Times New Roman"/>
              </a:rPr>
              <a:t> </a:t>
            </a:r>
            <a:r>
              <a:rPr i="1" lang="en-US" sz="2150">
                <a:solidFill>
                  <a:schemeClr val="dk1"/>
                </a:solidFill>
                <a:latin typeface="Times New Roman"/>
                <a:ea typeface="Times New Roman"/>
                <a:cs typeface="Times New Roman"/>
                <a:sym typeface="Times New Roman"/>
              </a:rPr>
              <a:t>S</a:t>
            </a:r>
            <a:r>
              <a:rPr lang="en-US" sz="2150">
                <a:solidFill>
                  <a:schemeClr val="dk1"/>
                </a:solidFill>
                <a:latin typeface="Times New Roman"/>
                <a:ea typeface="Times New Roman"/>
                <a:cs typeface="Times New Roman"/>
                <a:sym typeface="Times New Roman"/>
              </a:rPr>
              <a:t>(</a:t>
            </a:r>
            <a:r>
              <a:rPr i="1" lang="en-US" sz="2150">
                <a:solidFill>
                  <a:schemeClr val="dk1"/>
                </a:solidFill>
                <a:latin typeface="Times New Roman"/>
                <a:ea typeface="Times New Roman"/>
                <a:cs typeface="Times New Roman"/>
                <a:sym typeface="Times New Roman"/>
              </a:rPr>
              <a:t>s </a:t>
            </a:r>
            <a:r>
              <a:rPr lang="en-US" sz="2150">
                <a:solidFill>
                  <a:schemeClr val="dk1"/>
                </a:solidFill>
                <a:latin typeface="Times New Roman"/>
                <a:ea typeface="Times New Roman"/>
                <a:cs typeface="Times New Roman"/>
                <a:sym typeface="Times New Roman"/>
              </a:rPr>
              <a:t>, </a:t>
            </a:r>
            <a:r>
              <a:rPr i="1" lang="en-US" sz="2150">
                <a:solidFill>
                  <a:schemeClr val="dk1"/>
                </a:solidFill>
                <a:latin typeface="Times New Roman"/>
                <a:ea typeface="Times New Roman"/>
                <a:cs typeface="Times New Roman"/>
                <a:sym typeface="Times New Roman"/>
              </a:rPr>
              <a:t>s </a:t>
            </a:r>
            <a:r>
              <a:rPr lang="en-US" sz="2150">
                <a:solidFill>
                  <a:schemeClr val="dk1"/>
                </a:solidFill>
                <a:latin typeface="Times New Roman"/>
                <a:ea typeface="Times New Roman"/>
                <a:cs typeface="Times New Roman"/>
                <a:sym typeface="Times New Roman"/>
              </a:rPr>
              <a:t>) </a:t>
            </a:r>
            <a:r>
              <a:rPr lang="en-US" sz="2150">
                <a:solidFill>
                  <a:schemeClr val="dk1"/>
                </a:solidFill>
                <a:latin typeface="Noto Sans Symbols"/>
                <a:ea typeface="Noto Sans Symbols"/>
                <a:cs typeface="Noto Sans Symbols"/>
                <a:sym typeface="Noto Sans Symbols"/>
              </a:rPr>
              <a:t>⋅</a:t>
            </a:r>
            <a:r>
              <a:rPr lang="en-US" sz="2150">
                <a:solidFill>
                  <a:schemeClr val="dk1"/>
                </a:solidFill>
                <a:latin typeface="Times New Roman"/>
                <a:ea typeface="Times New Roman"/>
                <a:cs typeface="Times New Roman"/>
                <a:sym typeface="Times New Roman"/>
              </a:rPr>
              <a:t> </a:t>
            </a:r>
            <a:r>
              <a:rPr i="1" lang="en-US" sz="2150">
                <a:solidFill>
                  <a:schemeClr val="dk1"/>
                </a:solidFill>
                <a:latin typeface="Times New Roman"/>
                <a:ea typeface="Times New Roman"/>
                <a:cs typeface="Times New Roman"/>
                <a:sym typeface="Times New Roman"/>
              </a:rPr>
              <a:t>R</a:t>
            </a:r>
            <a:r>
              <a:rPr lang="en-US" sz="2150">
                <a:solidFill>
                  <a:schemeClr val="dk1"/>
                </a:solidFill>
                <a:latin typeface="Times New Roman"/>
                <a:ea typeface="Times New Roman"/>
                <a:cs typeface="Times New Roman"/>
                <a:sym typeface="Times New Roman"/>
              </a:rPr>
              <a:t>(</a:t>
            </a:r>
            <a:r>
              <a:rPr lang="en-US" sz="2200">
                <a:solidFill>
                  <a:schemeClr val="dk1"/>
                </a:solidFill>
                <a:latin typeface="Noto Sans Symbols"/>
                <a:ea typeface="Noto Sans Symbols"/>
                <a:cs typeface="Noto Sans Symbols"/>
                <a:sym typeface="Noto Sans Symbols"/>
              </a:rPr>
              <a:t>θ</a:t>
            </a:r>
            <a:r>
              <a:rPr lang="en-US" sz="2200">
                <a:solidFill>
                  <a:schemeClr val="dk1"/>
                </a:solidFill>
                <a:latin typeface="Times New Roman"/>
                <a:ea typeface="Times New Roman"/>
                <a:cs typeface="Times New Roman"/>
                <a:sym typeface="Times New Roman"/>
              </a:rPr>
              <a:t> </a:t>
            </a:r>
            <a:r>
              <a:rPr lang="en-US" sz="2150">
                <a:solidFill>
                  <a:schemeClr val="dk1"/>
                </a:solidFill>
                <a:latin typeface="Times New Roman"/>
                <a:ea typeface="Times New Roman"/>
                <a:cs typeface="Times New Roman"/>
                <a:sym typeface="Times New Roman"/>
              </a:rPr>
              <a:t>) </a:t>
            </a:r>
            <a:r>
              <a:rPr lang="en-US" sz="2150">
                <a:solidFill>
                  <a:schemeClr val="dk1"/>
                </a:solidFill>
                <a:latin typeface="Noto Sans Symbols"/>
                <a:ea typeface="Noto Sans Symbols"/>
                <a:cs typeface="Noto Sans Symbols"/>
                <a:sym typeface="Noto Sans Symbols"/>
              </a:rPr>
              <a:t>=</a:t>
            </a:r>
            <a:r>
              <a:rPr lang="en-US" sz="2150">
                <a:solidFill>
                  <a:schemeClr val="dk1"/>
                </a:solidFill>
                <a:latin typeface="Times New Roman"/>
                <a:ea typeface="Times New Roman"/>
                <a:cs typeface="Times New Roman"/>
                <a:sym typeface="Times New Roman"/>
              </a:rPr>
              <a:t>	(</a:t>
            </a:r>
            <a:r>
              <a:rPr i="1" lang="en-US" sz="2150">
                <a:solidFill>
                  <a:schemeClr val="dk1"/>
                </a:solidFill>
                <a:latin typeface="Times New Roman"/>
                <a:ea typeface="Times New Roman"/>
                <a:cs typeface="Times New Roman"/>
                <a:sym typeface="Times New Roman"/>
              </a:rPr>
              <a:t>s	</a:t>
            </a:r>
            <a:r>
              <a:rPr lang="en-US" sz="2150">
                <a:solidFill>
                  <a:schemeClr val="dk1"/>
                </a:solidFill>
                <a:latin typeface="Noto Sans Symbols"/>
                <a:ea typeface="Noto Sans Symbols"/>
                <a:cs typeface="Noto Sans Symbols"/>
                <a:sym typeface="Noto Sans Symbols"/>
              </a:rPr>
              <a:t>−</a:t>
            </a:r>
            <a:r>
              <a:rPr lang="en-US" sz="2150">
                <a:solidFill>
                  <a:schemeClr val="dk1"/>
                </a:solidFill>
                <a:latin typeface="Times New Roman"/>
                <a:ea typeface="Times New Roman"/>
                <a:cs typeface="Times New Roman"/>
                <a:sym typeface="Times New Roman"/>
              </a:rPr>
              <a:t> </a:t>
            </a:r>
            <a:r>
              <a:rPr i="1" lang="en-US" sz="2150">
                <a:solidFill>
                  <a:schemeClr val="dk1"/>
                </a:solidFill>
                <a:latin typeface="Times New Roman"/>
                <a:ea typeface="Times New Roman"/>
                <a:cs typeface="Times New Roman"/>
                <a:sym typeface="Times New Roman"/>
              </a:rPr>
              <a:t>s </a:t>
            </a:r>
            <a:r>
              <a:rPr lang="en-US" sz="2150">
                <a:solidFill>
                  <a:schemeClr val="dk1"/>
                </a:solidFill>
                <a:latin typeface="Times New Roman"/>
                <a:ea typeface="Times New Roman"/>
                <a:cs typeface="Times New Roman"/>
                <a:sym typeface="Times New Roman"/>
              </a:rPr>
              <a:t>) cos</a:t>
            </a:r>
            <a:r>
              <a:rPr lang="en-US" sz="2200">
                <a:solidFill>
                  <a:schemeClr val="dk1"/>
                </a:solidFill>
                <a:latin typeface="Noto Sans Symbols"/>
                <a:ea typeface="Noto Sans Symbols"/>
                <a:cs typeface="Noto Sans Symbols"/>
                <a:sym typeface="Noto Sans Symbols"/>
              </a:rPr>
              <a:t>θ</a:t>
            </a:r>
            <a:r>
              <a:rPr lang="en-US" sz="2200">
                <a:solidFill>
                  <a:schemeClr val="dk1"/>
                </a:solidFill>
                <a:latin typeface="Times New Roman"/>
                <a:ea typeface="Times New Roman"/>
                <a:cs typeface="Times New Roman"/>
                <a:sym typeface="Times New Roman"/>
              </a:rPr>
              <a:t> </a:t>
            </a:r>
            <a:r>
              <a:rPr lang="en-US" sz="2150">
                <a:solidFill>
                  <a:schemeClr val="dk1"/>
                </a:solidFill>
                <a:latin typeface="Times New Roman"/>
                <a:ea typeface="Times New Roman"/>
                <a:cs typeface="Times New Roman"/>
                <a:sym typeface="Times New Roman"/>
              </a:rPr>
              <a:t>sin</a:t>
            </a:r>
            <a:r>
              <a:rPr lang="en-US" sz="2200">
                <a:solidFill>
                  <a:schemeClr val="dk1"/>
                </a:solidFill>
                <a:latin typeface="Noto Sans Symbols"/>
                <a:ea typeface="Noto Sans Symbols"/>
                <a:cs typeface="Noto Sans Symbols"/>
                <a:sym typeface="Noto Sans Symbols"/>
              </a:rPr>
              <a:t>θ</a:t>
            </a:r>
            <a:endParaRPr sz="2200">
              <a:solidFill>
                <a:schemeClr val="dk1"/>
              </a:solidFill>
              <a:latin typeface="Noto Sans Symbols"/>
              <a:ea typeface="Noto Sans Symbols"/>
              <a:cs typeface="Noto Sans Symbols"/>
              <a:sym typeface="Noto Sans Symbols"/>
            </a:endParaRPr>
          </a:p>
        </p:txBody>
      </p:sp>
      <p:sp>
        <p:nvSpPr>
          <p:cNvPr id="658" name="Google Shape;658;p33"/>
          <p:cNvSpPr/>
          <p:nvPr/>
        </p:nvSpPr>
        <p:spPr>
          <a:xfrm>
            <a:off x="5420868" y="2354579"/>
            <a:ext cx="2131060" cy="1440180"/>
          </a:xfrm>
          <a:custGeom>
            <a:rect b="b" l="l" r="r" t="t"/>
            <a:pathLst>
              <a:path extrusionOk="0" h="1440179" w="2131059">
                <a:moveTo>
                  <a:pt x="2130552" y="1266444"/>
                </a:moveTo>
                <a:lnTo>
                  <a:pt x="2117852" y="1260094"/>
                </a:lnTo>
                <a:lnTo>
                  <a:pt x="2054352" y="1228344"/>
                </a:lnTo>
                <a:lnTo>
                  <a:pt x="2054352" y="1260094"/>
                </a:lnTo>
                <a:lnTo>
                  <a:pt x="239522" y="1260094"/>
                </a:lnTo>
                <a:lnTo>
                  <a:pt x="239522" y="76200"/>
                </a:lnTo>
                <a:lnTo>
                  <a:pt x="271272" y="76200"/>
                </a:lnTo>
                <a:lnTo>
                  <a:pt x="264922" y="63500"/>
                </a:lnTo>
                <a:lnTo>
                  <a:pt x="233172" y="0"/>
                </a:lnTo>
                <a:lnTo>
                  <a:pt x="195072" y="76200"/>
                </a:lnTo>
                <a:lnTo>
                  <a:pt x="226822" y="76200"/>
                </a:lnTo>
                <a:lnTo>
                  <a:pt x="226822" y="1260094"/>
                </a:lnTo>
                <a:lnTo>
                  <a:pt x="0" y="1260094"/>
                </a:lnTo>
                <a:lnTo>
                  <a:pt x="0" y="1272794"/>
                </a:lnTo>
                <a:lnTo>
                  <a:pt x="226822" y="1272794"/>
                </a:lnTo>
                <a:lnTo>
                  <a:pt x="226822" y="1440180"/>
                </a:lnTo>
                <a:lnTo>
                  <a:pt x="239522" y="1440180"/>
                </a:lnTo>
                <a:lnTo>
                  <a:pt x="239522" y="1272794"/>
                </a:lnTo>
                <a:lnTo>
                  <a:pt x="2054352" y="1272794"/>
                </a:lnTo>
                <a:lnTo>
                  <a:pt x="2054352" y="1304544"/>
                </a:lnTo>
                <a:lnTo>
                  <a:pt x="2117852" y="1272794"/>
                </a:lnTo>
                <a:lnTo>
                  <a:pt x="2130552" y="1266444"/>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9" name="Google Shape;659;p33"/>
          <p:cNvSpPr txBox="1"/>
          <p:nvPr/>
        </p:nvSpPr>
        <p:spPr>
          <a:xfrm>
            <a:off x="7337170" y="3539744"/>
            <a:ext cx="140335" cy="330835"/>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2000">
                <a:solidFill>
                  <a:srgbClr val="446DB1"/>
                </a:solidFill>
                <a:latin typeface="Times New Roman"/>
                <a:ea typeface="Times New Roman"/>
                <a:cs typeface="Times New Roman"/>
                <a:sym typeface="Times New Roman"/>
              </a:rPr>
              <a:t>x</a:t>
            </a:r>
            <a:endParaRPr sz="2000">
              <a:solidFill>
                <a:schemeClr val="dk1"/>
              </a:solidFill>
              <a:latin typeface="Times New Roman"/>
              <a:ea typeface="Times New Roman"/>
              <a:cs typeface="Times New Roman"/>
              <a:sym typeface="Times New Roman"/>
            </a:endParaRPr>
          </a:p>
        </p:txBody>
      </p:sp>
      <p:sp>
        <p:nvSpPr>
          <p:cNvPr id="660" name="Google Shape;660;p33"/>
          <p:cNvSpPr txBox="1"/>
          <p:nvPr/>
        </p:nvSpPr>
        <p:spPr>
          <a:xfrm>
            <a:off x="5441315" y="2158364"/>
            <a:ext cx="140335" cy="330835"/>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2000">
                <a:solidFill>
                  <a:srgbClr val="446DB1"/>
                </a:solidFill>
                <a:latin typeface="Times New Roman"/>
                <a:ea typeface="Times New Roman"/>
                <a:cs typeface="Times New Roman"/>
                <a:sym typeface="Times New Roman"/>
              </a:rPr>
              <a:t>y</a:t>
            </a:r>
            <a:endParaRPr sz="2000">
              <a:solidFill>
                <a:schemeClr val="dk1"/>
              </a:solidFill>
              <a:latin typeface="Times New Roman"/>
              <a:ea typeface="Times New Roman"/>
              <a:cs typeface="Times New Roman"/>
              <a:sym typeface="Times New Roman"/>
            </a:endParaRPr>
          </a:p>
        </p:txBody>
      </p:sp>
      <p:sp>
        <p:nvSpPr>
          <p:cNvPr id="661" name="Google Shape;661;p33"/>
          <p:cNvSpPr txBox="1"/>
          <p:nvPr/>
        </p:nvSpPr>
        <p:spPr>
          <a:xfrm>
            <a:off x="5251450" y="3599815"/>
            <a:ext cx="407670" cy="2540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lang="en-US" sz="1500">
                <a:solidFill>
                  <a:srgbClr val="446DB1"/>
                </a:solidFill>
                <a:latin typeface="Arial"/>
                <a:ea typeface="Arial"/>
                <a:cs typeface="Arial"/>
                <a:sym typeface="Arial"/>
              </a:rPr>
              <a:t>(0,0)</a:t>
            </a:r>
            <a:endParaRPr sz="1500">
              <a:solidFill>
                <a:schemeClr val="dk1"/>
              </a:solidFill>
              <a:latin typeface="Arial"/>
              <a:ea typeface="Arial"/>
              <a:cs typeface="Arial"/>
              <a:sym typeface="Arial"/>
            </a:endParaRPr>
          </a:p>
        </p:txBody>
      </p:sp>
      <p:sp>
        <p:nvSpPr>
          <p:cNvPr id="662" name="Google Shape;662;p33"/>
          <p:cNvSpPr txBox="1"/>
          <p:nvPr/>
        </p:nvSpPr>
        <p:spPr>
          <a:xfrm>
            <a:off x="6603745" y="3323590"/>
            <a:ext cx="726440" cy="2540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lang="en-US" sz="1500">
                <a:solidFill>
                  <a:srgbClr val="446DB1"/>
                </a:solidFill>
                <a:latin typeface="Arial"/>
                <a:ea typeface="Arial"/>
                <a:cs typeface="Arial"/>
                <a:sym typeface="Arial"/>
              </a:rPr>
              <a:t>(3/2,1/2)</a:t>
            </a:r>
            <a:endParaRPr sz="1500">
              <a:solidFill>
                <a:schemeClr val="dk1"/>
              </a:solidFill>
              <a:latin typeface="Arial"/>
              <a:ea typeface="Arial"/>
              <a:cs typeface="Arial"/>
              <a:sym typeface="Arial"/>
            </a:endParaRPr>
          </a:p>
        </p:txBody>
      </p:sp>
      <p:sp>
        <p:nvSpPr>
          <p:cNvPr id="663" name="Google Shape;663;p33"/>
          <p:cNvSpPr txBox="1"/>
          <p:nvPr/>
        </p:nvSpPr>
        <p:spPr>
          <a:xfrm>
            <a:off x="5643117" y="2562859"/>
            <a:ext cx="726440" cy="2540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lang="en-US" sz="1500">
                <a:solidFill>
                  <a:srgbClr val="446DB1"/>
                </a:solidFill>
                <a:latin typeface="Arial"/>
                <a:ea typeface="Arial"/>
                <a:cs typeface="Arial"/>
                <a:sym typeface="Arial"/>
              </a:rPr>
              <a:t>(1/2,3/2)</a:t>
            </a:r>
            <a:endParaRPr sz="1500">
              <a:solidFill>
                <a:schemeClr val="dk1"/>
              </a:solidFill>
              <a:latin typeface="Arial"/>
              <a:ea typeface="Arial"/>
              <a:cs typeface="Arial"/>
              <a:sym typeface="Arial"/>
            </a:endParaRPr>
          </a:p>
        </p:txBody>
      </p:sp>
      <p:sp>
        <p:nvSpPr>
          <p:cNvPr id="664" name="Google Shape;664;p33"/>
          <p:cNvSpPr txBox="1"/>
          <p:nvPr/>
        </p:nvSpPr>
        <p:spPr>
          <a:xfrm>
            <a:off x="6831456" y="2516885"/>
            <a:ext cx="407034" cy="2540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lang="en-US" sz="1500">
                <a:solidFill>
                  <a:srgbClr val="446DB1"/>
                </a:solidFill>
                <a:latin typeface="Arial"/>
                <a:ea typeface="Arial"/>
                <a:cs typeface="Arial"/>
                <a:sym typeface="Arial"/>
              </a:rPr>
              <a:t>(2,2)</a:t>
            </a:r>
            <a:endParaRPr sz="1500">
              <a:solidFill>
                <a:schemeClr val="dk1"/>
              </a:solidFill>
              <a:latin typeface="Arial"/>
              <a:ea typeface="Arial"/>
              <a:cs typeface="Arial"/>
              <a:sym typeface="Arial"/>
            </a:endParaRPr>
          </a:p>
        </p:txBody>
      </p:sp>
      <p:sp>
        <p:nvSpPr>
          <p:cNvPr id="665" name="Google Shape;665;p33"/>
          <p:cNvSpPr/>
          <p:nvPr/>
        </p:nvSpPr>
        <p:spPr>
          <a:xfrm>
            <a:off x="2095500" y="2398776"/>
            <a:ext cx="76200" cy="1396365"/>
          </a:xfrm>
          <a:custGeom>
            <a:rect b="b" l="l" r="r" t="t"/>
            <a:pathLst>
              <a:path extrusionOk="0" h="1396364" w="76200">
                <a:moveTo>
                  <a:pt x="44450" y="63500"/>
                </a:moveTo>
                <a:lnTo>
                  <a:pt x="31750" y="63500"/>
                </a:lnTo>
                <a:lnTo>
                  <a:pt x="31750" y="1395984"/>
                </a:lnTo>
                <a:lnTo>
                  <a:pt x="44450" y="1395984"/>
                </a:lnTo>
                <a:lnTo>
                  <a:pt x="44450" y="63500"/>
                </a:lnTo>
                <a:close/>
              </a:path>
              <a:path extrusionOk="0" h="1396364" w="76200">
                <a:moveTo>
                  <a:pt x="38100" y="0"/>
                </a:moveTo>
                <a:lnTo>
                  <a:pt x="0" y="76200"/>
                </a:lnTo>
                <a:lnTo>
                  <a:pt x="31750" y="76200"/>
                </a:lnTo>
                <a:lnTo>
                  <a:pt x="31750" y="63500"/>
                </a:lnTo>
                <a:lnTo>
                  <a:pt x="69850" y="63500"/>
                </a:lnTo>
                <a:lnTo>
                  <a:pt x="38100" y="0"/>
                </a:lnTo>
                <a:close/>
              </a:path>
              <a:path extrusionOk="0" h="1396364" w="76200">
                <a:moveTo>
                  <a:pt x="69850" y="63500"/>
                </a:moveTo>
                <a:lnTo>
                  <a:pt x="44450" y="63500"/>
                </a:lnTo>
                <a:lnTo>
                  <a:pt x="44450" y="76200"/>
                </a:lnTo>
                <a:lnTo>
                  <a:pt x="76200" y="76200"/>
                </a:lnTo>
                <a:lnTo>
                  <a:pt x="69850" y="6350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66" name="Google Shape;666;p33"/>
          <p:cNvGrpSpPr/>
          <p:nvPr/>
        </p:nvGrpSpPr>
        <p:grpSpPr>
          <a:xfrm>
            <a:off x="5105399" y="2209800"/>
            <a:ext cx="2514600" cy="1752600"/>
            <a:chOff x="5105399" y="2209800"/>
            <a:chExt cx="2514600" cy="1752600"/>
          </a:xfrm>
        </p:grpSpPr>
        <p:sp>
          <p:nvSpPr>
            <p:cNvPr id="667" name="Google Shape;667;p33"/>
            <p:cNvSpPr/>
            <p:nvPr/>
          </p:nvSpPr>
          <p:spPr>
            <a:xfrm>
              <a:off x="5661532" y="2734818"/>
              <a:ext cx="892810" cy="901065"/>
            </a:xfrm>
            <a:custGeom>
              <a:rect b="b" l="l" r="r" t="t"/>
              <a:pathLst>
                <a:path extrusionOk="0" h="901064" w="892809">
                  <a:moveTo>
                    <a:pt x="892810" y="0"/>
                  </a:moveTo>
                  <a:lnTo>
                    <a:pt x="105282" y="112522"/>
                  </a:lnTo>
                  <a:lnTo>
                    <a:pt x="0" y="900938"/>
                  </a:lnTo>
                  <a:lnTo>
                    <a:pt x="787526" y="788543"/>
                  </a:lnTo>
                  <a:lnTo>
                    <a:pt x="892810" y="0"/>
                  </a:lnTo>
                  <a:close/>
                </a:path>
              </a:pathLst>
            </a:custGeom>
            <a:solidFill>
              <a:srgbClr val="9CC0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p33"/>
            <p:cNvSpPr/>
            <p:nvPr/>
          </p:nvSpPr>
          <p:spPr>
            <a:xfrm>
              <a:off x="5105399" y="2209800"/>
              <a:ext cx="2514600" cy="1752600"/>
            </a:xfrm>
            <a:custGeom>
              <a:rect b="b" l="l" r="r" t="t"/>
              <a:pathLst>
                <a:path extrusionOk="0" h="1752600" w="2514600">
                  <a:moveTo>
                    <a:pt x="0" y="1752600"/>
                  </a:moveTo>
                  <a:lnTo>
                    <a:pt x="2514600" y="1752600"/>
                  </a:lnTo>
                  <a:lnTo>
                    <a:pt x="2514600" y="0"/>
                  </a:lnTo>
                  <a:lnTo>
                    <a:pt x="0" y="0"/>
                  </a:lnTo>
                  <a:lnTo>
                    <a:pt x="0" y="1752600"/>
                  </a:lnTo>
                  <a:close/>
                </a:path>
              </a:pathLst>
            </a:custGeom>
            <a:noFill/>
            <a:ln cap="flat" cmpd="sng" w="1217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69" name="Google Shape;669;p33"/>
          <p:cNvSpPr txBox="1"/>
          <p:nvPr/>
        </p:nvSpPr>
        <p:spPr>
          <a:xfrm>
            <a:off x="3799585" y="3539744"/>
            <a:ext cx="140335" cy="330835"/>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2000">
                <a:solidFill>
                  <a:srgbClr val="446DB1"/>
                </a:solidFill>
                <a:latin typeface="Times New Roman"/>
                <a:ea typeface="Times New Roman"/>
                <a:cs typeface="Times New Roman"/>
                <a:sym typeface="Times New Roman"/>
              </a:rPr>
              <a:t>x</a:t>
            </a:r>
            <a:endParaRPr sz="2000">
              <a:solidFill>
                <a:schemeClr val="dk1"/>
              </a:solidFill>
              <a:latin typeface="Times New Roman"/>
              <a:ea typeface="Times New Roman"/>
              <a:cs typeface="Times New Roman"/>
              <a:sym typeface="Times New Roman"/>
            </a:endParaRPr>
          </a:p>
        </p:txBody>
      </p:sp>
      <p:sp>
        <p:nvSpPr>
          <p:cNvPr id="670" name="Google Shape;670;p33"/>
          <p:cNvSpPr txBox="1"/>
          <p:nvPr/>
        </p:nvSpPr>
        <p:spPr>
          <a:xfrm>
            <a:off x="1918080" y="2158364"/>
            <a:ext cx="140335" cy="330835"/>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lang="en-US" sz="2000">
                <a:solidFill>
                  <a:srgbClr val="446DB1"/>
                </a:solidFill>
                <a:latin typeface="Times New Roman"/>
                <a:ea typeface="Times New Roman"/>
                <a:cs typeface="Times New Roman"/>
                <a:sym typeface="Times New Roman"/>
              </a:rPr>
              <a:t>y</a:t>
            </a:r>
            <a:endParaRPr sz="2000">
              <a:solidFill>
                <a:schemeClr val="dk1"/>
              </a:solidFill>
              <a:latin typeface="Times New Roman"/>
              <a:ea typeface="Times New Roman"/>
              <a:cs typeface="Times New Roman"/>
              <a:sym typeface="Times New Roman"/>
            </a:endParaRPr>
          </a:p>
        </p:txBody>
      </p:sp>
      <p:sp>
        <p:nvSpPr>
          <p:cNvPr id="671" name="Google Shape;671;p33"/>
          <p:cNvSpPr txBox="1"/>
          <p:nvPr/>
        </p:nvSpPr>
        <p:spPr>
          <a:xfrm>
            <a:off x="1745869" y="3571113"/>
            <a:ext cx="407034" cy="2540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lang="en-US" sz="1500">
                <a:solidFill>
                  <a:srgbClr val="446DB1"/>
                </a:solidFill>
                <a:latin typeface="Arial"/>
                <a:ea typeface="Arial"/>
                <a:cs typeface="Arial"/>
                <a:sym typeface="Arial"/>
              </a:rPr>
              <a:t>(0,0)</a:t>
            </a:r>
            <a:endParaRPr sz="1500">
              <a:solidFill>
                <a:schemeClr val="dk1"/>
              </a:solidFill>
              <a:latin typeface="Arial"/>
              <a:ea typeface="Arial"/>
              <a:cs typeface="Arial"/>
              <a:sym typeface="Arial"/>
            </a:endParaRPr>
          </a:p>
        </p:txBody>
      </p:sp>
      <p:sp>
        <p:nvSpPr>
          <p:cNvPr id="672" name="Google Shape;672;p33"/>
          <p:cNvSpPr txBox="1"/>
          <p:nvPr/>
        </p:nvSpPr>
        <p:spPr>
          <a:xfrm>
            <a:off x="2484120" y="3599815"/>
            <a:ext cx="407034" cy="2540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lang="en-US" sz="1500">
                <a:solidFill>
                  <a:srgbClr val="446DB1"/>
                </a:solidFill>
                <a:latin typeface="Arial"/>
                <a:ea typeface="Arial"/>
                <a:cs typeface="Arial"/>
                <a:sym typeface="Arial"/>
              </a:rPr>
              <a:t>(1,0)</a:t>
            </a:r>
            <a:endParaRPr sz="1500">
              <a:solidFill>
                <a:schemeClr val="dk1"/>
              </a:solidFill>
              <a:latin typeface="Arial"/>
              <a:ea typeface="Arial"/>
              <a:cs typeface="Arial"/>
              <a:sym typeface="Arial"/>
            </a:endParaRPr>
          </a:p>
        </p:txBody>
      </p:sp>
      <p:sp>
        <p:nvSpPr>
          <p:cNvPr id="673" name="Google Shape;673;p33"/>
          <p:cNvSpPr txBox="1"/>
          <p:nvPr/>
        </p:nvSpPr>
        <p:spPr>
          <a:xfrm>
            <a:off x="1669669" y="2885313"/>
            <a:ext cx="407034" cy="2540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lang="en-US" sz="1500">
                <a:solidFill>
                  <a:srgbClr val="446DB1"/>
                </a:solidFill>
                <a:latin typeface="Arial"/>
                <a:ea typeface="Arial"/>
                <a:cs typeface="Arial"/>
                <a:sym typeface="Arial"/>
              </a:rPr>
              <a:t>(0,1)</a:t>
            </a:r>
            <a:endParaRPr sz="1500">
              <a:solidFill>
                <a:schemeClr val="dk1"/>
              </a:solidFill>
              <a:latin typeface="Arial"/>
              <a:ea typeface="Arial"/>
              <a:cs typeface="Arial"/>
              <a:sym typeface="Arial"/>
            </a:endParaRPr>
          </a:p>
        </p:txBody>
      </p:sp>
      <p:sp>
        <p:nvSpPr>
          <p:cNvPr id="674" name="Google Shape;674;p33"/>
          <p:cNvSpPr txBox="1"/>
          <p:nvPr/>
        </p:nvSpPr>
        <p:spPr>
          <a:xfrm>
            <a:off x="2758694" y="2909061"/>
            <a:ext cx="407034" cy="2540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lang="en-US" sz="1500">
                <a:solidFill>
                  <a:srgbClr val="446DB1"/>
                </a:solidFill>
                <a:latin typeface="Arial"/>
                <a:ea typeface="Arial"/>
                <a:cs typeface="Arial"/>
                <a:sym typeface="Arial"/>
              </a:rPr>
              <a:t>(1,1)</a:t>
            </a:r>
            <a:endParaRPr sz="1500">
              <a:solidFill>
                <a:schemeClr val="dk1"/>
              </a:solidFill>
              <a:latin typeface="Arial"/>
              <a:ea typeface="Arial"/>
              <a:cs typeface="Arial"/>
              <a:sym typeface="Arial"/>
            </a:endParaRPr>
          </a:p>
        </p:txBody>
      </p:sp>
      <p:grpSp>
        <p:nvGrpSpPr>
          <p:cNvPr id="675" name="Google Shape;675;p33"/>
          <p:cNvGrpSpPr/>
          <p:nvPr/>
        </p:nvGrpSpPr>
        <p:grpSpPr>
          <a:xfrm>
            <a:off x="7298435" y="4749927"/>
            <a:ext cx="1016635" cy="977900"/>
            <a:chOff x="7298435" y="4749927"/>
            <a:chExt cx="1016635" cy="977900"/>
          </a:xfrm>
        </p:grpSpPr>
        <p:sp>
          <p:nvSpPr>
            <p:cNvPr id="676" name="Google Shape;676;p33"/>
            <p:cNvSpPr/>
            <p:nvPr/>
          </p:nvSpPr>
          <p:spPr>
            <a:xfrm>
              <a:off x="7298435" y="5469509"/>
              <a:ext cx="1016635" cy="76200"/>
            </a:xfrm>
            <a:custGeom>
              <a:rect b="b" l="l" r="r" t="t"/>
              <a:pathLst>
                <a:path extrusionOk="0" h="76200" w="1016634">
                  <a:moveTo>
                    <a:pt x="940308" y="44431"/>
                  </a:moveTo>
                  <a:lnTo>
                    <a:pt x="940308" y="76199"/>
                  </a:lnTo>
                  <a:lnTo>
                    <a:pt x="1004020" y="44449"/>
                  </a:lnTo>
                  <a:lnTo>
                    <a:pt x="953008" y="44449"/>
                  </a:lnTo>
                  <a:lnTo>
                    <a:pt x="940308" y="44431"/>
                  </a:lnTo>
                  <a:close/>
                </a:path>
                <a:path extrusionOk="0" h="76200" w="1016634">
                  <a:moveTo>
                    <a:pt x="940308" y="31731"/>
                  </a:moveTo>
                  <a:lnTo>
                    <a:pt x="940308" y="44431"/>
                  </a:lnTo>
                  <a:lnTo>
                    <a:pt x="953008" y="44449"/>
                  </a:lnTo>
                  <a:lnTo>
                    <a:pt x="953008" y="31749"/>
                  </a:lnTo>
                  <a:lnTo>
                    <a:pt x="940308" y="31731"/>
                  </a:lnTo>
                  <a:close/>
                </a:path>
                <a:path extrusionOk="0" h="76200" w="1016634">
                  <a:moveTo>
                    <a:pt x="940308" y="0"/>
                  </a:moveTo>
                  <a:lnTo>
                    <a:pt x="940308" y="31731"/>
                  </a:lnTo>
                  <a:lnTo>
                    <a:pt x="953008" y="31749"/>
                  </a:lnTo>
                  <a:lnTo>
                    <a:pt x="953008" y="44449"/>
                  </a:lnTo>
                  <a:lnTo>
                    <a:pt x="1004020" y="44449"/>
                  </a:lnTo>
                  <a:lnTo>
                    <a:pt x="1016508" y="38226"/>
                  </a:lnTo>
                  <a:lnTo>
                    <a:pt x="940308" y="0"/>
                  </a:lnTo>
                  <a:close/>
                </a:path>
                <a:path extrusionOk="0" h="76200" w="1016634">
                  <a:moveTo>
                    <a:pt x="0" y="30352"/>
                  </a:moveTo>
                  <a:lnTo>
                    <a:pt x="0" y="43052"/>
                  </a:lnTo>
                  <a:lnTo>
                    <a:pt x="940308" y="44431"/>
                  </a:lnTo>
                  <a:lnTo>
                    <a:pt x="940308" y="31731"/>
                  </a:lnTo>
                  <a:lnTo>
                    <a:pt x="0" y="30352"/>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7" name="Google Shape;677;p33"/>
            <p:cNvSpPr/>
            <p:nvPr/>
          </p:nvSpPr>
          <p:spPr>
            <a:xfrm>
              <a:off x="7383272" y="4749927"/>
              <a:ext cx="911225" cy="977900"/>
            </a:xfrm>
            <a:custGeom>
              <a:rect b="b" l="l" r="r" t="t"/>
              <a:pathLst>
                <a:path extrusionOk="0" h="977900" w="911225">
                  <a:moveTo>
                    <a:pt x="911225" y="957275"/>
                  </a:moveTo>
                  <a:lnTo>
                    <a:pt x="901750" y="949553"/>
                  </a:lnTo>
                  <a:lnTo>
                    <a:pt x="845185" y="903401"/>
                  </a:lnTo>
                  <a:lnTo>
                    <a:pt x="838250" y="934377"/>
                  </a:lnTo>
                  <a:lnTo>
                    <a:pt x="16852" y="749985"/>
                  </a:lnTo>
                  <a:lnTo>
                    <a:pt x="169278" y="75768"/>
                  </a:lnTo>
                  <a:lnTo>
                    <a:pt x="200279" y="82804"/>
                  </a:lnTo>
                  <a:lnTo>
                    <a:pt x="194818" y="60579"/>
                  </a:lnTo>
                  <a:lnTo>
                    <a:pt x="179959" y="0"/>
                  </a:lnTo>
                  <a:lnTo>
                    <a:pt x="125984" y="65913"/>
                  </a:lnTo>
                  <a:lnTo>
                    <a:pt x="156959" y="72961"/>
                  </a:lnTo>
                  <a:lnTo>
                    <a:pt x="0" y="766699"/>
                  </a:lnTo>
                  <a:lnTo>
                    <a:pt x="12446" y="769493"/>
                  </a:lnTo>
                  <a:lnTo>
                    <a:pt x="14071" y="762304"/>
                  </a:lnTo>
                  <a:lnTo>
                    <a:pt x="835469" y="946785"/>
                  </a:lnTo>
                  <a:lnTo>
                    <a:pt x="828548" y="977747"/>
                  </a:lnTo>
                  <a:lnTo>
                    <a:pt x="911225" y="957275"/>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78" name="Google Shape;678;p33"/>
          <p:cNvGrpSpPr/>
          <p:nvPr/>
        </p:nvGrpSpPr>
        <p:grpSpPr>
          <a:xfrm>
            <a:off x="1523999" y="2209800"/>
            <a:ext cx="2514600" cy="1752600"/>
            <a:chOff x="1523999" y="2209800"/>
            <a:chExt cx="2514600" cy="1752600"/>
          </a:xfrm>
        </p:grpSpPr>
        <p:sp>
          <p:nvSpPr>
            <p:cNvPr id="679" name="Google Shape;679;p33"/>
            <p:cNvSpPr/>
            <p:nvPr/>
          </p:nvSpPr>
          <p:spPr>
            <a:xfrm>
              <a:off x="1857755" y="3570732"/>
              <a:ext cx="2131060" cy="76200"/>
            </a:xfrm>
            <a:custGeom>
              <a:rect b="b" l="l" r="r" t="t"/>
              <a:pathLst>
                <a:path extrusionOk="0" h="76200" w="2131060">
                  <a:moveTo>
                    <a:pt x="2054352" y="0"/>
                  </a:moveTo>
                  <a:lnTo>
                    <a:pt x="2054352" y="76199"/>
                  </a:lnTo>
                  <a:lnTo>
                    <a:pt x="2117852" y="44449"/>
                  </a:lnTo>
                  <a:lnTo>
                    <a:pt x="2067052" y="44449"/>
                  </a:lnTo>
                  <a:lnTo>
                    <a:pt x="2067052" y="31750"/>
                  </a:lnTo>
                  <a:lnTo>
                    <a:pt x="2117852" y="31750"/>
                  </a:lnTo>
                  <a:lnTo>
                    <a:pt x="2054352" y="0"/>
                  </a:lnTo>
                  <a:close/>
                </a:path>
                <a:path extrusionOk="0" h="76200" w="2131060">
                  <a:moveTo>
                    <a:pt x="2054352" y="31750"/>
                  </a:moveTo>
                  <a:lnTo>
                    <a:pt x="0" y="31750"/>
                  </a:lnTo>
                  <a:lnTo>
                    <a:pt x="0" y="44449"/>
                  </a:lnTo>
                  <a:lnTo>
                    <a:pt x="2054352" y="44449"/>
                  </a:lnTo>
                  <a:lnTo>
                    <a:pt x="2054352" y="31750"/>
                  </a:lnTo>
                  <a:close/>
                </a:path>
                <a:path extrusionOk="0" h="76200" w="2131060">
                  <a:moveTo>
                    <a:pt x="2117852" y="31750"/>
                  </a:moveTo>
                  <a:lnTo>
                    <a:pt x="2067052" y="31750"/>
                  </a:lnTo>
                  <a:lnTo>
                    <a:pt x="2067052" y="44449"/>
                  </a:lnTo>
                  <a:lnTo>
                    <a:pt x="2117852" y="44449"/>
                  </a:lnTo>
                  <a:lnTo>
                    <a:pt x="2130552" y="38099"/>
                  </a:lnTo>
                  <a:lnTo>
                    <a:pt x="2117852" y="3175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0" name="Google Shape;680;p33"/>
            <p:cNvSpPr/>
            <p:nvPr/>
          </p:nvSpPr>
          <p:spPr>
            <a:xfrm>
              <a:off x="2133599" y="3090672"/>
              <a:ext cx="617220" cy="518159"/>
            </a:xfrm>
            <a:custGeom>
              <a:rect b="b" l="l" r="r" t="t"/>
              <a:pathLst>
                <a:path extrusionOk="0" h="518160" w="617219">
                  <a:moveTo>
                    <a:pt x="617219" y="0"/>
                  </a:moveTo>
                  <a:lnTo>
                    <a:pt x="0" y="0"/>
                  </a:lnTo>
                  <a:lnTo>
                    <a:pt x="0" y="518159"/>
                  </a:lnTo>
                  <a:lnTo>
                    <a:pt x="617219" y="518159"/>
                  </a:lnTo>
                  <a:lnTo>
                    <a:pt x="617219" y="0"/>
                  </a:lnTo>
                  <a:close/>
                </a:path>
              </a:pathLst>
            </a:custGeom>
            <a:solidFill>
              <a:srgbClr val="9CC0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1" name="Google Shape;681;p33"/>
            <p:cNvSpPr/>
            <p:nvPr/>
          </p:nvSpPr>
          <p:spPr>
            <a:xfrm>
              <a:off x="1523999" y="2209800"/>
              <a:ext cx="2514600" cy="1752600"/>
            </a:xfrm>
            <a:custGeom>
              <a:rect b="b" l="l" r="r" t="t"/>
              <a:pathLst>
                <a:path extrusionOk="0" h="1752600" w="2514600">
                  <a:moveTo>
                    <a:pt x="0" y="1752600"/>
                  </a:moveTo>
                  <a:lnTo>
                    <a:pt x="2514600" y="1752600"/>
                  </a:lnTo>
                  <a:lnTo>
                    <a:pt x="2514600" y="0"/>
                  </a:lnTo>
                  <a:lnTo>
                    <a:pt x="0" y="0"/>
                  </a:lnTo>
                  <a:lnTo>
                    <a:pt x="0" y="1752600"/>
                  </a:lnTo>
                  <a:close/>
                </a:path>
              </a:pathLst>
            </a:custGeom>
            <a:noFill/>
            <a:ln cap="flat" cmpd="sng" w="1217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82" name="Google Shape;682;p33"/>
          <p:cNvSpPr txBox="1"/>
          <p:nvPr/>
        </p:nvSpPr>
        <p:spPr>
          <a:xfrm>
            <a:off x="7236206" y="4444746"/>
            <a:ext cx="400050" cy="33083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25000" lang="en-US" sz="3000">
                <a:solidFill>
                  <a:srgbClr val="446DB1"/>
                </a:solidFill>
                <a:latin typeface="Times New Roman"/>
                <a:ea typeface="Times New Roman"/>
                <a:cs typeface="Times New Roman"/>
                <a:sym typeface="Times New Roman"/>
              </a:rPr>
              <a:t>y </a:t>
            </a:r>
            <a:r>
              <a:rPr lang="en-US" sz="2000">
                <a:solidFill>
                  <a:srgbClr val="446DB1"/>
                </a:solidFill>
                <a:latin typeface="Times New Roman"/>
                <a:ea typeface="Times New Roman"/>
                <a:cs typeface="Times New Roman"/>
                <a:sym typeface="Times New Roman"/>
              </a:rPr>
              <a:t>s</a:t>
            </a:r>
            <a:endParaRPr sz="2000">
              <a:solidFill>
                <a:schemeClr val="dk1"/>
              </a:solidFill>
              <a:latin typeface="Times New Roman"/>
              <a:ea typeface="Times New Roman"/>
              <a:cs typeface="Times New Roman"/>
              <a:sym typeface="Times New Roman"/>
            </a:endParaRPr>
          </a:p>
        </p:txBody>
      </p:sp>
      <p:sp>
        <p:nvSpPr>
          <p:cNvPr id="683" name="Google Shape;683;p33"/>
          <p:cNvSpPr txBox="1"/>
          <p:nvPr/>
        </p:nvSpPr>
        <p:spPr>
          <a:xfrm>
            <a:off x="7486268" y="4754117"/>
            <a:ext cx="88900" cy="177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000">
                <a:solidFill>
                  <a:srgbClr val="446DB1"/>
                </a:solidFill>
                <a:latin typeface="Times New Roman"/>
                <a:ea typeface="Times New Roman"/>
                <a:cs typeface="Times New Roman"/>
                <a:sym typeface="Times New Roman"/>
              </a:rPr>
              <a:t>2</a:t>
            </a:r>
            <a:endParaRPr sz="1000">
              <a:solidFill>
                <a:schemeClr val="dk1"/>
              </a:solidFill>
              <a:latin typeface="Times New Roman"/>
              <a:ea typeface="Times New Roman"/>
              <a:cs typeface="Times New Roman"/>
              <a:sym typeface="Times New Roman"/>
            </a:endParaRPr>
          </a:p>
        </p:txBody>
      </p:sp>
      <p:sp>
        <p:nvSpPr>
          <p:cNvPr id="684" name="Google Shape;684;p33"/>
          <p:cNvSpPr txBox="1"/>
          <p:nvPr/>
        </p:nvSpPr>
        <p:spPr>
          <a:xfrm>
            <a:off x="7906257" y="5378907"/>
            <a:ext cx="519430" cy="553085"/>
          </a:xfrm>
          <a:prstGeom prst="rect">
            <a:avLst/>
          </a:prstGeom>
          <a:noFill/>
          <a:ln>
            <a:noFill/>
          </a:ln>
        </p:spPr>
        <p:txBody>
          <a:bodyPr anchorCtr="0" anchor="t" bIns="0" lIns="0" spcFirstLastPara="1" rIns="0" wrap="square" tIns="12700">
            <a:spAutoFit/>
          </a:bodyPr>
          <a:lstStyle/>
          <a:p>
            <a:pPr indent="0" lvl="0" marL="38100" marR="0" rtl="0" algn="l">
              <a:lnSpc>
                <a:spcPct val="101166"/>
              </a:lnSpc>
              <a:spcBef>
                <a:spcPts val="0"/>
              </a:spcBef>
              <a:spcAft>
                <a:spcPts val="0"/>
              </a:spcAft>
              <a:buNone/>
            </a:pPr>
            <a:r>
              <a:rPr lang="en-US" sz="2600">
                <a:solidFill>
                  <a:srgbClr val="446DB1"/>
                </a:solidFill>
                <a:latin typeface="Noto Sans Symbols"/>
                <a:ea typeface="Noto Sans Symbols"/>
                <a:cs typeface="Noto Sans Symbols"/>
                <a:sym typeface="Noto Sans Symbols"/>
              </a:rPr>
              <a:t>⬀</a:t>
            </a:r>
            <a:r>
              <a:rPr lang="en-US" sz="2600">
                <a:solidFill>
                  <a:srgbClr val="446DB1"/>
                </a:solidFill>
                <a:latin typeface="Times New Roman"/>
                <a:ea typeface="Times New Roman"/>
                <a:cs typeface="Times New Roman"/>
                <a:sym typeface="Times New Roman"/>
              </a:rPr>
              <a:t> </a:t>
            </a:r>
            <a:r>
              <a:rPr baseline="30000" lang="en-US" sz="3000">
                <a:solidFill>
                  <a:srgbClr val="446DB1"/>
                </a:solidFill>
                <a:latin typeface="Times New Roman"/>
                <a:ea typeface="Times New Roman"/>
                <a:cs typeface="Times New Roman"/>
                <a:sym typeface="Times New Roman"/>
              </a:rPr>
              <a:t>xs</a:t>
            </a:r>
            <a:endParaRPr baseline="30000" sz="3000">
              <a:solidFill>
                <a:schemeClr val="dk1"/>
              </a:solidFill>
              <a:latin typeface="Times New Roman"/>
              <a:ea typeface="Times New Roman"/>
              <a:cs typeface="Times New Roman"/>
              <a:sym typeface="Times New Roman"/>
            </a:endParaRPr>
          </a:p>
          <a:p>
            <a:pPr indent="0" lvl="0" marL="0" marR="66040" rtl="0" algn="r">
              <a:lnSpc>
                <a:spcPct val="111500"/>
              </a:lnSpc>
              <a:spcBef>
                <a:spcPts val="0"/>
              </a:spcBef>
              <a:spcAft>
                <a:spcPts val="0"/>
              </a:spcAft>
              <a:buNone/>
            </a:pPr>
            <a:r>
              <a:rPr lang="en-US" sz="1000">
                <a:solidFill>
                  <a:srgbClr val="446DB1"/>
                </a:solidFill>
                <a:latin typeface="Times New Roman"/>
                <a:ea typeface="Times New Roman"/>
                <a:cs typeface="Times New Roman"/>
                <a:sym typeface="Times New Roman"/>
              </a:rPr>
              <a:t>1</a:t>
            </a:r>
            <a:endParaRPr sz="1000">
              <a:solidFill>
                <a:schemeClr val="dk1"/>
              </a:solidFill>
              <a:latin typeface="Times New Roman"/>
              <a:ea typeface="Times New Roman"/>
              <a:cs typeface="Times New Roman"/>
              <a:sym typeface="Times New Roman"/>
            </a:endParaRPr>
          </a:p>
        </p:txBody>
      </p:sp>
      <p:grpSp>
        <p:nvGrpSpPr>
          <p:cNvPr id="685" name="Google Shape;685;p33"/>
          <p:cNvGrpSpPr/>
          <p:nvPr/>
        </p:nvGrpSpPr>
        <p:grpSpPr>
          <a:xfrm>
            <a:off x="7342631" y="4745735"/>
            <a:ext cx="656971" cy="893444"/>
            <a:chOff x="7342631" y="4745735"/>
            <a:chExt cx="656971" cy="893444"/>
          </a:xfrm>
        </p:grpSpPr>
        <p:sp>
          <p:nvSpPr>
            <p:cNvPr id="686" name="Google Shape;686;p33"/>
            <p:cNvSpPr/>
            <p:nvPr/>
          </p:nvSpPr>
          <p:spPr>
            <a:xfrm>
              <a:off x="7967852" y="5506211"/>
              <a:ext cx="31750" cy="132715"/>
            </a:xfrm>
            <a:custGeom>
              <a:rect b="b" l="l" r="r" t="t"/>
              <a:pathLst>
                <a:path extrusionOk="0" h="132714" w="31750">
                  <a:moveTo>
                    <a:pt x="30733" y="132575"/>
                  </a:moveTo>
                  <a:lnTo>
                    <a:pt x="31369" y="125971"/>
                  </a:lnTo>
                  <a:lnTo>
                    <a:pt x="31623" y="119341"/>
                  </a:lnTo>
                  <a:lnTo>
                    <a:pt x="31623" y="112687"/>
                  </a:lnTo>
                  <a:lnTo>
                    <a:pt x="29539" y="81990"/>
                  </a:lnTo>
                  <a:lnTo>
                    <a:pt x="23431" y="52519"/>
                  </a:lnTo>
                  <a:lnTo>
                    <a:pt x="13513" y="24960"/>
                  </a:lnTo>
                  <a:lnTo>
                    <a:pt x="0" y="0"/>
                  </a:lnTo>
                </a:path>
              </a:pathLst>
            </a:custGeom>
            <a:noFill/>
            <a:ln cap="flat" cmpd="sng" w="1217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Google Shape;687;p33"/>
            <p:cNvSpPr/>
            <p:nvPr/>
          </p:nvSpPr>
          <p:spPr>
            <a:xfrm>
              <a:off x="7342631" y="4745735"/>
              <a:ext cx="76200" cy="893444"/>
            </a:xfrm>
            <a:custGeom>
              <a:rect b="b" l="l" r="r" t="t"/>
              <a:pathLst>
                <a:path extrusionOk="0" h="893445" w="76200">
                  <a:moveTo>
                    <a:pt x="44450" y="63500"/>
                  </a:moveTo>
                  <a:lnTo>
                    <a:pt x="31750" y="63500"/>
                  </a:lnTo>
                  <a:lnTo>
                    <a:pt x="31750" y="893063"/>
                  </a:lnTo>
                  <a:lnTo>
                    <a:pt x="44450" y="893063"/>
                  </a:lnTo>
                  <a:lnTo>
                    <a:pt x="44450" y="63500"/>
                  </a:lnTo>
                  <a:close/>
                </a:path>
                <a:path extrusionOk="0" h="893445" w="76200">
                  <a:moveTo>
                    <a:pt x="38100" y="0"/>
                  </a:moveTo>
                  <a:lnTo>
                    <a:pt x="0" y="76200"/>
                  </a:lnTo>
                  <a:lnTo>
                    <a:pt x="31750" y="76200"/>
                  </a:lnTo>
                  <a:lnTo>
                    <a:pt x="31750" y="63500"/>
                  </a:lnTo>
                  <a:lnTo>
                    <a:pt x="69850" y="63500"/>
                  </a:lnTo>
                  <a:lnTo>
                    <a:pt x="38100" y="0"/>
                  </a:lnTo>
                  <a:close/>
                </a:path>
                <a:path extrusionOk="0" h="893445" w="76200">
                  <a:moveTo>
                    <a:pt x="69850" y="63500"/>
                  </a:moveTo>
                  <a:lnTo>
                    <a:pt x="44450" y="63500"/>
                  </a:lnTo>
                  <a:lnTo>
                    <a:pt x="44450" y="76200"/>
                  </a:lnTo>
                  <a:lnTo>
                    <a:pt x="76200" y="76200"/>
                  </a:lnTo>
                  <a:lnTo>
                    <a:pt x="69850" y="6350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88" name="Google Shape;688;p33"/>
          <p:cNvSpPr txBox="1"/>
          <p:nvPr/>
        </p:nvSpPr>
        <p:spPr>
          <a:xfrm>
            <a:off x="4038600" y="4038600"/>
            <a:ext cx="948055" cy="457200"/>
          </a:xfrm>
          <a:prstGeom prst="rect">
            <a:avLst/>
          </a:prstGeom>
          <a:solidFill>
            <a:srgbClr val="E8F9AF"/>
          </a:solidFill>
          <a:ln>
            <a:noFill/>
          </a:ln>
        </p:spPr>
        <p:txBody>
          <a:bodyPr anchorCtr="0" anchor="t" bIns="0" lIns="0" spcFirstLastPara="1" rIns="0" wrap="square" tIns="35550">
            <a:spAutoFit/>
          </a:bodyPr>
          <a:lstStyle/>
          <a:p>
            <a:pPr indent="0" lvl="0" marL="92075" marR="0" rtl="0" algn="l">
              <a:lnSpc>
                <a:spcPct val="100000"/>
              </a:lnSpc>
              <a:spcBef>
                <a:spcPts val="0"/>
              </a:spcBef>
              <a:spcAft>
                <a:spcPts val="0"/>
              </a:spcAft>
              <a:buNone/>
            </a:pPr>
            <a:r>
              <a:rPr lang="en-US" sz="2400">
                <a:solidFill>
                  <a:srgbClr val="446DB1"/>
                </a:solidFill>
                <a:latin typeface="Arial"/>
                <a:ea typeface="Arial"/>
                <a:cs typeface="Arial"/>
                <a:sym typeface="Arial"/>
              </a:rPr>
              <a:t>Scale</a:t>
            </a:r>
            <a:endParaRPr sz="2400">
              <a:solidFill>
                <a:schemeClr val="dk1"/>
              </a:solidFill>
              <a:latin typeface="Arial"/>
              <a:ea typeface="Arial"/>
              <a:cs typeface="Arial"/>
              <a:sym typeface="Arial"/>
            </a:endParaRPr>
          </a:p>
        </p:txBody>
      </p:sp>
      <p:grpSp>
        <p:nvGrpSpPr>
          <p:cNvPr id="689" name="Google Shape;689;p33"/>
          <p:cNvGrpSpPr/>
          <p:nvPr/>
        </p:nvGrpSpPr>
        <p:grpSpPr>
          <a:xfrm>
            <a:off x="4419600" y="2819400"/>
            <a:ext cx="356615" cy="598932"/>
            <a:chOff x="4419600" y="2819400"/>
            <a:chExt cx="356615" cy="598932"/>
          </a:xfrm>
        </p:grpSpPr>
        <p:pic>
          <p:nvPicPr>
            <p:cNvPr id="690" name="Google Shape;690;p33"/>
            <p:cNvPicPr preferRelativeResize="0"/>
            <p:nvPr/>
          </p:nvPicPr>
          <p:blipFill rotWithShape="1">
            <a:blip r:embed="rId3">
              <a:alphaModFix/>
            </a:blip>
            <a:srcRect b="0" l="0" r="0" t="0"/>
            <a:stretch/>
          </p:blipFill>
          <p:spPr>
            <a:xfrm>
              <a:off x="4468367" y="2881884"/>
              <a:ext cx="307848" cy="536448"/>
            </a:xfrm>
            <a:prstGeom prst="rect">
              <a:avLst/>
            </a:prstGeom>
            <a:noFill/>
            <a:ln>
              <a:noFill/>
            </a:ln>
          </p:spPr>
        </p:pic>
        <p:sp>
          <p:nvSpPr>
            <p:cNvPr id="691" name="Google Shape;691;p33"/>
            <p:cNvSpPr/>
            <p:nvPr/>
          </p:nvSpPr>
          <p:spPr>
            <a:xfrm>
              <a:off x="4419600" y="2819400"/>
              <a:ext cx="304800" cy="533400"/>
            </a:xfrm>
            <a:custGeom>
              <a:rect b="b" l="l" r="r" t="t"/>
              <a:pathLst>
                <a:path extrusionOk="0" h="533400" w="304800">
                  <a:moveTo>
                    <a:pt x="124840" y="0"/>
                  </a:moveTo>
                  <a:lnTo>
                    <a:pt x="124840" y="146050"/>
                  </a:lnTo>
                  <a:lnTo>
                    <a:pt x="0" y="146050"/>
                  </a:lnTo>
                  <a:lnTo>
                    <a:pt x="0" y="387350"/>
                  </a:lnTo>
                  <a:lnTo>
                    <a:pt x="124840" y="387350"/>
                  </a:lnTo>
                  <a:lnTo>
                    <a:pt x="124840" y="533400"/>
                  </a:lnTo>
                  <a:lnTo>
                    <a:pt x="304800" y="266700"/>
                  </a:lnTo>
                  <a:lnTo>
                    <a:pt x="124840" y="0"/>
                  </a:lnTo>
                  <a:close/>
                </a:path>
              </a:pathLst>
            </a:custGeom>
            <a:solidFill>
              <a:srgbClr val="E8F9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92" name="Google Shape;692;p33"/>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grpSp>
        <p:nvGrpSpPr>
          <p:cNvPr id="697" name="Google Shape;697;p34"/>
          <p:cNvGrpSpPr/>
          <p:nvPr/>
        </p:nvGrpSpPr>
        <p:grpSpPr>
          <a:xfrm>
            <a:off x="324611" y="260604"/>
            <a:ext cx="8567928" cy="6012180"/>
            <a:chOff x="324611" y="260604"/>
            <a:chExt cx="8567928" cy="6012180"/>
          </a:xfrm>
        </p:grpSpPr>
        <p:pic>
          <p:nvPicPr>
            <p:cNvPr id="698" name="Google Shape;698;p34"/>
            <p:cNvPicPr preferRelativeResize="0"/>
            <p:nvPr/>
          </p:nvPicPr>
          <p:blipFill rotWithShape="1">
            <a:blip r:embed="rId3">
              <a:alphaModFix/>
            </a:blip>
            <a:srcRect b="0" l="0" r="0" t="0"/>
            <a:stretch/>
          </p:blipFill>
          <p:spPr>
            <a:xfrm>
              <a:off x="324611" y="260604"/>
              <a:ext cx="8567928" cy="6012180"/>
            </a:xfrm>
            <a:prstGeom prst="rect">
              <a:avLst/>
            </a:prstGeom>
            <a:noFill/>
            <a:ln>
              <a:noFill/>
            </a:ln>
          </p:spPr>
        </p:pic>
        <p:sp>
          <p:nvSpPr>
            <p:cNvPr id="699" name="Google Shape;699;p34"/>
            <p:cNvSpPr/>
            <p:nvPr/>
          </p:nvSpPr>
          <p:spPr>
            <a:xfrm>
              <a:off x="499871" y="1357884"/>
              <a:ext cx="8288020" cy="1285240"/>
            </a:xfrm>
            <a:custGeom>
              <a:rect b="b" l="l" r="r" t="t"/>
              <a:pathLst>
                <a:path extrusionOk="0" h="1285239" w="8288020">
                  <a:moveTo>
                    <a:pt x="8287511" y="0"/>
                  </a:moveTo>
                  <a:lnTo>
                    <a:pt x="0" y="0"/>
                  </a:lnTo>
                  <a:lnTo>
                    <a:pt x="0" y="1284732"/>
                  </a:lnTo>
                  <a:lnTo>
                    <a:pt x="8287511" y="1284732"/>
                  </a:lnTo>
                  <a:lnTo>
                    <a:pt x="8287511" y="0"/>
                  </a:lnTo>
                  <a:close/>
                </a:path>
              </a:pathLst>
            </a:custGeom>
            <a:solidFill>
              <a:srgbClr val="9CC0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0" name="Google Shape;700;p34"/>
            <p:cNvSpPr/>
            <p:nvPr/>
          </p:nvSpPr>
          <p:spPr>
            <a:xfrm>
              <a:off x="499871" y="1357884"/>
              <a:ext cx="8288020" cy="1285240"/>
            </a:xfrm>
            <a:custGeom>
              <a:rect b="b" l="l" r="r" t="t"/>
              <a:pathLst>
                <a:path extrusionOk="0" h="1285239" w="8288020">
                  <a:moveTo>
                    <a:pt x="0" y="1284732"/>
                  </a:moveTo>
                  <a:lnTo>
                    <a:pt x="8287511" y="1284732"/>
                  </a:lnTo>
                  <a:lnTo>
                    <a:pt x="8287511" y="0"/>
                  </a:lnTo>
                  <a:lnTo>
                    <a:pt x="0" y="0"/>
                  </a:lnTo>
                  <a:lnTo>
                    <a:pt x="0" y="1284732"/>
                  </a:lnTo>
                  <a:close/>
                </a:path>
              </a:pathLst>
            </a:custGeom>
            <a:noFill/>
            <a:ln cap="flat" cmpd="sng" w="952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01" name="Google Shape;701;p34"/>
          <p:cNvSpPr txBox="1"/>
          <p:nvPr>
            <p:ph type="title"/>
          </p:nvPr>
        </p:nvSpPr>
        <p:spPr>
          <a:xfrm>
            <a:off x="650240" y="1456182"/>
            <a:ext cx="7454900" cy="112268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446DB1"/>
                </a:solidFill>
                <a:latin typeface="Arial"/>
                <a:ea typeface="Arial"/>
                <a:cs typeface="Arial"/>
                <a:sym typeface="Arial"/>
              </a:rPr>
              <a:t>Basic transformations such as translation, rotation and scaling are  include in most graphics package. Some package provide additional  transformations that are useful in certain applications. Two such  transformations are reflection and shear.</a:t>
            </a:r>
            <a:endParaRPr sz="1800">
              <a:latin typeface="Arial"/>
              <a:ea typeface="Arial"/>
              <a:cs typeface="Arial"/>
              <a:sym typeface="Arial"/>
            </a:endParaRPr>
          </a:p>
        </p:txBody>
      </p:sp>
      <p:grpSp>
        <p:nvGrpSpPr>
          <p:cNvPr id="702" name="Google Shape;702;p34"/>
          <p:cNvGrpSpPr/>
          <p:nvPr/>
        </p:nvGrpSpPr>
        <p:grpSpPr>
          <a:xfrm>
            <a:off x="499872" y="3572256"/>
            <a:ext cx="5358765" cy="2571115"/>
            <a:chOff x="499872" y="3572256"/>
            <a:chExt cx="5358765" cy="2571115"/>
          </a:xfrm>
        </p:grpSpPr>
        <p:sp>
          <p:nvSpPr>
            <p:cNvPr id="703" name="Google Shape;703;p34"/>
            <p:cNvSpPr/>
            <p:nvPr/>
          </p:nvSpPr>
          <p:spPr>
            <a:xfrm>
              <a:off x="499872" y="3572256"/>
              <a:ext cx="5358765" cy="2571115"/>
            </a:xfrm>
            <a:custGeom>
              <a:rect b="b" l="l" r="r" t="t"/>
              <a:pathLst>
                <a:path extrusionOk="0" h="2571115" w="5358765">
                  <a:moveTo>
                    <a:pt x="5358384" y="0"/>
                  </a:moveTo>
                  <a:lnTo>
                    <a:pt x="0" y="0"/>
                  </a:lnTo>
                  <a:lnTo>
                    <a:pt x="0" y="2570988"/>
                  </a:lnTo>
                  <a:lnTo>
                    <a:pt x="5358384" y="2570988"/>
                  </a:lnTo>
                  <a:lnTo>
                    <a:pt x="5358384" y="0"/>
                  </a:lnTo>
                  <a:close/>
                </a:path>
              </a:pathLst>
            </a:custGeom>
            <a:solidFill>
              <a:srgbClr val="9CC0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4" name="Google Shape;704;p34"/>
            <p:cNvSpPr/>
            <p:nvPr/>
          </p:nvSpPr>
          <p:spPr>
            <a:xfrm>
              <a:off x="499872" y="3572256"/>
              <a:ext cx="5358765" cy="2571115"/>
            </a:xfrm>
            <a:custGeom>
              <a:rect b="b" l="l" r="r" t="t"/>
              <a:pathLst>
                <a:path extrusionOk="0" h="2571115" w="5358765">
                  <a:moveTo>
                    <a:pt x="0" y="2570988"/>
                  </a:moveTo>
                  <a:lnTo>
                    <a:pt x="5358384" y="2570988"/>
                  </a:lnTo>
                  <a:lnTo>
                    <a:pt x="5358384" y="0"/>
                  </a:lnTo>
                  <a:lnTo>
                    <a:pt x="0" y="0"/>
                  </a:lnTo>
                  <a:lnTo>
                    <a:pt x="0" y="2570988"/>
                  </a:lnTo>
                  <a:close/>
                </a:path>
              </a:pathLst>
            </a:custGeom>
            <a:noFill/>
            <a:ln cap="flat" cmpd="sng" w="952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05" name="Google Shape;705;p34"/>
          <p:cNvSpPr txBox="1"/>
          <p:nvPr/>
        </p:nvSpPr>
        <p:spPr>
          <a:xfrm>
            <a:off x="578916" y="3599433"/>
            <a:ext cx="5159375" cy="22205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446DB1"/>
                </a:solidFill>
                <a:latin typeface="Arial"/>
                <a:ea typeface="Arial"/>
                <a:cs typeface="Arial"/>
                <a:sym typeface="Arial"/>
              </a:rPr>
              <a:t>A reflection is a transformation that produces a</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800">
                <a:solidFill>
                  <a:srgbClr val="446DB1"/>
                </a:solidFill>
                <a:latin typeface="Arial"/>
                <a:ea typeface="Arial"/>
                <a:cs typeface="Arial"/>
                <a:sym typeface="Arial"/>
              </a:rPr>
              <a:t>mirror image of an object.</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850">
              <a:solidFill>
                <a:schemeClr val="dk1"/>
              </a:solidFill>
              <a:latin typeface="Arial"/>
              <a:ea typeface="Arial"/>
              <a:cs typeface="Arial"/>
              <a:sym typeface="Arial"/>
            </a:endParaRPr>
          </a:p>
          <a:p>
            <a:pPr indent="0" lvl="0" marL="12700" marR="541655" rtl="0" algn="l">
              <a:lnSpc>
                <a:spcPct val="100000"/>
              </a:lnSpc>
              <a:spcBef>
                <a:spcPts val="0"/>
              </a:spcBef>
              <a:spcAft>
                <a:spcPts val="0"/>
              </a:spcAft>
              <a:buNone/>
            </a:pPr>
            <a:r>
              <a:rPr b="1" lang="en-US" sz="1800">
                <a:solidFill>
                  <a:srgbClr val="446DB1"/>
                </a:solidFill>
                <a:latin typeface="Arial"/>
                <a:ea typeface="Arial"/>
                <a:cs typeface="Arial"/>
                <a:sym typeface="Arial"/>
              </a:rPr>
              <a:t>The mirror image generated by rotating an  object 180 deg about reflection axis</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800">
                <a:solidFill>
                  <a:srgbClr val="446DB1"/>
                </a:solidFill>
                <a:latin typeface="Arial"/>
                <a:ea typeface="Arial"/>
                <a:cs typeface="Arial"/>
                <a:sym typeface="Arial"/>
              </a:rPr>
              <a:t>We can choose axis of reflection in the xy</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800">
                <a:solidFill>
                  <a:srgbClr val="446DB1"/>
                </a:solidFill>
                <a:latin typeface="Arial"/>
                <a:ea typeface="Arial"/>
                <a:cs typeface="Arial"/>
                <a:sym typeface="Arial"/>
              </a:rPr>
              <a:t>plane or perpendicular to xy plane.</a:t>
            </a:r>
            <a:endParaRPr sz="1800">
              <a:solidFill>
                <a:schemeClr val="dk1"/>
              </a:solidFill>
              <a:latin typeface="Arial"/>
              <a:ea typeface="Arial"/>
              <a:cs typeface="Arial"/>
              <a:sym typeface="Arial"/>
            </a:endParaRPr>
          </a:p>
        </p:txBody>
      </p:sp>
      <p:sp>
        <p:nvSpPr>
          <p:cNvPr id="706" name="Google Shape;706;p34"/>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9"/>
          <p:cNvSpPr txBox="1"/>
          <p:nvPr>
            <p:ph type="title"/>
          </p:nvPr>
        </p:nvSpPr>
        <p:spPr>
          <a:xfrm>
            <a:off x="618540" y="428701"/>
            <a:ext cx="536638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Geometric Transformations</a:t>
            </a:r>
            <a:endParaRPr sz="2800"/>
          </a:p>
        </p:txBody>
      </p:sp>
      <p:sp>
        <p:nvSpPr>
          <p:cNvPr id="81" name="Google Shape;81;p9"/>
          <p:cNvSpPr txBox="1"/>
          <p:nvPr/>
        </p:nvSpPr>
        <p:spPr>
          <a:xfrm>
            <a:off x="404266" y="1160590"/>
            <a:ext cx="4705985" cy="3113405"/>
          </a:xfrm>
          <a:prstGeom prst="rect">
            <a:avLst/>
          </a:prstGeom>
          <a:noFill/>
          <a:ln>
            <a:noFill/>
          </a:ln>
        </p:spPr>
        <p:txBody>
          <a:bodyPr anchorCtr="0" anchor="t" bIns="0" lIns="0" spcFirstLastPara="1" rIns="0" wrap="square" tIns="44450">
            <a:spAutoFit/>
          </a:bodyPr>
          <a:lstStyle/>
          <a:p>
            <a:pPr indent="-342900" lvl="0" marL="355600" marR="0" rtl="0" algn="l">
              <a:lnSpc>
                <a:spcPct val="100000"/>
              </a:lnSpc>
              <a:spcBef>
                <a:spcPts val="0"/>
              </a:spcBef>
              <a:spcAft>
                <a:spcPts val="0"/>
              </a:spcAft>
              <a:buClr>
                <a:srgbClr val="244A70"/>
              </a:buClr>
              <a:buSzPts val="2000"/>
              <a:buFont typeface="Arial"/>
              <a:buChar char="•"/>
            </a:pPr>
            <a:r>
              <a:rPr b="1" lang="en-US" sz="2000">
                <a:solidFill>
                  <a:srgbClr val="244A70"/>
                </a:solidFill>
                <a:latin typeface="Arial"/>
                <a:ea typeface="Arial"/>
                <a:cs typeface="Arial"/>
                <a:sym typeface="Arial"/>
              </a:rPr>
              <a:t>Basic transformations:</a:t>
            </a:r>
            <a:endParaRPr sz="2000">
              <a:solidFill>
                <a:schemeClr val="dk1"/>
              </a:solidFill>
              <a:latin typeface="Arial"/>
              <a:ea typeface="Arial"/>
              <a:cs typeface="Arial"/>
              <a:sym typeface="Arial"/>
            </a:endParaRPr>
          </a:p>
          <a:p>
            <a:pPr indent="-287654" lvl="1" marL="756285" marR="0" rtl="0" algn="l">
              <a:lnSpc>
                <a:spcPct val="100000"/>
              </a:lnSpc>
              <a:spcBef>
                <a:spcPts val="225"/>
              </a:spcBef>
              <a:spcAft>
                <a:spcPts val="0"/>
              </a:spcAft>
              <a:buClr>
                <a:srgbClr val="0A52A0"/>
              </a:buClr>
              <a:buSzPts val="1800"/>
              <a:buFont typeface="Arial"/>
              <a:buChar char="–"/>
            </a:pPr>
            <a:r>
              <a:rPr b="1" i="0" lang="en-US" sz="1800" u="none" cap="none" strike="noStrike">
                <a:solidFill>
                  <a:srgbClr val="0A52A0"/>
                </a:solidFill>
                <a:latin typeface="Arial"/>
                <a:ea typeface="Arial"/>
                <a:cs typeface="Arial"/>
                <a:sym typeface="Arial"/>
              </a:rPr>
              <a:t>Translation</a:t>
            </a:r>
            <a:endParaRPr b="0" i="0" sz="1800" u="none" cap="none" strike="noStrike">
              <a:solidFill>
                <a:schemeClr val="dk1"/>
              </a:solidFill>
              <a:latin typeface="Arial"/>
              <a:ea typeface="Arial"/>
              <a:cs typeface="Arial"/>
              <a:sym typeface="Arial"/>
            </a:endParaRPr>
          </a:p>
          <a:p>
            <a:pPr indent="-287654" lvl="1" marL="756285" marR="0" rtl="0" algn="l">
              <a:lnSpc>
                <a:spcPct val="100000"/>
              </a:lnSpc>
              <a:spcBef>
                <a:spcPts val="215"/>
              </a:spcBef>
              <a:spcAft>
                <a:spcPts val="0"/>
              </a:spcAft>
              <a:buClr>
                <a:srgbClr val="0A52A0"/>
              </a:buClr>
              <a:buSzPts val="1800"/>
              <a:buFont typeface="Arial"/>
              <a:buChar char="–"/>
            </a:pPr>
            <a:r>
              <a:rPr b="1" i="0" lang="en-US" sz="1800" u="none" cap="none" strike="noStrike">
                <a:solidFill>
                  <a:srgbClr val="0A52A0"/>
                </a:solidFill>
                <a:latin typeface="Arial"/>
                <a:ea typeface="Arial"/>
                <a:cs typeface="Arial"/>
                <a:sym typeface="Arial"/>
              </a:rPr>
              <a:t>Scaling</a:t>
            </a:r>
            <a:endParaRPr b="0" i="0" sz="1800" u="none" cap="none" strike="noStrike">
              <a:solidFill>
                <a:schemeClr val="dk1"/>
              </a:solidFill>
              <a:latin typeface="Arial"/>
              <a:ea typeface="Arial"/>
              <a:cs typeface="Arial"/>
              <a:sym typeface="Arial"/>
            </a:endParaRPr>
          </a:p>
          <a:p>
            <a:pPr indent="-287654" lvl="1" marL="756285" marR="0" rtl="0" algn="l">
              <a:lnSpc>
                <a:spcPct val="100000"/>
              </a:lnSpc>
              <a:spcBef>
                <a:spcPts val="220"/>
              </a:spcBef>
              <a:spcAft>
                <a:spcPts val="0"/>
              </a:spcAft>
              <a:buClr>
                <a:srgbClr val="0A52A0"/>
              </a:buClr>
              <a:buSzPts val="1800"/>
              <a:buFont typeface="Arial"/>
              <a:buChar char="–"/>
            </a:pPr>
            <a:r>
              <a:rPr b="1" i="0" lang="en-US" sz="1800" u="none" cap="none" strike="noStrike">
                <a:solidFill>
                  <a:srgbClr val="0A52A0"/>
                </a:solidFill>
                <a:latin typeface="Arial"/>
                <a:ea typeface="Arial"/>
                <a:cs typeface="Arial"/>
                <a:sym typeface="Arial"/>
              </a:rPr>
              <a:t>Rotation</a:t>
            </a:r>
            <a:endParaRPr b="0" i="0" sz="18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rgbClr val="0A52A0"/>
              </a:buClr>
              <a:buSzPts val="2000"/>
              <a:buFont typeface="Arial"/>
              <a:buNone/>
            </a:pPr>
            <a:r>
              <a:t/>
            </a:r>
            <a:endParaRPr b="0" i="0" sz="2000" u="none" cap="none" strike="noStrike">
              <a:solidFill>
                <a:schemeClr val="dk1"/>
              </a:solidFill>
              <a:latin typeface="Arial"/>
              <a:ea typeface="Arial"/>
              <a:cs typeface="Arial"/>
              <a:sym typeface="Arial"/>
            </a:endParaRPr>
          </a:p>
          <a:p>
            <a:pPr indent="0" lvl="1" marL="457200" marR="0" rtl="0" algn="l">
              <a:lnSpc>
                <a:spcPct val="100000"/>
              </a:lnSpc>
              <a:spcBef>
                <a:spcPts val="40"/>
              </a:spcBef>
              <a:spcAft>
                <a:spcPts val="0"/>
              </a:spcAft>
              <a:buClr>
                <a:srgbClr val="0A52A0"/>
              </a:buClr>
              <a:buSzPts val="2300"/>
              <a:buFont typeface="Arial"/>
              <a:buNone/>
            </a:pPr>
            <a:r>
              <a:t/>
            </a:r>
            <a:endParaRPr b="0" i="0" sz="2300" u="none" cap="none" strike="noStrike">
              <a:solidFill>
                <a:schemeClr val="dk1"/>
              </a:solidFill>
              <a:latin typeface="Arial"/>
              <a:ea typeface="Arial"/>
              <a:cs typeface="Arial"/>
              <a:sym typeface="Arial"/>
            </a:endParaRPr>
          </a:p>
          <a:p>
            <a:pPr indent="-342900" lvl="0" marL="355600" marR="0" rtl="0" algn="l">
              <a:lnSpc>
                <a:spcPct val="100000"/>
              </a:lnSpc>
              <a:spcBef>
                <a:spcPts val="0"/>
              </a:spcBef>
              <a:spcAft>
                <a:spcPts val="0"/>
              </a:spcAft>
              <a:buClr>
                <a:srgbClr val="244A70"/>
              </a:buClr>
              <a:buSzPts val="2000"/>
              <a:buFont typeface="Arial"/>
              <a:buChar char="•"/>
            </a:pPr>
            <a:r>
              <a:rPr b="1" lang="en-US" sz="2000">
                <a:solidFill>
                  <a:srgbClr val="244A70"/>
                </a:solidFill>
                <a:latin typeface="Arial"/>
                <a:ea typeface="Arial"/>
                <a:cs typeface="Arial"/>
                <a:sym typeface="Arial"/>
              </a:rPr>
              <a:t>Purposes:</a:t>
            </a:r>
            <a:endParaRPr sz="2000">
              <a:solidFill>
                <a:schemeClr val="dk1"/>
              </a:solidFill>
              <a:latin typeface="Arial"/>
              <a:ea typeface="Arial"/>
              <a:cs typeface="Arial"/>
              <a:sym typeface="Arial"/>
            </a:endParaRPr>
          </a:p>
          <a:p>
            <a:pPr indent="-287654" lvl="1" marL="756285" marR="0" rtl="0" algn="l">
              <a:lnSpc>
                <a:spcPct val="100000"/>
              </a:lnSpc>
              <a:spcBef>
                <a:spcPts val="225"/>
              </a:spcBef>
              <a:spcAft>
                <a:spcPts val="0"/>
              </a:spcAft>
              <a:buClr>
                <a:srgbClr val="0A52A0"/>
              </a:buClr>
              <a:buSzPts val="1800"/>
              <a:buFont typeface="Arial"/>
              <a:buChar char="–"/>
            </a:pPr>
            <a:r>
              <a:rPr b="1" i="0" lang="en-US" sz="1800" u="none" cap="none" strike="noStrike">
                <a:solidFill>
                  <a:srgbClr val="0A52A0"/>
                </a:solidFill>
                <a:latin typeface="Arial"/>
                <a:ea typeface="Arial"/>
                <a:cs typeface="Arial"/>
                <a:sym typeface="Arial"/>
              </a:rPr>
              <a:t>To move the position of objects</a:t>
            </a:r>
            <a:endParaRPr b="0" i="0" sz="1800" u="none" cap="none" strike="noStrike">
              <a:solidFill>
                <a:schemeClr val="dk1"/>
              </a:solidFill>
              <a:latin typeface="Arial"/>
              <a:ea typeface="Arial"/>
              <a:cs typeface="Arial"/>
              <a:sym typeface="Arial"/>
            </a:endParaRPr>
          </a:p>
          <a:p>
            <a:pPr indent="-287654" lvl="1" marL="756285" marR="0" rtl="0" algn="l">
              <a:lnSpc>
                <a:spcPct val="100000"/>
              </a:lnSpc>
              <a:spcBef>
                <a:spcPts val="215"/>
              </a:spcBef>
              <a:spcAft>
                <a:spcPts val="0"/>
              </a:spcAft>
              <a:buClr>
                <a:srgbClr val="0A52A0"/>
              </a:buClr>
              <a:buSzPts val="1800"/>
              <a:buFont typeface="Arial"/>
              <a:buChar char="–"/>
            </a:pPr>
            <a:r>
              <a:rPr b="1" i="0" lang="en-US" sz="1800" u="none" cap="none" strike="noStrike">
                <a:solidFill>
                  <a:srgbClr val="0A52A0"/>
                </a:solidFill>
                <a:latin typeface="Arial"/>
                <a:ea typeface="Arial"/>
                <a:cs typeface="Arial"/>
                <a:sym typeface="Arial"/>
              </a:rPr>
              <a:t>To alter the shape / size of objects</a:t>
            </a:r>
            <a:endParaRPr b="0" i="0" sz="1800" u="none" cap="none" strike="noStrike">
              <a:solidFill>
                <a:schemeClr val="dk1"/>
              </a:solidFill>
              <a:latin typeface="Arial"/>
              <a:ea typeface="Arial"/>
              <a:cs typeface="Arial"/>
              <a:sym typeface="Arial"/>
            </a:endParaRPr>
          </a:p>
          <a:p>
            <a:pPr indent="-287654" lvl="1" marL="756285" marR="0" rtl="0" algn="l">
              <a:lnSpc>
                <a:spcPct val="100000"/>
              </a:lnSpc>
              <a:spcBef>
                <a:spcPts val="215"/>
              </a:spcBef>
              <a:spcAft>
                <a:spcPts val="0"/>
              </a:spcAft>
              <a:buClr>
                <a:srgbClr val="0A52A0"/>
              </a:buClr>
              <a:buSzPts val="1800"/>
              <a:buFont typeface="Arial"/>
              <a:buChar char="–"/>
            </a:pPr>
            <a:r>
              <a:rPr b="1" i="0" lang="en-US" sz="1800" u="none" cap="none" strike="noStrike">
                <a:solidFill>
                  <a:srgbClr val="0A52A0"/>
                </a:solidFill>
                <a:latin typeface="Arial"/>
                <a:ea typeface="Arial"/>
                <a:cs typeface="Arial"/>
                <a:sym typeface="Arial"/>
              </a:rPr>
              <a:t>To change the orientation of objects</a:t>
            </a:r>
            <a:endParaRPr b="0" i="0" sz="1800" u="none" cap="none" strike="noStrike">
              <a:solidFill>
                <a:schemeClr val="dk1"/>
              </a:solidFill>
              <a:latin typeface="Arial"/>
              <a:ea typeface="Arial"/>
              <a:cs typeface="Arial"/>
              <a:sym typeface="Arial"/>
            </a:endParaRPr>
          </a:p>
        </p:txBody>
      </p:sp>
      <p:sp>
        <p:nvSpPr>
          <p:cNvPr id="82" name="Google Shape;82;p9"/>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0"/>
          <p:cNvSpPr txBox="1"/>
          <p:nvPr>
            <p:ph type="title"/>
          </p:nvPr>
        </p:nvSpPr>
        <p:spPr>
          <a:xfrm>
            <a:off x="618540" y="278129"/>
            <a:ext cx="7906918"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Basic two-dimensional geometric  transformations (1/1)</a:t>
            </a:r>
            <a:endParaRPr/>
          </a:p>
        </p:txBody>
      </p:sp>
      <p:sp>
        <p:nvSpPr>
          <p:cNvPr id="88" name="Google Shape;88;p10"/>
          <p:cNvSpPr txBox="1"/>
          <p:nvPr/>
        </p:nvSpPr>
        <p:spPr>
          <a:xfrm>
            <a:off x="318414" y="1445733"/>
            <a:ext cx="7089775" cy="1763395"/>
          </a:xfrm>
          <a:prstGeom prst="rect">
            <a:avLst/>
          </a:prstGeom>
          <a:noFill/>
          <a:ln>
            <a:noFill/>
          </a:ln>
        </p:spPr>
        <p:txBody>
          <a:bodyPr anchorCtr="0" anchor="t" bIns="0" lIns="0" spcFirstLastPara="1" rIns="0" wrap="square" tIns="77450">
            <a:spAutoFit/>
          </a:bodyPr>
          <a:lstStyle/>
          <a:p>
            <a:pPr indent="-342900" lvl="0" marL="368300" marR="0" rtl="0" algn="l">
              <a:lnSpc>
                <a:spcPct val="100000"/>
              </a:lnSpc>
              <a:spcBef>
                <a:spcPts val="0"/>
              </a:spcBef>
              <a:spcAft>
                <a:spcPts val="0"/>
              </a:spcAft>
              <a:buClr>
                <a:srgbClr val="244A70"/>
              </a:buClr>
              <a:buSzPts val="2000"/>
              <a:buFont typeface="Arial"/>
              <a:buChar char="•"/>
            </a:pPr>
            <a:r>
              <a:rPr b="1" lang="en-US" sz="2000">
                <a:solidFill>
                  <a:srgbClr val="244A70"/>
                </a:solidFill>
                <a:latin typeface="Arial"/>
                <a:ea typeface="Arial"/>
                <a:cs typeface="Arial"/>
                <a:sym typeface="Arial"/>
              </a:rPr>
              <a:t>Two-Dimensional translation</a:t>
            </a:r>
            <a:endParaRPr sz="2000">
              <a:solidFill>
                <a:schemeClr val="dk1"/>
              </a:solidFill>
              <a:latin typeface="Arial"/>
              <a:ea typeface="Arial"/>
              <a:cs typeface="Arial"/>
              <a:sym typeface="Arial"/>
            </a:endParaRPr>
          </a:p>
          <a:p>
            <a:pPr indent="-287019" lvl="1" marL="768985" marR="297815" rtl="0" algn="l">
              <a:lnSpc>
                <a:spcPct val="100000"/>
              </a:lnSpc>
              <a:spcBef>
                <a:spcPts val="400"/>
              </a:spcBef>
              <a:spcAft>
                <a:spcPts val="0"/>
              </a:spcAft>
              <a:buClr>
                <a:srgbClr val="244A70"/>
              </a:buClr>
              <a:buSzPts val="1600"/>
              <a:buFont typeface="Arial"/>
              <a:buChar char="–"/>
            </a:pPr>
            <a:r>
              <a:rPr b="1" i="0" lang="en-US" sz="1600" u="none" cap="none" strike="noStrike">
                <a:solidFill>
                  <a:srgbClr val="244A70"/>
                </a:solidFill>
                <a:latin typeface="Arial"/>
                <a:ea typeface="Arial"/>
                <a:cs typeface="Arial"/>
                <a:sym typeface="Arial"/>
              </a:rPr>
              <a:t>One of rigid-body transformation, which move objects without  deformation</a:t>
            </a:r>
            <a:endParaRPr b="0" i="0" sz="1600" u="none" cap="none" strike="noStrike">
              <a:solidFill>
                <a:schemeClr val="dk1"/>
              </a:solidFill>
              <a:latin typeface="Arial"/>
              <a:ea typeface="Arial"/>
              <a:cs typeface="Arial"/>
              <a:sym typeface="Arial"/>
            </a:endParaRPr>
          </a:p>
          <a:p>
            <a:pPr indent="-287019" lvl="1" marL="768985" marR="81280" rtl="0" algn="l">
              <a:lnSpc>
                <a:spcPct val="100000"/>
              </a:lnSpc>
              <a:spcBef>
                <a:spcPts val="385"/>
              </a:spcBef>
              <a:spcAft>
                <a:spcPts val="0"/>
              </a:spcAft>
              <a:buClr>
                <a:srgbClr val="244A70"/>
              </a:buClr>
              <a:buSzPts val="1600"/>
              <a:buFont typeface="Arial"/>
              <a:buChar char="–"/>
            </a:pPr>
            <a:r>
              <a:rPr b="1" i="0" lang="en-US" sz="1600" u="none" cap="none" strike="noStrike">
                <a:solidFill>
                  <a:srgbClr val="244A70"/>
                </a:solidFill>
                <a:latin typeface="Arial"/>
                <a:ea typeface="Arial"/>
                <a:cs typeface="Arial"/>
                <a:sym typeface="Arial"/>
              </a:rPr>
              <a:t>Translate an object by Adding offsets to coordinates to generate  new coordinates positions</a:t>
            </a:r>
            <a:endParaRPr b="0" i="0" sz="1600" u="none" cap="none" strike="noStrike">
              <a:solidFill>
                <a:schemeClr val="dk1"/>
              </a:solidFill>
              <a:latin typeface="Arial"/>
              <a:ea typeface="Arial"/>
              <a:cs typeface="Arial"/>
              <a:sym typeface="Arial"/>
            </a:endParaRPr>
          </a:p>
          <a:p>
            <a:pPr indent="-287019" lvl="1" marL="768985" marR="0" rtl="0" algn="l">
              <a:lnSpc>
                <a:spcPct val="100000"/>
              </a:lnSpc>
              <a:spcBef>
                <a:spcPts val="385"/>
              </a:spcBef>
              <a:spcAft>
                <a:spcPts val="0"/>
              </a:spcAft>
              <a:buClr>
                <a:srgbClr val="244A70"/>
              </a:buClr>
              <a:buSzPts val="1600"/>
              <a:buFont typeface="Arial"/>
              <a:buChar char="–"/>
            </a:pPr>
            <a:r>
              <a:rPr b="1" i="0" lang="en-US" sz="1600" u="none" cap="none" strike="noStrike">
                <a:solidFill>
                  <a:srgbClr val="244A70"/>
                </a:solidFill>
                <a:latin typeface="Arial"/>
                <a:ea typeface="Arial"/>
                <a:cs typeface="Arial"/>
                <a:sym typeface="Arial"/>
              </a:rPr>
              <a:t>Set t</a:t>
            </a:r>
            <a:r>
              <a:rPr b="1" baseline="-25000" i="0" lang="en-US" sz="1575" u="none" cap="none" strike="noStrike">
                <a:solidFill>
                  <a:srgbClr val="244A70"/>
                </a:solidFill>
                <a:latin typeface="Arial"/>
                <a:ea typeface="Arial"/>
                <a:cs typeface="Arial"/>
                <a:sym typeface="Arial"/>
              </a:rPr>
              <a:t>x</a:t>
            </a:r>
            <a:r>
              <a:rPr b="1" i="0" lang="en-US" sz="1600" u="none" cap="none" strike="noStrike">
                <a:solidFill>
                  <a:srgbClr val="244A70"/>
                </a:solidFill>
                <a:latin typeface="Arial"/>
                <a:ea typeface="Arial"/>
                <a:cs typeface="Arial"/>
                <a:sym typeface="Arial"/>
              </a:rPr>
              <a:t>,t</a:t>
            </a:r>
            <a:r>
              <a:rPr b="1" baseline="-25000" i="0" lang="en-US" sz="1575" u="none" cap="none" strike="noStrike">
                <a:solidFill>
                  <a:srgbClr val="244A70"/>
                </a:solidFill>
                <a:latin typeface="Arial"/>
                <a:ea typeface="Arial"/>
                <a:cs typeface="Arial"/>
                <a:sym typeface="Arial"/>
              </a:rPr>
              <a:t>y </a:t>
            </a:r>
            <a:r>
              <a:rPr b="1" i="0" lang="en-US" sz="1600" u="none" cap="none" strike="noStrike">
                <a:solidFill>
                  <a:srgbClr val="244A70"/>
                </a:solidFill>
                <a:latin typeface="Arial"/>
                <a:ea typeface="Arial"/>
                <a:cs typeface="Arial"/>
                <a:sym typeface="Arial"/>
              </a:rPr>
              <a:t>be the translation distance, we have</a:t>
            </a:r>
            <a:endParaRPr b="0" i="0" sz="1600" u="none" cap="none" strike="noStrike">
              <a:solidFill>
                <a:schemeClr val="dk1"/>
              </a:solidFill>
              <a:latin typeface="Arial"/>
              <a:ea typeface="Arial"/>
              <a:cs typeface="Arial"/>
              <a:sym typeface="Arial"/>
            </a:endParaRPr>
          </a:p>
        </p:txBody>
      </p:sp>
      <p:sp>
        <p:nvSpPr>
          <p:cNvPr id="89" name="Google Shape;89;p10"/>
          <p:cNvSpPr txBox="1"/>
          <p:nvPr/>
        </p:nvSpPr>
        <p:spPr>
          <a:xfrm>
            <a:off x="788619" y="3768674"/>
            <a:ext cx="507873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244A70"/>
                </a:solidFill>
                <a:latin typeface="Arial"/>
                <a:ea typeface="Arial"/>
                <a:cs typeface="Arial"/>
                <a:sym typeface="Arial"/>
              </a:rPr>
              <a:t>–	</a:t>
            </a:r>
            <a:r>
              <a:rPr b="1" lang="en-US" sz="1600">
                <a:solidFill>
                  <a:srgbClr val="244A70"/>
                </a:solidFill>
                <a:latin typeface="Arial"/>
                <a:ea typeface="Arial"/>
                <a:cs typeface="Arial"/>
                <a:sym typeface="Arial"/>
              </a:rPr>
              <a:t>In matrix format, where T is the translation vector</a:t>
            </a:r>
            <a:endParaRPr sz="1600">
              <a:solidFill>
                <a:schemeClr val="dk1"/>
              </a:solidFill>
              <a:latin typeface="Arial"/>
              <a:ea typeface="Arial"/>
              <a:cs typeface="Arial"/>
              <a:sym typeface="Arial"/>
            </a:endParaRPr>
          </a:p>
        </p:txBody>
      </p:sp>
      <p:sp>
        <p:nvSpPr>
          <p:cNvPr id="90" name="Google Shape;90;p10"/>
          <p:cNvSpPr txBox="1"/>
          <p:nvPr/>
        </p:nvSpPr>
        <p:spPr>
          <a:xfrm>
            <a:off x="1772807" y="3271511"/>
            <a:ext cx="995680" cy="309245"/>
          </a:xfrm>
          <a:prstGeom prst="rect">
            <a:avLst/>
          </a:prstGeom>
          <a:noFill/>
          <a:ln>
            <a:noFill/>
          </a:ln>
        </p:spPr>
        <p:txBody>
          <a:bodyPr anchorCtr="0" anchor="t" bIns="0" lIns="0" spcFirstLastPara="1" rIns="0" wrap="square" tIns="13950">
            <a:spAutoFit/>
          </a:bodyPr>
          <a:lstStyle/>
          <a:p>
            <a:pPr indent="0" lvl="0" marL="38100" marR="0" rtl="0" algn="l">
              <a:lnSpc>
                <a:spcPct val="100000"/>
              </a:lnSpc>
              <a:spcBef>
                <a:spcPts val="0"/>
              </a:spcBef>
              <a:spcAft>
                <a:spcPts val="0"/>
              </a:spcAft>
              <a:buNone/>
            </a:pPr>
            <a:r>
              <a:rPr lang="en-US" sz="1850">
                <a:solidFill>
                  <a:schemeClr val="dk1"/>
                </a:solidFill>
                <a:latin typeface="Arial"/>
                <a:ea typeface="Arial"/>
                <a:cs typeface="Arial"/>
                <a:sym typeface="Arial"/>
              </a:rPr>
              <a:t>x'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lang="en-US" sz="1850">
                <a:solidFill>
                  <a:schemeClr val="dk1"/>
                </a:solidFill>
                <a:latin typeface="Arial"/>
                <a:ea typeface="Arial"/>
                <a:cs typeface="Arial"/>
                <a:sym typeface="Arial"/>
              </a:rPr>
              <a:t>x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lang="en-US" sz="1850">
                <a:solidFill>
                  <a:schemeClr val="dk1"/>
                </a:solidFill>
                <a:latin typeface="Arial"/>
                <a:ea typeface="Arial"/>
                <a:cs typeface="Arial"/>
                <a:sym typeface="Arial"/>
              </a:rPr>
              <a:t>t</a:t>
            </a:r>
            <a:r>
              <a:rPr baseline="-25000" lang="en-US" sz="1650">
                <a:solidFill>
                  <a:schemeClr val="dk1"/>
                </a:solidFill>
                <a:latin typeface="Arial"/>
                <a:ea typeface="Arial"/>
                <a:cs typeface="Arial"/>
                <a:sym typeface="Arial"/>
              </a:rPr>
              <a:t>x</a:t>
            </a:r>
            <a:endParaRPr baseline="-25000" sz="1650">
              <a:solidFill>
                <a:schemeClr val="dk1"/>
              </a:solidFill>
              <a:latin typeface="Arial"/>
              <a:ea typeface="Arial"/>
              <a:cs typeface="Arial"/>
              <a:sym typeface="Arial"/>
            </a:endParaRPr>
          </a:p>
        </p:txBody>
      </p:sp>
      <p:sp>
        <p:nvSpPr>
          <p:cNvPr id="91" name="Google Shape;91;p10"/>
          <p:cNvSpPr txBox="1"/>
          <p:nvPr/>
        </p:nvSpPr>
        <p:spPr>
          <a:xfrm>
            <a:off x="3063534" y="3271517"/>
            <a:ext cx="913765" cy="28575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US" sz="1700">
                <a:solidFill>
                  <a:schemeClr val="dk1"/>
                </a:solidFill>
                <a:latin typeface="Arial"/>
                <a:ea typeface="Arial"/>
                <a:cs typeface="Arial"/>
                <a:sym typeface="Arial"/>
              </a:rPr>
              <a:t>y' </a:t>
            </a:r>
            <a:r>
              <a:rPr lang="en-US" sz="1700">
                <a:solidFill>
                  <a:schemeClr val="dk1"/>
                </a:solidFill>
                <a:latin typeface="Noto Sans Symbols"/>
                <a:ea typeface="Noto Sans Symbols"/>
                <a:cs typeface="Noto Sans Symbols"/>
                <a:sym typeface="Noto Sans Symbols"/>
              </a:rPr>
              <a:t>=</a:t>
            </a:r>
            <a:r>
              <a:rPr lang="en-US" sz="1700">
                <a:solidFill>
                  <a:schemeClr val="dk1"/>
                </a:solidFill>
                <a:latin typeface="Times New Roman"/>
                <a:ea typeface="Times New Roman"/>
                <a:cs typeface="Times New Roman"/>
                <a:sym typeface="Times New Roman"/>
              </a:rPr>
              <a:t> </a:t>
            </a:r>
            <a:r>
              <a:rPr lang="en-US" sz="1700">
                <a:solidFill>
                  <a:schemeClr val="dk1"/>
                </a:solidFill>
                <a:latin typeface="Arial"/>
                <a:ea typeface="Arial"/>
                <a:cs typeface="Arial"/>
                <a:sym typeface="Arial"/>
              </a:rPr>
              <a:t>y </a:t>
            </a:r>
            <a:r>
              <a:rPr lang="en-US" sz="1700">
                <a:solidFill>
                  <a:schemeClr val="dk1"/>
                </a:solidFill>
                <a:latin typeface="Noto Sans Symbols"/>
                <a:ea typeface="Noto Sans Symbols"/>
                <a:cs typeface="Noto Sans Symbols"/>
                <a:sym typeface="Noto Sans Symbols"/>
              </a:rPr>
              <a:t>+</a:t>
            </a:r>
            <a:r>
              <a:rPr lang="en-US" sz="1700">
                <a:solidFill>
                  <a:schemeClr val="dk1"/>
                </a:solidFill>
                <a:latin typeface="Times New Roman"/>
                <a:ea typeface="Times New Roman"/>
                <a:cs typeface="Times New Roman"/>
                <a:sym typeface="Times New Roman"/>
              </a:rPr>
              <a:t> </a:t>
            </a:r>
            <a:r>
              <a:rPr lang="en-US" sz="1700">
                <a:solidFill>
                  <a:schemeClr val="dk1"/>
                </a:solidFill>
                <a:latin typeface="Arial"/>
                <a:ea typeface="Arial"/>
                <a:cs typeface="Arial"/>
                <a:sym typeface="Arial"/>
              </a:rPr>
              <a:t>t</a:t>
            </a:r>
            <a:r>
              <a:rPr baseline="-25000" lang="en-US" sz="1500">
                <a:solidFill>
                  <a:schemeClr val="dk1"/>
                </a:solidFill>
                <a:latin typeface="Arial"/>
                <a:ea typeface="Arial"/>
                <a:cs typeface="Arial"/>
                <a:sym typeface="Arial"/>
              </a:rPr>
              <a:t>y</a:t>
            </a:r>
            <a:endParaRPr baseline="-25000" sz="1500">
              <a:solidFill>
                <a:schemeClr val="dk1"/>
              </a:solidFill>
              <a:latin typeface="Arial"/>
              <a:ea typeface="Arial"/>
              <a:cs typeface="Arial"/>
              <a:sym typeface="Arial"/>
            </a:endParaRPr>
          </a:p>
        </p:txBody>
      </p:sp>
      <p:sp>
        <p:nvSpPr>
          <p:cNvPr id="92" name="Google Shape;92;p10"/>
          <p:cNvSpPr txBox="1"/>
          <p:nvPr/>
        </p:nvSpPr>
        <p:spPr>
          <a:xfrm>
            <a:off x="3163878" y="4306880"/>
            <a:ext cx="381635" cy="297180"/>
          </a:xfrm>
          <a:prstGeom prst="rect">
            <a:avLst/>
          </a:prstGeom>
          <a:noFill/>
          <a:ln>
            <a:noFill/>
          </a:ln>
        </p:spPr>
        <p:txBody>
          <a:bodyPr anchorCtr="0" anchor="t" bIns="0" lIns="0" spcFirstLastPara="1" rIns="0" wrap="square" tIns="16500">
            <a:spAutoFit/>
          </a:bodyPr>
          <a:lstStyle/>
          <a:p>
            <a:pPr indent="0" lvl="0" marL="38100" marR="0" rtl="0" algn="l">
              <a:lnSpc>
                <a:spcPct val="100000"/>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r>
              <a:rPr baseline="-25000" lang="en-US" sz="2625">
                <a:solidFill>
                  <a:schemeClr val="dk1"/>
                </a:solidFill>
                <a:latin typeface="Arial"/>
                <a:ea typeface="Arial"/>
                <a:cs typeface="Arial"/>
                <a:sym typeface="Arial"/>
              </a:rPr>
              <a:t>y</a:t>
            </a: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p:txBody>
      </p:sp>
      <p:sp>
        <p:nvSpPr>
          <p:cNvPr id="93" name="Google Shape;93;p10"/>
          <p:cNvSpPr txBox="1"/>
          <p:nvPr/>
        </p:nvSpPr>
        <p:spPr>
          <a:xfrm>
            <a:off x="2761572" y="4091596"/>
            <a:ext cx="784225" cy="297180"/>
          </a:xfrm>
          <a:prstGeom prst="rect">
            <a:avLst/>
          </a:prstGeom>
          <a:noFill/>
          <a:ln>
            <a:noFill/>
          </a:ln>
        </p:spPr>
        <p:txBody>
          <a:bodyPr anchorCtr="0" anchor="t" bIns="0" lIns="0" spcFirstLastPara="1" rIns="0" wrap="square" tIns="16500">
            <a:spAutoFit/>
          </a:bodyPr>
          <a:lstStyle/>
          <a:p>
            <a:pPr indent="0" lvl="0" marL="38100" marR="0" rtl="0" algn="l">
              <a:lnSpc>
                <a:spcPct val="100000"/>
              </a:lnSpc>
              <a:spcBef>
                <a:spcPts val="0"/>
              </a:spcBef>
              <a:spcAft>
                <a:spcPts val="0"/>
              </a:spcAft>
              <a:buNone/>
            </a:pPr>
            <a:r>
              <a:rPr baseline="-25000" lang="en-US" sz="2625">
                <a:solidFill>
                  <a:schemeClr val="dk1"/>
                </a:solidFill>
                <a:latin typeface="Arial"/>
                <a:ea typeface="Arial"/>
                <a:cs typeface="Arial"/>
                <a:sym typeface="Arial"/>
              </a:rPr>
              <a:t>P </a:t>
            </a:r>
            <a:r>
              <a:rPr baseline="-25000" lang="en-US" sz="2625">
                <a:solidFill>
                  <a:schemeClr val="dk1"/>
                </a:solidFill>
                <a:latin typeface="Noto Sans Symbols"/>
                <a:ea typeface="Noto Sans Symbols"/>
                <a:cs typeface="Noto Sans Symbols"/>
                <a:sym typeface="Noto Sans Symbols"/>
              </a:rPr>
              <a:t>=</a:t>
            </a:r>
            <a:r>
              <a:rPr baseline="-25000" lang="en-US" sz="2625">
                <a:solidFill>
                  <a:schemeClr val="dk1"/>
                </a:solidFill>
                <a:latin typeface="Times New Roman"/>
                <a:ea typeface="Times New Roman"/>
                <a:cs typeface="Times New Roman"/>
                <a:sym typeface="Times New Roman"/>
              </a:rPr>
              <a:t> </a:t>
            </a:r>
            <a:r>
              <a:rPr lang="en-US" sz="1750">
                <a:solidFill>
                  <a:schemeClr val="dk1"/>
                </a:solidFill>
                <a:latin typeface="Noto Sans Symbols"/>
                <a:ea typeface="Noto Sans Symbols"/>
                <a:cs typeface="Noto Sans Symbols"/>
                <a:sym typeface="Noto Sans Symbols"/>
              </a:rPr>
              <a:t>⎡</a:t>
            </a:r>
            <a:r>
              <a:rPr baseline="30000" lang="en-US" sz="2625">
                <a:solidFill>
                  <a:schemeClr val="dk1"/>
                </a:solidFill>
                <a:latin typeface="Arial"/>
                <a:ea typeface="Arial"/>
                <a:cs typeface="Arial"/>
                <a:sym typeface="Arial"/>
              </a:rPr>
              <a:t>x</a:t>
            </a: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p:txBody>
      </p:sp>
      <p:sp>
        <p:nvSpPr>
          <p:cNvPr id="94" name="Google Shape;94;p10"/>
          <p:cNvSpPr txBox="1"/>
          <p:nvPr/>
        </p:nvSpPr>
        <p:spPr>
          <a:xfrm>
            <a:off x="4172579" y="4290093"/>
            <a:ext cx="365760" cy="27432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lang="en-US" sz="1600">
                <a:solidFill>
                  <a:schemeClr val="dk1"/>
                </a:solidFill>
                <a:latin typeface="Noto Sans Symbols"/>
                <a:ea typeface="Noto Sans Symbols"/>
                <a:cs typeface="Noto Sans Symbols"/>
                <a:sym typeface="Noto Sans Symbols"/>
              </a:rPr>
              <a:t>⎥</a:t>
            </a:r>
            <a:endParaRPr sz="1600">
              <a:solidFill>
                <a:schemeClr val="dk1"/>
              </a:solidFill>
              <a:latin typeface="Noto Sans Symbols"/>
              <a:ea typeface="Noto Sans Symbols"/>
              <a:cs typeface="Noto Sans Symbols"/>
              <a:sym typeface="Noto Sans Symbols"/>
            </a:endParaRPr>
          </a:p>
        </p:txBody>
      </p:sp>
      <p:sp>
        <p:nvSpPr>
          <p:cNvPr id="95" name="Google Shape;95;p10"/>
          <p:cNvSpPr txBox="1"/>
          <p:nvPr/>
        </p:nvSpPr>
        <p:spPr>
          <a:xfrm>
            <a:off x="4172579" y="4479008"/>
            <a:ext cx="365760" cy="27432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lang="en-US" sz="1600">
                <a:solidFill>
                  <a:schemeClr val="dk1"/>
                </a:solidFill>
                <a:latin typeface="Noto Sans Symbols"/>
                <a:ea typeface="Noto Sans Symbols"/>
                <a:cs typeface="Noto Sans Symbols"/>
                <a:sym typeface="Noto Sans Symbols"/>
              </a:rPr>
              <a:t>⎦</a:t>
            </a:r>
            <a:endParaRPr sz="1600">
              <a:solidFill>
                <a:schemeClr val="dk1"/>
              </a:solidFill>
              <a:latin typeface="Noto Sans Symbols"/>
              <a:ea typeface="Noto Sans Symbols"/>
              <a:cs typeface="Noto Sans Symbols"/>
              <a:sym typeface="Noto Sans Symbols"/>
            </a:endParaRPr>
          </a:p>
        </p:txBody>
      </p:sp>
      <p:sp>
        <p:nvSpPr>
          <p:cNvPr id="96" name="Google Shape;96;p10"/>
          <p:cNvSpPr txBox="1"/>
          <p:nvPr/>
        </p:nvSpPr>
        <p:spPr>
          <a:xfrm>
            <a:off x="4336684" y="4530258"/>
            <a:ext cx="87630" cy="17462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y</a:t>
            </a:r>
            <a:endParaRPr sz="950">
              <a:solidFill>
                <a:schemeClr val="dk1"/>
              </a:solidFill>
              <a:latin typeface="Arial"/>
              <a:ea typeface="Arial"/>
              <a:cs typeface="Arial"/>
              <a:sym typeface="Arial"/>
            </a:endParaRPr>
          </a:p>
        </p:txBody>
      </p:sp>
      <p:sp>
        <p:nvSpPr>
          <p:cNvPr id="97" name="Google Shape;97;p10"/>
          <p:cNvSpPr txBox="1"/>
          <p:nvPr/>
        </p:nvSpPr>
        <p:spPr>
          <a:xfrm>
            <a:off x="4257122" y="4395605"/>
            <a:ext cx="83185" cy="27432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1600">
                <a:solidFill>
                  <a:schemeClr val="dk1"/>
                </a:solidFill>
                <a:latin typeface="Arial"/>
                <a:ea typeface="Arial"/>
                <a:cs typeface="Arial"/>
                <a:sym typeface="Arial"/>
              </a:rPr>
              <a:t>t</a:t>
            </a:r>
            <a:endParaRPr sz="1600">
              <a:solidFill>
                <a:schemeClr val="dk1"/>
              </a:solidFill>
              <a:latin typeface="Arial"/>
              <a:ea typeface="Arial"/>
              <a:cs typeface="Arial"/>
              <a:sym typeface="Arial"/>
            </a:endParaRPr>
          </a:p>
        </p:txBody>
      </p:sp>
      <p:sp>
        <p:nvSpPr>
          <p:cNvPr id="98" name="Google Shape;98;p10"/>
          <p:cNvSpPr txBox="1"/>
          <p:nvPr/>
        </p:nvSpPr>
        <p:spPr>
          <a:xfrm>
            <a:off x="3776941" y="4093157"/>
            <a:ext cx="786765" cy="274320"/>
          </a:xfrm>
          <a:prstGeom prst="rect">
            <a:avLst/>
          </a:prstGeom>
          <a:noFill/>
          <a:ln>
            <a:noFill/>
          </a:ln>
        </p:spPr>
        <p:txBody>
          <a:bodyPr anchorCtr="0" anchor="t" bIns="0" lIns="0" spcFirstLastPara="1" rIns="0" wrap="square" tIns="16500">
            <a:spAutoFit/>
          </a:bodyPr>
          <a:lstStyle/>
          <a:p>
            <a:pPr indent="0" lvl="0" marL="38100" marR="0" rtl="0" algn="l">
              <a:lnSpc>
                <a:spcPct val="100000"/>
              </a:lnSpc>
              <a:spcBef>
                <a:spcPts val="0"/>
              </a:spcBef>
              <a:spcAft>
                <a:spcPts val="0"/>
              </a:spcAft>
              <a:buNone/>
            </a:pPr>
            <a:r>
              <a:rPr baseline="-25000" lang="en-US" sz="2400">
                <a:solidFill>
                  <a:schemeClr val="dk1"/>
                </a:solidFill>
                <a:latin typeface="Arial"/>
                <a:ea typeface="Arial"/>
                <a:cs typeface="Arial"/>
                <a:sym typeface="Arial"/>
              </a:rPr>
              <a:t>T </a:t>
            </a:r>
            <a:r>
              <a:rPr baseline="-25000" lang="en-US" sz="2400">
                <a:solidFill>
                  <a:schemeClr val="dk1"/>
                </a:solidFill>
                <a:latin typeface="Noto Sans Symbols"/>
                <a:ea typeface="Noto Sans Symbols"/>
                <a:cs typeface="Noto Sans Symbols"/>
                <a:sym typeface="Noto Sans Symbols"/>
              </a:rPr>
              <a:t>=</a:t>
            </a:r>
            <a:r>
              <a:rPr baseline="-25000" lang="en-US" sz="2400">
                <a:solidFill>
                  <a:schemeClr val="dk1"/>
                </a:solidFill>
                <a:latin typeface="Times New Roman"/>
                <a:ea typeface="Times New Roman"/>
                <a:cs typeface="Times New Roman"/>
                <a:sym typeface="Times New Roman"/>
              </a:rPr>
              <a:t> </a:t>
            </a:r>
            <a:r>
              <a:rPr lang="en-US" sz="1600">
                <a:solidFill>
                  <a:schemeClr val="dk1"/>
                </a:solidFill>
                <a:latin typeface="Noto Sans Symbols"/>
                <a:ea typeface="Noto Sans Symbols"/>
                <a:cs typeface="Noto Sans Symbols"/>
                <a:sym typeface="Noto Sans Symbols"/>
              </a:rPr>
              <a:t>⎡</a:t>
            </a:r>
            <a:r>
              <a:rPr baseline="30000" lang="en-US" sz="2400">
                <a:solidFill>
                  <a:schemeClr val="dk1"/>
                </a:solidFill>
                <a:latin typeface="Arial"/>
                <a:ea typeface="Arial"/>
                <a:cs typeface="Arial"/>
                <a:sym typeface="Arial"/>
              </a:rPr>
              <a:t>t </a:t>
            </a:r>
            <a:r>
              <a:rPr baseline="-25000" lang="en-US" sz="1425">
                <a:solidFill>
                  <a:schemeClr val="dk1"/>
                </a:solidFill>
                <a:latin typeface="Arial"/>
                <a:ea typeface="Arial"/>
                <a:cs typeface="Arial"/>
                <a:sym typeface="Arial"/>
              </a:rPr>
              <a:t>x </a:t>
            </a:r>
            <a:r>
              <a:rPr lang="en-US" sz="1600">
                <a:solidFill>
                  <a:schemeClr val="dk1"/>
                </a:solidFill>
                <a:latin typeface="Noto Sans Symbols"/>
                <a:ea typeface="Noto Sans Symbols"/>
                <a:cs typeface="Noto Sans Symbols"/>
                <a:sym typeface="Noto Sans Symbols"/>
              </a:rPr>
              <a:t>⎤</a:t>
            </a:r>
            <a:endParaRPr sz="1600">
              <a:solidFill>
                <a:schemeClr val="dk1"/>
              </a:solidFill>
              <a:latin typeface="Noto Sans Symbols"/>
              <a:ea typeface="Noto Sans Symbols"/>
              <a:cs typeface="Noto Sans Symbols"/>
              <a:sym typeface="Noto Sans Symbols"/>
            </a:endParaRPr>
          </a:p>
        </p:txBody>
      </p:sp>
      <p:sp>
        <p:nvSpPr>
          <p:cNvPr id="99" name="Google Shape;99;p10"/>
          <p:cNvSpPr txBox="1"/>
          <p:nvPr/>
        </p:nvSpPr>
        <p:spPr>
          <a:xfrm>
            <a:off x="2097412" y="4453406"/>
            <a:ext cx="353060" cy="28194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1650">
                <a:solidFill>
                  <a:schemeClr val="dk1"/>
                </a:solidFill>
                <a:latin typeface="Noto Sans Symbols"/>
                <a:ea typeface="Noto Sans Symbols"/>
                <a:cs typeface="Noto Sans Symbols"/>
                <a:sym typeface="Noto Sans Symbols"/>
              </a:rPr>
              <a:t>⎣</a:t>
            </a:r>
            <a:r>
              <a:rPr lang="en-US" sz="1650">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endParaRPr sz="1650">
              <a:solidFill>
                <a:schemeClr val="dk1"/>
              </a:solidFill>
              <a:latin typeface="Noto Sans Symbols"/>
              <a:ea typeface="Noto Sans Symbols"/>
              <a:cs typeface="Noto Sans Symbols"/>
              <a:sym typeface="Noto Sans Symbols"/>
            </a:endParaRPr>
          </a:p>
        </p:txBody>
      </p:sp>
      <p:sp>
        <p:nvSpPr>
          <p:cNvPr id="100" name="Google Shape;100;p10"/>
          <p:cNvSpPr txBox="1"/>
          <p:nvPr/>
        </p:nvSpPr>
        <p:spPr>
          <a:xfrm>
            <a:off x="2072012" y="4293156"/>
            <a:ext cx="403860" cy="281940"/>
          </a:xfrm>
          <a:prstGeom prst="rect">
            <a:avLst/>
          </a:prstGeom>
          <a:noFill/>
          <a:ln>
            <a:noFill/>
          </a:ln>
        </p:spPr>
        <p:txBody>
          <a:bodyPr anchorCtr="0" anchor="t" bIns="0" lIns="0" spcFirstLastPara="1" rIns="0" wrap="square" tIns="16500">
            <a:spAutoFit/>
          </a:bodyPr>
          <a:lstStyle/>
          <a:p>
            <a:pPr indent="0" lvl="0" marL="38100" marR="0" rtl="0" algn="l">
              <a:lnSpc>
                <a:spcPct val="100000"/>
              </a:lnSpc>
              <a:spcBef>
                <a:spcPts val="0"/>
              </a:spcBef>
              <a:spcAft>
                <a:spcPts val="0"/>
              </a:spcAft>
              <a:buNone/>
            </a:pPr>
            <a:r>
              <a:rPr lang="en-US" sz="1650">
                <a:solidFill>
                  <a:schemeClr val="dk1"/>
                </a:solidFill>
                <a:latin typeface="Noto Sans Symbols"/>
                <a:ea typeface="Noto Sans Symbols"/>
                <a:cs typeface="Noto Sans Symbols"/>
                <a:sym typeface="Noto Sans Symbols"/>
              </a:rPr>
              <a:t>⎢</a:t>
            </a:r>
            <a:r>
              <a:rPr baseline="-25000" lang="en-US" sz="2475">
                <a:solidFill>
                  <a:schemeClr val="dk1"/>
                </a:solidFill>
                <a:latin typeface="Arial"/>
                <a:ea typeface="Arial"/>
                <a:cs typeface="Arial"/>
                <a:sym typeface="Arial"/>
              </a:rPr>
              <a:t>y'</a:t>
            </a:r>
            <a:r>
              <a:rPr lang="en-US" sz="1650">
                <a:solidFill>
                  <a:schemeClr val="dk1"/>
                </a:solidFill>
                <a:latin typeface="Noto Sans Symbols"/>
                <a:ea typeface="Noto Sans Symbols"/>
                <a:cs typeface="Noto Sans Symbols"/>
                <a:sym typeface="Noto Sans Symbols"/>
              </a:rPr>
              <a:t>⎥</a:t>
            </a:r>
            <a:endParaRPr sz="1650">
              <a:solidFill>
                <a:schemeClr val="dk1"/>
              </a:solidFill>
              <a:latin typeface="Noto Sans Symbols"/>
              <a:ea typeface="Noto Sans Symbols"/>
              <a:cs typeface="Noto Sans Symbols"/>
              <a:sym typeface="Noto Sans Symbols"/>
            </a:endParaRPr>
          </a:p>
        </p:txBody>
      </p:sp>
      <p:sp>
        <p:nvSpPr>
          <p:cNvPr id="101" name="Google Shape;101;p10"/>
          <p:cNvSpPr txBox="1"/>
          <p:nvPr/>
        </p:nvSpPr>
        <p:spPr>
          <a:xfrm>
            <a:off x="1679597" y="4090042"/>
            <a:ext cx="796290" cy="281940"/>
          </a:xfrm>
          <a:prstGeom prst="rect">
            <a:avLst/>
          </a:prstGeom>
          <a:noFill/>
          <a:ln>
            <a:noFill/>
          </a:ln>
        </p:spPr>
        <p:txBody>
          <a:bodyPr anchorCtr="0" anchor="t" bIns="0" lIns="0" spcFirstLastPara="1" rIns="0" wrap="square" tIns="16500">
            <a:spAutoFit/>
          </a:bodyPr>
          <a:lstStyle/>
          <a:p>
            <a:pPr indent="0" lvl="0" marL="38100" marR="0" rtl="0" algn="l">
              <a:lnSpc>
                <a:spcPct val="100000"/>
              </a:lnSpc>
              <a:spcBef>
                <a:spcPts val="0"/>
              </a:spcBef>
              <a:spcAft>
                <a:spcPts val="0"/>
              </a:spcAft>
              <a:buNone/>
            </a:pPr>
            <a:r>
              <a:rPr baseline="-25000" lang="en-US" sz="2475">
                <a:solidFill>
                  <a:schemeClr val="dk1"/>
                </a:solidFill>
                <a:latin typeface="Arial"/>
                <a:ea typeface="Arial"/>
                <a:cs typeface="Arial"/>
                <a:sym typeface="Arial"/>
              </a:rPr>
              <a:t>P' </a:t>
            </a:r>
            <a:r>
              <a:rPr baseline="-25000" lang="en-US" sz="2475">
                <a:solidFill>
                  <a:schemeClr val="dk1"/>
                </a:solidFill>
                <a:latin typeface="Noto Sans Symbols"/>
                <a:ea typeface="Noto Sans Symbols"/>
                <a:cs typeface="Noto Sans Symbols"/>
                <a:sym typeface="Noto Sans Symbols"/>
              </a:rPr>
              <a:t>=</a:t>
            </a:r>
            <a:r>
              <a:rPr baseline="-25000" lang="en-US" sz="2475">
                <a:solidFill>
                  <a:schemeClr val="dk1"/>
                </a:solidFill>
                <a:latin typeface="Times New Roman"/>
                <a:ea typeface="Times New Roman"/>
                <a:cs typeface="Times New Roman"/>
                <a:sym typeface="Times New Roman"/>
              </a:rPr>
              <a:t> </a:t>
            </a:r>
            <a:r>
              <a:rPr lang="en-US" sz="1650">
                <a:solidFill>
                  <a:schemeClr val="dk1"/>
                </a:solidFill>
                <a:latin typeface="Noto Sans Symbols"/>
                <a:ea typeface="Noto Sans Symbols"/>
                <a:cs typeface="Noto Sans Symbols"/>
                <a:sym typeface="Noto Sans Symbols"/>
              </a:rPr>
              <a:t>⎡</a:t>
            </a:r>
            <a:r>
              <a:rPr baseline="30000" lang="en-US" sz="2475">
                <a:solidFill>
                  <a:schemeClr val="dk1"/>
                </a:solidFill>
                <a:latin typeface="Arial"/>
                <a:ea typeface="Arial"/>
                <a:cs typeface="Arial"/>
                <a:sym typeface="Arial"/>
              </a:rPr>
              <a:t>x'</a:t>
            </a:r>
            <a:r>
              <a:rPr lang="en-US" sz="1650">
                <a:solidFill>
                  <a:schemeClr val="dk1"/>
                </a:solidFill>
                <a:latin typeface="Noto Sans Symbols"/>
                <a:ea typeface="Noto Sans Symbols"/>
                <a:cs typeface="Noto Sans Symbols"/>
                <a:sym typeface="Noto Sans Symbols"/>
              </a:rPr>
              <a:t>⎤</a:t>
            </a:r>
            <a:endParaRPr sz="1650">
              <a:solidFill>
                <a:schemeClr val="dk1"/>
              </a:solidFill>
              <a:latin typeface="Noto Sans Symbols"/>
              <a:ea typeface="Noto Sans Symbols"/>
              <a:cs typeface="Noto Sans Symbols"/>
              <a:sym typeface="Noto Sans Symbols"/>
            </a:endParaRPr>
          </a:p>
        </p:txBody>
      </p:sp>
      <p:sp>
        <p:nvSpPr>
          <p:cNvPr id="102" name="Google Shape;102;p10"/>
          <p:cNvSpPr txBox="1"/>
          <p:nvPr/>
        </p:nvSpPr>
        <p:spPr>
          <a:xfrm>
            <a:off x="2718411" y="4318604"/>
            <a:ext cx="1039494" cy="948055"/>
          </a:xfrm>
          <a:prstGeom prst="rect">
            <a:avLst/>
          </a:prstGeom>
          <a:noFill/>
          <a:ln>
            <a:noFill/>
          </a:ln>
        </p:spPr>
        <p:txBody>
          <a:bodyPr anchorCtr="0" anchor="t" bIns="0" lIns="0" spcFirstLastPara="1" rIns="0" wrap="square" tIns="174625">
            <a:spAutoFit/>
          </a:bodyPr>
          <a:lstStyle/>
          <a:p>
            <a:pPr indent="0" lvl="0" marL="483234" marR="0" rtl="0" algn="l">
              <a:lnSpc>
                <a:spcPct val="100000"/>
              </a:lnSpc>
              <a:spcBef>
                <a:spcPts val="0"/>
              </a:spcBef>
              <a:spcAft>
                <a:spcPts val="0"/>
              </a:spcAft>
              <a:buNone/>
            </a:pPr>
            <a:r>
              <a:rPr lang="en-US" sz="1750">
                <a:solidFill>
                  <a:schemeClr val="dk1"/>
                </a:solidFill>
                <a:latin typeface="Noto Sans Symbols"/>
                <a:ea typeface="Noto Sans Symbols"/>
                <a:cs typeface="Noto Sans Symbols"/>
                <a:sym typeface="Noto Sans Symbols"/>
              </a:rPr>
              <a:t>⎣</a:t>
            </a:r>
            <a:r>
              <a:rPr lang="en-US" sz="1750">
                <a:solidFill>
                  <a:schemeClr val="dk1"/>
                </a:solidFill>
                <a:latin typeface="Times New Roman"/>
                <a:ea typeface="Times New Roman"/>
                <a:cs typeface="Times New Roman"/>
                <a:sym typeface="Times New Roman"/>
              </a:rPr>
              <a:t>	</a:t>
            </a:r>
            <a:r>
              <a:rPr lang="en-US" sz="1750">
                <a:solidFill>
                  <a:schemeClr val="dk1"/>
                </a:solidFill>
                <a:latin typeface="Noto Sans Symbols"/>
                <a:ea typeface="Noto Sans Symbols"/>
                <a:cs typeface="Noto Sans Symbols"/>
                <a:sym typeface="Noto Sans Symbols"/>
              </a:rPr>
              <a:t>⎦</a:t>
            </a:r>
            <a:endParaRPr sz="1750">
              <a:solidFill>
                <a:schemeClr val="dk1"/>
              </a:solidFill>
              <a:latin typeface="Noto Sans Symbols"/>
              <a:ea typeface="Noto Sans Symbols"/>
              <a:cs typeface="Noto Sans Symbols"/>
              <a:sym typeface="Noto Sans Symbols"/>
            </a:endParaRPr>
          </a:p>
          <a:p>
            <a:pPr indent="0" lvl="0" marL="12700" marR="0" rtl="0" algn="l">
              <a:lnSpc>
                <a:spcPct val="100000"/>
              </a:lnSpc>
              <a:spcBef>
                <a:spcPts val="1430"/>
              </a:spcBef>
              <a:spcAft>
                <a:spcPts val="0"/>
              </a:spcAft>
              <a:buNone/>
            </a:pPr>
            <a:r>
              <a:rPr lang="en-US" sz="2050">
                <a:solidFill>
                  <a:schemeClr val="dk1"/>
                </a:solidFill>
                <a:latin typeface="Arial"/>
                <a:ea typeface="Arial"/>
                <a:cs typeface="Arial"/>
                <a:sym typeface="Arial"/>
              </a:rPr>
              <a:t>P'</a:t>
            </a: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 </a:t>
            </a:r>
            <a:r>
              <a:rPr lang="en-US" sz="2050">
                <a:solidFill>
                  <a:schemeClr val="dk1"/>
                </a:solidFill>
                <a:latin typeface="Arial"/>
                <a:ea typeface="Arial"/>
                <a:cs typeface="Arial"/>
                <a:sym typeface="Arial"/>
              </a:rPr>
              <a:t>P</a:t>
            </a: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Arial"/>
                <a:ea typeface="Arial"/>
                <a:cs typeface="Arial"/>
                <a:sym typeface="Arial"/>
              </a:rPr>
              <a:t>T</a:t>
            </a:r>
            <a:endParaRPr sz="2050">
              <a:solidFill>
                <a:schemeClr val="dk1"/>
              </a:solidFill>
              <a:latin typeface="Arial"/>
              <a:ea typeface="Arial"/>
              <a:cs typeface="Arial"/>
              <a:sym typeface="Arial"/>
            </a:endParaRPr>
          </a:p>
        </p:txBody>
      </p:sp>
      <p:pic>
        <p:nvPicPr>
          <p:cNvPr id="103" name="Google Shape;103;p10"/>
          <p:cNvPicPr preferRelativeResize="0"/>
          <p:nvPr/>
        </p:nvPicPr>
        <p:blipFill rotWithShape="1">
          <a:blip r:embed="rId3">
            <a:alphaModFix/>
          </a:blip>
          <a:srcRect b="0" l="0" r="0" t="0"/>
          <a:stretch/>
        </p:blipFill>
        <p:spPr>
          <a:xfrm>
            <a:off x="4788408" y="4066032"/>
            <a:ext cx="3737050" cy="2420003"/>
          </a:xfrm>
          <a:prstGeom prst="rect">
            <a:avLst/>
          </a:prstGeom>
          <a:noFill/>
          <a:ln>
            <a:noFill/>
          </a:ln>
        </p:spPr>
      </p:pic>
      <p:sp>
        <p:nvSpPr>
          <p:cNvPr id="104" name="Google Shape;104;p10"/>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1"/>
          <p:cNvSpPr txBox="1"/>
          <p:nvPr/>
        </p:nvSpPr>
        <p:spPr>
          <a:xfrm>
            <a:off x="859942" y="1269949"/>
            <a:ext cx="7120890" cy="2953385"/>
          </a:xfrm>
          <a:prstGeom prst="rect">
            <a:avLst/>
          </a:prstGeom>
          <a:noFill/>
          <a:ln>
            <a:noFill/>
          </a:ln>
        </p:spPr>
        <p:txBody>
          <a:bodyPr anchorCtr="0" anchor="t" bIns="0" lIns="0" spcFirstLastPara="1" rIns="0" wrap="square" tIns="13325">
            <a:spAutoFit/>
          </a:bodyPr>
          <a:lstStyle/>
          <a:p>
            <a:pPr indent="-287019" lvl="0" marL="299085" marR="0" rtl="0" algn="l">
              <a:lnSpc>
                <a:spcPct val="100000"/>
              </a:lnSpc>
              <a:spcBef>
                <a:spcPts val="0"/>
              </a:spcBef>
              <a:spcAft>
                <a:spcPts val="0"/>
              </a:spcAft>
              <a:buClr>
                <a:srgbClr val="244A70"/>
              </a:buClr>
              <a:buSzPts val="2000"/>
              <a:buFont typeface="Arial"/>
              <a:buChar char="–"/>
            </a:pPr>
            <a:r>
              <a:rPr b="1" lang="en-US" sz="2000">
                <a:solidFill>
                  <a:srgbClr val="244A70"/>
                </a:solidFill>
                <a:latin typeface="Arial"/>
                <a:ea typeface="Arial"/>
                <a:cs typeface="Arial"/>
                <a:sym typeface="Arial"/>
              </a:rPr>
              <a:t>We could translate an object by applying the equation to</a:t>
            </a:r>
            <a:endParaRPr sz="2000">
              <a:solidFill>
                <a:schemeClr val="dk1"/>
              </a:solidFill>
              <a:latin typeface="Arial"/>
              <a:ea typeface="Arial"/>
              <a:cs typeface="Arial"/>
              <a:sym typeface="Arial"/>
            </a:endParaRPr>
          </a:p>
          <a:p>
            <a:pPr indent="0" lvl="0" marL="299085" marR="0" rtl="0" algn="l">
              <a:lnSpc>
                <a:spcPct val="100000"/>
              </a:lnSpc>
              <a:spcBef>
                <a:spcPts val="0"/>
              </a:spcBef>
              <a:spcAft>
                <a:spcPts val="0"/>
              </a:spcAft>
              <a:buNone/>
            </a:pPr>
            <a:r>
              <a:rPr b="1" lang="en-US" sz="2000">
                <a:solidFill>
                  <a:srgbClr val="244A70"/>
                </a:solidFill>
                <a:latin typeface="Arial"/>
                <a:ea typeface="Arial"/>
                <a:cs typeface="Arial"/>
                <a:sym typeface="Arial"/>
              </a:rPr>
              <a:t>every point of an object.</a:t>
            </a:r>
            <a:endParaRPr sz="2000">
              <a:solidFill>
                <a:schemeClr val="dk1"/>
              </a:solidFill>
              <a:latin typeface="Arial"/>
              <a:ea typeface="Arial"/>
              <a:cs typeface="Arial"/>
              <a:sym typeface="Arial"/>
            </a:endParaRPr>
          </a:p>
          <a:p>
            <a:pPr indent="-228600" lvl="1" marL="697865" marR="393700" rtl="0" algn="l">
              <a:lnSpc>
                <a:spcPct val="100000"/>
              </a:lnSpc>
              <a:spcBef>
                <a:spcPts val="480"/>
              </a:spcBef>
              <a:spcAft>
                <a:spcPts val="0"/>
              </a:spcAft>
              <a:buClr>
                <a:srgbClr val="244A70"/>
              </a:buClr>
              <a:buSzPts val="2000"/>
              <a:buFont typeface="Arial"/>
              <a:buChar char="•"/>
            </a:pPr>
            <a:r>
              <a:rPr b="1" i="0" lang="en-US" sz="2000" u="none" cap="none" strike="noStrike">
                <a:solidFill>
                  <a:srgbClr val="244A70"/>
                </a:solidFill>
                <a:latin typeface="Arial"/>
                <a:ea typeface="Arial"/>
                <a:cs typeface="Arial"/>
                <a:sym typeface="Arial"/>
              </a:rPr>
              <a:t>Because each line in an object is made up of an  infinite set of points, however, this process would  take an infinitely long time.</a:t>
            </a:r>
            <a:endParaRPr b="0" i="0" sz="2000" u="none" cap="none" strike="noStrike">
              <a:solidFill>
                <a:schemeClr val="dk1"/>
              </a:solidFill>
              <a:latin typeface="Arial"/>
              <a:ea typeface="Arial"/>
              <a:cs typeface="Arial"/>
              <a:sym typeface="Arial"/>
            </a:endParaRPr>
          </a:p>
          <a:p>
            <a:pPr indent="-228600" lvl="1" marL="697865" marR="135890" rtl="0" algn="l">
              <a:lnSpc>
                <a:spcPct val="100000"/>
              </a:lnSpc>
              <a:spcBef>
                <a:spcPts val="480"/>
              </a:spcBef>
              <a:spcAft>
                <a:spcPts val="0"/>
              </a:spcAft>
              <a:buClr>
                <a:srgbClr val="244A70"/>
              </a:buClr>
              <a:buSzPts val="2000"/>
              <a:buFont typeface="Arial"/>
              <a:buChar char="•"/>
            </a:pPr>
            <a:r>
              <a:rPr b="1" i="0" lang="en-US" sz="2000" u="none" cap="none" strike="noStrike">
                <a:solidFill>
                  <a:srgbClr val="244A70"/>
                </a:solidFill>
                <a:latin typeface="Arial"/>
                <a:ea typeface="Arial"/>
                <a:cs typeface="Arial"/>
                <a:sym typeface="Arial"/>
              </a:rPr>
              <a:t>Fortunately we can translate all the points on a line  by translating only the line’s endpoints and drawing  a new line between the endpoints.</a:t>
            </a:r>
            <a:endParaRPr b="0" i="0" sz="2000" u="none" cap="none" strike="noStrike">
              <a:solidFill>
                <a:schemeClr val="dk1"/>
              </a:solidFill>
              <a:latin typeface="Arial"/>
              <a:ea typeface="Arial"/>
              <a:cs typeface="Arial"/>
              <a:sym typeface="Arial"/>
            </a:endParaRPr>
          </a:p>
          <a:p>
            <a:pPr indent="-229234" lvl="1" marL="697865" marR="0" rtl="0" algn="l">
              <a:lnSpc>
                <a:spcPct val="100000"/>
              </a:lnSpc>
              <a:spcBef>
                <a:spcPts val="484"/>
              </a:spcBef>
              <a:spcAft>
                <a:spcPts val="0"/>
              </a:spcAft>
              <a:buClr>
                <a:srgbClr val="244A70"/>
              </a:buClr>
              <a:buSzPts val="2000"/>
              <a:buFont typeface="Arial"/>
              <a:buChar char="•"/>
            </a:pPr>
            <a:r>
              <a:rPr b="1" i="0" lang="en-US" sz="2000" u="none" cap="none" strike="noStrike">
                <a:solidFill>
                  <a:srgbClr val="244A70"/>
                </a:solidFill>
                <a:latin typeface="Arial"/>
                <a:ea typeface="Arial"/>
                <a:cs typeface="Arial"/>
                <a:sym typeface="Arial"/>
              </a:rPr>
              <a:t>This figure translates the “house” by (3, -4)</a:t>
            </a:r>
            <a:endParaRPr b="0" i="0" sz="2000" u="none" cap="none" strike="noStrike">
              <a:solidFill>
                <a:schemeClr val="dk1"/>
              </a:solidFill>
              <a:latin typeface="Arial"/>
              <a:ea typeface="Arial"/>
              <a:cs typeface="Arial"/>
              <a:sym typeface="Arial"/>
            </a:endParaRPr>
          </a:p>
        </p:txBody>
      </p:sp>
      <p:pic>
        <p:nvPicPr>
          <p:cNvPr id="110" name="Google Shape;110;p11"/>
          <p:cNvPicPr preferRelativeResize="0"/>
          <p:nvPr/>
        </p:nvPicPr>
        <p:blipFill rotWithShape="1">
          <a:blip r:embed="rId3">
            <a:alphaModFix/>
          </a:blip>
          <a:srcRect b="0" l="0" r="0" t="0"/>
          <a:stretch/>
        </p:blipFill>
        <p:spPr>
          <a:xfrm>
            <a:off x="2514600" y="4267200"/>
            <a:ext cx="4428744" cy="1837944"/>
          </a:xfrm>
          <a:prstGeom prst="rect">
            <a:avLst/>
          </a:prstGeom>
          <a:noFill/>
          <a:ln>
            <a:noFill/>
          </a:ln>
        </p:spPr>
      </p:pic>
      <p:sp>
        <p:nvSpPr>
          <p:cNvPr id="111" name="Google Shape;111;p11"/>
          <p:cNvSpPr txBox="1"/>
          <p:nvPr>
            <p:ph type="title"/>
          </p:nvPr>
        </p:nvSpPr>
        <p:spPr>
          <a:xfrm>
            <a:off x="618540" y="278129"/>
            <a:ext cx="7906918"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Basic two-dimensional geometric  transformations (1/2)</a:t>
            </a:r>
            <a:endParaRPr/>
          </a:p>
        </p:txBody>
      </p:sp>
      <p:sp>
        <p:nvSpPr>
          <p:cNvPr id="112" name="Google Shape;112;p11"/>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12"/>
          <p:cNvGrpSpPr/>
          <p:nvPr/>
        </p:nvGrpSpPr>
        <p:grpSpPr>
          <a:xfrm>
            <a:off x="617220" y="1530095"/>
            <a:ext cx="7934325" cy="4983480"/>
            <a:chOff x="617220" y="1530095"/>
            <a:chExt cx="7934325" cy="4983480"/>
          </a:xfrm>
        </p:grpSpPr>
        <p:sp>
          <p:nvSpPr>
            <p:cNvPr id="118" name="Google Shape;118;p12"/>
            <p:cNvSpPr/>
            <p:nvPr/>
          </p:nvSpPr>
          <p:spPr>
            <a:xfrm>
              <a:off x="1701545" y="1811274"/>
              <a:ext cx="5826760" cy="4346575"/>
            </a:xfrm>
            <a:custGeom>
              <a:rect b="b" l="l" r="r" t="t"/>
              <a:pathLst>
                <a:path extrusionOk="0" h="4346575" w="5826759">
                  <a:moveTo>
                    <a:pt x="0" y="0"/>
                  </a:moveTo>
                  <a:lnTo>
                    <a:pt x="0" y="4346448"/>
                  </a:lnTo>
                </a:path>
                <a:path extrusionOk="0" h="4346575" w="5826759">
                  <a:moveTo>
                    <a:pt x="655320" y="0"/>
                  </a:moveTo>
                  <a:lnTo>
                    <a:pt x="655320" y="4346448"/>
                  </a:lnTo>
                </a:path>
                <a:path extrusionOk="0" h="4346575" w="5826759">
                  <a:moveTo>
                    <a:pt x="1301496" y="0"/>
                  </a:moveTo>
                  <a:lnTo>
                    <a:pt x="1301496" y="4346448"/>
                  </a:lnTo>
                </a:path>
                <a:path extrusionOk="0" h="4346575" w="5826759">
                  <a:moveTo>
                    <a:pt x="1958340" y="0"/>
                  </a:moveTo>
                  <a:lnTo>
                    <a:pt x="1958340" y="4346448"/>
                  </a:lnTo>
                </a:path>
                <a:path extrusionOk="0" h="4346575" w="5826759">
                  <a:moveTo>
                    <a:pt x="2593848" y="0"/>
                  </a:moveTo>
                  <a:lnTo>
                    <a:pt x="2593848" y="4346448"/>
                  </a:lnTo>
                </a:path>
                <a:path extrusionOk="0" h="4346575" w="5826759">
                  <a:moveTo>
                    <a:pt x="3227832" y="0"/>
                  </a:moveTo>
                  <a:lnTo>
                    <a:pt x="3227832" y="4346448"/>
                  </a:lnTo>
                </a:path>
                <a:path extrusionOk="0" h="4346575" w="5826759">
                  <a:moveTo>
                    <a:pt x="3887724" y="0"/>
                  </a:moveTo>
                  <a:lnTo>
                    <a:pt x="3887724" y="4346448"/>
                  </a:lnTo>
                </a:path>
                <a:path extrusionOk="0" h="4346575" w="5826759">
                  <a:moveTo>
                    <a:pt x="4533900" y="0"/>
                  </a:moveTo>
                  <a:lnTo>
                    <a:pt x="4533900" y="4346448"/>
                  </a:lnTo>
                </a:path>
                <a:path extrusionOk="0" h="4346575" w="5826759">
                  <a:moveTo>
                    <a:pt x="5180076" y="0"/>
                  </a:moveTo>
                  <a:lnTo>
                    <a:pt x="5180076" y="4346448"/>
                  </a:lnTo>
                </a:path>
                <a:path extrusionOk="0" h="4346575" w="5826759">
                  <a:moveTo>
                    <a:pt x="5826252" y="0"/>
                  </a:moveTo>
                  <a:lnTo>
                    <a:pt x="5826252" y="4346448"/>
                  </a:lnTo>
                </a:path>
              </a:pathLst>
            </a:custGeom>
            <a:noFill/>
            <a:ln cap="flat" cmpd="sng" w="19800">
              <a:solidFill>
                <a:srgbClr val="FF99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2"/>
            <p:cNvSpPr/>
            <p:nvPr/>
          </p:nvSpPr>
          <p:spPr>
            <a:xfrm>
              <a:off x="1061465" y="2274570"/>
              <a:ext cx="7138670" cy="3228340"/>
            </a:xfrm>
            <a:custGeom>
              <a:rect b="b" l="l" r="r" t="t"/>
              <a:pathLst>
                <a:path extrusionOk="0" h="3228340" w="7138670">
                  <a:moveTo>
                    <a:pt x="0" y="3227831"/>
                  </a:moveTo>
                  <a:lnTo>
                    <a:pt x="7127748" y="3227831"/>
                  </a:lnTo>
                </a:path>
                <a:path extrusionOk="0" h="3228340" w="7138670">
                  <a:moveTo>
                    <a:pt x="0" y="2584704"/>
                  </a:moveTo>
                  <a:lnTo>
                    <a:pt x="7127748" y="2584704"/>
                  </a:lnTo>
                </a:path>
                <a:path extrusionOk="0" h="3228340" w="7138670">
                  <a:moveTo>
                    <a:pt x="10668" y="1938527"/>
                  </a:moveTo>
                  <a:lnTo>
                    <a:pt x="7138415" y="1938527"/>
                  </a:lnTo>
                </a:path>
                <a:path extrusionOk="0" h="3228340" w="7138670">
                  <a:moveTo>
                    <a:pt x="0" y="1303019"/>
                  </a:moveTo>
                  <a:lnTo>
                    <a:pt x="7127748" y="1303019"/>
                  </a:lnTo>
                </a:path>
                <a:path extrusionOk="0" h="3228340" w="7138670">
                  <a:moveTo>
                    <a:pt x="0" y="646176"/>
                  </a:moveTo>
                  <a:lnTo>
                    <a:pt x="7127748" y="646176"/>
                  </a:lnTo>
                </a:path>
                <a:path extrusionOk="0" h="3228340" w="7138670">
                  <a:moveTo>
                    <a:pt x="0" y="0"/>
                  </a:moveTo>
                  <a:lnTo>
                    <a:pt x="7127748" y="0"/>
                  </a:lnTo>
                </a:path>
              </a:pathLst>
            </a:custGeom>
            <a:noFill/>
            <a:ln cap="flat" cmpd="sng" w="19800">
              <a:solidFill>
                <a:srgbClr val="FF99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2"/>
            <p:cNvSpPr/>
            <p:nvPr/>
          </p:nvSpPr>
          <p:spPr>
            <a:xfrm>
              <a:off x="617220" y="1530095"/>
              <a:ext cx="7934325" cy="4983480"/>
            </a:xfrm>
            <a:custGeom>
              <a:rect b="b" l="l" r="r" t="t"/>
              <a:pathLst>
                <a:path extrusionOk="0" h="4983480" w="7934325">
                  <a:moveTo>
                    <a:pt x="496824" y="0"/>
                  </a:moveTo>
                  <a:lnTo>
                    <a:pt x="0" y="0"/>
                  </a:lnTo>
                  <a:lnTo>
                    <a:pt x="0" y="367284"/>
                  </a:lnTo>
                  <a:lnTo>
                    <a:pt x="496824" y="367284"/>
                  </a:lnTo>
                  <a:lnTo>
                    <a:pt x="496824" y="0"/>
                  </a:lnTo>
                  <a:close/>
                </a:path>
                <a:path extrusionOk="0" h="4983480" w="7934325">
                  <a:moveTo>
                    <a:pt x="7933931" y="4616196"/>
                  </a:moveTo>
                  <a:lnTo>
                    <a:pt x="7289292" y="4616196"/>
                  </a:lnTo>
                  <a:lnTo>
                    <a:pt x="7289292" y="4983480"/>
                  </a:lnTo>
                  <a:lnTo>
                    <a:pt x="7933931" y="4983480"/>
                  </a:lnTo>
                  <a:lnTo>
                    <a:pt x="7933931" y="4616196"/>
                  </a:lnTo>
                  <a:close/>
                </a:path>
              </a:pathLst>
            </a:custGeom>
            <a:solidFill>
              <a:srgbClr val="BCC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1" name="Google Shape;121;p12"/>
          <p:cNvSpPr txBox="1"/>
          <p:nvPr>
            <p:ph type="title"/>
          </p:nvPr>
        </p:nvSpPr>
        <p:spPr>
          <a:xfrm>
            <a:off x="618540" y="428701"/>
            <a:ext cx="402971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Translation Example</a:t>
            </a:r>
            <a:endParaRPr sz="2800"/>
          </a:p>
        </p:txBody>
      </p:sp>
      <p:sp>
        <p:nvSpPr>
          <p:cNvPr id="122" name="Google Shape;122;p12"/>
          <p:cNvSpPr txBox="1"/>
          <p:nvPr/>
        </p:nvSpPr>
        <p:spPr>
          <a:xfrm>
            <a:off x="7906511" y="6146291"/>
            <a:ext cx="645160" cy="367665"/>
          </a:xfrm>
          <a:prstGeom prst="rect">
            <a:avLst/>
          </a:prstGeom>
          <a:noFill/>
          <a:ln>
            <a:noFill/>
          </a:ln>
        </p:spPr>
        <p:txBody>
          <a:bodyPr anchorCtr="0" anchor="t" bIns="0" lIns="0" spcFirstLastPara="1" rIns="0" wrap="square" tIns="40000">
            <a:spAutoFit/>
          </a:bodyPr>
          <a:lstStyle/>
          <a:p>
            <a:pPr indent="0" lvl="0" marL="1270" marR="0" rtl="0" algn="ctr">
              <a:lnSpc>
                <a:spcPct val="100000"/>
              </a:lnSpc>
              <a:spcBef>
                <a:spcPts val="0"/>
              </a:spcBef>
              <a:spcAft>
                <a:spcPts val="0"/>
              </a:spcAft>
              <a:buNone/>
            </a:pPr>
            <a:r>
              <a:rPr i="1" lang="en-US" sz="1800">
                <a:solidFill>
                  <a:srgbClr val="446DB1"/>
                </a:solidFill>
                <a:latin typeface="Times New Roman"/>
                <a:ea typeface="Times New Roman"/>
                <a:cs typeface="Times New Roman"/>
                <a:sym typeface="Times New Roman"/>
              </a:rPr>
              <a:t>x</a:t>
            </a:r>
            <a:endParaRPr sz="1800">
              <a:solidFill>
                <a:schemeClr val="dk1"/>
              </a:solidFill>
              <a:latin typeface="Times New Roman"/>
              <a:ea typeface="Times New Roman"/>
              <a:cs typeface="Times New Roman"/>
              <a:sym typeface="Times New Roman"/>
            </a:endParaRPr>
          </a:p>
        </p:txBody>
      </p:sp>
      <p:grpSp>
        <p:nvGrpSpPr>
          <p:cNvPr id="123" name="Google Shape;123;p12"/>
          <p:cNvGrpSpPr/>
          <p:nvPr/>
        </p:nvGrpSpPr>
        <p:grpSpPr>
          <a:xfrm>
            <a:off x="903732" y="1795271"/>
            <a:ext cx="7271511" cy="4521962"/>
            <a:chOff x="903732" y="1795271"/>
            <a:chExt cx="7271511" cy="4521962"/>
          </a:xfrm>
        </p:grpSpPr>
        <p:sp>
          <p:nvSpPr>
            <p:cNvPr id="124" name="Google Shape;124;p12"/>
            <p:cNvSpPr/>
            <p:nvPr/>
          </p:nvSpPr>
          <p:spPr>
            <a:xfrm>
              <a:off x="976884" y="1795271"/>
              <a:ext cx="7198359" cy="4434840"/>
            </a:xfrm>
            <a:custGeom>
              <a:rect b="b" l="l" r="r" t="t"/>
              <a:pathLst>
                <a:path extrusionOk="0" h="4434840" w="7198359">
                  <a:moveTo>
                    <a:pt x="7197852" y="4360164"/>
                  </a:moveTo>
                  <a:lnTo>
                    <a:pt x="7185152" y="4353814"/>
                  </a:lnTo>
                  <a:lnTo>
                    <a:pt x="7121652" y="4322064"/>
                  </a:lnTo>
                  <a:lnTo>
                    <a:pt x="7121652" y="4353814"/>
                  </a:lnTo>
                  <a:lnTo>
                    <a:pt x="94742" y="4353814"/>
                  </a:lnTo>
                  <a:lnTo>
                    <a:pt x="94742" y="76200"/>
                  </a:lnTo>
                  <a:lnTo>
                    <a:pt x="126492" y="76200"/>
                  </a:lnTo>
                  <a:lnTo>
                    <a:pt x="120142" y="63500"/>
                  </a:lnTo>
                  <a:lnTo>
                    <a:pt x="88392" y="0"/>
                  </a:lnTo>
                  <a:lnTo>
                    <a:pt x="50292" y="76200"/>
                  </a:lnTo>
                  <a:lnTo>
                    <a:pt x="82042" y="76200"/>
                  </a:lnTo>
                  <a:lnTo>
                    <a:pt x="82042" y="4353814"/>
                  </a:lnTo>
                  <a:lnTo>
                    <a:pt x="0" y="4353814"/>
                  </a:lnTo>
                  <a:lnTo>
                    <a:pt x="0" y="4366514"/>
                  </a:lnTo>
                  <a:lnTo>
                    <a:pt x="82042" y="4366514"/>
                  </a:lnTo>
                  <a:lnTo>
                    <a:pt x="82042" y="4434840"/>
                  </a:lnTo>
                  <a:lnTo>
                    <a:pt x="94742" y="4434840"/>
                  </a:lnTo>
                  <a:lnTo>
                    <a:pt x="94742" y="4366514"/>
                  </a:lnTo>
                  <a:lnTo>
                    <a:pt x="7121652" y="4366514"/>
                  </a:lnTo>
                  <a:lnTo>
                    <a:pt x="7121652" y="4398264"/>
                  </a:lnTo>
                  <a:lnTo>
                    <a:pt x="7185152" y="4366514"/>
                  </a:lnTo>
                  <a:lnTo>
                    <a:pt x="7197852" y="4360164"/>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2"/>
            <p:cNvSpPr/>
            <p:nvPr/>
          </p:nvSpPr>
          <p:spPr>
            <a:xfrm>
              <a:off x="903732" y="2279904"/>
              <a:ext cx="6624955" cy="4037329"/>
            </a:xfrm>
            <a:custGeom>
              <a:rect b="b" l="l" r="r" t="t"/>
              <a:pathLst>
                <a:path extrusionOk="0" h="4037329" w="6624955">
                  <a:moveTo>
                    <a:pt x="807719" y="3713988"/>
                  </a:moveTo>
                  <a:lnTo>
                    <a:pt x="807719" y="4037076"/>
                  </a:lnTo>
                </a:path>
                <a:path extrusionOk="0" h="4037329" w="6624955">
                  <a:moveTo>
                    <a:pt x="1453895" y="3713988"/>
                  </a:moveTo>
                  <a:lnTo>
                    <a:pt x="1453895" y="4037076"/>
                  </a:lnTo>
                </a:path>
                <a:path extrusionOk="0" h="4037329" w="6624955">
                  <a:moveTo>
                    <a:pt x="2746247" y="3713988"/>
                  </a:moveTo>
                  <a:lnTo>
                    <a:pt x="2746247" y="4037076"/>
                  </a:lnTo>
                </a:path>
                <a:path extrusionOk="0" h="4037329" w="6624955">
                  <a:moveTo>
                    <a:pt x="2100072" y="3713988"/>
                  </a:moveTo>
                  <a:lnTo>
                    <a:pt x="2100072" y="4037076"/>
                  </a:lnTo>
                </a:path>
                <a:path extrusionOk="0" h="4037329" w="6624955">
                  <a:moveTo>
                    <a:pt x="3392424" y="3713988"/>
                  </a:moveTo>
                  <a:lnTo>
                    <a:pt x="3392424" y="4037076"/>
                  </a:lnTo>
                </a:path>
                <a:path extrusionOk="0" h="4037329" w="6624955">
                  <a:moveTo>
                    <a:pt x="4038600" y="3713988"/>
                  </a:moveTo>
                  <a:lnTo>
                    <a:pt x="4038600" y="4037076"/>
                  </a:lnTo>
                </a:path>
                <a:path extrusionOk="0" h="4037329" w="6624955">
                  <a:moveTo>
                    <a:pt x="4686300" y="3713988"/>
                  </a:moveTo>
                  <a:lnTo>
                    <a:pt x="4686300" y="4037076"/>
                  </a:lnTo>
                </a:path>
                <a:path extrusionOk="0" h="4037329" w="6624955">
                  <a:moveTo>
                    <a:pt x="5332476" y="3713988"/>
                  </a:moveTo>
                  <a:lnTo>
                    <a:pt x="5332476" y="4037076"/>
                  </a:lnTo>
                </a:path>
                <a:path extrusionOk="0" h="4037329" w="6624955">
                  <a:moveTo>
                    <a:pt x="5978652" y="3713988"/>
                  </a:moveTo>
                  <a:lnTo>
                    <a:pt x="5978652" y="4037076"/>
                  </a:lnTo>
                </a:path>
                <a:path extrusionOk="0" h="4037329" w="6624955">
                  <a:moveTo>
                    <a:pt x="6624828" y="3713988"/>
                  </a:moveTo>
                  <a:lnTo>
                    <a:pt x="6624828" y="4037076"/>
                  </a:lnTo>
                </a:path>
                <a:path extrusionOk="0" h="4037329" w="6624955">
                  <a:moveTo>
                    <a:pt x="0" y="3229356"/>
                  </a:moveTo>
                  <a:lnTo>
                    <a:pt x="323088" y="3229356"/>
                  </a:lnTo>
                </a:path>
                <a:path extrusionOk="0" h="4037329" w="6624955">
                  <a:moveTo>
                    <a:pt x="0" y="2584704"/>
                  </a:moveTo>
                  <a:lnTo>
                    <a:pt x="323088" y="2584704"/>
                  </a:lnTo>
                </a:path>
                <a:path extrusionOk="0" h="4037329" w="6624955">
                  <a:moveTo>
                    <a:pt x="0" y="1938528"/>
                  </a:moveTo>
                  <a:lnTo>
                    <a:pt x="323088" y="1938528"/>
                  </a:lnTo>
                </a:path>
                <a:path extrusionOk="0" h="4037329" w="6624955">
                  <a:moveTo>
                    <a:pt x="0" y="1292352"/>
                  </a:moveTo>
                  <a:lnTo>
                    <a:pt x="323088" y="1292352"/>
                  </a:lnTo>
                </a:path>
                <a:path extrusionOk="0" h="4037329" w="6624955">
                  <a:moveTo>
                    <a:pt x="0" y="646176"/>
                  </a:moveTo>
                  <a:lnTo>
                    <a:pt x="323088" y="646176"/>
                  </a:lnTo>
                </a:path>
                <a:path extrusionOk="0" h="4037329" w="6624955">
                  <a:moveTo>
                    <a:pt x="0" y="0"/>
                  </a:moveTo>
                  <a:lnTo>
                    <a:pt x="323088" y="0"/>
                  </a:lnTo>
                </a:path>
              </a:pathLst>
            </a:custGeom>
            <a:noFill/>
            <a:ln cap="flat" cmpd="sng" w="952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6" name="Google Shape;126;p12"/>
          <p:cNvSpPr txBox="1"/>
          <p:nvPr/>
        </p:nvSpPr>
        <p:spPr>
          <a:xfrm>
            <a:off x="840739" y="6198819"/>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0</a:t>
            </a:r>
            <a:endParaRPr sz="1600">
              <a:solidFill>
                <a:schemeClr val="dk1"/>
              </a:solidFill>
              <a:latin typeface="Times New Roman"/>
              <a:ea typeface="Times New Roman"/>
              <a:cs typeface="Times New Roman"/>
              <a:sym typeface="Times New Roman"/>
            </a:endParaRPr>
          </a:p>
        </p:txBody>
      </p:sp>
      <p:sp>
        <p:nvSpPr>
          <p:cNvPr id="127" name="Google Shape;127;p12"/>
          <p:cNvSpPr txBox="1"/>
          <p:nvPr/>
        </p:nvSpPr>
        <p:spPr>
          <a:xfrm>
            <a:off x="1646682" y="6297879"/>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1</a:t>
            </a:r>
            <a:endParaRPr sz="1600">
              <a:solidFill>
                <a:schemeClr val="dk1"/>
              </a:solidFill>
              <a:latin typeface="Times New Roman"/>
              <a:ea typeface="Times New Roman"/>
              <a:cs typeface="Times New Roman"/>
              <a:sym typeface="Times New Roman"/>
            </a:endParaRPr>
          </a:p>
        </p:txBody>
      </p:sp>
      <p:sp>
        <p:nvSpPr>
          <p:cNvPr id="128" name="Google Shape;128;p12"/>
          <p:cNvSpPr txBox="1"/>
          <p:nvPr/>
        </p:nvSpPr>
        <p:spPr>
          <a:xfrm>
            <a:off x="731316" y="5365241"/>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1</a:t>
            </a:r>
            <a:endParaRPr sz="1600">
              <a:solidFill>
                <a:schemeClr val="dk1"/>
              </a:solidFill>
              <a:latin typeface="Times New Roman"/>
              <a:ea typeface="Times New Roman"/>
              <a:cs typeface="Times New Roman"/>
              <a:sym typeface="Times New Roman"/>
            </a:endParaRPr>
          </a:p>
        </p:txBody>
      </p:sp>
      <p:sp>
        <p:nvSpPr>
          <p:cNvPr id="129" name="Google Shape;129;p12"/>
          <p:cNvSpPr txBox="1"/>
          <p:nvPr/>
        </p:nvSpPr>
        <p:spPr>
          <a:xfrm>
            <a:off x="2297429" y="6297879"/>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2</a:t>
            </a:r>
            <a:endParaRPr sz="1600">
              <a:solidFill>
                <a:schemeClr val="dk1"/>
              </a:solidFill>
              <a:latin typeface="Times New Roman"/>
              <a:ea typeface="Times New Roman"/>
              <a:cs typeface="Times New Roman"/>
              <a:sym typeface="Times New Roman"/>
            </a:endParaRPr>
          </a:p>
        </p:txBody>
      </p:sp>
      <p:sp>
        <p:nvSpPr>
          <p:cNvPr id="130" name="Google Shape;130;p12"/>
          <p:cNvSpPr txBox="1"/>
          <p:nvPr/>
        </p:nvSpPr>
        <p:spPr>
          <a:xfrm>
            <a:off x="2945383" y="6297879"/>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3</a:t>
            </a:r>
            <a:endParaRPr sz="1600">
              <a:solidFill>
                <a:schemeClr val="dk1"/>
              </a:solidFill>
              <a:latin typeface="Times New Roman"/>
              <a:ea typeface="Times New Roman"/>
              <a:cs typeface="Times New Roman"/>
              <a:sym typeface="Times New Roman"/>
            </a:endParaRPr>
          </a:p>
        </p:txBody>
      </p:sp>
      <p:sp>
        <p:nvSpPr>
          <p:cNvPr id="131" name="Google Shape;131;p12"/>
          <p:cNvSpPr txBox="1"/>
          <p:nvPr/>
        </p:nvSpPr>
        <p:spPr>
          <a:xfrm>
            <a:off x="3594608" y="6297879"/>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4</a:t>
            </a:r>
            <a:endParaRPr sz="1600">
              <a:solidFill>
                <a:schemeClr val="dk1"/>
              </a:solidFill>
              <a:latin typeface="Times New Roman"/>
              <a:ea typeface="Times New Roman"/>
              <a:cs typeface="Times New Roman"/>
              <a:sym typeface="Times New Roman"/>
            </a:endParaRPr>
          </a:p>
        </p:txBody>
      </p:sp>
      <p:sp>
        <p:nvSpPr>
          <p:cNvPr id="132" name="Google Shape;132;p12"/>
          <p:cNvSpPr txBox="1"/>
          <p:nvPr/>
        </p:nvSpPr>
        <p:spPr>
          <a:xfrm>
            <a:off x="4228338" y="6297879"/>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5</a:t>
            </a:r>
            <a:endParaRPr sz="1600">
              <a:solidFill>
                <a:schemeClr val="dk1"/>
              </a:solidFill>
              <a:latin typeface="Times New Roman"/>
              <a:ea typeface="Times New Roman"/>
              <a:cs typeface="Times New Roman"/>
              <a:sym typeface="Times New Roman"/>
            </a:endParaRPr>
          </a:p>
        </p:txBody>
      </p:sp>
      <p:sp>
        <p:nvSpPr>
          <p:cNvPr id="133" name="Google Shape;133;p12"/>
          <p:cNvSpPr txBox="1"/>
          <p:nvPr/>
        </p:nvSpPr>
        <p:spPr>
          <a:xfrm>
            <a:off x="4880609" y="6297879"/>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6</a:t>
            </a:r>
            <a:endParaRPr sz="1600">
              <a:solidFill>
                <a:schemeClr val="dk1"/>
              </a:solidFill>
              <a:latin typeface="Times New Roman"/>
              <a:ea typeface="Times New Roman"/>
              <a:cs typeface="Times New Roman"/>
              <a:sym typeface="Times New Roman"/>
            </a:endParaRPr>
          </a:p>
        </p:txBody>
      </p:sp>
      <p:sp>
        <p:nvSpPr>
          <p:cNvPr id="134" name="Google Shape;134;p12"/>
          <p:cNvSpPr txBox="1"/>
          <p:nvPr/>
        </p:nvSpPr>
        <p:spPr>
          <a:xfrm>
            <a:off x="5520690" y="6297879"/>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7</a:t>
            </a:r>
            <a:endParaRPr sz="1600">
              <a:solidFill>
                <a:schemeClr val="dk1"/>
              </a:solidFill>
              <a:latin typeface="Times New Roman"/>
              <a:ea typeface="Times New Roman"/>
              <a:cs typeface="Times New Roman"/>
              <a:sym typeface="Times New Roman"/>
            </a:endParaRPr>
          </a:p>
        </p:txBody>
      </p:sp>
      <p:sp>
        <p:nvSpPr>
          <p:cNvPr id="135" name="Google Shape;135;p12"/>
          <p:cNvSpPr txBox="1"/>
          <p:nvPr/>
        </p:nvSpPr>
        <p:spPr>
          <a:xfrm>
            <a:off x="6176264" y="6297879"/>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8</a:t>
            </a:r>
            <a:endParaRPr sz="1600">
              <a:solidFill>
                <a:schemeClr val="dk1"/>
              </a:solidFill>
              <a:latin typeface="Times New Roman"/>
              <a:ea typeface="Times New Roman"/>
              <a:cs typeface="Times New Roman"/>
              <a:sym typeface="Times New Roman"/>
            </a:endParaRPr>
          </a:p>
        </p:txBody>
      </p:sp>
      <p:sp>
        <p:nvSpPr>
          <p:cNvPr id="136" name="Google Shape;136;p12"/>
          <p:cNvSpPr txBox="1"/>
          <p:nvPr/>
        </p:nvSpPr>
        <p:spPr>
          <a:xfrm>
            <a:off x="6825742" y="6297879"/>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9</a:t>
            </a:r>
            <a:endParaRPr sz="1600">
              <a:solidFill>
                <a:schemeClr val="dk1"/>
              </a:solidFill>
              <a:latin typeface="Times New Roman"/>
              <a:ea typeface="Times New Roman"/>
              <a:cs typeface="Times New Roman"/>
              <a:sym typeface="Times New Roman"/>
            </a:endParaRPr>
          </a:p>
        </p:txBody>
      </p:sp>
      <p:sp>
        <p:nvSpPr>
          <p:cNvPr id="137" name="Google Shape;137;p12"/>
          <p:cNvSpPr txBox="1"/>
          <p:nvPr/>
        </p:nvSpPr>
        <p:spPr>
          <a:xfrm>
            <a:off x="7408291" y="6297879"/>
            <a:ext cx="22987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10</a:t>
            </a:r>
            <a:endParaRPr sz="1600">
              <a:solidFill>
                <a:schemeClr val="dk1"/>
              </a:solidFill>
              <a:latin typeface="Times New Roman"/>
              <a:ea typeface="Times New Roman"/>
              <a:cs typeface="Times New Roman"/>
              <a:sym typeface="Times New Roman"/>
            </a:endParaRPr>
          </a:p>
        </p:txBody>
      </p:sp>
      <p:grpSp>
        <p:nvGrpSpPr>
          <p:cNvPr id="138" name="Google Shape;138;p12"/>
          <p:cNvGrpSpPr/>
          <p:nvPr/>
        </p:nvGrpSpPr>
        <p:grpSpPr>
          <a:xfrm>
            <a:off x="1633727" y="4139184"/>
            <a:ext cx="1437131" cy="1429512"/>
            <a:chOff x="1633727" y="4139184"/>
            <a:chExt cx="1437131" cy="1429512"/>
          </a:xfrm>
        </p:grpSpPr>
        <p:sp>
          <p:nvSpPr>
            <p:cNvPr id="139" name="Google Shape;139;p12"/>
            <p:cNvSpPr/>
            <p:nvPr/>
          </p:nvSpPr>
          <p:spPr>
            <a:xfrm>
              <a:off x="1703069" y="4220718"/>
              <a:ext cx="1316990" cy="1286510"/>
            </a:xfrm>
            <a:custGeom>
              <a:rect b="b" l="l" r="r" t="t"/>
              <a:pathLst>
                <a:path extrusionOk="0" h="1286510" w="1316989">
                  <a:moveTo>
                    <a:pt x="0" y="1286255"/>
                  </a:moveTo>
                  <a:lnTo>
                    <a:pt x="658368" y="0"/>
                  </a:lnTo>
                  <a:lnTo>
                    <a:pt x="1316736" y="1286255"/>
                  </a:lnTo>
                  <a:lnTo>
                    <a:pt x="0" y="1286255"/>
                  </a:lnTo>
                  <a:close/>
                </a:path>
              </a:pathLst>
            </a:custGeom>
            <a:noFill/>
            <a:ln cap="flat" cmpd="sng" w="38100">
              <a:solidFill>
                <a:srgbClr val="000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0" name="Google Shape;140;p12"/>
            <p:cNvPicPr preferRelativeResize="0"/>
            <p:nvPr/>
          </p:nvPicPr>
          <p:blipFill rotWithShape="1">
            <a:blip r:embed="rId3">
              <a:alphaModFix/>
            </a:blip>
            <a:srcRect b="0" l="0" r="0" t="0"/>
            <a:stretch/>
          </p:blipFill>
          <p:spPr>
            <a:xfrm>
              <a:off x="2290572" y="4139184"/>
              <a:ext cx="140207" cy="138683"/>
            </a:xfrm>
            <a:prstGeom prst="rect">
              <a:avLst/>
            </a:prstGeom>
            <a:noFill/>
            <a:ln>
              <a:noFill/>
            </a:ln>
          </p:spPr>
        </p:pic>
        <p:pic>
          <p:nvPicPr>
            <p:cNvPr id="141" name="Google Shape;141;p12"/>
            <p:cNvPicPr preferRelativeResize="0"/>
            <p:nvPr/>
          </p:nvPicPr>
          <p:blipFill rotWithShape="1">
            <a:blip r:embed="rId4">
              <a:alphaModFix/>
            </a:blip>
            <a:srcRect b="0" l="0" r="0" t="0"/>
            <a:stretch/>
          </p:blipFill>
          <p:spPr>
            <a:xfrm>
              <a:off x="2932175" y="5430012"/>
              <a:ext cx="138683" cy="138684"/>
            </a:xfrm>
            <a:prstGeom prst="rect">
              <a:avLst/>
            </a:prstGeom>
            <a:noFill/>
            <a:ln>
              <a:noFill/>
            </a:ln>
          </p:spPr>
        </p:pic>
        <p:pic>
          <p:nvPicPr>
            <p:cNvPr id="142" name="Google Shape;142;p12"/>
            <p:cNvPicPr preferRelativeResize="0"/>
            <p:nvPr/>
          </p:nvPicPr>
          <p:blipFill rotWithShape="1">
            <a:blip r:embed="rId4">
              <a:alphaModFix/>
            </a:blip>
            <a:srcRect b="0" l="0" r="0" t="0"/>
            <a:stretch/>
          </p:blipFill>
          <p:spPr>
            <a:xfrm>
              <a:off x="1633727" y="5428488"/>
              <a:ext cx="138683" cy="138684"/>
            </a:xfrm>
            <a:prstGeom prst="rect">
              <a:avLst/>
            </a:prstGeom>
            <a:noFill/>
            <a:ln>
              <a:noFill/>
            </a:ln>
          </p:spPr>
        </p:pic>
      </p:grpSp>
      <p:sp>
        <p:nvSpPr>
          <p:cNvPr id="143" name="Google Shape;143;p12"/>
          <p:cNvSpPr txBox="1"/>
          <p:nvPr/>
        </p:nvSpPr>
        <p:spPr>
          <a:xfrm>
            <a:off x="1150721" y="5496864"/>
            <a:ext cx="520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3333CC"/>
                </a:solidFill>
                <a:latin typeface="Times New Roman"/>
                <a:ea typeface="Times New Roman"/>
                <a:cs typeface="Times New Roman"/>
                <a:sym typeface="Times New Roman"/>
              </a:rPr>
              <a:t>(1, 1)</a:t>
            </a:r>
            <a:endParaRPr sz="1800">
              <a:solidFill>
                <a:schemeClr val="dk1"/>
              </a:solidFill>
              <a:latin typeface="Times New Roman"/>
              <a:ea typeface="Times New Roman"/>
              <a:cs typeface="Times New Roman"/>
              <a:sym typeface="Times New Roman"/>
            </a:endParaRPr>
          </a:p>
        </p:txBody>
      </p:sp>
      <p:sp>
        <p:nvSpPr>
          <p:cNvPr id="144" name="Google Shape;144;p12"/>
          <p:cNvSpPr txBox="1"/>
          <p:nvPr/>
        </p:nvSpPr>
        <p:spPr>
          <a:xfrm>
            <a:off x="3036823" y="5498388"/>
            <a:ext cx="520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3333CC"/>
                </a:solidFill>
                <a:latin typeface="Times New Roman"/>
                <a:ea typeface="Times New Roman"/>
                <a:cs typeface="Times New Roman"/>
                <a:sym typeface="Times New Roman"/>
              </a:rPr>
              <a:t>(3, 1)</a:t>
            </a:r>
            <a:endParaRPr sz="1800">
              <a:solidFill>
                <a:schemeClr val="dk1"/>
              </a:solidFill>
              <a:latin typeface="Times New Roman"/>
              <a:ea typeface="Times New Roman"/>
              <a:cs typeface="Times New Roman"/>
              <a:sym typeface="Times New Roman"/>
            </a:endParaRPr>
          </a:p>
        </p:txBody>
      </p:sp>
      <p:sp>
        <p:nvSpPr>
          <p:cNvPr id="145" name="Google Shape;145;p12"/>
          <p:cNvSpPr txBox="1"/>
          <p:nvPr/>
        </p:nvSpPr>
        <p:spPr>
          <a:xfrm>
            <a:off x="710590" y="1556130"/>
            <a:ext cx="1909445" cy="3432175"/>
          </a:xfrm>
          <a:prstGeom prst="rect">
            <a:avLst/>
          </a:prstGeom>
          <a:noFill/>
          <a:ln>
            <a:noFill/>
          </a:ln>
        </p:spPr>
        <p:txBody>
          <a:bodyPr anchorCtr="0" anchor="t" bIns="0" lIns="0" spcFirstLastPara="1" rIns="0" wrap="square" tIns="12700">
            <a:spAutoFit/>
          </a:bodyPr>
          <a:lstStyle/>
          <a:p>
            <a:pPr indent="0" lvl="0" marL="104139" marR="0" rtl="0" algn="l">
              <a:lnSpc>
                <a:spcPct val="100000"/>
              </a:lnSpc>
              <a:spcBef>
                <a:spcPts val="0"/>
              </a:spcBef>
              <a:spcAft>
                <a:spcPts val="0"/>
              </a:spcAft>
              <a:buNone/>
            </a:pPr>
            <a:r>
              <a:rPr i="1" lang="en-US" sz="1800">
                <a:solidFill>
                  <a:srgbClr val="446DB1"/>
                </a:solidFill>
                <a:latin typeface="Times New Roman"/>
                <a:ea typeface="Times New Roman"/>
                <a:cs typeface="Times New Roman"/>
                <a:sym typeface="Times New Roman"/>
              </a:rPr>
              <a:t>y</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2050">
              <a:solidFill>
                <a:schemeClr val="dk1"/>
              </a:solidFill>
              <a:latin typeface="Times New Roman"/>
              <a:ea typeface="Times New Roman"/>
              <a:cs typeface="Times New Roman"/>
              <a:sym typeface="Times New Roman"/>
            </a:endParaRPr>
          </a:p>
          <a:p>
            <a:pPr indent="0" lvl="0" marL="3302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6</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33020" marR="0" rtl="0" algn="l">
              <a:lnSpc>
                <a:spcPct val="100000"/>
              </a:lnSpc>
              <a:spcBef>
                <a:spcPts val="1210"/>
              </a:spcBef>
              <a:spcAft>
                <a:spcPts val="0"/>
              </a:spcAft>
              <a:buNone/>
            </a:pPr>
            <a:r>
              <a:rPr lang="en-US" sz="1600">
                <a:solidFill>
                  <a:srgbClr val="446DB1"/>
                </a:solidFill>
                <a:latin typeface="Times New Roman"/>
                <a:ea typeface="Times New Roman"/>
                <a:cs typeface="Times New Roman"/>
                <a:sym typeface="Times New Roman"/>
              </a:rPr>
              <a:t>5</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12700" marR="0" rtl="0" algn="l">
              <a:lnSpc>
                <a:spcPct val="100000"/>
              </a:lnSpc>
              <a:spcBef>
                <a:spcPts val="1155"/>
              </a:spcBef>
              <a:spcAft>
                <a:spcPts val="0"/>
              </a:spcAft>
              <a:buNone/>
            </a:pPr>
            <a:r>
              <a:rPr lang="en-US" sz="1600">
                <a:solidFill>
                  <a:srgbClr val="446DB1"/>
                </a:solidFill>
                <a:latin typeface="Times New Roman"/>
                <a:ea typeface="Times New Roman"/>
                <a:cs typeface="Times New Roman"/>
                <a:sym typeface="Times New Roman"/>
              </a:rPr>
              <a:t>4</a:t>
            </a:r>
            <a:endParaRPr sz="1600">
              <a:solidFill>
                <a:schemeClr val="dk1"/>
              </a:solidFill>
              <a:latin typeface="Times New Roman"/>
              <a:ea typeface="Times New Roman"/>
              <a:cs typeface="Times New Roman"/>
              <a:sym typeface="Times New Roman"/>
            </a:endParaRPr>
          </a:p>
          <a:p>
            <a:pPr indent="0" lvl="0" marL="1400810" marR="0" rtl="0" algn="l">
              <a:lnSpc>
                <a:spcPct val="100000"/>
              </a:lnSpc>
              <a:spcBef>
                <a:spcPts val="965"/>
              </a:spcBef>
              <a:spcAft>
                <a:spcPts val="0"/>
              </a:spcAft>
              <a:buNone/>
            </a:pPr>
            <a:r>
              <a:rPr lang="en-US" sz="1800">
                <a:solidFill>
                  <a:srgbClr val="3333CC"/>
                </a:solidFill>
                <a:latin typeface="Times New Roman"/>
                <a:ea typeface="Times New Roman"/>
                <a:cs typeface="Times New Roman"/>
                <a:sym typeface="Times New Roman"/>
              </a:rPr>
              <a:t>(2, 3)</a:t>
            </a:r>
            <a:endParaRPr sz="1800">
              <a:solidFill>
                <a:schemeClr val="dk1"/>
              </a:solidFill>
              <a:latin typeface="Times New Roman"/>
              <a:ea typeface="Times New Roman"/>
              <a:cs typeface="Times New Roman"/>
              <a:sym typeface="Times New Roman"/>
            </a:endParaRPr>
          </a:p>
          <a:p>
            <a:pPr indent="0" lvl="0" marL="33020" marR="0" rtl="0" algn="l">
              <a:lnSpc>
                <a:spcPct val="100000"/>
              </a:lnSpc>
              <a:spcBef>
                <a:spcPts val="105"/>
              </a:spcBef>
              <a:spcAft>
                <a:spcPts val="0"/>
              </a:spcAft>
              <a:buNone/>
            </a:pPr>
            <a:r>
              <a:rPr lang="en-US" sz="1600">
                <a:solidFill>
                  <a:srgbClr val="446DB1"/>
                </a:solidFill>
                <a:latin typeface="Times New Roman"/>
                <a:ea typeface="Times New Roman"/>
                <a:cs typeface="Times New Roman"/>
                <a:sym typeface="Times New Roman"/>
              </a:rPr>
              <a:t>3</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33020" marR="0" rtl="0" algn="l">
              <a:lnSpc>
                <a:spcPct val="100000"/>
              </a:lnSpc>
              <a:spcBef>
                <a:spcPts val="1205"/>
              </a:spcBef>
              <a:spcAft>
                <a:spcPts val="0"/>
              </a:spcAft>
              <a:buNone/>
            </a:pPr>
            <a:r>
              <a:rPr lang="en-US" sz="1600">
                <a:solidFill>
                  <a:srgbClr val="446DB1"/>
                </a:solidFill>
                <a:latin typeface="Times New Roman"/>
                <a:ea typeface="Times New Roman"/>
                <a:cs typeface="Times New Roman"/>
                <a:sym typeface="Times New Roman"/>
              </a:rPr>
              <a:t>2</a:t>
            </a:r>
            <a:endParaRPr sz="1600">
              <a:solidFill>
                <a:schemeClr val="dk1"/>
              </a:solidFill>
              <a:latin typeface="Times New Roman"/>
              <a:ea typeface="Times New Roman"/>
              <a:cs typeface="Times New Roman"/>
              <a:sym typeface="Times New Roman"/>
            </a:endParaRPr>
          </a:p>
        </p:txBody>
      </p:sp>
      <p:sp>
        <p:nvSpPr>
          <p:cNvPr id="146" name="Google Shape;146;p12"/>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ph type="title"/>
          </p:nvPr>
        </p:nvSpPr>
        <p:spPr>
          <a:xfrm>
            <a:off x="618540" y="278129"/>
            <a:ext cx="7906918"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Basic two-dimensional geometric  transformations (2/1)</a:t>
            </a:r>
            <a:endParaRPr/>
          </a:p>
        </p:txBody>
      </p:sp>
      <p:sp>
        <p:nvSpPr>
          <p:cNvPr id="152" name="Google Shape;152;p13"/>
          <p:cNvSpPr txBox="1"/>
          <p:nvPr/>
        </p:nvSpPr>
        <p:spPr>
          <a:xfrm>
            <a:off x="402742" y="1511553"/>
            <a:ext cx="3174365" cy="29972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244A70"/>
              </a:buClr>
              <a:buSzPts val="1800"/>
              <a:buFont typeface="Arial"/>
              <a:buChar char="•"/>
            </a:pPr>
            <a:r>
              <a:rPr b="1" lang="en-US" sz="1800">
                <a:solidFill>
                  <a:srgbClr val="244A70"/>
                </a:solidFill>
                <a:latin typeface="Arial"/>
                <a:ea typeface="Arial"/>
                <a:cs typeface="Arial"/>
                <a:sym typeface="Arial"/>
              </a:rPr>
              <a:t>Two-Dimensional rotation</a:t>
            </a:r>
            <a:endParaRPr sz="1800">
              <a:solidFill>
                <a:schemeClr val="dk1"/>
              </a:solidFill>
              <a:latin typeface="Arial"/>
              <a:ea typeface="Arial"/>
              <a:cs typeface="Arial"/>
              <a:sym typeface="Arial"/>
            </a:endParaRPr>
          </a:p>
        </p:txBody>
      </p:sp>
      <p:sp>
        <p:nvSpPr>
          <p:cNvPr id="153" name="Google Shape;153;p13"/>
          <p:cNvSpPr txBox="1"/>
          <p:nvPr/>
        </p:nvSpPr>
        <p:spPr>
          <a:xfrm>
            <a:off x="859942" y="1786788"/>
            <a:ext cx="5222875" cy="610870"/>
          </a:xfrm>
          <a:prstGeom prst="rect">
            <a:avLst/>
          </a:prstGeom>
          <a:noFill/>
          <a:ln>
            <a:noFill/>
          </a:ln>
        </p:spPr>
        <p:txBody>
          <a:bodyPr anchorCtr="0" anchor="t" bIns="0" lIns="0" spcFirstLastPara="1" rIns="0" wrap="square" tIns="61575">
            <a:spAutoFit/>
          </a:bodyPr>
          <a:lstStyle/>
          <a:p>
            <a:pPr indent="-287019" lvl="0" marL="299085" marR="0" rtl="0" algn="l">
              <a:lnSpc>
                <a:spcPct val="100000"/>
              </a:lnSpc>
              <a:spcBef>
                <a:spcPts val="0"/>
              </a:spcBef>
              <a:spcAft>
                <a:spcPts val="0"/>
              </a:spcAft>
              <a:buClr>
                <a:srgbClr val="244A70"/>
              </a:buClr>
              <a:buSzPts val="1600"/>
              <a:buFont typeface="Arial"/>
              <a:buChar char="–"/>
            </a:pPr>
            <a:r>
              <a:rPr b="1" lang="en-US" sz="1600">
                <a:solidFill>
                  <a:srgbClr val="244A70"/>
                </a:solidFill>
                <a:latin typeface="Arial"/>
                <a:ea typeface="Arial"/>
                <a:cs typeface="Arial"/>
                <a:sym typeface="Arial"/>
              </a:rPr>
              <a:t>Rotation axis and angle are specified for rotation</a:t>
            </a:r>
            <a:endParaRPr sz="1600">
              <a:solidFill>
                <a:schemeClr val="dk1"/>
              </a:solidFill>
              <a:latin typeface="Arial"/>
              <a:ea typeface="Arial"/>
              <a:cs typeface="Arial"/>
              <a:sym typeface="Arial"/>
            </a:endParaRPr>
          </a:p>
          <a:p>
            <a:pPr indent="-287019" lvl="0" marL="299085" marR="0" rtl="0" algn="l">
              <a:lnSpc>
                <a:spcPct val="100000"/>
              </a:lnSpc>
              <a:spcBef>
                <a:spcPts val="380"/>
              </a:spcBef>
              <a:spcAft>
                <a:spcPts val="0"/>
              </a:spcAft>
              <a:buClr>
                <a:srgbClr val="244A70"/>
              </a:buClr>
              <a:buSzPts val="1600"/>
              <a:buFont typeface="Arial"/>
              <a:buChar char="–"/>
            </a:pPr>
            <a:r>
              <a:rPr b="1" lang="en-US" sz="1600">
                <a:solidFill>
                  <a:srgbClr val="244A70"/>
                </a:solidFill>
                <a:latin typeface="Arial"/>
                <a:ea typeface="Arial"/>
                <a:cs typeface="Arial"/>
                <a:sym typeface="Arial"/>
              </a:rPr>
              <a:t>Convert coordinates into polar form for calculation</a:t>
            </a:r>
            <a:endParaRPr sz="1600">
              <a:solidFill>
                <a:schemeClr val="dk1"/>
              </a:solidFill>
              <a:latin typeface="Arial"/>
              <a:ea typeface="Arial"/>
              <a:cs typeface="Arial"/>
              <a:sym typeface="Arial"/>
            </a:endParaRPr>
          </a:p>
        </p:txBody>
      </p:sp>
      <p:sp>
        <p:nvSpPr>
          <p:cNvPr id="154" name="Google Shape;154;p13"/>
          <p:cNvSpPr txBox="1"/>
          <p:nvPr/>
        </p:nvSpPr>
        <p:spPr>
          <a:xfrm>
            <a:off x="859942" y="2714370"/>
            <a:ext cx="443738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244A70"/>
                </a:solidFill>
                <a:latin typeface="Arial"/>
                <a:ea typeface="Arial"/>
                <a:cs typeface="Arial"/>
                <a:sym typeface="Arial"/>
              </a:rPr>
              <a:t>–	</a:t>
            </a:r>
            <a:r>
              <a:rPr b="1" lang="en-US" sz="1600">
                <a:solidFill>
                  <a:srgbClr val="244A70"/>
                </a:solidFill>
                <a:latin typeface="Arial"/>
                <a:ea typeface="Arial"/>
                <a:cs typeface="Arial"/>
                <a:sym typeface="Arial"/>
              </a:rPr>
              <a:t>Example, to rotation an object with angle a</a:t>
            </a:r>
            <a:endParaRPr sz="1600">
              <a:solidFill>
                <a:schemeClr val="dk1"/>
              </a:solidFill>
              <a:latin typeface="Arial"/>
              <a:ea typeface="Arial"/>
              <a:cs typeface="Arial"/>
              <a:sym typeface="Arial"/>
            </a:endParaRPr>
          </a:p>
        </p:txBody>
      </p:sp>
      <p:sp>
        <p:nvSpPr>
          <p:cNvPr id="155" name="Google Shape;155;p13"/>
          <p:cNvSpPr txBox="1"/>
          <p:nvPr/>
        </p:nvSpPr>
        <p:spPr>
          <a:xfrm>
            <a:off x="1317116" y="3006979"/>
            <a:ext cx="3118485" cy="269240"/>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rgbClr val="244A70"/>
              </a:buClr>
              <a:buSzPts val="1600"/>
              <a:buFont typeface="Arial"/>
              <a:buChar char="•"/>
            </a:pPr>
            <a:r>
              <a:rPr b="1" lang="en-US" sz="1600">
                <a:solidFill>
                  <a:srgbClr val="244A70"/>
                </a:solidFill>
                <a:latin typeface="Arial"/>
                <a:ea typeface="Arial"/>
                <a:cs typeface="Arial"/>
                <a:sym typeface="Arial"/>
              </a:rPr>
              <a:t>The new position coordinates</a:t>
            </a:r>
            <a:endParaRPr sz="1600">
              <a:solidFill>
                <a:schemeClr val="dk1"/>
              </a:solidFill>
              <a:latin typeface="Arial"/>
              <a:ea typeface="Arial"/>
              <a:cs typeface="Arial"/>
              <a:sym typeface="Arial"/>
            </a:endParaRPr>
          </a:p>
        </p:txBody>
      </p:sp>
      <p:sp>
        <p:nvSpPr>
          <p:cNvPr id="156" name="Google Shape;156;p13"/>
          <p:cNvSpPr txBox="1"/>
          <p:nvPr/>
        </p:nvSpPr>
        <p:spPr>
          <a:xfrm>
            <a:off x="1552787" y="2398652"/>
            <a:ext cx="935990" cy="30226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700">
                <a:solidFill>
                  <a:schemeClr val="dk1"/>
                </a:solidFill>
                <a:latin typeface="Arial"/>
                <a:ea typeface="Arial"/>
                <a:cs typeface="Arial"/>
                <a:sym typeface="Arial"/>
              </a:rPr>
              <a:t>x </a:t>
            </a:r>
            <a:r>
              <a:rPr lang="en-US" sz="1700">
                <a:solidFill>
                  <a:schemeClr val="dk1"/>
                </a:solidFill>
                <a:latin typeface="Noto Sans Symbols"/>
                <a:ea typeface="Noto Sans Symbols"/>
                <a:cs typeface="Noto Sans Symbols"/>
                <a:sym typeface="Noto Sans Symbols"/>
              </a:rPr>
              <a:t>=</a:t>
            </a:r>
            <a:r>
              <a:rPr lang="en-US" sz="1700">
                <a:solidFill>
                  <a:schemeClr val="dk1"/>
                </a:solidFill>
                <a:latin typeface="Times New Roman"/>
                <a:ea typeface="Times New Roman"/>
                <a:cs typeface="Times New Roman"/>
                <a:sym typeface="Times New Roman"/>
              </a:rPr>
              <a:t> </a:t>
            </a:r>
            <a:r>
              <a:rPr lang="en-US" sz="1700">
                <a:solidFill>
                  <a:schemeClr val="dk1"/>
                </a:solidFill>
                <a:latin typeface="Arial"/>
                <a:ea typeface="Arial"/>
                <a:cs typeface="Arial"/>
                <a:sym typeface="Arial"/>
              </a:rPr>
              <a:t>rcos</a:t>
            </a:r>
            <a:r>
              <a:rPr lang="en-US" sz="1800">
                <a:solidFill>
                  <a:schemeClr val="dk1"/>
                </a:solidFill>
                <a:latin typeface="Noto Sans Symbols"/>
                <a:ea typeface="Noto Sans Symbols"/>
                <a:cs typeface="Noto Sans Symbols"/>
                <a:sym typeface="Noto Sans Symbols"/>
              </a:rPr>
              <a:t>φ</a:t>
            </a:r>
            <a:endParaRPr sz="1800">
              <a:solidFill>
                <a:schemeClr val="dk1"/>
              </a:solidFill>
              <a:latin typeface="Noto Sans Symbols"/>
              <a:ea typeface="Noto Sans Symbols"/>
              <a:cs typeface="Noto Sans Symbols"/>
              <a:sym typeface="Noto Sans Symbols"/>
            </a:endParaRPr>
          </a:p>
        </p:txBody>
      </p:sp>
      <p:sp>
        <p:nvSpPr>
          <p:cNvPr id="157" name="Google Shape;157;p13"/>
          <p:cNvSpPr txBox="1"/>
          <p:nvPr/>
        </p:nvSpPr>
        <p:spPr>
          <a:xfrm>
            <a:off x="3238786" y="2385273"/>
            <a:ext cx="965835" cy="33274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i="1" lang="en-US" sz="1900">
                <a:solidFill>
                  <a:schemeClr val="dk1"/>
                </a:solidFill>
                <a:latin typeface="Times New Roman"/>
                <a:ea typeface="Times New Roman"/>
                <a:cs typeface="Times New Roman"/>
                <a:sym typeface="Times New Roman"/>
              </a:rPr>
              <a:t>y </a:t>
            </a:r>
            <a:r>
              <a:rPr lang="en-US" sz="1900">
                <a:solidFill>
                  <a:schemeClr val="dk1"/>
                </a:solidFill>
                <a:latin typeface="Noto Sans Symbols"/>
                <a:ea typeface="Noto Sans Symbols"/>
                <a:cs typeface="Noto Sans Symbols"/>
                <a:sym typeface="Noto Sans Symbols"/>
              </a:rPr>
              <a:t>=</a:t>
            </a:r>
            <a:r>
              <a:rPr lang="en-US" sz="1900">
                <a:solidFill>
                  <a:schemeClr val="dk1"/>
                </a:solidFill>
                <a:latin typeface="Times New Roman"/>
                <a:ea typeface="Times New Roman"/>
                <a:cs typeface="Times New Roman"/>
                <a:sym typeface="Times New Roman"/>
              </a:rPr>
              <a:t> </a:t>
            </a:r>
            <a:r>
              <a:rPr i="1" lang="en-US" sz="1900">
                <a:solidFill>
                  <a:schemeClr val="dk1"/>
                </a:solidFill>
                <a:latin typeface="Times New Roman"/>
                <a:ea typeface="Times New Roman"/>
                <a:cs typeface="Times New Roman"/>
                <a:sym typeface="Times New Roman"/>
              </a:rPr>
              <a:t>r </a:t>
            </a:r>
            <a:r>
              <a:rPr lang="en-US" sz="1900">
                <a:solidFill>
                  <a:schemeClr val="dk1"/>
                </a:solidFill>
                <a:latin typeface="Times New Roman"/>
                <a:ea typeface="Times New Roman"/>
                <a:cs typeface="Times New Roman"/>
                <a:sym typeface="Times New Roman"/>
              </a:rPr>
              <a:t>sin </a:t>
            </a:r>
            <a:r>
              <a:rPr lang="en-US" sz="2000">
                <a:solidFill>
                  <a:schemeClr val="dk1"/>
                </a:solidFill>
                <a:latin typeface="Noto Sans Symbols"/>
                <a:ea typeface="Noto Sans Symbols"/>
                <a:cs typeface="Noto Sans Symbols"/>
                <a:sym typeface="Noto Sans Symbols"/>
              </a:rPr>
              <a:t>φ</a:t>
            </a:r>
            <a:endParaRPr sz="2000">
              <a:solidFill>
                <a:schemeClr val="dk1"/>
              </a:solidFill>
              <a:latin typeface="Noto Sans Symbols"/>
              <a:ea typeface="Noto Sans Symbols"/>
              <a:cs typeface="Noto Sans Symbols"/>
              <a:sym typeface="Noto Sans Symbols"/>
            </a:endParaRPr>
          </a:p>
        </p:txBody>
      </p:sp>
      <p:sp>
        <p:nvSpPr>
          <p:cNvPr id="158" name="Google Shape;158;p13"/>
          <p:cNvSpPr txBox="1"/>
          <p:nvPr/>
        </p:nvSpPr>
        <p:spPr>
          <a:xfrm>
            <a:off x="2059047" y="4538986"/>
            <a:ext cx="1658620" cy="33528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
        <p:nvSpPr>
          <p:cNvPr id="159" name="Google Shape;159;p13"/>
          <p:cNvSpPr txBox="1"/>
          <p:nvPr/>
        </p:nvSpPr>
        <p:spPr>
          <a:xfrm>
            <a:off x="1317116" y="3884498"/>
            <a:ext cx="2400935" cy="542925"/>
          </a:xfrm>
          <a:prstGeom prst="rect">
            <a:avLst/>
          </a:prstGeom>
          <a:noFill/>
          <a:ln>
            <a:noFill/>
          </a:ln>
        </p:spPr>
        <p:txBody>
          <a:bodyPr anchorCtr="0" anchor="t" bIns="0" lIns="0" spcFirstLastPara="1" rIns="0" wrap="square" tIns="12050">
            <a:spAutoFit/>
          </a:bodyPr>
          <a:lstStyle/>
          <a:p>
            <a:pPr indent="-228600" lvl="0" marL="241300" marR="0" rtl="0" algn="l">
              <a:lnSpc>
                <a:spcPct val="106875"/>
              </a:lnSpc>
              <a:spcBef>
                <a:spcPts val="0"/>
              </a:spcBef>
              <a:spcAft>
                <a:spcPts val="0"/>
              </a:spcAft>
              <a:buClr>
                <a:srgbClr val="244A70"/>
              </a:buClr>
              <a:buSzPts val="1600"/>
              <a:buFont typeface="Arial"/>
              <a:buChar char="•"/>
            </a:pPr>
            <a:r>
              <a:rPr b="1" lang="en-US" sz="1600">
                <a:solidFill>
                  <a:srgbClr val="244A70"/>
                </a:solidFill>
                <a:latin typeface="Arial"/>
                <a:ea typeface="Arial"/>
                <a:cs typeface="Arial"/>
                <a:sym typeface="Arial"/>
              </a:rPr>
              <a:t>In matrix format</a:t>
            </a:r>
            <a:endParaRPr sz="1600">
              <a:solidFill>
                <a:schemeClr val="dk1"/>
              </a:solidFill>
              <a:latin typeface="Arial"/>
              <a:ea typeface="Arial"/>
              <a:cs typeface="Arial"/>
              <a:sym typeface="Arial"/>
            </a:endParaRPr>
          </a:p>
          <a:p>
            <a:pPr indent="0" lvl="0" marL="754380" marR="0" rtl="0" algn="l">
              <a:lnSpc>
                <a:spcPct val="79000"/>
              </a:lnSpc>
              <a:spcBef>
                <a:spcPts val="0"/>
              </a:spcBef>
              <a:spcAft>
                <a:spcPts val="0"/>
              </a:spcAft>
              <a:buNone/>
            </a:pPr>
            <a:r>
              <a:rPr baseline="-25000" lang="en-US" sz="3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cos</a:t>
            </a:r>
            <a:r>
              <a:rPr lang="en-US" sz="2150">
                <a:solidFill>
                  <a:schemeClr val="dk1"/>
                </a:solidFill>
                <a:latin typeface="Noto Sans Symbols"/>
                <a:ea typeface="Noto Sans Symbols"/>
                <a:cs typeface="Noto Sans Symbols"/>
                <a:sym typeface="Noto Sans Symbols"/>
              </a:rPr>
              <a:t>θ</a:t>
            </a:r>
            <a:r>
              <a:rPr lang="en-US" sz="215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sin</a:t>
            </a:r>
            <a:r>
              <a:rPr lang="en-US" sz="2150">
                <a:solidFill>
                  <a:schemeClr val="dk1"/>
                </a:solidFill>
                <a:latin typeface="Noto Sans Symbols"/>
                <a:ea typeface="Noto Sans Symbols"/>
                <a:cs typeface="Noto Sans Symbols"/>
                <a:sym typeface="Noto Sans Symbols"/>
              </a:rPr>
              <a:t>θ</a:t>
            </a:r>
            <a:r>
              <a:rPr lang="en-US" sz="2150">
                <a:solidFill>
                  <a:schemeClr val="dk1"/>
                </a:solidFill>
                <a:latin typeface="Times New Roman"/>
                <a:ea typeface="Times New Roman"/>
                <a:cs typeface="Times New Roman"/>
                <a:sym typeface="Times New Roman"/>
              </a:rPr>
              <a:t> </a:t>
            </a:r>
            <a:r>
              <a:rPr baseline="-25000" lang="en-US" sz="3000">
                <a:solidFill>
                  <a:schemeClr val="dk1"/>
                </a:solidFill>
                <a:latin typeface="Noto Sans Symbols"/>
                <a:ea typeface="Noto Sans Symbols"/>
                <a:cs typeface="Noto Sans Symbols"/>
                <a:sym typeface="Noto Sans Symbols"/>
              </a:rPr>
              <a:t>⎤</a:t>
            </a:r>
            <a:endParaRPr baseline="-25000" sz="3000">
              <a:solidFill>
                <a:schemeClr val="dk1"/>
              </a:solidFill>
              <a:latin typeface="Noto Sans Symbols"/>
              <a:ea typeface="Noto Sans Symbols"/>
              <a:cs typeface="Noto Sans Symbols"/>
              <a:sym typeface="Noto Sans Symbols"/>
            </a:endParaRPr>
          </a:p>
        </p:txBody>
      </p:sp>
      <p:sp>
        <p:nvSpPr>
          <p:cNvPr id="160" name="Google Shape;160;p13"/>
          <p:cNvSpPr txBox="1"/>
          <p:nvPr/>
        </p:nvSpPr>
        <p:spPr>
          <a:xfrm>
            <a:off x="1596346" y="4462315"/>
            <a:ext cx="2159635" cy="353060"/>
          </a:xfrm>
          <a:prstGeom prst="rect">
            <a:avLst/>
          </a:prstGeom>
          <a:noFill/>
          <a:ln>
            <a:noFill/>
          </a:ln>
        </p:spPr>
        <p:txBody>
          <a:bodyPr anchorCtr="0" anchor="t" bIns="0" lIns="0" spcFirstLastPara="1" rIns="0" wrap="square" tIns="12050">
            <a:spAutoFit/>
          </a:bodyPr>
          <a:lstStyle/>
          <a:p>
            <a:pPr indent="0" lvl="0" marL="50800" marR="0" rtl="0" algn="l">
              <a:lnSpc>
                <a:spcPct val="100000"/>
              </a:lnSpc>
              <a:spcBef>
                <a:spcPts val="0"/>
              </a:spcBef>
              <a:spcAft>
                <a:spcPts val="0"/>
              </a:spcAft>
              <a:buNone/>
            </a:pPr>
            <a:r>
              <a:rPr baseline="30000" i="1" lang="en-US" sz="3000">
                <a:solidFill>
                  <a:schemeClr val="dk1"/>
                </a:solidFill>
                <a:latin typeface="Times New Roman"/>
                <a:ea typeface="Times New Roman"/>
                <a:cs typeface="Times New Roman"/>
                <a:sym typeface="Times New Roman"/>
              </a:rPr>
              <a:t>R </a:t>
            </a:r>
            <a:r>
              <a:rPr baseline="30000" lang="en-US" sz="3000">
                <a:solidFill>
                  <a:schemeClr val="dk1"/>
                </a:solidFill>
                <a:latin typeface="Noto Sans Symbols"/>
                <a:ea typeface="Noto Sans Symbols"/>
                <a:cs typeface="Noto Sans Symbols"/>
                <a:sym typeface="Noto Sans Symbols"/>
              </a:rPr>
              <a:t>=</a:t>
            </a:r>
            <a:r>
              <a:rPr baseline="30000" lang="en-US" sz="3000">
                <a:solidFill>
                  <a:schemeClr val="dk1"/>
                </a:solidFill>
                <a:latin typeface="Times New Roman"/>
                <a:ea typeface="Times New Roman"/>
                <a:cs typeface="Times New Roman"/>
                <a:sym typeface="Times New Roman"/>
              </a:rPr>
              <a:t> </a:t>
            </a:r>
            <a:r>
              <a:rPr baseline="30000" lang="en-US" sz="3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sin</a:t>
            </a:r>
            <a:r>
              <a:rPr lang="en-US" sz="2150">
                <a:solidFill>
                  <a:schemeClr val="dk1"/>
                </a:solidFill>
                <a:latin typeface="Noto Sans Symbols"/>
                <a:ea typeface="Noto Sans Symbols"/>
                <a:cs typeface="Noto Sans Symbols"/>
                <a:sym typeface="Noto Sans Symbols"/>
              </a:rPr>
              <a:t>θ</a:t>
            </a:r>
            <a:r>
              <a:rPr lang="en-US" sz="215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cos</a:t>
            </a:r>
            <a:r>
              <a:rPr lang="en-US" sz="2150">
                <a:solidFill>
                  <a:schemeClr val="dk1"/>
                </a:solidFill>
                <a:latin typeface="Noto Sans Symbols"/>
                <a:ea typeface="Noto Sans Symbols"/>
                <a:cs typeface="Noto Sans Symbols"/>
                <a:sym typeface="Noto Sans Symbols"/>
              </a:rPr>
              <a:t>θ</a:t>
            </a:r>
            <a:r>
              <a:rPr lang="en-US" sz="2150">
                <a:solidFill>
                  <a:schemeClr val="dk1"/>
                </a:solidFill>
                <a:latin typeface="Times New Roman"/>
                <a:ea typeface="Times New Roman"/>
                <a:cs typeface="Times New Roman"/>
                <a:sym typeface="Times New Roman"/>
              </a:rPr>
              <a:t> </a:t>
            </a:r>
            <a:r>
              <a:rPr baseline="30000" lang="en-US" sz="3000">
                <a:solidFill>
                  <a:schemeClr val="dk1"/>
                </a:solidFill>
                <a:latin typeface="Noto Sans Symbols"/>
                <a:ea typeface="Noto Sans Symbols"/>
                <a:cs typeface="Noto Sans Symbols"/>
                <a:sym typeface="Noto Sans Symbols"/>
              </a:rPr>
              <a:t>⎥</a:t>
            </a:r>
            <a:endParaRPr baseline="30000" sz="3000">
              <a:solidFill>
                <a:schemeClr val="dk1"/>
              </a:solidFill>
              <a:latin typeface="Noto Sans Symbols"/>
              <a:ea typeface="Noto Sans Symbols"/>
              <a:cs typeface="Noto Sans Symbols"/>
              <a:sym typeface="Noto Sans Symbols"/>
            </a:endParaRPr>
          </a:p>
        </p:txBody>
      </p:sp>
      <p:sp>
        <p:nvSpPr>
          <p:cNvPr id="161" name="Google Shape;161;p13"/>
          <p:cNvSpPr txBox="1"/>
          <p:nvPr/>
        </p:nvSpPr>
        <p:spPr>
          <a:xfrm>
            <a:off x="4059270" y="4353552"/>
            <a:ext cx="962025" cy="33464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2000">
                <a:solidFill>
                  <a:schemeClr val="dk1"/>
                </a:solidFill>
                <a:latin typeface="Arial"/>
                <a:ea typeface="Arial"/>
                <a:cs typeface="Arial"/>
                <a:sym typeface="Arial"/>
              </a:rPr>
              <a:t>P'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Arial"/>
                <a:ea typeface="Arial"/>
                <a:cs typeface="Arial"/>
                <a:sym typeface="Arial"/>
              </a:rPr>
              <a:t>R</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Arial"/>
                <a:ea typeface="Arial"/>
                <a:cs typeface="Arial"/>
                <a:sym typeface="Arial"/>
              </a:rPr>
              <a:t>P</a:t>
            </a:r>
            <a:endParaRPr sz="2000">
              <a:solidFill>
                <a:schemeClr val="dk1"/>
              </a:solidFill>
              <a:latin typeface="Arial"/>
              <a:ea typeface="Arial"/>
              <a:cs typeface="Arial"/>
              <a:sym typeface="Arial"/>
            </a:endParaRPr>
          </a:p>
        </p:txBody>
      </p:sp>
      <p:sp>
        <p:nvSpPr>
          <p:cNvPr id="162" name="Google Shape;162;p13"/>
          <p:cNvSpPr txBox="1"/>
          <p:nvPr/>
        </p:nvSpPr>
        <p:spPr>
          <a:xfrm>
            <a:off x="1379452" y="3123227"/>
            <a:ext cx="6223635" cy="788035"/>
          </a:xfrm>
          <a:prstGeom prst="rect">
            <a:avLst/>
          </a:prstGeom>
          <a:noFill/>
          <a:ln>
            <a:noFill/>
          </a:ln>
        </p:spPr>
        <p:txBody>
          <a:bodyPr anchorCtr="0" anchor="t" bIns="0" lIns="0" spcFirstLastPara="1" rIns="0" wrap="square" tIns="73025">
            <a:spAutoFit/>
          </a:bodyPr>
          <a:lstStyle/>
          <a:p>
            <a:pPr indent="0" lvl="0" marL="12700" marR="0" rtl="0" algn="l">
              <a:lnSpc>
                <a:spcPct val="100000"/>
              </a:lnSpc>
              <a:spcBef>
                <a:spcPts val="0"/>
              </a:spcBef>
              <a:spcAft>
                <a:spcPts val="0"/>
              </a:spcAft>
              <a:buNone/>
            </a:pPr>
            <a:r>
              <a:rPr i="1" lang="en-US" sz="2000">
                <a:solidFill>
                  <a:schemeClr val="dk1"/>
                </a:solidFill>
                <a:latin typeface="Times New Roman"/>
                <a:ea typeface="Times New Roman"/>
                <a:cs typeface="Times New Roman"/>
                <a:sym typeface="Times New Roman"/>
              </a:rPr>
              <a:t>x</a:t>
            </a:r>
            <a:r>
              <a:rPr lang="en-US" sz="20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r </a:t>
            </a:r>
            <a:r>
              <a:rPr lang="en-US" sz="2000">
                <a:solidFill>
                  <a:schemeClr val="dk1"/>
                </a:solidFill>
                <a:latin typeface="Times New Roman"/>
                <a:ea typeface="Times New Roman"/>
                <a:cs typeface="Times New Roman"/>
                <a:sym typeface="Times New Roman"/>
              </a:rPr>
              <a:t>cos(</a:t>
            </a:r>
            <a:r>
              <a:rPr lang="en-US" sz="2100">
                <a:solidFill>
                  <a:schemeClr val="dk1"/>
                </a:solidFill>
                <a:latin typeface="Noto Sans Symbols"/>
                <a:ea typeface="Noto Sans Symbols"/>
                <a:cs typeface="Noto Sans Symbols"/>
                <a:sym typeface="Noto Sans Symbols"/>
              </a:rPr>
              <a:t>φ</a:t>
            </a:r>
            <a:r>
              <a:rPr lang="en-US" sz="21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100">
                <a:solidFill>
                  <a:schemeClr val="dk1"/>
                </a:solidFill>
                <a:latin typeface="Noto Sans Symbols"/>
                <a:ea typeface="Noto Sans Symbols"/>
                <a:cs typeface="Noto Sans Symbols"/>
                <a:sym typeface="Noto Sans Symbols"/>
              </a:rPr>
              <a:t>θ</a:t>
            </a:r>
            <a:r>
              <a:rPr lang="en-US" sz="21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r </a:t>
            </a:r>
            <a:r>
              <a:rPr lang="en-US" sz="2000">
                <a:solidFill>
                  <a:schemeClr val="dk1"/>
                </a:solidFill>
                <a:latin typeface="Times New Roman"/>
                <a:ea typeface="Times New Roman"/>
                <a:cs typeface="Times New Roman"/>
                <a:sym typeface="Times New Roman"/>
              </a:rPr>
              <a:t>cos</a:t>
            </a:r>
            <a:r>
              <a:rPr lang="en-US" sz="2100">
                <a:solidFill>
                  <a:schemeClr val="dk1"/>
                </a:solidFill>
                <a:latin typeface="Noto Sans Symbols"/>
                <a:ea typeface="Noto Sans Symbols"/>
                <a:cs typeface="Noto Sans Symbols"/>
                <a:sym typeface="Noto Sans Symbols"/>
              </a:rPr>
              <a:t>φ</a:t>
            </a:r>
            <a:r>
              <a:rPr lang="en-US" sz="21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cos</a:t>
            </a:r>
            <a:r>
              <a:rPr lang="en-US" sz="2100">
                <a:solidFill>
                  <a:schemeClr val="dk1"/>
                </a:solidFill>
                <a:latin typeface="Noto Sans Symbols"/>
                <a:ea typeface="Noto Sans Symbols"/>
                <a:cs typeface="Noto Sans Symbols"/>
                <a:sym typeface="Noto Sans Symbols"/>
              </a:rPr>
              <a:t>θ</a:t>
            </a:r>
            <a:r>
              <a:rPr lang="en-US" sz="21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r </a:t>
            </a:r>
            <a:r>
              <a:rPr lang="en-US" sz="2000">
                <a:solidFill>
                  <a:schemeClr val="dk1"/>
                </a:solidFill>
                <a:latin typeface="Times New Roman"/>
                <a:ea typeface="Times New Roman"/>
                <a:cs typeface="Times New Roman"/>
                <a:sym typeface="Times New Roman"/>
              </a:rPr>
              <a:t>sin </a:t>
            </a:r>
            <a:r>
              <a:rPr lang="en-US" sz="2100">
                <a:solidFill>
                  <a:schemeClr val="dk1"/>
                </a:solidFill>
                <a:latin typeface="Noto Sans Symbols"/>
                <a:ea typeface="Noto Sans Symbols"/>
                <a:cs typeface="Noto Sans Symbols"/>
                <a:sym typeface="Noto Sans Symbols"/>
              </a:rPr>
              <a:t>φ</a:t>
            </a:r>
            <a:r>
              <a:rPr lang="en-US" sz="21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sin</a:t>
            </a:r>
            <a:r>
              <a:rPr lang="en-US" sz="2100">
                <a:solidFill>
                  <a:schemeClr val="dk1"/>
                </a:solidFill>
                <a:latin typeface="Noto Sans Symbols"/>
                <a:ea typeface="Noto Sans Symbols"/>
                <a:cs typeface="Noto Sans Symbols"/>
                <a:sym typeface="Noto Sans Symbols"/>
              </a:rPr>
              <a:t>θ</a:t>
            </a:r>
            <a:r>
              <a:rPr lang="en-US" sz="21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x </a:t>
            </a:r>
            <a:r>
              <a:rPr lang="en-US" sz="2000">
                <a:solidFill>
                  <a:schemeClr val="dk1"/>
                </a:solidFill>
                <a:latin typeface="Times New Roman"/>
                <a:ea typeface="Times New Roman"/>
                <a:cs typeface="Times New Roman"/>
                <a:sym typeface="Times New Roman"/>
              </a:rPr>
              <a:t>cos</a:t>
            </a:r>
            <a:r>
              <a:rPr lang="en-US" sz="2100">
                <a:solidFill>
                  <a:schemeClr val="dk1"/>
                </a:solidFill>
                <a:latin typeface="Noto Sans Symbols"/>
                <a:ea typeface="Noto Sans Symbols"/>
                <a:cs typeface="Noto Sans Symbols"/>
                <a:sym typeface="Noto Sans Symbols"/>
              </a:rPr>
              <a:t>θ</a:t>
            </a:r>
            <a:r>
              <a:rPr lang="en-US" sz="21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y </a:t>
            </a:r>
            <a:r>
              <a:rPr lang="en-US" sz="2000">
                <a:solidFill>
                  <a:schemeClr val="dk1"/>
                </a:solidFill>
                <a:latin typeface="Times New Roman"/>
                <a:ea typeface="Times New Roman"/>
                <a:cs typeface="Times New Roman"/>
                <a:sym typeface="Times New Roman"/>
              </a:rPr>
              <a:t>sin</a:t>
            </a:r>
            <a:r>
              <a:rPr lang="en-US" sz="2100">
                <a:solidFill>
                  <a:schemeClr val="dk1"/>
                </a:solidFill>
                <a:latin typeface="Noto Sans Symbols"/>
                <a:ea typeface="Noto Sans Symbols"/>
                <a:cs typeface="Noto Sans Symbols"/>
                <a:sym typeface="Noto Sans Symbols"/>
              </a:rPr>
              <a:t>θ</a:t>
            </a:r>
            <a:endParaRPr sz="2100">
              <a:solidFill>
                <a:schemeClr val="dk1"/>
              </a:solidFill>
              <a:latin typeface="Noto Sans Symbols"/>
              <a:ea typeface="Noto Sans Symbols"/>
              <a:cs typeface="Noto Sans Symbols"/>
              <a:sym typeface="Noto Sans Symbols"/>
            </a:endParaRPr>
          </a:p>
          <a:p>
            <a:pPr indent="0" lvl="0" marL="24765" marR="0" rtl="0" algn="l">
              <a:lnSpc>
                <a:spcPct val="100000"/>
              </a:lnSpc>
              <a:spcBef>
                <a:spcPts val="480"/>
              </a:spcBef>
              <a:spcAft>
                <a:spcPts val="0"/>
              </a:spcAft>
              <a:buNone/>
            </a:pPr>
            <a:r>
              <a:rPr i="1" lang="en-US" sz="2000">
                <a:solidFill>
                  <a:schemeClr val="dk1"/>
                </a:solidFill>
                <a:latin typeface="Times New Roman"/>
                <a:ea typeface="Times New Roman"/>
                <a:cs typeface="Times New Roman"/>
                <a:sym typeface="Times New Roman"/>
              </a:rPr>
              <a:t>y</a:t>
            </a:r>
            <a:r>
              <a:rPr lang="en-US" sz="20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r </a:t>
            </a:r>
            <a:r>
              <a:rPr lang="en-US" sz="2000">
                <a:solidFill>
                  <a:schemeClr val="dk1"/>
                </a:solidFill>
                <a:latin typeface="Times New Roman"/>
                <a:ea typeface="Times New Roman"/>
                <a:cs typeface="Times New Roman"/>
                <a:sym typeface="Times New Roman"/>
              </a:rPr>
              <a:t>sin(</a:t>
            </a:r>
            <a:r>
              <a:rPr lang="en-US" sz="2100">
                <a:solidFill>
                  <a:schemeClr val="dk1"/>
                </a:solidFill>
                <a:latin typeface="Noto Sans Symbols"/>
                <a:ea typeface="Noto Sans Symbols"/>
                <a:cs typeface="Noto Sans Symbols"/>
                <a:sym typeface="Noto Sans Symbols"/>
              </a:rPr>
              <a:t>φ</a:t>
            </a:r>
            <a:r>
              <a:rPr lang="en-US" sz="21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100">
                <a:solidFill>
                  <a:schemeClr val="dk1"/>
                </a:solidFill>
                <a:latin typeface="Noto Sans Symbols"/>
                <a:ea typeface="Noto Sans Symbols"/>
                <a:cs typeface="Noto Sans Symbols"/>
                <a:sym typeface="Noto Sans Symbols"/>
              </a:rPr>
              <a:t>θ</a:t>
            </a:r>
            <a:r>
              <a:rPr lang="en-US" sz="21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r </a:t>
            </a:r>
            <a:r>
              <a:rPr lang="en-US" sz="2000">
                <a:solidFill>
                  <a:schemeClr val="dk1"/>
                </a:solidFill>
                <a:latin typeface="Times New Roman"/>
                <a:ea typeface="Times New Roman"/>
                <a:cs typeface="Times New Roman"/>
                <a:sym typeface="Times New Roman"/>
              </a:rPr>
              <a:t>cos</a:t>
            </a:r>
            <a:r>
              <a:rPr lang="en-US" sz="2100">
                <a:solidFill>
                  <a:schemeClr val="dk1"/>
                </a:solidFill>
                <a:latin typeface="Noto Sans Symbols"/>
                <a:ea typeface="Noto Sans Symbols"/>
                <a:cs typeface="Noto Sans Symbols"/>
                <a:sym typeface="Noto Sans Symbols"/>
              </a:rPr>
              <a:t>φ</a:t>
            </a:r>
            <a:r>
              <a:rPr lang="en-US" sz="21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sin</a:t>
            </a:r>
            <a:r>
              <a:rPr lang="en-US" sz="2100">
                <a:solidFill>
                  <a:schemeClr val="dk1"/>
                </a:solidFill>
                <a:latin typeface="Noto Sans Symbols"/>
                <a:ea typeface="Noto Sans Symbols"/>
                <a:cs typeface="Noto Sans Symbols"/>
                <a:sym typeface="Noto Sans Symbols"/>
              </a:rPr>
              <a:t>θ</a:t>
            </a:r>
            <a:r>
              <a:rPr lang="en-US" sz="21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r </a:t>
            </a:r>
            <a:r>
              <a:rPr lang="en-US" sz="2000">
                <a:solidFill>
                  <a:schemeClr val="dk1"/>
                </a:solidFill>
                <a:latin typeface="Times New Roman"/>
                <a:ea typeface="Times New Roman"/>
                <a:cs typeface="Times New Roman"/>
                <a:sym typeface="Times New Roman"/>
              </a:rPr>
              <a:t>sin </a:t>
            </a:r>
            <a:r>
              <a:rPr lang="en-US" sz="2100">
                <a:solidFill>
                  <a:schemeClr val="dk1"/>
                </a:solidFill>
                <a:latin typeface="Noto Sans Symbols"/>
                <a:ea typeface="Noto Sans Symbols"/>
                <a:cs typeface="Noto Sans Symbols"/>
                <a:sym typeface="Noto Sans Symbols"/>
              </a:rPr>
              <a:t>φ</a:t>
            </a:r>
            <a:r>
              <a:rPr lang="en-US" sz="21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cos</a:t>
            </a:r>
            <a:r>
              <a:rPr lang="en-US" sz="2100">
                <a:solidFill>
                  <a:schemeClr val="dk1"/>
                </a:solidFill>
                <a:latin typeface="Noto Sans Symbols"/>
                <a:ea typeface="Noto Sans Symbols"/>
                <a:cs typeface="Noto Sans Symbols"/>
                <a:sym typeface="Noto Sans Symbols"/>
              </a:rPr>
              <a:t>θ</a:t>
            </a:r>
            <a:r>
              <a:rPr lang="en-US" sz="21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x </a:t>
            </a:r>
            <a:r>
              <a:rPr lang="en-US" sz="2000">
                <a:solidFill>
                  <a:schemeClr val="dk1"/>
                </a:solidFill>
                <a:latin typeface="Times New Roman"/>
                <a:ea typeface="Times New Roman"/>
                <a:cs typeface="Times New Roman"/>
                <a:sym typeface="Times New Roman"/>
              </a:rPr>
              <a:t>sin</a:t>
            </a:r>
            <a:r>
              <a:rPr lang="en-US" sz="2100">
                <a:solidFill>
                  <a:schemeClr val="dk1"/>
                </a:solidFill>
                <a:latin typeface="Noto Sans Symbols"/>
                <a:ea typeface="Noto Sans Symbols"/>
                <a:cs typeface="Noto Sans Symbols"/>
                <a:sym typeface="Noto Sans Symbols"/>
              </a:rPr>
              <a:t>θ</a:t>
            </a:r>
            <a:r>
              <a:rPr lang="en-US" sz="21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y </a:t>
            </a:r>
            <a:r>
              <a:rPr lang="en-US" sz="2000">
                <a:solidFill>
                  <a:schemeClr val="dk1"/>
                </a:solidFill>
                <a:latin typeface="Times New Roman"/>
                <a:ea typeface="Times New Roman"/>
                <a:cs typeface="Times New Roman"/>
                <a:sym typeface="Times New Roman"/>
              </a:rPr>
              <a:t>cos</a:t>
            </a:r>
            <a:r>
              <a:rPr lang="en-US" sz="2100">
                <a:solidFill>
                  <a:schemeClr val="dk1"/>
                </a:solidFill>
                <a:latin typeface="Noto Sans Symbols"/>
                <a:ea typeface="Noto Sans Symbols"/>
                <a:cs typeface="Noto Sans Symbols"/>
                <a:sym typeface="Noto Sans Symbols"/>
              </a:rPr>
              <a:t>θ</a:t>
            </a:r>
            <a:endParaRPr sz="2100">
              <a:solidFill>
                <a:schemeClr val="dk1"/>
              </a:solidFill>
              <a:latin typeface="Noto Sans Symbols"/>
              <a:ea typeface="Noto Sans Symbols"/>
              <a:cs typeface="Noto Sans Symbols"/>
              <a:sym typeface="Noto Sans Symbols"/>
            </a:endParaRPr>
          </a:p>
        </p:txBody>
      </p:sp>
      <p:sp>
        <p:nvSpPr>
          <p:cNvPr id="163" name="Google Shape;163;p13"/>
          <p:cNvSpPr txBox="1"/>
          <p:nvPr/>
        </p:nvSpPr>
        <p:spPr>
          <a:xfrm>
            <a:off x="1291716" y="4762880"/>
            <a:ext cx="3989070" cy="988060"/>
          </a:xfrm>
          <a:prstGeom prst="rect">
            <a:avLst/>
          </a:prstGeom>
          <a:noFill/>
          <a:ln>
            <a:noFill/>
          </a:ln>
        </p:spPr>
        <p:txBody>
          <a:bodyPr anchorCtr="0" anchor="t" bIns="0" lIns="0" spcFirstLastPara="1" rIns="0" wrap="square" tIns="12050">
            <a:spAutoFit/>
          </a:bodyPr>
          <a:lstStyle/>
          <a:p>
            <a:pPr indent="-228600" lvl="0" marL="266700" marR="0" rtl="0" algn="l">
              <a:lnSpc>
                <a:spcPct val="119625"/>
              </a:lnSpc>
              <a:spcBef>
                <a:spcPts val="0"/>
              </a:spcBef>
              <a:spcAft>
                <a:spcPts val="0"/>
              </a:spcAft>
              <a:buClr>
                <a:srgbClr val="244A70"/>
              </a:buClr>
              <a:buSzPts val="1600"/>
              <a:buFont typeface="Arial"/>
              <a:buChar char="•"/>
            </a:pPr>
            <a:r>
              <a:rPr b="1" lang="en-US" sz="1600">
                <a:solidFill>
                  <a:srgbClr val="244A70"/>
                </a:solidFill>
                <a:latin typeface="Arial"/>
                <a:ea typeface="Arial"/>
                <a:cs typeface="Arial"/>
                <a:sym typeface="Arial"/>
              </a:rPr>
              <a:t>Rotation about a point (x</a:t>
            </a:r>
            <a:r>
              <a:rPr b="1" baseline="-25000" lang="en-US" sz="1575">
                <a:solidFill>
                  <a:srgbClr val="244A70"/>
                </a:solidFill>
                <a:latin typeface="Arial"/>
                <a:ea typeface="Arial"/>
                <a:cs typeface="Arial"/>
                <a:sym typeface="Arial"/>
              </a:rPr>
              <a:t>r</a:t>
            </a:r>
            <a:r>
              <a:rPr b="1" lang="en-US" sz="1600">
                <a:solidFill>
                  <a:srgbClr val="244A70"/>
                </a:solidFill>
                <a:latin typeface="Arial"/>
                <a:ea typeface="Arial"/>
                <a:cs typeface="Arial"/>
                <a:sym typeface="Arial"/>
              </a:rPr>
              <a:t>, y</a:t>
            </a:r>
            <a:r>
              <a:rPr b="1" baseline="-25000" lang="en-US" sz="1575">
                <a:solidFill>
                  <a:srgbClr val="244A70"/>
                </a:solidFill>
                <a:latin typeface="Arial"/>
                <a:ea typeface="Arial"/>
                <a:cs typeface="Arial"/>
                <a:sym typeface="Arial"/>
              </a:rPr>
              <a:t>r</a:t>
            </a:r>
            <a:r>
              <a:rPr b="1" lang="en-US" sz="1600">
                <a:solidFill>
                  <a:srgbClr val="244A70"/>
                </a:solidFill>
                <a:latin typeface="Arial"/>
                <a:ea typeface="Arial"/>
                <a:cs typeface="Arial"/>
                <a:sym typeface="Arial"/>
              </a:rPr>
              <a:t>)</a:t>
            </a:r>
            <a:endParaRPr sz="1600">
              <a:solidFill>
                <a:schemeClr val="dk1"/>
              </a:solidFill>
              <a:latin typeface="Arial"/>
              <a:ea typeface="Arial"/>
              <a:cs typeface="Arial"/>
              <a:sym typeface="Arial"/>
            </a:endParaRPr>
          </a:p>
          <a:p>
            <a:pPr indent="0" lvl="0" marL="250825" marR="0" rtl="0" algn="l">
              <a:lnSpc>
                <a:spcPct val="119767"/>
              </a:lnSpc>
              <a:spcBef>
                <a:spcPts val="0"/>
              </a:spcBef>
              <a:spcAft>
                <a:spcPts val="0"/>
              </a:spcAft>
              <a:buNone/>
            </a:pPr>
            <a:r>
              <a:rPr i="1" lang="en-US" sz="2000">
                <a:solidFill>
                  <a:schemeClr val="dk1"/>
                </a:solidFill>
                <a:latin typeface="Times New Roman"/>
                <a:ea typeface="Times New Roman"/>
                <a:cs typeface="Times New Roman"/>
                <a:sym typeface="Times New Roman"/>
              </a:rPr>
              <a:t>x</a:t>
            </a:r>
            <a:r>
              <a:rPr lang="en-US" sz="20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x</a:t>
            </a:r>
            <a:r>
              <a:rPr baseline="-25000" i="1" lang="en-US" sz="1800">
                <a:solidFill>
                  <a:schemeClr val="dk1"/>
                </a:solidFill>
                <a:latin typeface="Times New Roman"/>
                <a:ea typeface="Times New Roman"/>
                <a:cs typeface="Times New Roman"/>
                <a:sym typeface="Times New Roman"/>
              </a:rPr>
              <a:t>r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x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x</a:t>
            </a:r>
            <a:r>
              <a:rPr baseline="-25000" i="1" lang="en-US" sz="1800">
                <a:solidFill>
                  <a:schemeClr val="dk1"/>
                </a:solidFill>
                <a:latin typeface="Times New Roman"/>
                <a:ea typeface="Times New Roman"/>
                <a:cs typeface="Times New Roman"/>
                <a:sym typeface="Times New Roman"/>
              </a:rPr>
              <a:t>r </a:t>
            </a:r>
            <a:r>
              <a:rPr lang="en-US" sz="2000">
                <a:solidFill>
                  <a:schemeClr val="dk1"/>
                </a:solidFill>
                <a:latin typeface="Times New Roman"/>
                <a:ea typeface="Times New Roman"/>
                <a:cs typeface="Times New Roman"/>
                <a:sym typeface="Times New Roman"/>
              </a:rPr>
              <a:t>) cos</a:t>
            </a:r>
            <a:r>
              <a:rPr lang="en-US" sz="2150">
                <a:solidFill>
                  <a:schemeClr val="dk1"/>
                </a:solidFill>
                <a:latin typeface="Noto Sans Symbols"/>
                <a:ea typeface="Noto Sans Symbols"/>
                <a:cs typeface="Noto Sans Symbols"/>
                <a:sym typeface="Noto Sans Symbols"/>
              </a:rPr>
              <a:t>θ</a:t>
            </a:r>
            <a:r>
              <a:rPr lang="en-US" sz="215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 </a:t>
            </a:r>
            <a:r>
              <a:rPr i="1" lang="en-US" sz="2000">
                <a:solidFill>
                  <a:schemeClr val="dk1"/>
                </a:solidFill>
                <a:latin typeface="Times New Roman"/>
                <a:ea typeface="Times New Roman"/>
                <a:cs typeface="Times New Roman"/>
                <a:sym typeface="Times New Roman"/>
              </a:rPr>
              <a:t>y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y</a:t>
            </a:r>
            <a:r>
              <a:rPr baseline="-25000" i="1" lang="en-US" sz="1800">
                <a:solidFill>
                  <a:schemeClr val="dk1"/>
                </a:solidFill>
                <a:latin typeface="Times New Roman"/>
                <a:ea typeface="Times New Roman"/>
                <a:cs typeface="Times New Roman"/>
                <a:sym typeface="Times New Roman"/>
              </a:rPr>
              <a:t>r </a:t>
            </a:r>
            <a:r>
              <a:rPr lang="en-US" sz="2000">
                <a:solidFill>
                  <a:schemeClr val="dk1"/>
                </a:solidFill>
                <a:latin typeface="Times New Roman"/>
                <a:ea typeface="Times New Roman"/>
                <a:cs typeface="Times New Roman"/>
                <a:sym typeface="Times New Roman"/>
              </a:rPr>
              <a:t>) sin</a:t>
            </a:r>
            <a:r>
              <a:rPr lang="en-US" sz="2150">
                <a:solidFill>
                  <a:schemeClr val="dk1"/>
                </a:solidFill>
                <a:latin typeface="Noto Sans Symbols"/>
                <a:ea typeface="Noto Sans Symbols"/>
                <a:cs typeface="Noto Sans Symbols"/>
                <a:sym typeface="Noto Sans Symbols"/>
              </a:rPr>
              <a:t>θ</a:t>
            </a:r>
            <a:endParaRPr sz="2150">
              <a:solidFill>
                <a:schemeClr val="dk1"/>
              </a:solidFill>
              <a:latin typeface="Noto Sans Symbols"/>
              <a:ea typeface="Noto Sans Symbols"/>
              <a:cs typeface="Noto Sans Symbols"/>
              <a:sym typeface="Noto Sans Symbols"/>
            </a:endParaRPr>
          </a:p>
          <a:p>
            <a:pPr indent="0" lvl="0" marL="262890" marR="0" rtl="0" algn="l">
              <a:lnSpc>
                <a:spcPct val="100000"/>
              </a:lnSpc>
              <a:spcBef>
                <a:spcPts val="509"/>
              </a:spcBef>
              <a:spcAft>
                <a:spcPts val="0"/>
              </a:spcAft>
              <a:buNone/>
            </a:pPr>
            <a:r>
              <a:rPr i="1" lang="en-US" sz="2000">
                <a:solidFill>
                  <a:schemeClr val="dk1"/>
                </a:solidFill>
                <a:latin typeface="Times New Roman"/>
                <a:ea typeface="Times New Roman"/>
                <a:cs typeface="Times New Roman"/>
                <a:sym typeface="Times New Roman"/>
              </a:rPr>
              <a:t>y</a:t>
            </a:r>
            <a:r>
              <a:rPr lang="en-US" sz="20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y</a:t>
            </a:r>
            <a:r>
              <a:rPr baseline="-25000" i="1" lang="en-US" sz="1800">
                <a:solidFill>
                  <a:schemeClr val="dk1"/>
                </a:solidFill>
                <a:latin typeface="Times New Roman"/>
                <a:ea typeface="Times New Roman"/>
                <a:cs typeface="Times New Roman"/>
                <a:sym typeface="Times New Roman"/>
              </a:rPr>
              <a:t>r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x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x</a:t>
            </a:r>
            <a:r>
              <a:rPr baseline="-25000" i="1" lang="en-US" sz="1800">
                <a:solidFill>
                  <a:schemeClr val="dk1"/>
                </a:solidFill>
                <a:latin typeface="Times New Roman"/>
                <a:ea typeface="Times New Roman"/>
                <a:cs typeface="Times New Roman"/>
                <a:sym typeface="Times New Roman"/>
              </a:rPr>
              <a:t>r </a:t>
            </a:r>
            <a:r>
              <a:rPr lang="en-US" sz="2000">
                <a:solidFill>
                  <a:schemeClr val="dk1"/>
                </a:solidFill>
                <a:latin typeface="Times New Roman"/>
                <a:ea typeface="Times New Roman"/>
                <a:cs typeface="Times New Roman"/>
                <a:sym typeface="Times New Roman"/>
              </a:rPr>
              <a:t>) sin</a:t>
            </a:r>
            <a:r>
              <a:rPr lang="en-US" sz="2150">
                <a:solidFill>
                  <a:schemeClr val="dk1"/>
                </a:solidFill>
                <a:latin typeface="Noto Sans Symbols"/>
                <a:ea typeface="Noto Sans Symbols"/>
                <a:cs typeface="Noto Sans Symbols"/>
                <a:sym typeface="Noto Sans Symbols"/>
              </a:rPr>
              <a:t>θ</a:t>
            </a:r>
            <a:r>
              <a:rPr lang="en-US" sz="215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 </a:t>
            </a:r>
            <a:r>
              <a:rPr i="1" lang="en-US" sz="2000">
                <a:solidFill>
                  <a:schemeClr val="dk1"/>
                </a:solidFill>
                <a:latin typeface="Times New Roman"/>
                <a:ea typeface="Times New Roman"/>
                <a:cs typeface="Times New Roman"/>
                <a:sym typeface="Times New Roman"/>
              </a:rPr>
              <a:t>y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y</a:t>
            </a:r>
            <a:r>
              <a:rPr baseline="-25000" i="1" lang="en-US" sz="1800">
                <a:solidFill>
                  <a:schemeClr val="dk1"/>
                </a:solidFill>
                <a:latin typeface="Times New Roman"/>
                <a:ea typeface="Times New Roman"/>
                <a:cs typeface="Times New Roman"/>
                <a:sym typeface="Times New Roman"/>
              </a:rPr>
              <a:t>r </a:t>
            </a:r>
            <a:r>
              <a:rPr lang="en-US" sz="2000">
                <a:solidFill>
                  <a:schemeClr val="dk1"/>
                </a:solidFill>
                <a:latin typeface="Times New Roman"/>
                <a:ea typeface="Times New Roman"/>
                <a:cs typeface="Times New Roman"/>
                <a:sym typeface="Times New Roman"/>
              </a:rPr>
              <a:t>) cos</a:t>
            </a:r>
            <a:r>
              <a:rPr lang="en-US" sz="2150">
                <a:solidFill>
                  <a:schemeClr val="dk1"/>
                </a:solidFill>
                <a:latin typeface="Noto Sans Symbols"/>
                <a:ea typeface="Noto Sans Symbols"/>
                <a:cs typeface="Noto Sans Symbols"/>
                <a:sym typeface="Noto Sans Symbols"/>
              </a:rPr>
              <a:t>θ</a:t>
            </a:r>
            <a:endParaRPr sz="2150">
              <a:solidFill>
                <a:schemeClr val="dk1"/>
              </a:solidFill>
              <a:latin typeface="Noto Sans Symbols"/>
              <a:ea typeface="Noto Sans Symbols"/>
              <a:cs typeface="Noto Sans Symbols"/>
              <a:sym typeface="Noto Sans Symbols"/>
            </a:endParaRPr>
          </a:p>
        </p:txBody>
      </p:sp>
      <p:grpSp>
        <p:nvGrpSpPr>
          <p:cNvPr id="164" name="Google Shape;164;p13"/>
          <p:cNvGrpSpPr/>
          <p:nvPr/>
        </p:nvGrpSpPr>
        <p:grpSpPr>
          <a:xfrm>
            <a:off x="6313932" y="600455"/>
            <a:ext cx="2578608" cy="2612136"/>
            <a:chOff x="6313932" y="600455"/>
            <a:chExt cx="2578608" cy="2612136"/>
          </a:xfrm>
        </p:grpSpPr>
        <p:pic>
          <p:nvPicPr>
            <p:cNvPr id="165" name="Google Shape;165;p13"/>
            <p:cNvPicPr preferRelativeResize="0"/>
            <p:nvPr/>
          </p:nvPicPr>
          <p:blipFill rotWithShape="1">
            <a:blip r:embed="rId3">
              <a:alphaModFix/>
            </a:blip>
            <a:srcRect b="0" l="0" r="0" t="0"/>
            <a:stretch/>
          </p:blipFill>
          <p:spPr>
            <a:xfrm>
              <a:off x="6313932" y="600455"/>
              <a:ext cx="2578608" cy="2612136"/>
            </a:xfrm>
            <a:prstGeom prst="rect">
              <a:avLst/>
            </a:prstGeom>
            <a:noFill/>
            <a:ln>
              <a:noFill/>
            </a:ln>
          </p:spPr>
        </p:pic>
        <p:sp>
          <p:nvSpPr>
            <p:cNvPr id="166" name="Google Shape;166;p13"/>
            <p:cNvSpPr/>
            <p:nvPr/>
          </p:nvSpPr>
          <p:spPr>
            <a:xfrm>
              <a:off x="7525512" y="2252472"/>
              <a:ext cx="215265" cy="288290"/>
            </a:xfrm>
            <a:custGeom>
              <a:rect b="b" l="l" r="r" t="t"/>
              <a:pathLst>
                <a:path extrusionOk="0" h="288289" w="215265">
                  <a:moveTo>
                    <a:pt x="214883" y="0"/>
                  </a:moveTo>
                  <a:lnTo>
                    <a:pt x="0" y="0"/>
                  </a:lnTo>
                  <a:lnTo>
                    <a:pt x="0" y="288036"/>
                  </a:lnTo>
                  <a:lnTo>
                    <a:pt x="214883" y="288036"/>
                  </a:lnTo>
                  <a:lnTo>
                    <a:pt x="21488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3"/>
            <p:cNvSpPr/>
            <p:nvPr/>
          </p:nvSpPr>
          <p:spPr>
            <a:xfrm>
              <a:off x="7525512" y="2252472"/>
              <a:ext cx="215265" cy="288290"/>
            </a:xfrm>
            <a:custGeom>
              <a:rect b="b" l="l" r="r" t="t"/>
              <a:pathLst>
                <a:path extrusionOk="0" h="288289" w="215265">
                  <a:moveTo>
                    <a:pt x="0" y="288036"/>
                  </a:moveTo>
                  <a:lnTo>
                    <a:pt x="214883" y="288036"/>
                  </a:lnTo>
                  <a:lnTo>
                    <a:pt x="214883" y="0"/>
                  </a:lnTo>
                  <a:lnTo>
                    <a:pt x="0" y="0"/>
                  </a:lnTo>
                  <a:lnTo>
                    <a:pt x="0" y="288036"/>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8" name="Google Shape;168;p13"/>
          <p:cNvSpPr txBox="1"/>
          <p:nvPr/>
        </p:nvSpPr>
        <p:spPr>
          <a:xfrm>
            <a:off x="7725282" y="2232405"/>
            <a:ext cx="1149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446DB1"/>
                </a:solidFill>
                <a:latin typeface="Arial"/>
                <a:ea typeface="Arial"/>
                <a:cs typeface="Arial"/>
                <a:sym typeface="Arial"/>
              </a:rPr>
              <a:t>r</a:t>
            </a:r>
            <a:endParaRPr sz="1800">
              <a:solidFill>
                <a:schemeClr val="dk1"/>
              </a:solidFill>
              <a:latin typeface="Arial"/>
              <a:ea typeface="Arial"/>
              <a:cs typeface="Arial"/>
              <a:sym typeface="Arial"/>
            </a:endParaRPr>
          </a:p>
        </p:txBody>
      </p:sp>
      <p:pic>
        <p:nvPicPr>
          <p:cNvPr id="169" name="Google Shape;169;p13"/>
          <p:cNvPicPr preferRelativeResize="0"/>
          <p:nvPr/>
        </p:nvPicPr>
        <p:blipFill rotWithShape="1">
          <a:blip r:embed="rId4">
            <a:alphaModFix/>
          </a:blip>
          <a:srcRect b="0" l="0" r="0" t="0"/>
          <a:stretch/>
        </p:blipFill>
        <p:spPr>
          <a:xfrm>
            <a:off x="5795771" y="4005071"/>
            <a:ext cx="3095244" cy="2354580"/>
          </a:xfrm>
          <a:prstGeom prst="rect">
            <a:avLst/>
          </a:prstGeom>
          <a:noFill/>
          <a:ln>
            <a:noFill/>
          </a:ln>
        </p:spPr>
      </p:pic>
      <p:grpSp>
        <p:nvGrpSpPr>
          <p:cNvPr id="170" name="Google Shape;170;p13"/>
          <p:cNvGrpSpPr/>
          <p:nvPr/>
        </p:nvGrpSpPr>
        <p:grpSpPr>
          <a:xfrm>
            <a:off x="7092695" y="1915667"/>
            <a:ext cx="143510" cy="144780"/>
            <a:chOff x="7092695" y="1915667"/>
            <a:chExt cx="143510" cy="144780"/>
          </a:xfrm>
        </p:grpSpPr>
        <p:sp>
          <p:nvSpPr>
            <p:cNvPr id="171" name="Google Shape;171;p13"/>
            <p:cNvSpPr/>
            <p:nvPr/>
          </p:nvSpPr>
          <p:spPr>
            <a:xfrm>
              <a:off x="7092695" y="1915667"/>
              <a:ext cx="143510" cy="144780"/>
            </a:xfrm>
            <a:custGeom>
              <a:rect b="b" l="l" r="r" t="t"/>
              <a:pathLst>
                <a:path extrusionOk="0" h="144780" w="143509">
                  <a:moveTo>
                    <a:pt x="143255" y="0"/>
                  </a:moveTo>
                  <a:lnTo>
                    <a:pt x="0" y="0"/>
                  </a:lnTo>
                  <a:lnTo>
                    <a:pt x="0" y="144779"/>
                  </a:lnTo>
                  <a:lnTo>
                    <a:pt x="143255" y="144779"/>
                  </a:lnTo>
                  <a:lnTo>
                    <a:pt x="14325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3"/>
            <p:cNvSpPr/>
            <p:nvPr/>
          </p:nvSpPr>
          <p:spPr>
            <a:xfrm>
              <a:off x="7092695" y="1915667"/>
              <a:ext cx="143510" cy="144780"/>
            </a:xfrm>
            <a:custGeom>
              <a:rect b="b" l="l" r="r" t="t"/>
              <a:pathLst>
                <a:path extrusionOk="0" h="144780" w="143509">
                  <a:moveTo>
                    <a:pt x="0" y="144779"/>
                  </a:moveTo>
                  <a:lnTo>
                    <a:pt x="143255" y="144779"/>
                  </a:lnTo>
                  <a:lnTo>
                    <a:pt x="143255" y="0"/>
                  </a:lnTo>
                  <a:lnTo>
                    <a:pt x="0" y="0"/>
                  </a:lnTo>
                  <a:lnTo>
                    <a:pt x="0" y="144779"/>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3" name="Google Shape;173;p13"/>
          <p:cNvSpPr txBox="1"/>
          <p:nvPr/>
        </p:nvSpPr>
        <p:spPr>
          <a:xfrm>
            <a:off x="7037958" y="1871548"/>
            <a:ext cx="11493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446DB1"/>
                </a:solidFill>
                <a:latin typeface="Arial"/>
                <a:ea typeface="Arial"/>
                <a:cs typeface="Arial"/>
                <a:sym typeface="Arial"/>
              </a:rPr>
              <a:t>r</a:t>
            </a:r>
            <a:endParaRPr sz="1800">
              <a:solidFill>
                <a:schemeClr val="dk1"/>
              </a:solidFill>
              <a:latin typeface="Arial"/>
              <a:ea typeface="Arial"/>
              <a:cs typeface="Arial"/>
              <a:sym typeface="Arial"/>
            </a:endParaRPr>
          </a:p>
        </p:txBody>
      </p:sp>
      <p:sp>
        <p:nvSpPr>
          <p:cNvPr id="174" name="Google Shape;174;p13"/>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nvSpPr>
        <p:spPr>
          <a:xfrm>
            <a:off x="791667" y="1411605"/>
            <a:ext cx="6232525" cy="3308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rgbClr val="244A70"/>
                </a:solidFill>
                <a:latin typeface="Arial"/>
                <a:ea typeface="Arial"/>
                <a:cs typeface="Arial"/>
                <a:sym typeface="Arial"/>
              </a:rPr>
              <a:t>–	</a:t>
            </a:r>
            <a:r>
              <a:rPr b="1" lang="en-US" sz="2000">
                <a:solidFill>
                  <a:srgbClr val="244A70"/>
                </a:solidFill>
                <a:latin typeface="Arial"/>
                <a:ea typeface="Arial"/>
                <a:cs typeface="Arial"/>
                <a:sym typeface="Arial"/>
              </a:rPr>
              <a:t>This figure shows the rotation of the house by 45</a:t>
            </a:r>
            <a:endParaRPr sz="2000">
              <a:solidFill>
                <a:schemeClr val="dk1"/>
              </a:solidFill>
              <a:latin typeface="Arial"/>
              <a:ea typeface="Arial"/>
              <a:cs typeface="Arial"/>
              <a:sym typeface="Arial"/>
            </a:endParaRPr>
          </a:p>
        </p:txBody>
      </p:sp>
      <p:sp>
        <p:nvSpPr>
          <p:cNvPr id="180" name="Google Shape;180;p14"/>
          <p:cNvSpPr txBox="1"/>
          <p:nvPr/>
        </p:nvSpPr>
        <p:spPr>
          <a:xfrm>
            <a:off x="1078179" y="1716405"/>
            <a:ext cx="1073150" cy="3308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rgbClr val="244A70"/>
                </a:solidFill>
                <a:latin typeface="Arial"/>
                <a:ea typeface="Arial"/>
                <a:cs typeface="Arial"/>
                <a:sym typeface="Arial"/>
              </a:rPr>
              <a:t>degrees.</a:t>
            </a:r>
            <a:endParaRPr sz="2000">
              <a:solidFill>
                <a:schemeClr val="dk1"/>
              </a:solidFill>
              <a:latin typeface="Arial"/>
              <a:ea typeface="Arial"/>
              <a:cs typeface="Arial"/>
              <a:sym typeface="Arial"/>
            </a:endParaRPr>
          </a:p>
        </p:txBody>
      </p:sp>
      <p:sp>
        <p:nvSpPr>
          <p:cNvPr id="181" name="Google Shape;181;p14"/>
          <p:cNvSpPr txBox="1"/>
          <p:nvPr/>
        </p:nvSpPr>
        <p:spPr>
          <a:xfrm>
            <a:off x="1248867" y="4277359"/>
            <a:ext cx="6027420" cy="1331595"/>
          </a:xfrm>
          <a:prstGeom prst="rect">
            <a:avLst/>
          </a:prstGeom>
          <a:noFill/>
          <a:ln>
            <a:noFill/>
          </a:ln>
        </p:spPr>
        <p:txBody>
          <a:bodyPr anchorCtr="0" anchor="t" bIns="0" lIns="0" spcFirstLastPara="1" rIns="0" wrap="square" tIns="12700">
            <a:spAutoFit/>
          </a:bodyPr>
          <a:lstStyle/>
          <a:p>
            <a:pPr indent="-229234" lvl="0" marL="241300" marR="5080" rtl="0" algn="l">
              <a:lnSpc>
                <a:spcPct val="100000"/>
              </a:lnSpc>
              <a:spcBef>
                <a:spcPts val="0"/>
              </a:spcBef>
              <a:spcAft>
                <a:spcPts val="0"/>
              </a:spcAft>
              <a:buClr>
                <a:srgbClr val="244A70"/>
              </a:buClr>
              <a:buSzPts val="2000"/>
              <a:buFont typeface="Arial"/>
              <a:buChar char="•"/>
            </a:pPr>
            <a:r>
              <a:rPr b="1" lang="en-US" sz="2000">
                <a:solidFill>
                  <a:srgbClr val="244A70"/>
                </a:solidFill>
                <a:latin typeface="Arial"/>
                <a:ea typeface="Arial"/>
                <a:cs typeface="Arial"/>
                <a:sym typeface="Arial"/>
              </a:rPr>
              <a:t>Positive angles are measured counterclockwise  (from x towards y)</a:t>
            </a:r>
            <a:endParaRPr sz="2000">
              <a:solidFill>
                <a:schemeClr val="dk1"/>
              </a:solidFill>
              <a:latin typeface="Arial"/>
              <a:ea typeface="Arial"/>
              <a:cs typeface="Arial"/>
              <a:sym typeface="Arial"/>
            </a:endParaRPr>
          </a:p>
          <a:p>
            <a:pPr indent="-229234" lvl="0" marL="241300" marR="0" rtl="0" algn="l">
              <a:lnSpc>
                <a:spcPct val="100000"/>
              </a:lnSpc>
              <a:spcBef>
                <a:spcPts val="484"/>
              </a:spcBef>
              <a:spcAft>
                <a:spcPts val="0"/>
              </a:spcAft>
              <a:buClr>
                <a:srgbClr val="244A70"/>
              </a:buClr>
              <a:buSzPts val="2000"/>
              <a:buFont typeface="Arial"/>
              <a:buChar char="•"/>
            </a:pPr>
            <a:r>
              <a:rPr b="1" lang="en-US" sz="2000">
                <a:solidFill>
                  <a:srgbClr val="244A70"/>
                </a:solidFill>
                <a:latin typeface="Arial"/>
                <a:ea typeface="Arial"/>
                <a:cs typeface="Arial"/>
                <a:sym typeface="Arial"/>
              </a:rPr>
              <a:t>For negative angles, you can use the identities:</a:t>
            </a:r>
            <a:endParaRPr sz="2000">
              <a:solidFill>
                <a:schemeClr val="dk1"/>
              </a:solidFill>
              <a:latin typeface="Arial"/>
              <a:ea typeface="Arial"/>
              <a:cs typeface="Arial"/>
              <a:sym typeface="Arial"/>
            </a:endParaRPr>
          </a:p>
          <a:p>
            <a:pPr indent="0" lvl="0" marL="469900" marR="0" rtl="0" algn="l">
              <a:lnSpc>
                <a:spcPct val="100000"/>
              </a:lnSpc>
              <a:spcBef>
                <a:spcPts val="439"/>
              </a:spcBef>
              <a:spcAft>
                <a:spcPts val="0"/>
              </a:spcAft>
              <a:buNone/>
            </a:pPr>
            <a:r>
              <a:rPr lang="en-US" sz="1800">
                <a:solidFill>
                  <a:srgbClr val="244A70"/>
                </a:solidFill>
                <a:latin typeface="Arial"/>
                <a:ea typeface="Arial"/>
                <a:cs typeface="Arial"/>
                <a:sym typeface="Arial"/>
              </a:rPr>
              <a:t>– </a:t>
            </a:r>
            <a:r>
              <a:rPr b="1" lang="en-US" sz="1800">
                <a:solidFill>
                  <a:srgbClr val="244A70"/>
                </a:solidFill>
                <a:latin typeface="Arial"/>
                <a:ea typeface="Arial"/>
                <a:cs typeface="Arial"/>
                <a:sym typeface="Arial"/>
              </a:rPr>
              <a:t>cos(-</a:t>
            </a:r>
            <a:r>
              <a:rPr lang="en-US" sz="1800">
                <a:solidFill>
                  <a:srgbClr val="244A70"/>
                </a:solidFill>
                <a:latin typeface="Noto Sans Symbols"/>
                <a:ea typeface="Noto Sans Symbols"/>
                <a:cs typeface="Noto Sans Symbols"/>
                <a:sym typeface="Noto Sans Symbols"/>
              </a:rPr>
              <a:t>θ</a:t>
            </a:r>
            <a:r>
              <a:rPr b="1" lang="en-US" sz="1800">
                <a:solidFill>
                  <a:srgbClr val="244A70"/>
                </a:solidFill>
                <a:latin typeface="Arial"/>
                <a:ea typeface="Arial"/>
                <a:cs typeface="Arial"/>
                <a:sym typeface="Arial"/>
              </a:rPr>
              <a:t>) = cos(</a:t>
            </a:r>
            <a:r>
              <a:rPr lang="en-US" sz="1800">
                <a:solidFill>
                  <a:srgbClr val="244A70"/>
                </a:solidFill>
                <a:latin typeface="Noto Sans Symbols"/>
                <a:ea typeface="Noto Sans Symbols"/>
                <a:cs typeface="Noto Sans Symbols"/>
                <a:sym typeface="Noto Sans Symbols"/>
              </a:rPr>
              <a:t>θ</a:t>
            </a:r>
            <a:r>
              <a:rPr b="1" lang="en-US" sz="1800">
                <a:solidFill>
                  <a:srgbClr val="244A70"/>
                </a:solidFill>
                <a:latin typeface="Arial"/>
                <a:ea typeface="Arial"/>
                <a:cs typeface="Arial"/>
                <a:sym typeface="Arial"/>
              </a:rPr>
              <a:t>) and sin(-</a:t>
            </a:r>
            <a:r>
              <a:rPr lang="en-US" sz="1800">
                <a:solidFill>
                  <a:srgbClr val="244A70"/>
                </a:solidFill>
                <a:latin typeface="Noto Sans Symbols"/>
                <a:ea typeface="Noto Sans Symbols"/>
                <a:cs typeface="Noto Sans Symbols"/>
                <a:sym typeface="Noto Sans Symbols"/>
              </a:rPr>
              <a:t>θ</a:t>
            </a:r>
            <a:r>
              <a:rPr b="1" lang="en-US" sz="1800">
                <a:solidFill>
                  <a:srgbClr val="244A70"/>
                </a:solidFill>
                <a:latin typeface="Arial"/>
                <a:ea typeface="Arial"/>
                <a:cs typeface="Arial"/>
                <a:sym typeface="Arial"/>
              </a:rPr>
              <a:t>)=-sin(</a:t>
            </a:r>
            <a:r>
              <a:rPr lang="en-US" sz="1800">
                <a:solidFill>
                  <a:srgbClr val="244A70"/>
                </a:solidFill>
                <a:latin typeface="Noto Sans Symbols"/>
                <a:ea typeface="Noto Sans Symbols"/>
                <a:cs typeface="Noto Sans Symbols"/>
                <a:sym typeface="Noto Sans Symbols"/>
              </a:rPr>
              <a:t>θ</a:t>
            </a:r>
            <a:r>
              <a:rPr b="1" lang="en-US" sz="1800">
                <a:solidFill>
                  <a:srgbClr val="244A70"/>
                </a:solidFill>
                <a:latin typeface="Arial"/>
                <a:ea typeface="Arial"/>
                <a:cs typeface="Arial"/>
                <a:sym typeface="Arial"/>
              </a:rPr>
              <a:t>)</a:t>
            </a:r>
            <a:endParaRPr sz="1800">
              <a:solidFill>
                <a:schemeClr val="dk1"/>
              </a:solidFill>
              <a:latin typeface="Arial"/>
              <a:ea typeface="Arial"/>
              <a:cs typeface="Arial"/>
              <a:sym typeface="Arial"/>
            </a:endParaRPr>
          </a:p>
        </p:txBody>
      </p:sp>
      <p:pic>
        <p:nvPicPr>
          <p:cNvPr id="182" name="Google Shape;182;p14"/>
          <p:cNvPicPr preferRelativeResize="0"/>
          <p:nvPr/>
        </p:nvPicPr>
        <p:blipFill rotWithShape="1">
          <a:blip r:embed="rId3">
            <a:alphaModFix/>
          </a:blip>
          <a:srcRect b="0" l="0" r="0" t="0"/>
          <a:stretch/>
        </p:blipFill>
        <p:spPr>
          <a:xfrm>
            <a:off x="1018032" y="2350007"/>
            <a:ext cx="3467100" cy="1818132"/>
          </a:xfrm>
          <a:prstGeom prst="rect">
            <a:avLst/>
          </a:prstGeom>
          <a:noFill/>
          <a:ln>
            <a:noFill/>
          </a:ln>
        </p:spPr>
      </p:pic>
      <p:sp>
        <p:nvSpPr>
          <p:cNvPr id="183" name="Google Shape;183;p14"/>
          <p:cNvSpPr txBox="1"/>
          <p:nvPr>
            <p:ph type="title"/>
          </p:nvPr>
        </p:nvSpPr>
        <p:spPr>
          <a:xfrm>
            <a:off x="618540" y="278129"/>
            <a:ext cx="7906918"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Basic two-dimensional geometric  transformations (2/2)</a:t>
            </a:r>
            <a:endParaRPr/>
          </a:p>
        </p:txBody>
      </p:sp>
      <p:sp>
        <p:nvSpPr>
          <p:cNvPr id="184" name="Google Shape;184;p14"/>
          <p:cNvSpPr txBox="1"/>
          <p:nvPr/>
        </p:nvSpPr>
        <p:spPr>
          <a:xfrm>
            <a:off x="5746348" y="3603435"/>
            <a:ext cx="96520" cy="19494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100">
                <a:solidFill>
                  <a:schemeClr val="dk1"/>
                </a:solidFill>
                <a:latin typeface="Times New Roman"/>
                <a:ea typeface="Times New Roman"/>
                <a:cs typeface="Times New Roman"/>
                <a:sym typeface="Times New Roman"/>
              </a:rPr>
              <a:t>6</a:t>
            </a:r>
            <a:endParaRPr sz="1100">
              <a:solidFill>
                <a:schemeClr val="dk1"/>
              </a:solidFill>
              <a:latin typeface="Times New Roman"/>
              <a:ea typeface="Times New Roman"/>
              <a:cs typeface="Times New Roman"/>
              <a:sym typeface="Times New Roman"/>
            </a:endParaRPr>
          </a:p>
        </p:txBody>
      </p:sp>
      <p:sp>
        <p:nvSpPr>
          <p:cNvPr id="185" name="Google Shape;185;p14"/>
          <p:cNvSpPr txBox="1"/>
          <p:nvPr/>
        </p:nvSpPr>
        <p:spPr>
          <a:xfrm>
            <a:off x="5467163" y="3485967"/>
            <a:ext cx="390525" cy="203835"/>
          </a:xfrm>
          <a:prstGeom prst="rect">
            <a:avLst/>
          </a:prstGeom>
          <a:noFill/>
          <a:ln>
            <a:noFill/>
          </a:ln>
        </p:spPr>
        <p:txBody>
          <a:bodyPr anchorCtr="0" anchor="t" bIns="0" lIns="0" spcFirstLastPara="1" rIns="0" wrap="square" tIns="15225">
            <a:spAutoFit/>
          </a:bodyPr>
          <a:lstStyle/>
          <a:p>
            <a:pPr indent="0" lvl="0" marL="38100" marR="0" rtl="0" algn="l">
              <a:lnSpc>
                <a:spcPct val="100000"/>
              </a:lnSpc>
              <a:spcBef>
                <a:spcPts val="0"/>
              </a:spcBef>
              <a:spcAft>
                <a:spcPts val="0"/>
              </a:spcAft>
              <a:buNone/>
            </a:pPr>
            <a:r>
              <a:rPr lang="en-US" sz="1150">
                <a:solidFill>
                  <a:schemeClr val="dk1"/>
                </a:solidFill>
                <a:latin typeface="Noto Sans Symbols"/>
                <a:ea typeface="Noto Sans Symbols"/>
                <a:cs typeface="Noto Sans Symbols"/>
                <a:sym typeface="Noto Sans Symbols"/>
              </a:rPr>
              <a:t>θ</a:t>
            </a:r>
            <a:r>
              <a:rPr lang="en-US" sz="1150">
                <a:solidFill>
                  <a:schemeClr val="dk1"/>
                </a:solidFill>
                <a:latin typeface="Times New Roman"/>
                <a:ea typeface="Times New Roman"/>
                <a:cs typeface="Times New Roman"/>
                <a:sym typeface="Times New Roman"/>
              </a:rPr>
              <a:t> </a:t>
            </a:r>
            <a:r>
              <a:rPr lang="en-US" sz="1100">
                <a:solidFill>
                  <a:schemeClr val="dk1"/>
                </a:solidFill>
                <a:latin typeface="Noto Sans Symbols"/>
                <a:ea typeface="Noto Sans Symbols"/>
                <a:cs typeface="Noto Sans Symbols"/>
                <a:sym typeface="Noto Sans Symbols"/>
              </a:rPr>
              <a:t>=</a:t>
            </a:r>
            <a:r>
              <a:rPr lang="en-US" sz="1100">
                <a:solidFill>
                  <a:schemeClr val="dk1"/>
                </a:solidFill>
                <a:latin typeface="Times New Roman"/>
                <a:ea typeface="Times New Roman"/>
                <a:cs typeface="Times New Roman"/>
                <a:sym typeface="Times New Roman"/>
              </a:rPr>
              <a:t> </a:t>
            </a:r>
            <a:r>
              <a:rPr baseline="30000" lang="en-US" sz="1725" u="sng">
                <a:solidFill>
                  <a:schemeClr val="dk1"/>
                </a:solidFill>
                <a:latin typeface="Noto Sans Symbols"/>
                <a:ea typeface="Noto Sans Symbols"/>
                <a:cs typeface="Noto Sans Symbols"/>
                <a:sym typeface="Noto Sans Symbols"/>
              </a:rPr>
              <a:t>π</a:t>
            </a:r>
            <a:endParaRPr baseline="30000" sz="1725">
              <a:solidFill>
                <a:schemeClr val="dk1"/>
              </a:solidFill>
              <a:latin typeface="Noto Sans Symbols"/>
              <a:ea typeface="Noto Sans Symbols"/>
              <a:cs typeface="Noto Sans Symbols"/>
              <a:sym typeface="Noto Sans Symbols"/>
            </a:endParaRPr>
          </a:p>
        </p:txBody>
      </p:sp>
      <p:sp>
        <p:nvSpPr>
          <p:cNvPr id="186" name="Google Shape;186;p14"/>
          <p:cNvSpPr txBox="1"/>
          <p:nvPr/>
        </p:nvSpPr>
        <p:spPr>
          <a:xfrm>
            <a:off x="8114156" y="3883914"/>
            <a:ext cx="1270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1800">
                <a:solidFill>
                  <a:srgbClr val="446DB1"/>
                </a:solidFill>
                <a:latin typeface="Times New Roman"/>
                <a:ea typeface="Times New Roman"/>
                <a:cs typeface="Times New Roman"/>
                <a:sym typeface="Times New Roman"/>
              </a:rPr>
              <a:t>x</a:t>
            </a:r>
            <a:endParaRPr sz="1800">
              <a:solidFill>
                <a:schemeClr val="dk1"/>
              </a:solidFill>
              <a:latin typeface="Times New Roman"/>
              <a:ea typeface="Times New Roman"/>
              <a:cs typeface="Times New Roman"/>
              <a:sym typeface="Times New Roman"/>
            </a:endParaRPr>
          </a:p>
        </p:txBody>
      </p:sp>
      <p:grpSp>
        <p:nvGrpSpPr>
          <p:cNvPr id="187" name="Google Shape;187;p14"/>
          <p:cNvGrpSpPr/>
          <p:nvPr/>
        </p:nvGrpSpPr>
        <p:grpSpPr>
          <a:xfrm>
            <a:off x="4972811" y="2072639"/>
            <a:ext cx="3176271" cy="1975231"/>
            <a:chOff x="4972811" y="2072639"/>
            <a:chExt cx="3176271" cy="1975231"/>
          </a:xfrm>
        </p:grpSpPr>
        <p:sp>
          <p:nvSpPr>
            <p:cNvPr id="188" name="Google Shape;188;p14"/>
            <p:cNvSpPr/>
            <p:nvPr/>
          </p:nvSpPr>
          <p:spPr>
            <a:xfrm>
              <a:off x="5003292" y="2072639"/>
              <a:ext cx="3145790" cy="1943100"/>
            </a:xfrm>
            <a:custGeom>
              <a:rect b="b" l="l" r="r" t="t"/>
              <a:pathLst>
                <a:path extrusionOk="0" h="1943100" w="3145790">
                  <a:moveTo>
                    <a:pt x="3145536" y="1905000"/>
                  </a:moveTo>
                  <a:lnTo>
                    <a:pt x="3132836" y="1898650"/>
                  </a:lnTo>
                  <a:lnTo>
                    <a:pt x="3069336" y="1866900"/>
                  </a:lnTo>
                  <a:lnTo>
                    <a:pt x="3069336" y="1898650"/>
                  </a:lnTo>
                  <a:lnTo>
                    <a:pt x="44450" y="1898650"/>
                  </a:lnTo>
                  <a:lnTo>
                    <a:pt x="44450" y="76200"/>
                  </a:lnTo>
                  <a:lnTo>
                    <a:pt x="76200" y="76200"/>
                  </a:lnTo>
                  <a:lnTo>
                    <a:pt x="69850" y="63500"/>
                  </a:lnTo>
                  <a:lnTo>
                    <a:pt x="38100" y="0"/>
                  </a:lnTo>
                  <a:lnTo>
                    <a:pt x="0" y="76200"/>
                  </a:lnTo>
                  <a:lnTo>
                    <a:pt x="31750" y="76200"/>
                  </a:lnTo>
                  <a:lnTo>
                    <a:pt x="31750" y="1898650"/>
                  </a:lnTo>
                  <a:lnTo>
                    <a:pt x="0" y="1898650"/>
                  </a:lnTo>
                  <a:lnTo>
                    <a:pt x="0" y="1911350"/>
                  </a:lnTo>
                  <a:lnTo>
                    <a:pt x="31750" y="1911350"/>
                  </a:lnTo>
                  <a:lnTo>
                    <a:pt x="31750" y="1938528"/>
                  </a:lnTo>
                  <a:lnTo>
                    <a:pt x="44450" y="1938528"/>
                  </a:lnTo>
                  <a:lnTo>
                    <a:pt x="44450" y="1911350"/>
                  </a:lnTo>
                  <a:lnTo>
                    <a:pt x="3069336" y="1911350"/>
                  </a:lnTo>
                  <a:lnTo>
                    <a:pt x="3069336" y="1943100"/>
                  </a:lnTo>
                  <a:lnTo>
                    <a:pt x="3132836" y="1911350"/>
                  </a:lnTo>
                  <a:lnTo>
                    <a:pt x="3145536" y="190500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4"/>
            <p:cNvSpPr/>
            <p:nvPr/>
          </p:nvSpPr>
          <p:spPr>
            <a:xfrm>
              <a:off x="4972811" y="2284475"/>
              <a:ext cx="2893060" cy="1763395"/>
            </a:xfrm>
            <a:custGeom>
              <a:rect b="b" l="l" r="r" t="t"/>
              <a:pathLst>
                <a:path extrusionOk="0" h="1763395" w="2893059">
                  <a:moveTo>
                    <a:pt x="352043" y="1623060"/>
                  </a:moveTo>
                  <a:lnTo>
                    <a:pt x="352043" y="1763268"/>
                  </a:lnTo>
                </a:path>
                <a:path extrusionOk="0" h="1763395" w="2893059">
                  <a:moveTo>
                    <a:pt x="633984" y="1623060"/>
                  </a:moveTo>
                  <a:lnTo>
                    <a:pt x="633984" y="1763268"/>
                  </a:lnTo>
                </a:path>
                <a:path extrusionOk="0" h="1763395" w="2893059">
                  <a:moveTo>
                    <a:pt x="1199388" y="1623060"/>
                  </a:moveTo>
                  <a:lnTo>
                    <a:pt x="1199388" y="1763268"/>
                  </a:lnTo>
                </a:path>
                <a:path extrusionOk="0" h="1763395" w="2893059">
                  <a:moveTo>
                    <a:pt x="917448" y="1623060"/>
                  </a:moveTo>
                  <a:lnTo>
                    <a:pt x="917448" y="1763268"/>
                  </a:lnTo>
                </a:path>
                <a:path extrusionOk="0" h="1763395" w="2893059">
                  <a:moveTo>
                    <a:pt x="1481327" y="1623060"/>
                  </a:moveTo>
                  <a:lnTo>
                    <a:pt x="1481327" y="1763268"/>
                  </a:lnTo>
                </a:path>
                <a:path extrusionOk="0" h="1763395" w="2893059">
                  <a:moveTo>
                    <a:pt x="1764791" y="1623060"/>
                  </a:moveTo>
                  <a:lnTo>
                    <a:pt x="1764791" y="1763268"/>
                  </a:lnTo>
                </a:path>
                <a:path extrusionOk="0" h="1763395" w="2893059">
                  <a:moveTo>
                    <a:pt x="2046732" y="1623060"/>
                  </a:moveTo>
                  <a:lnTo>
                    <a:pt x="2046732" y="1763268"/>
                  </a:lnTo>
                </a:path>
                <a:path extrusionOk="0" h="1763395" w="2893059">
                  <a:moveTo>
                    <a:pt x="2328671" y="1623060"/>
                  </a:moveTo>
                  <a:lnTo>
                    <a:pt x="2328671" y="1763268"/>
                  </a:lnTo>
                </a:path>
                <a:path extrusionOk="0" h="1763395" w="2893059">
                  <a:moveTo>
                    <a:pt x="2610612" y="1623060"/>
                  </a:moveTo>
                  <a:lnTo>
                    <a:pt x="2610612" y="1763268"/>
                  </a:lnTo>
                </a:path>
                <a:path extrusionOk="0" h="1763395" w="2893059">
                  <a:moveTo>
                    <a:pt x="2892552" y="1623060"/>
                  </a:moveTo>
                  <a:lnTo>
                    <a:pt x="2892552" y="1763268"/>
                  </a:lnTo>
                </a:path>
                <a:path extrusionOk="0" h="1763395" w="2893059">
                  <a:moveTo>
                    <a:pt x="0" y="1411224"/>
                  </a:moveTo>
                  <a:lnTo>
                    <a:pt x="140208" y="1411224"/>
                  </a:lnTo>
                </a:path>
                <a:path extrusionOk="0" h="1763395" w="2893059">
                  <a:moveTo>
                    <a:pt x="0" y="1129284"/>
                  </a:moveTo>
                  <a:lnTo>
                    <a:pt x="140208" y="1129284"/>
                  </a:lnTo>
                </a:path>
                <a:path extrusionOk="0" h="1763395" w="2893059">
                  <a:moveTo>
                    <a:pt x="0" y="845820"/>
                  </a:moveTo>
                  <a:lnTo>
                    <a:pt x="140208" y="845820"/>
                  </a:lnTo>
                </a:path>
                <a:path extrusionOk="0" h="1763395" w="2893059">
                  <a:moveTo>
                    <a:pt x="0" y="565403"/>
                  </a:moveTo>
                  <a:lnTo>
                    <a:pt x="140208" y="565403"/>
                  </a:lnTo>
                </a:path>
                <a:path extrusionOk="0" h="1763395" w="2893059">
                  <a:moveTo>
                    <a:pt x="0" y="281939"/>
                  </a:moveTo>
                  <a:lnTo>
                    <a:pt x="140208" y="281939"/>
                  </a:lnTo>
                </a:path>
                <a:path extrusionOk="0" h="1763395" w="2893059">
                  <a:moveTo>
                    <a:pt x="0" y="0"/>
                  </a:moveTo>
                  <a:lnTo>
                    <a:pt x="140208" y="0"/>
                  </a:lnTo>
                </a:path>
              </a:pathLst>
            </a:custGeom>
            <a:noFill/>
            <a:ln cap="flat" cmpd="sng" w="952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0" name="Google Shape;190;p14"/>
          <p:cNvSpPr txBox="1"/>
          <p:nvPr/>
        </p:nvSpPr>
        <p:spPr>
          <a:xfrm>
            <a:off x="4951857" y="3955160"/>
            <a:ext cx="88900" cy="177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000">
                <a:solidFill>
                  <a:srgbClr val="446DB1"/>
                </a:solidFill>
                <a:latin typeface="Times New Roman"/>
                <a:ea typeface="Times New Roman"/>
                <a:cs typeface="Times New Roman"/>
                <a:sym typeface="Times New Roman"/>
              </a:rPr>
              <a:t>0</a:t>
            </a:r>
            <a:endParaRPr sz="1000">
              <a:solidFill>
                <a:schemeClr val="dk1"/>
              </a:solidFill>
              <a:latin typeface="Times New Roman"/>
              <a:ea typeface="Times New Roman"/>
              <a:cs typeface="Times New Roman"/>
              <a:sym typeface="Times New Roman"/>
            </a:endParaRPr>
          </a:p>
        </p:txBody>
      </p:sp>
      <p:sp>
        <p:nvSpPr>
          <p:cNvPr id="191" name="Google Shape;191;p14"/>
          <p:cNvSpPr txBox="1"/>
          <p:nvPr/>
        </p:nvSpPr>
        <p:spPr>
          <a:xfrm>
            <a:off x="4872354" y="3582161"/>
            <a:ext cx="88900" cy="177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000">
                <a:solidFill>
                  <a:srgbClr val="446DB1"/>
                </a:solidFill>
                <a:latin typeface="Times New Roman"/>
                <a:ea typeface="Times New Roman"/>
                <a:cs typeface="Times New Roman"/>
                <a:sym typeface="Times New Roman"/>
              </a:rPr>
              <a:t>1</a:t>
            </a:r>
            <a:endParaRPr sz="1000">
              <a:solidFill>
                <a:schemeClr val="dk1"/>
              </a:solidFill>
              <a:latin typeface="Times New Roman"/>
              <a:ea typeface="Times New Roman"/>
              <a:cs typeface="Times New Roman"/>
              <a:sym typeface="Times New Roman"/>
            </a:endParaRPr>
          </a:p>
        </p:txBody>
      </p:sp>
      <p:sp>
        <p:nvSpPr>
          <p:cNvPr id="192" name="Google Shape;192;p14"/>
          <p:cNvSpPr txBox="1"/>
          <p:nvPr/>
        </p:nvSpPr>
        <p:spPr>
          <a:xfrm>
            <a:off x="5296280" y="4075938"/>
            <a:ext cx="2694305" cy="177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000">
                <a:solidFill>
                  <a:srgbClr val="446DB1"/>
                </a:solidFill>
                <a:latin typeface="Times New Roman"/>
                <a:ea typeface="Times New Roman"/>
                <a:cs typeface="Times New Roman"/>
                <a:sym typeface="Times New Roman"/>
              </a:rPr>
              <a:t>1	2	3	4	5	6	7	8	9	10</a:t>
            </a:r>
            <a:endParaRPr sz="1000">
              <a:solidFill>
                <a:schemeClr val="dk1"/>
              </a:solidFill>
              <a:latin typeface="Times New Roman"/>
              <a:ea typeface="Times New Roman"/>
              <a:cs typeface="Times New Roman"/>
              <a:sym typeface="Times New Roman"/>
            </a:endParaRPr>
          </a:p>
        </p:txBody>
      </p:sp>
      <p:sp>
        <p:nvSpPr>
          <p:cNvPr id="193" name="Google Shape;193;p14"/>
          <p:cNvSpPr txBox="1"/>
          <p:nvPr/>
        </p:nvSpPr>
        <p:spPr>
          <a:xfrm>
            <a:off x="4872354" y="2453131"/>
            <a:ext cx="88900" cy="10255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000">
                <a:solidFill>
                  <a:srgbClr val="446DB1"/>
                </a:solidFill>
                <a:latin typeface="Times New Roman"/>
                <a:ea typeface="Times New Roman"/>
                <a:cs typeface="Times New Roman"/>
                <a:sym typeface="Times New Roman"/>
              </a:rPr>
              <a:t>5</a:t>
            </a:r>
            <a:endParaRPr sz="1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000">
                <a:solidFill>
                  <a:srgbClr val="446DB1"/>
                </a:solidFill>
                <a:latin typeface="Times New Roman"/>
                <a:ea typeface="Times New Roman"/>
                <a:cs typeface="Times New Roman"/>
                <a:sym typeface="Times New Roman"/>
              </a:rPr>
              <a:t>4</a:t>
            </a:r>
            <a:endParaRPr sz="10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sz="8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000">
                <a:solidFill>
                  <a:srgbClr val="446DB1"/>
                </a:solidFill>
                <a:latin typeface="Times New Roman"/>
                <a:ea typeface="Times New Roman"/>
                <a:cs typeface="Times New Roman"/>
                <a:sym typeface="Times New Roman"/>
              </a:rPr>
              <a:t>3</a:t>
            </a:r>
            <a:endParaRPr sz="1000">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sz="8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000">
                <a:solidFill>
                  <a:srgbClr val="446DB1"/>
                </a:solidFill>
                <a:latin typeface="Times New Roman"/>
                <a:ea typeface="Times New Roman"/>
                <a:cs typeface="Times New Roman"/>
                <a:sym typeface="Times New Roman"/>
              </a:rPr>
              <a:t>2</a:t>
            </a:r>
            <a:endParaRPr sz="1000">
              <a:solidFill>
                <a:schemeClr val="dk1"/>
              </a:solidFill>
              <a:latin typeface="Times New Roman"/>
              <a:ea typeface="Times New Roman"/>
              <a:cs typeface="Times New Roman"/>
              <a:sym typeface="Times New Roman"/>
            </a:endParaRPr>
          </a:p>
        </p:txBody>
      </p:sp>
      <p:sp>
        <p:nvSpPr>
          <p:cNvPr id="194" name="Google Shape;194;p14"/>
          <p:cNvSpPr txBox="1"/>
          <p:nvPr/>
        </p:nvSpPr>
        <p:spPr>
          <a:xfrm>
            <a:off x="4868926" y="1812196"/>
            <a:ext cx="127000" cy="537210"/>
          </a:xfrm>
          <a:prstGeom prst="rect">
            <a:avLst/>
          </a:prstGeom>
          <a:noFill/>
          <a:ln>
            <a:noFill/>
          </a:ln>
        </p:spPr>
        <p:txBody>
          <a:bodyPr anchorCtr="0" anchor="t" bIns="0" lIns="0" spcFirstLastPara="1" rIns="0" wrap="square" tIns="67300">
            <a:spAutoFit/>
          </a:bodyPr>
          <a:lstStyle/>
          <a:p>
            <a:pPr indent="0" lvl="0" marL="12700" marR="0" rtl="0" algn="l">
              <a:lnSpc>
                <a:spcPct val="100000"/>
              </a:lnSpc>
              <a:spcBef>
                <a:spcPts val="0"/>
              </a:spcBef>
              <a:spcAft>
                <a:spcPts val="0"/>
              </a:spcAft>
              <a:buNone/>
            </a:pPr>
            <a:r>
              <a:rPr i="1" lang="en-US" sz="1800">
                <a:solidFill>
                  <a:srgbClr val="446DB1"/>
                </a:solidFill>
                <a:latin typeface="Times New Roman"/>
                <a:ea typeface="Times New Roman"/>
                <a:cs typeface="Times New Roman"/>
                <a:sym typeface="Times New Roman"/>
              </a:rPr>
              <a:t>y</a:t>
            </a:r>
            <a:endParaRPr sz="1800">
              <a:solidFill>
                <a:schemeClr val="dk1"/>
              </a:solidFill>
              <a:latin typeface="Times New Roman"/>
              <a:ea typeface="Times New Roman"/>
              <a:cs typeface="Times New Roman"/>
              <a:sym typeface="Times New Roman"/>
            </a:endParaRPr>
          </a:p>
          <a:p>
            <a:pPr indent="0" lvl="0" marL="15875" marR="0" rtl="0" algn="l">
              <a:lnSpc>
                <a:spcPct val="100000"/>
              </a:lnSpc>
              <a:spcBef>
                <a:spcPts val="240"/>
              </a:spcBef>
              <a:spcAft>
                <a:spcPts val="0"/>
              </a:spcAft>
              <a:buNone/>
            </a:pPr>
            <a:r>
              <a:rPr lang="en-US" sz="1000">
                <a:solidFill>
                  <a:srgbClr val="446DB1"/>
                </a:solidFill>
                <a:latin typeface="Times New Roman"/>
                <a:ea typeface="Times New Roman"/>
                <a:cs typeface="Times New Roman"/>
                <a:sym typeface="Times New Roman"/>
              </a:rPr>
              <a:t>6</a:t>
            </a:r>
            <a:endParaRPr sz="1000">
              <a:solidFill>
                <a:schemeClr val="dk1"/>
              </a:solidFill>
              <a:latin typeface="Times New Roman"/>
              <a:ea typeface="Times New Roman"/>
              <a:cs typeface="Times New Roman"/>
              <a:sym typeface="Times New Roman"/>
            </a:endParaRPr>
          </a:p>
        </p:txBody>
      </p:sp>
      <p:grpSp>
        <p:nvGrpSpPr>
          <p:cNvPr id="195" name="Google Shape;195;p14"/>
          <p:cNvGrpSpPr/>
          <p:nvPr/>
        </p:nvGrpSpPr>
        <p:grpSpPr>
          <a:xfrm>
            <a:off x="5035296" y="2237358"/>
            <a:ext cx="1561846" cy="1745488"/>
            <a:chOff x="5035296" y="2237358"/>
            <a:chExt cx="1561846" cy="1745488"/>
          </a:xfrm>
        </p:grpSpPr>
        <p:sp>
          <p:nvSpPr>
            <p:cNvPr id="196" name="Google Shape;196;p14"/>
            <p:cNvSpPr/>
            <p:nvPr/>
          </p:nvSpPr>
          <p:spPr>
            <a:xfrm>
              <a:off x="6172962" y="3304794"/>
              <a:ext cx="424180" cy="422275"/>
            </a:xfrm>
            <a:custGeom>
              <a:rect b="b" l="l" r="r" t="t"/>
              <a:pathLst>
                <a:path extrusionOk="0" h="422275" w="424179">
                  <a:moveTo>
                    <a:pt x="423671" y="0"/>
                  </a:moveTo>
                  <a:lnTo>
                    <a:pt x="0" y="0"/>
                  </a:lnTo>
                  <a:lnTo>
                    <a:pt x="0" y="422147"/>
                  </a:lnTo>
                  <a:lnTo>
                    <a:pt x="423671" y="422147"/>
                  </a:lnTo>
                  <a:lnTo>
                    <a:pt x="423671" y="0"/>
                  </a:lnTo>
                  <a:close/>
                </a:path>
              </a:pathLst>
            </a:custGeom>
            <a:solidFill>
              <a:srgbClr val="BCC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4"/>
            <p:cNvSpPr/>
            <p:nvPr/>
          </p:nvSpPr>
          <p:spPr>
            <a:xfrm>
              <a:off x="6172962" y="3304794"/>
              <a:ext cx="424180" cy="422275"/>
            </a:xfrm>
            <a:custGeom>
              <a:rect b="b" l="l" r="r" t="t"/>
              <a:pathLst>
                <a:path extrusionOk="0" h="422275" w="424179">
                  <a:moveTo>
                    <a:pt x="0" y="422147"/>
                  </a:moveTo>
                  <a:lnTo>
                    <a:pt x="423671" y="422147"/>
                  </a:lnTo>
                  <a:lnTo>
                    <a:pt x="423671" y="0"/>
                  </a:lnTo>
                  <a:lnTo>
                    <a:pt x="0" y="0"/>
                  </a:lnTo>
                  <a:lnTo>
                    <a:pt x="0" y="422147"/>
                  </a:lnTo>
                  <a:close/>
                </a:path>
              </a:pathLst>
            </a:custGeom>
            <a:noFill/>
            <a:ln cap="flat" cmpd="sng" w="259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4"/>
            <p:cNvSpPr/>
            <p:nvPr/>
          </p:nvSpPr>
          <p:spPr>
            <a:xfrm>
              <a:off x="6172962" y="2881121"/>
              <a:ext cx="424180" cy="424180"/>
            </a:xfrm>
            <a:custGeom>
              <a:rect b="b" l="l" r="r" t="t"/>
              <a:pathLst>
                <a:path extrusionOk="0" h="424179" w="424179">
                  <a:moveTo>
                    <a:pt x="211836" y="0"/>
                  </a:moveTo>
                  <a:lnTo>
                    <a:pt x="0" y="423672"/>
                  </a:lnTo>
                  <a:lnTo>
                    <a:pt x="423671" y="423672"/>
                  </a:lnTo>
                  <a:lnTo>
                    <a:pt x="211836" y="0"/>
                  </a:lnTo>
                  <a:close/>
                </a:path>
              </a:pathLst>
            </a:custGeom>
            <a:solidFill>
              <a:srgbClr val="BCC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4"/>
            <p:cNvSpPr/>
            <p:nvPr/>
          </p:nvSpPr>
          <p:spPr>
            <a:xfrm>
              <a:off x="6172962" y="2881121"/>
              <a:ext cx="424180" cy="424180"/>
            </a:xfrm>
            <a:custGeom>
              <a:rect b="b" l="l" r="r" t="t"/>
              <a:pathLst>
                <a:path extrusionOk="0" h="424179" w="424179">
                  <a:moveTo>
                    <a:pt x="0" y="423672"/>
                  </a:moveTo>
                  <a:lnTo>
                    <a:pt x="211836" y="0"/>
                  </a:lnTo>
                  <a:lnTo>
                    <a:pt x="423671" y="423672"/>
                  </a:lnTo>
                  <a:lnTo>
                    <a:pt x="0" y="423672"/>
                  </a:lnTo>
                  <a:close/>
                </a:path>
              </a:pathLst>
            </a:custGeom>
            <a:noFill/>
            <a:ln cap="flat" cmpd="sng" w="259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4"/>
            <p:cNvSpPr/>
            <p:nvPr/>
          </p:nvSpPr>
          <p:spPr>
            <a:xfrm>
              <a:off x="5036947" y="3705351"/>
              <a:ext cx="1135380" cy="277495"/>
            </a:xfrm>
            <a:custGeom>
              <a:rect b="b" l="l" r="r" t="t"/>
              <a:pathLst>
                <a:path extrusionOk="0" h="277495" w="1135379">
                  <a:moveTo>
                    <a:pt x="1059465" y="31056"/>
                  </a:moveTo>
                  <a:lnTo>
                    <a:pt x="0" y="264541"/>
                  </a:lnTo>
                  <a:lnTo>
                    <a:pt x="2793" y="276987"/>
                  </a:lnTo>
                  <a:lnTo>
                    <a:pt x="1062195" y="43363"/>
                  </a:lnTo>
                  <a:lnTo>
                    <a:pt x="1059465" y="31056"/>
                  </a:lnTo>
                  <a:close/>
                </a:path>
                <a:path extrusionOk="0" h="277495" w="1135379">
                  <a:moveTo>
                    <a:pt x="1126002" y="28321"/>
                  </a:moveTo>
                  <a:lnTo>
                    <a:pt x="1071879" y="28321"/>
                  </a:lnTo>
                  <a:lnTo>
                    <a:pt x="1074547" y="40640"/>
                  </a:lnTo>
                  <a:lnTo>
                    <a:pt x="1062195" y="43363"/>
                  </a:lnTo>
                  <a:lnTo>
                    <a:pt x="1069086" y="74422"/>
                  </a:lnTo>
                  <a:lnTo>
                    <a:pt x="1126002" y="28321"/>
                  </a:lnTo>
                  <a:close/>
                </a:path>
                <a:path extrusionOk="0" h="277495" w="1135379">
                  <a:moveTo>
                    <a:pt x="1071879" y="28321"/>
                  </a:moveTo>
                  <a:lnTo>
                    <a:pt x="1059465" y="31056"/>
                  </a:lnTo>
                  <a:lnTo>
                    <a:pt x="1062195" y="43363"/>
                  </a:lnTo>
                  <a:lnTo>
                    <a:pt x="1074547" y="40640"/>
                  </a:lnTo>
                  <a:lnTo>
                    <a:pt x="1071879" y="28321"/>
                  </a:lnTo>
                  <a:close/>
                </a:path>
                <a:path extrusionOk="0" h="277495" w="1135379">
                  <a:moveTo>
                    <a:pt x="1052576" y="0"/>
                  </a:moveTo>
                  <a:lnTo>
                    <a:pt x="1059465" y="31056"/>
                  </a:lnTo>
                  <a:lnTo>
                    <a:pt x="1071879" y="28321"/>
                  </a:lnTo>
                  <a:lnTo>
                    <a:pt x="1126002" y="28321"/>
                  </a:lnTo>
                  <a:lnTo>
                    <a:pt x="1135252" y="20828"/>
                  </a:lnTo>
                  <a:lnTo>
                    <a:pt x="1052576" y="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4"/>
            <p:cNvSpPr/>
            <p:nvPr/>
          </p:nvSpPr>
          <p:spPr>
            <a:xfrm>
              <a:off x="5447030" y="2401315"/>
              <a:ext cx="599440" cy="599440"/>
            </a:xfrm>
            <a:custGeom>
              <a:rect b="b" l="l" r="r" t="t"/>
              <a:pathLst>
                <a:path extrusionOk="0" h="599439" w="599439">
                  <a:moveTo>
                    <a:pt x="308991" y="0"/>
                  </a:moveTo>
                  <a:lnTo>
                    <a:pt x="0" y="290068"/>
                  </a:lnTo>
                  <a:lnTo>
                    <a:pt x="290195" y="599059"/>
                  </a:lnTo>
                  <a:lnTo>
                    <a:pt x="599186" y="308863"/>
                  </a:lnTo>
                  <a:lnTo>
                    <a:pt x="308991" y="0"/>
                  </a:lnTo>
                  <a:close/>
                </a:path>
              </a:pathLst>
            </a:custGeom>
            <a:solidFill>
              <a:srgbClr val="BCC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4"/>
            <p:cNvSpPr/>
            <p:nvPr/>
          </p:nvSpPr>
          <p:spPr>
            <a:xfrm>
              <a:off x="5447030" y="2401315"/>
              <a:ext cx="599440" cy="599440"/>
            </a:xfrm>
            <a:custGeom>
              <a:rect b="b" l="l" r="r" t="t"/>
              <a:pathLst>
                <a:path extrusionOk="0" h="599439" w="599439">
                  <a:moveTo>
                    <a:pt x="0" y="290068"/>
                  </a:moveTo>
                  <a:lnTo>
                    <a:pt x="308991" y="0"/>
                  </a:lnTo>
                  <a:lnTo>
                    <a:pt x="599186" y="308863"/>
                  </a:lnTo>
                  <a:lnTo>
                    <a:pt x="290195" y="599059"/>
                  </a:lnTo>
                  <a:lnTo>
                    <a:pt x="0" y="290068"/>
                  </a:lnTo>
                  <a:close/>
                </a:path>
              </a:pathLst>
            </a:custGeom>
            <a:noFill/>
            <a:ln cap="flat" cmpd="sng" w="25375">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4"/>
            <p:cNvSpPr/>
            <p:nvPr/>
          </p:nvSpPr>
          <p:spPr>
            <a:xfrm>
              <a:off x="5311267" y="2237358"/>
              <a:ext cx="445134" cy="454025"/>
            </a:xfrm>
            <a:custGeom>
              <a:rect b="b" l="l" r="r" t="t"/>
              <a:pathLst>
                <a:path extrusionOk="0" h="454025" w="445135">
                  <a:moveTo>
                    <a:pt x="0" y="0"/>
                  </a:moveTo>
                  <a:lnTo>
                    <a:pt x="135762" y="454025"/>
                  </a:lnTo>
                  <a:lnTo>
                    <a:pt x="444754" y="163956"/>
                  </a:lnTo>
                  <a:lnTo>
                    <a:pt x="0" y="0"/>
                  </a:lnTo>
                  <a:close/>
                </a:path>
              </a:pathLst>
            </a:custGeom>
            <a:solidFill>
              <a:srgbClr val="BCCF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4"/>
            <p:cNvSpPr/>
            <p:nvPr/>
          </p:nvSpPr>
          <p:spPr>
            <a:xfrm>
              <a:off x="5311267" y="2237358"/>
              <a:ext cx="445134" cy="454025"/>
            </a:xfrm>
            <a:custGeom>
              <a:rect b="b" l="l" r="r" t="t"/>
              <a:pathLst>
                <a:path extrusionOk="0" h="454025" w="445135">
                  <a:moveTo>
                    <a:pt x="135762" y="454025"/>
                  </a:moveTo>
                  <a:lnTo>
                    <a:pt x="0" y="0"/>
                  </a:lnTo>
                  <a:lnTo>
                    <a:pt x="444754" y="163956"/>
                  </a:lnTo>
                  <a:lnTo>
                    <a:pt x="135762" y="454025"/>
                  </a:lnTo>
                  <a:close/>
                </a:path>
              </a:pathLst>
            </a:custGeom>
            <a:noFill/>
            <a:ln cap="flat" cmpd="sng" w="25400">
              <a:solidFill>
                <a:srgbClr val="3333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4"/>
            <p:cNvSpPr/>
            <p:nvPr/>
          </p:nvSpPr>
          <p:spPr>
            <a:xfrm>
              <a:off x="5035296" y="2997834"/>
              <a:ext cx="702310" cy="980440"/>
            </a:xfrm>
            <a:custGeom>
              <a:rect b="b" l="l" r="r" t="t"/>
              <a:pathLst>
                <a:path extrusionOk="0" h="980439" w="702310">
                  <a:moveTo>
                    <a:pt x="701802" y="0"/>
                  </a:moveTo>
                  <a:lnTo>
                    <a:pt x="626491" y="39878"/>
                  </a:lnTo>
                  <a:lnTo>
                    <a:pt x="652360" y="58381"/>
                  </a:lnTo>
                  <a:lnTo>
                    <a:pt x="0" y="972947"/>
                  </a:lnTo>
                  <a:lnTo>
                    <a:pt x="10414" y="980313"/>
                  </a:lnTo>
                  <a:lnTo>
                    <a:pt x="337261" y="522008"/>
                  </a:lnTo>
                  <a:lnTo>
                    <a:pt x="363474" y="569214"/>
                  </a:lnTo>
                  <a:lnTo>
                    <a:pt x="358673" y="543572"/>
                  </a:lnTo>
                  <a:lnTo>
                    <a:pt x="363474" y="547509"/>
                  </a:lnTo>
                  <a:lnTo>
                    <a:pt x="377698" y="561467"/>
                  </a:lnTo>
                  <a:lnTo>
                    <a:pt x="403733" y="595134"/>
                  </a:lnTo>
                  <a:lnTo>
                    <a:pt x="426593" y="635635"/>
                  </a:lnTo>
                  <a:lnTo>
                    <a:pt x="445643" y="681863"/>
                  </a:lnTo>
                  <a:lnTo>
                    <a:pt x="460502" y="732917"/>
                  </a:lnTo>
                  <a:lnTo>
                    <a:pt x="470789" y="788162"/>
                  </a:lnTo>
                  <a:lnTo>
                    <a:pt x="475983" y="844461"/>
                  </a:lnTo>
                  <a:lnTo>
                    <a:pt x="456565" y="825881"/>
                  </a:lnTo>
                  <a:lnTo>
                    <a:pt x="483108" y="876173"/>
                  </a:lnTo>
                  <a:lnTo>
                    <a:pt x="495046" y="850900"/>
                  </a:lnTo>
                  <a:lnTo>
                    <a:pt x="507365" y="824865"/>
                  </a:lnTo>
                  <a:lnTo>
                    <a:pt x="488734" y="844346"/>
                  </a:lnTo>
                  <a:lnTo>
                    <a:pt x="483235" y="786130"/>
                  </a:lnTo>
                  <a:lnTo>
                    <a:pt x="472821" y="729742"/>
                  </a:lnTo>
                  <a:lnTo>
                    <a:pt x="457454" y="677291"/>
                  </a:lnTo>
                  <a:lnTo>
                    <a:pt x="437896" y="629793"/>
                  </a:lnTo>
                  <a:lnTo>
                    <a:pt x="414020" y="587756"/>
                  </a:lnTo>
                  <a:lnTo>
                    <a:pt x="386588" y="552450"/>
                  </a:lnTo>
                  <a:lnTo>
                    <a:pt x="365099" y="532371"/>
                  </a:lnTo>
                  <a:lnTo>
                    <a:pt x="383336" y="528955"/>
                  </a:lnTo>
                  <a:lnTo>
                    <a:pt x="392176" y="527304"/>
                  </a:lnTo>
                  <a:lnTo>
                    <a:pt x="338721" y="519950"/>
                  </a:lnTo>
                  <a:lnTo>
                    <a:pt x="662647" y="65747"/>
                  </a:lnTo>
                  <a:lnTo>
                    <a:pt x="688467" y="84201"/>
                  </a:lnTo>
                  <a:lnTo>
                    <a:pt x="694194" y="48006"/>
                  </a:lnTo>
                  <a:lnTo>
                    <a:pt x="701802" y="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6" name="Google Shape;206;p14"/>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type="title"/>
          </p:nvPr>
        </p:nvSpPr>
        <p:spPr>
          <a:xfrm>
            <a:off x="618540" y="428701"/>
            <a:ext cx="347726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Rotation Example</a:t>
            </a:r>
            <a:endParaRPr sz="2800"/>
          </a:p>
        </p:txBody>
      </p:sp>
      <p:grpSp>
        <p:nvGrpSpPr>
          <p:cNvPr id="212" name="Google Shape;212;p15"/>
          <p:cNvGrpSpPr/>
          <p:nvPr/>
        </p:nvGrpSpPr>
        <p:grpSpPr>
          <a:xfrm>
            <a:off x="1057655" y="1813559"/>
            <a:ext cx="7296404" cy="4520438"/>
            <a:chOff x="1057655" y="1813559"/>
            <a:chExt cx="7296404" cy="4520438"/>
          </a:xfrm>
        </p:grpSpPr>
        <p:sp>
          <p:nvSpPr>
            <p:cNvPr id="213" name="Google Shape;213;p15"/>
            <p:cNvSpPr/>
            <p:nvPr/>
          </p:nvSpPr>
          <p:spPr>
            <a:xfrm>
              <a:off x="1855469" y="1828038"/>
              <a:ext cx="5826760" cy="4346575"/>
            </a:xfrm>
            <a:custGeom>
              <a:rect b="b" l="l" r="r" t="t"/>
              <a:pathLst>
                <a:path extrusionOk="0" h="4346575" w="5826759">
                  <a:moveTo>
                    <a:pt x="0" y="0"/>
                  </a:moveTo>
                  <a:lnTo>
                    <a:pt x="0" y="4346448"/>
                  </a:lnTo>
                </a:path>
                <a:path extrusionOk="0" h="4346575" w="5826759">
                  <a:moveTo>
                    <a:pt x="655319" y="0"/>
                  </a:moveTo>
                  <a:lnTo>
                    <a:pt x="655319" y="4346448"/>
                  </a:lnTo>
                </a:path>
                <a:path extrusionOk="0" h="4346575" w="5826759">
                  <a:moveTo>
                    <a:pt x="1301496" y="0"/>
                  </a:moveTo>
                  <a:lnTo>
                    <a:pt x="1301496" y="4346448"/>
                  </a:lnTo>
                </a:path>
                <a:path extrusionOk="0" h="4346575" w="5826759">
                  <a:moveTo>
                    <a:pt x="1958340" y="0"/>
                  </a:moveTo>
                  <a:lnTo>
                    <a:pt x="1958340" y="4346448"/>
                  </a:lnTo>
                </a:path>
                <a:path extrusionOk="0" h="4346575" w="5826759">
                  <a:moveTo>
                    <a:pt x="2593847" y="0"/>
                  </a:moveTo>
                  <a:lnTo>
                    <a:pt x="2593847" y="4346448"/>
                  </a:lnTo>
                </a:path>
                <a:path extrusionOk="0" h="4346575" w="5826759">
                  <a:moveTo>
                    <a:pt x="3227832" y="0"/>
                  </a:moveTo>
                  <a:lnTo>
                    <a:pt x="3227832" y="4346448"/>
                  </a:lnTo>
                </a:path>
                <a:path extrusionOk="0" h="4346575" w="5826759">
                  <a:moveTo>
                    <a:pt x="3887724" y="0"/>
                  </a:moveTo>
                  <a:lnTo>
                    <a:pt x="3887724" y="4346448"/>
                  </a:lnTo>
                </a:path>
                <a:path extrusionOk="0" h="4346575" w="5826759">
                  <a:moveTo>
                    <a:pt x="4533900" y="0"/>
                  </a:moveTo>
                  <a:lnTo>
                    <a:pt x="4533900" y="4346448"/>
                  </a:lnTo>
                </a:path>
                <a:path extrusionOk="0" h="4346575" w="5826759">
                  <a:moveTo>
                    <a:pt x="5180076" y="0"/>
                  </a:moveTo>
                  <a:lnTo>
                    <a:pt x="5180076" y="4346448"/>
                  </a:lnTo>
                </a:path>
                <a:path extrusionOk="0" h="4346575" w="5826759">
                  <a:moveTo>
                    <a:pt x="5826252" y="0"/>
                  </a:moveTo>
                  <a:lnTo>
                    <a:pt x="5826252" y="4346448"/>
                  </a:lnTo>
                </a:path>
              </a:pathLst>
            </a:custGeom>
            <a:noFill/>
            <a:ln cap="flat" cmpd="sng" w="19800">
              <a:solidFill>
                <a:srgbClr val="FF99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5"/>
            <p:cNvSpPr/>
            <p:nvPr/>
          </p:nvSpPr>
          <p:spPr>
            <a:xfrm>
              <a:off x="1215389" y="2291334"/>
              <a:ext cx="7138670" cy="3229610"/>
            </a:xfrm>
            <a:custGeom>
              <a:rect b="b" l="l" r="r" t="t"/>
              <a:pathLst>
                <a:path extrusionOk="0" h="3229610" w="7138670">
                  <a:moveTo>
                    <a:pt x="0" y="3229355"/>
                  </a:moveTo>
                  <a:lnTo>
                    <a:pt x="7127748" y="3229355"/>
                  </a:lnTo>
                </a:path>
                <a:path extrusionOk="0" h="3229610" w="7138670">
                  <a:moveTo>
                    <a:pt x="0" y="2584704"/>
                  </a:moveTo>
                  <a:lnTo>
                    <a:pt x="7127748" y="2584704"/>
                  </a:lnTo>
                </a:path>
                <a:path extrusionOk="0" h="3229610" w="7138670">
                  <a:moveTo>
                    <a:pt x="10668" y="1938527"/>
                  </a:moveTo>
                  <a:lnTo>
                    <a:pt x="7138415" y="1938527"/>
                  </a:lnTo>
                </a:path>
                <a:path extrusionOk="0" h="3229610" w="7138670">
                  <a:moveTo>
                    <a:pt x="0" y="1303019"/>
                  </a:moveTo>
                  <a:lnTo>
                    <a:pt x="7127748" y="1303019"/>
                  </a:lnTo>
                </a:path>
                <a:path extrusionOk="0" h="3229610" w="7138670">
                  <a:moveTo>
                    <a:pt x="0" y="646176"/>
                  </a:moveTo>
                  <a:lnTo>
                    <a:pt x="7127748" y="646176"/>
                  </a:lnTo>
                </a:path>
                <a:path extrusionOk="0" h="3229610" w="7138670">
                  <a:moveTo>
                    <a:pt x="0" y="0"/>
                  </a:moveTo>
                  <a:lnTo>
                    <a:pt x="7127748" y="0"/>
                  </a:lnTo>
                </a:path>
              </a:pathLst>
            </a:custGeom>
            <a:noFill/>
            <a:ln cap="flat" cmpd="sng" w="19800">
              <a:solidFill>
                <a:srgbClr val="FF99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5"/>
            <p:cNvSpPr/>
            <p:nvPr/>
          </p:nvSpPr>
          <p:spPr>
            <a:xfrm>
              <a:off x="1130808" y="1813559"/>
              <a:ext cx="7198359" cy="4433570"/>
            </a:xfrm>
            <a:custGeom>
              <a:rect b="b" l="l" r="r" t="t"/>
              <a:pathLst>
                <a:path extrusionOk="0" h="4433570" w="7198359">
                  <a:moveTo>
                    <a:pt x="7197852" y="4358640"/>
                  </a:moveTo>
                  <a:lnTo>
                    <a:pt x="7185152" y="4352290"/>
                  </a:lnTo>
                  <a:lnTo>
                    <a:pt x="7121652" y="4320540"/>
                  </a:lnTo>
                  <a:lnTo>
                    <a:pt x="7121652" y="4352290"/>
                  </a:lnTo>
                  <a:lnTo>
                    <a:pt x="94742" y="4352290"/>
                  </a:lnTo>
                  <a:lnTo>
                    <a:pt x="94742" y="76200"/>
                  </a:lnTo>
                  <a:lnTo>
                    <a:pt x="126492" y="76200"/>
                  </a:lnTo>
                  <a:lnTo>
                    <a:pt x="120142" y="63500"/>
                  </a:lnTo>
                  <a:lnTo>
                    <a:pt x="88392" y="0"/>
                  </a:lnTo>
                  <a:lnTo>
                    <a:pt x="50292" y="76200"/>
                  </a:lnTo>
                  <a:lnTo>
                    <a:pt x="82042" y="76200"/>
                  </a:lnTo>
                  <a:lnTo>
                    <a:pt x="82042" y="4352290"/>
                  </a:lnTo>
                  <a:lnTo>
                    <a:pt x="0" y="4352290"/>
                  </a:lnTo>
                  <a:lnTo>
                    <a:pt x="0" y="4364990"/>
                  </a:lnTo>
                  <a:lnTo>
                    <a:pt x="82042" y="4364990"/>
                  </a:lnTo>
                  <a:lnTo>
                    <a:pt x="82042" y="4433316"/>
                  </a:lnTo>
                  <a:lnTo>
                    <a:pt x="94742" y="4433316"/>
                  </a:lnTo>
                  <a:lnTo>
                    <a:pt x="94742" y="4364990"/>
                  </a:lnTo>
                  <a:lnTo>
                    <a:pt x="7121652" y="4364990"/>
                  </a:lnTo>
                  <a:lnTo>
                    <a:pt x="7121652" y="4396740"/>
                  </a:lnTo>
                  <a:lnTo>
                    <a:pt x="7185152" y="4364990"/>
                  </a:lnTo>
                  <a:lnTo>
                    <a:pt x="7197852" y="4358640"/>
                  </a:lnTo>
                  <a:close/>
                </a:path>
              </a:pathLst>
            </a:custGeom>
            <a:solidFill>
              <a:srgbClr val="446D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5"/>
            <p:cNvSpPr/>
            <p:nvPr/>
          </p:nvSpPr>
          <p:spPr>
            <a:xfrm>
              <a:off x="1057655" y="2296668"/>
              <a:ext cx="6624955" cy="4037329"/>
            </a:xfrm>
            <a:custGeom>
              <a:rect b="b" l="l" r="r" t="t"/>
              <a:pathLst>
                <a:path extrusionOk="0" h="4037329" w="6624955">
                  <a:moveTo>
                    <a:pt x="807719" y="3715512"/>
                  </a:moveTo>
                  <a:lnTo>
                    <a:pt x="807719" y="4037076"/>
                  </a:lnTo>
                </a:path>
                <a:path extrusionOk="0" h="4037329" w="6624955">
                  <a:moveTo>
                    <a:pt x="1453895" y="3715512"/>
                  </a:moveTo>
                  <a:lnTo>
                    <a:pt x="1453895" y="4037076"/>
                  </a:lnTo>
                </a:path>
                <a:path extrusionOk="0" h="4037329" w="6624955">
                  <a:moveTo>
                    <a:pt x="2746247" y="3715512"/>
                  </a:moveTo>
                  <a:lnTo>
                    <a:pt x="2746247" y="4037076"/>
                  </a:lnTo>
                </a:path>
                <a:path extrusionOk="0" h="4037329" w="6624955">
                  <a:moveTo>
                    <a:pt x="2100072" y="3715512"/>
                  </a:moveTo>
                  <a:lnTo>
                    <a:pt x="2100072" y="4037076"/>
                  </a:lnTo>
                </a:path>
                <a:path extrusionOk="0" h="4037329" w="6624955">
                  <a:moveTo>
                    <a:pt x="3392424" y="3715512"/>
                  </a:moveTo>
                  <a:lnTo>
                    <a:pt x="3392424" y="4037076"/>
                  </a:lnTo>
                </a:path>
                <a:path extrusionOk="0" h="4037329" w="6624955">
                  <a:moveTo>
                    <a:pt x="4038600" y="3715512"/>
                  </a:moveTo>
                  <a:lnTo>
                    <a:pt x="4038600" y="4037076"/>
                  </a:lnTo>
                </a:path>
                <a:path extrusionOk="0" h="4037329" w="6624955">
                  <a:moveTo>
                    <a:pt x="4686300" y="3715512"/>
                  </a:moveTo>
                  <a:lnTo>
                    <a:pt x="4686300" y="4037076"/>
                  </a:lnTo>
                </a:path>
                <a:path extrusionOk="0" h="4037329" w="6624955">
                  <a:moveTo>
                    <a:pt x="5332476" y="3715512"/>
                  </a:moveTo>
                  <a:lnTo>
                    <a:pt x="5332476" y="4037076"/>
                  </a:lnTo>
                </a:path>
                <a:path extrusionOk="0" h="4037329" w="6624955">
                  <a:moveTo>
                    <a:pt x="5978652" y="3715512"/>
                  </a:moveTo>
                  <a:lnTo>
                    <a:pt x="5978652" y="4037076"/>
                  </a:lnTo>
                </a:path>
                <a:path extrusionOk="0" h="4037329" w="6624955">
                  <a:moveTo>
                    <a:pt x="6624828" y="3715512"/>
                  </a:moveTo>
                  <a:lnTo>
                    <a:pt x="6624828" y="4037076"/>
                  </a:lnTo>
                </a:path>
                <a:path extrusionOk="0" h="4037329" w="6624955">
                  <a:moveTo>
                    <a:pt x="0" y="3229356"/>
                  </a:moveTo>
                  <a:lnTo>
                    <a:pt x="323088" y="3229356"/>
                  </a:lnTo>
                </a:path>
                <a:path extrusionOk="0" h="4037329" w="6624955">
                  <a:moveTo>
                    <a:pt x="0" y="2584704"/>
                  </a:moveTo>
                  <a:lnTo>
                    <a:pt x="323088" y="2584704"/>
                  </a:lnTo>
                </a:path>
                <a:path extrusionOk="0" h="4037329" w="6624955">
                  <a:moveTo>
                    <a:pt x="0" y="1938528"/>
                  </a:moveTo>
                  <a:lnTo>
                    <a:pt x="323088" y="1938528"/>
                  </a:lnTo>
                </a:path>
                <a:path extrusionOk="0" h="4037329" w="6624955">
                  <a:moveTo>
                    <a:pt x="0" y="1292352"/>
                  </a:moveTo>
                  <a:lnTo>
                    <a:pt x="323088" y="1292352"/>
                  </a:lnTo>
                </a:path>
                <a:path extrusionOk="0" h="4037329" w="6624955">
                  <a:moveTo>
                    <a:pt x="0" y="646176"/>
                  </a:moveTo>
                  <a:lnTo>
                    <a:pt x="323088" y="646176"/>
                  </a:lnTo>
                </a:path>
                <a:path extrusionOk="0" h="4037329" w="6624955">
                  <a:moveTo>
                    <a:pt x="0" y="0"/>
                  </a:moveTo>
                  <a:lnTo>
                    <a:pt x="323088" y="0"/>
                  </a:lnTo>
                </a:path>
              </a:pathLst>
            </a:custGeom>
            <a:noFill/>
            <a:ln cap="flat" cmpd="sng" w="9525">
              <a:solidFill>
                <a:srgbClr val="446D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7" name="Google Shape;217;p15"/>
          <p:cNvSpPr txBox="1"/>
          <p:nvPr/>
        </p:nvSpPr>
        <p:spPr>
          <a:xfrm>
            <a:off x="994968" y="621619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0</a:t>
            </a:r>
            <a:endParaRPr sz="1600">
              <a:solidFill>
                <a:schemeClr val="dk1"/>
              </a:solidFill>
              <a:latin typeface="Times New Roman"/>
              <a:ea typeface="Times New Roman"/>
              <a:cs typeface="Times New Roman"/>
              <a:sym typeface="Times New Roman"/>
            </a:endParaRPr>
          </a:p>
        </p:txBody>
      </p:sp>
      <p:sp>
        <p:nvSpPr>
          <p:cNvPr id="218" name="Google Shape;218;p15"/>
          <p:cNvSpPr txBox="1"/>
          <p:nvPr/>
        </p:nvSpPr>
        <p:spPr>
          <a:xfrm>
            <a:off x="1800605" y="63152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1</a:t>
            </a:r>
            <a:endParaRPr sz="1600">
              <a:solidFill>
                <a:schemeClr val="dk1"/>
              </a:solidFill>
              <a:latin typeface="Times New Roman"/>
              <a:ea typeface="Times New Roman"/>
              <a:cs typeface="Times New Roman"/>
              <a:sym typeface="Times New Roman"/>
            </a:endParaRPr>
          </a:p>
        </p:txBody>
      </p:sp>
      <p:sp>
        <p:nvSpPr>
          <p:cNvPr id="219" name="Google Shape;219;p15"/>
          <p:cNvSpPr txBox="1"/>
          <p:nvPr/>
        </p:nvSpPr>
        <p:spPr>
          <a:xfrm>
            <a:off x="885240" y="5382564"/>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1</a:t>
            </a:r>
            <a:endParaRPr sz="1600">
              <a:solidFill>
                <a:schemeClr val="dk1"/>
              </a:solidFill>
              <a:latin typeface="Times New Roman"/>
              <a:ea typeface="Times New Roman"/>
              <a:cs typeface="Times New Roman"/>
              <a:sym typeface="Times New Roman"/>
            </a:endParaRPr>
          </a:p>
        </p:txBody>
      </p:sp>
      <p:sp>
        <p:nvSpPr>
          <p:cNvPr id="220" name="Google Shape;220;p15"/>
          <p:cNvSpPr txBox="1"/>
          <p:nvPr/>
        </p:nvSpPr>
        <p:spPr>
          <a:xfrm>
            <a:off x="2451607" y="63152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2</a:t>
            </a:r>
            <a:endParaRPr sz="1600">
              <a:solidFill>
                <a:schemeClr val="dk1"/>
              </a:solidFill>
              <a:latin typeface="Times New Roman"/>
              <a:ea typeface="Times New Roman"/>
              <a:cs typeface="Times New Roman"/>
              <a:sym typeface="Times New Roman"/>
            </a:endParaRPr>
          </a:p>
        </p:txBody>
      </p:sp>
      <p:sp>
        <p:nvSpPr>
          <p:cNvPr id="221" name="Google Shape;221;p15"/>
          <p:cNvSpPr txBox="1"/>
          <p:nvPr/>
        </p:nvSpPr>
        <p:spPr>
          <a:xfrm>
            <a:off x="3099307" y="63152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3</a:t>
            </a:r>
            <a:endParaRPr sz="1600">
              <a:solidFill>
                <a:schemeClr val="dk1"/>
              </a:solidFill>
              <a:latin typeface="Times New Roman"/>
              <a:ea typeface="Times New Roman"/>
              <a:cs typeface="Times New Roman"/>
              <a:sym typeface="Times New Roman"/>
            </a:endParaRPr>
          </a:p>
        </p:txBody>
      </p:sp>
      <p:sp>
        <p:nvSpPr>
          <p:cNvPr id="222" name="Google Shape;222;p15"/>
          <p:cNvSpPr txBox="1"/>
          <p:nvPr/>
        </p:nvSpPr>
        <p:spPr>
          <a:xfrm>
            <a:off x="3748532" y="63152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4</a:t>
            </a:r>
            <a:endParaRPr sz="1600">
              <a:solidFill>
                <a:schemeClr val="dk1"/>
              </a:solidFill>
              <a:latin typeface="Times New Roman"/>
              <a:ea typeface="Times New Roman"/>
              <a:cs typeface="Times New Roman"/>
              <a:sym typeface="Times New Roman"/>
            </a:endParaRPr>
          </a:p>
        </p:txBody>
      </p:sp>
      <p:sp>
        <p:nvSpPr>
          <p:cNvPr id="223" name="Google Shape;223;p15"/>
          <p:cNvSpPr txBox="1"/>
          <p:nvPr/>
        </p:nvSpPr>
        <p:spPr>
          <a:xfrm>
            <a:off x="4382261" y="63152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5</a:t>
            </a:r>
            <a:endParaRPr sz="1600">
              <a:solidFill>
                <a:schemeClr val="dk1"/>
              </a:solidFill>
              <a:latin typeface="Times New Roman"/>
              <a:ea typeface="Times New Roman"/>
              <a:cs typeface="Times New Roman"/>
              <a:sym typeface="Times New Roman"/>
            </a:endParaRPr>
          </a:p>
        </p:txBody>
      </p:sp>
      <p:sp>
        <p:nvSpPr>
          <p:cNvPr id="224" name="Google Shape;224;p15"/>
          <p:cNvSpPr txBox="1"/>
          <p:nvPr/>
        </p:nvSpPr>
        <p:spPr>
          <a:xfrm>
            <a:off x="5034788" y="63152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6</a:t>
            </a:r>
            <a:endParaRPr sz="1600">
              <a:solidFill>
                <a:schemeClr val="dk1"/>
              </a:solidFill>
              <a:latin typeface="Times New Roman"/>
              <a:ea typeface="Times New Roman"/>
              <a:cs typeface="Times New Roman"/>
              <a:sym typeface="Times New Roman"/>
            </a:endParaRPr>
          </a:p>
        </p:txBody>
      </p:sp>
      <p:sp>
        <p:nvSpPr>
          <p:cNvPr id="225" name="Google Shape;225;p15"/>
          <p:cNvSpPr txBox="1"/>
          <p:nvPr/>
        </p:nvSpPr>
        <p:spPr>
          <a:xfrm>
            <a:off x="5674614" y="63152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7</a:t>
            </a:r>
            <a:endParaRPr sz="1600">
              <a:solidFill>
                <a:schemeClr val="dk1"/>
              </a:solidFill>
              <a:latin typeface="Times New Roman"/>
              <a:ea typeface="Times New Roman"/>
              <a:cs typeface="Times New Roman"/>
              <a:sym typeface="Times New Roman"/>
            </a:endParaRPr>
          </a:p>
        </p:txBody>
      </p:sp>
      <p:sp>
        <p:nvSpPr>
          <p:cNvPr id="226" name="Google Shape;226;p15"/>
          <p:cNvSpPr txBox="1"/>
          <p:nvPr/>
        </p:nvSpPr>
        <p:spPr>
          <a:xfrm>
            <a:off x="6330188" y="63152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8</a:t>
            </a:r>
            <a:endParaRPr sz="1600">
              <a:solidFill>
                <a:schemeClr val="dk1"/>
              </a:solidFill>
              <a:latin typeface="Times New Roman"/>
              <a:ea typeface="Times New Roman"/>
              <a:cs typeface="Times New Roman"/>
              <a:sym typeface="Times New Roman"/>
            </a:endParaRPr>
          </a:p>
        </p:txBody>
      </p:sp>
      <p:sp>
        <p:nvSpPr>
          <p:cNvPr id="227" name="Google Shape;227;p15"/>
          <p:cNvSpPr txBox="1"/>
          <p:nvPr/>
        </p:nvSpPr>
        <p:spPr>
          <a:xfrm>
            <a:off x="6979666" y="6315252"/>
            <a:ext cx="12700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9</a:t>
            </a:r>
            <a:endParaRPr sz="1600">
              <a:solidFill>
                <a:schemeClr val="dk1"/>
              </a:solidFill>
              <a:latin typeface="Times New Roman"/>
              <a:ea typeface="Times New Roman"/>
              <a:cs typeface="Times New Roman"/>
              <a:sym typeface="Times New Roman"/>
            </a:endParaRPr>
          </a:p>
        </p:txBody>
      </p:sp>
      <p:sp>
        <p:nvSpPr>
          <p:cNvPr id="228" name="Google Shape;228;p15"/>
          <p:cNvSpPr txBox="1"/>
          <p:nvPr/>
        </p:nvSpPr>
        <p:spPr>
          <a:xfrm>
            <a:off x="7562468" y="6315252"/>
            <a:ext cx="22987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10</a:t>
            </a:r>
            <a:endParaRPr sz="1600">
              <a:solidFill>
                <a:schemeClr val="dk1"/>
              </a:solidFill>
              <a:latin typeface="Times New Roman"/>
              <a:ea typeface="Times New Roman"/>
              <a:cs typeface="Times New Roman"/>
              <a:sym typeface="Times New Roman"/>
            </a:endParaRPr>
          </a:p>
        </p:txBody>
      </p:sp>
      <p:sp>
        <p:nvSpPr>
          <p:cNvPr id="229" name="Google Shape;229;p15"/>
          <p:cNvSpPr txBox="1"/>
          <p:nvPr/>
        </p:nvSpPr>
        <p:spPr>
          <a:xfrm>
            <a:off x="885240" y="4091685"/>
            <a:ext cx="127000" cy="9137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3</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12700" marR="0" rtl="0" algn="l">
              <a:lnSpc>
                <a:spcPct val="100000"/>
              </a:lnSpc>
              <a:spcBef>
                <a:spcPts val="1200"/>
              </a:spcBef>
              <a:spcAft>
                <a:spcPts val="0"/>
              </a:spcAft>
              <a:buNone/>
            </a:pPr>
            <a:r>
              <a:rPr lang="en-US" sz="1600">
                <a:solidFill>
                  <a:srgbClr val="446DB1"/>
                </a:solidFill>
                <a:latin typeface="Times New Roman"/>
                <a:ea typeface="Times New Roman"/>
                <a:cs typeface="Times New Roman"/>
                <a:sym typeface="Times New Roman"/>
              </a:rPr>
              <a:t>2</a:t>
            </a:r>
            <a:endParaRPr sz="1600">
              <a:solidFill>
                <a:schemeClr val="dk1"/>
              </a:solidFill>
              <a:latin typeface="Times New Roman"/>
              <a:ea typeface="Times New Roman"/>
              <a:cs typeface="Times New Roman"/>
              <a:sym typeface="Times New Roman"/>
            </a:endParaRPr>
          </a:p>
        </p:txBody>
      </p:sp>
      <p:sp>
        <p:nvSpPr>
          <p:cNvPr id="230" name="Google Shape;230;p15"/>
          <p:cNvSpPr txBox="1"/>
          <p:nvPr/>
        </p:nvSpPr>
        <p:spPr>
          <a:xfrm>
            <a:off x="864819" y="1573529"/>
            <a:ext cx="218440" cy="2132965"/>
          </a:xfrm>
          <a:prstGeom prst="rect">
            <a:avLst/>
          </a:prstGeom>
          <a:noFill/>
          <a:ln>
            <a:noFill/>
          </a:ln>
        </p:spPr>
        <p:txBody>
          <a:bodyPr anchorCtr="0" anchor="t" bIns="0" lIns="0" spcFirstLastPara="1" rIns="0" wrap="square" tIns="12700">
            <a:spAutoFit/>
          </a:bodyPr>
          <a:lstStyle/>
          <a:p>
            <a:pPr indent="0" lvl="0" marL="104139" marR="0" rtl="0" algn="l">
              <a:lnSpc>
                <a:spcPct val="100000"/>
              </a:lnSpc>
              <a:spcBef>
                <a:spcPts val="0"/>
              </a:spcBef>
              <a:spcAft>
                <a:spcPts val="0"/>
              </a:spcAft>
              <a:buNone/>
            </a:pPr>
            <a:r>
              <a:rPr i="1" lang="en-US" sz="1800">
                <a:solidFill>
                  <a:srgbClr val="446DB1"/>
                </a:solidFill>
                <a:latin typeface="Times New Roman"/>
                <a:ea typeface="Times New Roman"/>
                <a:cs typeface="Times New Roman"/>
                <a:sym typeface="Times New Roman"/>
              </a:rPr>
              <a:t>y</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2050">
              <a:solidFill>
                <a:schemeClr val="dk1"/>
              </a:solidFill>
              <a:latin typeface="Times New Roman"/>
              <a:ea typeface="Times New Roman"/>
              <a:cs typeface="Times New Roman"/>
              <a:sym typeface="Times New Roman"/>
            </a:endParaRPr>
          </a:p>
          <a:p>
            <a:pPr indent="0" lvl="0" marL="33020" marR="0" rtl="0" algn="l">
              <a:lnSpc>
                <a:spcPct val="100000"/>
              </a:lnSpc>
              <a:spcBef>
                <a:spcPts val="0"/>
              </a:spcBef>
              <a:spcAft>
                <a:spcPts val="0"/>
              </a:spcAft>
              <a:buNone/>
            </a:pPr>
            <a:r>
              <a:rPr lang="en-US" sz="1600">
                <a:solidFill>
                  <a:srgbClr val="446DB1"/>
                </a:solidFill>
                <a:latin typeface="Times New Roman"/>
                <a:ea typeface="Times New Roman"/>
                <a:cs typeface="Times New Roman"/>
                <a:sym typeface="Times New Roman"/>
              </a:rPr>
              <a:t>6</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33020" marR="0" rtl="0" algn="l">
              <a:lnSpc>
                <a:spcPct val="100000"/>
              </a:lnSpc>
              <a:spcBef>
                <a:spcPts val="1215"/>
              </a:spcBef>
              <a:spcAft>
                <a:spcPts val="0"/>
              </a:spcAft>
              <a:buNone/>
            </a:pPr>
            <a:r>
              <a:rPr lang="en-US" sz="1600">
                <a:solidFill>
                  <a:srgbClr val="446DB1"/>
                </a:solidFill>
                <a:latin typeface="Times New Roman"/>
                <a:ea typeface="Times New Roman"/>
                <a:cs typeface="Times New Roman"/>
                <a:sym typeface="Times New Roman"/>
              </a:rPr>
              <a:t>5</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12700" marR="0" rtl="0" algn="l">
              <a:lnSpc>
                <a:spcPct val="100000"/>
              </a:lnSpc>
              <a:spcBef>
                <a:spcPts val="1150"/>
              </a:spcBef>
              <a:spcAft>
                <a:spcPts val="0"/>
              </a:spcAft>
              <a:buNone/>
            </a:pPr>
            <a:r>
              <a:rPr lang="en-US" sz="1600">
                <a:solidFill>
                  <a:srgbClr val="446DB1"/>
                </a:solidFill>
                <a:latin typeface="Times New Roman"/>
                <a:ea typeface="Times New Roman"/>
                <a:cs typeface="Times New Roman"/>
                <a:sym typeface="Times New Roman"/>
              </a:rPr>
              <a:t>4</a:t>
            </a:r>
            <a:endParaRPr sz="1600">
              <a:solidFill>
                <a:schemeClr val="dk1"/>
              </a:solidFill>
              <a:latin typeface="Times New Roman"/>
              <a:ea typeface="Times New Roman"/>
              <a:cs typeface="Times New Roman"/>
              <a:sym typeface="Times New Roman"/>
            </a:endParaRPr>
          </a:p>
        </p:txBody>
      </p:sp>
      <p:grpSp>
        <p:nvGrpSpPr>
          <p:cNvPr id="231" name="Google Shape;231;p15"/>
          <p:cNvGrpSpPr/>
          <p:nvPr/>
        </p:nvGrpSpPr>
        <p:grpSpPr>
          <a:xfrm>
            <a:off x="3087623" y="4157471"/>
            <a:ext cx="1438656" cy="1431036"/>
            <a:chOff x="3087623" y="4157471"/>
            <a:chExt cx="1438656" cy="1431036"/>
          </a:xfrm>
        </p:grpSpPr>
        <p:sp>
          <p:nvSpPr>
            <p:cNvPr id="232" name="Google Shape;232;p15"/>
            <p:cNvSpPr/>
            <p:nvPr/>
          </p:nvSpPr>
          <p:spPr>
            <a:xfrm>
              <a:off x="3156965" y="4239005"/>
              <a:ext cx="1316990" cy="1286510"/>
            </a:xfrm>
            <a:custGeom>
              <a:rect b="b" l="l" r="r" t="t"/>
              <a:pathLst>
                <a:path extrusionOk="0" h="1286510" w="1316989">
                  <a:moveTo>
                    <a:pt x="0" y="1286256"/>
                  </a:moveTo>
                  <a:lnTo>
                    <a:pt x="658368" y="0"/>
                  </a:lnTo>
                  <a:lnTo>
                    <a:pt x="1316735" y="1286256"/>
                  </a:lnTo>
                  <a:lnTo>
                    <a:pt x="0" y="1286256"/>
                  </a:lnTo>
                  <a:close/>
                </a:path>
              </a:pathLst>
            </a:custGeom>
            <a:noFill/>
            <a:ln cap="flat" cmpd="sng" w="38100">
              <a:solidFill>
                <a:srgbClr val="000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3" name="Google Shape;233;p15"/>
            <p:cNvPicPr preferRelativeResize="0"/>
            <p:nvPr/>
          </p:nvPicPr>
          <p:blipFill rotWithShape="1">
            <a:blip r:embed="rId3">
              <a:alphaModFix/>
            </a:blip>
            <a:srcRect b="0" l="0" r="0" t="0"/>
            <a:stretch/>
          </p:blipFill>
          <p:spPr>
            <a:xfrm>
              <a:off x="3744467" y="4157471"/>
              <a:ext cx="140208" cy="140207"/>
            </a:xfrm>
            <a:prstGeom prst="rect">
              <a:avLst/>
            </a:prstGeom>
            <a:noFill/>
            <a:ln>
              <a:noFill/>
            </a:ln>
          </p:spPr>
        </p:pic>
        <p:pic>
          <p:nvPicPr>
            <p:cNvPr id="234" name="Google Shape;234;p15"/>
            <p:cNvPicPr preferRelativeResize="0"/>
            <p:nvPr/>
          </p:nvPicPr>
          <p:blipFill rotWithShape="1">
            <a:blip r:embed="rId4">
              <a:alphaModFix/>
            </a:blip>
            <a:srcRect b="0" l="0" r="0" t="0"/>
            <a:stretch/>
          </p:blipFill>
          <p:spPr>
            <a:xfrm>
              <a:off x="4386071" y="5448299"/>
              <a:ext cx="140208" cy="140208"/>
            </a:xfrm>
            <a:prstGeom prst="rect">
              <a:avLst/>
            </a:prstGeom>
            <a:noFill/>
            <a:ln>
              <a:noFill/>
            </a:ln>
          </p:spPr>
        </p:pic>
        <p:pic>
          <p:nvPicPr>
            <p:cNvPr id="235" name="Google Shape;235;p15"/>
            <p:cNvPicPr preferRelativeResize="0"/>
            <p:nvPr/>
          </p:nvPicPr>
          <p:blipFill rotWithShape="1">
            <a:blip r:embed="rId5">
              <a:alphaModFix/>
            </a:blip>
            <a:srcRect b="0" l="0" r="0" t="0"/>
            <a:stretch/>
          </p:blipFill>
          <p:spPr>
            <a:xfrm>
              <a:off x="3087623" y="5446775"/>
              <a:ext cx="140207" cy="138684"/>
            </a:xfrm>
            <a:prstGeom prst="rect">
              <a:avLst/>
            </a:prstGeom>
            <a:noFill/>
            <a:ln>
              <a:noFill/>
            </a:ln>
          </p:spPr>
        </p:pic>
      </p:grpSp>
      <p:sp>
        <p:nvSpPr>
          <p:cNvPr id="236" name="Google Shape;236;p15"/>
          <p:cNvSpPr txBox="1"/>
          <p:nvPr/>
        </p:nvSpPr>
        <p:spPr>
          <a:xfrm>
            <a:off x="2604897" y="5516067"/>
            <a:ext cx="520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3333CC"/>
                </a:solidFill>
                <a:latin typeface="Times New Roman"/>
                <a:ea typeface="Times New Roman"/>
                <a:cs typeface="Times New Roman"/>
                <a:sym typeface="Times New Roman"/>
              </a:rPr>
              <a:t>(3, 1)</a:t>
            </a:r>
            <a:endParaRPr sz="1800">
              <a:solidFill>
                <a:schemeClr val="dk1"/>
              </a:solidFill>
              <a:latin typeface="Times New Roman"/>
              <a:ea typeface="Times New Roman"/>
              <a:cs typeface="Times New Roman"/>
              <a:sym typeface="Times New Roman"/>
            </a:endParaRPr>
          </a:p>
        </p:txBody>
      </p:sp>
      <p:sp>
        <p:nvSpPr>
          <p:cNvPr id="237" name="Google Shape;237;p15"/>
          <p:cNvSpPr txBox="1"/>
          <p:nvPr/>
        </p:nvSpPr>
        <p:spPr>
          <a:xfrm>
            <a:off x="4491354" y="5517591"/>
            <a:ext cx="520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3333CC"/>
                </a:solidFill>
                <a:latin typeface="Times New Roman"/>
                <a:ea typeface="Times New Roman"/>
                <a:cs typeface="Times New Roman"/>
                <a:sym typeface="Times New Roman"/>
              </a:rPr>
              <a:t>(5, 1)</a:t>
            </a:r>
            <a:endParaRPr sz="1800">
              <a:solidFill>
                <a:schemeClr val="dk1"/>
              </a:solidFill>
              <a:latin typeface="Times New Roman"/>
              <a:ea typeface="Times New Roman"/>
              <a:cs typeface="Times New Roman"/>
              <a:sym typeface="Times New Roman"/>
            </a:endParaRPr>
          </a:p>
        </p:txBody>
      </p:sp>
      <p:sp>
        <p:nvSpPr>
          <p:cNvPr id="238" name="Google Shape;238;p15"/>
          <p:cNvSpPr txBox="1"/>
          <p:nvPr/>
        </p:nvSpPr>
        <p:spPr>
          <a:xfrm>
            <a:off x="3553459" y="3804920"/>
            <a:ext cx="520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3333CC"/>
                </a:solidFill>
                <a:latin typeface="Times New Roman"/>
                <a:ea typeface="Times New Roman"/>
                <a:cs typeface="Times New Roman"/>
                <a:sym typeface="Times New Roman"/>
              </a:rPr>
              <a:t>(4, 3)</a:t>
            </a:r>
            <a:endParaRPr sz="1800">
              <a:solidFill>
                <a:schemeClr val="dk1"/>
              </a:solidFill>
              <a:latin typeface="Times New Roman"/>
              <a:ea typeface="Times New Roman"/>
              <a:cs typeface="Times New Roman"/>
              <a:sym typeface="Times New Roman"/>
            </a:endParaRPr>
          </a:p>
        </p:txBody>
      </p:sp>
      <p:sp>
        <p:nvSpPr>
          <p:cNvPr id="239" name="Google Shape;239;p15"/>
          <p:cNvSpPr txBox="1"/>
          <p:nvPr>
            <p:ph idx="10" type="dt"/>
          </p:nvPr>
        </p:nvSpPr>
        <p:spPr>
          <a:xfrm>
            <a:off x="42163" y="6486035"/>
            <a:ext cx="5536565" cy="31940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Thursday, July 1, 2021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