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3"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Lst>
  <p:sldSz cy="6858000" cx="12192000"/>
  <p:notesSz cx="12192000" cy="6858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A16A1CC-3768-4D02-86A6-8EF87DC439C5}">
  <a:tblStyle styleId="{EA16A1CC-3768-4D02-86A6-8EF87DC439C5}" styleName="Table_0">
    <a:wholeTbl>
      <a:tcTxStyle b="off" i="off">
        <a:font>
          <a:latin typeface="Calibri"/>
          <a:ea typeface="Calibri"/>
          <a:cs typeface="Calibri"/>
        </a:font>
        <a:schemeClr val="dk1"/>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9525">
              <a:solidFill>
                <a:srgbClr val="000000">
                  <a:alpha val="0"/>
                </a:srgbClr>
              </a:solidFill>
              <a:prstDash val="solid"/>
              <a:round/>
              <a:headEnd len="sm" w="sm" type="none"/>
              <a:tailEnd len="sm" w="sm" type="none"/>
            </a:ln>
          </a:top>
          <a:bottom>
            <a:ln cap="flat" cmpd="sng" w="9525">
              <a:solidFill>
                <a:srgbClr val="000000">
                  <a:alpha val="0"/>
                </a:srgbClr>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 name="Shape 41"/>
        <p:cNvGrpSpPr/>
        <p:nvPr/>
      </p:nvGrpSpPr>
      <p:grpSpPr>
        <a:xfrm>
          <a:off x="0" y="0"/>
          <a:ext cx="0" cy="0"/>
          <a:chOff x="0" y="0"/>
          <a:chExt cx="0" cy="0"/>
        </a:xfrm>
      </p:grpSpPr>
      <p:sp>
        <p:nvSpPr>
          <p:cNvPr id="42" name="Google Shape;42;p1: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1: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p10: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10: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p11: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11: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p12: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12: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p13: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13: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p14: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14: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8" name="Shape 478"/>
        <p:cNvGrpSpPr/>
        <p:nvPr/>
      </p:nvGrpSpPr>
      <p:grpSpPr>
        <a:xfrm>
          <a:off x="0" y="0"/>
          <a:ext cx="0" cy="0"/>
          <a:chOff x="0" y="0"/>
          <a:chExt cx="0" cy="0"/>
        </a:xfrm>
      </p:grpSpPr>
      <p:sp>
        <p:nvSpPr>
          <p:cNvPr id="479" name="Google Shape;479;p15: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15: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1" name="Shape 501"/>
        <p:cNvGrpSpPr/>
        <p:nvPr/>
      </p:nvGrpSpPr>
      <p:grpSpPr>
        <a:xfrm>
          <a:off x="0" y="0"/>
          <a:ext cx="0" cy="0"/>
          <a:chOff x="0" y="0"/>
          <a:chExt cx="0" cy="0"/>
        </a:xfrm>
      </p:grpSpPr>
      <p:sp>
        <p:nvSpPr>
          <p:cNvPr id="502" name="Google Shape;502;p16: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16: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6" name="Shape 546"/>
        <p:cNvGrpSpPr/>
        <p:nvPr/>
      </p:nvGrpSpPr>
      <p:grpSpPr>
        <a:xfrm>
          <a:off x="0" y="0"/>
          <a:ext cx="0" cy="0"/>
          <a:chOff x="0" y="0"/>
          <a:chExt cx="0" cy="0"/>
        </a:xfrm>
      </p:grpSpPr>
      <p:sp>
        <p:nvSpPr>
          <p:cNvPr id="547" name="Google Shape;547;p17: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17: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2" name="Shape 602"/>
        <p:cNvGrpSpPr/>
        <p:nvPr/>
      </p:nvGrpSpPr>
      <p:grpSpPr>
        <a:xfrm>
          <a:off x="0" y="0"/>
          <a:ext cx="0" cy="0"/>
          <a:chOff x="0" y="0"/>
          <a:chExt cx="0" cy="0"/>
        </a:xfrm>
      </p:grpSpPr>
      <p:sp>
        <p:nvSpPr>
          <p:cNvPr id="603" name="Google Shape;603;p18: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18: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3" name="Shape 623"/>
        <p:cNvGrpSpPr/>
        <p:nvPr/>
      </p:nvGrpSpPr>
      <p:grpSpPr>
        <a:xfrm>
          <a:off x="0" y="0"/>
          <a:ext cx="0" cy="0"/>
          <a:chOff x="0" y="0"/>
          <a:chExt cx="0" cy="0"/>
        </a:xfrm>
      </p:grpSpPr>
      <p:sp>
        <p:nvSpPr>
          <p:cNvPr id="624" name="Google Shape;624;p19: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19: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2: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2: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8" name="Shape 698"/>
        <p:cNvGrpSpPr/>
        <p:nvPr/>
      </p:nvGrpSpPr>
      <p:grpSpPr>
        <a:xfrm>
          <a:off x="0" y="0"/>
          <a:ext cx="0" cy="0"/>
          <a:chOff x="0" y="0"/>
          <a:chExt cx="0" cy="0"/>
        </a:xfrm>
      </p:grpSpPr>
      <p:sp>
        <p:nvSpPr>
          <p:cNvPr id="699" name="Google Shape;699;p20: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20: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3: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3: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4: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4: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5: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5: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6: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6: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7: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7: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8: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8: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p9: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9: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3" name="Shape 13"/>
        <p:cNvGrpSpPr/>
        <p:nvPr/>
      </p:nvGrpSpPr>
      <p:grpSpPr>
        <a:xfrm>
          <a:off x="0" y="0"/>
          <a:ext cx="0" cy="0"/>
          <a:chOff x="0" y="0"/>
          <a:chExt cx="0" cy="0"/>
        </a:xfrm>
      </p:grpSpPr>
      <p:sp>
        <p:nvSpPr>
          <p:cNvPr id="14" name="Google Shape;14;p2"/>
          <p:cNvSpPr txBox="1"/>
          <p:nvPr>
            <p:ph type="title"/>
          </p:nvPr>
        </p:nvSpPr>
        <p:spPr>
          <a:xfrm>
            <a:off x="1063955" y="193928"/>
            <a:ext cx="10064089" cy="756919"/>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4800">
                <a:solidFill>
                  <a:srgbClr val="001F5F"/>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 name="Google Shape;15;p2"/>
          <p:cNvSpPr txBox="1"/>
          <p:nvPr>
            <p:ph idx="1" type="body"/>
          </p:nvPr>
        </p:nvSpPr>
        <p:spPr>
          <a:xfrm>
            <a:off x="1103756" y="1839594"/>
            <a:ext cx="9984486" cy="3866515"/>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b="1" i="0" sz="2400">
                <a:solidFill>
                  <a:schemeClr val="lt1"/>
                </a:solidFill>
                <a:latin typeface="Times New Roman"/>
                <a:ea typeface="Times New Roman"/>
                <a:cs typeface="Times New Roman"/>
                <a:sym typeface="Times New Roman"/>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6" name="Google Shape;16;p2"/>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2"/>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2"/>
          <p:cNvSpPr txBox="1"/>
          <p:nvPr>
            <p:ph idx="12" type="sldNum"/>
          </p:nvPr>
        </p:nvSpPr>
        <p:spPr>
          <a:xfrm>
            <a:off x="10827384" y="6333593"/>
            <a:ext cx="156209" cy="177800"/>
          </a:xfrm>
          <a:prstGeom prst="rect">
            <a:avLst/>
          </a:prstGeom>
          <a:noFill/>
          <a:ln>
            <a:noFill/>
          </a:ln>
        </p:spPr>
        <p:txBody>
          <a:bodyPr anchorCtr="0" anchor="t" bIns="0" lIns="0" spcFirstLastPara="1" rIns="0" wrap="square" tIns="0">
            <a:spAutoFit/>
          </a:bodyPr>
          <a:lstStyle>
            <a:lvl1pPr indent="0" lvl="0" marL="39370" marR="0" algn="l">
              <a:lnSpc>
                <a:spcPct val="102500"/>
              </a:lnSpc>
              <a:spcBef>
                <a:spcPts val="0"/>
              </a:spcBef>
              <a:buNone/>
              <a:defRPr b="0" i="0" sz="1200">
                <a:solidFill>
                  <a:srgbClr val="D24717"/>
                </a:solidFill>
                <a:latin typeface="Arial"/>
                <a:ea typeface="Arial"/>
                <a:cs typeface="Arial"/>
                <a:sym typeface="Arial"/>
              </a:defRPr>
            </a:lvl1pPr>
            <a:lvl2pPr indent="0" lvl="1" marL="39370" marR="0" algn="l">
              <a:lnSpc>
                <a:spcPct val="102500"/>
              </a:lnSpc>
              <a:spcBef>
                <a:spcPts val="0"/>
              </a:spcBef>
              <a:buNone/>
              <a:defRPr b="0" i="0" sz="1200">
                <a:solidFill>
                  <a:srgbClr val="D24717"/>
                </a:solidFill>
                <a:latin typeface="Arial"/>
                <a:ea typeface="Arial"/>
                <a:cs typeface="Arial"/>
                <a:sym typeface="Arial"/>
              </a:defRPr>
            </a:lvl2pPr>
            <a:lvl3pPr indent="0" lvl="2" marL="39370" marR="0" algn="l">
              <a:lnSpc>
                <a:spcPct val="102500"/>
              </a:lnSpc>
              <a:spcBef>
                <a:spcPts val="0"/>
              </a:spcBef>
              <a:buNone/>
              <a:defRPr b="0" i="0" sz="1200">
                <a:solidFill>
                  <a:srgbClr val="D24717"/>
                </a:solidFill>
                <a:latin typeface="Arial"/>
                <a:ea typeface="Arial"/>
                <a:cs typeface="Arial"/>
                <a:sym typeface="Arial"/>
              </a:defRPr>
            </a:lvl3pPr>
            <a:lvl4pPr indent="0" lvl="3" marL="39370" marR="0" algn="l">
              <a:lnSpc>
                <a:spcPct val="102500"/>
              </a:lnSpc>
              <a:spcBef>
                <a:spcPts val="0"/>
              </a:spcBef>
              <a:buNone/>
              <a:defRPr b="0" i="0" sz="1200">
                <a:solidFill>
                  <a:srgbClr val="D24717"/>
                </a:solidFill>
                <a:latin typeface="Arial"/>
                <a:ea typeface="Arial"/>
                <a:cs typeface="Arial"/>
                <a:sym typeface="Arial"/>
              </a:defRPr>
            </a:lvl4pPr>
            <a:lvl5pPr indent="0" lvl="4" marL="39370" marR="0" algn="l">
              <a:lnSpc>
                <a:spcPct val="102500"/>
              </a:lnSpc>
              <a:spcBef>
                <a:spcPts val="0"/>
              </a:spcBef>
              <a:buNone/>
              <a:defRPr b="0" i="0" sz="1200">
                <a:solidFill>
                  <a:srgbClr val="D24717"/>
                </a:solidFill>
                <a:latin typeface="Arial"/>
                <a:ea typeface="Arial"/>
                <a:cs typeface="Arial"/>
                <a:sym typeface="Arial"/>
              </a:defRPr>
            </a:lvl5pPr>
            <a:lvl6pPr indent="0" lvl="5" marL="39370" marR="0" algn="l">
              <a:lnSpc>
                <a:spcPct val="102500"/>
              </a:lnSpc>
              <a:spcBef>
                <a:spcPts val="0"/>
              </a:spcBef>
              <a:buNone/>
              <a:defRPr b="0" i="0" sz="1200">
                <a:solidFill>
                  <a:srgbClr val="D24717"/>
                </a:solidFill>
                <a:latin typeface="Arial"/>
                <a:ea typeface="Arial"/>
                <a:cs typeface="Arial"/>
                <a:sym typeface="Arial"/>
              </a:defRPr>
            </a:lvl6pPr>
            <a:lvl7pPr indent="0" lvl="6" marL="39370" marR="0" algn="l">
              <a:lnSpc>
                <a:spcPct val="102500"/>
              </a:lnSpc>
              <a:spcBef>
                <a:spcPts val="0"/>
              </a:spcBef>
              <a:buNone/>
              <a:defRPr b="0" i="0" sz="1200">
                <a:solidFill>
                  <a:srgbClr val="D24717"/>
                </a:solidFill>
                <a:latin typeface="Arial"/>
                <a:ea typeface="Arial"/>
                <a:cs typeface="Arial"/>
                <a:sym typeface="Arial"/>
              </a:defRPr>
            </a:lvl7pPr>
            <a:lvl8pPr indent="0" lvl="7" marL="39370" marR="0" algn="l">
              <a:lnSpc>
                <a:spcPct val="102500"/>
              </a:lnSpc>
              <a:spcBef>
                <a:spcPts val="0"/>
              </a:spcBef>
              <a:buNone/>
              <a:defRPr b="0" i="0" sz="1200">
                <a:solidFill>
                  <a:srgbClr val="D24717"/>
                </a:solidFill>
                <a:latin typeface="Arial"/>
                <a:ea typeface="Arial"/>
                <a:cs typeface="Arial"/>
                <a:sym typeface="Arial"/>
              </a:defRPr>
            </a:lvl8pPr>
            <a:lvl9pPr indent="0" lvl="8" marL="39370" marR="0" algn="l">
              <a:lnSpc>
                <a:spcPct val="102500"/>
              </a:lnSpc>
              <a:spcBef>
                <a:spcPts val="0"/>
              </a:spcBef>
              <a:buNone/>
              <a:defRPr b="0" i="0" sz="1200">
                <a:solidFill>
                  <a:srgbClr val="D24717"/>
                </a:solidFill>
                <a:latin typeface="Arial"/>
                <a:ea typeface="Arial"/>
                <a:cs typeface="Arial"/>
                <a:sym typeface="Arial"/>
              </a:defRPr>
            </a:lvl9pPr>
          </a:lstStyle>
          <a:p>
            <a:pPr indent="0" lvl="0" marL="3937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19" name="Shape 19"/>
        <p:cNvGrpSpPr/>
        <p:nvPr/>
      </p:nvGrpSpPr>
      <p:grpSpPr>
        <a:xfrm>
          <a:off x="0" y="0"/>
          <a:ext cx="0" cy="0"/>
          <a:chOff x="0" y="0"/>
          <a:chExt cx="0" cy="0"/>
        </a:xfrm>
      </p:grpSpPr>
      <p:sp>
        <p:nvSpPr>
          <p:cNvPr id="20" name="Google Shape;20;p3"/>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
          <p:cNvSpPr txBox="1"/>
          <p:nvPr>
            <p:ph idx="12" type="sldNum"/>
          </p:nvPr>
        </p:nvSpPr>
        <p:spPr>
          <a:xfrm>
            <a:off x="10827384" y="6333593"/>
            <a:ext cx="156209" cy="177800"/>
          </a:xfrm>
          <a:prstGeom prst="rect">
            <a:avLst/>
          </a:prstGeom>
          <a:noFill/>
          <a:ln>
            <a:noFill/>
          </a:ln>
        </p:spPr>
        <p:txBody>
          <a:bodyPr anchorCtr="0" anchor="t" bIns="0" lIns="0" spcFirstLastPara="1" rIns="0" wrap="square" tIns="0">
            <a:spAutoFit/>
          </a:bodyPr>
          <a:lstStyle>
            <a:lvl1pPr indent="0" lvl="0" marL="39370" marR="0" algn="l">
              <a:lnSpc>
                <a:spcPct val="102500"/>
              </a:lnSpc>
              <a:spcBef>
                <a:spcPts val="0"/>
              </a:spcBef>
              <a:buNone/>
              <a:defRPr b="0" i="0" sz="1200">
                <a:solidFill>
                  <a:srgbClr val="D24717"/>
                </a:solidFill>
                <a:latin typeface="Arial"/>
                <a:ea typeface="Arial"/>
                <a:cs typeface="Arial"/>
                <a:sym typeface="Arial"/>
              </a:defRPr>
            </a:lvl1pPr>
            <a:lvl2pPr indent="0" lvl="1" marL="39370" marR="0" algn="l">
              <a:lnSpc>
                <a:spcPct val="102500"/>
              </a:lnSpc>
              <a:spcBef>
                <a:spcPts val="0"/>
              </a:spcBef>
              <a:buNone/>
              <a:defRPr b="0" i="0" sz="1200">
                <a:solidFill>
                  <a:srgbClr val="D24717"/>
                </a:solidFill>
                <a:latin typeface="Arial"/>
                <a:ea typeface="Arial"/>
                <a:cs typeface="Arial"/>
                <a:sym typeface="Arial"/>
              </a:defRPr>
            </a:lvl2pPr>
            <a:lvl3pPr indent="0" lvl="2" marL="39370" marR="0" algn="l">
              <a:lnSpc>
                <a:spcPct val="102500"/>
              </a:lnSpc>
              <a:spcBef>
                <a:spcPts val="0"/>
              </a:spcBef>
              <a:buNone/>
              <a:defRPr b="0" i="0" sz="1200">
                <a:solidFill>
                  <a:srgbClr val="D24717"/>
                </a:solidFill>
                <a:latin typeface="Arial"/>
                <a:ea typeface="Arial"/>
                <a:cs typeface="Arial"/>
                <a:sym typeface="Arial"/>
              </a:defRPr>
            </a:lvl3pPr>
            <a:lvl4pPr indent="0" lvl="3" marL="39370" marR="0" algn="l">
              <a:lnSpc>
                <a:spcPct val="102500"/>
              </a:lnSpc>
              <a:spcBef>
                <a:spcPts val="0"/>
              </a:spcBef>
              <a:buNone/>
              <a:defRPr b="0" i="0" sz="1200">
                <a:solidFill>
                  <a:srgbClr val="D24717"/>
                </a:solidFill>
                <a:latin typeface="Arial"/>
                <a:ea typeface="Arial"/>
                <a:cs typeface="Arial"/>
                <a:sym typeface="Arial"/>
              </a:defRPr>
            </a:lvl4pPr>
            <a:lvl5pPr indent="0" lvl="4" marL="39370" marR="0" algn="l">
              <a:lnSpc>
                <a:spcPct val="102500"/>
              </a:lnSpc>
              <a:spcBef>
                <a:spcPts val="0"/>
              </a:spcBef>
              <a:buNone/>
              <a:defRPr b="0" i="0" sz="1200">
                <a:solidFill>
                  <a:srgbClr val="D24717"/>
                </a:solidFill>
                <a:latin typeface="Arial"/>
                <a:ea typeface="Arial"/>
                <a:cs typeface="Arial"/>
                <a:sym typeface="Arial"/>
              </a:defRPr>
            </a:lvl5pPr>
            <a:lvl6pPr indent="0" lvl="5" marL="39370" marR="0" algn="l">
              <a:lnSpc>
                <a:spcPct val="102500"/>
              </a:lnSpc>
              <a:spcBef>
                <a:spcPts val="0"/>
              </a:spcBef>
              <a:buNone/>
              <a:defRPr b="0" i="0" sz="1200">
                <a:solidFill>
                  <a:srgbClr val="D24717"/>
                </a:solidFill>
                <a:latin typeface="Arial"/>
                <a:ea typeface="Arial"/>
                <a:cs typeface="Arial"/>
                <a:sym typeface="Arial"/>
              </a:defRPr>
            </a:lvl6pPr>
            <a:lvl7pPr indent="0" lvl="6" marL="39370" marR="0" algn="l">
              <a:lnSpc>
                <a:spcPct val="102500"/>
              </a:lnSpc>
              <a:spcBef>
                <a:spcPts val="0"/>
              </a:spcBef>
              <a:buNone/>
              <a:defRPr b="0" i="0" sz="1200">
                <a:solidFill>
                  <a:srgbClr val="D24717"/>
                </a:solidFill>
                <a:latin typeface="Arial"/>
                <a:ea typeface="Arial"/>
                <a:cs typeface="Arial"/>
                <a:sym typeface="Arial"/>
              </a:defRPr>
            </a:lvl7pPr>
            <a:lvl8pPr indent="0" lvl="7" marL="39370" marR="0" algn="l">
              <a:lnSpc>
                <a:spcPct val="102500"/>
              </a:lnSpc>
              <a:spcBef>
                <a:spcPts val="0"/>
              </a:spcBef>
              <a:buNone/>
              <a:defRPr b="0" i="0" sz="1200">
                <a:solidFill>
                  <a:srgbClr val="D24717"/>
                </a:solidFill>
                <a:latin typeface="Arial"/>
                <a:ea typeface="Arial"/>
                <a:cs typeface="Arial"/>
                <a:sym typeface="Arial"/>
              </a:defRPr>
            </a:lvl8pPr>
            <a:lvl9pPr indent="0" lvl="8" marL="39370" marR="0" algn="l">
              <a:lnSpc>
                <a:spcPct val="102500"/>
              </a:lnSpc>
              <a:spcBef>
                <a:spcPts val="0"/>
              </a:spcBef>
              <a:buNone/>
              <a:defRPr b="0" i="0" sz="1200">
                <a:solidFill>
                  <a:srgbClr val="D24717"/>
                </a:solidFill>
                <a:latin typeface="Arial"/>
                <a:ea typeface="Arial"/>
                <a:cs typeface="Arial"/>
                <a:sym typeface="Arial"/>
              </a:defRPr>
            </a:lvl9pPr>
          </a:lstStyle>
          <a:p>
            <a:pPr indent="0" lvl="0" marL="3937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23" name="Shape 23"/>
        <p:cNvGrpSpPr/>
        <p:nvPr/>
      </p:nvGrpSpPr>
      <p:grpSpPr>
        <a:xfrm>
          <a:off x="0" y="0"/>
          <a:ext cx="0" cy="0"/>
          <a:chOff x="0" y="0"/>
          <a:chExt cx="0" cy="0"/>
        </a:xfrm>
      </p:grpSpPr>
      <p:sp>
        <p:nvSpPr>
          <p:cNvPr id="24" name="Google Shape;24;p4"/>
          <p:cNvSpPr txBox="1"/>
          <p:nvPr>
            <p:ph type="ctrTitle"/>
          </p:nvPr>
        </p:nvSpPr>
        <p:spPr>
          <a:xfrm>
            <a:off x="914400" y="2125980"/>
            <a:ext cx="10363200" cy="144018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4"/>
          <p:cNvSpPr txBox="1"/>
          <p:nvPr>
            <p:ph idx="1" type="subTitle"/>
          </p:nvPr>
        </p:nvSpPr>
        <p:spPr>
          <a:xfrm>
            <a:off x="1828800" y="3840480"/>
            <a:ext cx="8534400" cy="17145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4"/>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4"/>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4"/>
          <p:cNvSpPr txBox="1"/>
          <p:nvPr>
            <p:ph idx="12" type="sldNum"/>
          </p:nvPr>
        </p:nvSpPr>
        <p:spPr>
          <a:xfrm>
            <a:off x="10827384" y="6333593"/>
            <a:ext cx="156209" cy="177800"/>
          </a:xfrm>
          <a:prstGeom prst="rect">
            <a:avLst/>
          </a:prstGeom>
          <a:noFill/>
          <a:ln>
            <a:noFill/>
          </a:ln>
        </p:spPr>
        <p:txBody>
          <a:bodyPr anchorCtr="0" anchor="t" bIns="0" lIns="0" spcFirstLastPara="1" rIns="0" wrap="square" tIns="0">
            <a:spAutoFit/>
          </a:bodyPr>
          <a:lstStyle>
            <a:lvl1pPr indent="0" lvl="0" marL="39370" marR="0" algn="l">
              <a:lnSpc>
                <a:spcPct val="102500"/>
              </a:lnSpc>
              <a:spcBef>
                <a:spcPts val="0"/>
              </a:spcBef>
              <a:buNone/>
              <a:defRPr b="0" i="0" sz="1200">
                <a:solidFill>
                  <a:srgbClr val="D24717"/>
                </a:solidFill>
                <a:latin typeface="Arial"/>
                <a:ea typeface="Arial"/>
                <a:cs typeface="Arial"/>
                <a:sym typeface="Arial"/>
              </a:defRPr>
            </a:lvl1pPr>
            <a:lvl2pPr indent="0" lvl="1" marL="39370" marR="0" algn="l">
              <a:lnSpc>
                <a:spcPct val="102500"/>
              </a:lnSpc>
              <a:spcBef>
                <a:spcPts val="0"/>
              </a:spcBef>
              <a:buNone/>
              <a:defRPr b="0" i="0" sz="1200">
                <a:solidFill>
                  <a:srgbClr val="D24717"/>
                </a:solidFill>
                <a:latin typeface="Arial"/>
                <a:ea typeface="Arial"/>
                <a:cs typeface="Arial"/>
                <a:sym typeface="Arial"/>
              </a:defRPr>
            </a:lvl2pPr>
            <a:lvl3pPr indent="0" lvl="2" marL="39370" marR="0" algn="l">
              <a:lnSpc>
                <a:spcPct val="102500"/>
              </a:lnSpc>
              <a:spcBef>
                <a:spcPts val="0"/>
              </a:spcBef>
              <a:buNone/>
              <a:defRPr b="0" i="0" sz="1200">
                <a:solidFill>
                  <a:srgbClr val="D24717"/>
                </a:solidFill>
                <a:latin typeface="Arial"/>
                <a:ea typeface="Arial"/>
                <a:cs typeface="Arial"/>
                <a:sym typeface="Arial"/>
              </a:defRPr>
            </a:lvl3pPr>
            <a:lvl4pPr indent="0" lvl="3" marL="39370" marR="0" algn="l">
              <a:lnSpc>
                <a:spcPct val="102500"/>
              </a:lnSpc>
              <a:spcBef>
                <a:spcPts val="0"/>
              </a:spcBef>
              <a:buNone/>
              <a:defRPr b="0" i="0" sz="1200">
                <a:solidFill>
                  <a:srgbClr val="D24717"/>
                </a:solidFill>
                <a:latin typeface="Arial"/>
                <a:ea typeface="Arial"/>
                <a:cs typeface="Arial"/>
                <a:sym typeface="Arial"/>
              </a:defRPr>
            </a:lvl4pPr>
            <a:lvl5pPr indent="0" lvl="4" marL="39370" marR="0" algn="l">
              <a:lnSpc>
                <a:spcPct val="102500"/>
              </a:lnSpc>
              <a:spcBef>
                <a:spcPts val="0"/>
              </a:spcBef>
              <a:buNone/>
              <a:defRPr b="0" i="0" sz="1200">
                <a:solidFill>
                  <a:srgbClr val="D24717"/>
                </a:solidFill>
                <a:latin typeface="Arial"/>
                <a:ea typeface="Arial"/>
                <a:cs typeface="Arial"/>
                <a:sym typeface="Arial"/>
              </a:defRPr>
            </a:lvl5pPr>
            <a:lvl6pPr indent="0" lvl="5" marL="39370" marR="0" algn="l">
              <a:lnSpc>
                <a:spcPct val="102500"/>
              </a:lnSpc>
              <a:spcBef>
                <a:spcPts val="0"/>
              </a:spcBef>
              <a:buNone/>
              <a:defRPr b="0" i="0" sz="1200">
                <a:solidFill>
                  <a:srgbClr val="D24717"/>
                </a:solidFill>
                <a:latin typeface="Arial"/>
                <a:ea typeface="Arial"/>
                <a:cs typeface="Arial"/>
                <a:sym typeface="Arial"/>
              </a:defRPr>
            </a:lvl6pPr>
            <a:lvl7pPr indent="0" lvl="6" marL="39370" marR="0" algn="l">
              <a:lnSpc>
                <a:spcPct val="102500"/>
              </a:lnSpc>
              <a:spcBef>
                <a:spcPts val="0"/>
              </a:spcBef>
              <a:buNone/>
              <a:defRPr b="0" i="0" sz="1200">
                <a:solidFill>
                  <a:srgbClr val="D24717"/>
                </a:solidFill>
                <a:latin typeface="Arial"/>
                <a:ea typeface="Arial"/>
                <a:cs typeface="Arial"/>
                <a:sym typeface="Arial"/>
              </a:defRPr>
            </a:lvl7pPr>
            <a:lvl8pPr indent="0" lvl="7" marL="39370" marR="0" algn="l">
              <a:lnSpc>
                <a:spcPct val="102500"/>
              </a:lnSpc>
              <a:spcBef>
                <a:spcPts val="0"/>
              </a:spcBef>
              <a:buNone/>
              <a:defRPr b="0" i="0" sz="1200">
                <a:solidFill>
                  <a:srgbClr val="D24717"/>
                </a:solidFill>
                <a:latin typeface="Arial"/>
                <a:ea typeface="Arial"/>
                <a:cs typeface="Arial"/>
                <a:sym typeface="Arial"/>
              </a:defRPr>
            </a:lvl8pPr>
            <a:lvl9pPr indent="0" lvl="8" marL="39370" marR="0" algn="l">
              <a:lnSpc>
                <a:spcPct val="102500"/>
              </a:lnSpc>
              <a:spcBef>
                <a:spcPts val="0"/>
              </a:spcBef>
              <a:buNone/>
              <a:defRPr b="0" i="0" sz="1200">
                <a:solidFill>
                  <a:srgbClr val="D24717"/>
                </a:solidFill>
                <a:latin typeface="Arial"/>
                <a:ea typeface="Arial"/>
                <a:cs typeface="Arial"/>
                <a:sym typeface="Arial"/>
              </a:defRPr>
            </a:lvl9pPr>
          </a:lstStyle>
          <a:p>
            <a:pPr indent="0" lvl="0" marL="3937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29" name="Shape 29"/>
        <p:cNvGrpSpPr/>
        <p:nvPr/>
      </p:nvGrpSpPr>
      <p:grpSpPr>
        <a:xfrm>
          <a:off x="0" y="0"/>
          <a:ext cx="0" cy="0"/>
          <a:chOff x="0" y="0"/>
          <a:chExt cx="0" cy="0"/>
        </a:xfrm>
      </p:grpSpPr>
      <p:sp>
        <p:nvSpPr>
          <p:cNvPr id="30" name="Google Shape;30;p5"/>
          <p:cNvSpPr txBox="1"/>
          <p:nvPr>
            <p:ph type="title"/>
          </p:nvPr>
        </p:nvSpPr>
        <p:spPr>
          <a:xfrm>
            <a:off x="1063955" y="193928"/>
            <a:ext cx="10064089" cy="756919"/>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4800">
                <a:solidFill>
                  <a:srgbClr val="001F5F"/>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5"/>
          <p:cNvSpPr txBox="1"/>
          <p:nvPr>
            <p:ph idx="1" type="body"/>
          </p:nvPr>
        </p:nvSpPr>
        <p:spPr>
          <a:xfrm>
            <a:off x="609600" y="1577340"/>
            <a:ext cx="530352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2" name="Google Shape;32;p5"/>
          <p:cNvSpPr txBox="1"/>
          <p:nvPr>
            <p:ph idx="2" type="body"/>
          </p:nvPr>
        </p:nvSpPr>
        <p:spPr>
          <a:xfrm>
            <a:off x="6278880" y="1577340"/>
            <a:ext cx="530352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3" name="Google Shape;33;p5"/>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5"/>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2" type="sldNum"/>
          </p:nvPr>
        </p:nvSpPr>
        <p:spPr>
          <a:xfrm>
            <a:off x="10827384" y="6333593"/>
            <a:ext cx="156209" cy="177800"/>
          </a:xfrm>
          <a:prstGeom prst="rect">
            <a:avLst/>
          </a:prstGeom>
          <a:noFill/>
          <a:ln>
            <a:noFill/>
          </a:ln>
        </p:spPr>
        <p:txBody>
          <a:bodyPr anchorCtr="0" anchor="t" bIns="0" lIns="0" spcFirstLastPara="1" rIns="0" wrap="square" tIns="0">
            <a:spAutoFit/>
          </a:bodyPr>
          <a:lstStyle>
            <a:lvl1pPr indent="0" lvl="0" marL="39370" marR="0" algn="l">
              <a:lnSpc>
                <a:spcPct val="102500"/>
              </a:lnSpc>
              <a:spcBef>
                <a:spcPts val="0"/>
              </a:spcBef>
              <a:buNone/>
              <a:defRPr b="0" i="0" sz="1200">
                <a:solidFill>
                  <a:srgbClr val="D24717"/>
                </a:solidFill>
                <a:latin typeface="Arial"/>
                <a:ea typeface="Arial"/>
                <a:cs typeface="Arial"/>
                <a:sym typeface="Arial"/>
              </a:defRPr>
            </a:lvl1pPr>
            <a:lvl2pPr indent="0" lvl="1" marL="39370" marR="0" algn="l">
              <a:lnSpc>
                <a:spcPct val="102500"/>
              </a:lnSpc>
              <a:spcBef>
                <a:spcPts val="0"/>
              </a:spcBef>
              <a:buNone/>
              <a:defRPr b="0" i="0" sz="1200">
                <a:solidFill>
                  <a:srgbClr val="D24717"/>
                </a:solidFill>
                <a:latin typeface="Arial"/>
                <a:ea typeface="Arial"/>
                <a:cs typeface="Arial"/>
                <a:sym typeface="Arial"/>
              </a:defRPr>
            </a:lvl2pPr>
            <a:lvl3pPr indent="0" lvl="2" marL="39370" marR="0" algn="l">
              <a:lnSpc>
                <a:spcPct val="102500"/>
              </a:lnSpc>
              <a:spcBef>
                <a:spcPts val="0"/>
              </a:spcBef>
              <a:buNone/>
              <a:defRPr b="0" i="0" sz="1200">
                <a:solidFill>
                  <a:srgbClr val="D24717"/>
                </a:solidFill>
                <a:latin typeface="Arial"/>
                <a:ea typeface="Arial"/>
                <a:cs typeface="Arial"/>
                <a:sym typeface="Arial"/>
              </a:defRPr>
            </a:lvl3pPr>
            <a:lvl4pPr indent="0" lvl="3" marL="39370" marR="0" algn="l">
              <a:lnSpc>
                <a:spcPct val="102500"/>
              </a:lnSpc>
              <a:spcBef>
                <a:spcPts val="0"/>
              </a:spcBef>
              <a:buNone/>
              <a:defRPr b="0" i="0" sz="1200">
                <a:solidFill>
                  <a:srgbClr val="D24717"/>
                </a:solidFill>
                <a:latin typeface="Arial"/>
                <a:ea typeface="Arial"/>
                <a:cs typeface="Arial"/>
                <a:sym typeface="Arial"/>
              </a:defRPr>
            </a:lvl4pPr>
            <a:lvl5pPr indent="0" lvl="4" marL="39370" marR="0" algn="l">
              <a:lnSpc>
                <a:spcPct val="102500"/>
              </a:lnSpc>
              <a:spcBef>
                <a:spcPts val="0"/>
              </a:spcBef>
              <a:buNone/>
              <a:defRPr b="0" i="0" sz="1200">
                <a:solidFill>
                  <a:srgbClr val="D24717"/>
                </a:solidFill>
                <a:latin typeface="Arial"/>
                <a:ea typeface="Arial"/>
                <a:cs typeface="Arial"/>
                <a:sym typeface="Arial"/>
              </a:defRPr>
            </a:lvl5pPr>
            <a:lvl6pPr indent="0" lvl="5" marL="39370" marR="0" algn="l">
              <a:lnSpc>
                <a:spcPct val="102500"/>
              </a:lnSpc>
              <a:spcBef>
                <a:spcPts val="0"/>
              </a:spcBef>
              <a:buNone/>
              <a:defRPr b="0" i="0" sz="1200">
                <a:solidFill>
                  <a:srgbClr val="D24717"/>
                </a:solidFill>
                <a:latin typeface="Arial"/>
                <a:ea typeface="Arial"/>
                <a:cs typeface="Arial"/>
                <a:sym typeface="Arial"/>
              </a:defRPr>
            </a:lvl6pPr>
            <a:lvl7pPr indent="0" lvl="6" marL="39370" marR="0" algn="l">
              <a:lnSpc>
                <a:spcPct val="102500"/>
              </a:lnSpc>
              <a:spcBef>
                <a:spcPts val="0"/>
              </a:spcBef>
              <a:buNone/>
              <a:defRPr b="0" i="0" sz="1200">
                <a:solidFill>
                  <a:srgbClr val="D24717"/>
                </a:solidFill>
                <a:latin typeface="Arial"/>
                <a:ea typeface="Arial"/>
                <a:cs typeface="Arial"/>
                <a:sym typeface="Arial"/>
              </a:defRPr>
            </a:lvl7pPr>
            <a:lvl8pPr indent="0" lvl="7" marL="39370" marR="0" algn="l">
              <a:lnSpc>
                <a:spcPct val="102500"/>
              </a:lnSpc>
              <a:spcBef>
                <a:spcPts val="0"/>
              </a:spcBef>
              <a:buNone/>
              <a:defRPr b="0" i="0" sz="1200">
                <a:solidFill>
                  <a:srgbClr val="D24717"/>
                </a:solidFill>
                <a:latin typeface="Arial"/>
                <a:ea typeface="Arial"/>
                <a:cs typeface="Arial"/>
                <a:sym typeface="Arial"/>
              </a:defRPr>
            </a:lvl8pPr>
            <a:lvl9pPr indent="0" lvl="8" marL="39370" marR="0" algn="l">
              <a:lnSpc>
                <a:spcPct val="102500"/>
              </a:lnSpc>
              <a:spcBef>
                <a:spcPts val="0"/>
              </a:spcBef>
              <a:buNone/>
              <a:defRPr b="0" i="0" sz="1200">
                <a:solidFill>
                  <a:srgbClr val="D24717"/>
                </a:solidFill>
                <a:latin typeface="Arial"/>
                <a:ea typeface="Arial"/>
                <a:cs typeface="Arial"/>
                <a:sym typeface="Arial"/>
              </a:defRPr>
            </a:lvl9pPr>
          </a:lstStyle>
          <a:p>
            <a:pPr indent="0" lvl="0" marL="3937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36" name="Shape 36"/>
        <p:cNvGrpSpPr/>
        <p:nvPr/>
      </p:nvGrpSpPr>
      <p:grpSpPr>
        <a:xfrm>
          <a:off x="0" y="0"/>
          <a:ext cx="0" cy="0"/>
          <a:chOff x="0" y="0"/>
          <a:chExt cx="0" cy="0"/>
        </a:xfrm>
      </p:grpSpPr>
      <p:sp>
        <p:nvSpPr>
          <p:cNvPr id="37" name="Google Shape;37;p6"/>
          <p:cNvSpPr txBox="1"/>
          <p:nvPr>
            <p:ph type="title"/>
          </p:nvPr>
        </p:nvSpPr>
        <p:spPr>
          <a:xfrm>
            <a:off x="1063955" y="193928"/>
            <a:ext cx="10064089" cy="756919"/>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4800">
                <a:solidFill>
                  <a:srgbClr val="001F5F"/>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6"/>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6"/>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6"/>
          <p:cNvSpPr txBox="1"/>
          <p:nvPr>
            <p:ph idx="12" type="sldNum"/>
          </p:nvPr>
        </p:nvSpPr>
        <p:spPr>
          <a:xfrm>
            <a:off x="10827384" y="6333593"/>
            <a:ext cx="156209" cy="177800"/>
          </a:xfrm>
          <a:prstGeom prst="rect">
            <a:avLst/>
          </a:prstGeom>
          <a:noFill/>
          <a:ln>
            <a:noFill/>
          </a:ln>
        </p:spPr>
        <p:txBody>
          <a:bodyPr anchorCtr="0" anchor="t" bIns="0" lIns="0" spcFirstLastPara="1" rIns="0" wrap="square" tIns="0">
            <a:spAutoFit/>
          </a:bodyPr>
          <a:lstStyle>
            <a:lvl1pPr indent="0" lvl="0" marL="39370" marR="0" algn="l">
              <a:lnSpc>
                <a:spcPct val="102500"/>
              </a:lnSpc>
              <a:spcBef>
                <a:spcPts val="0"/>
              </a:spcBef>
              <a:buNone/>
              <a:defRPr b="0" i="0" sz="1200">
                <a:solidFill>
                  <a:srgbClr val="D24717"/>
                </a:solidFill>
                <a:latin typeface="Arial"/>
                <a:ea typeface="Arial"/>
                <a:cs typeface="Arial"/>
                <a:sym typeface="Arial"/>
              </a:defRPr>
            </a:lvl1pPr>
            <a:lvl2pPr indent="0" lvl="1" marL="39370" marR="0" algn="l">
              <a:lnSpc>
                <a:spcPct val="102500"/>
              </a:lnSpc>
              <a:spcBef>
                <a:spcPts val="0"/>
              </a:spcBef>
              <a:buNone/>
              <a:defRPr b="0" i="0" sz="1200">
                <a:solidFill>
                  <a:srgbClr val="D24717"/>
                </a:solidFill>
                <a:latin typeface="Arial"/>
                <a:ea typeface="Arial"/>
                <a:cs typeface="Arial"/>
                <a:sym typeface="Arial"/>
              </a:defRPr>
            </a:lvl2pPr>
            <a:lvl3pPr indent="0" lvl="2" marL="39370" marR="0" algn="l">
              <a:lnSpc>
                <a:spcPct val="102500"/>
              </a:lnSpc>
              <a:spcBef>
                <a:spcPts val="0"/>
              </a:spcBef>
              <a:buNone/>
              <a:defRPr b="0" i="0" sz="1200">
                <a:solidFill>
                  <a:srgbClr val="D24717"/>
                </a:solidFill>
                <a:latin typeface="Arial"/>
                <a:ea typeface="Arial"/>
                <a:cs typeface="Arial"/>
                <a:sym typeface="Arial"/>
              </a:defRPr>
            </a:lvl3pPr>
            <a:lvl4pPr indent="0" lvl="3" marL="39370" marR="0" algn="l">
              <a:lnSpc>
                <a:spcPct val="102500"/>
              </a:lnSpc>
              <a:spcBef>
                <a:spcPts val="0"/>
              </a:spcBef>
              <a:buNone/>
              <a:defRPr b="0" i="0" sz="1200">
                <a:solidFill>
                  <a:srgbClr val="D24717"/>
                </a:solidFill>
                <a:latin typeface="Arial"/>
                <a:ea typeface="Arial"/>
                <a:cs typeface="Arial"/>
                <a:sym typeface="Arial"/>
              </a:defRPr>
            </a:lvl4pPr>
            <a:lvl5pPr indent="0" lvl="4" marL="39370" marR="0" algn="l">
              <a:lnSpc>
                <a:spcPct val="102500"/>
              </a:lnSpc>
              <a:spcBef>
                <a:spcPts val="0"/>
              </a:spcBef>
              <a:buNone/>
              <a:defRPr b="0" i="0" sz="1200">
                <a:solidFill>
                  <a:srgbClr val="D24717"/>
                </a:solidFill>
                <a:latin typeface="Arial"/>
                <a:ea typeface="Arial"/>
                <a:cs typeface="Arial"/>
                <a:sym typeface="Arial"/>
              </a:defRPr>
            </a:lvl5pPr>
            <a:lvl6pPr indent="0" lvl="5" marL="39370" marR="0" algn="l">
              <a:lnSpc>
                <a:spcPct val="102500"/>
              </a:lnSpc>
              <a:spcBef>
                <a:spcPts val="0"/>
              </a:spcBef>
              <a:buNone/>
              <a:defRPr b="0" i="0" sz="1200">
                <a:solidFill>
                  <a:srgbClr val="D24717"/>
                </a:solidFill>
                <a:latin typeface="Arial"/>
                <a:ea typeface="Arial"/>
                <a:cs typeface="Arial"/>
                <a:sym typeface="Arial"/>
              </a:defRPr>
            </a:lvl6pPr>
            <a:lvl7pPr indent="0" lvl="6" marL="39370" marR="0" algn="l">
              <a:lnSpc>
                <a:spcPct val="102500"/>
              </a:lnSpc>
              <a:spcBef>
                <a:spcPts val="0"/>
              </a:spcBef>
              <a:buNone/>
              <a:defRPr b="0" i="0" sz="1200">
                <a:solidFill>
                  <a:srgbClr val="D24717"/>
                </a:solidFill>
                <a:latin typeface="Arial"/>
                <a:ea typeface="Arial"/>
                <a:cs typeface="Arial"/>
                <a:sym typeface="Arial"/>
              </a:defRPr>
            </a:lvl7pPr>
            <a:lvl8pPr indent="0" lvl="7" marL="39370" marR="0" algn="l">
              <a:lnSpc>
                <a:spcPct val="102500"/>
              </a:lnSpc>
              <a:spcBef>
                <a:spcPts val="0"/>
              </a:spcBef>
              <a:buNone/>
              <a:defRPr b="0" i="0" sz="1200">
                <a:solidFill>
                  <a:srgbClr val="D24717"/>
                </a:solidFill>
                <a:latin typeface="Arial"/>
                <a:ea typeface="Arial"/>
                <a:cs typeface="Arial"/>
                <a:sym typeface="Arial"/>
              </a:defRPr>
            </a:lvl8pPr>
            <a:lvl9pPr indent="0" lvl="8" marL="39370" marR="0" algn="l">
              <a:lnSpc>
                <a:spcPct val="102500"/>
              </a:lnSpc>
              <a:spcBef>
                <a:spcPts val="0"/>
              </a:spcBef>
              <a:buNone/>
              <a:defRPr b="0" i="0" sz="1200">
                <a:solidFill>
                  <a:srgbClr val="D24717"/>
                </a:solidFill>
                <a:latin typeface="Arial"/>
                <a:ea typeface="Arial"/>
                <a:cs typeface="Arial"/>
                <a:sym typeface="Arial"/>
              </a:defRPr>
            </a:lvl9pPr>
          </a:lstStyle>
          <a:p>
            <a:pPr indent="0" lvl="0" marL="3937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p:nvPr/>
        </p:nvSpPr>
        <p:spPr>
          <a:xfrm>
            <a:off x="0" y="0"/>
            <a:ext cx="12192000" cy="6858000"/>
          </a:xfrm>
          <a:custGeom>
            <a:rect b="b" l="l" r="r" t="t"/>
            <a:pathLst>
              <a:path extrusionOk="0" h="6858000" w="12192000">
                <a:moveTo>
                  <a:pt x="12192000" y="0"/>
                </a:moveTo>
                <a:lnTo>
                  <a:pt x="0" y="0"/>
                </a:lnTo>
                <a:lnTo>
                  <a:pt x="0" y="6858000"/>
                </a:lnTo>
                <a:lnTo>
                  <a:pt x="12192000" y="6858000"/>
                </a:lnTo>
                <a:lnTo>
                  <a:pt x="12192000" y="0"/>
                </a:lnTo>
                <a:close/>
              </a:path>
            </a:pathLst>
          </a:custGeom>
          <a:solidFill>
            <a:srgbClr val="D24717"/>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 name="Google Shape;7;p1"/>
          <p:cNvSpPr/>
          <p:nvPr/>
        </p:nvSpPr>
        <p:spPr>
          <a:xfrm>
            <a:off x="231647" y="243840"/>
            <a:ext cx="11724640" cy="6377940"/>
          </a:xfrm>
          <a:custGeom>
            <a:rect b="b" l="l" r="r" t="t"/>
            <a:pathLst>
              <a:path extrusionOk="0" h="6377940" w="11724640">
                <a:moveTo>
                  <a:pt x="11724132" y="0"/>
                </a:moveTo>
                <a:lnTo>
                  <a:pt x="0" y="0"/>
                </a:lnTo>
                <a:lnTo>
                  <a:pt x="0" y="6377939"/>
                </a:lnTo>
                <a:lnTo>
                  <a:pt x="11724132" y="6377939"/>
                </a:lnTo>
                <a:lnTo>
                  <a:pt x="11724132"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 name="Google Shape;8;p1"/>
          <p:cNvSpPr txBox="1"/>
          <p:nvPr>
            <p:ph type="title"/>
          </p:nvPr>
        </p:nvSpPr>
        <p:spPr>
          <a:xfrm>
            <a:off x="1063955" y="193928"/>
            <a:ext cx="10064089" cy="756919"/>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0" i="0" sz="4800" u="none" cap="none" strike="noStrike">
                <a:solidFill>
                  <a:srgbClr val="001F5F"/>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9" name="Google Shape;9;p1"/>
          <p:cNvSpPr txBox="1"/>
          <p:nvPr>
            <p:ph idx="1" type="body"/>
          </p:nvPr>
        </p:nvSpPr>
        <p:spPr>
          <a:xfrm>
            <a:off x="1103756" y="1839594"/>
            <a:ext cx="9984486" cy="3866515"/>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400"/>
              <a:buNone/>
              <a:defRPr b="1" i="0" sz="2400" u="none" cap="none" strike="noStrike">
                <a:solidFill>
                  <a:schemeClr val="lt1"/>
                </a:solidFill>
                <a:latin typeface="Times New Roman"/>
                <a:ea typeface="Times New Roman"/>
                <a:cs typeface="Times New Roman"/>
                <a:sym typeface="Times New Roman"/>
              </a:defRPr>
            </a:lvl1pPr>
            <a:lvl2pPr indent="-228600" lvl="1" marL="914400" marR="0" rtl="0" algn="l">
              <a:spcBef>
                <a:spcPts val="0"/>
              </a:spcBef>
              <a:spcAft>
                <a:spcPts val="0"/>
              </a:spcAft>
              <a:buSzPts val="1400"/>
              <a:buNone/>
              <a:defRPr b="0" i="0" sz="1800" u="none" cap="none" strike="noStrike">
                <a:latin typeface="Arial"/>
                <a:ea typeface="Arial"/>
                <a:cs typeface="Arial"/>
                <a:sym typeface="Arial"/>
              </a:defRPr>
            </a:lvl2pPr>
            <a:lvl3pPr indent="-228600" lvl="2" marL="1371600" marR="0" rtl="0" algn="l">
              <a:spcBef>
                <a:spcPts val="0"/>
              </a:spcBef>
              <a:spcAft>
                <a:spcPts val="0"/>
              </a:spcAft>
              <a:buSzPts val="1400"/>
              <a:buNone/>
              <a:defRPr b="0" i="0" sz="1800" u="none" cap="none" strike="noStrike">
                <a:latin typeface="Arial"/>
                <a:ea typeface="Arial"/>
                <a:cs typeface="Arial"/>
                <a:sym typeface="Arial"/>
              </a:defRPr>
            </a:lvl3pPr>
            <a:lvl4pPr indent="-228600" lvl="3" marL="1828800" marR="0" rtl="0" algn="l">
              <a:spcBef>
                <a:spcPts val="0"/>
              </a:spcBef>
              <a:spcAft>
                <a:spcPts val="0"/>
              </a:spcAft>
              <a:buSzPts val="1400"/>
              <a:buNone/>
              <a:defRPr b="0" i="0" sz="1800" u="none" cap="none" strike="noStrike">
                <a:latin typeface="Arial"/>
                <a:ea typeface="Arial"/>
                <a:cs typeface="Arial"/>
                <a:sym typeface="Arial"/>
              </a:defRPr>
            </a:lvl4pPr>
            <a:lvl5pPr indent="-228600" lvl="4" marL="2286000" marR="0" rtl="0" algn="l">
              <a:spcBef>
                <a:spcPts val="0"/>
              </a:spcBef>
              <a:spcAft>
                <a:spcPts val="0"/>
              </a:spcAft>
              <a:buSzPts val="1400"/>
              <a:buNone/>
              <a:defRPr b="0" i="0" sz="1800" u="none" cap="none" strike="noStrike">
                <a:latin typeface="Arial"/>
                <a:ea typeface="Arial"/>
                <a:cs typeface="Arial"/>
                <a:sym typeface="Arial"/>
              </a:defRPr>
            </a:lvl5pPr>
            <a:lvl6pPr indent="-228600" lvl="5" marL="2743200" marR="0" rtl="0" algn="l">
              <a:spcBef>
                <a:spcPts val="0"/>
              </a:spcBef>
              <a:spcAft>
                <a:spcPts val="0"/>
              </a:spcAft>
              <a:buSzPts val="1400"/>
              <a:buNone/>
              <a:defRPr b="0" i="0" sz="1800" u="none" cap="none" strike="noStrike">
                <a:latin typeface="Arial"/>
                <a:ea typeface="Arial"/>
                <a:cs typeface="Arial"/>
                <a:sym typeface="Arial"/>
              </a:defRPr>
            </a:lvl6pPr>
            <a:lvl7pPr indent="-228600" lvl="6" marL="3200400" marR="0" rtl="0" algn="l">
              <a:spcBef>
                <a:spcPts val="0"/>
              </a:spcBef>
              <a:spcAft>
                <a:spcPts val="0"/>
              </a:spcAft>
              <a:buSzPts val="1400"/>
              <a:buNone/>
              <a:defRPr b="0" i="0" sz="1800" u="none" cap="none" strike="noStrike">
                <a:latin typeface="Arial"/>
                <a:ea typeface="Arial"/>
                <a:cs typeface="Arial"/>
                <a:sym typeface="Arial"/>
              </a:defRPr>
            </a:lvl7pPr>
            <a:lvl8pPr indent="-228600" lvl="7" marL="3657600" marR="0" rtl="0" algn="l">
              <a:spcBef>
                <a:spcPts val="0"/>
              </a:spcBef>
              <a:spcAft>
                <a:spcPts val="0"/>
              </a:spcAft>
              <a:buSzPts val="1400"/>
              <a:buNone/>
              <a:defRPr b="0" i="0" sz="1800" u="none" cap="none" strike="noStrike">
                <a:latin typeface="Arial"/>
                <a:ea typeface="Arial"/>
                <a:cs typeface="Arial"/>
                <a:sym typeface="Arial"/>
              </a:defRPr>
            </a:lvl8pPr>
            <a:lvl9pPr indent="-228600" lvl="8" marL="4114800" marR="0" rtl="0" algn="l">
              <a:spcBef>
                <a:spcPts val="0"/>
              </a:spcBef>
              <a:spcAft>
                <a:spcPts val="0"/>
              </a:spcAft>
              <a:buSzPts val="1400"/>
              <a:buNone/>
              <a:defRPr b="0" i="0" sz="1800" u="none" cap="none" strike="noStrike">
                <a:latin typeface="Arial"/>
                <a:ea typeface="Arial"/>
                <a:cs typeface="Arial"/>
                <a:sym typeface="Arial"/>
              </a:defRPr>
            </a:lvl9pPr>
          </a:lstStyle>
          <a:p/>
        </p:txBody>
      </p:sp>
      <p:sp>
        <p:nvSpPr>
          <p:cNvPr id="10" name="Google Shape;10;p1"/>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marR="0" rtl="0" algn="ctr">
              <a:spcBef>
                <a:spcPts val="0"/>
              </a:spcBef>
              <a:spcAft>
                <a:spcPts val="0"/>
              </a:spcAft>
              <a:buSzPts val="1400"/>
              <a:buNone/>
              <a:defRPr sz="1800">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1" name="Google Shape;11;p1"/>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sz="1800">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2" name="Google Shape;12;p1"/>
          <p:cNvSpPr txBox="1"/>
          <p:nvPr>
            <p:ph idx="12" type="sldNum"/>
          </p:nvPr>
        </p:nvSpPr>
        <p:spPr>
          <a:xfrm>
            <a:off x="10827384" y="6333593"/>
            <a:ext cx="156209" cy="177800"/>
          </a:xfrm>
          <a:prstGeom prst="rect">
            <a:avLst/>
          </a:prstGeom>
          <a:noFill/>
          <a:ln>
            <a:noFill/>
          </a:ln>
        </p:spPr>
        <p:txBody>
          <a:bodyPr anchorCtr="0" anchor="t" bIns="0" lIns="0" spcFirstLastPara="1" rIns="0" wrap="square" tIns="0">
            <a:spAutoFit/>
          </a:bodyPr>
          <a:lstStyle>
            <a:lvl1pPr indent="0" lvl="0" marL="39370" marR="0" rtl="0" algn="l">
              <a:lnSpc>
                <a:spcPct val="102500"/>
              </a:lnSpc>
              <a:spcBef>
                <a:spcPts val="0"/>
              </a:spcBef>
              <a:buNone/>
              <a:defRPr b="0" i="0" sz="1200" u="none">
                <a:solidFill>
                  <a:srgbClr val="D24717"/>
                </a:solidFill>
                <a:latin typeface="Arial"/>
                <a:ea typeface="Arial"/>
                <a:cs typeface="Arial"/>
                <a:sym typeface="Arial"/>
              </a:defRPr>
            </a:lvl1pPr>
            <a:lvl2pPr indent="0" lvl="1" marL="39370" marR="0" rtl="0" algn="l">
              <a:lnSpc>
                <a:spcPct val="102500"/>
              </a:lnSpc>
              <a:spcBef>
                <a:spcPts val="0"/>
              </a:spcBef>
              <a:buNone/>
              <a:defRPr b="0" i="0" sz="1200" u="none">
                <a:solidFill>
                  <a:srgbClr val="D24717"/>
                </a:solidFill>
                <a:latin typeface="Arial"/>
                <a:ea typeface="Arial"/>
                <a:cs typeface="Arial"/>
                <a:sym typeface="Arial"/>
              </a:defRPr>
            </a:lvl2pPr>
            <a:lvl3pPr indent="0" lvl="2" marL="39370" marR="0" rtl="0" algn="l">
              <a:lnSpc>
                <a:spcPct val="102500"/>
              </a:lnSpc>
              <a:spcBef>
                <a:spcPts val="0"/>
              </a:spcBef>
              <a:buNone/>
              <a:defRPr b="0" i="0" sz="1200" u="none">
                <a:solidFill>
                  <a:srgbClr val="D24717"/>
                </a:solidFill>
                <a:latin typeface="Arial"/>
                <a:ea typeface="Arial"/>
                <a:cs typeface="Arial"/>
                <a:sym typeface="Arial"/>
              </a:defRPr>
            </a:lvl3pPr>
            <a:lvl4pPr indent="0" lvl="3" marL="39370" marR="0" rtl="0" algn="l">
              <a:lnSpc>
                <a:spcPct val="102500"/>
              </a:lnSpc>
              <a:spcBef>
                <a:spcPts val="0"/>
              </a:spcBef>
              <a:buNone/>
              <a:defRPr b="0" i="0" sz="1200" u="none">
                <a:solidFill>
                  <a:srgbClr val="D24717"/>
                </a:solidFill>
                <a:latin typeface="Arial"/>
                <a:ea typeface="Arial"/>
                <a:cs typeface="Arial"/>
                <a:sym typeface="Arial"/>
              </a:defRPr>
            </a:lvl4pPr>
            <a:lvl5pPr indent="0" lvl="4" marL="39370" marR="0" rtl="0" algn="l">
              <a:lnSpc>
                <a:spcPct val="102500"/>
              </a:lnSpc>
              <a:spcBef>
                <a:spcPts val="0"/>
              </a:spcBef>
              <a:buNone/>
              <a:defRPr b="0" i="0" sz="1200" u="none">
                <a:solidFill>
                  <a:srgbClr val="D24717"/>
                </a:solidFill>
                <a:latin typeface="Arial"/>
                <a:ea typeface="Arial"/>
                <a:cs typeface="Arial"/>
                <a:sym typeface="Arial"/>
              </a:defRPr>
            </a:lvl5pPr>
            <a:lvl6pPr indent="0" lvl="5" marL="39370" marR="0" rtl="0" algn="l">
              <a:lnSpc>
                <a:spcPct val="102500"/>
              </a:lnSpc>
              <a:spcBef>
                <a:spcPts val="0"/>
              </a:spcBef>
              <a:buNone/>
              <a:defRPr b="0" i="0" sz="1200" u="none">
                <a:solidFill>
                  <a:srgbClr val="D24717"/>
                </a:solidFill>
                <a:latin typeface="Arial"/>
                <a:ea typeface="Arial"/>
                <a:cs typeface="Arial"/>
                <a:sym typeface="Arial"/>
              </a:defRPr>
            </a:lvl6pPr>
            <a:lvl7pPr indent="0" lvl="6" marL="39370" marR="0" rtl="0" algn="l">
              <a:lnSpc>
                <a:spcPct val="102500"/>
              </a:lnSpc>
              <a:spcBef>
                <a:spcPts val="0"/>
              </a:spcBef>
              <a:buNone/>
              <a:defRPr b="0" i="0" sz="1200" u="none">
                <a:solidFill>
                  <a:srgbClr val="D24717"/>
                </a:solidFill>
                <a:latin typeface="Arial"/>
                <a:ea typeface="Arial"/>
                <a:cs typeface="Arial"/>
                <a:sym typeface="Arial"/>
              </a:defRPr>
            </a:lvl7pPr>
            <a:lvl8pPr indent="0" lvl="7" marL="39370" marR="0" rtl="0" algn="l">
              <a:lnSpc>
                <a:spcPct val="102500"/>
              </a:lnSpc>
              <a:spcBef>
                <a:spcPts val="0"/>
              </a:spcBef>
              <a:buNone/>
              <a:defRPr b="0" i="0" sz="1200" u="none">
                <a:solidFill>
                  <a:srgbClr val="D24717"/>
                </a:solidFill>
                <a:latin typeface="Arial"/>
                <a:ea typeface="Arial"/>
                <a:cs typeface="Arial"/>
                <a:sym typeface="Arial"/>
              </a:defRPr>
            </a:lvl8pPr>
            <a:lvl9pPr indent="0" lvl="8" marL="39370" marR="0" rtl="0" algn="l">
              <a:lnSpc>
                <a:spcPct val="102500"/>
              </a:lnSpc>
              <a:spcBef>
                <a:spcPts val="0"/>
              </a:spcBef>
              <a:buNone/>
              <a:defRPr b="0" i="0" sz="1200" u="none">
                <a:solidFill>
                  <a:srgbClr val="D24717"/>
                </a:solidFill>
                <a:latin typeface="Arial"/>
                <a:ea typeface="Arial"/>
                <a:cs typeface="Arial"/>
                <a:sym typeface="Arial"/>
              </a:defRPr>
            </a:lvl9pPr>
          </a:lstStyle>
          <a:p>
            <a:pPr indent="0" lvl="0" marL="39370" rtl="0" algn="l">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0" Type="http://schemas.openxmlformats.org/officeDocument/2006/relationships/image" Target="../media/image16.png"/><Relationship Id="rId22" Type="http://schemas.openxmlformats.org/officeDocument/2006/relationships/image" Target="../media/image23.png"/><Relationship Id="rId21" Type="http://schemas.openxmlformats.org/officeDocument/2006/relationships/image" Target="../media/image22.png"/><Relationship Id="rId24" Type="http://schemas.openxmlformats.org/officeDocument/2006/relationships/image" Target="../media/image13.png"/><Relationship Id="rId23" Type="http://schemas.openxmlformats.org/officeDocument/2006/relationships/image" Target="../media/image19.png"/><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jpg"/><Relationship Id="rId4" Type="http://schemas.openxmlformats.org/officeDocument/2006/relationships/image" Target="../media/image2.png"/><Relationship Id="rId9" Type="http://schemas.openxmlformats.org/officeDocument/2006/relationships/image" Target="../media/image10.png"/><Relationship Id="rId26" Type="http://schemas.openxmlformats.org/officeDocument/2006/relationships/image" Target="../media/image24.png"/><Relationship Id="rId25" Type="http://schemas.openxmlformats.org/officeDocument/2006/relationships/image" Target="../media/image12.png"/><Relationship Id="rId28" Type="http://schemas.openxmlformats.org/officeDocument/2006/relationships/image" Target="../media/image27.png"/><Relationship Id="rId27" Type="http://schemas.openxmlformats.org/officeDocument/2006/relationships/image" Target="../media/image26.png"/><Relationship Id="rId5" Type="http://schemas.openxmlformats.org/officeDocument/2006/relationships/image" Target="../media/image4.png"/><Relationship Id="rId6" Type="http://schemas.openxmlformats.org/officeDocument/2006/relationships/image" Target="../media/image1.png"/><Relationship Id="rId7" Type="http://schemas.openxmlformats.org/officeDocument/2006/relationships/image" Target="../media/image9.png"/><Relationship Id="rId8" Type="http://schemas.openxmlformats.org/officeDocument/2006/relationships/image" Target="../media/image3.png"/><Relationship Id="rId11" Type="http://schemas.openxmlformats.org/officeDocument/2006/relationships/image" Target="../media/image5.png"/><Relationship Id="rId10" Type="http://schemas.openxmlformats.org/officeDocument/2006/relationships/image" Target="../media/image8.png"/><Relationship Id="rId13" Type="http://schemas.openxmlformats.org/officeDocument/2006/relationships/image" Target="../media/image7.png"/><Relationship Id="rId12" Type="http://schemas.openxmlformats.org/officeDocument/2006/relationships/image" Target="../media/image11.png"/><Relationship Id="rId15" Type="http://schemas.openxmlformats.org/officeDocument/2006/relationships/image" Target="../media/image20.png"/><Relationship Id="rId14" Type="http://schemas.openxmlformats.org/officeDocument/2006/relationships/image" Target="../media/image21.png"/><Relationship Id="rId17" Type="http://schemas.openxmlformats.org/officeDocument/2006/relationships/image" Target="../media/image14.png"/><Relationship Id="rId16" Type="http://schemas.openxmlformats.org/officeDocument/2006/relationships/image" Target="../media/image18.png"/><Relationship Id="rId19" Type="http://schemas.openxmlformats.org/officeDocument/2006/relationships/image" Target="../media/image17.png"/><Relationship Id="rId18" Type="http://schemas.openxmlformats.org/officeDocument/2006/relationships/image" Target="../media/image1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8.png"/><Relationship Id="rId4" Type="http://schemas.openxmlformats.org/officeDocument/2006/relationships/image" Target="../media/image92.png"/><Relationship Id="rId5" Type="http://schemas.openxmlformats.org/officeDocument/2006/relationships/image" Target="../media/image93.png"/><Relationship Id="rId6" Type="http://schemas.openxmlformats.org/officeDocument/2006/relationships/image" Target="../media/image96.png"/><Relationship Id="rId7" Type="http://schemas.openxmlformats.org/officeDocument/2006/relationships/image" Target="../media/image89.png"/><Relationship Id="rId8" Type="http://schemas.openxmlformats.org/officeDocument/2006/relationships/image" Target="../media/image9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28.png"/><Relationship Id="rId4" Type="http://schemas.openxmlformats.org/officeDocument/2006/relationships/image" Target="../media/image92.png"/><Relationship Id="rId5" Type="http://schemas.openxmlformats.org/officeDocument/2006/relationships/image" Target="../media/image93.png"/><Relationship Id="rId6" Type="http://schemas.openxmlformats.org/officeDocument/2006/relationships/image" Target="../media/image96.png"/><Relationship Id="rId7" Type="http://schemas.openxmlformats.org/officeDocument/2006/relationships/image" Target="../media/image89.png"/><Relationship Id="rId8" Type="http://schemas.openxmlformats.org/officeDocument/2006/relationships/image" Target="../media/image9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28.png"/><Relationship Id="rId4" Type="http://schemas.openxmlformats.org/officeDocument/2006/relationships/image" Target="../media/image102.png"/><Relationship Id="rId9" Type="http://schemas.openxmlformats.org/officeDocument/2006/relationships/image" Target="../media/image100.png"/><Relationship Id="rId5" Type="http://schemas.openxmlformats.org/officeDocument/2006/relationships/image" Target="../media/image97.png"/><Relationship Id="rId6" Type="http://schemas.openxmlformats.org/officeDocument/2006/relationships/image" Target="../media/image99.png"/><Relationship Id="rId7" Type="http://schemas.openxmlformats.org/officeDocument/2006/relationships/image" Target="../media/image101.png"/><Relationship Id="rId8" Type="http://schemas.openxmlformats.org/officeDocument/2006/relationships/image" Target="../media/image10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28.png"/><Relationship Id="rId4" Type="http://schemas.openxmlformats.org/officeDocument/2006/relationships/image" Target="../media/image10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28.png"/><Relationship Id="rId4" Type="http://schemas.openxmlformats.org/officeDocument/2006/relationships/image" Target="../media/image10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8.png"/><Relationship Id="rId4" Type="http://schemas.openxmlformats.org/officeDocument/2006/relationships/image" Target="../media/image10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8.png"/><Relationship Id="rId4" Type="http://schemas.openxmlformats.org/officeDocument/2006/relationships/image" Target="../media/image106.png"/><Relationship Id="rId5" Type="http://schemas.openxmlformats.org/officeDocument/2006/relationships/image" Target="../media/image98.png"/><Relationship Id="rId6" Type="http://schemas.openxmlformats.org/officeDocument/2006/relationships/image" Target="../media/image105.png"/><Relationship Id="rId7" Type="http://schemas.openxmlformats.org/officeDocument/2006/relationships/image" Target="../media/image108.png"/><Relationship Id="rId8" Type="http://schemas.openxmlformats.org/officeDocument/2006/relationships/image" Target="../media/image10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28.png"/><Relationship Id="rId4" Type="http://schemas.openxmlformats.org/officeDocument/2006/relationships/image" Target="../media/image112.png"/><Relationship Id="rId5" Type="http://schemas.openxmlformats.org/officeDocument/2006/relationships/image" Target="../media/image107.png"/><Relationship Id="rId6" Type="http://schemas.openxmlformats.org/officeDocument/2006/relationships/image" Target="../media/image110.png"/><Relationship Id="rId7" Type="http://schemas.openxmlformats.org/officeDocument/2006/relationships/image" Target="../media/image111.png"/><Relationship Id="rId8" Type="http://schemas.openxmlformats.org/officeDocument/2006/relationships/image" Target="../media/image1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28.png"/><Relationship Id="rId4" Type="http://schemas.openxmlformats.org/officeDocument/2006/relationships/image" Target="../media/image102.png"/></Relationships>
</file>

<file path=ppt/slides/_rels/slide19.xml.rels><?xml version="1.0" encoding="UTF-8" standalone="yes"?><Relationships xmlns="http://schemas.openxmlformats.org/package/2006/relationships"><Relationship Id="rId40" Type="http://schemas.openxmlformats.org/officeDocument/2006/relationships/image" Target="../media/image148.png"/><Relationship Id="rId42" Type="http://schemas.openxmlformats.org/officeDocument/2006/relationships/image" Target="../media/image152.png"/><Relationship Id="rId41" Type="http://schemas.openxmlformats.org/officeDocument/2006/relationships/image" Target="../media/image150.png"/><Relationship Id="rId44" Type="http://schemas.openxmlformats.org/officeDocument/2006/relationships/image" Target="../media/image155.png"/><Relationship Id="rId43" Type="http://schemas.openxmlformats.org/officeDocument/2006/relationships/image" Target="../media/image153.png"/><Relationship Id="rId46" Type="http://schemas.openxmlformats.org/officeDocument/2006/relationships/image" Target="../media/image160.png"/><Relationship Id="rId45" Type="http://schemas.openxmlformats.org/officeDocument/2006/relationships/image" Target="../media/image159.png"/><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28.png"/><Relationship Id="rId4" Type="http://schemas.openxmlformats.org/officeDocument/2006/relationships/image" Target="../media/image114.png"/><Relationship Id="rId9" Type="http://schemas.openxmlformats.org/officeDocument/2006/relationships/image" Target="../media/image122.png"/><Relationship Id="rId48" Type="http://schemas.openxmlformats.org/officeDocument/2006/relationships/image" Target="../media/image154.png"/><Relationship Id="rId47" Type="http://schemas.openxmlformats.org/officeDocument/2006/relationships/image" Target="../media/image158.png"/><Relationship Id="rId49" Type="http://schemas.openxmlformats.org/officeDocument/2006/relationships/image" Target="../media/image169.png"/><Relationship Id="rId5" Type="http://schemas.openxmlformats.org/officeDocument/2006/relationships/image" Target="../media/image118.png"/><Relationship Id="rId6" Type="http://schemas.openxmlformats.org/officeDocument/2006/relationships/image" Target="../media/image121.png"/><Relationship Id="rId7" Type="http://schemas.openxmlformats.org/officeDocument/2006/relationships/image" Target="../media/image120.png"/><Relationship Id="rId8" Type="http://schemas.openxmlformats.org/officeDocument/2006/relationships/image" Target="../media/image119.png"/><Relationship Id="rId31" Type="http://schemas.openxmlformats.org/officeDocument/2006/relationships/image" Target="../media/image144.png"/><Relationship Id="rId30" Type="http://schemas.openxmlformats.org/officeDocument/2006/relationships/image" Target="../media/image143.png"/><Relationship Id="rId33" Type="http://schemas.openxmlformats.org/officeDocument/2006/relationships/image" Target="../media/image138.png"/><Relationship Id="rId32" Type="http://schemas.openxmlformats.org/officeDocument/2006/relationships/image" Target="../media/image142.png"/><Relationship Id="rId35" Type="http://schemas.openxmlformats.org/officeDocument/2006/relationships/image" Target="../media/image147.png"/><Relationship Id="rId34" Type="http://schemas.openxmlformats.org/officeDocument/2006/relationships/image" Target="../media/image136.png"/><Relationship Id="rId37" Type="http://schemas.openxmlformats.org/officeDocument/2006/relationships/image" Target="../media/image151.png"/><Relationship Id="rId36" Type="http://schemas.openxmlformats.org/officeDocument/2006/relationships/image" Target="../media/image141.png"/><Relationship Id="rId39" Type="http://schemas.openxmlformats.org/officeDocument/2006/relationships/image" Target="../media/image149.png"/><Relationship Id="rId38" Type="http://schemas.openxmlformats.org/officeDocument/2006/relationships/image" Target="../media/image145.png"/><Relationship Id="rId20" Type="http://schemas.openxmlformats.org/officeDocument/2006/relationships/image" Target="../media/image127.png"/><Relationship Id="rId22" Type="http://schemas.openxmlformats.org/officeDocument/2006/relationships/image" Target="../media/image132.png"/><Relationship Id="rId21" Type="http://schemas.openxmlformats.org/officeDocument/2006/relationships/image" Target="../media/image133.png"/><Relationship Id="rId24" Type="http://schemas.openxmlformats.org/officeDocument/2006/relationships/image" Target="../media/image130.png"/><Relationship Id="rId23" Type="http://schemas.openxmlformats.org/officeDocument/2006/relationships/image" Target="../media/image135.png"/><Relationship Id="rId26" Type="http://schemas.openxmlformats.org/officeDocument/2006/relationships/image" Target="../media/image140.png"/><Relationship Id="rId25" Type="http://schemas.openxmlformats.org/officeDocument/2006/relationships/image" Target="../media/image134.png"/><Relationship Id="rId28" Type="http://schemas.openxmlformats.org/officeDocument/2006/relationships/image" Target="../media/image139.png"/><Relationship Id="rId27" Type="http://schemas.openxmlformats.org/officeDocument/2006/relationships/image" Target="../media/image131.png"/><Relationship Id="rId29" Type="http://schemas.openxmlformats.org/officeDocument/2006/relationships/image" Target="../media/image146.png"/><Relationship Id="rId51" Type="http://schemas.openxmlformats.org/officeDocument/2006/relationships/image" Target="../media/image156.png"/><Relationship Id="rId50" Type="http://schemas.openxmlformats.org/officeDocument/2006/relationships/image" Target="../media/image162.png"/><Relationship Id="rId53" Type="http://schemas.openxmlformats.org/officeDocument/2006/relationships/image" Target="../media/image168.png"/><Relationship Id="rId52" Type="http://schemas.openxmlformats.org/officeDocument/2006/relationships/image" Target="../media/image166.png"/><Relationship Id="rId11" Type="http://schemas.openxmlformats.org/officeDocument/2006/relationships/image" Target="../media/image123.png"/><Relationship Id="rId10" Type="http://schemas.openxmlformats.org/officeDocument/2006/relationships/image" Target="../media/image117.png"/><Relationship Id="rId54" Type="http://schemas.openxmlformats.org/officeDocument/2006/relationships/image" Target="../media/image161.png"/><Relationship Id="rId13" Type="http://schemas.openxmlformats.org/officeDocument/2006/relationships/image" Target="../media/image125.png"/><Relationship Id="rId12" Type="http://schemas.openxmlformats.org/officeDocument/2006/relationships/image" Target="../media/image124.png"/><Relationship Id="rId15" Type="http://schemas.openxmlformats.org/officeDocument/2006/relationships/image" Target="../media/image115.png"/><Relationship Id="rId14" Type="http://schemas.openxmlformats.org/officeDocument/2006/relationships/image" Target="../media/image116.png"/><Relationship Id="rId17" Type="http://schemas.openxmlformats.org/officeDocument/2006/relationships/image" Target="../media/image128.png"/><Relationship Id="rId16" Type="http://schemas.openxmlformats.org/officeDocument/2006/relationships/image" Target="../media/image126.png"/><Relationship Id="rId19" Type="http://schemas.openxmlformats.org/officeDocument/2006/relationships/image" Target="../media/image137.png"/><Relationship Id="rId18" Type="http://schemas.openxmlformats.org/officeDocument/2006/relationships/image" Target="../media/image12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8.png"/><Relationship Id="rId4" Type="http://schemas.openxmlformats.org/officeDocument/2006/relationships/image" Target="../media/image25.jpg"/><Relationship Id="rId5" Type="http://schemas.openxmlformats.org/officeDocument/2006/relationships/image" Target="../media/image35.png"/><Relationship Id="rId6" Type="http://schemas.openxmlformats.org/officeDocument/2006/relationships/image" Target="../media/image34.png"/><Relationship Id="rId7" Type="http://schemas.openxmlformats.org/officeDocument/2006/relationships/image" Target="../media/image31.png"/></Relationships>
</file>

<file path=ppt/slides/_rels/slide20.xml.rels><?xml version="1.0" encoding="UTF-8" standalone="yes"?><Relationships xmlns="http://schemas.openxmlformats.org/package/2006/relationships"><Relationship Id="rId40" Type="http://schemas.openxmlformats.org/officeDocument/2006/relationships/image" Target="../media/image195.png"/><Relationship Id="rId42" Type="http://schemas.openxmlformats.org/officeDocument/2006/relationships/image" Target="../media/image204.png"/><Relationship Id="rId41" Type="http://schemas.openxmlformats.org/officeDocument/2006/relationships/image" Target="../media/image203.png"/><Relationship Id="rId44" Type="http://schemas.openxmlformats.org/officeDocument/2006/relationships/image" Target="../media/image201.png"/><Relationship Id="rId43" Type="http://schemas.openxmlformats.org/officeDocument/2006/relationships/image" Target="../media/image205.png"/><Relationship Id="rId46" Type="http://schemas.openxmlformats.org/officeDocument/2006/relationships/image" Target="../media/image206.png"/><Relationship Id="rId45" Type="http://schemas.openxmlformats.org/officeDocument/2006/relationships/image" Target="../media/image207.png"/><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28.png"/><Relationship Id="rId4" Type="http://schemas.openxmlformats.org/officeDocument/2006/relationships/image" Target="../media/image163.png"/><Relationship Id="rId9" Type="http://schemas.openxmlformats.org/officeDocument/2006/relationships/image" Target="../media/image173.png"/><Relationship Id="rId48" Type="http://schemas.openxmlformats.org/officeDocument/2006/relationships/image" Target="../media/image208.png"/><Relationship Id="rId47" Type="http://schemas.openxmlformats.org/officeDocument/2006/relationships/image" Target="../media/image209.png"/><Relationship Id="rId49" Type="http://schemas.openxmlformats.org/officeDocument/2006/relationships/image" Target="../media/image213.png"/><Relationship Id="rId5" Type="http://schemas.openxmlformats.org/officeDocument/2006/relationships/image" Target="../media/image157.png"/><Relationship Id="rId6" Type="http://schemas.openxmlformats.org/officeDocument/2006/relationships/image" Target="../media/image167.png"/><Relationship Id="rId7" Type="http://schemas.openxmlformats.org/officeDocument/2006/relationships/image" Target="../media/image165.png"/><Relationship Id="rId8" Type="http://schemas.openxmlformats.org/officeDocument/2006/relationships/image" Target="../media/image164.png"/><Relationship Id="rId31" Type="http://schemas.openxmlformats.org/officeDocument/2006/relationships/image" Target="../media/image190.png"/><Relationship Id="rId30" Type="http://schemas.openxmlformats.org/officeDocument/2006/relationships/image" Target="../media/image197.png"/><Relationship Id="rId33" Type="http://schemas.openxmlformats.org/officeDocument/2006/relationships/image" Target="../media/image194.png"/><Relationship Id="rId32" Type="http://schemas.openxmlformats.org/officeDocument/2006/relationships/image" Target="../media/image192.png"/><Relationship Id="rId35" Type="http://schemas.openxmlformats.org/officeDocument/2006/relationships/image" Target="../media/image199.png"/><Relationship Id="rId34" Type="http://schemas.openxmlformats.org/officeDocument/2006/relationships/image" Target="../media/image198.png"/><Relationship Id="rId37" Type="http://schemas.openxmlformats.org/officeDocument/2006/relationships/image" Target="../media/image200.png"/><Relationship Id="rId36" Type="http://schemas.openxmlformats.org/officeDocument/2006/relationships/image" Target="../media/image191.png"/><Relationship Id="rId39" Type="http://schemas.openxmlformats.org/officeDocument/2006/relationships/image" Target="../media/image202.png"/><Relationship Id="rId38" Type="http://schemas.openxmlformats.org/officeDocument/2006/relationships/image" Target="../media/image196.png"/><Relationship Id="rId62" Type="http://schemas.openxmlformats.org/officeDocument/2006/relationships/image" Target="../media/image224.png"/><Relationship Id="rId61" Type="http://schemas.openxmlformats.org/officeDocument/2006/relationships/image" Target="../media/image217.png"/><Relationship Id="rId20" Type="http://schemas.openxmlformats.org/officeDocument/2006/relationships/image" Target="../media/image180.png"/><Relationship Id="rId64" Type="http://schemas.openxmlformats.org/officeDocument/2006/relationships/image" Target="../media/image229.png"/><Relationship Id="rId63" Type="http://schemas.openxmlformats.org/officeDocument/2006/relationships/image" Target="../media/image227.png"/><Relationship Id="rId22" Type="http://schemas.openxmlformats.org/officeDocument/2006/relationships/image" Target="../media/image186.png"/><Relationship Id="rId66" Type="http://schemas.openxmlformats.org/officeDocument/2006/relationships/image" Target="../media/image223.png"/><Relationship Id="rId21" Type="http://schemas.openxmlformats.org/officeDocument/2006/relationships/image" Target="../media/image184.png"/><Relationship Id="rId65" Type="http://schemas.openxmlformats.org/officeDocument/2006/relationships/image" Target="../media/image228.png"/><Relationship Id="rId24" Type="http://schemas.openxmlformats.org/officeDocument/2006/relationships/image" Target="../media/image187.png"/><Relationship Id="rId68" Type="http://schemas.openxmlformats.org/officeDocument/2006/relationships/image" Target="../media/image225.png"/><Relationship Id="rId23" Type="http://schemas.openxmlformats.org/officeDocument/2006/relationships/image" Target="../media/image179.png"/><Relationship Id="rId67" Type="http://schemas.openxmlformats.org/officeDocument/2006/relationships/image" Target="../media/image226.png"/><Relationship Id="rId60" Type="http://schemas.openxmlformats.org/officeDocument/2006/relationships/image" Target="../media/image221.png"/><Relationship Id="rId26" Type="http://schemas.openxmlformats.org/officeDocument/2006/relationships/image" Target="../media/image181.png"/><Relationship Id="rId25" Type="http://schemas.openxmlformats.org/officeDocument/2006/relationships/image" Target="../media/image183.png"/><Relationship Id="rId69" Type="http://schemas.openxmlformats.org/officeDocument/2006/relationships/image" Target="../media/image230.png"/><Relationship Id="rId28" Type="http://schemas.openxmlformats.org/officeDocument/2006/relationships/image" Target="../media/image188.png"/><Relationship Id="rId27" Type="http://schemas.openxmlformats.org/officeDocument/2006/relationships/image" Target="../media/image189.png"/><Relationship Id="rId29" Type="http://schemas.openxmlformats.org/officeDocument/2006/relationships/image" Target="../media/image193.png"/><Relationship Id="rId51" Type="http://schemas.openxmlformats.org/officeDocument/2006/relationships/image" Target="../media/image210.png"/><Relationship Id="rId50" Type="http://schemas.openxmlformats.org/officeDocument/2006/relationships/image" Target="../media/image214.png"/><Relationship Id="rId53" Type="http://schemas.openxmlformats.org/officeDocument/2006/relationships/image" Target="../media/image215.png"/><Relationship Id="rId52" Type="http://schemas.openxmlformats.org/officeDocument/2006/relationships/image" Target="../media/image220.png"/><Relationship Id="rId11" Type="http://schemas.openxmlformats.org/officeDocument/2006/relationships/image" Target="../media/image176.png"/><Relationship Id="rId55" Type="http://schemas.openxmlformats.org/officeDocument/2006/relationships/image" Target="../media/image216.png"/><Relationship Id="rId10" Type="http://schemas.openxmlformats.org/officeDocument/2006/relationships/image" Target="../media/image170.png"/><Relationship Id="rId54" Type="http://schemas.openxmlformats.org/officeDocument/2006/relationships/image" Target="../media/image211.png"/><Relationship Id="rId13" Type="http://schemas.openxmlformats.org/officeDocument/2006/relationships/image" Target="../media/image174.png"/><Relationship Id="rId57" Type="http://schemas.openxmlformats.org/officeDocument/2006/relationships/image" Target="../media/image219.png"/><Relationship Id="rId12" Type="http://schemas.openxmlformats.org/officeDocument/2006/relationships/image" Target="../media/image175.png"/><Relationship Id="rId56" Type="http://schemas.openxmlformats.org/officeDocument/2006/relationships/image" Target="../media/image222.png"/><Relationship Id="rId15" Type="http://schemas.openxmlformats.org/officeDocument/2006/relationships/image" Target="../media/image178.png"/><Relationship Id="rId59" Type="http://schemas.openxmlformats.org/officeDocument/2006/relationships/image" Target="../media/image218.png"/><Relationship Id="rId14" Type="http://schemas.openxmlformats.org/officeDocument/2006/relationships/image" Target="../media/image171.png"/><Relationship Id="rId58" Type="http://schemas.openxmlformats.org/officeDocument/2006/relationships/image" Target="../media/image212.png"/><Relationship Id="rId17" Type="http://schemas.openxmlformats.org/officeDocument/2006/relationships/image" Target="../media/image177.png"/><Relationship Id="rId16" Type="http://schemas.openxmlformats.org/officeDocument/2006/relationships/image" Target="../media/image172.png"/><Relationship Id="rId19" Type="http://schemas.openxmlformats.org/officeDocument/2006/relationships/image" Target="../media/image182.png"/><Relationship Id="rId18" Type="http://schemas.openxmlformats.org/officeDocument/2006/relationships/image" Target="../media/image18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8.png"/><Relationship Id="rId4" Type="http://schemas.openxmlformats.org/officeDocument/2006/relationships/image" Target="../media/image39.png"/><Relationship Id="rId5" Type="http://schemas.openxmlformats.org/officeDocument/2006/relationships/image" Target="../media/image29.png"/><Relationship Id="rId6" Type="http://schemas.openxmlformats.org/officeDocument/2006/relationships/image" Target="../media/image36.png"/><Relationship Id="rId7" Type="http://schemas.openxmlformats.org/officeDocument/2006/relationships/image" Target="../media/image38.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28.png"/><Relationship Id="rId4" Type="http://schemas.openxmlformats.org/officeDocument/2006/relationships/image" Target="../media/image33.png"/><Relationship Id="rId5" Type="http://schemas.openxmlformats.org/officeDocument/2006/relationships/image" Target="../media/image37.png"/><Relationship Id="rId6" Type="http://schemas.openxmlformats.org/officeDocument/2006/relationships/image" Target="../media/image30.png"/><Relationship Id="rId7" Type="http://schemas.openxmlformats.org/officeDocument/2006/relationships/image" Target="../media/image32.png"/></Relationships>
</file>

<file path=ppt/slides/_rels/slide5.xml.rels><?xml version="1.0" encoding="UTF-8" standalone="yes"?><Relationships xmlns="http://schemas.openxmlformats.org/package/2006/relationships"><Relationship Id="rId20" Type="http://schemas.openxmlformats.org/officeDocument/2006/relationships/image" Target="../media/image54.png"/><Relationship Id="rId22" Type="http://schemas.openxmlformats.org/officeDocument/2006/relationships/image" Target="../media/image59.png"/><Relationship Id="rId21" Type="http://schemas.openxmlformats.org/officeDocument/2006/relationships/image" Target="../media/image62.png"/><Relationship Id="rId24" Type="http://schemas.openxmlformats.org/officeDocument/2006/relationships/image" Target="../media/image63.png"/><Relationship Id="rId23" Type="http://schemas.openxmlformats.org/officeDocument/2006/relationships/image" Target="../media/image57.png"/><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43.png"/><Relationship Id="rId4" Type="http://schemas.openxmlformats.org/officeDocument/2006/relationships/image" Target="../media/image40.png"/><Relationship Id="rId9" Type="http://schemas.openxmlformats.org/officeDocument/2006/relationships/image" Target="../media/image45.png"/><Relationship Id="rId26" Type="http://schemas.openxmlformats.org/officeDocument/2006/relationships/image" Target="../media/image61.png"/><Relationship Id="rId25" Type="http://schemas.openxmlformats.org/officeDocument/2006/relationships/image" Target="../media/image64.png"/><Relationship Id="rId28" Type="http://schemas.openxmlformats.org/officeDocument/2006/relationships/image" Target="../media/image67.png"/><Relationship Id="rId27" Type="http://schemas.openxmlformats.org/officeDocument/2006/relationships/image" Target="../media/image60.png"/><Relationship Id="rId5" Type="http://schemas.openxmlformats.org/officeDocument/2006/relationships/image" Target="../media/image42.png"/><Relationship Id="rId6" Type="http://schemas.openxmlformats.org/officeDocument/2006/relationships/image" Target="../media/image44.png"/><Relationship Id="rId29" Type="http://schemas.openxmlformats.org/officeDocument/2006/relationships/image" Target="../media/image72.png"/><Relationship Id="rId7" Type="http://schemas.openxmlformats.org/officeDocument/2006/relationships/image" Target="../media/image51.png"/><Relationship Id="rId8" Type="http://schemas.openxmlformats.org/officeDocument/2006/relationships/image" Target="../media/image48.png"/><Relationship Id="rId31" Type="http://schemas.openxmlformats.org/officeDocument/2006/relationships/image" Target="../media/image68.png"/><Relationship Id="rId30" Type="http://schemas.openxmlformats.org/officeDocument/2006/relationships/image" Target="../media/image66.png"/><Relationship Id="rId11" Type="http://schemas.openxmlformats.org/officeDocument/2006/relationships/image" Target="../media/image47.png"/><Relationship Id="rId33" Type="http://schemas.openxmlformats.org/officeDocument/2006/relationships/image" Target="../media/image69.png"/><Relationship Id="rId10" Type="http://schemas.openxmlformats.org/officeDocument/2006/relationships/image" Target="../media/image41.png"/><Relationship Id="rId32" Type="http://schemas.openxmlformats.org/officeDocument/2006/relationships/image" Target="../media/image24.png"/><Relationship Id="rId13" Type="http://schemas.openxmlformats.org/officeDocument/2006/relationships/image" Target="../media/image46.png"/><Relationship Id="rId12" Type="http://schemas.openxmlformats.org/officeDocument/2006/relationships/image" Target="../media/image49.png"/><Relationship Id="rId34" Type="http://schemas.openxmlformats.org/officeDocument/2006/relationships/image" Target="../media/image65.png"/><Relationship Id="rId15" Type="http://schemas.openxmlformats.org/officeDocument/2006/relationships/image" Target="../media/image55.png"/><Relationship Id="rId14" Type="http://schemas.openxmlformats.org/officeDocument/2006/relationships/image" Target="../media/image50.png"/><Relationship Id="rId17" Type="http://schemas.openxmlformats.org/officeDocument/2006/relationships/image" Target="../media/image53.png"/><Relationship Id="rId16" Type="http://schemas.openxmlformats.org/officeDocument/2006/relationships/image" Target="../media/image52.png"/><Relationship Id="rId19" Type="http://schemas.openxmlformats.org/officeDocument/2006/relationships/image" Target="../media/image58.png"/><Relationship Id="rId18" Type="http://schemas.openxmlformats.org/officeDocument/2006/relationships/image" Target="../media/image5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70.jpg"/><Relationship Id="rId4" Type="http://schemas.openxmlformats.org/officeDocument/2006/relationships/image" Target="../media/image71.png"/><Relationship Id="rId9" Type="http://schemas.openxmlformats.org/officeDocument/2006/relationships/image" Target="../media/image76.png"/><Relationship Id="rId5" Type="http://schemas.openxmlformats.org/officeDocument/2006/relationships/image" Target="../media/image74.png"/><Relationship Id="rId6" Type="http://schemas.openxmlformats.org/officeDocument/2006/relationships/image" Target="../media/image75.png"/><Relationship Id="rId7" Type="http://schemas.openxmlformats.org/officeDocument/2006/relationships/image" Target="../media/image77.png"/><Relationship Id="rId8" Type="http://schemas.openxmlformats.org/officeDocument/2006/relationships/image" Target="../media/image73.png"/><Relationship Id="rId11" Type="http://schemas.openxmlformats.org/officeDocument/2006/relationships/image" Target="../media/image83.png"/><Relationship Id="rId10" Type="http://schemas.openxmlformats.org/officeDocument/2006/relationships/image" Target="../media/image79.png"/><Relationship Id="rId13" Type="http://schemas.openxmlformats.org/officeDocument/2006/relationships/image" Target="../media/image81.png"/><Relationship Id="rId12" Type="http://schemas.openxmlformats.org/officeDocument/2006/relationships/image" Target="../media/image80.png"/><Relationship Id="rId15" Type="http://schemas.openxmlformats.org/officeDocument/2006/relationships/image" Target="../media/image90.png"/><Relationship Id="rId14" Type="http://schemas.openxmlformats.org/officeDocument/2006/relationships/image" Target="../media/image85.png"/><Relationship Id="rId17" Type="http://schemas.openxmlformats.org/officeDocument/2006/relationships/image" Target="../media/image78.png"/><Relationship Id="rId16" Type="http://schemas.openxmlformats.org/officeDocument/2006/relationships/image" Target="../media/image82.png"/><Relationship Id="rId18" Type="http://schemas.openxmlformats.org/officeDocument/2006/relationships/image" Target="../media/image8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86.png"/><Relationship Id="rId4" Type="http://schemas.openxmlformats.org/officeDocument/2006/relationships/image" Target="../media/image88.png"/><Relationship Id="rId5" Type="http://schemas.openxmlformats.org/officeDocument/2006/relationships/image" Target="../media/image87.png"/><Relationship Id="rId6" Type="http://schemas.openxmlformats.org/officeDocument/2006/relationships/image" Target="../media/image9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28.png"/><Relationship Id="rId4" Type="http://schemas.openxmlformats.org/officeDocument/2006/relationships/image" Target="../media/image88.png"/><Relationship Id="rId5" Type="http://schemas.openxmlformats.org/officeDocument/2006/relationships/image" Target="../media/image87.png"/><Relationship Id="rId6" Type="http://schemas.openxmlformats.org/officeDocument/2006/relationships/image" Target="../media/image9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28.png"/><Relationship Id="rId4" Type="http://schemas.openxmlformats.org/officeDocument/2006/relationships/image" Target="../media/image92.png"/><Relationship Id="rId5" Type="http://schemas.openxmlformats.org/officeDocument/2006/relationships/image" Target="../media/image93.png"/><Relationship Id="rId6" Type="http://schemas.openxmlformats.org/officeDocument/2006/relationships/image" Target="../media/image96.png"/><Relationship Id="rId7" Type="http://schemas.openxmlformats.org/officeDocument/2006/relationships/image" Target="../media/image89.png"/><Relationship Id="rId8" Type="http://schemas.openxmlformats.org/officeDocument/2006/relationships/image" Target="../media/image9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 name="Shape 44"/>
        <p:cNvGrpSpPr/>
        <p:nvPr/>
      </p:nvGrpSpPr>
      <p:grpSpPr>
        <a:xfrm>
          <a:off x="0" y="0"/>
          <a:ext cx="0" cy="0"/>
          <a:chOff x="0" y="0"/>
          <a:chExt cx="0" cy="0"/>
        </a:xfrm>
      </p:grpSpPr>
      <p:grpSp>
        <p:nvGrpSpPr>
          <p:cNvPr id="45" name="Google Shape;45;p7"/>
          <p:cNvGrpSpPr/>
          <p:nvPr/>
        </p:nvGrpSpPr>
        <p:grpSpPr>
          <a:xfrm>
            <a:off x="0" y="0"/>
            <a:ext cx="12192000" cy="6857997"/>
            <a:chOff x="0" y="0"/>
            <a:chExt cx="12192000" cy="6857997"/>
          </a:xfrm>
        </p:grpSpPr>
        <p:pic>
          <p:nvPicPr>
            <p:cNvPr id="46" name="Google Shape;46;p7"/>
            <p:cNvPicPr preferRelativeResize="0"/>
            <p:nvPr/>
          </p:nvPicPr>
          <p:blipFill rotWithShape="1">
            <a:blip r:embed="rId3">
              <a:alphaModFix/>
            </a:blip>
            <a:srcRect b="0" l="0" r="0" t="0"/>
            <a:stretch/>
          </p:blipFill>
          <p:spPr>
            <a:xfrm>
              <a:off x="0" y="0"/>
              <a:ext cx="12192000" cy="6857997"/>
            </a:xfrm>
            <a:prstGeom prst="rect">
              <a:avLst/>
            </a:prstGeom>
            <a:noFill/>
            <a:ln>
              <a:noFill/>
            </a:ln>
          </p:spPr>
        </p:pic>
        <p:pic>
          <p:nvPicPr>
            <p:cNvPr id="47" name="Google Shape;47;p7"/>
            <p:cNvPicPr preferRelativeResize="0"/>
            <p:nvPr/>
          </p:nvPicPr>
          <p:blipFill rotWithShape="1">
            <a:blip r:embed="rId4">
              <a:alphaModFix/>
            </a:blip>
            <a:srcRect b="0" l="0" r="0" t="0"/>
            <a:stretch/>
          </p:blipFill>
          <p:spPr>
            <a:xfrm>
              <a:off x="2616707" y="2310383"/>
              <a:ext cx="722376" cy="390144"/>
            </a:xfrm>
            <a:prstGeom prst="rect">
              <a:avLst/>
            </a:prstGeom>
            <a:noFill/>
            <a:ln>
              <a:noFill/>
            </a:ln>
          </p:spPr>
        </p:pic>
        <p:pic>
          <p:nvPicPr>
            <p:cNvPr id="48" name="Google Shape;48;p7"/>
            <p:cNvPicPr preferRelativeResize="0"/>
            <p:nvPr/>
          </p:nvPicPr>
          <p:blipFill rotWithShape="1">
            <a:blip r:embed="rId5">
              <a:alphaModFix/>
            </a:blip>
            <a:srcRect b="0" l="0" r="0" t="0"/>
            <a:stretch/>
          </p:blipFill>
          <p:spPr>
            <a:xfrm>
              <a:off x="2618232" y="1891283"/>
              <a:ext cx="717804" cy="729996"/>
            </a:xfrm>
            <a:prstGeom prst="rect">
              <a:avLst/>
            </a:prstGeom>
            <a:noFill/>
            <a:ln>
              <a:noFill/>
            </a:ln>
          </p:spPr>
        </p:pic>
        <p:pic>
          <p:nvPicPr>
            <p:cNvPr id="49" name="Google Shape;49;p7"/>
            <p:cNvPicPr preferRelativeResize="0"/>
            <p:nvPr/>
          </p:nvPicPr>
          <p:blipFill rotWithShape="1">
            <a:blip r:embed="rId6">
              <a:alphaModFix/>
            </a:blip>
            <a:srcRect b="0" l="0" r="0" t="0"/>
            <a:stretch/>
          </p:blipFill>
          <p:spPr>
            <a:xfrm>
              <a:off x="3236976" y="2310383"/>
              <a:ext cx="6580632" cy="420624"/>
            </a:xfrm>
            <a:prstGeom prst="rect">
              <a:avLst/>
            </a:prstGeom>
            <a:noFill/>
            <a:ln>
              <a:noFill/>
            </a:ln>
          </p:spPr>
        </p:pic>
        <p:pic>
          <p:nvPicPr>
            <p:cNvPr id="50" name="Google Shape;50;p7"/>
            <p:cNvPicPr preferRelativeResize="0"/>
            <p:nvPr/>
          </p:nvPicPr>
          <p:blipFill rotWithShape="1">
            <a:blip r:embed="rId7">
              <a:alphaModFix/>
            </a:blip>
            <a:srcRect b="0" l="0" r="0" t="0"/>
            <a:stretch/>
          </p:blipFill>
          <p:spPr>
            <a:xfrm>
              <a:off x="3240023" y="1856232"/>
              <a:ext cx="6574535" cy="789432"/>
            </a:xfrm>
            <a:prstGeom prst="rect">
              <a:avLst/>
            </a:prstGeom>
            <a:noFill/>
            <a:ln>
              <a:noFill/>
            </a:ln>
          </p:spPr>
        </p:pic>
        <p:pic>
          <p:nvPicPr>
            <p:cNvPr id="51" name="Google Shape;51;p7"/>
            <p:cNvPicPr preferRelativeResize="0"/>
            <p:nvPr/>
          </p:nvPicPr>
          <p:blipFill rotWithShape="1">
            <a:blip r:embed="rId4">
              <a:alphaModFix/>
            </a:blip>
            <a:srcRect b="0" l="0" r="0" t="0"/>
            <a:stretch/>
          </p:blipFill>
          <p:spPr>
            <a:xfrm>
              <a:off x="2616707" y="2950464"/>
              <a:ext cx="722376" cy="390143"/>
            </a:xfrm>
            <a:prstGeom prst="rect">
              <a:avLst/>
            </a:prstGeom>
            <a:noFill/>
            <a:ln>
              <a:noFill/>
            </a:ln>
          </p:spPr>
        </p:pic>
        <p:pic>
          <p:nvPicPr>
            <p:cNvPr id="52" name="Google Shape;52;p7"/>
            <p:cNvPicPr preferRelativeResize="0"/>
            <p:nvPr/>
          </p:nvPicPr>
          <p:blipFill rotWithShape="1">
            <a:blip r:embed="rId5">
              <a:alphaModFix/>
            </a:blip>
            <a:srcRect b="0" l="0" r="0" t="0"/>
            <a:stretch/>
          </p:blipFill>
          <p:spPr>
            <a:xfrm>
              <a:off x="2618232" y="2531364"/>
              <a:ext cx="717804" cy="729996"/>
            </a:xfrm>
            <a:prstGeom prst="rect">
              <a:avLst/>
            </a:prstGeom>
            <a:noFill/>
            <a:ln>
              <a:noFill/>
            </a:ln>
          </p:spPr>
        </p:pic>
        <p:pic>
          <p:nvPicPr>
            <p:cNvPr id="53" name="Google Shape;53;p7"/>
            <p:cNvPicPr preferRelativeResize="0"/>
            <p:nvPr/>
          </p:nvPicPr>
          <p:blipFill rotWithShape="1">
            <a:blip r:embed="rId8">
              <a:alphaModFix/>
            </a:blip>
            <a:srcRect b="0" l="0" r="0" t="0"/>
            <a:stretch/>
          </p:blipFill>
          <p:spPr>
            <a:xfrm>
              <a:off x="3284220" y="2950464"/>
              <a:ext cx="3537204" cy="420624"/>
            </a:xfrm>
            <a:prstGeom prst="rect">
              <a:avLst/>
            </a:prstGeom>
            <a:noFill/>
            <a:ln>
              <a:noFill/>
            </a:ln>
          </p:spPr>
        </p:pic>
        <p:pic>
          <p:nvPicPr>
            <p:cNvPr id="54" name="Google Shape;54;p7"/>
            <p:cNvPicPr preferRelativeResize="0"/>
            <p:nvPr/>
          </p:nvPicPr>
          <p:blipFill rotWithShape="1">
            <a:blip r:embed="rId9">
              <a:alphaModFix/>
            </a:blip>
            <a:srcRect b="0" l="0" r="0" t="0"/>
            <a:stretch/>
          </p:blipFill>
          <p:spPr>
            <a:xfrm>
              <a:off x="3287267" y="2496311"/>
              <a:ext cx="3531108" cy="789431"/>
            </a:xfrm>
            <a:prstGeom prst="rect">
              <a:avLst/>
            </a:prstGeom>
            <a:noFill/>
            <a:ln>
              <a:noFill/>
            </a:ln>
          </p:spPr>
        </p:pic>
        <p:pic>
          <p:nvPicPr>
            <p:cNvPr id="55" name="Google Shape;55;p7"/>
            <p:cNvPicPr preferRelativeResize="0"/>
            <p:nvPr/>
          </p:nvPicPr>
          <p:blipFill rotWithShape="1">
            <a:blip r:embed="rId4">
              <a:alphaModFix/>
            </a:blip>
            <a:srcRect b="0" l="0" r="0" t="0"/>
            <a:stretch/>
          </p:blipFill>
          <p:spPr>
            <a:xfrm>
              <a:off x="2616707" y="3590544"/>
              <a:ext cx="722376" cy="390143"/>
            </a:xfrm>
            <a:prstGeom prst="rect">
              <a:avLst/>
            </a:prstGeom>
            <a:noFill/>
            <a:ln>
              <a:noFill/>
            </a:ln>
          </p:spPr>
        </p:pic>
        <p:pic>
          <p:nvPicPr>
            <p:cNvPr id="56" name="Google Shape;56;p7"/>
            <p:cNvPicPr preferRelativeResize="0"/>
            <p:nvPr/>
          </p:nvPicPr>
          <p:blipFill rotWithShape="1">
            <a:blip r:embed="rId5">
              <a:alphaModFix/>
            </a:blip>
            <a:srcRect b="0" l="0" r="0" t="0"/>
            <a:stretch/>
          </p:blipFill>
          <p:spPr>
            <a:xfrm>
              <a:off x="2618232" y="3171444"/>
              <a:ext cx="717804" cy="729996"/>
            </a:xfrm>
            <a:prstGeom prst="rect">
              <a:avLst/>
            </a:prstGeom>
            <a:noFill/>
            <a:ln>
              <a:noFill/>
            </a:ln>
          </p:spPr>
        </p:pic>
        <p:pic>
          <p:nvPicPr>
            <p:cNvPr id="57" name="Google Shape;57;p7"/>
            <p:cNvPicPr preferRelativeResize="0"/>
            <p:nvPr/>
          </p:nvPicPr>
          <p:blipFill rotWithShape="1">
            <a:blip r:embed="rId10">
              <a:alphaModFix/>
            </a:blip>
            <a:srcRect b="0" l="0" r="0" t="0"/>
            <a:stretch/>
          </p:blipFill>
          <p:spPr>
            <a:xfrm>
              <a:off x="3284220" y="3590544"/>
              <a:ext cx="6233160" cy="420623"/>
            </a:xfrm>
            <a:prstGeom prst="rect">
              <a:avLst/>
            </a:prstGeom>
            <a:noFill/>
            <a:ln>
              <a:noFill/>
            </a:ln>
          </p:spPr>
        </p:pic>
        <p:pic>
          <p:nvPicPr>
            <p:cNvPr id="58" name="Google Shape;58;p7"/>
            <p:cNvPicPr preferRelativeResize="0"/>
            <p:nvPr/>
          </p:nvPicPr>
          <p:blipFill rotWithShape="1">
            <a:blip r:embed="rId11">
              <a:alphaModFix/>
            </a:blip>
            <a:srcRect b="0" l="0" r="0" t="0"/>
            <a:stretch/>
          </p:blipFill>
          <p:spPr>
            <a:xfrm>
              <a:off x="3287267" y="3136392"/>
              <a:ext cx="6227064" cy="789431"/>
            </a:xfrm>
            <a:prstGeom prst="rect">
              <a:avLst/>
            </a:prstGeom>
            <a:noFill/>
            <a:ln>
              <a:noFill/>
            </a:ln>
          </p:spPr>
        </p:pic>
        <p:pic>
          <p:nvPicPr>
            <p:cNvPr id="59" name="Google Shape;59;p7"/>
            <p:cNvPicPr preferRelativeResize="0"/>
            <p:nvPr/>
          </p:nvPicPr>
          <p:blipFill rotWithShape="1">
            <a:blip r:embed="rId4">
              <a:alphaModFix/>
            </a:blip>
            <a:srcRect b="0" l="0" r="0" t="0"/>
            <a:stretch/>
          </p:blipFill>
          <p:spPr>
            <a:xfrm>
              <a:off x="2616707" y="4230623"/>
              <a:ext cx="722376" cy="390144"/>
            </a:xfrm>
            <a:prstGeom prst="rect">
              <a:avLst/>
            </a:prstGeom>
            <a:noFill/>
            <a:ln>
              <a:noFill/>
            </a:ln>
          </p:spPr>
        </p:pic>
        <p:pic>
          <p:nvPicPr>
            <p:cNvPr id="60" name="Google Shape;60;p7"/>
            <p:cNvPicPr preferRelativeResize="0"/>
            <p:nvPr/>
          </p:nvPicPr>
          <p:blipFill rotWithShape="1">
            <a:blip r:embed="rId5">
              <a:alphaModFix/>
            </a:blip>
            <a:srcRect b="0" l="0" r="0" t="0"/>
            <a:stretch/>
          </p:blipFill>
          <p:spPr>
            <a:xfrm>
              <a:off x="2618232" y="3811523"/>
              <a:ext cx="717804" cy="729995"/>
            </a:xfrm>
            <a:prstGeom prst="rect">
              <a:avLst/>
            </a:prstGeom>
            <a:noFill/>
            <a:ln>
              <a:noFill/>
            </a:ln>
          </p:spPr>
        </p:pic>
        <p:pic>
          <p:nvPicPr>
            <p:cNvPr id="61" name="Google Shape;61;p7"/>
            <p:cNvPicPr preferRelativeResize="0"/>
            <p:nvPr/>
          </p:nvPicPr>
          <p:blipFill rotWithShape="1">
            <a:blip r:embed="rId12">
              <a:alphaModFix/>
            </a:blip>
            <a:srcRect b="0" l="0" r="0" t="0"/>
            <a:stretch/>
          </p:blipFill>
          <p:spPr>
            <a:xfrm>
              <a:off x="3284220" y="4230623"/>
              <a:ext cx="4905756" cy="420624"/>
            </a:xfrm>
            <a:prstGeom prst="rect">
              <a:avLst/>
            </a:prstGeom>
            <a:noFill/>
            <a:ln>
              <a:noFill/>
            </a:ln>
          </p:spPr>
        </p:pic>
        <p:pic>
          <p:nvPicPr>
            <p:cNvPr id="62" name="Google Shape;62;p7"/>
            <p:cNvPicPr preferRelativeResize="0"/>
            <p:nvPr/>
          </p:nvPicPr>
          <p:blipFill rotWithShape="1">
            <a:blip r:embed="rId13">
              <a:alphaModFix/>
            </a:blip>
            <a:srcRect b="0" l="0" r="0" t="0"/>
            <a:stretch/>
          </p:blipFill>
          <p:spPr>
            <a:xfrm>
              <a:off x="3287267" y="3776471"/>
              <a:ext cx="4899660" cy="789432"/>
            </a:xfrm>
            <a:prstGeom prst="rect">
              <a:avLst/>
            </a:prstGeom>
            <a:noFill/>
            <a:ln>
              <a:noFill/>
            </a:ln>
          </p:spPr>
        </p:pic>
        <p:pic>
          <p:nvPicPr>
            <p:cNvPr id="63" name="Google Shape;63;p7"/>
            <p:cNvPicPr preferRelativeResize="0"/>
            <p:nvPr/>
          </p:nvPicPr>
          <p:blipFill rotWithShape="1">
            <a:blip r:embed="rId4">
              <a:alphaModFix/>
            </a:blip>
            <a:srcRect b="0" l="0" r="0" t="0"/>
            <a:stretch/>
          </p:blipFill>
          <p:spPr>
            <a:xfrm>
              <a:off x="2616707" y="4870703"/>
              <a:ext cx="722376" cy="390144"/>
            </a:xfrm>
            <a:prstGeom prst="rect">
              <a:avLst/>
            </a:prstGeom>
            <a:noFill/>
            <a:ln>
              <a:noFill/>
            </a:ln>
          </p:spPr>
        </p:pic>
        <p:pic>
          <p:nvPicPr>
            <p:cNvPr id="64" name="Google Shape;64;p7"/>
            <p:cNvPicPr preferRelativeResize="0"/>
            <p:nvPr/>
          </p:nvPicPr>
          <p:blipFill rotWithShape="1">
            <a:blip r:embed="rId5">
              <a:alphaModFix/>
            </a:blip>
            <a:srcRect b="0" l="0" r="0" t="0"/>
            <a:stretch/>
          </p:blipFill>
          <p:spPr>
            <a:xfrm>
              <a:off x="2618232" y="4451603"/>
              <a:ext cx="717804" cy="729995"/>
            </a:xfrm>
            <a:prstGeom prst="rect">
              <a:avLst/>
            </a:prstGeom>
            <a:noFill/>
            <a:ln>
              <a:noFill/>
            </a:ln>
          </p:spPr>
        </p:pic>
        <p:pic>
          <p:nvPicPr>
            <p:cNvPr id="65" name="Google Shape;65;p7"/>
            <p:cNvPicPr preferRelativeResize="0"/>
            <p:nvPr/>
          </p:nvPicPr>
          <p:blipFill rotWithShape="1">
            <a:blip r:embed="rId14">
              <a:alphaModFix/>
            </a:blip>
            <a:srcRect b="0" l="0" r="0" t="0"/>
            <a:stretch/>
          </p:blipFill>
          <p:spPr>
            <a:xfrm>
              <a:off x="3284220" y="4870703"/>
              <a:ext cx="1644396" cy="420623"/>
            </a:xfrm>
            <a:prstGeom prst="rect">
              <a:avLst/>
            </a:prstGeom>
            <a:noFill/>
            <a:ln>
              <a:noFill/>
            </a:ln>
          </p:spPr>
        </p:pic>
        <p:pic>
          <p:nvPicPr>
            <p:cNvPr id="66" name="Google Shape;66;p7"/>
            <p:cNvPicPr preferRelativeResize="0"/>
            <p:nvPr/>
          </p:nvPicPr>
          <p:blipFill rotWithShape="1">
            <a:blip r:embed="rId15">
              <a:alphaModFix/>
            </a:blip>
            <a:srcRect b="0" l="0" r="0" t="0"/>
            <a:stretch/>
          </p:blipFill>
          <p:spPr>
            <a:xfrm>
              <a:off x="3287267" y="4416552"/>
              <a:ext cx="1638300" cy="789432"/>
            </a:xfrm>
            <a:prstGeom prst="rect">
              <a:avLst/>
            </a:prstGeom>
            <a:noFill/>
            <a:ln>
              <a:noFill/>
            </a:ln>
          </p:spPr>
        </p:pic>
        <p:pic>
          <p:nvPicPr>
            <p:cNvPr id="67" name="Google Shape;67;p7"/>
            <p:cNvPicPr preferRelativeResize="0"/>
            <p:nvPr/>
          </p:nvPicPr>
          <p:blipFill rotWithShape="1">
            <a:blip r:embed="rId16">
              <a:alphaModFix/>
            </a:blip>
            <a:srcRect b="0" l="0" r="0" t="0"/>
            <a:stretch/>
          </p:blipFill>
          <p:spPr>
            <a:xfrm>
              <a:off x="4453128" y="4870703"/>
              <a:ext cx="609600" cy="420623"/>
            </a:xfrm>
            <a:prstGeom prst="rect">
              <a:avLst/>
            </a:prstGeom>
            <a:noFill/>
            <a:ln>
              <a:noFill/>
            </a:ln>
          </p:spPr>
        </p:pic>
        <p:pic>
          <p:nvPicPr>
            <p:cNvPr id="68" name="Google Shape;68;p7"/>
            <p:cNvPicPr preferRelativeResize="0"/>
            <p:nvPr/>
          </p:nvPicPr>
          <p:blipFill rotWithShape="1">
            <a:blip r:embed="rId17">
              <a:alphaModFix/>
            </a:blip>
            <a:srcRect b="0" l="0" r="0" t="0"/>
            <a:stretch/>
          </p:blipFill>
          <p:spPr>
            <a:xfrm>
              <a:off x="4456176" y="4416552"/>
              <a:ext cx="603503" cy="789432"/>
            </a:xfrm>
            <a:prstGeom prst="rect">
              <a:avLst/>
            </a:prstGeom>
            <a:noFill/>
            <a:ln>
              <a:noFill/>
            </a:ln>
          </p:spPr>
        </p:pic>
        <p:pic>
          <p:nvPicPr>
            <p:cNvPr id="69" name="Google Shape;69;p7"/>
            <p:cNvPicPr preferRelativeResize="0"/>
            <p:nvPr/>
          </p:nvPicPr>
          <p:blipFill rotWithShape="1">
            <a:blip r:embed="rId18">
              <a:alphaModFix/>
            </a:blip>
            <a:srcRect b="0" l="0" r="0" t="0"/>
            <a:stretch/>
          </p:blipFill>
          <p:spPr>
            <a:xfrm>
              <a:off x="4587240" y="4870703"/>
              <a:ext cx="3535679" cy="420623"/>
            </a:xfrm>
            <a:prstGeom prst="rect">
              <a:avLst/>
            </a:prstGeom>
            <a:noFill/>
            <a:ln>
              <a:noFill/>
            </a:ln>
          </p:spPr>
        </p:pic>
        <p:pic>
          <p:nvPicPr>
            <p:cNvPr id="70" name="Google Shape;70;p7"/>
            <p:cNvPicPr preferRelativeResize="0"/>
            <p:nvPr/>
          </p:nvPicPr>
          <p:blipFill rotWithShape="1">
            <a:blip r:embed="rId19">
              <a:alphaModFix/>
            </a:blip>
            <a:srcRect b="0" l="0" r="0" t="0"/>
            <a:stretch/>
          </p:blipFill>
          <p:spPr>
            <a:xfrm>
              <a:off x="4590288" y="4416552"/>
              <a:ext cx="3529584" cy="789432"/>
            </a:xfrm>
            <a:prstGeom prst="rect">
              <a:avLst/>
            </a:prstGeom>
            <a:noFill/>
            <a:ln>
              <a:noFill/>
            </a:ln>
          </p:spPr>
        </p:pic>
        <p:pic>
          <p:nvPicPr>
            <p:cNvPr id="71" name="Google Shape;71;p7"/>
            <p:cNvPicPr preferRelativeResize="0"/>
            <p:nvPr/>
          </p:nvPicPr>
          <p:blipFill rotWithShape="1">
            <a:blip r:embed="rId20">
              <a:alphaModFix/>
            </a:blip>
            <a:srcRect b="0" l="0" r="0" t="0"/>
            <a:stretch/>
          </p:blipFill>
          <p:spPr>
            <a:xfrm>
              <a:off x="7647431" y="4870703"/>
              <a:ext cx="2017776" cy="420623"/>
            </a:xfrm>
            <a:prstGeom prst="rect">
              <a:avLst/>
            </a:prstGeom>
            <a:noFill/>
            <a:ln>
              <a:noFill/>
            </a:ln>
          </p:spPr>
        </p:pic>
        <p:pic>
          <p:nvPicPr>
            <p:cNvPr id="72" name="Google Shape;72;p7"/>
            <p:cNvPicPr preferRelativeResize="0"/>
            <p:nvPr/>
          </p:nvPicPr>
          <p:blipFill rotWithShape="1">
            <a:blip r:embed="rId21">
              <a:alphaModFix/>
            </a:blip>
            <a:srcRect b="0" l="0" r="0" t="0"/>
            <a:stretch/>
          </p:blipFill>
          <p:spPr>
            <a:xfrm>
              <a:off x="7650480" y="4416552"/>
              <a:ext cx="2011679" cy="789432"/>
            </a:xfrm>
            <a:prstGeom prst="rect">
              <a:avLst/>
            </a:prstGeom>
            <a:noFill/>
            <a:ln>
              <a:noFill/>
            </a:ln>
          </p:spPr>
        </p:pic>
        <p:pic>
          <p:nvPicPr>
            <p:cNvPr id="73" name="Google Shape;73;p7"/>
            <p:cNvPicPr preferRelativeResize="0"/>
            <p:nvPr/>
          </p:nvPicPr>
          <p:blipFill rotWithShape="1">
            <a:blip r:embed="rId4">
              <a:alphaModFix/>
            </a:blip>
            <a:srcRect b="0" l="0" r="0" t="0"/>
            <a:stretch/>
          </p:blipFill>
          <p:spPr>
            <a:xfrm>
              <a:off x="2616707" y="5510784"/>
              <a:ext cx="722376" cy="390144"/>
            </a:xfrm>
            <a:prstGeom prst="rect">
              <a:avLst/>
            </a:prstGeom>
            <a:noFill/>
            <a:ln>
              <a:noFill/>
            </a:ln>
          </p:spPr>
        </p:pic>
        <p:pic>
          <p:nvPicPr>
            <p:cNvPr id="74" name="Google Shape;74;p7"/>
            <p:cNvPicPr preferRelativeResize="0"/>
            <p:nvPr/>
          </p:nvPicPr>
          <p:blipFill rotWithShape="1">
            <a:blip r:embed="rId5">
              <a:alphaModFix/>
            </a:blip>
            <a:srcRect b="0" l="0" r="0" t="0"/>
            <a:stretch/>
          </p:blipFill>
          <p:spPr>
            <a:xfrm>
              <a:off x="2618232" y="5091684"/>
              <a:ext cx="717804" cy="729995"/>
            </a:xfrm>
            <a:prstGeom prst="rect">
              <a:avLst/>
            </a:prstGeom>
            <a:noFill/>
            <a:ln>
              <a:noFill/>
            </a:ln>
          </p:spPr>
        </p:pic>
        <p:pic>
          <p:nvPicPr>
            <p:cNvPr id="75" name="Google Shape;75;p7"/>
            <p:cNvPicPr preferRelativeResize="0"/>
            <p:nvPr/>
          </p:nvPicPr>
          <p:blipFill rotWithShape="1">
            <a:blip r:embed="rId22">
              <a:alphaModFix/>
            </a:blip>
            <a:srcRect b="0" l="0" r="0" t="0"/>
            <a:stretch/>
          </p:blipFill>
          <p:spPr>
            <a:xfrm>
              <a:off x="3284220" y="5510784"/>
              <a:ext cx="4686300" cy="420623"/>
            </a:xfrm>
            <a:prstGeom prst="rect">
              <a:avLst/>
            </a:prstGeom>
            <a:noFill/>
            <a:ln>
              <a:noFill/>
            </a:ln>
          </p:spPr>
        </p:pic>
        <p:pic>
          <p:nvPicPr>
            <p:cNvPr id="76" name="Google Shape;76;p7"/>
            <p:cNvPicPr preferRelativeResize="0"/>
            <p:nvPr/>
          </p:nvPicPr>
          <p:blipFill rotWithShape="1">
            <a:blip r:embed="rId23">
              <a:alphaModFix/>
            </a:blip>
            <a:srcRect b="0" l="0" r="0" t="0"/>
            <a:stretch/>
          </p:blipFill>
          <p:spPr>
            <a:xfrm>
              <a:off x="3287267" y="5056632"/>
              <a:ext cx="4680203" cy="789432"/>
            </a:xfrm>
            <a:prstGeom prst="rect">
              <a:avLst/>
            </a:prstGeom>
            <a:noFill/>
            <a:ln>
              <a:noFill/>
            </a:ln>
          </p:spPr>
        </p:pic>
        <p:pic>
          <p:nvPicPr>
            <p:cNvPr id="77" name="Google Shape;77;p7"/>
            <p:cNvPicPr preferRelativeResize="0"/>
            <p:nvPr/>
          </p:nvPicPr>
          <p:blipFill rotWithShape="1">
            <a:blip r:embed="rId4">
              <a:alphaModFix/>
            </a:blip>
            <a:srcRect b="0" l="0" r="0" t="0"/>
            <a:stretch/>
          </p:blipFill>
          <p:spPr>
            <a:xfrm>
              <a:off x="2616707" y="6150864"/>
              <a:ext cx="722376" cy="390144"/>
            </a:xfrm>
            <a:prstGeom prst="rect">
              <a:avLst/>
            </a:prstGeom>
            <a:noFill/>
            <a:ln>
              <a:noFill/>
            </a:ln>
          </p:spPr>
        </p:pic>
        <p:pic>
          <p:nvPicPr>
            <p:cNvPr id="78" name="Google Shape;78;p7"/>
            <p:cNvPicPr preferRelativeResize="0"/>
            <p:nvPr/>
          </p:nvPicPr>
          <p:blipFill rotWithShape="1">
            <a:blip r:embed="rId5">
              <a:alphaModFix/>
            </a:blip>
            <a:srcRect b="0" l="0" r="0" t="0"/>
            <a:stretch/>
          </p:blipFill>
          <p:spPr>
            <a:xfrm>
              <a:off x="2618232" y="5731764"/>
              <a:ext cx="717804" cy="729995"/>
            </a:xfrm>
            <a:prstGeom prst="rect">
              <a:avLst/>
            </a:prstGeom>
            <a:noFill/>
            <a:ln>
              <a:noFill/>
            </a:ln>
          </p:spPr>
        </p:pic>
        <p:pic>
          <p:nvPicPr>
            <p:cNvPr id="79" name="Google Shape;79;p7"/>
            <p:cNvPicPr preferRelativeResize="0"/>
            <p:nvPr/>
          </p:nvPicPr>
          <p:blipFill rotWithShape="1">
            <a:blip r:embed="rId24">
              <a:alphaModFix/>
            </a:blip>
            <a:srcRect b="0" l="0" r="0" t="0"/>
            <a:stretch/>
          </p:blipFill>
          <p:spPr>
            <a:xfrm>
              <a:off x="3284220" y="6150864"/>
              <a:ext cx="2529840" cy="420623"/>
            </a:xfrm>
            <a:prstGeom prst="rect">
              <a:avLst/>
            </a:prstGeom>
            <a:noFill/>
            <a:ln>
              <a:noFill/>
            </a:ln>
          </p:spPr>
        </p:pic>
        <p:pic>
          <p:nvPicPr>
            <p:cNvPr id="80" name="Google Shape;80;p7"/>
            <p:cNvPicPr preferRelativeResize="0"/>
            <p:nvPr/>
          </p:nvPicPr>
          <p:blipFill rotWithShape="1">
            <a:blip r:embed="rId25">
              <a:alphaModFix/>
            </a:blip>
            <a:srcRect b="0" l="0" r="0" t="0"/>
            <a:stretch/>
          </p:blipFill>
          <p:spPr>
            <a:xfrm>
              <a:off x="3287267" y="5696711"/>
              <a:ext cx="2523743" cy="789432"/>
            </a:xfrm>
            <a:prstGeom prst="rect">
              <a:avLst/>
            </a:prstGeom>
            <a:noFill/>
            <a:ln>
              <a:noFill/>
            </a:ln>
          </p:spPr>
        </p:pic>
      </p:grpSp>
      <p:sp>
        <p:nvSpPr>
          <p:cNvPr id="81" name="Google Shape;81;p7"/>
          <p:cNvSpPr txBox="1"/>
          <p:nvPr/>
        </p:nvSpPr>
        <p:spPr>
          <a:xfrm>
            <a:off x="2810636" y="1733274"/>
            <a:ext cx="6767830" cy="4507865"/>
          </a:xfrm>
          <a:prstGeom prst="rect">
            <a:avLst/>
          </a:prstGeom>
          <a:noFill/>
          <a:ln>
            <a:noFill/>
          </a:ln>
        </p:spPr>
        <p:txBody>
          <a:bodyPr anchorCtr="0" anchor="t" bIns="0" lIns="0" spcFirstLastPara="1" rIns="0" wrap="square" tIns="226675">
            <a:spAutoFit/>
          </a:bodyPr>
          <a:lstStyle/>
          <a:p>
            <a:pPr indent="-638810" lvl="0" marL="650875" marR="0" rtl="0" algn="l">
              <a:lnSpc>
                <a:spcPct val="100000"/>
              </a:lnSpc>
              <a:spcBef>
                <a:spcPts val="0"/>
              </a:spcBef>
              <a:spcAft>
                <a:spcPts val="0"/>
              </a:spcAft>
              <a:buClr>
                <a:srgbClr val="FFFFFF"/>
              </a:buClr>
              <a:buSzPts val="2800"/>
              <a:buFont typeface="Noto Sans Symbols"/>
              <a:buChar char="⮚"/>
            </a:pPr>
            <a:r>
              <a:rPr b="1" lang="en-US" sz="2800">
                <a:solidFill>
                  <a:srgbClr val="FFFFFF"/>
                </a:solidFill>
                <a:latin typeface="Georgia"/>
                <a:ea typeface="Georgia"/>
                <a:cs typeface="Georgia"/>
                <a:sym typeface="Georgia"/>
              </a:rPr>
              <a:t>Definition of Viewing &amp; Clipping?</a:t>
            </a:r>
            <a:endParaRPr sz="2800">
              <a:solidFill>
                <a:schemeClr val="dk1"/>
              </a:solidFill>
              <a:latin typeface="Georgia"/>
              <a:ea typeface="Georgia"/>
              <a:cs typeface="Georgia"/>
              <a:sym typeface="Georgia"/>
            </a:endParaRPr>
          </a:p>
          <a:p>
            <a:pPr indent="-685800" lvl="0" marL="698500" marR="0" rtl="0" algn="l">
              <a:lnSpc>
                <a:spcPct val="100000"/>
              </a:lnSpc>
              <a:spcBef>
                <a:spcPts val="1685"/>
              </a:spcBef>
              <a:spcAft>
                <a:spcPts val="0"/>
              </a:spcAft>
              <a:buClr>
                <a:srgbClr val="FFFFFF"/>
              </a:buClr>
              <a:buSzPts val="2800"/>
              <a:buFont typeface="Noto Sans Symbols"/>
              <a:buChar char="⮚"/>
            </a:pPr>
            <a:r>
              <a:rPr b="1" lang="en-US" sz="2800">
                <a:solidFill>
                  <a:srgbClr val="FFFFFF"/>
                </a:solidFill>
                <a:latin typeface="Georgia"/>
                <a:ea typeface="Georgia"/>
                <a:cs typeface="Georgia"/>
                <a:sym typeface="Georgia"/>
              </a:rPr>
              <a:t>Viewing pipeline</a:t>
            </a:r>
            <a:endParaRPr sz="2800">
              <a:solidFill>
                <a:schemeClr val="dk1"/>
              </a:solidFill>
              <a:latin typeface="Georgia"/>
              <a:ea typeface="Georgia"/>
              <a:cs typeface="Georgia"/>
              <a:sym typeface="Georgia"/>
            </a:endParaRPr>
          </a:p>
          <a:p>
            <a:pPr indent="-685800" lvl="0" marL="698500" marR="0" rtl="0" algn="l">
              <a:lnSpc>
                <a:spcPct val="100000"/>
              </a:lnSpc>
              <a:spcBef>
                <a:spcPts val="1680"/>
              </a:spcBef>
              <a:spcAft>
                <a:spcPts val="0"/>
              </a:spcAft>
              <a:buClr>
                <a:srgbClr val="FFFFFF"/>
              </a:buClr>
              <a:buSzPts val="2800"/>
              <a:buFont typeface="Noto Sans Symbols"/>
              <a:buChar char="⮚"/>
            </a:pPr>
            <a:r>
              <a:rPr b="1" lang="en-US" sz="2800">
                <a:solidFill>
                  <a:srgbClr val="FFFFFF"/>
                </a:solidFill>
                <a:latin typeface="Georgia"/>
                <a:ea typeface="Georgia"/>
                <a:cs typeface="Georgia"/>
                <a:sym typeface="Georgia"/>
              </a:rPr>
              <a:t>Viewing transformation system</a:t>
            </a:r>
            <a:endParaRPr sz="2800">
              <a:solidFill>
                <a:schemeClr val="dk1"/>
              </a:solidFill>
              <a:latin typeface="Georgia"/>
              <a:ea typeface="Georgia"/>
              <a:cs typeface="Georgia"/>
              <a:sym typeface="Georgia"/>
            </a:endParaRPr>
          </a:p>
          <a:p>
            <a:pPr indent="-685800" lvl="0" marL="698500" marR="0" rtl="0" algn="l">
              <a:lnSpc>
                <a:spcPct val="100000"/>
              </a:lnSpc>
              <a:spcBef>
                <a:spcPts val="1680"/>
              </a:spcBef>
              <a:spcAft>
                <a:spcPts val="0"/>
              </a:spcAft>
              <a:buClr>
                <a:srgbClr val="FFFFFF"/>
              </a:buClr>
              <a:buSzPts val="2800"/>
              <a:buFont typeface="Noto Sans Symbols"/>
              <a:buChar char="⮚"/>
            </a:pPr>
            <a:r>
              <a:rPr b="1" lang="en-US" sz="2800">
                <a:solidFill>
                  <a:srgbClr val="FFFFFF"/>
                </a:solidFill>
                <a:latin typeface="Georgia"/>
                <a:ea typeface="Georgia"/>
                <a:cs typeface="Georgia"/>
                <a:sym typeface="Georgia"/>
              </a:rPr>
              <a:t>Several types of clipping</a:t>
            </a:r>
            <a:endParaRPr sz="2800">
              <a:solidFill>
                <a:schemeClr val="dk1"/>
              </a:solidFill>
              <a:latin typeface="Georgia"/>
              <a:ea typeface="Georgia"/>
              <a:cs typeface="Georgia"/>
              <a:sym typeface="Georgia"/>
            </a:endParaRPr>
          </a:p>
          <a:p>
            <a:pPr indent="-685800" lvl="0" marL="698500" marR="0" rtl="0" algn="l">
              <a:lnSpc>
                <a:spcPct val="100000"/>
              </a:lnSpc>
              <a:spcBef>
                <a:spcPts val="1680"/>
              </a:spcBef>
              <a:spcAft>
                <a:spcPts val="0"/>
              </a:spcAft>
              <a:buClr>
                <a:srgbClr val="FFFFFF"/>
              </a:buClr>
              <a:buSzPts val="2800"/>
              <a:buFont typeface="Noto Sans Symbols"/>
              <a:buChar char="⮚"/>
            </a:pPr>
            <a:r>
              <a:rPr b="1" lang="en-US" sz="2800">
                <a:solidFill>
                  <a:srgbClr val="FFFFFF"/>
                </a:solidFill>
                <a:latin typeface="Georgia"/>
                <a:ea typeface="Georgia"/>
                <a:cs typeface="Georgia"/>
                <a:sym typeface="Georgia"/>
              </a:rPr>
              <a:t>Cohen-Sutherland Line Clipping</a:t>
            </a:r>
            <a:endParaRPr sz="2800">
              <a:solidFill>
                <a:schemeClr val="dk1"/>
              </a:solidFill>
              <a:latin typeface="Georgia"/>
              <a:ea typeface="Georgia"/>
              <a:cs typeface="Georgia"/>
              <a:sym typeface="Georgia"/>
            </a:endParaRPr>
          </a:p>
          <a:p>
            <a:pPr indent="-685800" lvl="0" marL="698500" marR="0" rtl="0" algn="l">
              <a:lnSpc>
                <a:spcPct val="100000"/>
              </a:lnSpc>
              <a:spcBef>
                <a:spcPts val="1680"/>
              </a:spcBef>
              <a:spcAft>
                <a:spcPts val="0"/>
              </a:spcAft>
              <a:buClr>
                <a:srgbClr val="FFFFFF"/>
              </a:buClr>
              <a:buSzPts val="2800"/>
              <a:buFont typeface="Noto Sans Symbols"/>
              <a:buChar char="⮚"/>
            </a:pPr>
            <a:r>
              <a:rPr b="1" lang="en-US" sz="2800">
                <a:solidFill>
                  <a:srgbClr val="FFFFFF"/>
                </a:solidFill>
                <a:latin typeface="Georgia"/>
                <a:ea typeface="Georgia"/>
                <a:cs typeface="Georgia"/>
                <a:sym typeface="Georgia"/>
              </a:rPr>
              <a:t>Application of Clipping</a:t>
            </a:r>
            <a:endParaRPr sz="2800">
              <a:solidFill>
                <a:schemeClr val="dk1"/>
              </a:solidFill>
              <a:latin typeface="Georgia"/>
              <a:ea typeface="Georgia"/>
              <a:cs typeface="Georgia"/>
              <a:sym typeface="Georgia"/>
            </a:endParaRPr>
          </a:p>
          <a:p>
            <a:pPr indent="-685800" lvl="0" marL="698500" marR="0" rtl="0" algn="l">
              <a:lnSpc>
                <a:spcPct val="100000"/>
              </a:lnSpc>
              <a:spcBef>
                <a:spcPts val="1685"/>
              </a:spcBef>
              <a:spcAft>
                <a:spcPts val="0"/>
              </a:spcAft>
              <a:buClr>
                <a:srgbClr val="FFFFFF"/>
              </a:buClr>
              <a:buSzPts val="2800"/>
              <a:buFont typeface="Noto Sans Symbols"/>
              <a:buChar char="⮚"/>
            </a:pPr>
            <a:r>
              <a:rPr b="1" lang="en-US" sz="2800">
                <a:solidFill>
                  <a:srgbClr val="FFFFFF"/>
                </a:solidFill>
                <a:latin typeface="Georgia"/>
                <a:ea typeface="Georgia"/>
                <a:cs typeface="Georgia"/>
                <a:sym typeface="Georgia"/>
              </a:rPr>
              <a:t>Conclusion</a:t>
            </a:r>
            <a:endParaRPr sz="2800">
              <a:solidFill>
                <a:schemeClr val="dk1"/>
              </a:solidFill>
              <a:latin typeface="Georgia"/>
              <a:ea typeface="Georgia"/>
              <a:cs typeface="Georgia"/>
              <a:sym typeface="Georgia"/>
            </a:endParaRPr>
          </a:p>
        </p:txBody>
      </p:sp>
      <p:grpSp>
        <p:nvGrpSpPr>
          <p:cNvPr id="82" name="Google Shape;82;p7"/>
          <p:cNvGrpSpPr/>
          <p:nvPr/>
        </p:nvGrpSpPr>
        <p:grpSpPr>
          <a:xfrm>
            <a:off x="4416552" y="196595"/>
            <a:ext cx="3410711" cy="1341119"/>
            <a:chOff x="4416552" y="196595"/>
            <a:chExt cx="3410711" cy="1341119"/>
          </a:xfrm>
        </p:grpSpPr>
        <p:sp>
          <p:nvSpPr>
            <p:cNvPr id="83" name="Google Shape;83;p7"/>
            <p:cNvSpPr/>
            <p:nvPr/>
          </p:nvSpPr>
          <p:spPr>
            <a:xfrm>
              <a:off x="4426458" y="331088"/>
              <a:ext cx="3390900" cy="908685"/>
            </a:xfrm>
            <a:custGeom>
              <a:rect b="b" l="l" r="r" t="t"/>
              <a:pathLst>
                <a:path extrusionOk="0" h="908685" w="3390900">
                  <a:moveTo>
                    <a:pt x="3390899" y="0"/>
                  </a:moveTo>
                  <a:lnTo>
                    <a:pt x="3386131" y="23556"/>
                  </a:lnTo>
                  <a:lnTo>
                    <a:pt x="3373135" y="42814"/>
                  </a:lnTo>
                  <a:lnTo>
                    <a:pt x="3353877" y="55810"/>
                  </a:lnTo>
                  <a:lnTo>
                    <a:pt x="3330320" y="60578"/>
                  </a:lnTo>
                  <a:lnTo>
                    <a:pt x="60578" y="60578"/>
                  </a:lnTo>
                  <a:lnTo>
                    <a:pt x="37022" y="65347"/>
                  </a:lnTo>
                  <a:lnTo>
                    <a:pt x="17764" y="78343"/>
                  </a:lnTo>
                  <a:lnTo>
                    <a:pt x="4768" y="97601"/>
                  </a:lnTo>
                  <a:lnTo>
                    <a:pt x="0" y="121157"/>
                  </a:lnTo>
                  <a:lnTo>
                    <a:pt x="0" y="848105"/>
                  </a:lnTo>
                  <a:lnTo>
                    <a:pt x="4768" y="871662"/>
                  </a:lnTo>
                  <a:lnTo>
                    <a:pt x="17764" y="890920"/>
                  </a:lnTo>
                  <a:lnTo>
                    <a:pt x="37022" y="903916"/>
                  </a:lnTo>
                  <a:lnTo>
                    <a:pt x="60578" y="908684"/>
                  </a:lnTo>
                  <a:lnTo>
                    <a:pt x="84135" y="903916"/>
                  </a:lnTo>
                  <a:lnTo>
                    <a:pt x="103393" y="890920"/>
                  </a:lnTo>
                  <a:lnTo>
                    <a:pt x="116389" y="871662"/>
                  </a:lnTo>
                  <a:lnTo>
                    <a:pt x="121157" y="848105"/>
                  </a:lnTo>
                  <a:lnTo>
                    <a:pt x="121157" y="787526"/>
                  </a:lnTo>
                  <a:lnTo>
                    <a:pt x="3330320" y="787526"/>
                  </a:lnTo>
                  <a:lnTo>
                    <a:pt x="3353877" y="782758"/>
                  </a:lnTo>
                  <a:lnTo>
                    <a:pt x="3373135" y="769762"/>
                  </a:lnTo>
                  <a:lnTo>
                    <a:pt x="3386131" y="750504"/>
                  </a:lnTo>
                  <a:lnTo>
                    <a:pt x="3390899" y="726947"/>
                  </a:lnTo>
                  <a:lnTo>
                    <a:pt x="3390899" y="181736"/>
                  </a:lnTo>
                  <a:lnTo>
                    <a:pt x="60578" y="181736"/>
                  </a:lnTo>
                  <a:lnTo>
                    <a:pt x="60578" y="121157"/>
                  </a:lnTo>
                  <a:lnTo>
                    <a:pt x="62964" y="109362"/>
                  </a:lnTo>
                  <a:lnTo>
                    <a:pt x="69468" y="99758"/>
                  </a:lnTo>
                  <a:lnTo>
                    <a:pt x="79117" y="93297"/>
                  </a:lnTo>
                  <a:lnTo>
                    <a:pt x="90931" y="90931"/>
                  </a:lnTo>
                  <a:lnTo>
                    <a:pt x="3390899" y="90931"/>
                  </a:lnTo>
                  <a:lnTo>
                    <a:pt x="3390899" y="0"/>
                  </a:lnTo>
                  <a:close/>
                </a:path>
                <a:path extrusionOk="0" h="908685" w="3390900">
                  <a:moveTo>
                    <a:pt x="3390899" y="90931"/>
                  </a:moveTo>
                  <a:lnTo>
                    <a:pt x="90931" y="90931"/>
                  </a:lnTo>
                  <a:lnTo>
                    <a:pt x="102673" y="93297"/>
                  </a:lnTo>
                  <a:lnTo>
                    <a:pt x="112283" y="99758"/>
                  </a:lnTo>
                  <a:lnTo>
                    <a:pt x="118774" y="109362"/>
                  </a:lnTo>
                  <a:lnTo>
                    <a:pt x="121157" y="121157"/>
                  </a:lnTo>
                  <a:lnTo>
                    <a:pt x="116389" y="144714"/>
                  </a:lnTo>
                  <a:lnTo>
                    <a:pt x="103393" y="163972"/>
                  </a:lnTo>
                  <a:lnTo>
                    <a:pt x="84135" y="176968"/>
                  </a:lnTo>
                  <a:lnTo>
                    <a:pt x="60578" y="181736"/>
                  </a:lnTo>
                  <a:lnTo>
                    <a:pt x="3390899" y="181736"/>
                  </a:lnTo>
                  <a:lnTo>
                    <a:pt x="3390899" y="90931"/>
                  </a:lnTo>
                  <a:close/>
                </a:path>
                <a:path extrusionOk="0" h="908685" w="3390900">
                  <a:moveTo>
                    <a:pt x="3269741" y="0"/>
                  </a:moveTo>
                  <a:lnTo>
                    <a:pt x="3269741" y="60578"/>
                  </a:lnTo>
                  <a:lnTo>
                    <a:pt x="3330320" y="60578"/>
                  </a:lnTo>
                  <a:lnTo>
                    <a:pt x="3330320" y="30352"/>
                  </a:lnTo>
                  <a:lnTo>
                    <a:pt x="3299967" y="30352"/>
                  </a:lnTo>
                  <a:lnTo>
                    <a:pt x="3288226" y="27967"/>
                  </a:lnTo>
                  <a:lnTo>
                    <a:pt x="3278616" y="21462"/>
                  </a:lnTo>
                  <a:lnTo>
                    <a:pt x="3272125" y="11814"/>
                  </a:lnTo>
                  <a:lnTo>
                    <a:pt x="3269741" y="0"/>
                  </a:lnTo>
                  <a:close/>
                </a:path>
                <a:path extrusionOk="0" h="908685" w="3390900">
                  <a:moveTo>
                    <a:pt x="3330320" y="0"/>
                  </a:moveTo>
                  <a:lnTo>
                    <a:pt x="3327935" y="11814"/>
                  </a:lnTo>
                  <a:lnTo>
                    <a:pt x="3321431" y="21462"/>
                  </a:lnTo>
                  <a:lnTo>
                    <a:pt x="3311782" y="27967"/>
                  </a:lnTo>
                  <a:lnTo>
                    <a:pt x="3299967" y="30352"/>
                  </a:lnTo>
                  <a:lnTo>
                    <a:pt x="3330320" y="30352"/>
                  </a:lnTo>
                  <a:lnTo>
                    <a:pt x="3330320"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4" name="Google Shape;84;p7"/>
            <p:cNvSpPr/>
            <p:nvPr/>
          </p:nvSpPr>
          <p:spPr>
            <a:xfrm>
              <a:off x="4487037" y="270509"/>
              <a:ext cx="3330575" cy="242570"/>
            </a:xfrm>
            <a:custGeom>
              <a:rect b="b" l="l" r="r" t="t"/>
              <a:pathLst>
                <a:path extrusionOk="0" h="242570" w="3330575">
                  <a:moveTo>
                    <a:pt x="30352" y="151511"/>
                  </a:moveTo>
                  <a:lnTo>
                    <a:pt x="18538" y="153876"/>
                  </a:lnTo>
                  <a:lnTo>
                    <a:pt x="8889" y="160337"/>
                  </a:lnTo>
                  <a:lnTo>
                    <a:pt x="2385" y="169941"/>
                  </a:lnTo>
                  <a:lnTo>
                    <a:pt x="0" y="181737"/>
                  </a:lnTo>
                  <a:lnTo>
                    <a:pt x="0" y="242316"/>
                  </a:lnTo>
                  <a:lnTo>
                    <a:pt x="23556" y="237547"/>
                  </a:lnTo>
                  <a:lnTo>
                    <a:pt x="42814" y="224551"/>
                  </a:lnTo>
                  <a:lnTo>
                    <a:pt x="55810" y="205293"/>
                  </a:lnTo>
                  <a:lnTo>
                    <a:pt x="60578" y="181737"/>
                  </a:lnTo>
                  <a:lnTo>
                    <a:pt x="58195" y="169941"/>
                  </a:lnTo>
                  <a:lnTo>
                    <a:pt x="51704" y="160337"/>
                  </a:lnTo>
                  <a:lnTo>
                    <a:pt x="42094" y="153876"/>
                  </a:lnTo>
                  <a:lnTo>
                    <a:pt x="30352" y="151511"/>
                  </a:lnTo>
                  <a:close/>
                </a:path>
                <a:path extrusionOk="0" h="242570" w="3330575">
                  <a:moveTo>
                    <a:pt x="3330320" y="60579"/>
                  </a:moveTo>
                  <a:lnTo>
                    <a:pt x="3269741" y="60579"/>
                  </a:lnTo>
                  <a:lnTo>
                    <a:pt x="3269741" y="121158"/>
                  </a:lnTo>
                  <a:lnTo>
                    <a:pt x="3293298" y="116389"/>
                  </a:lnTo>
                  <a:lnTo>
                    <a:pt x="3312556" y="103393"/>
                  </a:lnTo>
                  <a:lnTo>
                    <a:pt x="3325552" y="84135"/>
                  </a:lnTo>
                  <a:lnTo>
                    <a:pt x="3330320" y="60579"/>
                  </a:lnTo>
                  <a:close/>
                </a:path>
                <a:path extrusionOk="0" h="242570" w="3330575">
                  <a:moveTo>
                    <a:pt x="3269741" y="0"/>
                  </a:moveTo>
                  <a:lnTo>
                    <a:pt x="3246185" y="4768"/>
                  </a:lnTo>
                  <a:lnTo>
                    <a:pt x="3226927" y="17764"/>
                  </a:lnTo>
                  <a:lnTo>
                    <a:pt x="3213931" y="37022"/>
                  </a:lnTo>
                  <a:lnTo>
                    <a:pt x="3209163" y="60579"/>
                  </a:lnTo>
                  <a:lnTo>
                    <a:pt x="3211546" y="72393"/>
                  </a:lnTo>
                  <a:lnTo>
                    <a:pt x="3218037" y="82042"/>
                  </a:lnTo>
                  <a:lnTo>
                    <a:pt x="3227647" y="88546"/>
                  </a:lnTo>
                  <a:lnTo>
                    <a:pt x="3239389" y="90932"/>
                  </a:lnTo>
                  <a:lnTo>
                    <a:pt x="3251203" y="88546"/>
                  </a:lnTo>
                  <a:lnTo>
                    <a:pt x="3260852" y="82042"/>
                  </a:lnTo>
                  <a:lnTo>
                    <a:pt x="3267356" y="72393"/>
                  </a:lnTo>
                  <a:lnTo>
                    <a:pt x="3269741" y="60579"/>
                  </a:lnTo>
                  <a:lnTo>
                    <a:pt x="3330320" y="60579"/>
                  </a:lnTo>
                  <a:lnTo>
                    <a:pt x="3325552" y="37022"/>
                  </a:lnTo>
                  <a:lnTo>
                    <a:pt x="3312556" y="17764"/>
                  </a:lnTo>
                  <a:lnTo>
                    <a:pt x="3293298" y="4768"/>
                  </a:lnTo>
                  <a:lnTo>
                    <a:pt x="3269741" y="0"/>
                  </a:lnTo>
                  <a:close/>
                </a:path>
              </a:pathLst>
            </a:custGeom>
            <a:solidFill>
              <a:srgbClr val="CDCDCD"/>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5" name="Google Shape;85;p7"/>
            <p:cNvSpPr/>
            <p:nvPr/>
          </p:nvSpPr>
          <p:spPr>
            <a:xfrm>
              <a:off x="4426458" y="270509"/>
              <a:ext cx="3390900" cy="969644"/>
            </a:xfrm>
            <a:custGeom>
              <a:rect b="b" l="l" r="r" t="t"/>
              <a:pathLst>
                <a:path extrusionOk="0" h="969644" w="3390900">
                  <a:moveTo>
                    <a:pt x="0" y="181737"/>
                  </a:moveTo>
                  <a:lnTo>
                    <a:pt x="4768" y="158180"/>
                  </a:lnTo>
                  <a:lnTo>
                    <a:pt x="17764" y="138922"/>
                  </a:lnTo>
                  <a:lnTo>
                    <a:pt x="37022" y="125926"/>
                  </a:lnTo>
                  <a:lnTo>
                    <a:pt x="60578" y="121158"/>
                  </a:lnTo>
                  <a:lnTo>
                    <a:pt x="3269741" y="121158"/>
                  </a:lnTo>
                  <a:lnTo>
                    <a:pt x="3269741" y="60579"/>
                  </a:lnTo>
                  <a:lnTo>
                    <a:pt x="3274510" y="37022"/>
                  </a:lnTo>
                  <a:lnTo>
                    <a:pt x="3287506" y="17764"/>
                  </a:lnTo>
                  <a:lnTo>
                    <a:pt x="3306764" y="4768"/>
                  </a:lnTo>
                  <a:lnTo>
                    <a:pt x="3330320" y="0"/>
                  </a:lnTo>
                  <a:lnTo>
                    <a:pt x="3353877" y="4768"/>
                  </a:lnTo>
                  <a:lnTo>
                    <a:pt x="3373135" y="17764"/>
                  </a:lnTo>
                  <a:lnTo>
                    <a:pt x="3386131" y="37022"/>
                  </a:lnTo>
                  <a:lnTo>
                    <a:pt x="3390899" y="60579"/>
                  </a:lnTo>
                  <a:lnTo>
                    <a:pt x="3390899" y="787527"/>
                  </a:lnTo>
                  <a:lnTo>
                    <a:pt x="3386131" y="811083"/>
                  </a:lnTo>
                  <a:lnTo>
                    <a:pt x="3373135" y="830341"/>
                  </a:lnTo>
                  <a:lnTo>
                    <a:pt x="3353877" y="843337"/>
                  </a:lnTo>
                  <a:lnTo>
                    <a:pt x="3330320" y="848106"/>
                  </a:lnTo>
                  <a:lnTo>
                    <a:pt x="121157" y="848106"/>
                  </a:lnTo>
                  <a:lnTo>
                    <a:pt x="121157" y="908685"/>
                  </a:lnTo>
                  <a:lnTo>
                    <a:pt x="116389" y="932241"/>
                  </a:lnTo>
                  <a:lnTo>
                    <a:pt x="103393" y="951499"/>
                  </a:lnTo>
                  <a:lnTo>
                    <a:pt x="84135" y="964495"/>
                  </a:lnTo>
                  <a:lnTo>
                    <a:pt x="60578" y="969264"/>
                  </a:lnTo>
                  <a:lnTo>
                    <a:pt x="37022" y="964495"/>
                  </a:lnTo>
                  <a:lnTo>
                    <a:pt x="17764" y="951499"/>
                  </a:lnTo>
                  <a:lnTo>
                    <a:pt x="4768" y="932241"/>
                  </a:lnTo>
                  <a:lnTo>
                    <a:pt x="0" y="908685"/>
                  </a:lnTo>
                  <a:lnTo>
                    <a:pt x="0" y="181737"/>
                  </a:lnTo>
                  <a:close/>
                </a:path>
              </a:pathLst>
            </a:custGeom>
            <a:noFill/>
            <a:ln cap="flat" cmpd="sng" w="19800">
              <a:solidFill>
                <a:srgbClr val="FF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pic>
          <p:nvPicPr>
            <p:cNvPr id="86" name="Google Shape;86;p7"/>
            <p:cNvPicPr preferRelativeResize="0"/>
            <p:nvPr/>
          </p:nvPicPr>
          <p:blipFill rotWithShape="1">
            <a:blip r:embed="rId26">
              <a:alphaModFix/>
            </a:blip>
            <a:srcRect b="0" l="0" r="0" t="0"/>
            <a:stretch/>
          </p:blipFill>
          <p:spPr>
            <a:xfrm>
              <a:off x="7686294" y="321182"/>
              <a:ext cx="140969" cy="80390"/>
            </a:xfrm>
            <a:prstGeom prst="rect">
              <a:avLst/>
            </a:prstGeom>
            <a:noFill/>
            <a:ln>
              <a:noFill/>
            </a:ln>
          </p:spPr>
        </p:pic>
        <p:pic>
          <p:nvPicPr>
            <p:cNvPr id="87" name="Google Shape;87;p7"/>
            <p:cNvPicPr preferRelativeResize="0"/>
            <p:nvPr/>
          </p:nvPicPr>
          <p:blipFill rotWithShape="1">
            <a:blip r:embed="rId27">
              <a:alphaModFix/>
            </a:blip>
            <a:srcRect b="0" l="0" r="0" t="0"/>
            <a:stretch/>
          </p:blipFill>
          <p:spPr>
            <a:xfrm>
              <a:off x="4416552" y="412114"/>
              <a:ext cx="140969" cy="110616"/>
            </a:xfrm>
            <a:prstGeom prst="rect">
              <a:avLst/>
            </a:prstGeom>
            <a:noFill/>
            <a:ln>
              <a:noFill/>
            </a:ln>
          </p:spPr>
        </p:pic>
        <p:sp>
          <p:nvSpPr>
            <p:cNvPr id="88" name="Google Shape;88;p7"/>
            <p:cNvSpPr/>
            <p:nvPr/>
          </p:nvSpPr>
          <p:spPr>
            <a:xfrm>
              <a:off x="4547616" y="452246"/>
              <a:ext cx="0" cy="666750"/>
            </a:xfrm>
            <a:custGeom>
              <a:rect b="b" l="l" r="r" t="t"/>
              <a:pathLst>
                <a:path extrusionOk="0" h="666750" w="120000">
                  <a:moveTo>
                    <a:pt x="0" y="0"/>
                  </a:moveTo>
                  <a:lnTo>
                    <a:pt x="0" y="666368"/>
                  </a:lnTo>
                </a:path>
              </a:pathLst>
            </a:custGeom>
            <a:noFill/>
            <a:ln cap="flat" cmpd="sng" w="19800">
              <a:solidFill>
                <a:srgbClr val="FF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pic>
          <p:nvPicPr>
            <p:cNvPr id="89" name="Google Shape;89;p7"/>
            <p:cNvPicPr preferRelativeResize="0"/>
            <p:nvPr/>
          </p:nvPicPr>
          <p:blipFill rotWithShape="1">
            <a:blip r:embed="rId28">
              <a:alphaModFix/>
            </a:blip>
            <a:srcRect b="0" l="0" r="0" t="0"/>
            <a:stretch/>
          </p:blipFill>
          <p:spPr>
            <a:xfrm>
              <a:off x="4642104" y="196595"/>
              <a:ext cx="3058668" cy="1341119"/>
            </a:xfrm>
            <a:prstGeom prst="rect">
              <a:avLst/>
            </a:prstGeom>
            <a:noFill/>
            <a:ln>
              <a:noFill/>
            </a:ln>
          </p:spPr>
        </p:pic>
      </p:grpSp>
      <p:sp>
        <p:nvSpPr>
          <p:cNvPr id="90" name="Google Shape;90;p7"/>
          <p:cNvSpPr txBox="1"/>
          <p:nvPr>
            <p:ph type="title"/>
          </p:nvPr>
        </p:nvSpPr>
        <p:spPr>
          <a:xfrm>
            <a:off x="5006085" y="337820"/>
            <a:ext cx="2311400" cy="75692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Outline</a:t>
            </a:r>
            <a:endParaRPr/>
          </a:p>
        </p:txBody>
      </p:sp>
      <p:sp>
        <p:nvSpPr>
          <p:cNvPr id="91" name="Google Shape;91;p7"/>
          <p:cNvSpPr txBox="1"/>
          <p:nvPr>
            <p:ph idx="12" type="sldNum"/>
          </p:nvPr>
        </p:nvSpPr>
        <p:spPr>
          <a:xfrm>
            <a:off x="10827384" y="6333593"/>
            <a:ext cx="156209" cy="177800"/>
          </a:xfrm>
          <a:prstGeom prst="rect">
            <a:avLst/>
          </a:prstGeom>
          <a:noFill/>
          <a:ln>
            <a:noFill/>
          </a:ln>
        </p:spPr>
        <p:txBody>
          <a:bodyPr anchorCtr="0" anchor="t" bIns="0" lIns="0" spcFirstLastPara="1" rIns="0" wrap="square" tIns="0">
            <a:spAutoFit/>
          </a:bodyPr>
          <a:lstStyle/>
          <a:p>
            <a:pPr indent="0" lvl="0" marL="39370" rtl="0" algn="l">
              <a:lnSpc>
                <a:spcPct val="102500"/>
              </a:lnSpc>
              <a:spcBef>
                <a:spcPts val="0"/>
              </a:spcBef>
              <a:spcAft>
                <a:spcPts val="0"/>
              </a:spcAft>
              <a:buNone/>
            </a:pPr>
            <a:fld id="{00000000-1234-1234-1234-123412341234}" type="slidenum">
              <a:rPr lang="en-US"/>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grpSp>
        <p:nvGrpSpPr>
          <p:cNvPr id="297" name="Google Shape;297;p16"/>
          <p:cNvGrpSpPr/>
          <p:nvPr/>
        </p:nvGrpSpPr>
        <p:grpSpPr>
          <a:xfrm>
            <a:off x="0" y="0"/>
            <a:ext cx="12192000" cy="6857998"/>
            <a:chOff x="0" y="0"/>
            <a:chExt cx="12192000" cy="6857998"/>
          </a:xfrm>
        </p:grpSpPr>
        <p:pic>
          <p:nvPicPr>
            <p:cNvPr id="298" name="Google Shape;298;p16"/>
            <p:cNvPicPr preferRelativeResize="0"/>
            <p:nvPr/>
          </p:nvPicPr>
          <p:blipFill rotWithShape="1">
            <a:blip r:embed="rId3">
              <a:alphaModFix/>
            </a:blip>
            <a:srcRect b="0" l="0" r="0" t="0"/>
            <a:stretch/>
          </p:blipFill>
          <p:spPr>
            <a:xfrm>
              <a:off x="0" y="0"/>
              <a:ext cx="12192000" cy="6857998"/>
            </a:xfrm>
            <a:prstGeom prst="rect">
              <a:avLst/>
            </a:prstGeom>
            <a:noFill/>
            <a:ln>
              <a:noFill/>
            </a:ln>
          </p:spPr>
        </p:pic>
        <p:sp>
          <p:nvSpPr>
            <p:cNvPr id="299" name="Google Shape;299;p16"/>
            <p:cNvSpPr/>
            <p:nvPr/>
          </p:nvSpPr>
          <p:spPr>
            <a:xfrm>
              <a:off x="906017" y="159765"/>
              <a:ext cx="10408920" cy="967740"/>
            </a:xfrm>
            <a:custGeom>
              <a:rect b="b" l="l" r="r" t="t"/>
              <a:pathLst>
                <a:path extrusionOk="0" h="967740" w="10408920">
                  <a:moveTo>
                    <a:pt x="10408920" y="0"/>
                  </a:moveTo>
                  <a:lnTo>
                    <a:pt x="10403857" y="25082"/>
                  </a:lnTo>
                  <a:lnTo>
                    <a:pt x="10390044" y="45593"/>
                  </a:lnTo>
                  <a:lnTo>
                    <a:pt x="10369540" y="59436"/>
                  </a:lnTo>
                  <a:lnTo>
                    <a:pt x="10344404" y="64515"/>
                  </a:lnTo>
                  <a:lnTo>
                    <a:pt x="64490" y="64515"/>
                  </a:lnTo>
                  <a:lnTo>
                    <a:pt x="39385" y="69576"/>
                  </a:lnTo>
                  <a:lnTo>
                    <a:pt x="18886" y="83375"/>
                  </a:lnTo>
                  <a:lnTo>
                    <a:pt x="5067" y="103842"/>
                  </a:lnTo>
                  <a:lnTo>
                    <a:pt x="0" y="128904"/>
                  </a:lnTo>
                  <a:lnTo>
                    <a:pt x="0" y="902715"/>
                  </a:lnTo>
                  <a:lnTo>
                    <a:pt x="5067" y="927852"/>
                  </a:lnTo>
                  <a:lnTo>
                    <a:pt x="18886" y="948356"/>
                  </a:lnTo>
                  <a:lnTo>
                    <a:pt x="39385" y="962169"/>
                  </a:lnTo>
                  <a:lnTo>
                    <a:pt x="64490" y="967231"/>
                  </a:lnTo>
                  <a:lnTo>
                    <a:pt x="89588" y="962169"/>
                  </a:lnTo>
                  <a:lnTo>
                    <a:pt x="110083" y="948356"/>
                  </a:lnTo>
                  <a:lnTo>
                    <a:pt x="123901" y="927852"/>
                  </a:lnTo>
                  <a:lnTo>
                    <a:pt x="128968" y="902715"/>
                  </a:lnTo>
                  <a:lnTo>
                    <a:pt x="128968" y="838326"/>
                  </a:lnTo>
                  <a:lnTo>
                    <a:pt x="10344404" y="838326"/>
                  </a:lnTo>
                  <a:lnTo>
                    <a:pt x="10369540" y="833246"/>
                  </a:lnTo>
                  <a:lnTo>
                    <a:pt x="10390044" y="819403"/>
                  </a:lnTo>
                  <a:lnTo>
                    <a:pt x="10403857" y="798893"/>
                  </a:lnTo>
                  <a:lnTo>
                    <a:pt x="10408920" y="773810"/>
                  </a:lnTo>
                  <a:lnTo>
                    <a:pt x="10408920" y="193420"/>
                  </a:lnTo>
                  <a:lnTo>
                    <a:pt x="64490" y="193420"/>
                  </a:lnTo>
                  <a:lnTo>
                    <a:pt x="64503" y="128904"/>
                  </a:lnTo>
                  <a:lnTo>
                    <a:pt x="67035" y="116363"/>
                  </a:lnTo>
                  <a:lnTo>
                    <a:pt x="73942" y="106108"/>
                  </a:lnTo>
                  <a:lnTo>
                    <a:pt x="84187" y="99187"/>
                  </a:lnTo>
                  <a:lnTo>
                    <a:pt x="96735" y="96647"/>
                  </a:lnTo>
                  <a:lnTo>
                    <a:pt x="10408920" y="96647"/>
                  </a:lnTo>
                  <a:lnTo>
                    <a:pt x="10408920" y="0"/>
                  </a:lnTo>
                  <a:close/>
                </a:path>
                <a:path extrusionOk="0" h="967740" w="10408920">
                  <a:moveTo>
                    <a:pt x="10408920" y="96647"/>
                  </a:moveTo>
                  <a:lnTo>
                    <a:pt x="96735" y="96647"/>
                  </a:lnTo>
                  <a:lnTo>
                    <a:pt x="109283" y="99187"/>
                  </a:lnTo>
                  <a:lnTo>
                    <a:pt x="119529" y="106108"/>
                  </a:lnTo>
                  <a:lnTo>
                    <a:pt x="126436" y="116363"/>
                  </a:lnTo>
                  <a:lnTo>
                    <a:pt x="128968" y="128904"/>
                  </a:lnTo>
                  <a:lnTo>
                    <a:pt x="123901" y="154041"/>
                  </a:lnTo>
                  <a:lnTo>
                    <a:pt x="110083" y="174545"/>
                  </a:lnTo>
                  <a:lnTo>
                    <a:pt x="89588" y="188358"/>
                  </a:lnTo>
                  <a:lnTo>
                    <a:pt x="64490" y="193420"/>
                  </a:lnTo>
                  <a:lnTo>
                    <a:pt x="10408920" y="193420"/>
                  </a:lnTo>
                  <a:lnTo>
                    <a:pt x="10408920" y="96647"/>
                  </a:lnTo>
                  <a:close/>
                </a:path>
                <a:path extrusionOk="0" h="967740" w="10408920">
                  <a:moveTo>
                    <a:pt x="10280015" y="0"/>
                  </a:moveTo>
                  <a:lnTo>
                    <a:pt x="10280015" y="64515"/>
                  </a:lnTo>
                  <a:lnTo>
                    <a:pt x="10344404" y="64515"/>
                  </a:lnTo>
                  <a:lnTo>
                    <a:pt x="10344404" y="32257"/>
                  </a:lnTo>
                  <a:lnTo>
                    <a:pt x="10312146" y="32257"/>
                  </a:lnTo>
                  <a:lnTo>
                    <a:pt x="10299624" y="29717"/>
                  </a:lnTo>
                  <a:lnTo>
                    <a:pt x="10289413" y="22796"/>
                  </a:lnTo>
                  <a:lnTo>
                    <a:pt x="10282535" y="12541"/>
                  </a:lnTo>
                  <a:lnTo>
                    <a:pt x="10280015" y="0"/>
                  </a:lnTo>
                  <a:close/>
                </a:path>
                <a:path extrusionOk="0" h="967740" w="10408920">
                  <a:moveTo>
                    <a:pt x="10344404" y="0"/>
                  </a:moveTo>
                  <a:lnTo>
                    <a:pt x="10341881" y="12541"/>
                  </a:lnTo>
                  <a:lnTo>
                    <a:pt x="10334990" y="22796"/>
                  </a:lnTo>
                  <a:lnTo>
                    <a:pt x="10324740" y="29717"/>
                  </a:lnTo>
                  <a:lnTo>
                    <a:pt x="10312146" y="32257"/>
                  </a:lnTo>
                  <a:lnTo>
                    <a:pt x="10344404" y="32257"/>
                  </a:lnTo>
                  <a:lnTo>
                    <a:pt x="10344404"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00" name="Google Shape;300;p16"/>
            <p:cNvSpPr/>
            <p:nvPr/>
          </p:nvSpPr>
          <p:spPr>
            <a:xfrm>
              <a:off x="970508" y="95250"/>
              <a:ext cx="10344785" cy="258445"/>
            </a:xfrm>
            <a:custGeom>
              <a:rect b="b" l="l" r="r" t="t"/>
              <a:pathLst>
                <a:path extrusionOk="0" h="258445" w="10344785">
                  <a:moveTo>
                    <a:pt x="32245" y="161163"/>
                  </a:moveTo>
                  <a:lnTo>
                    <a:pt x="12" y="193421"/>
                  </a:lnTo>
                  <a:lnTo>
                    <a:pt x="0" y="257936"/>
                  </a:lnTo>
                  <a:lnTo>
                    <a:pt x="25097" y="252874"/>
                  </a:lnTo>
                  <a:lnTo>
                    <a:pt x="45593" y="239061"/>
                  </a:lnTo>
                  <a:lnTo>
                    <a:pt x="59410" y="218557"/>
                  </a:lnTo>
                  <a:lnTo>
                    <a:pt x="64477" y="193421"/>
                  </a:lnTo>
                  <a:lnTo>
                    <a:pt x="61945" y="180879"/>
                  </a:lnTo>
                  <a:lnTo>
                    <a:pt x="55038" y="170624"/>
                  </a:lnTo>
                  <a:lnTo>
                    <a:pt x="44793" y="163703"/>
                  </a:lnTo>
                  <a:lnTo>
                    <a:pt x="32245" y="161163"/>
                  </a:lnTo>
                  <a:close/>
                </a:path>
                <a:path extrusionOk="0" h="258445" w="10344785">
                  <a:moveTo>
                    <a:pt x="10344429" y="64516"/>
                  </a:moveTo>
                  <a:lnTo>
                    <a:pt x="10279913" y="64516"/>
                  </a:lnTo>
                  <a:lnTo>
                    <a:pt x="10279913" y="129031"/>
                  </a:lnTo>
                  <a:lnTo>
                    <a:pt x="10305049" y="123951"/>
                  </a:lnTo>
                  <a:lnTo>
                    <a:pt x="10325554" y="110108"/>
                  </a:lnTo>
                  <a:lnTo>
                    <a:pt x="10339367" y="89598"/>
                  </a:lnTo>
                  <a:lnTo>
                    <a:pt x="10344429" y="64516"/>
                  </a:lnTo>
                  <a:close/>
                </a:path>
                <a:path extrusionOk="0" h="258445" w="10344785">
                  <a:moveTo>
                    <a:pt x="10279913" y="0"/>
                  </a:moveTo>
                  <a:lnTo>
                    <a:pt x="10254830" y="5062"/>
                  </a:lnTo>
                  <a:lnTo>
                    <a:pt x="10234320" y="18875"/>
                  </a:lnTo>
                  <a:lnTo>
                    <a:pt x="10220477" y="39379"/>
                  </a:lnTo>
                  <a:lnTo>
                    <a:pt x="10215397" y="64516"/>
                  </a:lnTo>
                  <a:lnTo>
                    <a:pt x="10217937" y="77057"/>
                  </a:lnTo>
                  <a:lnTo>
                    <a:pt x="10224858" y="87312"/>
                  </a:lnTo>
                  <a:lnTo>
                    <a:pt x="10235114" y="94233"/>
                  </a:lnTo>
                  <a:lnTo>
                    <a:pt x="10247655" y="96774"/>
                  </a:lnTo>
                  <a:lnTo>
                    <a:pt x="10260196" y="94233"/>
                  </a:lnTo>
                  <a:lnTo>
                    <a:pt x="10270451" y="87312"/>
                  </a:lnTo>
                  <a:lnTo>
                    <a:pt x="10277373" y="77057"/>
                  </a:lnTo>
                  <a:lnTo>
                    <a:pt x="10279913" y="64516"/>
                  </a:lnTo>
                  <a:lnTo>
                    <a:pt x="10344429" y="64516"/>
                  </a:lnTo>
                  <a:lnTo>
                    <a:pt x="10339367" y="39379"/>
                  </a:lnTo>
                  <a:lnTo>
                    <a:pt x="10325554" y="18875"/>
                  </a:lnTo>
                  <a:lnTo>
                    <a:pt x="10305049" y="5062"/>
                  </a:lnTo>
                  <a:lnTo>
                    <a:pt x="10279913" y="0"/>
                  </a:lnTo>
                  <a:close/>
                </a:path>
              </a:pathLst>
            </a:custGeom>
            <a:solidFill>
              <a:srgbClr val="CDCDCD"/>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01" name="Google Shape;301;p16"/>
            <p:cNvSpPr/>
            <p:nvPr/>
          </p:nvSpPr>
          <p:spPr>
            <a:xfrm>
              <a:off x="906017" y="95250"/>
              <a:ext cx="10408920" cy="1031875"/>
            </a:xfrm>
            <a:custGeom>
              <a:rect b="b" l="l" r="r" t="t"/>
              <a:pathLst>
                <a:path extrusionOk="0" h="1031875" w="10408920">
                  <a:moveTo>
                    <a:pt x="0" y="193421"/>
                  </a:moveTo>
                  <a:lnTo>
                    <a:pt x="5067" y="168338"/>
                  </a:lnTo>
                  <a:lnTo>
                    <a:pt x="18886" y="147827"/>
                  </a:lnTo>
                  <a:lnTo>
                    <a:pt x="39385" y="133984"/>
                  </a:lnTo>
                  <a:lnTo>
                    <a:pt x="64490" y="128904"/>
                  </a:lnTo>
                  <a:lnTo>
                    <a:pt x="10280015" y="129031"/>
                  </a:lnTo>
                  <a:lnTo>
                    <a:pt x="10280015" y="64516"/>
                  </a:lnTo>
                  <a:lnTo>
                    <a:pt x="10285075" y="39379"/>
                  </a:lnTo>
                  <a:lnTo>
                    <a:pt x="10298874" y="18875"/>
                  </a:lnTo>
                  <a:lnTo>
                    <a:pt x="10319341" y="5062"/>
                  </a:lnTo>
                  <a:lnTo>
                    <a:pt x="10344404" y="0"/>
                  </a:lnTo>
                  <a:lnTo>
                    <a:pt x="10369540" y="5062"/>
                  </a:lnTo>
                  <a:lnTo>
                    <a:pt x="10390044" y="18875"/>
                  </a:lnTo>
                  <a:lnTo>
                    <a:pt x="10403857" y="39379"/>
                  </a:lnTo>
                  <a:lnTo>
                    <a:pt x="10408920" y="64516"/>
                  </a:lnTo>
                  <a:lnTo>
                    <a:pt x="10408920" y="838326"/>
                  </a:lnTo>
                  <a:lnTo>
                    <a:pt x="10403857" y="863409"/>
                  </a:lnTo>
                  <a:lnTo>
                    <a:pt x="10390044" y="883920"/>
                  </a:lnTo>
                  <a:lnTo>
                    <a:pt x="10369540" y="897763"/>
                  </a:lnTo>
                  <a:lnTo>
                    <a:pt x="10344404" y="902842"/>
                  </a:lnTo>
                  <a:lnTo>
                    <a:pt x="128968" y="902842"/>
                  </a:lnTo>
                  <a:lnTo>
                    <a:pt x="128968" y="967232"/>
                  </a:lnTo>
                  <a:lnTo>
                    <a:pt x="123901" y="992368"/>
                  </a:lnTo>
                  <a:lnTo>
                    <a:pt x="110083" y="1012872"/>
                  </a:lnTo>
                  <a:lnTo>
                    <a:pt x="89588" y="1026685"/>
                  </a:lnTo>
                  <a:lnTo>
                    <a:pt x="64490" y="1031748"/>
                  </a:lnTo>
                  <a:lnTo>
                    <a:pt x="39385" y="1026685"/>
                  </a:lnTo>
                  <a:lnTo>
                    <a:pt x="18886" y="1012872"/>
                  </a:lnTo>
                  <a:lnTo>
                    <a:pt x="5067" y="992368"/>
                  </a:lnTo>
                  <a:lnTo>
                    <a:pt x="0" y="967232"/>
                  </a:lnTo>
                  <a:lnTo>
                    <a:pt x="0" y="193421"/>
                  </a:lnTo>
                  <a:close/>
                </a:path>
              </a:pathLst>
            </a:custGeom>
            <a:noFill/>
            <a:ln cap="flat" cmpd="sng" w="19800">
              <a:solidFill>
                <a:srgbClr val="FF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pic>
          <p:nvPicPr>
            <p:cNvPr id="302" name="Google Shape;302;p16"/>
            <p:cNvPicPr preferRelativeResize="0"/>
            <p:nvPr/>
          </p:nvPicPr>
          <p:blipFill rotWithShape="1">
            <a:blip r:embed="rId4">
              <a:alphaModFix/>
            </a:blip>
            <a:srcRect b="0" l="0" r="0" t="0"/>
            <a:stretch/>
          </p:blipFill>
          <p:spPr>
            <a:xfrm>
              <a:off x="11176127" y="149860"/>
              <a:ext cx="148717" cy="84327"/>
            </a:xfrm>
            <a:prstGeom prst="rect">
              <a:avLst/>
            </a:prstGeom>
            <a:noFill/>
            <a:ln>
              <a:noFill/>
            </a:ln>
          </p:spPr>
        </p:pic>
        <p:pic>
          <p:nvPicPr>
            <p:cNvPr id="303" name="Google Shape;303;p16"/>
            <p:cNvPicPr preferRelativeResize="0"/>
            <p:nvPr/>
          </p:nvPicPr>
          <p:blipFill rotWithShape="1">
            <a:blip r:embed="rId5">
              <a:alphaModFix/>
            </a:blip>
            <a:srcRect b="0" l="0" r="0" t="0"/>
            <a:stretch/>
          </p:blipFill>
          <p:spPr>
            <a:xfrm>
              <a:off x="896099" y="246506"/>
              <a:ext cx="148780" cy="116585"/>
            </a:xfrm>
            <a:prstGeom prst="rect">
              <a:avLst/>
            </a:prstGeom>
            <a:noFill/>
            <a:ln>
              <a:noFill/>
            </a:ln>
          </p:spPr>
        </p:pic>
        <p:sp>
          <p:nvSpPr>
            <p:cNvPr id="304" name="Google Shape;304;p16"/>
            <p:cNvSpPr/>
            <p:nvPr/>
          </p:nvSpPr>
          <p:spPr>
            <a:xfrm>
              <a:off x="1034986" y="288670"/>
              <a:ext cx="0" cy="709930"/>
            </a:xfrm>
            <a:custGeom>
              <a:rect b="b" l="l" r="r" t="t"/>
              <a:pathLst>
                <a:path extrusionOk="0" h="709930" w="120000">
                  <a:moveTo>
                    <a:pt x="0" y="0"/>
                  </a:moveTo>
                  <a:lnTo>
                    <a:pt x="0" y="709421"/>
                  </a:lnTo>
                </a:path>
              </a:pathLst>
            </a:custGeom>
            <a:noFill/>
            <a:ln cap="flat" cmpd="sng" w="19800">
              <a:solidFill>
                <a:srgbClr val="FF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pic>
          <p:nvPicPr>
            <p:cNvPr id="305" name="Google Shape;305;p16"/>
            <p:cNvPicPr preferRelativeResize="0"/>
            <p:nvPr/>
          </p:nvPicPr>
          <p:blipFill rotWithShape="1">
            <a:blip r:embed="rId6">
              <a:alphaModFix/>
            </a:blip>
            <a:srcRect b="0" l="0" r="0" t="0"/>
            <a:stretch/>
          </p:blipFill>
          <p:spPr>
            <a:xfrm>
              <a:off x="812291" y="51815"/>
              <a:ext cx="2795016" cy="1341119"/>
            </a:xfrm>
            <a:prstGeom prst="rect">
              <a:avLst/>
            </a:prstGeom>
            <a:noFill/>
            <a:ln>
              <a:noFill/>
            </a:ln>
          </p:spPr>
        </p:pic>
        <p:pic>
          <p:nvPicPr>
            <p:cNvPr id="306" name="Google Shape;306;p16"/>
            <p:cNvPicPr preferRelativeResize="0"/>
            <p:nvPr/>
          </p:nvPicPr>
          <p:blipFill rotWithShape="1">
            <a:blip r:embed="rId7">
              <a:alphaModFix/>
            </a:blip>
            <a:srcRect b="0" l="0" r="0" t="0"/>
            <a:stretch/>
          </p:blipFill>
          <p:spPr>
            <a:xfrm>
              <a:off x="2814827" y="51815"/>
              <a:ext cx="975360" cy="1341119"/>
            </a:xfrm>
            <a:prstGeom prst="rect">
              <a:avLst/>
            </a:prstGeom>
            <a:noFill/>
            <a:ln>
              <a:noFill/>
            </a:ln>
          </p:spPr>
        </p:pic>
        <p:pic>
          <p:nvPicPr>
            <p:cNvPr id="307" name="Google Shape;307;p16"/>
            <p:cNvPicPr preferRelativeResize="0"/>
            <p:nvPr/>
          </p:nvPicPr>
          <p:blipFill rotWithShape="1">
            <a:blip r:embed="rId8">
              <a:alphaModFix/>
            </a:blip>
            <a:srcRect b="0" l="0" r="0" t="0"/>
            <a:stretch/>
          </p:blipFill>
          <p:spPr>
            <a:xfrm>
              <a:off x="2997707" y="51815"/>
              <a:ext cx="8513064" cy="1341119"/>
            </a:xfrm>
            <a:prstGeom prst="rect">
              <a:avLst/>
            </a:prstGeom>
            <a:noFill/>
            <a:ln>
              <a:noFill/>
            </a:ln>
          </p:spPr>
        </p:pic>
      </p:grpSp>
      <p:sp>
        <p:nvSpPr>
          <p:cNvPr id="308" name="Google Shape;308;p16"/>
          <p:cNvSpPr txBox="1"/>
          <p:nvPr/>
        </p:nvSpPr>
        <p:spPr>
          <a:xfrm>
            <a:off x="1176324" y="193928"/>
            <a:ext cx="9951720" cy="7569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4800">
                <a:solidFill>
                  <a:srgbClr val="001F5F"/>
                </a:solidFill>
                <a:latin typeface="Arial"/>
                <a:ea typeface="Arial"/>
                <a:cs typeface="Arial"/>
                <a:sym typeface="Arial"/>
              </a:rPr>
              <a:t>Cohen-Sutherland Line Clipping</a:t>
            </a:r>
            <a:endParaRPr sz="4800">
              <a:solidFill>
                <a:schemeClr val="dk1"/>
              </a:solidFill>
              <a:latin typeface="Arial"/>
              <a:ea typeface="Arial"/>
              <a:cs typeface="Arial"/>
              <a:sym typeface="Arial"/>
            </a:endParaRPr>
          </a:p>
        </p:txBody>
      </p:sp>
      <p:sp>
        <p:nvSpPr>
          <p:cNvPr id="309" name="Google Shape;309;p16"/>
          <p:cNvSpPr txBox="1"/>
          <p:nvPr/>
        </p:nvSpPr>
        <p:spPr>
          <a:xfrm>
            <a:off x="11312397" y="3788155"/>
            <a:ext cx="540385" cy="391160"/>
          </a:xfrm>
          <a:prstGeom prst="rect">
            <a:avLst/>
          </a:prstGeom>
          <a:noFill/>
          <a:ln>
            <a:noFill/>
          </a:ln>
        </p:spPr>
        <p:txBody>
          <a:bodyPr anchorCtr="0" anchor="t" bIns="0" lIns="0" spcFirstLastPara="1" rIns="0" wrap="square" tIns="12700">
            <a:spAutoFit/>
          </a:bodyPr>
          <a:lstStyle/>
          <a:p>
            <a:pPr indent="0" lvl="0" marL="38100" marR="0" rtl="0" algn="l">
              <a:lnSpc>
                <a:spcPct val="100000"/>
              </a:lnSpc>
              <a:spcBef>
                <a:spcPts val="0"/>
              </a:spcBef>
              <a:spcAft>
                <a:spcPts val="0"/>
              </a:spcAft>
              <a:buNone/>
            </a:pPr>
            <a:r>
              <a:rPr baseline="30000" lang="en-US" sz="3600">
                <a:solidFill>
                  <a:srgbClr val="FFFFFF"/>
                </a:solidFill>
                <a:latin typeface="Times New Roman"/>
                <a:ea typeface="Times New Roman"/>
                <a:cs typeface="Times New Roman"/>
                <a:sym typeface="Times New Roman"/>
              </a:rPr>
              <a:t>y</a:t>
            </a:r>
            <a:r>
              <a:rPr lang="en-US" sz="1600">
                <a:solidFill>
                  <a:srgbClr val="FFFFFF"/>
                </a:solidFill>
                <a:latin typeface="Times New Roman"/>
                <a:ea typeface="Times New Roman"/>
                <a:cs typeface="Times New Roman"/>
                <a:sym typeface="Times New Roman"/>
              </a:rPr>
              <a:t>min</a:t>
            </a:r>
            <a:endParaRPr sz="1600">
              <a:solidFill>
                <a:schemeClr val="dk1"/>
              </a:solidFill>
              <a:latin typeface="Times New Roman"/>
              <a:ea typeface="Times New Roman"/>
              <a:cs typeface="Times New Roman"/>
              <a:sym typeface="Times New Roman"/>
            </a:endParaRPr>
          </a:p>
        </p:txBody>
      </p:sp>
      <p:sp>
        <p:nvSpPr>
          <p:cNvPr id="310" name="Google Shape;310;p16"/>
          <p:cNvSpPr txBox="1"/>
          <p:nvPr/>
        </p:nvSpPr>
        <p:spPr>
          <a:xfrm>
            <a:off x="11279123" y="2274823"/>
            <a:ext cx="574040" cy="391160"/>
          </a:xfrm>
          <a:prstGeom prst="rect">
            <a:avLst/>
          </a:prstGeom>
          <a:noFill/>
          <a:ln>
            <a:noFill/>
          </a:ln>
        </p:spPr>
        <p:txBody>
          <a:bodyPr anchorCtr="0" anchor="t" bIns="0" lIns="0" spcFirstLastPara="1" rIns="0" wrap="square" tIns="12700">
            <a:spAutoFit/>
          </a:bodyPr>
          <a:lstStyle/>
          <a:p>
            <a:pPr indent="0" lvl="0" marL="38100" marR="0" rtl="0" algn="l">
              <a:lnSpc>
                <a:spcPct val="100000"/>
              </a:lnSpc>
              <a:spcBef>
                <a:spcPts val="0"/>
              </a:spcBef>
              <a:spcAft>
                <a:spcPts val="0"/>
              </a:spcAft>
              <a:buNone/>
            </a:pPr>
            <a:r>
              <a:rPr baseline="30000" lang="en-US" sz="3600">
                <a:solidFill>
                  <a:srgbClr val="FFFFFF"/>
                </a:solidFill>
                <a:latin typeface="Times New Roman"/>
                <a:ea typeface="Times New Roman"/>
                <a:cs typeface="Times New Roman"/>
                <a:sym typeface="Times New Roman"/>
              </a:rPr>
              <a:t>y</a:t>
            </a:r>
            <a:r>
              <a:rPr lang="en-US" sz="1600">
                <a:solidFill>
                  <a:srgbClr val="FFFFFF"/>
                </a:solidFill>
                <a:latin typeface="Times New Roman"/>
                <a:ea typeface="Times New Roman"/>
                <a:cs typeface="Times New Roman"/>
                <a:sym typeface="Times New Roman"/>
              </a:rPr>
              <a:t>max</a:t>
            </a:r>
            <a:endParaRPr sz="1600">
              <a:solidFill>
                <a:schemeClr val="dk1"/>
              </a:solidFill>
              <a:latin typeface="Times New Roman"/>
              <a:ea typeface="Times New Roman"/>
              <a:cs typeface="Times New Roman"/>
              <a:sym typeface="Times New Roman"/>
            </a:endParaRPr>
          </a:p>
        </p:txBody>
      </p:sp>
      <p:graphicFrame>
        <p:nvGraphicFramePr>
          <p:cNvPr id="311" name="Google Shape;311;p16"/>
          <p:cNvGraphicFramePr/>
          <p:nvPr/>
        </p:nvGraphicFramePr>
        <p:xfrm>
          <a:off x="7370064" y="1780032"/>
          <a:ext cx="3000000" cy="3000000"/>
        </p:xfrm>
        <a:graphic>
          <a:graphicData uri="http://schemas.openxmlformats.org/drawingml/2006/table">
            <a:tbl>
              <a:tblPr bandRow="1" firstRow="1">
                <a:noFill/>
                <a:tableStyleId>{EA16A1CC-3768-4D02-86A6-8EF87DC439C5}</a:tableStyleId>
              </a:tblPr>
              <a:tblGrid>
                <a:gridCol w="1071875"/>
                <a:gridCol w="1600200"/>
                <a:gridCol w="1146800"/>
              </a:tblGrid>
              <a:tr h="690750">
                <a:tc>
                  <a:txBody>
                    <a:bodyPr/>
                    <a:lstStyle/>
                    <a:p>
                      <a:pPr indent="0" lvl="0" marL="217170" marR="0" rtl="0" algn="l">
                        <a:lnSpc>
                          <a:spcPct val="100000"/>
                        </a:lnSpc>
                        <a:spcBef>
                          <a:spcPts val="0"/>
                        </a:spcBef>
                        <a:spcAft>
                          <a:spcPts val="0"/>
                        </a:spcAft>
                        <a:buNone/>
                      </a:pPr>
                      <a:r>
                        <a:rPr lang="en-US" sz="2400" u="none" cap="none" strike="noStrike">
                          <a:solidFill>
                            <a:srgbClr val="FFFFFF"/>
                          </a:solidFill>
                          <a:latin typeface="Times New Roman"/>
                          <a:ea typeface="Times New Roman"/>
                          <a:cs typeface="Times New Roman"/>
                          <a:sym typeface="Times New Roman"/>
                        </a:rPr>
                        <a:t>1001</a:t>
                      </a:r>
                      <a:endParaRPr sz="2400" u="none" cap="none" strike="noStrike">
                        <a:latin typeface="Times New Roman"/>
                        <a:ea typeface="Times New Roman"/>
                        <a:cs typeface="Times New Roman"/>
                        <a:sym typeface="Times New Roman"/>
                      </a:endParaRPr>
                    </a:p>
                  </a:txBody>
                  <a:tcPr marT="40650" marB="0" marR="0" marL="0">
                    <a:lnR cap="flat" cmpd="sng" w="12700">
                      <a:solidFill>
                        <a:srgbClr val="000000"/>
                      </a:solidFill>
                      <a:prstDash val="solid"/>
                      <a:round/>
                      <a:headEnd len="sm" w="sm" type="none"/>
                      <a:tailEnd len="sm" w="sm" type="none"/>
                    </a:lnR>
                    <a:lnB cap="flat" cmpd="sng" w="12700">
                      <a:solidFill>
                        <a:srgbClr val="000000"/>
                      </a:solidFill>
                      <a:prstDash val="solid"/>
                      <a:round/>
                      <a:headEnd len="sm" w="sm" type="none"/>
                      <a:tailEnd len="sm" w="sm" type="none"/>
                    </a:lnB>
                  </a:tcPr>
                </a:tc>
                <a:tc>
                  <a:txBody>
                    <a:bodyPr/>
                    <a:lstStyle/>
                    <a:p>
                      <a:pPr indent="0" lvl="0" marL="472440" marR="0" rtl="0" algn="l">
                        <a:lnSpc>
                          <a:spcPct val="100000"/>
                        </a:lnSpc>
                        <a:spcBef>
                          <a:spcPts val="0"/>
                        </a:spcBef>
                        <a:spcAft>
                          <a:spcPts val="0"/>
                        </a:spcAft>
                        <a:buNone/>
                      </a:pPr>
                      <a:r>
                        <a:rPr lang="en-US" sz="2400" u="none" cap="none" strike="noStrike">
                          <a:solidFill>
                            <a:srgbClr val="FFFFFF"/>
                          </a:solidFill>
                          <a:latin typeface="Times New Roman"/>
                          <a:ea typeface="Times New Roman"/>
                          <a:cs typeface="Times New Roman"/>
                          <a:sym typeface="Times New Roman"/>
                        </a:rPr>
                        <a:t>1000</a:t>
                      </a:r>
                      <a:endParaRPr sz="2400" u="none" cap="none" strike="noStrike">
                        <a:latin typeface="Times New Roman"/>
                        <a:ea typeface="Times New Roman"/>
                        <a:cs typeface="Times New Roman"/>
                        <a:sym typeface="Times New Roman"/>
                      </a:endParaRPr>
                    </a:p>
                  </a:txBody>
                  <a:tcPr marT="4065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B cap="flat" cmpd="sng" w="12700">
                      <a:solidFill>
                        <a:srgbClr val="000000"/>
                      </a:solidFill>
                      <a:prstDash val="solid"/>
                      <a:round/>
                      <a:headEnd len="sm" w="sm" type="none"/>
                      <a:tailEnd len="sm" w="sm" type="none"/>
                    </a:lnB>
                  </a:tcPr>
                </a:tc>
                <a:tc>
                  <a:txBody>
                    <a:bodyPr/>
                    <a:lstStyle/>
                    <a:p>
                      <a:pPr indent="0" lvl="0" marL="0" marR="126364" rtl="0" algn="r">
                        <a:lnSpc>
                          <a:spcPct val="100000"/>
                        </a:lnSpc>
                        <a:spcBef>
                          <a:spcPts val="0"/>
                        </a:spcBef>
                        <a:spcAft>
                          <a:spcPts val="0"/>
                        </a:spcAft>
                        <a:buNone/>
                      </a:pPr>
                      <a:r>
                        <a:rPr lang="en-US" sz="2400" u="none" cap="none" strike="noStrike">
                          <a:solidFill>
                            <a:srgbClr val="FFFFFF"/>
                          </a:solidFill>
                          <a:latin typeface="Times New Roman"/>
                          <a:ea typeface="Times New Roman"/>
                          <a:cs typeface="Times New Roman"/>
                          <a:sym typeface="Times New Roman"/>
                        </a:rPr>
                        <a:t>1010</a:t>
                      </a:r>
                      <a:endParaRPr sz="2400" u="none" cap="none" strike="noStrike">
                        <a:latin typeface="Times New Roman"/>
                        <a:ea typeface="Times New Roman"/>
                        <a:cs typeface="Times New Roman"/>
                        <a:sym typeface="Times New Roman"/>
                      </a:endParaRPr>
                    </a:p>
                  </a:txBody>
                  <a:tcPr marT="40650" marB="0" marR="0" marL="0">
                    <a:lnL cap="flat" cmpd="sng" w="12700">
                      <a:solidFill>
                        <a:srgbClr val="000000"/>
                      </a:solidFill>
                      <a:prstDash val="solid"/>
                      <a:round/>
                      <a:headEnd len="sm" w="sm" type="none"/>
                      <a:tailEnd len="sm" w="sm" type="none"/>
                    </a:lnL>
                    <a:lnB cap="flat" cmpd="sng" w="12700">
                      <a:solidFill>
                        <a:srgbClr val="000000"/>
                      </a:solidFill>
                      <a:prstDash val="solid"/>
                      <a:round/>
                      <a:headEnd len="sm" w="sm" type="none"/>
                      <a:tailEnd len="sm" w="sm" type="none"/>
                    </a:lnB>
                  </a:tcPr>
                </a:tc>
              </a:tr>
              <a:tr h="1447800">
                <a:tc>
                  <a:txBody>
                    <a:bodyPr/>
                    <a:lstStyle/>
                    <a:p>
                      <a:pPr indent="0" lvl="0" marL="0" marR="0" rtl="0" algn="l">
                        <a:lnSpc>
                          <a:spcPct val="100000"/>
                        </a:lnSpc>
                        <a:spcBef>
                          <a:spcPts val="0"/>
                        </a:spcBef>
                        <a:spcAft>
                          <a:spcPts val="0"/>
                        </a:spcAft>
                        <a:buNone/>
                      </a:pPr>
                      <a:r>
                        <a:t/>
                      </a:r>
                      <a:endParaRPr sz="3350" u="none" cap="none" strike="noStrike">
                        <a:latin typeface="Times New Roman"/>
                        <a:ea typeface="Times New Roman"/>
                        <a:cs typeface="Times New Roman"/>
                        <a:sym typeface="Times New Roman"/>
                      </a:endParaRPr>
                    </a:p>
                    <a:p>
                      <a:pPr indent="0" lvl="0" marL="217170" marR="0" rtl="0" algn="l">
                        <a:lnSpc>
                          <a:spcPct val="100000"/>
                        </a:lnSpc>
                        <a:spcBef>
                          <a:spcPts val="0"/>
                        </a:spcBef>
                        <a:spcAft>
                          <a:spcPts val="0"/>
                        </a:spcAft>
                        <a:buNone/>
                      </a:pPr>
                      <a:r>
                        <a:rPr lang="en-US" sz="2400" u="none" cap="none" strike="noStrike">
                          <a:solidFill>
                            <a:srgbClr val="FFFFFF"/>
                          </a:solidFill>
                          <a:latin typeface="Times New Roman"/>
                          <a:ea typeface="Times New Roman"/>
                          <a:cs typeface="Times New Roman"/>
                          <a:sym typeface="Times New Roman"/>
                        </a:rPr>
                        <a:t>0001</a:t>
                      </a:r>
                      <a:endParaRPr sz="2400" u="none" cap="none" strike="noStrike">
                        <a:latin typeface="Times New Roman"/>
                        <a:ea typeface="Times New Roman"/>
                        <a:cs typeface="Times New Roman"/>
                        <a:sym typeface="Times New Roman"/>
                      </a:endParaRPr>
                    </a:p>
                  </a:txBody>
                  <a:tcPr marT="3800" marB="0" marR="0" marL="0">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3350" u="none" cap="none" strike="noStrike">
                        <a:latin typeface="Times New Roman"/>
                        <a:ea typeface="Times New Roman"/>
                        <a:cs typeface="Times New Roman"/>
                        <a:sym typeface="Times New Roman"/>
                      </a:endParaRPr>
                    </a:p>
                    <a:p>
                      <a:pPr indent="0" lvl="0" marL="472440" marR="0" rtl="0" algn="l">
                        <a:lnSpc>
                          <a:spcPct val="117916"/>
                        </a:lnSpc>
                        <a:spcBef>
                          <a:spcPts val="0"/>
                        </a:spcBef>
                        <a:spcAft>
                          <a:spcPts val="0"/>
                        </a:spcAft>
                        <a:buNone/>
                      </a:pPr>
                      <a:r>
                        <a:rPr lang="en-US" sz="2400" u="none" cap="none" strike="noStrike">
                          <a:solidFill>
                            <a:srgbClr val="FFFFFF"/>
                          </a:solidFill>
                          <a:latin typeface="Times New Roman"/>
                          <a:ea typeface="Times New Roman"/>
                          <a:cs typeface="Times New Roman"/>
                          <a:sym typeface="Times New Roman"/>
                        </a:rPr>
                        <a:t>0000</a:t>
                      </a:r>
                      <a:endParaRPr sz="2400" u="none" cap="none" strike="noStrike">
                        <a:latin typeface="Times New Roman"/>
                        <a:ea typeface="Times New Roman"/>
                        <a:cs typeface="Times New Roman"/>
                        <a:sym typeface="Times New Roman"/>
                      </a:endParaRPr>
                    </a:p>
                    <a:p>
                      <a:pPr indent="0" lvl="0" marL="408305" marR="0" rtl="0" algn="l">
                        <a:lnSpc>
                          <a:spcPct val="117222"/>
                        </a:lnSpc>
                        <a:spcBef>
                          <a:spcPts val="0"/>
                        </a:spcBef>
                        <a:spcAft>
                          <a:spcPts val="0"/>
                        </a:spcAft>
                        <a:buNone/>
                      </a:pPr>
                      <a:r>
                        <a:rPr lang="en-US" sz="1800" u="none" cap="none" strike="noStrike">
                          <a:solidFill>
                            <a:srgbClr val="FFFFFF"/>
                          </a:solidFill>
                          <a:latin typeface="Arial"/>
                          <a:ea typeface="Arial"/>
                          <a:cs typeface="Arial"/>
                          <a:sym typeface="Arial"/>
                        </a:rPr>
                        <a:t>Window</a:t>
                      </a:r>
                      <a:endParaRPr sz="1800" u="none" cap="none" strike="noStrike">
                        <a:latin typeface="Arial"/>
                        <a:ea typeface="Arial"/>
                        <a:cs typeface="Arial"/>
                        <a:sym typeface="Arial"/>
                      </a:endParaRPr>
                    </a:p>
                  </a:txBody>
                  <a:tcPr marT="380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D24717"/>
                    </a:solidFill>
                  </a:tcPr>
                </a:tc>
                <a:tc>
                  <a:txBody>
                    <a:bodyPr/>
                    <a:lstStyle/>
                    <a:p>
                      <a:pPr indent="0" lvl="0" marL="0" marR="0" rtl="0" algn="l">
                        <a:lnSpc>
                          <a:spcPct val="100000"/>
                        </a:lnSpc>
                        <a:spcBef>
                          <a:spcPts val="0"/>
                        </a:spcBef>
                        <a:spcAft>
                          <a:spcPts val="0"/>
                        </a:spcAft>
                        <a:buNone/>
                      </a:pPr>
                      <a:r>
                        <a:t/>
                      </a:r>
                      <a:endParaRPr sz="3350" u="none" cap="none" strike="noStrike">
                        <a:latin typeface="Times New Roman"/>
                        <a:ea typeface="Times New Roman"/>
                        <a:cs typeface="Times New Roman"/>
                        <a:sym typeface="Times New Roman"/>
                      </a:endParaRPr>
                    </a:p>
                    <a:p>
                      <a:pPr indent="0" lvl="0" marL="0" marR="126364" rtl="0" algn="r">
                        <a:lnSpc>
                          <a:spcPct val="100000"/>
                        </a:lnSpc>
                        <a:spcBef>
                          <a:spcPts val="0"/>
                        </a:spcBef>
                        <a:spcAft>
                          <a:spcPts val="0"/>
                        </a:spcAft>
                        <a:buNone/>
                      </a:pPr>
                      <a:r>
                        <a:rPr lang="en-US" sz="2400" u="none" cap="none" strike="noStrike">
                          <a:solidFill>
                            <a:srgbClr val="FFFFFF"/>
                          </a:solidFill>
                          <a:latin typeface="Times New Roman"/>
                          <a:ea typeface="Times New Roman"/>
                          <a:cs typeface="Times New Roman"/>
                          <a:sym typeface="Times New Roman"/>
                        </a:rPr>
                        <a:t>0010</a:t>
                      </a:r>
                      <a:endParaRPr sz="2400" u="none" cap="none" strike="noStrike">
                        <a:latin typeface="Times New Roman"/>
                        <a:ea typeface="Times New Roman"/>
                        <a:cs typeface="Times New Roman"/>
                        <a:sym typeface="Times New Roman"/>
                      </a:endParaRPr>
                    </a:p>
                  </a:txBody>
                  <a:tcPr marT="3800" marB="0" marR="0" marL="0">
                    <a:lnL cap="flat" cmpd="sng" w="12700">
                      <a:solidFill>
                        <a:srgbClr val="000000"/>
                      </a:solidFill>
                      <a:prstDash val="solid"/>
                      <a:round/>
                      <a:headEnd len="sm" w="sm" type="none"/>
                      <a:tailEnd len="sm" w="sm" type="none"/>
                    </a:lnL>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071000">
                <a:tc>
                  <a:txBody>
                    <a:bodyPr/>
                    <a:lstStyle/>
                    <a:p>
                      <a:pPr indent="0" lvl="0" marL="0" marR="0" rtl="0" algn="l">
                        <a:lnSpc>
                          <a:spcPct val="100000"/>
                        </a:lnSpc>
                        <a:spcBef>
                          <a:spcPts val="0"/>
                        </a:spcBef>
                        <a:spcAft>
                          <a:spcPts val="0"/>
                        </a:spcAft>
                        <a:buNone/>
                      </a:pPr>
                      <a:r>
                        <a:t/>
                      </a:r>
                      <a:endParaRPr sz="2300" u="none" cap="none" strike="noStrike">
                        <a:latin typeface="Times New Roman"/>
                        <a:ea typeface="Times New Roman"/>
                        <a:cs typeface="Times New Roman"/>
                        <a:sym typeface="Times New Roman"/>
                      </a:endParaRPr>
                    </a:p>
                    <a:p>
                      <a:pPr indent="0" lvl="0" marL="217170" marR="0" rtl="0" algn="l">
                        <a:lnSpc>
                          <a:spcPct val="100000"/>
                        </a:lnSpc>
                        <a:spcBef>
                          <a:spcPts val="0"/>
                        </a:spcBef>
                        <a:spcAft>
                          <a:spcPts val="0"/>
                        </a:spcAft>
                        <a:buNone/>
                      </a:pPr>
                      <a:r>
                        <a:rPr lang="en-US" sz="2400" u="none" cap="none" strike="noStrike">
                          <a:solidFill>
                            <a:srgbClr val="FFFFFF"/>
                          </a:solidFill>
                          <a:latin typeface="Times New Roman"/>
                          <a:ea typeface="Times New Roman"/>
                          <a:cs typeface="Times New Roman"/>
                          <a:sym typeface="Times New Roman"/>
                        </a:rPr>
                        <a:t>0101</a:t>
                      </a:r>
                      <a:endParaRPr sz="2400" u="none" cap="none" strike="noStrike">
                        <a:latin typeface="Times New Roman"/>
                        <a:ea typeface="Times New Roman"/>
                        <a:cs typeface="Times New Roman"/>
                        <a:sym typeface="Times New Roman"/>
                      </a:endParaRPr>
                    </a:p>
                  </a:txBody>
                  <a:tcPr marT="5075" marB="0" marR="0" marL="0">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tcPr>
                </a:tc>
                <a:tc>
                  <a:txBody>
                    <a:bodyPr/>
                    <a:lstStyle/>
                    <a:p>
                      <a:pPr indent="0" lvl="0" marL="0" marR="0" rtl="0" algn="l">
                        <a:lnSpc>
                          <a:spcPct val="100000"/>
                        </a:lnSpc>
                        <a:spcBef>
                          <a:spcPts val="0"/>
                        </a:spcBef>
                        <a:spcAft>
                          <a:spcPts val="0"/>
                        </a:spcAft>
                        <a:buNone/>
                      </a:pPr>
                      <a:r>
                        <a:t/>
                      </a:r>
                      <a:endParaRPr sz="2300" u="none" cap="none" strike="noStrike">
                        <a:latin typeface="Times New Roman"/>
                        <a:ea typeface="Times New Roman"/>
                        <a:cs typeface="Times New Roman"/>
                        <a:sym typeface="Times New Roman"/>
                      </a:endParaRPr>
                    </a:p>
                    <a:p>
                      <a:pPr indent="0" lvl="0" marL="472440" marR="0" rtl="0" algn="l">
                        <a:lnSpc>
                          <a:spcPct val="100000"/>
                        </a:lnSpc>
                        <a:spcBef>
                          <a:spcPts val="0"/>
                        </a:spcBef>
                        <a:spcAft>
                          <a:spcPts val="0"/>
                        </a:spcAft>
                        <a:buNone/>
                      </a:pPr>
                      <a:r>
                        <a:rPr lang="en-US" sz="2400" u="none" cap="none" strike="noStrike">
                          <a:solidFill>
                            <a:srgbClr val="FFFFFF"/>
                          </a:solidFill>
                          <a:latin typeface="Times New Roman"/>
                          <a:ea typeface="Times New Roman"/>
                          <a:cs typeface="Times New Roman"/>
                          <a:sym typeface="Times New Roman"/>
                        </a:rPr>
                        <a:t>0100</a:t>
                      </a:r>
                      <a:endParaRPr sz="2400" u="none" cap="none" strike="noStrike">
                        <a:latin typeface="Times New Roman"/>
                        <a:ea typeface="Times New Roman"/>
                        <a:cs typeface="Times New Roman"/>
                        <a:sym typeface="Times New Roman"/>
                      </a:endParaRPr>
                    </a:p>
                  </a:txBody>
                  <a:tcPr marT="507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tcPr>
                </a:tc>
                <a:tc>
                  <a:txBody>
                    <a:bodyPr/>
                    <a:lstStyle/>
                    <a:p>
                      <a:pPr indent="0" lvl="0" marL="0" marR="0" rtl="0" algn="l">
                        <a:lnSpc>
                          <a:spcPct val="100000"/>
                        </a:lnSpc>
                        <a:spcBef>
                          <a:spcPts val="0"/>
                        </a:spcBef>
                        <a:spcAft>
                          <a:spcPts val="0"/>
                        </a:spcAft>
                        <a:buNone/>
                      </a:pPr>
                      <a:r>
                        <a:t/>
                      </a:r>
                      <a:endParaRPr sz="2300" u="none" cap="none" strike="noStrike">
                        <a:latin typeface="Times New Roman"/>
                        <a:ea typeface="Times New Roman"/>
                        <a:cs typeface="Times New Roman"/>
                        <a:sym typeface="Times New Roman"/>
                      </a:endParaRPr>
                    </a:p>
                    <a:p>
                      <a:pPr indent="0" lvl="0" marL="0" marR="137795" rtl="0" algn="r">
                        <a:lnSpc>
                          <a:spcPct val="100000"/>
                        </a:lnSpc>
                        <a:spcBef>
                          <a:spcPts val="0"/>
                        </a:spcBef>
                        <a:spcAft>
                          <a:spcPts val="0"/>
                        </a:spcAft>
                        <a:buNone/>
                      </a:pPr>
                      <a:r>
                        <a:rPr lang="en-US" sz="2400" u="none" cap="none" strike="noStrike">
                          <a:solidFill>
                            <a:srgbClr val="FFFFFF"/>
                          </a:solidFill>
                          <a:latin typeface="Times New Roman"/>
                          <a:ea typeface="Times New Roman"/>
                          <a:cs typeface="Times New Roman"/>
                          <a:sym typeface="Times New Roman"/>
                        </a:rPr>
                        <a:t>0110</a:t>
                      </a:r>
                      <a:endParaRPr sz="2400" u="none" cap="none" strike="noStrike">
                        <a:latin typeface="Times New Roman"/>
                        <a:ea typeface="Times New Roman"/>
                        <a:cs typeface="Times New Roman"/>
                        <a:sym typeface="Times New Roman"/>
                      </a:endParaRPr>
                    </a:p>
                  </a:txBody>
                  <a:tcPr marT="5075" marB="0" marR="0" marL="0">
                    <a:lnL cap="flat" cmpd="sng" w="12700">
                      <a:solidFill>
                        <a:srgbClr val="000000"/>
                      </a:solidFill>
                      <a:prstDash val="solid"/>
                      <a:round/>
                      <a:headEnd len="sm" w="sm" type="none"/>
                      <a:tailEnd len="sm" w="sm" type="none"/>
                    </a:lnL>
                    <a:lnT cap="flat" cmpd="sng" w="12700">
                      <a:solidFill>
                        <a:srgbClr val="000000"/>
                      </a:solidFill>
                      <a:prstDash val="solid"/>
                      <a:round/>
                      <a:headEnd len="sm" w="sm" type="none"/>
                      <a:tailEnd len="sm" w="sm" type="none"/>
                    </a:lnT>
                  </a:tcPr>
                </a:tc>
              </a:tr>
            </a:tbl>
          </a:graphicData>
        </a:graphic>
      </p:graphicFrame>
      <p:sp>
        <p:nvSpPr>
          <p:cNvPr id="312" name="Google Shape;312;p16"/>
          <p:cNvSpPr txBox="1"/>
          <p:nvPr/>
        </p:nvSpPr>
        <p:spPr>
          <a:xfrm>
            <a:off x="8204961" y="5120766"/>
            <a:ext cx="540385" cy="391160"/>
          </a:xfrm>
          <a:prstGeom prst="rect">
            <a:avLst/>
          </a:prstGeom>
          <a:noFill/>
          <a:ln>
            <a:noFill/>
          </a:ln>
        </p:spPr>
        <p:txBody>
          <a:bodyPr anchorCtr="0" anchor="t" bIns="0" lIns="0" spcFirstLastPara="1" rIns="0" wrap="square" tIns="12700">
            <a:spAutoFit/>
          </a:bodyPr>
          <a:lstStyle/>
          <a:p>
            <a:pPr indent="0" lvl="0" marL="38100" marR="0" rtl="0" algn="l">
              <a:lnSpc>
                <a:spcPct val="100000"/>
              </a:lnSpc>
              <a:spcBef>
                <a:spcPts val="0"/>
              </a:spcBef>
              <a:spcAft>
                <a:spcPts val="0"/>
              </a:spcAft>
              <a:buNone/>
            </a:pPr>
            <a:r>
              <a:rPr baseline="30000" lang="en-US" sz="3600">
                <a:solidFill>
                  <a:srgbClr val="FFFFFF"/>
                </a:solidFill>
                <a:latin typeface="Times New Roman"/>
                <a:ea typeface="Times New Roman"/>
                <a:cs typeface="Times New Roman"/>
                <a:sym typeface="Times New Roman"/>
              </a:rPr>
              <a:t>x</a:t>
            </a:r>
            <a:r>
              <a:rPr lang="en-US" sz="1600">
                <a:solidFill>
                  <a:srgbClr val="FFFFFF"/>
                </a:solidFill>
                <a:latin typeface="Times New Roman"/>
                <a:ea typeface="Times New Roman"/>
                <a:cs typeface="Times New Roman"/>
                <a:sym typeface="Times New Roman"/>
              </a:rPr>
              <a:t>min</a:t>
            </a:r>
            <a:endParaRPr sz="1600">
              <a:solidFill>
                <a:schemeClr val="dk1"/>
              </a:solidFill>
              <a:latin typeface="Times New Roman"/>
              <a:ea typeface="Times New Roman"/>
              <a:cs typeface="Times New Roman"/>
              <a:sym typeface="Times New Roman"/>
            </a:endParaRPr>
          </a:p>
        </p:txBody>
      </p:sp>
      <p:sp>
        <p:nvSpPr>
          <p:cNvPr id="313" name="Google Shape;313;p16"/>
          <p:cNvSpPr txBox="1"/>
          <p:nvPr/>
        </p:nvSpPr>
        <p:spPr>
          <a:xfrm>
            <a:off x="9819131" y="5148453"/>
            <a:ext cx="574040" cy="391160"/>
          </a:xfrm>
          <a:prstGeom prst="rect">
            <a:avLst/>
          </a:prstGeom>
          <a:noFill/>
          <a:ln>
            <a:noFill/>
          </a:ln>
        </p:spPr>
        <p:txBody>
          <a:bodyPr anchorCtr="0" anchor="t" bIns="0" lIns="0" spcFirstLastPara="1" rIns="0" wrap="square" tIns="12700">
            <a:spAutoFit/>
          </a:bodyPr>
          <a:lstStyle/>
          <a:p>
            <a:pPr indent="0" lvl="0" marL="38100" marR="0" rtl="0" algn="l">
              <a:lnSpc>
                <a:spcPct val="100000"/>
              </a:lnSpc>
              <a:spcBef>
                <a:spcPts val="0"/>
              </a:spcBef>
              <a:spcAft>
                <a:spcPts val="0"/>
              </a:spcAft>
              <a:buNone/>
            </a:pPr>
            <a:r>
              <a:rPr baseline="30000" lang="en-US" sz="3600">
                <a:solidFill>
                  <a:srgbClr val="FFFFFF"/>
                </a:solidFill>
                <a:latin typeface="Times New Roman"/>
                <a:ea typeface="Times New Roman"/>
                <a:cs typeface="Times New Roman"/>
                <a:sym typeface="Times New Roman"/>
              </a:rPr>
              <a:t>x</a:t>
            </a:r>
            <a:r>
              <a:rPr lang="en-US" sz="1600">
                <a:solidFill>
                  <a:srgbClr val="FFFFFF"/>
                </a:solidFill>
                <a:latin typeface="Times New Roman"/>
                <a:ea typeface="Times New Roman"/>
                <a:cs typeface="Times New Roman"/>
                <a:sym typeface="Times New Roman"/>
              </a:rPr>
              <a:t>max</a:t>
            </a:r>
            <a:endParaRPr sz="1600">
              <a:solidFill>
                <a:schemeClr val="dk1"/>
              </a:solidFill>
              <a:latin typeface="Times New Roman"/>
              <a:ea typeface="Times New Roman"/>
              <a:cs typeface="Times New Roman"/>
              <a:sym typeface="Times New Roman"/>
            </a:endParaRPr>
          </a:p>
        </p:txBody>
      </p:sp>
      <p:sp>
        <p:nvSpPr>
          <p:cNvPr id="314" name="Google Shape;314;p16"/>
          <p:cNvSpPr txBox="1"/>
          <p:nvPr/>
        </p:nvSpPr>
        <p:spPr>
          <a:xfrm>
            <a:off x="808431" y="1685036"/>
            <a:ext cx="3194685" cy="1434465"/>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None/>
            </a:pPr>
            <a:r>
              <a:rPr lang="en-US" sz="2800">
                <a:solidFill>
                  <a:srgbClr val="FFFFFF"/>
                </a:solidFill>
                <a:latin typeface="Arial"/>
                <a:ea typeface="Arial"/>
                <a:cs typeface="Arial"/>
                <a:sym typeface="Arial"/>
              </a:rPr>
              <a:t>Region Code Creation</a:t>
            </a:r>
            <a:endParaRPr sz="2800">
              <a:solidFill>
                <a:schemeClr val="dk1"/>
              </a:solidFill>
              <a:latin typeface="Arial"/>
              <a:ea typeface="Arial"/>
              <a:cs typeface="Arial"/>
              <a:sym typeface="Arial"/>
            </a:endParaRPr>
          </a:p>
          <a:p>
            <a:pPr indent="0" lvl="0" marL="469900" marR="0" rtl="0" algn="l">
              <a:lnSpc>
                <a:spcPct val="100000"/>
              </a:lnSpc>
              <a:spcBef>
                <a:spcPts val="25"/>
              </a:spcBef>
              <a:spcAft>
                <a:spcPts val="0"/>
              </a:spcAft>
              <a:buNone/>
            </a:pPr>
            <a:r>
              <a:rPr lang="en-US" sz="2400">
                <a:solidFill>
                  <a:srgbClr val="FFFFFF"/>
                </a:solidFill>
                <a:latin typeface="Arial"/>
                <a:ea typeface="Arial"/>
                <a:cs typeface="Arial"/>
                <a:sym typeface="Arial"/>
              </a:rPr>
              <a:t>Region Code</a:t>
            </a:r>
            <a:endParaRPr sz="2400">
              <a:solidFill>
                <a:schemeClr val="dk1"/>
              </a:solidFill>
              <a:latin typeface="Arial"/>
              <a:ea typeface="Arial"/>
              <a:cs typeface="Arial"/>
              <a:sym typeface="Arial"/>
            </a:endParaRPr>
          </a:p>
          <a:p>
            <a:pPr indent="0" lvl="0" marL="927100" marR="0" rtl="0" algn="l">
              <a:lnSpc>
                <a:spcPct val="100000"/>
              </a:lnSpc>
              <a:spcBef>
                <a:spcPts val="30"/>
              </a:spcBef>
              <a:spcAft>
                <a:spcPts val="0"/>
              </a:spcAft>
              <a:buNone/>
            </a:pPr>
            <a:r>
              <a:rPr lang="en-US" sz="2000">
                <a:solidFill>
                  <a:srgbClr val="FFFFFF"/>
                </a:solidFill>
                <a:latin typeface="Arial"/>
                <a:ea typeface="Arial"/>
                <a:cs typeface="Arial"/>
                <a:sym typeface="Arial"/>
              </a:rPr>
              <a:t>Bit 1: left</a:t>
            </a:r>
            <a:endParaRPr sz="2000">
              <a:solidFill>
                <a:schemeClr val="dk1"/>
              </a:solidFill>
              <a:latin typeface="Arial"/>
              <a:ea typeface="Arial"/>
              <a:cs typeface="Arial"/>
              <a:sym typeface="Arial"/>
            </a:endParaRPr>
          </a:p>
          <a:p>
            <a:pPr indent="0" lvl="0" marL="927100" marR="0" rtl="0" algn="l">
              <a:lnSpc>
                <a:spcPct val="100000"/>
              </a:lnSpc>
              <a:spcBef>
                <a:spcPts val="0"/>
              </a:spcBef>
              <a:spcAft>
                <a:spcPts val="0"/>
              </a:spcAft>
              <a:buNone/>
            </a:pPr>
            <a:r>
              <a:rPr lang="en-US" sz="2000">
                <a:solidFill>
                  <a:srgbClr val="FFFFFF"/>
                </a:solidFill>
                <a:latin typeface="Arial"/>
                <a:ea typeface="Arial"/>
                <a:cs typeface="Arial"/>
                <a:sym typeface="Arial"/>
              </a:rPr>
              <a:t>Bit 2: right</a:t>
            </a:r>
            <a:endParaRPr sz="2000">
              <a:solidFill>
                <a:schemeClr val="dk1"/>
              </a:solidFill>
              <a:latin typeface="Arial"/>
              <a:ea typeface="Arial"/>
              <a:cs typeface="Arial"/>
              <a:sym typeface="Arial"/>
            </a:endParaRPr>
          </a:p>
        </p:txBody>
      </p:sp>
      <p:sp>
        <p:nvSpPr>
          <p:cNvPr id="315" name="Google Shape;315;p16"/>
          <p:cNvSpPr txBox="1"/>
          <p:nvPr/>
        </p:nvSpPr>
        <p:spPr>
          <a:xfrm>
            <a:off x="1723135" y="3093466"/>
            <a:ext cx="1264920" cy="635635"/>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None/>
            </a:pPr>
            <a:r>
              <a:rPr lang="en-US" sz="2000">
                <a:solidFill>
                  <a:srgbClr val="FFFFFF"/>
                </a:solidFill>
                <a:latin typeface="Arial"/>
                <a:ea typeface="Arial"/>
                <a:cs typeface="Arial"/>
                <a:sym typeface="Arial"/>
              </a:rPr>
              <a:t>Bit 3: below</a:t>
            </a:r>
            <a:endParaRPr sz="2000">
              <a:solidFill>
                <a:schemeClr val="dk1"/>
              </a:solidFill>
              <a:latin typeface="Arial"/>
              <a:ea typeface="Arial"/>
              <a:cs typeface="Arial"/>
              <a:sym typeface="Arial"/>
            </a:endParaRPr>
          </a:p>
          <a:p>
            <a:pPr indent="0" lvl="0" marL="12700" marR="0" rtl="0" algn="l">
              <a:lnSpc>
                <a:spcPct val="100000"/>
              </a:lnSpc>
              <a:spcBef>
                <a:spcPts val="0"/>
              </a:spcBef>
              <a:spcAft>
                <a:spcPts val="0"/>
              </a:spcAft>
              <a:buNone/>
            </a:pPr>
            <a:r>
              <a:rPr lang="en-US" sz="2000">
                <a:solidFill>
                  <a:srgbClr val="FFFFFF"/>
                </a:solidFill>
                <a:latin typeface="Arial"/>
                <a:ea typeface="Arial"/>
                <a:cs typeface="Arial"/>
                <a:sym typeface="Arial"/>
              </a:rPr>
              <a:t>Bit 4: above</a:t>
            </a:r>
            <a:endParaRPr sz="2000">
              <a:solidFill>
                <a:schemeClr val="dk1"/>
              </a:solidFill>
              <a:latin typeface="Arial"/>
              <a:ea typeface="Arial"/>
              <a:cs typeface="Arial"/>
              <a:sym typeface="Arial"/>
            </a:endParaRPr>
          </a:p>
        </p:txBody>
      </p:sp>
      <p:graphicFrame>
        <p:nvGraphicFramePr>
          <p:cNvPr id="316" name="Google Shape;316;p16"/>
          <p:cNvGraphicFramePr/>
          <p:nvPr/>
        </p:nvGraphicFramePr>
        <p:xfrm>
          <a:off x="3800855" y="3223260"/>
          <a:ext cx="3000000" cy="3000000"/>
        </p:xfrm>
        <a:graphic>
          <a:graphicData uri="http://schemas.openxmlformats.org/drawingml/2006/table">
            <a:tbl>
              <a:tblPr bandRow="1" firstRow="1">
                <a:noFill/>
                <a:tableStyleId>{EA16A1CC-3768-4D02-86A6-8EF87DC439C5}</a:tableStyleId>
              </a:tblPr>
              <a:tblGrid>
                <a:gridCol w="457200"/>
                <a:gridCol w="457200"/>
                <a:gridCol w="457200"/>
                <a:gridCol w="457200"/>
              </a:tblGrid>
              <a:tr h="457200">
                <a:tc>
                  <a:txBody>
                    <a:bodyPr/>
                    <a:lstStyle/>
                    <a:p>
                      <a:pPr indent="0" lvl="0" marL="1270" marR="0" rtl="0" algn="ctr">
                        <a:lnSpc>
                          <a:spcPct val="100000"/>
                        </a:lnSpc>
                        <a:spcBef>
                          <a:spcPts val="0"/>
                        </a:spcBef>
                        <a:spcAft>
                          <a:spcPts val="0"/>
                        </a:spcAft>
                        <a:buNone/>
                      </a:pPr>
                      <a:r>
                        <a:rPr lang="en-US" sz="1800" u="none" cap="none" strike="noStrike">
                          <a:solidFill>
                            <a:srgbClr val="FFFFFF"/>
                          </a:solidFill>
                          <a:latin typeface="Arial"/>
                          <a:ea typeface="Arial"/>
                          <a:cs typeface="Arial"/>
                          <a:sym typeface="Arial"/>
                        </a:rPr>
                        <a:t>1</a:t>
                      </a:r>
                      <a:endParaRPr sz="1800" u="none" cap="none" strike="noStrike">
                        <a:latin typeface="Arial"/>
                        <a:ea typeface="Arial"/>
                        <a:cs typeface="Arial"/>
                        <a:sym typeface="Arial"/>
                      </a:endParaRPr>
                    </a:p>
                  </a:txBody>
                  <a:tcPr marT="76825"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24717"/>
                    </a:solidFill>
                  </a:tcPr>
                </a:tc>
                <a:tc>
                  <a:txBody>
                    <a:bodyPr/>
                    <a:lstStyle/>
                    <a:p>
                      <a:pPr indent="0" lvl="0" marL="0" marR="0" rtl="0" algn="ctr">
                        <a:lnSpc>
                          <a:spcPct val="100000"/>
                        </a:lnSpc>
                        <a:spcBef>
                          <a:spcPts val="0"/>
                        </a:spcBef>
                        <a:spcAft>
                          <a:spcPts val="0"/>
                        </a:spcAft>
                        <a:buNone/>
                      </a:pPr>
                      <a:r>
                        <a:rPr lang="en-US" sz="1800" u="none" cap="none" strike="noStrike">
                          <a:solidFill>
                            <a:srgbClr val="FFFFFF"/>
                          </a:solidFill>
                          <a:latin typeface="Arial"/>
                          <a:ea typeface="Arial"/>
                          <a:cs typeface="Arial"/>
                          <a:sym typeface="Arial"/>
                        </a:rPr>
                        <a:t>2</a:t>
                      </a:r>
                      <a:endParaRPr sz="1800" u="none" cap="none" strike="noStrike">
                        <a:latin typeface="Arial"/>
                        <a:ea typeface="Arial"/>
                        <a:cs typeface="Arial"/>
                        <a:sym typeface="Arial"/>
                      </a:endParaRPr>
                    </a:p>
                  </a:txBody>
                  <a:tcPr marT="76825"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24717"/>
                    </a:solidFill>
                  </a:tcPr>
                </a:tc>
                <a:tc>
                  <a:txBody>
                    <a:bodyPr/>
                    <a:lstStyle/>
                    <a:p>
                      <a:pPr indent="0" lvl="0" marL="0" marR="0" rtl="0" algn="ctr">
                        <a:lnSpc>
                          <a:spcPct val="100000"/>
                        </a:lnSpc>
                        <a:spcBef>
                          <a:spcPts val="0"/>
                        </a:spcBef>
                        <a:spcAft>
                          <a:spcPts val="0"/>
                        </a:spcAft>
                        <a:buNone/>
                      </a:pPr>
                      <a:r>
                        <a:rPr lang="en-US" sz="1800" u="none" cap="none" strike="noStrike">
                          <a:solidFill>
                            <a:srgbClr val="FFFFFF"/>
                          </a:solidFill>
                          <a:latin typeface="Arial"/>
                          <a:ea typeface="Arial"/>
                          <a:cs typeface="Arial"/>
                          <a:sym typeface="Arial"/>
                        </a:rPr>
                        <a:t>3</a:t>
                      </a:r>
                      <a:endParaRPr sz="1800" u="none" cap="none" strike="noStrike">
                        <a:latin typeface="Arial"/>
                        <a:ea typeface="Arial"/>
                        <a:cs typeface="Arial"/>
                        <a:sym typeface="Arial"/>
                      </a:endParaRPr>
                    </a:p>
                  </a:txBody>
                  <a:tcPr marT="76825"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24717"/>
                    </a:solidFill>
                  </a:tcPr>
                </a:tc>
                <a:tc>
                  <a:txBody>
                    <a:bodyPr/>
                    <a:lstStyle/>
                    <a:p>
                      <a:pPr indent="0" lvl="0" marL="1270" marR="0" rtl="0" algn="ctr">
                        <a:lnSpc>
                          <a:spcPct val="100000"/>
                        </a:lnSpc>
                        <a:spcBef>
                          <a:spcPts val="0"/>
                        </a:spcBef>
                        <a:spcAft>
                          <a:spcPts val="0"/>
                        </a:spcAft>
                        <a:buNone/>
                      </a:pPr>
                      <a:r>
                        <a:rPr lang="en-US" sz="1800" u="none" cap="none" strike="noStrike">
                          <a:solidFill>
                            <a:srgbClr val="FFFFFF"/>
                          </a:solidFill>
                          <a:latin typeface="Arial"/>
                          <a:ea typeface="Arial"/>
                          <a:cs typeface="Arial"/>
                          <a:sym typeface="Arial"/>
                        </a:rPr>
                        <a:t>4</a:t>
                      </a:r>
                      <a:endParaRPr sz="1800" u="none" cap="none" strike="noStrike">
                        <a:latin typeface="Arial"/>
                        <a:ea typeface="Arial"/>
                        <a:cs typeface="Arial"/>
                        <a:sym typeface="Arial"/>
                      </a:endParaRPr>
                    </a:p>
                  </a:txBody>
                  <a:tcPr marT="76825"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24717"/>
                    </a:solidFill>
                  </a:tcPr>
                </a:tc>
              </a:tr>
            </a:tbl>
          </a:graphicData>
        </a:graphic>
      </p:graphicFrame>
      <p:grpSp>
        <p:nvGrpSpPr>
          <p:cNvPr id="317" name="Google Shape;317;p16"/>
          <p:cNvGrpSpPr/>
          <p:nvPr/>
        </p:nvGrpSpPr>
        <p:grpSpPr>
          <a:xfrm>
            <a:off x="3931920" y="4395215"/>
            <a:ext cx="3089402" cy="2052446"/>
            <a:chOff x="3931920" y="4395215"/>
            <a:chExt cx="3089402" cy="2052446"/>
          </a:xfrm>
        </p:grpSpPr>
        <p:sp>
          <p:nvSpPr>
            <p:cNvPr id="318" name="Google Shape;318;p16"/>
            <p:cNvSpPr/>
            <p:nvPr/>
          </p:nvSpPr>
          <p:spPr>
            <a:xfrm>
              <a:off x="3988308" y="4451603"/>
              <a:ext cx="1256030" cy="855344"/>
            </a:xfrm>
            <a:custGeom>
              <a:rect b="b" l="l" r="r" t="t"/>
              <a:pathLst>
                <a:path extrusionOk="0" h="855345" w="1256029">
                  <a:moveTo>
                    <a:pt x="1255776" y="0"/>
                  </a:moveTo>
                  <a:lnTo>
                    <a:pt x="0" y="0"/>
                  </a:lnTo>
                  <a:lnTo>
                    <a:pt x="0" y="854964"/>
                  </a:lnTo>
                  <a:lnTo>
                    <a:pt x="1255776" y="854964"/>
                  </a:lnTo>
                  <a:lnTo>
                    <a:pt x="1255776" y="0"/>
                  </a:lnTo>
                  <a:close/>
                </a:path>
              </a:pathLst>
            </a:custGeom>
            <a:solidFill>
              <a:srgbClr val="D24717"/>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19" name="Google Shape;319;p16"/>
            <p:cNvSpPr/>
            <p:nvPr/>
          </p:nvSpPr>
          <p:spPr>
            <a:xfrm>
              <a:off x="3989070" y="4395215"/>
              <a:ext cx="1256030" cy="400050"/>
            </a:xfrm>
            <a:custGeom>
              <a:rect b="b" l="l" r="r" t="t"/>
              <a:pathLst>
                <a:path extrusionOk="0" h="400050" w="1256029">
                  <a:moveTo>
                    <a:pt x="1255776" y="57150"/>
                  </a:moveTo>
                  <a:lnTo>
                    <a:pt x="1217676" y="38100"/>
                  </a:lnTo>
                  <a:lnTo>
                    <a:pt x="1141476" y="0"/>
                  </a:lnTo>
                  <a:lnTo>
                    <a:pt x="1141476" y="38100"/>
                  </a:lnTo>
                  <a:lnTo>
                    <a:pt x="114300" y="38100"/>
                  </a:lnTo>
                  <a:lnTo>
                    <a:pt x="114300" y="0"/>
                  </a:lnTo>
                  <a:lnTo>
                    <a:pt x="0" y="57150"/>
                  </a:lnTo>
                  <a:lnTo>
                    <a:pt x="114300" y="114300"/>
                  </a:lnTo>
                  <a:lnTo>
                    <a:pt x="114300" y="76200"/>
                  </a:lnTo>
                  <a:lnTo>
                    <a:pt x="311658" y="76200"/>
                  </a:lnTo>
                  <a:lnTo>
                    <a:pt x="311658" y="285750"/>
                  </a:lnTo>
                  <a:lnTo>
                    <a:pt x="273558" y="285750"/>
                  </a:lnTo>
                  <a:lnTo>
                    <a:pt x="330708" y="400050"/>
                  </a:lnTo>
                  <a:lnTo>
                    <a:pt x="378333" y="304800"/>
                  </a:lnTo>
                  <a:lnTo>
                    <a:pt x="387858" y="285750"/>
                  </a:lnTo>
                  <a:lnTo>
                    <a:pt x="349758" y="285750"/>
                  </a:lnTo>
                  <a:lnTo>
                    <a:pt x="349758" y="76200"/>
                  </a:lnTo>
                  <a:lnTo>
                    <a:pt x="575310" y="76200"/>
                  </a:lnTo>
                  <a:lnTo>
                    <a:pt x="575310" y="285750"/>
                  </a:lnTo>
                  <a:lnTo>
                    <a:pt x="537210" y="285750"/>
                  </a:lnTo>
                  <a:lnTo>
                    <a:pt x="594360" y="400050"/>
                  </a:lnTo>
                  <a:lnTo>
                    <a:pt x="641985" y="304800"/>
                  </a:lnTo>
                  <a:lnTo>
                    <a:pt x="651510" y="285750"/>
                  </a:lnTo>
                  <a:lnTo>
                    <a:pt x="613410" y="285750"/>
                  </a:lnTo>
                  <a:lnTo>
                    <a:pt x="613410" y="76200"/>
                  </a:lnTo>
                  <a:lnTo>
                    <a:pt x="840486" y="76200"/>
                  </a:lnTo>
                  <a:lnTo>
                    <a:pt x="840486" y="285750"/>
                  </a:lnTo>
                  <a:lnTo>
                    <a:pt x="802386" y="285750"/>
                  </a:lnTo>
                  <a:lnTo>
                    <a:pt x="859536" y="400050"/>
                  </a:lnTo>
                  <a:lnTo>
                    <a:pt x="907161" y="304800"/>
                  </a:lnTo>
                  <a:lnTo>
                    <a:pt x="916686" y="285750"/>
                  </a:lnTo>
                  <a:lnTo>
                    <a:pt x="878586" y="285750"/>
                  </a:lnTo>
                  <a:lnTo>
                    <a:pt x="878586" y="76200"/>
                  </a:lnTo>
                  <a:lnTo>
                    <a:pt x="1141476" y="76200"/>
                  </a:lnTo>
                  <a:lnTo>
                    <a:pt x="1141476" y="114300"/>
                  </a:lnTo>
                  <a:lnTo>
                    <a:pt x="1217676" y="76200"/>
                  </a:lnTo>
                  <a:lnTo>
                    <a:pt x="1255776" y="5715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20" name="Google Shape;320;p16"/>
            <p:cNvSpPr/>
            <p:nvPr/>
          </p:nvSpPr>
          <p:spPr>
            <a:xfrm>
              <a:off x="5707380" y="4451603"/>
              <a:ext cx="1256030" cy="855344"/>
            </a:xfrm>
            <a:custGeom>
              <a:rect b="b" l="l" r="r" t="t"/>
              <a:pathLst>
                <a:path extrusionOk="0" h="855345" w="1256029">
                  <a:moveTo>
                    <a:pt x="1255776" y="0"/>
                  </a:moveTo>
                  <a:lnTo>
                    <a:pt x="0" y="0"/>
                  </a:lnTo>
                  <a:lnTo>
                    <a:pt x="0" y="854964"/>
                  </a:lnTo>
                  <a:lnTo>
                    <a:pt x="1255776" y="854964"/>
                  </a:lnTo>
                  <a:lnTo>
                    <a:pt x="1255776" y="0"/>
                  </a:lnTo>
                  <a:close/>
                </a:path>
              </a:pathLst>
            </a:custGeom>
            <a:solidFill>
              <a:srgbClr val="FF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21" name="Google Shape;321;p16"/>
            <p:cNvSpPr/>
            <p:nvPr/>
          </p:nvSpPr>
          <p:spPr>
            <a:xfrm>
              <a:off x="5708142" y="4965953"/>
              <a:ext cx="1256030" cy="398780"/>
            </a:xfrm>
            <a:custGeom>
              <a:rect b="b" l="l" r="r" t="t"/>
              <a:pathLst>
                <a:path extrusionOk="0" h="398779" w="1256029">
                  <a:moveTo>
                    <a:pt x="1255776" y="341376"/>
                  </a:moveTo>
                  <a:lnTo>
                    <a:pt x="1217676" y="322326"/>
                  </a:lnTo>
                  <a:lnTo>
                    <a:pt x="1141476" y="284226"/>
                  </a:lnTo>
                  <a:lnTo>
                    <a:pt x="1141476" y="322326"/>
                  </a:lnTo>
                  <a:lnTo>
                    <a:pt x="878586" y="322326"/>
                  </a:lnTo>
                  <a:lnTo>
                    <a:pt x="878586" y="114300"/>
                  </a:lnTo>
                  <a:lnTo>
                    <a:pt x="916686" y="114300"/>
                  </a:lnTo>
                  <a:lnTo>
                    <a:pt x="907161" y="95250"/>
                  </a:lnTo>
                  <a:lnTo>
                    <a:pt x="859536" y="0"/>
                  </a:lnTo>
                  <a:lnTo>
                    <a:pt x="802386" y="114300"/>
                  </a:lnTo>
                  <a:lnTo>
                    <a:pt x="840486" y="114300"/>
                  </a:lnTo>
                  <a:lnTo>
                    <a:pt x="840486" y="322326"/>
                  </a:lnTo>
                  <a:lnTo>
                    <a:pt x="613410" y="322326"/>
                  </a:lnTo>
                  <a:lnTo>
                    <a:pt x="613410" y="114300"/>
                  </a:lnTo>
                  <a:lnTo>
                    <a:pt x="651510" y="114300"/>
                  </a:lnTo>
                  <a:lnTo>
                    <a:pt x="641985" y="95250"/>
                  </a:lnTo>
                  <a:lnTo>
                    <a:pt x="594360" y="0"/>
                  </a:lnTo>
                  <a:lnTo>
                    <a:pt x="537210" y="114300"/>
                  </a:lnTo>
                  <a:lnTo>
                    <a:pt x="575310" y="114300"/>
                  </a:lnTo>
                  <a:lnTo>
                    <a:pt x="575310" y="322326"/>
                  </a:lnTo>
                  <a:lnTo>
                    <a:pt x="349758" y="322326"/>
                  </a:lnTo>
                  <a:lnTo>
                    <a:pt x="349758" y="114300"/>
                  </a:lnTo>
                  <a:lnTo>
                    <a:pt x="387858" y="114300"/>
                  </a:lnTo>
                  <a:lnTo>
                    <a:pt x="378333" y="95250"/>
                  </a:lnTo>
                  <a:lnTo>
                    <a:pt x="330708" y="0"/>
                  </a:lnTo>
                  <a:lnTo>
                    <a:pt x="273558" y="114300"/>
                  </a:lnTo>
                  <a:lnTo>
                    <a:pt x="311658" y="114300"/>
                  </a:lnTo>
                  <a:lnTo>
                    <a:pt x="311658" y="322326"/>
                  </a:lnTo>
                  <a:lnTo>
                    <a:pt x="114300" y="322326"/>
                  </a:lnTo>
                  <a:lnTo>
                    <a:pt x="114300" y="284226"/>
                  </a:lnTo>
                  <a:lnTo>
                    <a:pt x="0" y="341376"/>
                  </a:lnTo>
                  <a:lnTo>
                    <a:pt x="114300" y="398526"/>
                  </a:lnTo>
                  <a:lnTo>
                    <a:pt x="114300" y="360426"/>
                  </a:lnTo>
                  <a:lnTo>
                    <a:pt x="1141476" y="360426"/>
                  </a:lnTo>
                  <a:lnTo>
                    <a:pt x="1141476" y="398526"/>
                  </a:lnTo>
                  <a:lnTo>
                    <a:pt x="1217676" y="360426"/>
                  </a:lnTo>
                  <a:lnTo>
                    <a:pt x="1255776" y="341376"/>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22" name="Google Shape;322;p16"/>
            <p:cNvSpPr/>
            <p:nvPr/>
          </p:nvSpPr>
          <p:spPr>
            <a:xfrm>
              <a:off x="3988308" y="5591555"/>
              <a:ext cx="1256030" cy="855344"/>
            </a:xfrm>
            <a:custGeom>
              <a:rect b="b" l="l" r="r" t="t"/>
              <a:pathLst>
                <a:path extrusionOk="0" h="855345" w="1256029">
                  <a:moveTo>
                    <a:pt x="1255776" y="0"/>
                  </a:moveTo>
                  <a:lnTo>
                    <a:pt x="0" y="0"/>
                  </a:lnTo>
                  <a:lnTo>
                    <a:pt x="0" y="854964"/>
                  </a:lnTo>
                  <a:lnTo>
                    <a:pt x="1255776" y="854964"/>
                  </a:lnTo>
                  <a:lnTo>
                    <a:pt x="1255776" y="0"/>
                  </a:lnTo>
                  <a:close/>
                </a:path>
              </a:pathLst>
            </a:custGeom>
            <a:solidFill>
              <a:srgbClr val="95A9A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23" name="Google Shape;323;p16"/>
            <p:cNvSpPr/>
            <p:nvPr/>
          </p:nvSpPr>
          <p:spPr>
            <a:xfrm>
              <a:off x="3931920" y="5592317"/>
              <a:ext cx="520700" cy="855344"/>
            </a:xfrm>
            <a:custGeom>
              <a:rect b="b" l="l" r="r" t="t"/>
              <a:pathLst>
                <a:path extrusionOk="0" h="855345" w="520700">
                  <a:moveTo>
                    <a:pt x="520446" y="228600"/>
                  </a:moveTo>
                  <a:lnTo>
                    <a:pt x="482346" y="209550"/>
                  </a:lnTo>
                  <a:lnTo>
                    <a:pt x="406146" y="171450"/>
                  </a:lnTo>
                  <a:lnTo>
                    <a:pt x="406146" y="209550"/>
                  </a:lnTo>
                  <a:lnTo>
                    <a:pt x="76200" y="209550"/>
                  </a:lnTo>
                  <a:lnTo>
                    <a:pt x="76200" y="114300"/>
                  </a:lnTo>
                  <a:lnTo>
                    <a:pt x="114300" y="114300"/>
                  </a:lnTo>
                  <a:lnTo>
                    <a:pt x="104775" y="95250"/>
                  </a:lnTo>
                  <a:lnTo>
                    <a:pt x="57150" y="0"/>
                  </a:lnTo>
                  <a:lnTo>
                    <a:pt x="0" y="114300"/>
                  </a:lnTo>
                  <a:lnTo>
                    <a:pt x="38100" y="114300"/>
                  </a:lnTo>
                  <a:lnTo>
                    <a:pt x="38100" y="740664"/>
                  </a:lnTo>
                  <a:lnTo>
                    <a:pt x="0" y="740664"/>
                  </a:lnTo>
                  <a:lnTo>
                    <a:pt x="57150" y="854964"/>
                  </a:lnTo>
                  <a:lnTo>
                    <a:pt x="104775" y="759714"/>
                  </a:lnTo>
                  <a:lnTo>
                    <a:pt x="114300" y="740664"/>
                  </a:lnTo>
                  <a:lnTo>
                    <a:pt x="76200" y="740664"/>
                  </a:lnTo>
                  <a:lnTo>
                    <a:pt x="76200" y="589026"/>
                  </a:lnTo>
                  <a:lnTo>
                    <a:pt x="406146" y="589026"/>
                  </a:lnTo>
                  <a:lnTo>
                    <a:pt x="406146" y="627126"/>
                  </a:lnTo>
                  <a:lnTo>
                    <a:pt x="482346" y="589026"/>
                  </a:lnTo>
                  <a:lnTo>
                    <a:pt x="520446" y="569976"/>
                  </a:lnTo>
                  <a:lnTo>
                    <a:pt x="482346" y="550926"/>
                  </a:lnTo>
                  <a:lnTo>
                    <a:pt x="406146" y="512826"/>
                  </a:lnTo>
                  <a:lnTo>
                    <a:pt x="406146" y="550926"/>
                  </a:lnTo>
                  <a:lnTo>
                    <a:pt x="76200" y="550926"/>
                  </a:lnTo>
                  <a:lnTo>
                    <a:pt x="76200" y="418338"/>
                  </a:lnTo>
                  <a:lnTo>
                    <a:pt x="406146" y="418338"/>
                  </a:lnTo>
                  <a:lnTo>
                    <a:pt x="406146" y="456438"/>
                  </a:lnTo>
                  <a:lnTo>
                    <a:pt x="482346" y="418338"/>
                  </a:lnTo>
                  <a:lnTo>
                    <a:pt x="520446" y="399288"/>
                  </a:lnTo>
                  <a:lnTo>
                    <a:pt x="482346" y="380238"/>
                  </a:lnTo>
                  <a:lnTo>
                    <a:pt x="406146" y="342138"/>
                  </a:lnTo>
                  <a:lnTo>
                    <a:pt x="406146" y="380238"/>
                  </a:lnTo>
                  <a:lnTo>
                    <a:pt x="76200" y="380238"/>
                  </a:lnTo>
                  <a:lnTo>
                    <a:pt x="76200" y="247650"/>
                  </a:lnTo>
                  <a:lnTo>
                    <a:pt x="406146" y="247650"/>
                  </a:lnTo>
                  <a:lnTo>
                    <a:pt x="406146" y="285750"/>
                  </a:lnTo>
                  <a:lnTo>
                    <a:pt x="482346" y="247650"/>
                  </a:lnTo>
                  <a:lnTo>
                    <a:pt x="520446" y="22860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24" name="Google Shape;324;p16"/>
            <p:cNvSpPr/>
            <p:nvPr/>
          </p:nvSpPr>
          <p:spPr>
            <a:xfrm>
              <a:off x="5707380" y="5591555"/>
              <a:ext cx="1256030" cy="855344"/>
            </a:xfrm>
            <a:custGeom>
              <a:rect b="b" l="l" r="r" t="t"/>
              <a:pathLst>
                <a:path extrusionOk="0" h="855345" w="1256029">
                  <a:moveTo>
                    <a:pt x="1255776" y="0"/>
                  </a:moveTo>
                  <a:lnTo>
                    <a:pt x="0" y="0"/>
                  </a:lnTo>
                  <a:lnTo>
                    <a:pt x="0" y="854964"/>
                  </a:lnTo>
                  <a:lnTo>
                    <a:pt x="1255776" y="854964"/>
                  </a:lnTo>
                  <a:lnTo>
                    <a:pt x="1255776" y="0"/>
                  </a:lnTo>
                  <a:close/>
                </a:path>
              </a:pathLst>
            </a:custGeom>
            <a:solidFill>
              <a:srgbClr val="742117"/>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25" name="Google Shape;325;p16"/>
            <p:cNvSpPr/>
            <p:nvPr/>
          </p:nvSpPr>
          <p:spPr>
            <a:xfrm>
              <a:off x="6500622" y="5592317"/>
              <a:ext cx="520700" cy="855344"/>
            </a:xfrm>
            <a:custGeom>
              <a:rect b="b" l="l" r="r" t="t"/>
              <a:pathLst>
                <a:path extrusionOk="0" h="855345" w="520700">
                  <a:moveTo>
                    <a:pt x="520446" y="114300"/>
                  </a:moveTo>
                  <a:lnTo>
                    <a:pt x="510921" y="95250"/>
                  </a:lnTo>
                  <a:lnTo>
                    <a:pt x="463296" y="0"/>
                  </a:lnTo>
                  <a:lnTo>
                    <a:pt x="406146" y="114300"/>
                  </a:lnTo>
                  <a:lnTo>
                    <a:pt x="444246" y="114300"/>
                  </a:lnTo>
                  <a:lnTo>
                    <a:pt x="444246" y="209550"/>
                  </a:lnTo>
                  <a:lnTo>
                    <a:pt x="114300" y="209550"/>
                  </a:lnTo>
                  <a:lnTo>
                    <a:pt x="114300" y="171450"/>
                  </a:lnTo>
                  <a:lnTo>
                    <a:pt x="0" y="228600"/>
                  </a:lnTo>
                  <a:lnTo>
                    <a:pt x="114300" y="285750"/>
                  </a:lnTo>
                  <a:lnTo>
                    <a:pt x="114300" y="247650"/>
                  </a:lnTo>
                  <a:lnTo>
                    <a:pt x="444246" y="247650"/>
                  </a:lnTo>
                  <a:lnTo>
                    <a:pt x="444246" y="380238"/>
                  </a:lnTo>
                  <a:lnTo>
                    <a:pt x="114300" y="380238"/>
                  </a:lnTo>
                  <a:lnTo>
                    <a:pt x="114300" y="342138"/>
                  </a:lnTo>
                  <a:lnTo>
                    <a:pt x="0" y="399288"/>
                  </a:lnTo>
                  <a:lnTo>
                    <a:pt x="114300" y="456438"/>
                  </a:lnTo>
                  <a:lnTo>
                    <a:pt x="114300" y="418338"/>
                  </a:lnTo>
                  <a:lnTo>
                    <a:pt x="444246" y="418338"/>
                  </a:lnTo>
                  <a:lnTo>
                    <a:pt x="444246" y="550926"/>
                  </a:lnTo>
                  <a:lnTo>
                    <a:pt x="114300" y="550926"/>
                  </a:lnTo>
                  <a:lnTo>
                    <a:pt x="114300" y="512826"/>
                  </a:lnTo>
                  <a:lnTo>
                    <a:pt x="0" y="569976"/>
                  </a:lnTo>
                  <a:lnTo>
                    <a:pt x="114300" y="627126"/>
                  </a:lnTo>
                  <a:lnTo>
                    <a:pt x="114300" y="589026"/>
                  </a:lnTo>
                  <a:lnTo>
                    <a:pt x="444246" y="589026"/>
                  </a:lnTo>
                  <a:lnTo>
                    <a:pt x="444246" y="740664"/>
                  </a:lnTo>
                  <a:lnTo>
                    <a:pt x="406146" y="740664"/>
                  </a:lnTo>
                  <a:lnTo>
                    <a:pt x="463296" y="854964"/>
                  </a:lnTo>
                  <a:lnTo>
                    <a:pt x="510921" y="759714"/>
                  </a:lnTo>
                  <a:lnTo>
                    <a:pt x="520446" y="740664"/>
                  </a:lnTo>
                  <a:lnTo>
                    <a:pt x="482346" y="740664"/>
                  </a:lnTo>
                  <a:lnTo>
                    <a:pt x="482346" y="114300"/>
                  </a:lnTo>
                  <a:lnTo>
                    <a:pt x="520446" y="11430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326" name="Google Shape;326;p16"/>
          <p:cNvSpPr txBox="1"/>
          <p:nvPr/>
        </p:nvSpPr>
        <p:spPr>
          <a:xfrm>
            <a:off x="4172839" y="4870830"/>
            <a:ext cx="1018540" cy="33083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2000">
                <a:solidFill>
                  <a:srgbClr val="FFFFFF"/>
                </a:solidFill>
                <a:latin typeface="Times New Roman"/>
                <a:ea typeface="Times New Roman"/>
                <a:cs typeface="Times New Roman"/>
                <a:sym typeface="Times New Roman"/>
              </a:rPr>
              <a:t>y &lt; ymax</a:t>
            </a:r>
            <a:endParaRPr sz="2000">
              <a:solidFill>
                <a:schemeClr val="dk1"/>
              </a:solidFill>
              <a:latin typeface="Times New Roman"/>
              <a:ea typeface="Times New Roman"/>
              <a:cs typeface="Times New Roman"/>
              <a:sym typeface="Times New Roman"/>
            </a:endParaRPr>
          </a:p>
        </p:txBody>
      </p:sp>
      <p:sp>
        <p:nvSpPr>
          <p:cNvPr id="327" name="Google Shape;327;p16"/>
          <p:cNvSpPr txBox="1"/>
          <p:nvPr/>
        </p:nvSpPr>
        <p:spPr>
          <a:xfrm>
            <a:off x="5707379" y="4451603"/>
            <a:ext cx="1256030" cy="855344"/>
          </a:xfrm>
          <a:prstGeom prst="rect">
            <a:avLst/>
          </a:prstGeom>
          <a:noFill/>
          <a:ln>
            <a:noFill/>
          </a:ln>
        </p:spPr>
        <p:txBody>
          <a:bodyPr anchorCtr="0" anchor="t" bIns="0" lIns="0" spcFirstLastPara="1" rIns="0" wrap="square" tIns="90800">
            <a:spAutoFit/>
          </a:bodyPr>
          <a:lstStyle/>
          <a:p>
            <a:pPr indent="0" lvl="0" marL="206375" marR="0" rtl="0" algn="l">
              <a:lnSpc>
                <a:spcPct val="100000"/>
              </a:lnSpc>
              <a:spcBef>
                <a:spcPts val="0"/>
              </a:spcBef>
              <a:spcAft>
                <a:spcPts val="0"/>
              </a:spcAft>
              <a:buNone/>
            </a:pPr>
            <a:r>
              <a:rPr b="1" lang="en-US" sz="2000">
                <a:solidFill>
                  <a:srgbClr val="FFFFFF"/>
                </a:solidFill>
                <a:latin typeface="Times New Roman"/>
                <a:ea typeface="Times New Roman"/>
                <a:cs typeface="Times New Roman"/>
                <a:sym typeface="Times New Roman"/>
              </a:rPr>
              <a:t>y &gt; ymin</a:t>
            </a:r>
            <a:endParaRPr sz="2000">
              <a:solidFill>
                <a:schemeClr val="dk1"/>
              </a:solidFill>
              <a:latin typeface="Times New Roman"/>
              <a:ea typeface="Times New Roman"/>
              <a:cs typeface="Times New Roman"/>
              <a:sym typeface="Times New Roman"/>
            </a:endParaRPr>
          </a:p>
        </p:txBody>
      </p:sp>
      <p:sp>
        <p:nvSpPr>
          <p:cNvPr id="328" name="Google Shape;328;p16"/>
          <p:cNvSpPr txBox="1"/>
          <p:nvPr/>
        </p:nvSpPr>
        <p:spPr>
          <a:xfrm>
            <a:off x="4181094" y="6147308"/>
            <a:ext cx="975360" cy="331470"/>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None/>
            </a:pPr>
            <a:r>
              <a:rPr b="1" lang="en-US" sz="2000">
                <a:solidFill>
                  <a:srgbClr val="FFFFFF"/>
                </a:solidFill>
                <a:latin typeface="Times New Roman"/>
                <a:ea typeface="Times New Roman"/>
                <a:cs typeface="Times New Roman"/>
                <a:sym typeface="Times New Roman"/>
              </a:rPr>
              <a:t>x &gt; xmin</a:t>
            </a:r>
            <a:endParaRPr sz="2000">
              <a:solidFill>
                <a:schemeClr val="dk1"/>
              </a:solidFill>
              <a:latin typeface="Times New Roman"/>
              <a:ea typeface="Times New Roman"/>
              <a:cs typeface="Times New Roman"/>
              <a:sym typeface="Times New Roman"/>
            </a:endParaRPr>
          </a:p>
        </p:txBody>
      </p:sp>
      <p:sp>
        <p:nvSpPr>
          <p:cNvPr id="329" name="Google Shape;329;p16"/>
          <p:cNvSpPr txBox="1"/>
          <p:nvPr/>
        </p:nvSpPr>
        <p:spPr>
          <a:xfrm>
            <a:off x="5707379" y="5591555"/>
            <a:ext cx="1256030" cy="855344"/>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t/>
            </a:r>
            <a:endParaRPr sz="2200">
              <a:solidFill>
                <a:schemeClr val="dk1"/>
              </a:solidFill>
              <a:latin typeface="Times New Roman"/>
              <a:ea typeface="Times New Roman"/>
              <a:cs typeface="Times New Roman"/>
              <a:sym typeface="Times New Roman"/>
            </a:endParaRPr>
          </a:p>
          <a:p>
            <a:pPr indent="0" lvl="0" marL="135890" marR="0" rtl="0" algn="l">
              <a:lnSpc>
                <a:spcPct val="120000"/>
              </a:lnSpc>
              <a:spcBef>
                <a:spcPts val="1800"/>
              </a:spcBef>
              <a:spcAft>
                <a:spcPts val="0"/>
              </a:spcAft>
              <a:buNone/>
            </a:pPr>
            <a:r>
              <a:rPr b="1" lang="en-US" sz="2000">
                <a:solidFill>
                  <a:srgbClr val="FFFFFF"/>
                </a:solidFill>
                <a:latin typeface="Times New Roman"/>
                <a:ea typeface="Times New Roman"/>
                <a:cs typeface="Times New Roman"/>
                <a:sym typeface="Times New Roman"/>
              </a:rPr>
              <a:t>x &lt; xmax</a:t>
            </a:r>
            <a:endParaRPr sz="2000">
              <a:solidFill>
                <a:schemeClr val="dk1"/>
              </a:solidFill>
              <a:latin typeface="Times New Roman"/>
              <a:ea typeface="Times New Roman"/>
              <a:cs typeface="Times New Roman"/>
              <a:sym typeface="Times New Roman"/>
            </a:endParaRPr>
          </a:p>
        </p:txBody>
      </p:sp>
      <p:sp>
        <p:nvSpPr>
          <p:cNvPr id="330" name="Google Shape;330;p16"/>
          <p:cNvSpPr txBox="1"/>
          <p:nvPr/>
        </p:nvSpPr>
        <p:spPr>
          <a:xfrm>
            <a:off x="2470530" y="4995468"/>
            <a:ext cx="460375" cy="94043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6000">
                <a:solidFill>
                  <a:srgbClr val="FFFFFF"/>
                </a:solidFill>
                <a:latin typeface="Times New Roman"/>
                <a:ea typeface="Times New Roman"/>
                <a:cs typeface="Times New Roman"/>
                <a:sym typeface="Times New Roman"/>
              </a:rPr>
              <a:t>=</a:t>
            </a:r>
            <a:endParaRPr sz="6000">
              <a:solidFill>
                <a:schemeClr val="dk1"/>
              </a:solidFill>
              <a:latin typeface="Times New Roman"/>
              <a:ea typeface="Times New Roman"/>
              <a:cs typeface="Times New Roman"/>
              <a:sym typeface="Times New Roman"/>
            </a:endParaRPr>
          </a:p>
        </p:txBody>
      </p:sp>
      <p:sp>
        <p:nvSpPr>
          <p:cNvPr id="331" name="Google Shape;331;p16"/>
          <p:cNvSpPr txBox="1"/>
          <p:nvPr/>
        </p:nvSpPr>
        <p:spPr>
          <a:xfrm>
            <a:off x="2940811" y="4612030"/>
            <a:ext cx="806450" cy="1245235"/>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None/>
            </a:pPr>
            <a:r>
              <a:rPr lang="en-US" sz="8000">
                <a:solidFill>
                  <a:srgbClr val="FFFFFF"/>
                </a:solidFill>
                <a:latin typeface="Noto Sans Symbols"/>
                <a:ea typeface="Noto Sans Symbols"/>
                <a:cs typeface="Noto Sans Symbols"/>
                <a:sym typeface="Noto Sans Symbols"/>
              </a:rPr>
              <a:t>∩</a:t>
            </a:r>
            <a:endParaRPr sz="8000">
              <a:solidFill>
                <a:schemeClr val="dk1"/>
              </a:solidFill>
              <a:latin typeface="Noto Sans Symbols"/>
              <a:ea typeface="Noto Sans Symbols"/>
              <a:cs typeface="Noto Sans Symbols"/>
              <a:sym typeface="Noto Sans Symbols"/>
            </a:endParaRPr>
          </a:p>
        </p:txBody>
      </p:sp>
      <p:sp>
        <p:nvSpPr>
          <p:cNvPr id="332" name="Google Shape;332;p16"/>
          <p:cNvSpPr txBox="1"/>
          <p:nvPr/>
        </p:nvSpPr>
        <p:spPr>
          <a:xfrm>
            <a:off x="1005077" y="4903470"/>
            <a:ext cx="1256030" cy="855344"/>
          </a:xfrm>
          <a:prstGeom prst="rect">
            <a:avLst/>
          </a:prstGeom>
          <a:solidFill>
            <a:srgbClr val="493028"/>
          </a:solidFill>
          <a:ln cap="flat" cmpd="sng" w="38100">
            <a:solidFill>
              <a:srgbClr val="000000"/>
            </a:solidFill>
            <a:prstDash val="solid"/>
            <a:round/>
            <a:headEnd len="sm" w="sm" type="none"/>
            <a:tailEnd len="sm" w="sm" type="none"/>
          </a:ln>
        </p:spPr>
        <p:txBody>
          <a:bodyPr anchorCtr="0" anchor="t" bIns="0" lIns="0" spcFirstLastPara="1" rIns="0" wrap="square" tIns="3175">
            <a:spAutoFit/>
          </a:bodyPr>
          <a:lstStyle/>
          <a:p>
            <a:pPr indent="0" lvl="0" marL="0" marR="0" rtl="0" algn="l">
              <a:lnSpc>
                <a:spcPct val="100000"/>
              </a:lnSpc>
              <a:spcBef>
                <a:spcPts val="0"/>
              </a:spcBef>
              <a:spcAft>
                <a:spcPts val="0"/>
              </a:spcAft>
              <a:buNone/>
            </a:pPr>
            <a:r>
              <a:t/>
            </a:r>
            <a:endParaRPr sz="1700">
              <a:solidFill>
                <a:schemeClr val="dk1"/>
              </a:solidFill>
              <a:latin typeface="Times New Roman"/>
              <a:ea typeface="Times New Roman"/>
              <a:cs typeface="Times New Roman"/>
              <a:sym typeface="Times New Roman"/>
            </a:endParaRPr>
          </a:p>
          <a:p>
            <a:pPr indent="0" lvl="0" marL="209550" marR="0" rtl="0" algn="l">
              <a:lnSpc>
                <a:spcPct val="100000"/>
              </a:lnSpc>
              <a:spcBef>
                <a:spcPts val="0"/>
              </a:spcBef>
              <a:spcAft>
                <a:spcPts val="0"/>
              </a:spcAft>
              <a:buNone/>
            </a:pPr>
            <a:r>
              <a:rPr b="1" lang="en-US" sz="2000">
                <a:solidFill>
                  <a:srgbClr val="FFFFFF"/>
                </a:solidFill>
                <a:latin typeface="Times New Roman"/>
                <a:ea typeface="Times New Roman"/>
                <a:cs typeface="Times New Roman"/>
                <a:sym typeface="Times New Roman"/>
              </a:rPr>
              <a:t>interior</a:t>
            </a:r>
            <a:endParaRPr sz="2000">
              <a:solidFill>
                <a:schemeClr val="dk1"/>
              </a:solidFill>
              <a:latin typeface="Times New Roman"/>
              <a:ea typeface="Times New Roman"/>
              <a:cs typeface="Times New Roman"/>
              <a:sym typeface="Times New Roman"/>
            </a:endParaRPr>
          </a:p>
        </p:txBody>
      </p:sp>
      <p:grpSp>
        <p:nvGrpSpPr>
          <p:cNvPr id="333" name="Google Shape;333;p16"/>
          <p:cNvGrpSpPr/>
          <p:nvPr/>
        </p:nvGrpSpPr>
        <p:grpSpPr>
          <a:xfrm>
            <a:off x="675894" y="4732781"/>
            <a:ext cx="1850517" cy="1196849"/>
            <a:chOff x="675894" y="4732781"/>
            <a:chExt cx="1850517" cy="1196849"/>
          </a:xfrm>
        </p:grpSpPr>
        <p:sp>
          <p:nvSpPr>
            <p:cNvPr id="334" name="Google Shape;334;p16"/>
            <p:cNvSpPr/>
            <p:nvPr/>
          </p:nvSpPr>
          <p:spPr>
            <a:xfrm>
              <a:off x="703326" y="4732781"/>
              <a:ext cx="1823085" cy="1178560"/>
            </a:xfrm>
            <a:custGeom>
              <a:rect b="b" l="l" r="r" t="t"/>
              <a:pathLst>
                <a:path extrusionOk="0" h="1178560" w="1823085">
                  <a:moveTo>
                    <a:pt x="1822704" y="1139952"/>
                  </a:moveTo>
                  <a:lnTo>
                    <a:pt x="1802892" y="1130046"/>
                  </a:lnTo>
                  <a:lnTo>
                    <a:pt x="1746504" y="1101852"/>
                  </a:lnTo>
                  <a:lnTo>
                    <a:pt x="1746504" y="1130046"/>
                  </a:lnTo>
                  <a:lnTo>
                    <a:pt x="48006" y="1130046"/>
                  </a:lnTo>
                  <a:lnTo>
                    <a:pt x="48006" y="76200"/>
                  </a:lnTo>
                  <a:lnTo>
                    <a:pt x="76200" y="76200"/>
                  </a:lnTo>
                  <a:lnTo>
                    <a:pt x="69850" y="63500"/>
                  </a:lnTo>
                  <a:lnTo>
                    <a:pt x="38100" y="0"/>
                  </a:lnTo>
                  <a:lnTo>
                    <a:pt x="0" y="76200"/>
                  </a:lnTo>
                  <a:lnTo>
                    <a:pt x="28194" y="76200"/>
                  </a:lnTo>
                  <a:lnTo>
                    <a:pt x="28194" y="1139952"/>
                  </a:lnTo>
                  <a:lnTo>
                    <a:pt x="38100" y="1139952"/>
                  </a:lnTo>
                  <a:lnTo>
                    <a:pt x="38100" y="1149858"/>
                  </a:lnTo>
                  <a:lnTo>
                    <a:pt x="1746504" y="1149858"/>
                  </a:lnTo>
                  <a:lnTo>
                    <a:pt x="1746504" y="1178052"/>
                  </a:lnTo>
                  <a:lnTo>
                    <a:pt x="1802892" y="1149858"/>
                  </a:lnTo>
                  <a:lnTo>
                    <a:pt x="1822704" y="1139952"/>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35" name="Google Shape;335;p16"/>
            <p:cNvSpPr/>
            <p:nvPr/>
          </p:nvSpPr>
          <p:spPr>
            <a:xfrm>
              <a:off x="675894" y="4903470"/>
              <a:ext cx="1584960" cy="1026160"/>
            </a:xfrm>
            <a:custGeom>
              <a:rect b="b" l="l" r="r" t="t"/>
              <a:pathLst>
                <a:path extrusionOk="0" h="1026160" w="1584960">
                  <a:moveTo>
                    <a:pt x="1584960" y="911351"/>
                  </a:moveTo>
                  <a:lnTo>
                    <a:pt x="1584960" y="1025651"/>
                  </a:lnTo>
                </a:path>
                <a:path extrusionOk="0" h="1026160" w="1584960">
                  <a:moveTo>
                    <a:pt x="329184" y="911351"/>
                  </a:moveTo>
                  <a:lnTo>
                    <a:pt x="329184" y="1025651"/>
                  </a:lnTo>
                </a:path>
                <a:path extrusionOk="0" h="1026160" w="1584960">
                  <a:moveTo>
                    <a:pt x="0" y="854963"/>
                  </a:moveTo>
                  <a:lnTo>
                    <a:pt x="131064" y="854963"/>
                  </a:lnTo>
                </a:path>
                <a:path extrusionOk="0" h="1026160" w="1584960">
                  <a:moveTo>
                    <a:pt x="0" y="0"/>
                  </a:moveTo>
                  <a:lnTo>
                    <a:pt x="131064" y="0"/>
                  </a:lnTo>
                </a:path>
              </a:pathLst>
            </a:custGeom>
            <a:noFill/>
            <a:ln cap="flat" cmpd="sng" w="198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336" name="Google Shape;336;p16"/>
          <p:cNvSpPr txBox="1"/>
          <p:nvPr/>
        </p:nvSpPr>
        <p:spPr>
          <a:xfrm>
            <a:off x="820013" y="5843117"/>
            <a:ext cx="1696720" cy="23939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1400">
                <a:solidFill>
                  <a:srgbClr val="FFFFFF"/>
                </a:solidFill>
                <a:latin typeface="Times New Roman"/>
                <a:ea typeface="Times New Roman"/>
                <a:cs typeface="Times New Roman"/>
                <a:sym typeface="Times New Roman"/>
              </a:rPr>
              <a:t>xmin	xmax</a:t>
            </a:r>
            <a:endParaRPr sz="1400">
              <a:solidFill>
                <a:schemeClr val="dk1"/>
              </a:solidFill>
              <a:latin typeface="Times New Roman"/>
              <a:ea typeface="Times New Roman"/>
              <a:cs typeface="Times New Roman"/>
              <a:sym typeface="Times New Roman"/>
            </a:endParaRPr>
          </a:p>
        </p:txBody>
      </p:sp>
      <p:sp>
        <p:nvSpPr>
          <p:cNvPr id="337" name="Google Shape;337;p16"/>
          <p:cNvSpPr txBox="1"/>
          <p:nvPr/>
        </p:nvSpPr>
        <p:spPr>
          <a:xfrm>
            <a:off x="327456" y="5614517"/>
            <a:ext cx="410845" cy="240029"/>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None/>
            </a:pPr>
            <a:r>
              <a:rPr b="1" lang="en-US" sz="1400">
                <a:solidFill>
                  <a:srgbClr val="FFFFFF"/>
                </a:solidFill>
                <a:latin typeface="Times New Roman"/>
                <a:ea typeface="Times New Roman"/>
                <a:cs typeface="Times New Roman"/>
                <a:sym typeface="Times New Roman"/>
              </a:rPr>
              <a:t>ymin</a:t>
            </a:r>
            <a:endParaRPr sz="1400">
              <a:solidFill>
                <a:schemeClr val="dk1"/>
              </a:solidFill>
              <a:latin typeface="Times New Roman"/>
              <a:ea typeface="Times New Roman"/>
              <a:cs typeface="Times New Roman"/>
              <a:sym typeface="Times New Roman"/>
            </a:endParaRPr>
          </a:p>
        </p:txBody>
      </p:sp>
      <p:sp>
        <p:nvSpPr>
          <p:cNvPr id="338" name="Google Shape;338;p16"/>
          <p:cNvSpPr txBox="1"/>
          <p:nvPr/>
        </p:nvSpPr>
        <p:spPr>
          <a:xfrm>
            <a:off x="301243" y="4759833"/>
            <a:ext cx="440690" cy="23939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1400">
                <a:solidFill>
                  <a:srgbClr val="FFFFFF"/>
                </a:solidFill>
                <a:latin typeface="Times New Roman"/>
                <a:ea typeface="Times New Roman"/>
                <a:cs typeface="Times New Roman"/>
                <a:sym typeface="Times New Roman"/>
              </a:rPr>
              <a:t>ymax</a:t>
            </a:r>
            <a:endParaRPr sz="1400">
              <a:solidFill>
                <a:schemeClr val="dk1"/>
              </a:solidFill>
              <a:latin typeface="Times New Roman"/>
              <a:ea typeface="Times New Roman"/>
              <a:cs typeface="Times New Roman"/>
              <a:sym typeface="Times New Roman"/>
            </a:endParaRPr>
          </a:p>
        </p:txBody>
      </p:sp>
      <p:sp>
        <p:nvSpPr>
          <p:cNvPr id="339" name="Google Shape;339;p16"/>
          <p:cNvSpPr txBox="1"/>
          <p:nvPr/>
        </p:nvSpPr>
        <p:spPr>
          <a:xfrm>
            <a:off x="10794872" y="6294526"/>
            <a:ext cx="162560" cy="208279"/>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200">
                <a:solidFill>
                  <a:srgbClr val="D24717"/>
                </a:solidFill>
                <a:latin typeface="Arial"/>
                <a:ea typeface="Arial"/>
                <a:cs typeface="Arial"/>
                <a:sym typeface="Arial"/>
              </a:rPr>
              <a:t>11</a:t>
            </a:r>
            <a:endParaRPr sz="1200">
              <a:solidFill>
                <a:schemeClr val="dk1"/>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grpSp>
        <p:nvGrpSpPr>
          <p:cNvPr id="344" name="Google Shape;344;p17"/>
          <p:cNvGrpSpPr/>
          <p:nvPr/>
        </p:nvGrpSpPr>
        <p:grpSpPr>
          <a:xfrm>
            <a:off x="0" y="0"/>
            <a:ext cx="12192000" cy="6857998"/>
            <a:chOff x="0" y="0"/>
            <a:chExt cx="12192000" cy="6857998"/>
          </a:xfrm>
        </p:grpSpPr>
        <p:pic>
          <p:nvPicPr>
            <p:cNvPr id="345" name="Google Shape;345;p17"/>
            <p:cNvPicPr preferRelativeResize="0"/>
            <p:nvPr/>
          </p:nvPicPr>
          <p:blipFill rotWithShape="1">
            <a:blip r:embed="rId3">
              <a:alphaModFix/>
            </a:blip>
            <a:srcRect b="0" l="0" r="0" t="0"/>
            <a:stretch/>
          </p:blipFill>
          <p:spPr>
            <a:xfrm>
              <a:off x="0" y="0"/>
              <a:ext cx="12192000" cy="6857998"/>
            </a:xfrm>
            <a:prstGeom prst="rect">
              <a:avLst/>
            </a:prstGeom>
            <a:noFill/>
            <a:ln>
              <a:noFill/>
            </a:ln>
          </p:spPr>
        </p:pic>
        <p:sp>
          <p:nvSpPr>
            <p:cNvPr id="346" name="Google Shape;346;p17"/>
            <p:cNvSpPr/>
            <p:nvPr/>
          </p:nvSpPr>
          <p:spPr>
            <a:xfrm>
              <a:off x="906017" y="159765"/>
              <a:ext cx="10408920" cy="967740"/>
            </a:xfrm>
            <a:custGeom>
              <a:rect b="b" l="l" r="r" t="t"/>
              <a:pathLst>
                <a:path extrusionOk="0" h="967740" w="10408920">
                  <a:moveTo>
                    <a:pt x="10408920" y="0"/>
                  </a:moveTo>
                  <a:lnTo>
                    <a:pt x="10403857" y="25082"/>
                  </a:lnTo>
                  <a:lnTo>
                    <a:pt x="10390044" y="45593"/>
                  </a:lnTo>
                  <a:lnTo>
                    <a:pt x="10369540" y="59436"/>
                  </a:lnTo>
                  <a:lnTo>
                    <a:pt x="10344404" y="64515"/>
                  </a:lnTo>
                  <a:lnTo>
                    <a:pt x="64490" y="64515"/>
                  </a:lnTo>
                  <a:lnTo>
                    <a:pt x="39385" y="69576"/>
                  </a:lnTo>
                  <a:lnTo>
                    <a:pt x="18886" y="83375"/>
                  </a:lnTo>
                  <a:lnTo>
                    <a:pt x="5067" y="103842"/>
                  </a:lnTo>
                  <a:lnTo>
                    <a:pt x="0" y="128904"/>
                  </a:lnTo>
                  <a:lnTo>
                    <a:pt x="0" y="902715"/>
                  </a:lnTo>
                  <a:lnTo>
                    <a:pt x="5067" y="927852"/>
                  </a:lnTo>
                  <a:lnTo>
                    <a:pt x="18886" y="948356"/>
                  </a:lnTo>
                  <a:lnTo>
                    <a:pt x="39385" y="962169"/>
                  </a:lnTo>
                  <a:lnTo>
                    <a:pt x="64490" y="967231"/>
                  </a:lnTo>
                  <a:lnTo>
                    <a:pt x="89588" y="962169"/>
                  </a:lnTo>
                  <a:lnTo>
                    <a:pt x="110083" y="948356"/>
                  </a:lnTo>
                  <a:lnTo>
                    <a:pt x="123901" y="927852"/>
                  </a:lnTo>
                  <a:lnTo>
                    <a:pt x="128968" y="902715"/>
                  </a:lnTo>
                  <a:lnTo>
                    <a:pt x="128968" y="838326"/>
                  </a:lnTo>
                  <a:lnTo>
                    <a:pt x="10344404" y="838326"/>
                  </a:lnTo>
                  <a:lnTo>
                    <a:pt x="10369540" y="833246"/>
                  </a:lnTo>
                  <a:lnTo>
                    <a:pt x="10390044" y="819403"/>
                  </a:lnTo>
                  <a:lnTo>
                    <a:pt x="10403857" y="798893"/>
                  </a:lnTo>
                  <a:lnTo>
                    <a:pt x="10408920" y="773810"/>
                  </a:lnTo>
                  <a:lnTo>
                    <a:pt x="10408920" y="193420"/>
                  </a:lnTo>
                  <a:lnTo>
                    <a:pt x="64490" y="193420"/>
                  </a:lnTo>
                  <a:lnTo>
                    <a:pt x="64503" y="128904"/>
                  </a:lnTo>
                  <a:lnTo>
                    <a:pt x="67035" y="116363"/>
                  </a:lnTo>
                  <a:lnTo>
                    <a:pt x="73942" y="106108"/>
                  </a:lnTo>
                  <a:lnTo>
                    <a:pt x="84187" y="99187"/>
                  </a:lnTo>
                  <a:lnTo>
                    <a:pt x="96735" y="96647"/>
                  </a:lnTo>
                  <a:lnTo>
                    <a:pt x="10408920" y="96647"/>
                  </a:lnTo>
                  <a:lnTo>
                    <a:pt x="10408920" y="0"/>
                  </a:lnTo>
                  <a:close/>
                </a:path>
                <a:path extrusionOk="0" h="967740" w="10408920">
                  <a:moveTo>
                    <a:pt x="10408920" y="96647"/>
                  </a:moveTo>
                  <a:lnTo>
                    <a:pt x="96735" y="96647"/>
                  </a:lnTo>
                  <a:lnTo>
                    <a:pt x="109283" y="99187"/>
                  </a:lnTo>
                  <a:lnTo>
                    <a:pt x="119529" y="106108"/>
                  </a:lnTo>
                  <a:lnTo>
                    <a:pt x="126436" y="116363"/>
                  </a:lnTo>
                  <a:lnTo>
                    <a:pt x="128968" y="128904"/>
                  </a:lnTo>
                  <a:lnTo>
                    <a:pt x="123901" y="154041"/>
                  </a:lnTo>
                  <a:lnTo>
                    <a:pt x="110083" y="174545"/>
                  </a:lnTo>
                  <a:lnTo>
                    <a:pt x="89588" y="188358"/>
                  </a:lnTo>
                  <a:lnTo>
                    <a:pt x="64490" y="193420"/>
                  </a:lnTo>
                  <a:lnTo>
                    <a:pt x="10408920" y="193420"/>
                  </a:lnTo>
                  <a:lnTo>
                    <a:pt x="10408920" y="96647"/>
                  </a:lnTo>
                  <a:close/>
                </a:path>
                <a:path extrusionOk="0" h="967740" w="10408920">
                  <a:moveTo>
                    <a:pt x="10280015" y="0"/>
                  </a:moveTo>
                  <a:lnTo>
                    <a:pt x="10280015" y="64515"/>
                  </a:lnTo>
                  <a:lnTo>
                    <a:pt x="10344404" y="64515"/>
                  </a:lnTo>
                  <a:lnTo>
                    <a:pt x="10344404" y="32257"/>
                  </a:lnTo>
                  <a:lnTo>
                    <a:pt x="10312146" y="32257"/>
                  </a:lnTo>
                  <a:lnTo>
                    <a:pt x="10299624" y="29717"/>
                  </a:lnTo>
                  <a:lnTo>
                    <a:pt x="10289413" y="22796"/>
                  </a:lnTo>
                  <a:lnTo>
                    <a:pt x="10282535" y="12541"/>
                  </a:lnTo>
                  <a:lnTo>
                    <a:pt x="10280015" y="0"/>
                  </a:lnTo>
                  <a:close/>
                </a:path>
                <a:path extrusionOk="0" h="967740" w="10408920">
                  <a:moveTo>
                    <a:pt x="10344404" y="0"/>
                  </a:moveTo>
                  <a:lnTo>
                    <a:pt x="10341881" y="12541"/>
                  </a:lnTo>
                  <a:lnTo>
                    <a:pt x="10334990" y="22796"/>
                  </a:lnTo>
                  <a:lnTo>
                    <a:pt x="10324740" y="29717"/>
                  </a:lnTo>
                  <a:lnTo>
                    <a:pt x="10312146" y="32257"/>
                  </a:lnTo>
                  <a:lnTo>
                    <a:pt x="10344404" y="32257"/>
                  </a:lnTo>
                  <a:lnTo>
                    <a:pt x="10344404"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47" name="Google Shape;347;p17"/>
            <p:cNvSpPr/>
            <p:nvPr/>
          </p:nvSpPr>
          <p:spPr>
            <a:xfrm>
              <a:off x="970508" y="95250"/>
              <a:ext cx="10344785" cy="258445"/>
            </a:xfrm>
            <a:custGeom>
              <a:rect b="b" l="l" r="r" t="t"/>
              <a:pathLst>
                <a:path extrusionOk="0" h="258445" w="10344785">
                  <a:moveTo>
                    <a:pt x="32245" y="161163"/>
                  </a:moveTo>
                  <a:lnTo>
                    <a:pt x="12" y="193421"/>
                  </a:lnTo>
                  <a:lnTo>
                    <a:pt x="0" y="257936"/>
                  </a:lnTo>
                  <a:lnTo>
                    <a:pt x="25097" y="252874"/>
                  </a:lnTo>
                  <a:lnTo>
                    <a:pt x="45593" y="239061"/>
                  </a:lnTo>
                  <a:lnTo>
                    <a:pt x="59410" y="218557"/>
                  </a:lnTo>
                  <a:lnTo>
                    <a:pt x="64477" y="193421"/>
                  </a:lnTo>
                  <a:lnTo>
                    <a:pt x="61945" y="180879"/>
                  </a:lnTo>
                  <a:lnTo>
                    <a:pt x="55038" y="170624"/>
                  </a:lnTo>
                  <a:lnTo>
                    <a:pt x="44793" y="163703"/>
                  </a:lnTo>
                  <a:lnTo>
                    <a:pt x="32245" y="161163"/>
                  </a:lnTo>
                  <a:close/>
                </a:path>
                <a:path extrusionOk="0" h="258445" w="10344785">
                  <a:moveTo>
                    <a:pt x="10344429" y="64516"/>
                  </a:moveTo>
                  <a:lnTo>
                    <a:pt x="10279913" y="64516"/>
                  </a:lnTo>
                  <a:lnTo>
                    <a:pt x="10279913" y="129031"/>
                  </a:lnTo>
                  <a:lnTo>
                    <a:pt x="10305049" y="123951"/>
                  </a:lnTo>
                  <a:lnTo>
                    <a:pt x="10325554" y="110108"/>
                  </a:lnTo>
                  <a:lnTo>
                    <a:pt x="10339367" y="89598"/>
                  </a:lnTo>
                  <a:lnTo>
                    <a:pt x="10344429" y="64516"/>
                  </a:lnTo>
                  <a:close/>
                </a:path>
                <a:path extrusionOk="0" h="258445" w="10344785">
                  <a:moveTo>
                    <a:pt x="10279913" y="0"/>
                  </a:moveTo>
                  <a:lnTo>
                    <a:pt x="10254830" y="5062"/>
                  </a:lnTo>
                  <a:lnTo>
                    <a:pt x="10234320" y="18875"/>
                  </a:lnTo>
                  <a:lnTo>
                    <a:pt x="10220477" y="39379"/>
                  </a:lnTo>
                  <a:lnTo>
                    <a:pt x="10215397" y="64516"/>
                  </a:lnTo>
                  <a:lnTo>
                    <a:pt x="10217937" y="77057"/>
                  </a:lnTo>
                  <a:lnTo>
                    <a:pt x="10224858" y="87312"/>
                  </a:lnTo>
                  <a:lnTo>
                    <a:pt x="10235114" y="94233"/>
                  </a:lnTo>
                  <a:lnTo>
                    <a:pt x="10247655" y="96774"/>
                  </a:lnTo>
                  <a:lnTo>
                    <a:pt x="10260196" y="94233"/>
                  </a:lnTo>
                  <a:lnTo>
                    <a:pt x="10270451" y="87312"/>
                  </a:lnTo>
                  <a:lnTo>
                    <a:pt x="10277373" y="77057"/>
                  </a:lnTo>
                  <a:lnTo>
                    <a:pt x="10279913" y="64516"/>
                  </a:lnTo>
                  <a:lnTo>
                    <a:pt x="10344429" y="64516"/>
                  </a:lnTo>
                  <a:lnTo>
                    <a:pt x="10339367" y="39379"/>
                  </a:lnTo>
                  <a:lnTo>
                    <a:pt x="10325554" y="18875"/>
                  </a:lnTo>
                  <a:lnTo>
                    <a:pt x="10305049" y="5062"/>
                  </a:lnTo>
                  <a:lnTo>
                    <a:pt x="10279913" y="0"/>
                  </a:lnTo>
                  <a:close/>
                </a:path>
              </a:pathLst>
            </a:custGeom>
            <a:solidFill>
              <a:srgbClr val="CDCDCD"/>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48" name="Google Shape;348;p17"/>
            <p:cNvSpPr/>
            <p:nvPr/>
          </p:nvSpPr>
          <p:spPr>
            <a:xfrm>
              <a:off x="906017" y="95250"/>
              <a:ext cx="10408920" cy="1031875"/>
            </a:xfrm>
            <a:custGeom>
              <a:rect b="b" l="l" r="r" t="t"/>
              <a:pathLst>
                <a:path extrusionOk="0" h="1031875" w="10408920">
                  <a:moveTo>
                    <a:pt x="0" y="193421"/>
                  </a:moveTo>
                  <a:lnTo>
                    <a:pt x="5067" y="168338"/>
                  </a:lnTo>
                  <a:lnTo>
                    <a:pt x="18886" y="147827"/>
                  </a:lnTo>
                  <a:lnTo>
                    <a:pt x="39385" y="133984"/>
                  </a:lnTo>
                  <a:lnTo>
                    <a:pt x="64490" y="128904"/>
                  </a:lnTo>
                  <a:lnTo>
                    <a:pt x="10280015" y="129031"/>
                  </a:lnTo>
                  <a:lnTo>
                    <a:pt x="10280015" y="64516"/>
                  </a:lnTo>
                  <a:lnTo>
                    <a:pt x="10285075" y="39379"/>
                  </a:lnTo>
                  <a:lnTo>
                    <a:pt x="10298874" y="18875"/>
                  </a:lnTo>
                  <a:lnTo>
                    <a:pt x="10319341" y="5062"/>
                  </a:lnTo>
                  <a:lnTo>
                    <a:pt x="10344404" y="0"/>
                  </a:lnTo>
                  <a:lnTo>
                    <a:pt x="10369540" y="5062"/>
                  </a:lnTo>
                  <a:lnTo>
                    <a:pt x="10390044" y="18875"/>
                  </a:lnTo>
                  <a:lnTo>
                    <a:pt x="10403857" y="39379"/>
                  </a:lnTo>
                  <a:lnTo>
                    <a:pt x="10408920" y="64516"/>
                  </a:lnTo>
                  <a:lnTo>
                    <a:pt x="10408920" y="838326"/>
                  </a:lnTo>
                  <a:lnTo>
                    <a:pt x="10403857" y="863409"/>
                  </a:lnTo>
                  <a:lnTo>
                    <a:pt x="10390044" y="883920"/>
                  </a:lnTo>
                  <a:lnTo>
                    <a:pt x="10369540" y="897763"/>
                  </a:lnTo>
                  <a:lnTo>
                    <a:pt x="10344404" y="902842"/>
                  </a:lnTo>
                  <a:lnTo>
                    <a:pt x="128968" y="902842"/>
                  </a:lnTo>
                  <a:lnTo>
                    <a:pt x="128968" y="967232"/>
                  </a:lnTo>
                  <a:lnTo>
                    <a:pt x="123901" y="992368"/>
                  </a:lnTo>
                  <a:lnTo>
                    <a:pt x="110083" y="1012872"/>
                  </a:lnTo>
                  <a:lnTo>
                    <a:pt x="89588" y="1026685"/>
                  </a:lnTo>
                  <a:lnTo>
                    <a:pt x="64490" y="1031748"/>
                  </a:lnTo>
                  <a:lnTo>
                    <a:pt x="39385" y="1026685"/>
                  </a:lnTo>
                  <a:lnTo>
                    <a:pt x="18886" y="1012872"/>
                  </a:lnTo>
                  <a:lnTo>
                    <a:pt x="5067" y="992368"/>
                  </a:lnTo>
                  <a:lnTo>
                    <a:pt x="0" y="967232"/>
                  </a:lnTo>
                  <a:lnTo>
                    <a:pt x="0" y="193421"/>
                  </a:lnTo>
                  <a:close/>
                </a:path>
              </a:pathLst>
            </a:custGeom>
            <a:noFill/>
            <a:ln cap="flat" cmpd="sng" w="19800">
              <a:solidFill>
                <a:srgbClr val="FF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pic>
          <p:nvPicPr>
            <p:cNvPr id="349" name="Google Shape;349;p17"/>
            <p:cNvPicPr preferRelativeResize="0"/>
            <p:nvPr/>
          </p:nvPicPr>
          <p:blipFill rotWithShape="1">
            <a:blip r:embed="rId4">
              <a:alphaModFix/>
            </a:blip>
            <a:srcRect b="0" l="0" r="0" t="0"/>
            <a:stretch/>
          </p:blipFill>
          <p:spPr>
            <a:xfrm>
              <a:off x="11176127" y="149860"/>
              <a:ext cx="148717" cy="84327"/>
            </a:xfrm>
            <a:prstGeom prst="rect">
              <a:avLst/>
            </a:prstGeom>
            <a:noFill/>
            <a:ln>
              <a:noFill/>
            </a:ln>
          </p:spPr>
        </p:pic>
        <p:pic>
          <p:nvPicPr>
            <p:cNvPr id="350" name="Google Shape;350;p17"/>
            <p:cNvPicPr preferRelativeResize="0"/>
            <p:nvPr/>
          </p:nvPicPr>
          <p:blipFill rotWithShape="1">
            <a:blip r:embed="rId5">
              <a:alphaModFix/>
            </a:blip>
            <a:srcRect b="0" l="0" r="0" t="0"/>
            <a:stretch/>
          </p:blipFill>
          <p:spPr>
            <a:xfrm>
              <a:off x="896099" y="246506"/>
              <a:ext cx="148780" cy="116585"/>
            </a:xfrm>
            <a:prstGeom prst="rect">
              <a:avLst/>
            </a:prstGeom>
            <a:noFill/>
            <a:ln>
              <a:noFill/>
            </a:ln>
          </p:spPr>
        </p:pic>
        <p:sp>
          <p:nvSpPr>
            <p:cNvPr id="351" name="Google Shape;351;p17"/>
            <p:cNvSpPr/>
            <p:nvPr/>
          </p:nvSpPr>
          <p:spPr>
            <a:xfrm>
              <a:off x="1034986" y="288670"/>
              <a:ext cx="0" cy="709930"/>
            </a:xfrm>
            <a:custGeom>
              <a:rect b="b" l="l" r="r" t="t"/>
              <a:pathLst>
                <a:path extrusionOk="0" h="709930" w="120000">
                  <a:moveTo>
                    <a:pt x="0" y="0"/>
                  </a:moveTo>
                  <a:lnTo>
                    <a:pt x="0" y="709421"/>
                  </a:lnTo>
                </a:path>
              </a:pathLst>
            </a:custGeom>
            <a:noFill/>
            <a:ln cap="flat" cmpd="sng" w="19800">
              <a:solidFill>
                <a:srgbClr val="FF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pic>
          <p:nvPicPr>
            <p:cNvPr id="352" name="Google Shape;352;p17"/>
            <p:cNvPicPr preferRelativeResize="0"/>
            <p:nvPr/>
          </p:nvPicPr>
          <p:blipFill rotWithShape="1">
            <a:blip r:embed="rId6">
              <a:alphaModFix/>
            </a:blip>
            <a:srcRect b="0" l="0" r="0" t="0"/>
            <a:stretch/>
          </p:blipFill>
          <p:spPr>
            <a:xfrm>
              <a:off x="812291" y="51815"/>
              <a:ext cx="2795016" cy="1341119"/>
            </a:xfrm>
            <a:prstGeom prst="rect">
              <a:avLst/>
            </a:prstGeom>
            <a:noFill/>
            <a:ln>
              <a:noFill/>
            </a:ln>
          </p:spPr>
        </p:pic>
        <p:pic>
          <p:nvPicPr>
            <p:cNvPr id="353" name="Google Shape;353;p17"/>
            <p:cNvPicPr preferRelativeResize="0"/>
            <p:nvPr/>
          </p:nvPicPr>
          <p:blipFill rotWithShape="1">
            <a:blip r:embed="rId7">
              <a:alphaModFix/>
            </a:blip>
            <a:srcRect b="0" l="0" r="0" t="0"/>
            <a:stretch/>
          </p:blipFill>
          <p:spPr>
            <a:xfrm>
              <a:off x="2814827" y="51815"/>
              <a:ext cx="975360" cy="1341119"/>
            </a:xfrm>
            <a:prstGeom prst="rect">
              <a:avLst/>
            </a:prstGeom>
            <a:noFill/>
            <a:ln>
              <a:noFill/>
            </a:ln>
          </p:spPr>
        </p:pic>
        <p:pic>
          <p:nvPicPr>
            <p:cNvPr id="354" name="Google Shape;354;p17"/>
            <p:cNvPicPr preferRelativeResize="0"/>
            <p:nvPr/>
          </p:nvPicPr>
          <p:blipFill rotWithShape="1">
            <a:blip r:embed="rId8">
              <a:alphaModFix/>
            </a:blip>
            <a:srcRect b="0" l="0" r="0" t="0"/>
            <a:stretch/>
          </p:blipFill>
          <p:spPr>
            <a:xfrm>
              <a:off x="2997707" y="51815"/>
              <a:ext cx="8513064" cy="1341119"/>
            </a:xfrm>
            <a:prstGeom prst="rect">
              <a:avLst/>
            </a:prstGeom>
            <a:noFill/>
            <a:ln>
              <a:noFill/>
            </a:ln>
          </p:spPr>
        </p:pic>
      </p:grpSp>
      <p:sp>
        <p:nvSpPr>
          <p:cNvPr id="355" name="Google Shape;355;p17"/>
          <p:cNvSpPr txBox="1"/>
          <p:nvPr>
            <p:ph type="title"/>
          </p:nvPr>
        </p:nvSpPr>
        <p:spPr>
          <a:xfrm>
            <a:off x="1063955" y="193928"/>
            <a:ext cx="10064089" cy="756919"/>
          </a:xfrm>
          <a:prstGeom prst="rect">
            <a:avLst/>
          </a:prstGeom>
          <a:noFill/>
          <a:ln>
            <a:noFill/>
          </a:ln>
        </p:spPr>
        <p:txBody>
          <a:bodyPr anchorCtr="0" anchor="t" bIns="0" lIns="0" spcFirstLastPara="1" rIns="0" wrap="square" tIns="12700">
            <a:spAutoFit/>
          </a:bodyPr>
          <a:lstStyle/>
          <a:p>
            <a:pPr indent="0" lvl="0" marL="124460" rtl="0" algn="l">
              <a:lnSpc>
                <a:spcPct val="100000"/>
              </a:lnSpc>
              <a:spcBef>
                <a:spcPts val="0"/>
              </a:spcBef>
              <a:spcAft>
                <a:spcPts val="0"/>
              </a:spcAft>
              <a:buNone/>
            </a:pPr>
            <a:r>
              <a:rPr lang="en-US"/>
              <a:t>Cohen-Sutherland Line Clipping</a:t>
            </a:r>
            <a:endParaRPr/>
          </a:p>
        </p:txBody>
      </p:sp>
      <p:sp>
        <p:nvSpPr>
          <p:cNvPr id="356" name="Google Shape;356;p17"/>
          <p:cNvSpPr txBox="1"/>
          <p:nvPr/>
        </p:nvSpPr>
        <p:spPr>
          <a:xfrm>
            <a:off x="780694" y="1561846"/>
            <a:ext cx="5614035" cy="34544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2100">
                <a:solidFill>
                  <a:srgbClr val="FFFFFF"/>
                </a:solidFill>
                <a:latin typeface="Arial"/>
                <a:ea typeface="Arial"/>
                <a:cs typeface="Arial"/>
                <a:sym typeface="Arial"/>
              </a:rPr>
              <a:t>Cohen-Sutherland line clipping remember part</a:t>
            </a:r>
            <a:r>
              <a:rPr lang="en-US" sz="2100">
                <a:solidFill>
                  <a:srgbClr val="FFFFFF"/>
                </a:solidFill>
                <a:latin typeface="Noto Sans Symbols"/>
                <a:ea typeface="Noto Sans Symbols"/>
                <a:cs typeface="Noto Sans Symbols"/>
                <a:sym typeface="Noto Sans Symbols"/>
              </a:rPr>
              <a:t>🡪</a:t>
            </a:r>
            <a:endParaRPr sz="2100">
              <a:solidFill>
                <a:schemeClr val="dk1"/>
              </a:solidFill>
              <a:latin typeface="Noto Sans Symbols"/>
              <a:ea typeface="Noto Sans Symbols"/>
              <a:cs typeface="Noto Sans Symbols"/>
              <a:sym typeface="Noto Sans Symbols"/>
            </a:endParaRPr>
          </a:p>
        </p:txBody>
      </p:sp>
      <p:sp>
        <p:nvSpPr>
          <p:cNvPr id="357" name="Google Shape;357;p17"/>
          <p:cNvSpPr txBox="1"/>
          <p:nvPr/>
        </p:nvSpPr>
        <p:spPr>
          <a:xfrm>
            <a:off x="1972436" y="2818841"/>
            <a:ext cx="3877945" cy="636905"/>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None/>
            </a:pPr>
            <a:r>
              <a:rPr b="1" lang="en-US" sz="2000">
                <a:solidFill>
                  <a:srgbClr val="FFFFFF"/>
                </a:solidFill>
                <a:latin typeface="Times New Roman"/>
                <a:ea typeface="Times New Roman"/>
                <a:cs typeface="Times New Roman"/>
                <a:sym typeface="Times New Roman"/>
              </a:rPr>
              <a:t>Calculate Intersection Point</a:t>
            </a:r>
            <a:endParaRPr sz="2000">
              <a:solidFill>
                <a:schemeClr val="dk1"/>
              </a:solidFill>
              <a:latin typeface="Times New Roman"/>
              <a:ea typeface="Times New Roman"/>
              <a:cs typeface="Times New Roman"/>
              <a:sym typeface="Times New Roman"/>
            </a:endParaRPr>
          </a:p>
          <a:p>
            <a:pPr indent="-287019" lvl="0" marL="756285" marR="0" rtl="0" algn="l">
              <a:lnSpc>
                <a:spcPct val="100000"/>
              </a:lnSpc>
              <a:spcBef>
                <a:spcPts val="5"/>
              </a:spcBef>
              <a:spcAft>
                <a:spcPts val="0"/>
              </a:spcAft>
              <a:buClr>
                <a:srgbClr val="FFFFFF"/>
              </a:buClr>
              <a:buSzPts val="2000"/>
              <a:buFont typeface="Noto Sans Symbols"/>
              <a:buChar char="▪"/>
            </a:pPr>
            <a:r>
              <a:rPr lang="en-US" sz="2000">
                <a:solidFill>
                  <a:srgbClr val="FFFFFF"/>
                </a:solidFill>
                <a:latin typeface="Times New Roman"/>
                <a:ea typeface="Times New Roman"/>
                <a:cs typeface="Times New Roman"/>
                <a:sym typeface="Times New Roman"/>
              </a:rPr>
              <a:t>Using the slope-intercept form</a:t>
            </a:r>
            <a:endParaRPr sz="2000">
              <a:solidFill>
                <a:schemeClr val="dk1"/>
              </a:solidFill>
              <a:latin typeface="Times New Roman"/>
              <a:ea typeface="Times New Roman"/>
              <a:cs typeface="Times New Roman"/>
              <a:sym typeface="Times New Roman"/>
            </a:endParaRPr>
          </a:p>
        </p:txBody>
      </p:sp>
      <p:grpSp>
        <p:nvGrpSpPr>
          <p:cNvPr id="358" name="Google Shape;358;p17"/>
          <p:cNvGrpSpPr/>
          <p:nvPr/>
        </p:nvGrpSpPr>
        <p:grpSpPr>
          <a:xfrm>
            <a:off x="7269480" y="2470404"/>
            <a:ext cx="2230120" cy="1132840"/>
            <a:chOff x="7269480" y="2470404"/>
            <a:chExt cx="2230120" cy="1132840"/>
          </a:xfrm>
        </p:grpSpPr>
        <p:sp>
          <p:nvSpPr>
            <p:cNvPr id="359" name="Google Shape;359;p17"/>
            <p:cNvSpPr/>
            <p:nvPr/>
          </p:nvSpPr>
          <p:spPr>
            <a:xfrm>
              <a:off x="7269480" y="2470404"/>
              <a:ext cx="2230120" cy="1132840"/>
            </a:xfrm>
            <a:custGeom>
              <a:rect b="b" l="l" r="r" t="t"/>
              <a:pathLst>
                <a:path extrusionOk="0" h="1132839" w="2230120">
                  <a:moveTo>
                    <a:pt x="2229612" y="0"/>
                  </a:moveTo>
                  <a:lnTo>
                    <a:pt x="0" y="0"/>
                  </a:lnTo>
                  <a:lnTo>
                    <a:pt x="0" y="1132332"/>
                  </a:lnTo>
                  <a:lnTo>
                    <a:pt x="2229612" y="1132332"/>
                  </a:lnTo>
                  <a:lnTo>
                    <a:pt x="2229612"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60" name="Google Shape;360;p17"/>
            <p:cNvSpPr/>
            <p:nvPr/>
          </p:nvSpPr>
          <p:spPr>
            <a:xfrm>
              <a:off x="8028533" y="3003183"/>
              <a:ext cx="1397000" cy="0"/>
            </a:xfrm>
            <a:custGeom>
              <a:rect b="b" l="l" r="r" t="t"/>
              <a:pathLst>
                <a:path extrusionOk="0" h="120000" w="1397000">
                  <a:moveTo>
                    <a:pt x="0" y="0"/>
                  </a:moveTo>
                  <a:lnTo>
                    <a:pt x="1396431" y="0"/>
                  </a:lnTo>
                </a:path>
              </a:pathLst>
            </a:custGeom>
            <a:noFill/>
            <a:ln cap="flat" cmpd="sng" w="166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361" name="Google Shape;361;p17"/>
          <p:cNvSpPr txBox="1"/>
          <p:nvPr/>
        </p:nvSpPr>
        <p:spPr>
          <a:xfrm>
            <a:off x="8061132" y="3102864"/>
            <a:ext cx="588645" cy="505459"/>
          </a:xfrm>
          <a:prstGeom prst="rect">
            <a:avLst/>
          </a:prstGeom>
          <a:noFill/>
          <a:ln>
            <a:noFill/>
          </a:ln>
        </p:spPr>
        <p:txBody>
          <a:bodyPr anchorCtr="0" anchor="t" bIns="0" lIns="0" spcFirstLastPara="1" rIns="0" wrap="square" tIns="12050">
            <a:spAutoFit/>
          </a:bodyPr>
          <a:lstStyle/>
          <a:p>
            <a:pPr indent="0" lvl="0" marL="38100" marR="0" rtl="0" algn="l">
              <a:lnSpc>
                <a:spcPct val="100000"/>
              </a:lnSpc>
              <a:spcBef>
                <a:spcPts val="0"/>
              </a:spcBef>
              <a:spcAft>
                <a:spcPts val="0"/>
              </a:spcAft>
              <a:buNone/>
            </a:pPr>
            <a:r>
              <a:rPr baseline="30000" i="1" lang="en-US" sz="4725">
                <a:solidFill>
                  <a:schemeClr val="dk1"/>
                </a:solidFill>
                <a:latin typeface="Times New Roman"/>
                <a:ea typeface="Times New Roman"/>
                <a:cs typeface="Times New Roman"/>
                <a:sym typeface="Times New Roman"/>
              </a:rPr>
              <a:t>x</a:t>
            </a:r>
            <a:r>
              <a:rPr i="1" lang="en-US" sz="1800">
                <a:solidFill>
                  <a:schemeClr val="dk1"/>
                </a:solidFill>
                <a:latin typeface="Times New Roman"/>
                <a:ea typeface="Times New Roman"/>
                <a:cs typeface="Times New Roman"/>
                <a:sym typeface="Times New Roman"/>
              </a:rPr>
              <a:t>end</a:t>
            </a:r>
            <a:endParaRPr sz="1800">
              <a:solidFill>
                <a:schemeClr val="dk1"/>
              </a:solidFill>
              <a:latin typeface="Times New Roman"/>
              <a:ea typeface="Times New Roman"/>
              <a:cs typeface="Times New Roman"/>
              <a:sym typeface="Times New Roman"/>
            </a:endParaRPr>
          </a:p>
        </p:txBody>
      </p:sp>
      <p:sp>
        <p:nvSpPr>
          <p:cNvPr id="362" name="Google Shape;362;p17"/>
          <p:cNvSpPr txBox="1"/>
          <p:nvPr/>
        </p:nvSpPr>
        <p:spPr>
          <a:xfrm>
            <a:off x="8054895" y="2537872"/>
            <a:ext cx="594995" cy="505459"/>
          </a:xfrm>
          <a:prstGeom prst="rect">
            <a:avLst/>
          </a:prstGeom>
          <a:noFill/>
          <a:ln>
            <a:noFill/>
          </a:ln>
        </p:spPr>
        <p:txBody>
          <a:bodyPr anchorCtr="0" anchor="t" bIns="0" lIns="0" spcFirstLastPara="1" rIns="0" wrap="square" tIns="12050">
            <a:spAutoFit/>
          </a:bodyPr>
          <a:lstStyle/>
          <a:p>
            <a:pPr indent="0" lvl="0" marL="38100" marR="0" rtl="0" algn="l">
              <a:lnSpc>
                <a:spcPct val="100000"/>
              </a:lnSpc>
              <a:spcBef>
                <a:spcPts val="0"/>
              </a:spcBef>
              <a:spcAft>
                <a:spcPts val="0"/>
              </a:spcAft>
              <a:buNone/>
            </a:pPr>
            <a:r>
              <a:rPr baseline="30000" i="1" lang="en-US" sz="4725">
                <a:solidFill>
                  <a:schemeClr val="dk1"/>
                </a:solidFill>
                <a:latin typeface="Times New Roman"/>
                <a:ea typeface="Times New Roman"/>
                <a:cs typeface="Times New Roman"/>
                <a:sym typeface="Times New Roman"/>
              </a:rPr>
              <a:t>y</a:t>
            </a:r>
            <a:r>
              <a:rPr i="1" lang="en-US" sz="1800">
                <a:solidFill>
                  <a:schemeClr val="dk1"/>
                </a:solidFill>
                <a:latin typeface="Times New Roman"/>
                <a:ea typeface="Times New Roman"/>
                <a:cs typeface="Times New Roman"/>
                <a:sym typeface="Times New Roman"/>
              </a:rPr>
              <a:t>end</a:t>
            </a:r>
            <a:endParaRPr sz="1800">
              <a:solidFill>
                <a:schemeClr val="dk1"/>
              </a:solidFill>
              <a:latin typeface="Times New Roman"/>
              <a:ea typeface="Times New Roman"/>
              <a:cs typeface="Times New Roman"/>
              <a:sym typeface="Times New Roman"/>
            </a:endParaRPr>
          </a:p>
        </p:txBody>
      </p:sp>
      <p:sp>
        <p:nvSpPr>
          <p:cNvPr id="363" name="Google Shape;363;p17"/>
          <p:cNvSpPr txBox="1"/>
          <p:nvPr/>
        </p:nvSpPr>
        <p:spPr>
          <a:xfrm>
            <a:off x="8704746" y="3002974"/>
            <a:ext cx="674370" cy="505459"/>
          </a:xfrm>
          <a:prstGeom prst="rect">
            <a:avLst/>
          </a:prstGeom>
          <a:noFill/>
          <a:ln>
            <a:noFill/>
          </a:ln>
        </p:spPr>
        <p:txBody>
          <a:bodyPr anchorCtr="0" anchor="t" bIns="0" lIns="0" spcFirstLastPara="1" rIns="0" wrap="square" tIns="12050">
            <a:spAutoFit/>
          </a:bodyPr>
          <a:lstStyle/>
          <a:p>
            <a:pPr indent="-306069" lvl="0" marL="343535" marR="0" rtl="0" algn="l">
              <a:lnSpc>
                <a:spcPct val="100000"/>
              </a:lnSpc>
              <a:spcBef>
                <a:spcPts val="0"/>
              </a:spcBef>
              <a:spcAft>
                <a:spcPts val="0"/>
              </a:spcAft>
              <a:buClr>
                <a:schemeClr val="dk1"/>
              </a:buClr>
              <a:buSzPts val="3150"/>
              <a:buFont typeface="Noto Sans Symbols"/>
              <a:buChar char="−"/>
            </a:pPr>
            <a:r>
              <a:rPr i="1" lang="en-US" sz="3150">
                <a:solidFill>
                  <a:schemeClr val="dk1"/>
                </a:solidFill>
                <a:latin typeface="Times New Roman"/>
                <a:ea typeface="Times New Roman"/>
                <a:cs typeface="Times New Roman"/>
                <a:sym typeface="Times New Roman"/>
              </a:rPr>
              <a:t>x</a:t>
            </a:r>
            <a:r>
              <a:rPr baseline="-25000" lang="en-US" sz="2700">
                <a:solidFill>
                  <a:schemeClr val="dk1"/>
                </a:solidFill>
                <a:latin typeface="Times New Roman"/>
                <a:ea typeface="Times New Roman"/>
                <a:cs typeface="Times New Roman"/>
                <a:sym typeface="Times New Roman"/>
              </a:rPr>
              <a:t>0</a:t>
            </a:r>
            <a:endParaRPr baseline="-25000" sz="2700">
              <a:solidFill>
                <a:schemeClr val="dk1"/>
              </a:solidFill>
              <a:latin typeface="Times New Roman"/>
              <a:ea typeface="Times New Roman"/>
              <a:cs typeface="Times New Roman"/>
              <a:sym typeface="Times New Roman"/>
            </a:endParaRPr>
          </a:p>
        </p:txBody>
      </p:sp>
      <p:sp>
        <p:nvSpPr>
          <p:cNvPr id="364" name="Google Shape;364;p17"/>
          <p:cNvSpPr txBox="1"/>
          <p:nvPr/>
        </p:nvSpPr>
        <p:spPr>
          <a:xfrm>
            <a:off x="8704746" y="2437956"/>
            <a:ext cx="699135" cy="505459"/>
          </a:xfrm>
          <a:prstGeom prst="rect">
            <a:avLst/>
          </a:prstGeom>
          <a:noFill/>
          <a:ln>
            <a:noFill/>
          </a:ln>
        </p:spPr>
        <p:txBody>
          <a:bodyPr anchorCtr="0" anchor="t" bIns="0" lIns="0" spcFirstLastPara="1" rIns="0" wrap="square" tIns="12050">
            <a:spAutoFit/>
          </a:bodyPr>
          <a:lstStyle/>
          <a:p>
            <a:pPr indent="-324485" lvl="0" marL="361950" marR="0" rtl="0" algn="l">
              <a:lnSpc>
                <a:spcPct val="100000"/>
              </a:lnSpc>
              <a:spcBef>
                <a:spcPts val="0"/>
              </a:spcBef>
              <a:spcAft>
                <a:spcPts val="0"/>
              </a:spcAft>
              <a:buClr>
                <a:schemeClr val="dk1"/>
              </a:buClr>
              <a:buSzPts val="3150"/>
              <a:buFont typeface="Noto Sans Symbols"/>
              <a:buChar char="−"/>
            </a:pPr>
            <a:r>
              <a:rPr i="1" lang="en-US" sz="3150">
                <a:solidFill>
                  <a:schemeClr val="dk1"/>
                </a:solidFill>
                <a:latin typeface="Times New Roman"/>
                <a:ea typeface="Times New Roman"/>
                <a:cs typeface="Times New Roman"/>
                <a:sym typeface="Times New Roman"/>
              </a:rPr>
              <a:t>y</a:t>
            </a:r>
            <a:r>
              <a:rPr baseline="-25000" lang="en-US" sz="2700">
                <a:solidFill>
                  <a:schemeClr val="dk1"/>
                </a:solidFill>
                <a:latin typeface="Times New Roman"/>
                <a:ea typeface="Times New Roman"/>
                <a:cs typeface="Times New Roman"/>
                <a:sym typeface="Times New Roman"/>
              </a:rPr>
              <a:t>0</a:t>
            </a:r>
            <a:endParaRPr baseline="-25000" sz="2700">
              <a:solidFill>
                <a:schemeClr val="dk1"/>
              </a:solidFill>
              <a:latin typeface="Times New Roman"/>
              <a:ea typeface="Times New Roman"/>
              <a:cs typeface="Times New Roman"/>
              <a:sym typeface="Times New Roman"/>
            </a:endParaRPr>
          </a:p>
        </p:txBody>
      </p:sp>
      <p:sp>
        <p:nvSpPr>
          <p:cNvPr id="365" name="Google Shape;365;p17"/>
          <p:cNvSpPr txBox="1"/>
          <p:nvPr/>
        </p:nvSpPr>
        <p:spPr>
          <a:xfrm>
            <a:off x="7317075" y="2690803"/>
            <a:ext cx="625475" cy="505459"/>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None/>
            </a:pPr>
            <a:r>
              <a:rPr i="1" lang="en-US" sz="3150">
                <a:solidFill>
                  <a:schemeClr val="dk1"/>
                </a:solidFill>
                <a:latin typeface="Times New Roman"/>
                <a:ea typeface="Times New Roman"/>
                <a:cs typeface="Times New Roman"/>
                <a:sym typeface="Times New Roman"/>
              </a:rPr>
              <a:t>m </a:t>
            </a:r>
            <a:r>
              <a:rPr lang="en-US" sz="3150">
                <a:solidFill>
                  <a:schemeClr val="dk1"/>
                </a:solidFill>
                <a:latin typeface="Noto Sans Symbols"/>
                <a:ea typeface="Noto Sans Symbols"/>
                <a:cs typeface="Noto Sans Symbols"/>
                <a:sym typeface="Noto Sans Symbols"/>
              </a:rPr>
              <a:t>=</a:t>
            </a:r>
            <a:endParaRPr sz="3150">
              <a:solidFill>
                <a:schemeClr val="dk1"/>
              </a:solidFill>
              <a:latin typeface="Noto Sans Symbols"/>
              <a:ea typeface="Noto Sans Symbols"/>
              <a:cs typeface="Noto Sans Symbols"/>
              <a:sym typeface="Noto Sans Symbols"/>
            </a:endParaRPr>
          </a:p>
        </p:txBody>
      </p:sp>
      <p:sp>
        <p:nvSpPr>
          <p:cNvPr id="366" name="Google Shape;366;p17"/>
          <p:cNvSpPr/>
          <p:nvPr/>
        </p:nvSpPr>
        <p:spPr>
          <a:xfrm>
            <a:off x="7269480" y="5605271"/>
            <a:ext cx="3048000" cy="594360"/>
          </a:xfrm>
          <a:custGeom>
            <a:rect b="b" l="l" r="r" t="t"/>
            <a:pathLst>
              <a:path extrusionOk="0" h="594360" w="3048000">
                <a:moveTo>
                  <a:pt x="3048000" y="0"/>
                </a:moveTo>
                <a:lnTo>
                  <a:pt x="0" y="0"/>
                </a:lnTo>
                <a:lnTo>
                  <a:pt x="0" y="594359"/>
                </a:lnTo>
                <a:lnTo>
                  <a:pt x="3048000" y="594359"/>
                </a:lnTo>
                <a:lnTo>
                  <a:pt x="3048000"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67" name="Google Shape;367;p17"/>
          <p:cNvSpPr txBox="1"/>
          <p:nvPr/>
        </p:nvSpPr>
        <p:spPr>
          <a:xfrm>
            <a:off x="7334308" y="5592578"/>
            <a:ext cx="2952115" cy="529590"/>
          </a:xfrm>
          <a:prstGeom prst="rect">
            <a:avLst/>
          </a:prstGeom>
          <a:noFill/>
          <a:ln>
            <a:noFill/>
          </a:ln>
        </p:spPr>
        <p:txBody>
          <a:bodyPr anchorCtr="0" anchor="t" bIns="0" lIns="0" spcFirstLastPara="1" rIns="0" wrap="square" tIns="13325">
            <a:spAutoFit/>
          </a:bodyPr>
          <a:lstStyle/>
          <a:p>
            <a:pPr indent="0" lvl="0" marL="38100" marR="0" rtl="0" algn="l">
              <a:lnSpc>
                <a:spcPct val="100000"/>
              </a:lnSpc>
              <a:spcBef>
                <a:spcPts val="0"/>
              </a:spcBef>
              <a:spcAft>
                <a:spcPts val="0"/>
              </a:spcAft>
              <a:buNone/>
            </a:pPr>
            <a:r>
              <a:rPr i="1" lang="en-US" sz="3300">
                <a:solidFill>
                  <a:schemeClr val="dk1"/>
                </a:solidFill>
                <a:latin typeface="Times New Roman"/>
                <a:ea typeface="Times New Roman"/>
                <a:cs typeface="Times New Roman"/>
                <a:sym typeface="Times New Roman"/>
              </a:rPr>
              <a:t>y </a:t>
            </a:r>
            <a:r>
              <a:rPr lang="en-US" sz="3300">
                <a:solidFill>
                  <a:schemeClr val="dk1"/>
                </a:solidFill>
                <a:latin typeface="Noto Sans Symbols"/>
                <a:ea typeface="Noto Sans Symbols"/>
                <a:cs typeface="Noto Sans Symbols"/>
                <a:sym typeface="Noto Sans Symbols"/>
              </a:rPr>
              <a:t>=</a:t>
            </a:r>
            <a:r>
              <a:rPr lang="en-US" sz="3300">
                <a:solidFill>
                  <a:schemeClr val="dk1"/>
                </a:solidFill>
                <a:latin typeface="Times New Roman"/>
                <a:ea typeface="Times New Roman"/>
                <a:cs typeface="Times New Roman"/>
                <a:sym typeface="Times New Roman"/>
              </a:rPr>
              <a:t> </a:t>
            </a:r>
            <a:r>
              <a:rPr i="1" lang="en-US" sz="3300">
                <a:solidFill>
                  <a:schemeClr val="dk1"/>
                </a:solidFill>
                <a:latin typeface="Times New Roman"/>
                <a:ea typeface="Times New Roman"/>
                <a:cs typeface="Times New Roman"/>
                <a:sym typeface="Times New Roman"/>
              </a:rPr>
              <a:t>y</a:t>
            </a:r>
            <a:r>
              <a:rPr baseline="-25000" lang="en-US" sz="2850">
                <a:solidFill>
                  <a:schemeClr val="dk1"/>
                </a:solidFill>
                <a:latin typeface="Times New Roman"/>
                <a:ea typeface="Times New Roman"/>
                <a:cs typeface="Times New Roman"/>
                <a:sym typeface="Times New Roman"/>
              </a:rPr>
              <a:t>1  </a:t>
            </a:r>
            <a:r>
              <a:rPr lang="en-US" sz="3300">
                <a:solidFill>
                  <a:schemeClr val="dk1"/>
                </a:solidFill>
                <a:latin typeface="Noto Sans Symbols"/>
                <a:ea typeface="Noto Sans Symbols"/>
                <a:cs typeface="Noto Sans Symbols"/>
                <a:sym typeface="Noto Sans Symbols"/>
              </a:rPr>
              <a:t>+</a:t>
            </a:r>
            <a:r>
              <a:rPr lang="en-US" sz="3300">
                <a:solidFill>
                  <a:schemeClr val="dk1"/>
                </a:solidFill>
                <a:latin typeface="Times New Roman"/>
                <a:ea typeface="Times New Roman"/>
                <a:cs typeface="Times New Roman"/>
                <a:sym typeface="Times New Roman"/>
              </a:rPr>
              <a:t> </a:t>
            </a:r>
            <a:r>
              <a:rPr i="1" lang="en-US" sz="3300">
                <a:solidFill>
                  <a:schemeClr val="dk1"/>
                </a:solidFill>
                <a:latin typeface="Times New Roman"/>
                <a:ea typeface="Times New Roman"/>
                <a:cs typeface="Times New Roman"/>
                <a:sym typeface="Times New Roman"/>
              </a:rPr>
              <a:t>m</a:t>
            </a:r>
            <a:r>
              <a:rPr lang="en-US" sz="3300">
                <a:solidFill>
                  <a:schemeClr val="dk1"/>
                </a:solidFill>
                <a:latin typeface="Times New Roman"/>
                <a:ea typeface="Times New Roman"/>
                <a:cs typeface="Times New Roman"/>
                <a:sym typeface="Times New Roman"/>
              </a:rPr>
              <a:t>(</a:t>
            </a:r>
            <a:r>
              <a:rPr i="1" lang="en-US" sz="3300">
                <a:solidFill>
                  <a:schemeClr val="dk1"/>
                </a:solidFill>
                <a:latin typeface="Times New Roman"/>
                <a:ea typeface="Times New Roman"/>
                <a:cs typeface="Times New Roman"/>
                <a:sym typeface="Times New Roman"/>
              </a:rPr>
              <a:t>x </a:t>
            </a:r>
            <a:r>
              <a:rPr lang="en-US" sz="3300">
                <a:solidFill>
                  <a:schemeClr val="dk1"/>
                </a:solidFill>
                <a:latin typeface="Noto Sans Symbols"/>
                <a:ea typeface="Noto Sans Symbols"/>
                <a:cs typeface="Noto Sans Symbols"/>
                <a:sym typeface="Noto Sans Symbols"/>
              </a:rPr>
              <a:t>−</a:t>
            </a:r>
            <a:r>
              <a:rPr lang="en-US" sz="3300">
                <a:solidFill>
                  <a:schemeClr val="dk1"/>
                </a:solidFill>
                <a:latin typeface="Times New Roman"/>
                <a:ea typeface="Times New Roman"/>
                <a:cs typeface="Times New Roman"/>
                <a:sym typeface="Times New Roman"/>
              </a:rPr>
              <a:t> </a:t>
            </a:r>
            <a:r>
              <a:rPr i="1" lang="en-US" sz="3300">
                <a:solidFill>
                  <a:schemeClr val="dk1"/>
                </a:solidFill>
                <a:latin typeface="Times New Roman"/>
                <a:ea typeface="Times New Roman"/>
                <a:cs typeface="Times New Roman"/>
                <a:sym typeface="Times New Roman"/>
              </a:rPr>
              <a:t>x</a:t>
            </a:r>
            <a:r>
              <a:rPr baseline="-25000" lang="en-US" sz="2850">
                <a:solidFill>
                  <a:schemeClr val="dk1"/>
                </a:solidFill>
                <a:latin typeface="Times New Roman"/>
                <a:ea typeface="Times New Roman"/>
                <a:cs typeface="Times New Roman"/>
                <a:sym typeface="Times New Roman"/>
              </a:rPr>
              <a:t>1 </a:t>
            </a:r>
            <a:r>
              <a:rPr lang="en-US" sz="3300">
                <a:solidFill>
                  <a:schemeClr val="dk1"/>
                </a:solidFill>
                <a:latin typeface="Times New Roman"/>
                <a:ea typeface="Times New Roman"/>
                <a:cs typeface="Times New Roman"/>
                <a:sym typeface="Times New Roman"/>
              </a:rPr>
              <a:t>)</a:t>
            </a:r>
            <a:endParaRPr sz="3300">
              <a:solidFill>
                <a:schemeClr val="dk1"/>
              </a:solidFill>
              <a:latin typeface="Times New Roman"/>
              <a:ea typeface="Times New Roman"/>
              <a:cs typeface="Times New Roman"/>
              <a:sym typeface="Times New Roman"/>
            </a:endParaRPr>
          </a:p>
        </p:txBody>
      </p:sp>
      <p:grpSp>
        <p:nvGrpSpPr>
          <p:cNvPr id="368" name="Google Shape;368;p17"/>
          <p:cNvGrpSpPr/>
          <p:nvPr/>
        </p:nvGrpSpPr>
        <p:grpSpPr>
          <a:xfrm>
            <a:off x="7269480" y="4093464"/>
            <a:ext cx="2514600" cy="1079500"/>
            <a:chOff x="7269480" y="4093464"/>
            <a:chExt cx="2514600" cy="1079500"/>
          </a:xfrm>
        </p:grpSpPr>
        <p:sp>
          <p:nvSpPr>
            <p:cNvPr id="369" name="Google Shape;369;p17"/>
            <p:cNvSpPr/>
            <p:nvPr/>
          </p:nvSpPr>
          <p:spPr>
            <a:xfrm>
              <a:off x="7269480" y="4093464"/>
              <a:ext cx="2514600" cy="1079500"/>
            </a:xfrm>
            <a:custGeom>
              <a:rect b="b" l="l" r="r" t="t"/>
              <a:pathLst>
                <a:path extrusionOk="0" h="1079500" w="2514600">
                  <a:moveTo>
                    <a:pt x="2514600" y="0"/>
                  </a:moveTo>
                  <a:lnTo>
                    <a:pt x="0" y="0"/>
                  </a:lnTo>
                  <a:lnTo>
                    <a:pt x="0" y="1078992"/>
                  </a:lnTo>
                  <a:lnTo>
                    <a:pt x="2514600" y="1078992"/>
                  </a:lnTo>
                  <a:lnTo>
                    <a:pt x="2514600"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70" name="Google Shape;370;p17"/>
            <p:cNvSpPr/>
            <p:nvPr/>
          </p:nvSpPr>
          <p:spPr>
            <a:xfrm>
              <a:off x="8679634" y="4650110"/>
              <a:ext cx="1010919" cy="0"/>
            </a:xfrm>
            <a:custGeom>
              <a:rect b="b" l="l" r="r" t="t"/>
              <a:pathLst>
                <a:path extrusionOk="0" h="120000" w="1010920">
                  <a:moveTo>
                    <a:pt x="0" y="0"/>
                  </a:moveTo>
                  <a:lnTo>
                    <a:pt x="1010681" y="0"/>
                  </a:lnTo>
                </a:path>
              </a:pathLst>
            </a:custGeom>
            <a:noFill/>
            <a:ln cap="flat" cmpd="sng" w="173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371" name="Google Shape;371;p17"/>
          <p:cNvSpPr txBox="1"/>
          <p:nvPr/>
        </p:nvSpPr>
        <p:spPr>
          <a:xfrm>
            <a:off x="9024913" y="4650473"/>
            <a:ext cx="328295" cy="526415"/>
          </a:xfrm>
          <a:prstGeom prst="rect">
            <a:avLst/>
          </a:prstGeom>
          <a:noFill/>
          <a:ln>
            <a:noFill/>
          </a:ln>
        </p:spPr>
        <p:txBody>
          <a:bodyPr anchorCtr="0" anchor="t" bIns="0" lIns="0" spcFirstLastPara="1" rIns="0" wrap="square" tIns="17125">
            <a:spAutoFit/>
          </a:bodyPr>
          <a:lstStyle/>
          <a:p>
            <a:pPr indent="0" lvl="0" marL="12700" marR="0" rtl="0" algn="l">
              <a:lnSpc>
                <a:spcPct val="100000"/>
              </a:lnSpc>
              <a:spcBef>
                <a:spcPts val="0"/>
              </a:spcBef>
              <a:spcAft>
                <a:spcPts val="0"/>
              </a:spcAft>
              <a:buNone/>
            </a:pPr>
            <a:r>
              <a:rPr i="1" lang="en-US" sz="3250">
                <a:solidFill>
                  <a:schemeClr val="dk1"/>
                </a:solidFill>
                <a:latin typeface="Times New Roman"/>
                <a:ea typeface="Times New Roman"/>
                <a:cs typeface="Times New Roman"/>
                <a:sym typeface="Times New Roman"/>
              </a:rPr>
              <a:t>m</a:t>
            </a:r>
            <a:endParaRPr sz="3250">
              <a:solidFill>
                <a:schemeClr val="dk1"/>
              </a:solidFill>
              <a:latin typeface="Times New Roman"/>
              <a:ea typeface="Times New Roman"/>
              <a:cs typeface="Times New Roman"/>
              <a:sym typeface="Times New Roman"/>
            </a:endParaRPr>
          </a:p>
        </p:txBody>
      </p:sp>
      <p:sp>
        <p:nvSpPr>
          <p:cNvPr id="372" name="Google Shape;372;p17"/>
          <p:cNvSpPr txBox="1"/>
          <p:nvPr/>
        </p:nvSpPr>
        <p:spPr>
          <a:xfrm>
            <a:off x="10760329" y="6333593"/>
            <a:ext cx="222885" cy="177800"/>
          </a:xfrm>
          <a:prstGeom prst="rect">
            <a:avLst/>
          </a:prstGeom>
          <a:noFill/>
          <a:ln>
            <a:noFill/>
          </a:ln>
        </p:spPr>
        <p:txBody>
          <a:bodyPr anchorCtr="0" anchor="t" bIns="0" lIns="0" spcFirstLastPara="1" rIns="0" wrap="square" tIns="0">
            <a:spAutoFit/>
          </a:bodyPr>
          <a:lstStyle/>
          <a:p>
            <a:pPr indent="0" lvl="0" marL="38100" marR="0" rtl="0" algn="l">
              <a:lnSpc>
                <a:spcPct val="102500"/>
              </a:lnSpc>
              <a:spcBef>
                <a:spcPts val="0"/>
              </a:spcBef>
              <a:spcAft>
                <a:spcPts val="0"/>
              </a:spcAft>
              <a:buNone/>
            </a:pPr>
            <a:fld id="{00000000-1234-1234-1234-123412341234}" type="slidenum">
              <a:rPr lang="en-US" sz="1200">
                <a:solidFill>
                  <a:srgbClr val="D24717"/>
                </a:solidFill>
                <a:latin typeface="Arial"/>
                <a:ea typeface="Arial"/>
                <a:cs typeface="Arial"/>
                <a:sym typeface="Arial"/>
              </a:rPr>
              <a:t>‹#›</a:t>
            </a:fld>
            <a:endParaRPr sz="1200">
              <a:solidFill>
                <a:schemeClr val="dk1"/>
              </a:solidFill>
              <a:latin typeface="Arial"/>
              <a:ea typeface="Arial"/>
              <a:cs typeface="Arial"/>
              <a:sym typeface="Arial"/>
            </a:endParaRPr>
          </a:p>
        </p:txBody>
      </p:sp>
      <p:sp>
        <p:nvSpPr>
          <p:cNvPr id="373" name="Google Shape;373;p17"/>
          <p:cNvSpPr txBox="1"/>
          <p:nvPr/>
        </p:nvSpPr>
        <p:spPr>
          <a:xfrm>
            <a:off x="8709207" y="4061182"/>
            <a:ext cx="975994" cy="526415"/>
          </a:xfrm>
          <a:prstGeom prst="rect">
            <a:avLst/>
          </a:prstGeom>
          <a:noFill/>
          <a:ln>
            <a:noFill/>
          </a:ln>
        </p:spPr>
        <p:txBody>
          <a:bodyPr anchorCtr="0" anchor="t" bIns="0" lIns="0" spcFirstLastPara="1" rIns="0" wrap="square" tIns="17125">
            <a:spAutoFit/>
          </a:bodyPr>
          <a:lstStyle/>
          <a:p>
            <a:pPr indent="0" lvl="0" marL="38100" marR="0" rtl="0" algn="l">
              <a:lnSpc>
                <a:spcPct val="100000"/>
              </a:lnSpc>
              <a:spcBef>
                <a:spcPts val="0"/>
              </a:spcBef>
              <a:spcAft>
                <a:spcPts val="0"/>
              </a:spcAft>
              <a:buNone/>
            </a:pPr>
            <a:r>
              <a:rPr i="1" lang="en-US" sz="3250">
                <a:solidFill>
                  <a:schemeClr val="dk1"/>
                </a:solidFill>
                <a:latin typeface="Times New Roman"/>
                <a:ea typeface="Times New Roman"/>
                <a:cs typeface="Times New Roman"/>
                <a:sym typeface="Times New Roman"/>
              </a:rPr>
              <a:t>y </a:t>
            </a:r>
            <a:r>
              <a:rPr lang="en-US" sz="3250">
                <a:solidFill>
                  <a:schemeClr val="dk1"/>
                </a:solidFill>
                <a:latin typeface="Noto Sans Symbols"/>
                <a:ea typeface="Noto Sans Symbols"/>
                <a:cs typeface="Noto Sans Symbols"/>
                <a:sym typeface="Noto Sans Symbols"/>
              </a:rPr>
              <a:t>−</a:t>
            </a:r>
            <a:r>
              <a:rPr lang="en-US" sz="3250">
                <a:solidFill>
                  <a:schemeClr val="dk1"/>
                </a:solidFill>
                <a:latin typeface="Times New Roman"/>
                <a:ea typeface="Times New Roman"/>
                <a:cs typeface="Times New Roman"/>
                <a:sym typeface="Times New Roman"/>
              </a:rPr>
              <a:t> </a:t>
            </a:r>
            <a:r>
              <a:rPr i="1" lang="en-US" sz="3250">
                <a:solidFill>
                  <a:schemeClr val="dk1"/>
                </a:solidFill>
                <a:latin typeface="Times New Roman"/>
                <a:ea typeface="Times New Roman"/>
                <a:cs typeface="Times New Roman"/>
                <a:sym typeface="Times New Roman"/>
              </a:rPr>
              <a:t>y</a:t>
            </a:r>
            <a:r>
              <a:rPr baseline="-25000" lang="en-US" sz="2850">
                <a:solidFill>
                  <a:schemeClr val="dk1"/>
                </a:solidFill>
                <a:latin typeface="Times New Roman"/>
                <a:ea typeface="Times New Roman"/>
                <a:cs typeface="Times New Roman"/>
                <a:sym typeface="Times New Roman"/>
              </a:rPr>
              <a:t>1</a:t>
            </a:r>
            <a:endParaRPr baseline="-25000" sz="2850">
              <a:solidFill>
                <a:schemeClr val="dk1"/>
              </a:solidFill>
              <a:latin typeface="Times New Roman"/>
              <a:ea typeface="Times New Roman"/>
              <a:cs typeface="Times New Roman"/>
              <a:sym typeface="Times New Roman"/>
            </a:endParaRPr>
          </a:p>
        </p:txBody>
      </p:sp>
      <p:sp>
        <p:nvSpPr>
          <p:cNvPr id="374" name="Google Shape;374;p17"/>
          <p:cNvSpPr txBox="1"/>
          <p:nvPr/>
        </p:nvSpPr>
        <p:spPr>
          <a:xfrm>
            <a:off x="7314337" y="4324299"/>
            <a:ext cx="1319530" cy="526415"/>
          </a:xfrm>
          <a:prstGeom prst="rect">
            <a:avLst/>
          </a:prstGeom>
          <a:noFill/>
          <a:ln>
            <a:noFill/>
          </a:ln>
        </p:spPr>
        <p:txBody>
          <a:bodyPr anchorCtr="0" anchor="t" bIns="0" lIns="0" spcFirstLastPara="1" rIns="0" wrap="square" tIns="17125">
            <a:spAutoFit/>
          </a:bodyPr>
          <a:lstStyle/>
          <a:p>
            <a:pPr indent="0" lvl="0" marL="38100" marR="0" rtl="0" algn="l">
              <a:lnSpc>
                <a:spcPct val="100000"/>
              </a:lnSpc>
              <a:spcBef>
                <a:spcPts val="0"/>
              </a:spcBef>
              <a:spcAft>
                <a:spcPts val="0"/>
              </a:spcAft>
              <a:buNone/>
            </a:pPr>
            <a:r>
              <a:rPr i="1" lang="en-US" sz="3250">
                <a:solidFill>
                  <a:schemeClr val="dk1"/>
                </a:solidFill>
                <a:latin typeface="Times New Roman"/>
                <a:ea typeface="Times New Roman"/>
                <a:cs typeface="Times New Roman"/>
                <a:sym typeface="Times New Roman"/>
              </a:rPr>
              <a:t>x </a:t>
            </a:r>
            <a:r>
              <a:rPr lang="en-US" sz="3250">
                <a:solidFill>
                  <a:schemeClr val="dk1"/>
                </a:solidFill>
                <a:latin typeface="Noto Sans Symbols"/>
                <a:ea typeface="Noto Sans Symbols"/>
                <a:cs typeface="Noto Sans Symbols"/>
                <a:sym typeface="Noto Sans Symbols"/>
              </a:rPr>
              <a:t>=</a:t>
            </a:r>
            <a:r>
              <a:rPr lang="en-US" sz="3250">
                <a:solidFill>
                  <a:schemeClr val="dk1"/>
                </a:solidFill>
                <a:latin typeface="Times New Roman"/>
                <a:ea typeface="Times New Roman"/>
                <a:cs typeface="Times New Roman"/>
                <a:sym typeface="Times New Roman"/>
              </a:rPr>
              <a:t> </a:t>
            </a:r>
            <a:r>
              <a:rPr i="1" lang="en-US" sz="3250">
                <a:solidFill>
                  <a:schemeClr val="dk1"/>
                </a:solidFill>
                <a:latin typeface="Times New Roman"/>
                <a:ea typeface="Times New Roman"/>
                <a:cs typeface="Times New Roman"/>
                <a:sym typeface="Times New Roman"/>
              </a:rPr>
              <a:t>x</a:t>
            </a:r>
            <a:r>
              <a:rPr baseline="-25000" lang="en-US" sz="2850">
                <a:solidFill>
                  <a:schemeClr val="dk1"/>
                </a:solidFill>
                <a:latin typeface="Times New Roman"/>
                <a:ea typeface="Times New Roman"/>
                <a:cs typeface="Times New Roman"/>
                <a:sym typeface="Times New Roman"/>
              </a:rPr>
              <a:t>1 </a:t>
            </a:r>
            <a:r>
              <a:rPr lang="en-US" sz="3250">
                <a:solidFill>
                  <a:schemeClr val="dk1"/>
                </a:solidFill>
                <a:latin typeface="Noto Sans Symbols"/>
                <a:ea typeface="Noto Sans Symbols"/>
                <a:cs typeface="Noto Sans Symbols"/>
                <a:sym typeface="Noto Sans Symbols"/>
              </a:rPr>
              <a:t>+</a:t>
            </a:r>
            <a:endParaRPr sz="3250">
              <a:solidFill>
                <a:schemeClr val="dk1"/>
              </a:solidFill>
              <a:latin typeface="Noto Sans Symbols"/>
              <a:ea typeface="Noto Sans Symbols"/>
              <a:cs typeface="Noto Sans Symbols"/>
              <a:sym typeface="Noto Sans Symbols"/>
            </a:endParaRPr>
          </a:p>
        </p:txBody>
      </p:sp>
      <p:sp>
        <p:nvSpPr>
          <p:cNvPr id="375" name="Google Shape;375;p17"/>
          <p:cNvSpPr txBox="1"/>
          <p:nvPr/>
        </p:nvSpPr>
        <p:spPr>
          <a:xfrm>
            <a:off x="2517775" y="5825134"/>
            <a:ext cx="1943735" cy="33083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2000">
                <a:solidFill>
                  <a:srgbClr val="FFFFFF"/>
                </a:solidFill>
                <a:latin typeface="Times New Roman"/>
                <a:ea typeface="Times New Roman"/>
                <a:cs typeface="Times New Roman"/>
                <a:sym typeface="Times New Roman"/>
              </a:rPr>
              <a:t>To find y value </a:t>
            </a:r>
            <a:r>
              <a:rPr lang="en-US" sz="2000">
                <a:solidFill>
                  <a:srgbClr val="FFFFFF"/>
                </a:solidFill>
                <a:latin typeface="Noto Sans Symbols"/>
                <a:ea typeface="Noto Sans Symbols"/>
                <a:cs typeface="Noto Sans Symbols"/>
                <a:sym typeface="Noto Sans Symbols"/>
              </a:rPr>
              <a:t>🡪</a:t>
            </a:r>
            <a:endParaRPr sz="2000">
              <a:solidFill>
                <a:schemeClr val="dk1"/>
              </a:solidFill>
              <a:latin typeface="Noto Sans Symbols"/>
              <a:ea typeface="Noto Sans Symbols"/>
              <a:cs typeface="Noto Sans Symbols"/>
              <a:sym typeface="Noto Sans Symbols"/>
            </a:endParaRPr>
          </a:p>
        </p:txBody>
      </p:sp>
      <p:sp>
        <p:nvSpPr>
          <p:cNvPr id="376" name="Google Shape;376;p17"/>
          <p:cNvSpPr txBox="1"/>
          <p:nvPr/>
        </p:nvSpPr>
        <p:spPr>
          <a:xfrm>
            <a:off x="2534539" y="4458080"/>
            <a:ext cx="1943735" cy="33083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2000">
                <a:solidFill>
                  <a:srgbClr val="FFFFFF"/>
                </a:solidFill>
                <a:latin typeface="Times New Roman"/>
                <a:ea typeface="Times New Roman"/>
                <a:cs typeface="Times New Roman"/>
                <a:sym typeface="Times New Roman"/>
              </a:rPr>
              <a:t>To find x value </a:t>
            </a:r>
            <a:r>
              <a:rPr lang="en-US" sz="2000">
                <a:solidFill>
                  <a:srgbClr val="FFFFFF"/>
                </a:solidFill>
                <a:latin typeface="Noto Sans Symbols"/>
                <a:ea typeface="Noto Sans Symbols"/>
                <a:cs typeface="Noto Sans Symbols"/>
                <a:sym typeface="Noto Sans Symbols"/>
              </a:rPr>
              <a:t>🡪</a:t>
            </a:r>
            <a:endParaRPr sz="2000">
              <a:solidFill>
                <a:schemeClr val="dk1"/>
              </a:solidFill>
              <a:latin typeface="Noto Sans Symbols"/>
              <a:ea typeface="Noto Sans Symbols"/>
              <a:cs typeface="Noto Sans Symbols"/>
              <a:sym typeface="Noto Sans Symbol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grpSp>
        <p:nvGrpSpPr>
          <p:cNvPr id="381" name="Google Shape;381;p18"/>
          <p:cNvGrpSpPr/>
          <p:nvPr/>
        </p:nvGrpSpPr>
        <p:grpSpPr>
          <a:xfrm>
            <a:off x="0" y="0"/>
            <a:ext cx="12192000" cy="6857998"/>
            <a:chOff x="0" y="0"/>
            <a:chExt cx="12192000" cy="6857998"/>
          </a:xfrm>
        </p:grpSpPr>
        <p:pic>
          <p:nvPicPr>
            <p:cNvPr id="382" name="Google Shape;382;p18"/>
            <p:cNvPicPr preferRelativeResize="0"/>
            <p:nvPr/>
          </p:nvPicPr>
          <p:blipFill rotWithShape="1">
            <a:blip r:embed="rId3">
              <a:alphaModFix/>
            </a:blip>
            <a:srcRect b="0" l="0" r="0" t="0"/>
            <a:stretch/>
          </p:blipFill>
          <p:spPr>
            <a:xfrm>
              <a:off x="0" y="0"/>
              <a:ext cx="12192000" cy="6857998"/>
            </a:xfrm>
            <a:prstGeom prst="rect">
              <a:avLst/>
            </a:prstGeom>
            <a:noFill/>
            <a:ln>
              <a:noFill/>
            </a:ln>
          </p:spPr>
        </p:pic>
        <p:sp>
          <p:nvSpPr>
            <p:cNvPr id="383" name="Google Shape;383;p18"/>
            <p:cNvSpPr/>
            <p:nvPr/>
          </p:nvSpPr>
          <p:spPr>
            <a:xfrm>
              <a:off x="2855976" y="5280659"/>
              <a:ext cx="7848600" cy="76200"/>
            </a:xfrm>
            <a:custGeom>
              <a:rect b="b" l="l" r="r" t="t"/>
              <a:pathLst>
                <a:path extrusionOk="0" h="76200" w="7848600">
                  <a:moveTo>
                    <a:pt x="7772400" y="0"/>
                  </a:moveTo>
                  <a:lnTo>
                    <a:pt x="7772400" y="76199"/>
                  </a:lnTo>
                  <a:lnTo>
                    <a:pt x="7835900" y="44449"/>
                  </a:lnTo>
                  <a:lnTo>
                    <a:pt x="7785100" y="44449"/>
                  </a:lnTo>
                  <a:lnTo>
                    <a:pt x="7785100" y="31749"/>
                  </a:lnTo>
                  <a:lnTo>
                    <a:pt x="7835900" y="31749"/>
                  </a:lnTo>
                  <a:lnTo>
                    <a:pt x="7772400" y="0"/>
                  </a:lnTo>
                  <a:close/>
                </a:path>
                <a:path extrusionOk="0" h="76200" w="7848600">
                  <a:moveTo>
                    <a:pt x="7772400" y="31749"/>
                  </a:moveTo>
                  <a:lnTo>
                    <a:pt x="0" y="31749"/>
                  </a:lnTo>
                  <a:lnTo>
                    <a:pt x="0" y="44449"/>
                  </a:lnTo>
                  <a:lnTo>
                    <a:pt x="7772400" y="44449"/>
                  </a:lnTo>
                  <a:lnTo>
                    <a:pt x="7772400" y="31749"/>
                  </a:lnTo>
                  <a:close/>
                </a:path>
                <a:path extrusionOk="0" h="76200" w="7848600">
                  <a:moveTo>
                    <a:pt x="7835900" y="31749"/>
                  </a:moveTo>
                  <a:lnTo>
                    <a:pt x="7785100" y="31749"/>
                  </a:lnTo>
                  <a:lnTo>
                    <a:pt x="7785100" y="44449"/>
                  </a:lnTo>
                  <a:lnTo>
                    <a:pt x="7835900" y="44449"/>
                  </a:lnTo>
                  <a:lnTo>
                    <a:pt x="7848600" y="38099"/>
                  </a:lnTo>
                  <a:lnTo>
                    <a:pt x="7835900" y="31749"/>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84" name="Google Shape;384;p18"/>
            <p:cNvSpPr/>
            <p:nvPr/>
          </p:nvSpPr>
          <p:spPr>
            <a:xfrm>
              <a:off x="5231891" y="5245608"/>
              <a:ext cx="2453640" cy="144780"/>
            </a:xfrm>
            <a:custGeom>
              <a:rect b="b" l="l" r="r" t="t"/>
              <a:pathLst>
                <a:path extrusionOk="0" h="144779" w="2453640">
                  <a:moveTo>
                    <a:pt x="1729739" y="0"/>
                  </a:moveTo>
                  <a:lnTo>
                    <a:pt x="1729739" y="144779"/>
                  </a:lnTo>
                </a:path>
                <a:path extrusionOk="0" h="144779" w="2453640">
                  <a:moveTo>
                    <a:pt x="2089404" y="0"/>
                  </a:moveTo>
                  <a:lnTo>
                    <a:pt x="2089404" y="144779"/>
                  </a:lnTo>
                </a:path>
                <a:path extrusionOk="0" h="144779" w="2453640">
                  <a:moveTo>
                    <a:pt x="2453640" y="0"/>
                  </a:moveTo>
                  <a:lnTo>
                    <a:pt x="2453640" y="144779"/>
                  </a:lnTo>
                </a:path>
                <a:path extrusionOk="0" h="144779" w="2453640">
                  <a:moveTo>
                    <a:pt x="1046988" y="0"/>
                  </a:moveTo>
                  <a:lnTo>
                    <a:pt x="1046988" y="144779"/>
                  </a:lnTo>
                </a:path>
                <a:path extrusionOk="0" h="144779" w="2453640">
                  <a:moveTo>
                    <a:pt x="720852" y="0"/>
                  </a:moveTo>
                  <a:lnTo>
                    <a:pt x="720852" y="144779"/>
                  </a:lnTo>
                </a:path>
                <a:path extrusionOk="0" h="144779" w="2453640">
                  <a:moveTo>
                    <a:pt x="361188" y="0"/>
                  </a:moveTo>
                  <a:lnTo>
                    <a:pt x="361188" y="144779"/>
                  </a:lnTo>
                </a:path>
                <a:path extrusionOk="0" h="144779" w="2453640">
                  <a:moveTo>
                    <a:pt x="0" y="0"/>
                  </a:moveTo>
                  <a:lnTo>
                    <a:pt x="0" y="144779"/>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85" name="Google Shape;385;p18"/>
            <p:cNvSpPr/>
            <p:nvPr/>
          </p:nvSpPr>
          <p:spPr>
            <a:xfrm>
              <a:off x="5593841" y="3301746"/>
              <a:ext cx="1728470" cy="1704339"/>
            </a:xfrm>
            <a:custGeom>
              <a:rect b="b" l="l" r="r" t="t"/>
              <a:pathLst>
                <a:path extrusionOk="0" h="1704339" w="1728470">
                  <a:moveTo>
                    <a:pt x="1728215" y="0"/>
                  </a:moveTo>
                  <a:lnTo>
                    <a:pt x="0" y="0"/>
                  </a:lnTo>
                  <a:lnTo>
                    <a:pt x="0" y="1703831"/>
                  </a:lnTo>
                  <a:lnTo>
                    <a:pt x="1728215" y="1703831"/>
                  </a:lnTo>
                  <a:lnTo>
                    <a:pt x="1728215" y="0"/>
                  </a:lnTo>
                  <a:close/>
                </a:path>
              </a:pathLst>
            </a:custGeom>
            <a:solidFill>
              <a:srgbClr val="9B2C1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86" name="Google Shape;386;p18"/>
            <p:cNvSpPr/>
            <p:nvPr/>
          </p:nvSpPr>
          <p:spPr>
            <a:xfrm>
              <a:off x="5593841" y="3301746"/>
              <a:ext cx="1728470" cy="1704339"/>
            </a:xfrm>
            <a:custGeom>
              <a:rect b="b" l="l" r="r" t="t"/>
              <a:pathLst>
                <a:path extrusionOk="0" h="1704339" w="1728470">
                  <a:moveTo>
                    <a:pt x="0" y="1703831"/>
                  </a:moveTo>
                  <a:lnTo>
                    <a:pt x="1728215" y="1703831"/>
                  </a:lnTo>
                  <a:lnTo>
                    <a:pt x="1728215" y="0"/>
                  </a:lnTo>
                  <a:lnTo>
                    <a:pt x="0" y="0"/>
                  </a:lnTo>
                  <a:lnTo>
                    <a:pt x="0" y="1703831"/>
                  </a:lnTo>
                  <a:close/>
                </a:path>
              </a:pathLst>
            </a:custGeom>
            <a:noFill/>
            <a:ln cap="flat" cmpd="sng" w="380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87" name="Google Shape;387;p18"/>
            <p:cNvSpPr/>
            <p:nvPr/>
          </p:nvSpPr>
          <p:spPr>
            <a:xfrm>
              <a:off x="6516623" y="1682495"/>
              <a:ext cx="155575" cy="4308475"/>
            </a:xfrm>
            <a:custGeom>
              <a:rect b="b" l="l" r="r" t="t"/>
              <a:pathLst>
                <a:path extrusionOk="0" h="4308475" w="155575">
                  <a:moveTo>
                    <a:pt x="12192" y="3322320"/>
                  </a:moveTo>
                  <a:lnTo>
                    <a:pt x="155448" y="3322320"/>
                  </a:lnTo>
                </a:path>
                <a:path extrusionOk="0" h="4308475" w="155575">
                  <a:moveTo>
                    <a:pt x="12192" y="2987040"/>
                  </a:moveTo>
                  <a:lnTo>
                    <a:pt x="155448" y="2987040"/>
                  </a:lnTo>
                </a:path>
                <a:path extrusionOk="0" h="4308475" w="155575">
                  <a:moveTo>
                    <a:pt x="12192" y="2625852"/>
                  </a:moveTo>
                  <a:lnTo>
                    <a:pt x="155448" y="2625852"/>
                  </a:lnTo>
                </a:path>
                <a:path extrusionOk="0" h="4308475" w="155575">
                  <a:moveTo>
                    <a:pt x="12192" y="2305811"/>
                  </a:moveTo>
                  <a:lnTo>
                    <a:pt x="155448" y="2305811"/>
                  </a:lnTo>
                </a:path>
                <a:path extrusionOk="0" h="4308475" w="155575">
                  <a:moveTo>
                    <a:pt x="0" y="1958339"/>
                  </a:moveTo>
                  <a:lnTo>
                    <a:pt x="143255" y="1958339"/>
                  </a:lnTo>
                </a:path>
                <a:path extrusionOk="0" h="4308475" w="155575">
                  <a:moveTo>
                    <a:pt x="12192" y="1618488"/>
                  </a:moveTo>
                  <a:lnTo>
                    <a:pt x="155448" y="1618488"/>
                  </a:lnTo>
                </a:path>
                <a:path extrusionOk="0" h="4308475" w="155575">
                  <a:moveTo>
                    <a:pt x="12192" y="1258824"/>
                  </a:moveTo>
                  <a:lnTo>
                    <a:pt x="155448" y="1258824"/>
                  </a:lnTo>
                </a:path>
                <a:path extrusionOk="0" h="4308475" w="155575">
                  <a:moveTo>
                    <a:pt x="12192" y="970788"/>
                  </a:moveTo>
                  <a:lnTo>
                    <a:pt x="155448" y="970788"/>
                  </a:lnTo>
                </a:path>
                <a:path extrusionOk="0" h="4308475" w="155575">
                  <a:moveTo>
                    <a:pt x="12192" y="644651"/>
                  </a:moveTo>
                  <a:lnTo>
                    <a:pt x="155448" y="644651"/>
                  </a:lnTo>
                </a:path>
                <a:path extrusionOk="0" h="4308475" w="155575">
                  <a:moveTo>
                    <a:pt x="12192" y="323088"/>
                  </a:moveTo>
                  <a:lnTo>
                    <a:pt x="155448" y="323088"/>
                  </a:lnTo>
                </a:path>
                <a:path extrusionOk="0" h="4308475" w="155575">
                  <a:moveTo>
                    <a:pt x="12192" y="0"/>
                  </a:moveTo>
                  <a:lnTo>
                    <a:pt x="155448" y="0"/>
                  </a:lnTo>
                </a:path>
                <a:path extrusionOk="0" h="4308475" w="155575">
                  <a:moveTo>
                    <a:pt x="12192" y="3979164"/>
                  </a:moveTo>
                  <a:lnTo>
                    <a:pt x="155448" y="3979164"/>
                  </a:lnTo>
                </a:path>
                <a:path extrusionOk="0" h="4308475" w="155575">
                  <a:moveTo>
                    <a:pt x="12192" y="4308348"/>
                  </a:moveTo>
                  <a:lnTo>
                    <a:pt x="155448" y="4308348"/>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88" name="Google Shape;388;p18"/>
            <p:cNvSpPr/>
            <p:nvPr/>
          </p:nvSpPr>
          <p:spPr>
            <a:xfrm>
              <a:off x="6672071" y="4308347"/>
              <a:ext cx="1007744" cy="1682750"/>
            </a:xfrm>
            <a:custGeom>
              <a:rect b="b" l="l" r="r" t="t"/>
              <a:pathLst>
                <a:path extrusionOk="0" h="1682750" w="1007745">
                  <a:moveTo>
                    <a:pt x="73151" y="0"/>
                  </a:moveTo>
                  <a:lnTo>
                    <a:pt x="1007363" y="0"/>
                  </a:lnTo>
                </a:path>
                <a:path extrusionOk="0" h="1682750" w="1007745">
                  <a:moveTo>
                    <a:pt x="1007363" y="73151"/>
                  </a:moveTo>
                  <a:lnTo>
                    <a:pt x="1007363" y="1010411"/>
                  </a:lnTo>
                </a:path>
                <a:path extrusionOk="0" h="1682750" w="1007745">
                  <a:moveTo>
                    <a:pt x="0" y="1682495"/>
                  </a:moveTo>
                  <a:lnTo>
                    <a:pt x="289559" y="1682495"/>
                  </a:lnTo>
                </a:path>
                <a:path extrusionOk="0" h="1682750" w="1007745">
                  <a:moveTo>
                    <a:pt x="289559" y="1082039"/>
                  </a:moveTo>
                  <a:lnTo>
                    <a:pt x="289559" y="1658112"/>
                  </a:lnTo>
                </a:path>
                <a:path extrusionOk="0" h="1682750" w="1007745">
                  <a:moveTo>
                    <a:pt x="73151" y="361188"/>
                  </a:moveTo>
                  <a:lnTo>
                    <a:pt x="289559" y="361188"/>
                  </a:lnTo>
                </a:path>
              </a:pathLst>
            </a:custGeom>
            <a:noFill/>
            <a:ln cap="flat" cmpd="sng" w="9525">
              <a:solidFill>
                <a:srgbClr val="000000"/>
              </a:solidFill>
              <a:prstDash val="dash"/>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89" name="Google Shape;389;p18"/>
            <p:cNvSpPr/>
            <p:nvPr/>
          </p:nvSpPr>
          <p:spPr>
            <a:xfrm>
              <a:off x="5232653" y="2942082"/>
              <a:ext cx="1009015" cy="1728470"/>
            </a:xfrm>
            <a:custGeom>
              <a:rect b="b" l="l" r="r" t="t"/>
              <a:pathLst>
                <a:path extrusionOk="0" h="1728470" w="1009014">
                  <a:moveTo>
                    <a:pt x="0" y="1728215"/>
                  </a:moveTo>
                  <a:lnTo>
                    <a:pt x="1008888" y="0"/>
                  </a:lnTo>
                </a:path>
              </a:pathLst>
            </a:custGeom>
            <a:noFill/>
            <a:ln cap="flat" cmpd="sng" w="381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390" name="Google Shape;390;p18"/>
          <p:cNvSpPr txBox="1"/>
          <p:nvPr/>
        </p:nvSpPr>
        <p:spPr>
          <a:xfrm>
            <a:off x="4808346" y="4661661"/>
            <a:ext cx="679450"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800">
                <a:solidFill>
                  <a:srgbClr val="FFFFFF"/>
                </a:solidFill>
                <a:latin typeface="Arial"/>
                <a:ea typeface="Arial"/>
                <a:cs typeface="Arial"/>
                <a:sym typeface="Arial"/>
              </a:rPr>
              <a:t>A(-4,2)</a:t>
            </a:r>
            <a:endParaRPr sz="1800">
              <a:solidFill>
                <a:schemeClr val="dk1"/>
              </a:solidFill>
              <a:latin typeface="Arial"/>
              <a:ea typeface="Arial"/>
              <a:cs typeface="Arial"/>
              <a:sym typeface="Arial"/>
            </a:endParaRPr>
          </a:p>
        </p:txBody>
      </p:sp>
      <p:grpSp>
        <p:nvGrpSpPr>
          <p:cNvPr id="391" name="Google Shape;391;p18"/>
          <p:cNvGrpSpPr/>
          <p:nvPr/>
        </p:nvGrpSpPr>
        <p:grpSpPr>
          <a:xfrm>
            <a:off x="4728971" y="1348739"/>
            <a:ext cx="1921510" cy="4904740"/>
            <a:chOff x="4728971" y="1348739"/>
            <a:chExt cx="1921510" cy="4904740"/>
          </a:xfrm>
        </p:grpSpPr>
        <p:sp>
          <p:nvSpPr>
            <p:cNvPr id="392" name="Google Shape;392;p18"/>
            <p:cNvSpPr/>
            <p:nvPr/>
          </p:nvSpPr>
          <p:spPr>
            <a:xfrm>
              <a:off x="6574281" y="1348739"/>
              <a:ext cx="76200" cy="4904740"/>
            </a:xfrm>
            <a:custGeom>
              <a:rect b="b" l="l" r="r" t="t"/>
              <a:pathLst>
                <a:path extrusionOk="0" h="4904740" w="76200">
                  <a:moveTo>
                    <a:pt x="31845" y="76179"/>
                  </a:moveTo>
                  <a:lnTo>
                    <a:pt x="19812" y="4904219"/>
                  </a:lnTo>
                  <a:lnTo>
                    <a:pt x="32512" y="4904244"/>
                  </a:lnTo>
                  <a:lnTo>
                    <a:pt x="44545" y="76221"/>
                  </a:lnTo>
                  <a:lnTo>
                    <a:pt x="31845" y="76179"/>
                  </a:lnTo>
                  <a:close/>
                </a:path>
                <a:path extrusionOk="0" h="4904740" w="76200">
                  <a:moveTo>
                    <a:pt x="69839" y="63500"/>
                  </a:moveTo>
                  <a:lnTo>
                    <a:pt x="44576" y="63500"/>
                  </a:lnTo>
                  <a:lnTo>
                    <a:pt x="44545" y="76221"/>
                  </a:lnTo>
                  <a:lnTo>
                    <a:pt x="76200" y="76326"/>
                  </a:lnTo>
                  <a:lnTo>
                    <a:pt x="69839" y="63500"/>
                  </a:lnTo>
                  <a:close/>
                </a:path>
                <a:path extrusionOk="0" h="4904740" w="76200">
                  <a:moveTo>
                    <a:pt x="44576" y="63500"/>
                  </a:moveTo>
                  <a:lnTo>
                    <a:pt x="31876" y="63500"/>
                  </a:lnTo>
                  <a:lnTo>
                    <a:pt x="31845" y="76179"/>
                  </a:lnTo>
                  <a:lnTo>
                    <a:pt x="44545" y="76221"/>
                  </a:lnTo>
                  <a:lnTo>
                    <a:pt x="44576" y="63500"/>
                  </a:lnTo>
                  <a:close/>
                </a:path>
                <a:path extrusionOk="0" h="4904740" w="76200">
                  <a:moveTo>
                    <a:pt x="38353" y="0"/>
                  </a:moveTo>
                  <a:lnTo>
                    <a:pt x="0" y="76073"/>
                  </a:lnTo>
                  <a:lnTo>
                    <a:pt x="31845" y="76179"/>
                  </a:lnTo>
                  <a:lnTo>
                    <a:pt x="31876" y="63500"/>
                  </a:lnTo>
                  <a:lnTo>
                    <a:pt x="69839" y="63500"/>
                  </a:lnTo>
                  <a:lnTo>
                    <a:pt x="38353"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pic>
          <p:nvPicPr>
            <p:cNvPr id="393" name="Google Shape;393;p18"/>
            <p:cNvPicPr preferRelativeResize="0"/>
            <p:nvPr/>
          </p:nvPicPr>
          <p:blipFill rotWithShape="1">
            <a:blip r:embed="rId4">
              <a:alphaModFix/>
            </a:blip>
            <a:srcRect b="0" l="0" r="0" t="0"/>
            <a:stretch/>
          </p:blipFill>
          <p:spPr>
            <a:xfrm>
              <a:off x="6557771" y="5279136"/>
              <a:ext cx="80772" cy="82295"/>
            </a:xfrm>
            <a:prstGeom prst="rect">
              <a:avLst/>
            </a:prstGeom>
            <a:noFill/>
            <a:ln>
              <a:noFill/>
            </a:ln>
          </p:spPr>
        </p:pic>
        <p:sp>
          <p:nvSpPr>
            <p:cNvPr id="394" name="Google Shape;394;p18"/>
            <p:cNvSpPr/>
            <p:nvPr/>
          </p:nvSpPr>
          <p:spPr>
            <a:xfrm>
              <a:off x="4728971" y="5029199"/>
              <a:ext cx="864235" cy="0"/>
            </a:xfrm>
            <a:custGeom>
              <a:rect b="b" l="l" r="r" t="t"/>
              <a:pathLst>
                <a:path extrusionOk="0" h="120000" w="864235">
                  <a:moveTo>
                    <a:pt x="0" y="0"/>
                  </a:moveTo>
                  <a:lnTo>
                    <a:pt x="864107" y="0"/>
                  </a:lnTo>
                </a:path>
              </a:pathLst>
            </a:custGeom>
            <a:noFill/>
            <a:ln cap="flat" cmpd="sng" w="9525">
              <a:solidFill>
                <a:srgbClr val="000000"/>
              </a:solidFill>
              <a:prstDash val="dash"/>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395" name="Google Shape;395;p18"/>
          <p:cNvSpPr txBox="1"/>
          <p:nvPr/>
        </p:nvSpPr>
        <p:spPr>
          <a:xfrm>
            <a:off x="5240273" y="5439867"/>
            <a:ext cx="819785"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800">
                <a:solidFill>
                  <a:srgbClr val="FFFFFF"/>
                </a:solidFill>
                <a:latin typeface="Arial"/>
                <a:ea typeface="Arial"/>
                <a:cs typeface="Arial"/>
                <a:sym typeface="Arial"/>
              </a:rPr>
              <a:t>Xmin=-3</a:t>
            </a:r>
            <a:endParaRPr sz="1800">
              <a:solidFill>
                <a:schemeClr val="dk1"/>
              </a:solidFill>
              <a:latin typeface="Arial"/>
              <a:ea typeface="Arial"/>
              <a:cs typeface="Arial"/>
              <a:sym typeface="Arial"/>
            </a:endParaRPr>
          </a:p>
        </p:txBody>
      </p:sp>
      <p:sp>
        <p:nvSpPr>
          <p:cNvPr id="396" name="Google Shape;396;p18"/>
          <p:cNvSpPr txBox="1"/>
          <p:nvPr/>
        </p:nvSpPr>
        <p:spPr>
          <a:xfrm>
            <a:off x="3726941" y="4812538"/>
            <a:ext cx="824865"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800">
                <a:solidFill>
                  <a:srgbClr val="FFFFFF"/>
                </a:solidFill>
                <a:latin typeface="Arial"/>
                <a:ea typeface="Arial"/>
                <a:cs typeface="Arial"/>
                <a:sym typeface="Arial"/>
              </a:rPr>
              <a:t>Ymin = 1</a:t>
            </a:r>
            <a:endParaRPr sz="1800">
              <a:solidFill>
                <a:schemeClr val="dk1"/>
              </a:solidFill>
              <a:latin typeface="Arial"/>
              <a:ea typeface="Arial"/>
              <a:cs typeface="Arial"/>
              <a:sym typeface="Arial"/>
            </a:endParaRPr>
          </a:p>
        </p:txBody>
      </p:sp>
      <p:sp>
        <p:nvSpPr>
          <p:cNvPr id="397" name="Google Shape;397;p18"/>
          <p:cNvSpPr txBox="1"/>
          <p:nvPr/>
        </p:nvSpPr>
        <p:spPr>
          <a:xfrm>
            <a:off x="6032372" y="2645155"/>
            <a:ext cx="2258060" cy="79057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800">
                <a:solidFill>
                  <a:srgbClr val="FFFFFF"/>
                </a:solidFill>
                <a:latin typeface="Arial"/>
                <a:ea typeface="Arial"/>
                <a:cs typeface="Arial"/>
                <a:sym typeface="Arial"/>
              </a:rPr>
              <a:t>B(-1,7)</a:t>
            </a:r>
            <a:endParaRPr sz="1800">
              <a:solidFill>
                <a:schemeClr val="dk1"/>
              </a:solidFill>
              <a:latin typeface="Arial"/>
              <a:ea typeface="Arial"/>
              <a:cs typeface="Arial"/>
              <a:sym typeface="Arial"/>
            </a:endParaRPr>
          </a:p>
          <a:p>
            <a:pPr indent="0" lvl="0" marL="0" marR="0" rtl="0" algn="l">
              <a:lnSpc>
                <a:spcPct val="100000"/>
              </a:lnSpc>
              <a:spcBef>
                <a:spcPts val="55"/>
              </a:spcBef>
              <a:spcAft>
                <a:spcPts val="0"/>
              </a:spcAft>
              <a:buNone/>
            </a:pPr>
            <a:r>
              <a:t/>
            </a:r>
            <a:endParaRPr sz="1350">
              <a:solidFill>
                <a:schemeClr val="dk1"/>
              </a:solidFill>
              <a:latin typeface="Arial"/>
              <a:ea typeface="Arial"/>
              <a:cs typeface="Arial"/>
              <a:sym typeface="Arial"/>
            </a:endParaRPr>
          </a:p>
          <a:p>
            <a:pPr indent="0" lvl="0" marL="1384300" marR="0" rtl="0" algn="l">
              <a:lnSpc>
                <a:spcPct val="100000"/>
              </a:lnSpc>
              <a:spcBef>
                <a:spcPts val="0"/>
              </a:spcBef>
              <a:spcAft>
                <a:spcPts val="0"/>
              </a:spcAft>
              <a:buNone/>
            </a:pPr>
            <a:r>
              <a:rPr lang="en-US" sz="1800">
                <a:solidFill>
                  <a:srgbClr val="FFFFFF"/>
                </a:solidFill>
                <a:latin typeface="Arial"/>
                <a:ea typeface="Arial"/>
                <a:cs typeface="Arial"/>
                <a:sym typeface="Arial"/>
              </a:rPr>
              <a:t>Ymax = 6</a:t>
            </a:r>
            <a:endParaRPr sz="1800">
              <a:solidFill>
                <a:schemeClr val="dk1"/>
              </a:solidFill>
              <a:latin typeface="Arial"/>
              <a:ea typeface="Arial"/>
              <a:cs typeface="Arial"/>
              <a:sym typeface="Arial"/>
            </a:endParaRPr>
          </a:p>
        </p:txBody>
      </p:sp>
      <p:sp>
        <p:nvSpPr>
          <p:cNvPr id="398" name="Google Shape;398;p18"/>
          <p:cNvSpPr txBox="1"/>
          <p:nvPr/>
        </p:nvSpPr>
        <p:spPr>
          <a:xfrm>
            <a:off x="1287907" y="1645741"/>
            <a:ext cx="1664335" cy="57467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3600" u="sng">
                <a:solidFill>
                  <a:srgbClr val="FFFFFF"/>
                </a:solidFill>
                <a:latin typeface="Arial"/>
                <a:ea typeface="Arial"/>
                <a:cs typeface="Arial"/>
                <a:sym typeface="Arial"/>
              </a:rPr>
              <a:t>Example</a:t>
            </a:r>
            <a:endParaRPr sz="3600">
              <a:solidFill>
                <a:schemeClr val="dk1"/>
              </a:solidFill>
              <a:latin typeface="Arial"/>
              <a:ea typeface="Arial"/>
              <a:cs typeface="Arial"/>
              <a:sym typeface="Arial"/>
            </a:endParaRPr>
          </a:p>
        </p:txBody>
      </p:sp>
      <p:grpSp>
        <p:nvGrpSpPr>
          <p:cNvPr id="399" name="Google Shape;399;p18"/>
          <p:cNvGrpSpPr/>
          <p:nvPr/>
        </p:nvGrpSpPr>
        <p:grpSpPr>
          <a:xfrm>
            <a:off x="737616" y="60960"/>
            <a:ext cx="10698480" cy="1341120"/>
            <a:chOff x="737616" y="60960"/>
            <a:chExt cx="10698480" cy="1341120"/>
          </a:xfrm>
        </p:grpSpPr>
        <p:sp>
          <p:nvSpPr>
            <p:cNvPr id="400" name="Google Shape;400;p18"/>
            <p:cNvSpPr/>
            <p:nvPr/>
          </p:nvSpPr>
          <p:spPr>
            <a:xfrm>
              <a:off x="831342" y="168910"/>
              <a:ext cx="10410825" cy="967740"/>
            </a:xfrm>
            <a:custGeom>
              <a:rect b="b" l="l" r="r" t="t"/>
              <a:pathLst>
                <a:path extrusionOk="0" h="967740" w="10410825">
                  <a:moveTo>
                    <a:pt x="10410443" y="0"/>
                  </a:moveTo>
                  <a:lnTo>
                    <a:pt x="10405381" y="25082"/>
                  </a:lnTo>
                  <a:lnTo>
                    <a:pt x="10391568" y="45593"/>
                  </a:lnTo>
                  <a:lnTo>
                    <a:pt x="10371064" y="59436"/>
                  </a:lnTo>
                  <a:lnTo>
                    <a:pt x="10345928" y="64516"/>
                  </a:lnTo>
                  <a:lnTo>
                    <a:pt x="64490" y="64516"/>
                  </a:lnTo>
                  <a:lnTo>
                    <a:pt x="39385" y="69576"/>
                  </a:lnTo>
                  <a:lnTo>
                    <a:pt x="18886" y="83375"/>
                  </a:lnTo>
                  <a:lnTo>
                    <a:pt x="5067" y="103842"/>
                  </a:lnTo>
                  <a:lnTo>
                    <a:pt x="0" y="128905"/>
                  </a:lnTo>
                  <a:lnTo>
                    <a:pt x="0" y="902716"/>
                  </a:lnTo>
                  <a:lnTo>
                    <a:pt x="5067" y="927852"/>
                  </a:lnTo>
                  <a:lnTo>
                    <a:pt x="18886" y="948356"/>
                  </a:lnTo>
                  <a:lnTo>
                    <a:pt x="39385" y="962169"/>
                  </a:lnTo>
                  <a:lnTo>
                    <a:pt x="64490" y="967232"/>
                  </a:lnTo>
                  <a:lnTo>
                    <a:pt x="89588" y="962169"/>
                  </a:lnTo>
                  <a:lnTo>
                    <a:pt x="110083" y="948356"/>
                  </a:lnTo>
                  <a:lnTo>
                    <a:pt x="123901" y="927852"/>
                  </a:lnTo>
                  <a:lnTo>
                    <a:pt x="128968" y="902716"/>
                  </a:lnTo>
                  <a:lnTo>
                    <a:pt x="128968" y="838200"/>
                  </a:lnTo>
                  <a:lnTo>
                    <a:pt x="10345928" y="838200"/>
                  </a:lnTo>
                  <a:lnTo>
                    <a:pt x="10371064" y="833139"/>
                  </a:lnTo>
                  <a:lnTo>
                    <a:pt x="10391568" y="819340"/>
                  </a:lnTo>
                  <a:lnTo>
                    <a:pt x="10405381" y="798873"/>
                  </a:lnTo>
                  <a:lnTo>
                    <a:pt x="10410443" y="773811"/>
                  </a:lnTo>
                  <a:lnTo>
                    <a:pt x="10410443" y="193421"/>
                  </a:lnTo>
                  <a:lnTo>
                    <a:pt x="64490" y="193421"/>
                  </a:lnTo>
                  <a:lnTo>
                    <a:pt x="64490" y="128905"/>
                  </a:lnTo>
                  <a:lnTo>
                    <a:pt x="67023" y="116363"/>
                  </a:lnTo>
                  <a:lnTo>
                    <a:pt x="73929" y="106108"/>
                  </a:lnTo>
                  <a:lnTo>
                    <a:pt x="84175" y="99187"/>
                  </a:lnTo>
                  <a:lnTo>
                    <a:pt x="96723" y="96647"/>
                  </a:lnTo>
                  <a:lnTo>
                    <a:pt x="10410443" y="96647"/>
                  </a:lnTo>
                  <a:lnTo>
                    <a:pt x="10410443" y="0"/>
                  </a:lnTo>
                  <a:close/>
                </a:path>
                <a:path extrusionOk="0" h="967740" w="10410825">
                  <a:moveTo>
                    <a:pt x="10410443" y="96647"/>
                  </a:moveTo>
                  <a:lnTo>
                    <a:pt x="96723" y="96647"/>
                  </a:lnTo>
                  <a:lnTo>
                    <a:pt x="109273" y="99187"/>
                  </a:lnTo>
                  <a:lnTo>
                    <a:pt x="119522" y="106108"/>
                  </a:lnTo>
                  <a:lnTo>
                    <a:pt x="126434" y="116363"/>
                  </a:lnTo>
                  <a:lnTo>
                    <a:pt x="128968" y="128905"/>
                  </a:lnTo>
                  <a:lnTo>
                    <a:pt x="123901" y="154041"/>
                  </a:lnTo>
                  <a:lnTo>
                    <a:pt x="110083" y="174545"/>
                  </a:lnTo>
                  <a:lnTo>
                    <a:pt x="89588" y="188358"/>
                  </a:lnTo>
                  <a:lnTo>
                    <a:pt x="64490" y="193421"/>
                  </a:lnTo>
                  <a:lnTo>
                    <a:pt x="10410443" y="193421"/>
                  </a:lnTo>
                  <a:lnTo>
                    <a:pt x="10410443" y="96647"/>
                  </a:lnTo>
                  <a:close/>
                </a:path>
                <a:path extrusionOk="0" h="967740" w="10410825">
                  <a:moveTo>
                    <a:pt x="10281412" y="0"/>
                  </a:moveTo>
                  <a:lnTo>
                    <a:pt x="10281412" y="64516"/>
                  </a:lnTo>
                  <a:lnTo>
                    <a:pt x="10345928" y="64516"/>
                  </a:lnTo>
                  <a:lnTo>
                    <a:pt x="10345928" y="32258"/>
                  </a:lnTo>
                  <a:lnTo>
                    <a:pt x="10313669" y="32258"/>
                  </a:lnTo>
                  <a:lnTo>
                    <a:pt x="10301128" y="29718"/>
                  </a:lnTo>
                  <a:lnTo>
                    <a:pt x="10290873" y="22796"/>
                  </a:lnTo>
                  <a:lnTo>
                    <a:pt x="10283952" y="12541"/>
                  </a:lnTo>
                  <a:lnTo>
                    <a:pt x="10281412" y="0"/>
                  </a:lnTo>
                  <a:close/>
                </a:path>
                <a:path extrusionOk="0" h="967740" w="10410825">
                  <a:moveTo>
                    <a:pt x="10345928" y="0"/>
                  </a:moveTo>
                  <a:lnTo>
                    <a:pt x="10343405" y="12541"/>
                  </a:lnTo>
                  <a:lnTo>
                    <a:pt x="10336514" y="22796"/>
                  </a:lnTo>
                  <a:lnTo>
                    <a:pt x="10326264" y="29718"/>
                  </a:lnTo>
                  <a:lnTo>
                    <a:pt x="10313669" y="32258"/>
                  </a:lnTo>
                  <a:lnTo>
                    <a:pt x="10345928" y="32258"/>
                  </a:lnTo>
                  <a:lnTo>
                    <a:pt x="10345928"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01" name="Google Shape;401;p18"/>
            <p:cNvSpPr/>
            <p:nvPr/>
          </p:nvSpPr>
          <p:spPr>
            <a:xfrm>
              <a:off x="895832" y="104394"/>
              <a:ext cx="10346055" cy="258445"/>
            </a:xfrm>
            <a:custGeom>
              <a:rect b="b" l="l" r="r" t="t"/>
              <a:pathLst>
                <a:path extrusionOk="0" h="258445" w="10346055">
                  <a:moveTo>
                    <a:pt x="32232" y="161162"/>
                  </a:moveTo>
                  <a:lnTo>
                    <a:pt x="19684" y="163702"/>
                  </a:lnTo>
                  <a:lnTo>
                    <a:pt x="9439" y="170624"/>
                  </a:lnTo>
                  <a:lnTo>
                    <a:pt x="2532" y="180879"/>
                  </a:lnTo>
                  <a:lnTo>
                    <a:pt x="0" y="193421"/>
                  </a:lnTo>
                  <a:lnTo>
                    <a:pt x="0" y="257936"/>
                  </a:lnTo>
                  <a:lnTo>
                    <a:pt x="25097" y="252874"/>
                  </a:lnTo>
                  <a:lnTo>
                    <a:pt x="45593" y="239061"/>
                  </a:lnTo>
                  <a:lnTo>
                    <a:pt x="59410" y="218557"/>
                  </a:lnTo>
                  <a:lnTo>
                    <a:pt x="64477" y="193421"/>
                  </a:lnTo>
                  <a:lnTo>
                    <a:pt x="61943" y="180879"/>
                  </a:lnTo>
                  <a:lnTo>
                    <a:pt x="55032" y="170624"/>
                  </a:lnTo>
                  <a:lnTo>
                    <a:pt x="44782" y="163702"/>
                  </a:lnTo>
                  <a:lnTo>
                    <a:pt x="32232" y="161162"/>
                  </a:lnTo>
                  <a:close/>
                </a:path>
                <a:path extrusionOk="0" h="258445" w="10346055">
                  <a:moveTo>
                    <a:pt x="10345953" y="64515"/>
                  </a:moveTo>
                  <a:lnTo>
                    <a:pt x="10281437" y="64515"/>
                  </a:lnTo>
                  <a:lnTo>
                    <a:pt x="10281437" y="129031"/>
                  </a:lnTo>
                  <a:lnTo>
                    <a:pt x="10306573" y="123951"/>
                  </a:lnTo>
                  <a:lnTo>
                    <a:pt x="10327078" y="110108"/>
                  </a:lnTo>
                  <a:lnTo>
                    <a:pt x="10340891" y="89598"/>
                  </a:lnTo>
                  <a:lnTo>
                    <a:pt x="10345953" y="64515"/>
                  </a:lnTo>
                  <a:close/>
                </a:path>
                <a:path extrusionOk="0" h="258445" w="10346055">
                  <a:moveTo>
                    <a:pt x="10281437" y="0"/>
                  </a:moveTo>
                  <a:lnTo>
                    <a:pt x="10256354" y="5062"/>
                  </a:lnTo>
                  <a:lnTo>
                    <a:pt x="10235844" y="18875"/>
                  </a:lnTo>
                  <a:lnTo>
                    <a:pt x="10222001" y="39379"/>
                  </a:lnTo>
                  <a:lnTo>
                    <a:pt x="10216921" y="64515"/>
                  </a:lnTo>
                  <a:lnTo>
                    <a:pt x="10219461" y="77057"/>
                  </a:lnTo>
                  <a:lnTo>
                    <a:pt x="10226382" y="87312"/>
                  </a:lnTo>
                  <a:lnTo>
                    <a:pt x="10236638" y="94233"/>
                  </a:lnTo>
                  <a:lnTo>
                    <a:pt x="10249179" y="96774"/>
                  </a:lnTo>
                  <a:lnTo>
                    <a:pt x="10261774" y="94233"/>
                  </a:lnTo>
                  <a:lnTo>
                    <a:pt x="10272023" y="87312"/>
                  </a:lnTo>
                  <a:lnTo>
                    <a:pt x="10278915" y="77057"/>
                  </a:lnTo>
                  <a:lnTo>
                    <a:pt x="10281437" y="64515"/>
                  </a:lnTo>
                  <a:lnTo>
                    <a:pt x="10345953" y="64515"/>
                  </a:lnTo>
                  <a:lnTo>
                    <a:pt x="10340891" y="39379"/>
                  </a:lnTo>
                  <a:lnTo>
                    <a:pt x="10327078" y="18875"/>
                  </a:lnTo>
                  <a:lnTo>
                    <a:pt x="10306573" y="5062"/>
                  </a:lnTo>
                  <a:lnTo>
                    <a:pt x="10281437" y="0"/>
                  </a:lnTo>
                  <a:close/>
                </a:path>
              </a:pathLst>
            </a:custGeom>
            <a:solidFill>
              <a:srgbClr val="CDCDCD"/>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02" name="Google Shape;402;p18"/>
            <p:cNvSpPr/>
            <p:nvPr/>
          </p:nvSpPr>
          <p:spPr>
            <a:xfrm>
              <a:off x="831342" y="104394"/>
              <a:ext cx="10410825" cy="1031875"/>
            </a:xfrm>
            <a:custGeom>
              <a:rect b="b" l="l" r="r" t="t"/>
              <a:pathLst>
                <a:path extrusionOk="0" h="1031875" w="10410825">
                  <a:moveTo>
                    <a:pt x="0" y="193421"/>
                  </a:moveTo>
                  <a:lnTo>
                    <a:pt x="5067" y="168358"/>
                  </a:lnTo>
                  <a:lnTo>
                    <a:pt x="18886" y="147891"/>
                  </a:lnTo>
                  <a:lnTo>
                    <a:pt x="39385" y="134092"/>
                  </a:lnTo>
                  <a:lnTo>
                    <a:pt x="64490" y="129031"/>
                  </a:lnTo>
                  <a:lnTo>
                    <a:pt x="10281412" y="129031"/>
                  </a:lnTo>
                  <a:lnTo>
                    <a:pt x="10281412" y="64515"/>
                  </a:lnTo>
                  <a:lnTo>
                    <a:pt x="10286491" y="39379"/>
                  </a:lnTo>
                  <a:lnTo>
                    <a:pt x="10300335" y="18875"/>
                  </a:lnTo>
                  <a:lnTo>
                    <a:pt x="10320845" y="5062"/>
                  </a:lnTo>
                  <a:lnTo>
                    <a:pt x="10345928" y="0"/>
                  </a:lnTo>
                  <a:lnTo>
                    <a:pt x="10371064" y="5062"/>
                  </a:lnTo>
                  <a:lnTo>
                    <a:pt x="10391568" y="18875"/>
                  </a:lnTo>
                  <a:lnTo>
                    <a:pt x="10405381" y="39379"/>
                  </a:lnTo>
                  <a:lnTo>
                    <a:pt x="10410443" y="64515"/>
                  </a:lnTo>
                  <a:lnTo>
                    <a:pt x="10410443" y="838326"/>
                  </a:lnTo>
                  <a:lnTo>
                    <a:pt x="10405381" y="863389"/>
                  </a:lnTo>
                  <a:lnTo>
                    <a:pt x="10391568" y="883856"/>
                  </a:lnTo>
                  <a:lnTo>
                    <a:pt x="10371064" y="897655"/>
                  </a:lnTo>
                  <a:lnTo>
                    <a:pt x="10345928" y="902715"/>
                  </a:lnTo>
                  <a:lnTo>
                    <a:pt x="128968" y="902715"/>
                  </a:lnTo>
                  <a:lnTo>
                    <a:pt x="128968" y="967231"/>
                  </a:lnTo>
                  <a:lnTo>
                    <a:pt x="123901" y="992368"/>
                  </a:lnTo>
                  <a:lnTo>
                    <a:pt x="110083" y="1012872"/>
                  </a:lnTo>
                  <a:lnTo>
                    <a:pt x="89588" y="1026685"/>
                  </a:lnTo>
                  <a:lnTo>
                    <a:pt x="64490" y="1031747"/>
                  </a:lnTo>
                  <a:lnTo>
                    <a:pt x="39385" y="1026685"/>
                  </a:lnTo>
                  <a:lnTo>
                    <a:pt x="18886" y="1012872"/>
                  </a:lnTo>
                  <a:lnTo>
                    <a:pt x="5067" y="992368"/>
                  </a:lnTo>
                  <a:lnTo>
                    <a:pt x="0" y="967231"/>
                  </a:lnTo>
                  <a:lnTo>
                    <a:pt x="0" y="193421"/>
                  </a:lnTo>
                  <a:close/>
                </a:path>
              </a:pathLst>
            </a:custGeom>
            <a:noFill/>
            <a:ln cap="flat" cmpd="sng" w="19800">
              <a:solidFill>
                <a:srgbClr val="FF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pic>
          <p:nvPicPr>
            <p:cNvPr id="403" name="Google Shape;403;p18"/>
            <p:cNvPicPr preferRelativeResize="0"/>
            <p:nvPr/>
          </p:nvPicPr>
          <p:blipFill rotWithShape="1">
            <a:blip r:embed="rId5">
              <a:alphaModFix/>
            </a:blip>
            <a:srcRect b="0" l="0" r="0" t="0"/>
            <a:stretch/>
          </p:blipFill>
          <p:spPr>
            <a:xfrm>
              <a:off x="11102847" y="159003"/>
              <a:ext cx="148843" cy="84327"/>
            </a:xfrm>
            <a:prstGeom prst="rect">
              <a:avLst/>
            </a:prstGeom>
            <a:noFill/>
            <a:ln>
              <a:noFill/>
            </a:ln>
          </p:spPr>
        </p:pic>
        <p:pic>
          <p:nvPicPr>
            <p:cNvPr id="404" name="Google Shape;404;p18"/>
            <p:cNvPicPr preferRelativeResize="0"/>
            <p:nvPr/>
          </p:nvPicPr>
          <p:blipFill rotWithShape="1">
            <a:blip r:embed="rId6">
              <a:alphaModFix/>
            </a:blip>
            <a:srcRect b="0" l="0" r="0" t="0"/>
            <a:stretch/>
          </p:blipFill>
          <p:spPr>
            <a:xfrm>
              <a:off x="821436" y="255651"/>
              <a:ext cx="148780" cy="116585"/>
            </a:xfrm>
            <a:prstGeom prst="rect">
              <a:avLst/>
            </a:prstGeom>
            <a:noFill/>
            <a:ln>
              <a:noFill/>
            </a:ln>
          </p:spPr>
        </p:pic>
        <p:sp>
          <p:nvSpPr>
            <p:cNvPr id="405" name="Google Shape;405;p18"/>
            <p:cNvSpPr/>
            <p:nvPr/>
          </p:nvSpPr>
          <p:spPr>
            <a:xfrm>
              <a:off x="960310" y="297814"/>
              <a:ext cx="0" cy="709295"/>
            </a:xfrm>
            <a:custGeom>
              <a:rect b="b" l="l" r="r" t="t"/>
              <a:pathLst>
                <a:path extrusionOk="0" h="709294" w="120000">
                  <a:moveTo>
                    <a:pt x="0" y="0"/>
                  </a:moveTo>
                  <a:lnTo>
                    <a:pt x="0" y="709294"/>
                  </a:lnTo>
                </a:path>
              </a:pathLst>
            </a:custGeom>
            <a:noFill/>
            <a:ln cap="flat" cmpd="sng" w="19800">
              <a:solidFill>
                <a:srgbClr val="FF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pic>
          <p:nvPicPr>
            <p:cNvPr id="406" name="Google Shape;406;p18"/>
            <p:cNvPicPr preferRelativeResize="0"/>
            <p:nvPr/>
          </p:nvPicPr>
          <p:blipFill rotWithShape="1">
            <a:blip r:embed="rId7">
              <a:alphaModFix/>
            </a:blip>
            <a:srcRect b="0" l="0" r="0" t="0"/>
            <a:stretch/>
          </p:blipFill>
          <p:spPr>
            <a:xfrm>
              <a:off x="737616" y="60960"/>
              <a:ext cx="2795016" cy="1341120"/>
            </a:xfrm>
            <a:prstGeom prst="rect">
              <a:avLst/>
            </a:prstGeom>
            <a:noFill/>
            <a:ln>
              <a:noFill/>
            </a:ln>
          </p:spPr>
        </p:pic>
        <p:pic>
          <p:nvPicPr>
            <p:cNvPr id="407" name="Google Shape;407;p18"/>
            <p:cNvPicPr preferRelativeResize="0"/>
            <p:nvPr/>
          </p:nvPicPr>
          <p:blipFill rotWithShape="1">
            <a:blip r:embed="rId8">
              <a:alphaModFix/>
            </a:blip>
            <a:srcRect b="0" l="0" r="0" t="0"/>
            <a:stretch/>
          </p:blipFill>
          <p:spPr>
            <a:xfrm>
              <a:off x="2740151" y="60960"/>
              <a:ext cx="975360" cy="1341120"/>
            </a:xfrm>
            <a:prstGeom prst="rect">
              <a:avLst/>
            </a:prstGeom>
            <a:noFill/>
            <a:ln>
              <a:noFill/>
            </a:ln>
          </p:spPr>
        </p:pic>
        <p:pic>
          <p:nvPicPr>
            <p:cNvPr id="408" name="Google Shape;408;p18"/>
            <p:cNvPicPr preferRelativeResize="0"/>
            <p:nvPr/>
          </p:nvPicPr>
          <p:blipFill rotWithShape="1">
            <a:blip r:embed="rId9">
              <a:alphaModFix/>
            </a:blip>
            <a:srcRect b="0" l="0" r="0" t="0"/>
            <a:stretch/>
          </p:blipFill>
          <p:spPr>
            <a:xfrm>
              <a:off x="2923032" y="60960"/>
              <a:ext cx="8513064" cy="1341120"/>
            </a:xfrm>
            <a:prstGeom prst="rect">
              <a:avLst/>
            </a:prstGeom>
            <a:noFill/>
            <a:ln>
              <a:noFill/>
            </a:ln>
          </p:spPr>
        </p:pic>
      </p:grpSp>
      <p:sp>
        <p:nvSpPr>
          <p:cNvPr id="409" name="Google Shape;409;p18"/>
          <p:cNvSpPr txBox="1"/>
          <p:nvPr>
            <p:ph type="title"/>
          </p:nvPr>
        </p:nvSpPr>
        <p:spPr>
          <a:xfrm>
            <a:off x="1102563" y="202768"/>
            <a:ext cx="9954895" cy="757555"/>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Cohen-Sutherland Line Clipping</a:t>
            </a:r>
            <a:endParaRPr/>
          </a:p>
        </p:txBody>
      </p:sp>
      <p:sp>
        <p:nvSpPr>
          <p:cNvPr id="410" name="Google Shape;410;p18"/>
          <p:cNvSpPr txBox="1"/>
          <p:nvPr/>
        </p:nvSpPr>
        <p:spPr>
          <a:xfrm>
            <a:off x="10760329" y="6333593"/>
            <a:ext cx="222885" cy="177800"/>
          </a:xfrm>
          <a:prstGeom prst="rect">
            <a:avLst/>
          </a:prstGeom>
          <a:noFill/>
          <a:ln>
            <a:noFill/>
          </a:ln>
        </p:spPr>
        <p:txBody>
          <a:bodyPr anchorCtr="0" anchor="t" bIns="0" lIns="0" spcFirstLastPara="1" rIns="0" wrap="square" tIns="0">
            <a:spAutoFit/>
          </a:bodyPr>
          <a:lstStyle/>
          <a:p>
            <a:pPr indent="0" lvl="0" marL="38100" marR="0" rtl="0" algn="l">
              <a:lnSpc>
                <a:spcPct val="102500"/>
              </a:lnSpc>
              <a:spcBef>
                <a:spcPts val="0"/>
              </a:spcBef>
              <a:spcAft>
                <a:spcPts val="0"/>
              </a:spcAft>
              <a:buNone/>
            </a:pPr>
            <a:fld id="{00000000-1234-1234-1234-123412341234}" type="slidenum">
              <a:rPr lang="en-US" sz="1200">
                <a:solidFill>
                  <a:srgbClr val="D24717"/>
                </a:solidFill>
                <a:latin typeface="Arial"/>
                <a:ea typeface="Arial"/>
                <a:cs typeface="Arial"/>
                <a:sym typeface="Arial"/>
              </a:rPr>
              <a:t>‹#›</a:t>
            </a:fld>
            <a:endParaRPr sz="1200">
              <a:solidFill>
                <a:schemeClr val="dk1"/>
              </a:solidFill>
              <a:latin typeface="Arial"/>
              <a:ea typeface="Arial"/>
              <a:cs typeface="Arial"/>
              <a:sym typeface="Arial"/>
            </a:endParaRPr>
          </a:p>
        </p:txBody>
      </p:sp>
      <p:sp>
        <p:nvSpPr>
          <p:cNvPr id="411" name="Google Shape;411;p18"/>
          <p:cNvSpPr txBox="1"/>
          <p:nvPr/>
        </p:nvSpPr>
        <p:spPr>
          <a:xfrm>
            <a:off x="7071741" y="5386527"/>
            <a:ext cx="798195"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800">
                <a:solidFill>
                  <a:srgbClr val="FFFFFF"/>
                </a:solidFill>
                <a:latin typeface="Arial"/>
                <a:ea typeface="Arial"/>
                <a:cs typeface="Arial"/>
                <a:sym typeface="Arial"/>
              </a:rPr>
              <a:t>Xmax=2</a:t>
            </a:r>
            <a:endParaRPr sz="1800">
              <a:solidFill>
                <a:schemeClr val="dk1"/>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grpSp>
        <p:nvGrpSpPr>
          <p:cNvPr id="416" name="Google Shape;416;p19"/>
          <p:cNvGrpSpPr/>
          <p:nvPr/>
        </p:nvGrpSpPr>
        <p:grpSpPr>
          <a:xfrm>
            <a:off x="0" y="0"/>
            <a:ext cx="12192000" cy="6857998"/>
            <a:chOff x="0" y="0"/>
            <a:chExt cx="12192000" cy="6857998"/>
          </a:xfrm>
        </p:grpSpPr>
        <p:pic>
          <p:nvPicPr>
            <p:cNvPr id="417" name="Google Shape;417;p19"/>
            <p:cNvPicPr preferRelativeResize="0"/>
            <p:nvPr/>
          </p:nvPicPr>
          <p:blipFill rotWithShape="1">
            <a:blip r:embed="rId3">
              <a:alphaModFix/>
            </a:blip>
            <a:srcRect b="0" l="0" r="0" t="0"/>
            <a:stretch/>
          </p:blipFill>
          <p:spPr>
            <a:xfrm>
              <a:off x="0" y="0"/>
              <a:ext cx="12192000" cy="6857998"/>
            </a:xfrm>
            <a:prstGeom prst="rect">
              <a:avLst/>
            </a:prstGeom>
            <a:noFill/>
            <a:ln>
              <a:noFill/>
            </a:ln>
          </p:spPr>
        </p:pic>
        <p:sp>
          <p:nvSpPr>
            <p:cNvPr id="418" name="Google Shape;418;p19"/>
            <p:cNvSpPr/>
            <p:nvPr/>
          </p:nvSpPr>
          <p:spPr>
            <a:xfrm>
              <a:off x="1703832" y="4450079"/>
              <a:ext cx="6301740" cy="76200"/>
            </a:xfrm>
            <a:custGeom>
              <a:rect b="b" l="l" r="r" t="t"/>
              <a:pathLst>
                <a:path extrusionOk="0" h="76200" w="6301740">
                  <a:moveTo>
                    <a:pt x="6225540" y="0"/>
                  </a:moveTo>
                  <a:lnTo>
                    <a:pt x="6225540" y="76200"/>
                  </a:lnTo>
                  <a:lnTo>
                    <a:pt x="6289040" y="44450"/>
                  </a:lnTo>
                  <a:lnTo>
                    <a:pt x="6238240" y="44450"/>
                  </a:lnTo>
                  <a:lnTo>
                    <a:pt x="6238240" y="31750"/>
                  </a:lnTo>
                  <a:lnTo>
                    <a:pt x="6289040" y="31750"/>
                  </a:lnTo>
                  <a:lnTo>
                    <a:pt x="6225540" y="0"/>
                  </a:lnTo>
                  <a:close/>
                </a:path>
                <a:path extrusionOk="0" h="76200" w="6301740">
                  <a:moveTo>
                    <a:pt x="6225540" y="31750"/>
                  </a:moveTo>
                  <a:lnTo>
                    <a:pt x="0" y="31750"/>
                  </a:lnTo>
                  <a:lnTo>
                    <a:pt x="0" y="44450"/>
                  </a:lnTo>
                  <a:lnTo>
                    <a:pt x="6225540" y="44450"/>
                  </a:lnTo>
                  <a:lnTo>
                    <a:pt x="6225540" y="31750"/>
                  </a:lnTo>
                  <a:close/>
                </a:path>
                <a:path extrusionOk="0" h="76200" w="6301740">
                  <a:moveTo>
                    <a:pt x="6289040" y="31750"/>
                  </a:moveTo>
                  <a:lnTo>
                    <a:pt x="6238240" y="31750"/>
                  </a:lnTo>
                  <a:lnTo>
                    <a:pt x="6238240" y="44450"/>
                  </a:lnTo>
                  <a:lnTo>
                    <a:pt x="6289040" y="44450"/>
                  </a:lnTo>
                  <a:lnTo>
                    <a:pt x="6301740" y="38100"/>
                  </a:lnTo>
                  <a:lnTo>
                    <a:pt x="6289040" y="3175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19" name="Google Shape;419;p19"/>
            <p:cNvSpPr/>
            <p:nvPr/>
          </p:nvSpPr>
          <p:spPr>
            <a:xfrm>
              <a:off x="3380232" y="4422647"/>
              <a:ext cx="2072639" cy="127000"/>
            </a:xfrm>
            <a:custGeom>
              <a:rect b="b" l="l" r="r" t="t"/>
              <a:pathLst>
                <a:path extrusionOk="0" h="127000" w="2072639">
                  <a:moveTo>
                    <a:pt x="1461515" y="0"/>
                  </a:moveTo>
                  <a:lnTo>
                    <a:pt x="1461515" y="126491"/>
                  </a:lnTo>
                </a:path>
                <a:path extrusionOk="0" h="127000" w="2072639">
                  <a:moveTo>
                    <a:pt x="1764791" y="0"/>
                  </a:moveTo>
                  <a:lnTo>
                    <a:pt x="1764791" y="126491"/>
                  </a:lnTo>
                </a:path>
                <a:path extrusionOk="0" h="127000" w="2072639">
                  <a:moveTo>
                    <a:pt x="2072639" y="0"/>
                  </a:moveTo>
                  <a:lnTo>
                    <a:pt x="2072639" y="126491"/>
                  </a:lnTo>
                </a:path>
                <a:path extrusionOk="0" h="127000" w="2072639">
                  <a:moveTo>
                    <a:pt x="883919" y="0"/>
                  </a:moveTo>
                  <a:lnTo>
                    <a:pt x="883919" y="126491"/>
                  </a:lnTo>
                </a:path>
                <a:path extrusionOk="0" h="127000" w="2072639">
                  <a:moveTo>
                    <a:pt x="609600" y="0"/>
                  </a:moveTo>
                  <a:lnTo>
                    <a:pt x="609600" y="126491"/>
                  </a:lnTo>
                </a:path>
                <a:path extrusionOk="0" h="127000" w="2072639">
                  <a:moveTo>
                    <a:pt x="304800" y="0"/>
                  </a:moveTo>
                  <a:lnTo>
                    <a:pt x="304800" y="126491"/>
                  </a:lnTo>
                </a:path>
                <a:path extrusionOk="0" h="127000" w="2072639">
                  <a:moveTo>
                    <a:pt x="0" y="0"/>
                  </a:moveTo>
                  <a:lnTo>
                    <a:pt x="0" y="126491"/>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20" name="Google Shape;420;p19"/>
            <p:cNvSpPr/>
            <p:nvPr/>
          </p:nvSpPr>
          <p:spPr>
            <a:xfrm>
              <a:off x="3685794" y="2716529"/>
              <a:ext cx="1460500" cy="1496695"/>
            </a:xfrm>
            <a:custGeom>
              <a:rect b="b" l="l" r="r" t="t"/>
              <a:pathLst>
                <a:path extrusionOk="0" h="1496695" w="1460500">
                  <a:moveTo>
                    <a:pt x="1459991" y="0"/>
                  </a:moveTo>
                  <a:lnTo>
                    <a:pt x="0" y="0"/>
                  </a:lnTo>
                  <a:lnTo>
                    <a:pt x="0" y="1496568"/>
                  </a:lnTo>
                  <a:lnTo>
                    <a:pt x="1459991" y="1496568"/>
                  </a:lnTo>
                  <a:lnTo>
                    <a:pt x="1459991" y="0"/>
                  </a:lnTo>
                  <a:close/>
                </a:path>
              </a:pathLst>
            </a:custGeom>
            <a:solidFill>
              <a:srgbClr val="9B2C1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21" name="Google Shape;421;p19"/>
            <p:cNvSpPr/>
            <p:nvPr/>
          </p:nvSpPr>
          <p:spPr>
            <a:xfrm>
              <a:off x="3685794" y="2716529"/>
              <a:ext cx="1460500" cy="1496695"/>
            </a:xfrm>
            <a:custGeom>
              <a:rect b="b" l="l" r="r" t="t"/>
              <a:pathLst>
                <a:path extrusionOk="0" h="1496695" w="1460500">
                  <a:moveTo>
                    <a:pt x="0" y="1496568"/>
                  </a:moveTo>
                  <a:lnTo>
                    <a:pt x="1459991" y="1496568"/>
                  </a:lnTo>
                  <a:lnTo>
                    <a:pt x="1459991" y="0"/>
                  </a:lnTo>
                  <a:lnTo>
                    <a:pt x="0" y="0"/>
                  </a:lnTo>
                  <a:lnTo>
                    <a:pt x="0" y="1496568"/>
                  </a:lnTo>
                  <a:close/>
                </a:path>
              </a:pathLst>
            </a:custGeom>
            <a:noFill/>
            <a:ln cap="flat" cmpd="sng" w="381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22" name="Google Shape;422;p19"/>
            <p:cNvSpPr/>
            <p:nvPr/>
          </p:nvSpPr>
          <p:spPr>
            <a:xfrm>
              <a:off x="4465320" y="1295400"/>
              <a:ext cx="132715" cy="3782695"/>
            </a:xfrm>
            <a:custGeom>
              <a:rect b="b" l="l" r="r" t="t"/>
              <a:pathLst>
                <a:path extrusionOk="0" h="3782695" w="132714">
                  <a:moveTo>
                    <a:pt x="12191" y="2916936"/>
                  </a:moveTo>
                  <a:lnTo>
                    <a:pt x="132587" y="2916936"/>
                  </a:lnTo>
                </a:path>
                <a:path extrusionOk="0" h="3782695" w="132714">
                  <a:moveTo>
                    <a:pt x="12191" y="2622804"/>
                  </a:moveTo>
                  <a:lnTo>
                    <a:pt x="132587" y="2622804"/>
                  </a:lnTo>
                </a:path>
                <a:path extrusionOk="0" h="3782695" w="132714">
                  <a:moveTo>
                    <a:pt x="12191" y="2305812"/>
                  </a:moveTo>
                  <a:lnTo>
                    <a:pt x="132587" y="2305812"/>
                  </a:lnTo>
                </a:path>
                <a:path extrusionOk="0" h="3782695" w="132714">
                  <a:moveTo>
                    <a:pt x="12191" y="2023872"/>
                  </a:moveTo>
                  <a:lnTo>
                    <a:pt x="132587" y="2023872"/>
                  </a:lnTo>
                </a:path>
                <a:path extrusionOk="0" h="3782695" w="132714">
                  <a:moveTo>
                    <a:pt x="0" y="1719072"/>
                  </a:moveTo>
                  <a:lnTo>
                    <a:pt x="120395" y="1719072"/>
                  </a:lnTo>
                </a:path>
                <a:path extrusionOk="0" h="3782695" w="132714">
                  <a:moveTo>
                    <a:pt x="12191" y="1420367"/>
                  </a:moveTo>
                  <a:lnTo>
                    <a:pt x="132587" y="1420367"/>
                  </a:lnTo>
                </a:path>
                <a:path extrusionOk="0" h="3782695" w="132714">
                  <a:moveTo>
                    <a:pt x="12191" y="1104900"/>
                  </a:moveTo>
                  <a:lnTo>
                    <a:pt x="132587" y="1104900"/>
                  </a:lnTo>
                </a:path>
                <a:path extrusionOk="0" h="3782695" w="132714">
                  <a:moveTo>
                    <a:pt x="12191" y="851915"/>
                  </a:moveTo>
                  <a:lnTo>
                    <a:pt x="132587" y="851915"/>
                  </a:lnTo>
                </a:path>
                <a:path extrusionOk="0" h="3782695" w="132714">
                  <a:moveTo>
                    <a:pt x="12191" y="566927"/>
                  </a:moveTo>
                  <a:lnTo>
                    <a:pt x="132587" y="566927"/>
                  </a:lnTo>
                </a:path>
                <a:path extrusionOk="0" h="3782695" w="132714">
                  <a:moveTo>
                    <a:pt x="12191" y="281939"/>
                  </a:moveTo>
                  <a:lnTo>
                    <a:pt x="132587" y="281939"/>
                  </a:lnTo>
                </a:path>
                <a:path extrusionOk="0" h="3782695" w="132714">
                  <a:moveTo>
                    <a:pt x="12191" y="0"/>
                  </a:moveTo>
                  <a:lnTo>
                    <a:pt x="132587" y="0"/>
                  </a:lnTo>
                </a:path>
                <a:path extrusionOk="0" h="3782695" w="132714">
                  <a:moveTo>
                    <a:pt x="12191" y="3493007"/>
                  </a:moveTo>
                  <a:lnTo>
                    <a:pt x="132587" y="3493007"/>
                  </a:lnTo>
                </a:path>
                <a:path extrusionOk="0" h="3782695" w="132714">
                  <a:moveTo>
                    <a:pt x="12191" y="3782568"/>
                  </a:moveTo>
                  <a:lnTo>
                    <a:pt x="132587" y="3782568"/>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23" name="Google Shape;423;p19"/>
            <p:cNvSpPr/>
            <p:nvPr/>
          </p:nvSpPr>
          <p:spPr>
            <a:xfrm>
              <a:off x="4597908" y="3601211"/>
              <a:ext cx="852169" cy="1477010"/>
            </a:xfrm>
            <a:custGeom>
              <a:rect b="b" l="l" r="r" t="t"/>
              <a:pathLst>
                <a:path extrusionOk="0" h="1477010" w="852170">
                  <a:moveTo>
                    <a:pt x="60959" y="0"/>
                  </a:moveTo>
                  <a:lnTo>
                    <a:pt x="851915" y="0"/>
                  </a:lnTo>
                </a:path>
                <a:path extrusionOk="0" h="1477010" w="852170">
                  <a:moveTo>
                    <a:pt x="851915" y="64007"/>
                  </a:moveTo>
                  <a:lnTo>
                    <a:pt x="851915" y="886968"/>
                  </a:lnTo>
                </a:path>
                <a:path extrusionOk="0" h="1477010" w="852170">
                  <a:moveTo>
                    <a:pt x="0" y="1476756"/>
                  </a:moveTo>
                  <a:lnTo>
                    <a:pt x="243839" y="1476756"/>
                  </a:lnTo>
                </a:path>
                <a:path extrusionOk="0" h="1477010" w="852170">
                  <a:moveTo>
                    <a:pt x="243839" y="947927"/>
                  </a:moveTo>
                  <a:lnTo>
                    <a:pt x="243839" y="1455420"/>
                  </a:lnTo>
                </a:path>
                <a:path extrusionOk="0" h="1477010" w="852170">
                  <a:moveTo>
                    <a:pt x="60959" y="316992"/>
                  </a:moveTo>
                  <a:lnTo>
                    <a:pt x="243839" y="316992"/>
                  </a:lnTo>
                </a:path>
              </a:pathLst>
            </a:custGeom>
            <a:noFill/>
            <a:ln cap="flat" cmpd="sng" w="9525">
              <a:solidFill>
                <a:srgbClr val="000000"/>
              </a:solidFill>
              <a:prstDash val="dash"/>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24" name="Google Shape;424;p19"/>
            <p:cNvSpPr/>
            <p:nvPr/>
          </p:nvSpPr>
          <p:spPr>
            <a:xfrm>
              <a:off x="3380994" y="2401061"/>
              <a:ext cx="852169" cy="1518285"/>
            </a:xfrm>
            <a:custGeom>
              <a:rect b="b" l="l" r="r" t="t"/>
              <a:pathLst>
                <a:path extrusionOk="0" h="1518285" w="852170">
                  <a:moveTo>
                    <a:pt x="0" y="1517904"/>
                  </a:moveTo>
                  <a:lnTo>
                    <a:pt x="851915" y="0"/>
                  </a:lnTo>
                </a:path>
              </a:pathLst>
            </a:custGeom>
            <a:noFill/>
            <a:ln cap="flat" cmpd="sng" w="380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425" name="Google Shape;425;p19"/>
          <p:cNvSpPr txBox="1"/>
          <p:nvPr/>
        </p:nvSpPr>
        <p:spPr>
          <a:xfrm>
            <a:off x="2235707" y="3709415"/>
            <a:ext cx="1053465" cy="376555"/>
          </a:xfrm>
          <a:prstGeom prst="rect">
            <a:avLst/>
          </a:prstGeom>
          <a:solidFill>
            <a:srgbClr val="742117"/>
          </a:solidFill>
          <a:ln cap="flat" cmpd="sng" w="9525">
            <a:solidFill>
              <a:srgbClr val="FF3300"/>
            </a:solidFill>
            <a:prstDash val="solid"/>
            <a:round/>
            <a:headEnd len="sm" w="sm" type="none"/>
            <a:tailEnd len="sm" w="sm" type="none"/>
          </a:ln>
        </p:spPr>
        <p:txBody>
          <a:bodyPr anchorCtr="0" anchor="t" bIns="0" lIns="0" spcFirstLastPara="1" rIns="0" wrap="square" tIns="11425">
            <a:spAutoFit/>
          </a:bodyPr>
          <a:lstStyle/>
          <a:p>
            <a:pPr indent="0" lvl="0" marL="90805" marR="0" rtl="0" algn="l">
              <a:lnSpc>
                <a:spcPct val="100000"/>
              </a:lnSpc>
              <a:spcBef>
                <a:spcPts val="0"/>
              </a:spcBef>
              <a:spcAft>
                <a:spcPts val="0"/>
              </a:spcAft>
              <a:buNone/>
            </a:pPr>
            <a:r>
              <a:rPr lang="en-US" sz="1800">
                <a:solidFill>
                  <a:srgbClr val="FFFFFF"/>
                </a:solidFill>
                <a:latin typeface="Arial"/>
                <a:ea typeface="Arial"/>
                <a:cs typeface="Arial"/>
                <a:sym typeface="Arial"/>
              </a:rPr>
              <a:t>A(-4,2)</a:t>
            </a:r>
            <a:endParaRPr sz="1800">
              <a:solidFill>
                <a:schemeClr val="dk1"/>
              </a:solidFill>
              <a:latin typeface="Arial"/>
              <a:ea typeface="Arial"/>
              <a:cs typeface="Arial"/>
              <a:sym typeface="Arial"/>
            </a:endParaRPr>
          </a:p>
        </p:txBody>
      </p:sp>
      <p:sp>
        <p:nvSpPr>
          <p:cNvPr id="426" name="Google Shape;426;p19"/>
          <p:cNvSpPr txBox="1"/>
          <p:nvPr/>
        </p:nvSpPr>
        <p:spPr>
          <a:xfrm>
            <a:off x="4068571" y="2140077"/>
            <a:ext cx="635000"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800">
                <a:solidFill>
                  <a:srgbClr val="FFFFFF"/>
                </a:solidFill>
                <a:latin typeface="Arial"/>
                <a:ea typeface="Arial"/>
                <a:cs typeface="Arial"/>
                <a:sym typeface="Arial"/>
              </a:rPr>
              <a:t>B(-1,7)</a:t>
            </a:r>
            <a:endParaRPr sz="1800">
              <a:solidFill>
                <a:schemeClr val="dk1"/>
              </a:solidFill>
              <a:latin typeface="Arial"/>
              <a:ea typeface="Arial"/>
              <a:cs typeface="Arial"/>
              <a:sym typeface="Arial"/>
            </a:endParaRPr>
          </a:p>
        </p:txBody>
      </p:sp>
      <p:grpSp>
        <p:nvGrpSpPr>
          <p:cNvPr id="427" name="Google Shape;427;p19"/>
          <p:cNvGrpSpPr/>
          <p:nvPr/>
        </p:nvGrpSpPr>
        <p:grpSpPr>
          <a:xfrm>
            <a:off x="4498847" y="691895"/>
            <a:ext cx="76200" cy="4932045"/>
            <a:chOff x="4498847" y="691895"/>
            <a:chExt cx="76200" cy="4932045"/>
          </a:xfrm>
        </p:grpSpPr>
        <p:sp>
          <p:nvSpPr>
            <p:cNvPr id="428" name="Google Shape;428;p19"/>
            <p:cNvSpPr/>
            <p:nvPr/>
          </p:nvSpPr>
          <p:spPr>
            <a:xfrm>
              <a:off x="4498847" y="691895"/>
              <a:ext cx="76200" cy="4932045"/>
            </a:xfrm>
            <a:custGeom>
              <a:rect b="b" l="l" r="r" t="t"/>
              <a:pathLst>
                <a:path extrusionOk="0" h="4932045" w="76200">
                  <a:moveTo>
                    <a:pt x="44450" y="63500"/>
                  </a:moveTo>
                  <a:lnTo>
                    <a:pt x="31750" y="63500"/>
                  </a:lnTo>
                  <a:lnTo>
                    <a:pt x="31750" y="4931664"/>
                  </a:lnTo>
                  <a:lnTo>
                    <a:pt x="44450" y="4931664"/>
                  </a:lnTo>
                  <a:lnTo>
                    <a:pt x="44450" y="63500"/>
                  </a:lnTo>
                  <a:close/>
                </a:path>
                <a:path extrusionOk="0" h="4932045" w="76200">
                  <a:moveTo>
                    <a:pt x="38100" y="0"/>
                  </a:moveTo>
                  <a:lnTo>
                    <a:pt x="0" y="76200"/>
                  </a:lnTo>
                  <a:lnTo>
                    <a:pt x="31750" y="76200"/>
                  </a:lnTo>
                  <a:lnTo>
                    <a:pt x="31750" y="63500"/>
                  </a:lnTo>
                  <a:lnTo>
                    <a:pt x="69850" y="63500"/>
                  </a:lnTo>
                  <a:lnTo>
                    <a:pt x="38100" y="0"/>
                  </a:lnTo>
                  <a:close/>
                </a:path>
                <a:path extrusionOk="0" h="4932045" w="76200">
                  <a:moveTo>
                    <a:pt x="69850" y="63500"/>
                  </a:moveTo>
                  <a:lnTo>
                    <a:pt x="44450" y="63500"/>
                  </a:lnTo>
                  <a:lnTo>
                    <a:pt x="44450" y="76200"/>
                  </a:lnTo>
                  <a:lnTo>
                    <a:pt x="76200" y="76200"/>
                  </a:lnTo>
                  <a:lnTo>
                    <a:pt x="69850" y="6350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pic>
          <p:nvPicPr>
            <p:cNvPr id="429" name="Google Shape;429;p19"/>
            <p:cNvPicPr preferRelativeResize="0"/>
            <p:nvPr/>
          </p:nvPicPr>
          <p:blipFill rotWithShape="1">
            <a:blip r:embed="rId4">
              <a:alphaModFix/>
            </a:blip>
            <a:srcRect b="0" l="0" r="0" t="0"/>
            <a:stretch/>
          </p:blipFill>
          <p:spPr>
            <a:xfrm>
              <a:off x="4498847" y="4451604"/>
              <a:ext cx="70103" cy="74676"/>
            </a:xfrm>
            <a:prstGeom prst="rect">
              <a:avLst/>
            </a:prstGeom>
            <a:noFill/>
            <a:ln>
              <a:noFill/>
            </a:ln>
          </p:spPr>
        </p:pic>
      </p:grpSp>
      <p:sp>
        <p:nvSpPr>
          <p:cNvPr id="430" name="Google Shape;430;p19"/>
          <p:cNvSpPr txBox="1"/>
          <p:nvPr/>
        </p:nvSpPr>
        <p:spPr>
          <a:xfrm>
            <a:off x="3398646" y="4593082"/>
            <a:ext cx="819785"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800">
                <a:solidFill>
                  <a:srgbClr val="FFFFFF"/>
                </a:solidFill>
                <a:latin typeface="Arial"/>
                <a:ea typeface="Arial"/>
                <a:cs typeface="Arial"/>
                <a:sym typeface="Arial"/>
              </a:rPr>
              <a:t>Xmin=-3</a:t>
            </a:r>
            <a:endParaRPr sz="1800">
              <a:solidFill>
                <a:schemeClr val="dk1"/>
              </a:solidFill>
              <a:latin typeface="Arial"/>
              <a:ea typeface="Arial"/>
              <a:cs typeface="Arial"/>
              <a:sym typeface="Arial"/>
            </a:endParaRPr>
          </a:p>
        </p:txBody>
      </p:sp>
      <p:sp>
        <p:nvSpPr>
          <p:cNvPr id="431" name="Google Shape;431;p19"/>
          <p:cNvSpPr txBox="1"/>
          <p:nvPr/>
        </p:nvSpPr>
        <p:spPr>
          <a:xfrm>
            <a:off x="5175250" y="4593082"/>
            <a:ext cx="797560"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800">
                <a:solidFill>
                  <a:srgbClr val="FFFFFF"/>
                </a:solidFill>
                <a:latin typeface="Arial"/>
                <a:ea typeface="Arial"/>
                <a:cs typeface="Arial"/>
                <a:sym typeface="Arial"/>
              </a:rPr>
              <a:t>Xmax=2</a:t>
            </a:r>
            <a:endParaRPr sz="1800">
              <a:solidFill>
                <a:schemeClr val="dk1"/>
              </a:solidFill>
              <a:latin typeface="Arial"/>
              <a:ea typeface="Arial"/>
              <a:cs typeface="Arial"/>
              <a:sym typeface="Arial"/>
            </a:endParaRPr>
          </a:p>
        </p:txBody>
      </p:sp>
      <p:sp>
        <p:nvSpPr>
          <p:cNvPr id="432" name="Google Shape;432;p19"/>
          <p:cNvSpPr txBox="1"/>
          <p:nvPr/>
        </p:nvSpPr>
        <p:spPr>
          <a:xfrm>
            <a:off x="2119122" y="4213605"/>
            <a:ext cx="824865"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800">
                <a:solidFill>
                  <a:srgbClr val="FFFFFF"/>
                </a:solidFill>
                <a:latin typeface="Arial"/>
                <a:ea typeface="Arial"/>
                <a:cs typeface="Arial"/>
                <a:sym typeface="Arial"/>
              </a:rPr>
              <a:t>Ymin = 1</a:t>
            </a:r>
            <a:endParaRPr sz="1800">
              <a:solidFill>
                <a:schemeClr val="dk1"/>
              </a:solidFill>
              <a:latin typeface="Arial"/>
              <a:ea typeface="Arial"/>
              <a:cs typeface="Arial"/>
              <a:sym typeface="Arial"/>
            </a:endParaRPr>
          </a:p>
        </p:txBody>
      </p:sp>
      <p:sp>
        <p:nvSpPr>
          <p:cNvPr id="433" name="Google Shape;433;p19"/>
          <p:cNvSpPr/>
          <p:nvPr/>
        </p:nvSpPr>
        <p:spPr>
          <a:xfrm>
            <a:off x="2955035" y="4233671"/>
            <a:ext cx="730250" cy="0"/>
          </a:xfrm>
          <a:custGeom>
            <a:rect b="b" l="l" r="r" t="t"/>
            <a:pathLst>
              <a:path extrusionOk="0" h="120000" w="730250">
                <a:moveTo>
                  <a:pt x="0" y="0"/>
                </a:moveTo>
                <a:lnTo>
                  <a:pt x="729996" y="0"/>
                </a:lnTo>
              </a:path>
            </a:pathLst>
          </a:custGeom>
          <a:noFill/>
          <a:ln cap="flat" cmpd="sng" w="9525">
            <a:solidFill>
              <a:srgbClr val="000000"/>
            </a:solidFill>
            <a:prstDash val="dash"/>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34" name="Google Shape;434;p19"/>
          <p:cNvSpPr txBox="1"/>
          <p:nvPr/>
        </p:nvSpPr>
        <p:spPr>
          <a:xfrm>
            <a:off x="5227701" y="2419045"/>
            <a:ext cx="885825" cy="30035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800">
                <a:solidFill>
                  <a:srgbClr val="FFFFFF"/>
                </a:solidFill>
                <a:latin typeface="Arial"/>
                <a:ea typeface="Arial"/>
                <a:cs typeface="Arial"/>
                <a:sym typeface="Arial"/>
              </a:rPr>
              <a:t>Ymax = 6</a:t>
            </a:r>
            <a:endParaRPr sz="1800">
              <a:solidFill>
                <a:schemeClr val="dk1"/>
              </a:solidFill>
              <a:latin typeface="Arial"/>
              <a:ea typeface="Arial"/>
              <a:cs typeface="Arial"/>
              <a:sym typeface="Arial"/>
            </a:endParaRPr>
          </a:p>
        </p:txBody>
      </p:sp>
      <p:sp>
        <p:nvSpPr>
          <p:cNvPr id="435" name="Google Shape;435;p19"/>
          <p:cNvSpPr/>
          <p:nvPr/>
        </p:nvSpPr>
        <p:spPr>
          <a:xfrm>
            <a:off x="2102357" y="947166"/>
            <a:ext cx="4991100" cy="4930140"/>
          </a:xfrm>
          <a:custGeom>
            <a:rect b="b" l="l" r="r" t="t"/>
            <a:pathLst>
              <a:path extrusionOk="0" h="4930140" w="4991100">
                <a:moveTo>
                  <a:pt x="0" y="1769364"/>
                </a:moveTo>
                <a:lnTo>
                  <a:pt x="4991100" y="1769364"/>
                </a:lnTo>
              </a:path>
              <a:path extrusionOk="0" h="4930140" w="4991100">
                <a:moveTo>
                  <a:pt x="0" y="3285744"/>
                </a:moveTo>
                <a:lnTo>
                  <a:pt x="4991100" y="3285744"/>
                </a:lnTo>
              </a:path>
              <a:path extrusionOk="0" h="4930140" w="4991100">
                <a:moveTo>
                  <a:pt x="1583436" y="0"/>
                </a:moveTo>
                <a:lnTo>
                  <a:pt x="1583436" y="4930140"/>
                </a:lnTo>
              </a:path>
              <a:path extrusionOk="0" h="4930140" w="4991100">
                <a:moveTo>
                  <a:pt x="3043428" y="0"/>
                </a:moveTo>
                <a:lnTo>
                  <a:pt x="3043428" y="4930140"/>
                </a:lnTo>
              </a:path>
            </a:pathLst>
          </a:custGeom>
          <a:noFill/>
          <a:ln cap="flat" cmpd="sng" w="28950">
            <a:solidFill>
              <a:srgbClr val="000000"/>
            </a:solidFill>
            <a:prstDash val="lgDash"/>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36" name="Google Shape;436;p19"/>
          <p:cNvSpPr txBox="1"/>
          <p:nvPr/>
        </p:nvSpPr>
        <p:spPr>
          <a:xfrm>
            <a:off x="6318250" y="89408"/>
            <a:ext cx="2489835" cy="808990"/>
          </a:xfrm>
          <a:prstGeom prst="rect">
            <a:avLst/>
          </a:prstGeom>
          <a:noFill/>
          <a:ln>
            <a:noFill/>
          </a:ln>
        </p:spPr>
        <p:txBody>
          <a:bodyPr anchorCtr="0" anchor="t" bIns="0" lIns="0" spcFirstLastPara="1" rIns="0" wrap="square" tIns="12700">
            <a:spAutoFit/>
          </a:bodyPr>
          <a:lstStyle/>
          <a:p>
            <a:pPr indent="-30479" lvl="0" marL="42545" marR="5080" rtl="0" algn="l">
              <a:lnSpc>
                <a:spcPct val="142800"/>
              </a:lnSpc>
              <a:spcBef>
                <a:spcPts val="0"/>
              </a:spcBef>
              <a:spcAft>
                <a:spcPts val="0"/>
              </a:spcAft>
              <a:buNone/>
            </a:pPr>
            <a:r>
              <a:rPr lang="en-US" sz="1800">
                <a:solidFill>
                  <a:srgbClr val="FFFFFF"/>
                </a:solidFill>
                <a:latin typeface="Arial"/>
                <a:ea typeface="Arial"/>
                <a:cs typeface="Arial"/>
                <a:sym typeface="Arial"/>
              </a:rPr>
              <a:t>bit 4 : bit 3 : bit 2 : bit 1  Top : Bottom : Right : Left</a:t>
            </a:r>
            <a:endParaRPr sz="1800">
              <a:solidFill>
                <a:schemeClr val="dk1"/>
              </a:solidFill>
              <a:latin typeface="Arial"/>
              <a:ea typeface="Arial"/>
              <a:cs typeface="Arial"/>
              <a:sym typeface="Arial"/>
            </a:endParaRPr>
          </a:p>
        </p:txBody>
      </p:sp>
      <p:sp>
        <p:nvSpPr>
          <p:cNvPr id="437" name="Google Shape;437;p19"/>
          <p:cNvSpPr txBox="1"/>
          <p:nvPr>
            <p:ph type="title"/>
          </p:nvPr>
        </p:nvSpPr>
        <p:spPr>
          <a:xfrm>
            <a:off x="5646801" y="1004696"/>
            <a:ext cx="5863590" cy="330835"/>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sz="2000">
                <a:solidFill>
                  <a:srgbClr val="FFFFFF"/>
                </a:solidFill>
                <a:latin typeface="Arial"/>
                <a:ea typeface="Arial"/>
                <a:cs typeface="Arial"/>
                <a:sym typeface="Arial"/>
              </a:rPr>
              <a:t>sign(y-ymax) : sign(ymin-y) : sign(x-xmax) : sign(xmin-x)</a:t>
            </a:r>
            <a:endParaRPr sz="2000">
              <a:latin typeface="Arial"/>
              <a:ea typeface="Arial"/>
              <a:cs typeface="Arial"/>
              <a:sym typeface="Arial"/>
            </a:endParaRPr>
          </a:p>
        </p:txBody>
      </p:sp>
      <p:sp>
        <p:nvSpPr>
          <p:cNvPr id="438" name="Google Shape;438;p19"/>
          <p:cNvSpPr txBox="1"/>
          <p:nvPr/>
        </p:nvSpPr>
        <p:spPr>
          <a:xfrm>
            <a:off x="6104001" y="4793360"/>
            <a:ext cx="3533775" cy="33083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2000">
                <a:solidFill>
                  <a:srgbClr val="FFFFFF"/>
                </a:solidFill>
                <a:latin typeface="Arial"/>
                <a:ea typeface="Arial"/>
                <a:cs typeface="Arial"/>
                <a:sym typeface="Arial"/>
              </a:rPr>
              <a:t>from endpoint codes to last point</a:t>
            </a:r>
            <a:endParaRPr sz="2000">
              <a:solidFill>
                <a:schemeClr val="dk1"/>
              </a:solidFill>
              <a:latin typeface="Arial"/>
              <a:ea typeface="Arial"/>
              <a:cs typeface="Arial"/>
              <a:sym typeface="Arial"/>
            </a:endParaRPr>
          </a:p>
        </p:txBody>
      </p:sp>
      <p:sp>
        <p:nvSpPr>
          <p:cNvPr id="439" name="Google Shape;439;p19"/>
          <p:cNvSpPr txBox="1"/>
          <p:nvPr/>
        </p:nvSpPr>
        <p:spPr>
          <a:xfrm>
            <a:off x="5670550" y="5535574"/>
            <a:ext cx="3988435"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800">
                <a:solidFill>
                  <a:srgbClr val="FFFFFF"/>
                </a:solidFill>
                <a:latin typeface="Arial"/>
                <a:ea typeface="Arial"/>
                <a:cs typeface="Arial"/>
                <a:sym typeface="Arial"/>
              </a:rPr>
              <a:t>sign(2-6) : sign(1-2) : sign(-4-2) : sign(-3+4)</a:t>
            </a:r>
            <a:endParaRPr sz="1800">
              <a:solidFill>
                <a:schemeClr val="dk1"/>
              </a:solidFill>
              <a:latin typeface="Arial"/>
              <a:ea typeface="Arial"/>
              <a:cs typeface="Arial"/>
              <a:sym typeface="Arial"/>
            </a:endParaRPr>
          </a:p>
        </p:txBody>
      </p:sp>
      <p:sp>
        <p:nvSpPr>
          <p:cNvPr id="440" name="Google Shape;440;p19"/>
          <p:cNvSpPr txBox="1"/>
          <p:nvPr/>
        </p:nvSpPr>
        <p:spPr>
          <a:xfrm>
            <a:off x="5946394" y="5790082"/>
            <a:ext cx="2663825" cy="848360"/>
          </a:xfrm>
          <a:prstGeom prst="rect">
            <a:avLst/>
          </a:prstGeom>
          <a:noFill/>
          <a:ln>
            <a:noFill/>
          </a:ln>
        </p:spPr>
        <p:txBody>
          <a:bodyPr anchorCtr="0" anchor="t" bIns="0" lIns="0" spcFirstLastPara="1" rIns="0" wrap="square" tIns="149850">
            <a:spAutoFit/>
          </a:bodyPr>
          <a:lstStyle/>
          <a:p>
            <a:pPr indent="0" lvl="0" marL="0" marR="5080" rtl="0" algn="r">
              <a:lnSpc>
                <a:spcPct val="100000"/>
              </a:lnSpc>
              <a:spcBef>
                <a:spcPts val="0"/>
              </a:spcBef>
              <a:spcAft>
                <a:spcPts val="0"/>
              </a:spcAft>
              <a:buNone/>
            </a:pPr>
            <a:r>
              <a:rPr lang="en-US" sz="1800">
                <a:solidFill>
                  <a:srgbClr val="FFFFFF"/>
                </a:solidFill>
                <a:latin typeface="Arial"/>
                <a:ea typeface="Arial"/>
                <a:cs typeface="Arial"/>
                <a:sym typeface="Arial"/>
              </a:rPr>
              <a:t>&lt;0	:	&lt;0	:	&lt;0	:	&gt;0</a:t>
            </a:r>
            <a:endParaRPr sz="1800">
              <a:solidFill>
                <a:schemeClr val="dk1"/>
              </a:solidFill>
              <a:latin typeface="Arial"/>
              <a:ea typeface="Arial"/>
              <a:cs typeface="Arial"/>
              <a:sym typeface="Arial"/>
            </a:endParaRPr>
          </a:p>
          <a:p>
            <a:pPr indent="0" lvl="0" marL="0" marR="36830" rtl="0" algn="r">
              <a:lnSpc>
                <a:spcPct val="100000"/>
              </a:lnSpc>
              <a:spcBef>
                <a:spcPts val="1080"/>
              </a:spcBef>
              <a:spcAft>
                <a:spcPts val="0"/>
              </a:spcAft>
              <a:buNone/>
            </a:pPr>
            <a:r>
              <a:rPr lang="en-US" sz="1800">
                <a:solidFill>
                  <a:srgbClr val="FFFFFF"/>
                </a:solidFill>
                <a:latin typeface="Arial"/>
                <a:ea typeface="Arial"/>
                <a:cs typeface="Arial"/>
                <a:sym typeface="Arial"/>
              </a:rPr>
              <a:t>0	:	0	:	0	:	1</a:t>
            </a:r>
            <a:endParaRPr sz="1800">
              <a:solidFill>
                <a:schemeClr val="dk1"/>
              </a:solidFill>
              <a:latin typeface="Arial"/>
              <a:ea typeface="Arial"/>
              <a:cs typeface="Arial"/>
              <a:sym typeface="Arial"/>
            </a:endParaRPr>
          </a:p>
        </p:txBody>
      </p:sp>
      <p:sp>
        <p:nvSpPr>
          <p:cNvPr id="441" name="Google Shape;441;p19"/>
          <p:cNvSpPr txBox="1"/>
          <p:nvPr/>
        </p:nvSpPr>
        <p:spPr>
          <a:xfrm>
            <a:off x="7039102" y="1458213"/>
            <a:ext cx="2254250" cy="808990"/>
          </a:xfrm>
          <a:prstGeom prst="rect">
            <a:avLst/>
          </a:prstGeom>
          <a:noFill/>
          <a:ln>
            <a:noFill/>
          </a:ln>
        </p:spPr>
        <p:txBody>
          <a:bodyPr anchorCtr="0" anchor="t" bIns="0" lIns="0" spcFirstLastPara="1" rIns="0" wrap="square" tIns="12700">
            <a:spAutoFit/>
          </a:bodyPr>
          <a:lstStyle/>
          <a:p>
            <a:pPr indent="0" lvl="0" marL="12700" marR="5080" rtl="0" algn="l">
              <a:lnSpc>
                <a:spcPct val="142800"/>
              </a:lnSpc>
              <a:spcBef>
                <a:spcPts val="0"/>
              </a:spcBef>
              <a:spcAft>
                <a:spcPts val="0"/>
              </a:spcAft>
              <a:buNone/>
            </a:pPr>
            <a:r>
              <a:rPr lang="en-US" sz="1800">
                <a:solidFill>
                  <a:srgbClr val="FFFFFF"/>
                </a:solidFill>
                <a:latin typeface="Arial"/>
                <a:ea typeface="Arial"/>
                <a:cs typeface="Arial"/>
                <a:sym typeface="Arial"/>
              </a:rPr>
              <a:t>Bit = true if sign(…) &gt;= 0  Bit = false if sign(…) &lt; 0</a:t>
            </a:r>
            <a:endParaRPr sz="1800">
              <a:solidFill>
                <a:schemeClr val="dk1"/>
              </a:solidFill>
              <a:latin typeface="Arial"/>
              <a:ea typeface="Arial"/>
              <a:cs typeface="Arial"/>
              <a:sym typeface="Arial"/>
            </a:endParaRPr>
          </a:p>
        </p:txBody>
      </p:sp>
      <p:sp>
        <p:nvSpPr>
          <p:cNvPr id="442" name="Google Shape;442;p19"/>
          <p:cNvSpPr txBox="1"/>
          <p:nvPr/>
        </p:nvSpPr>
        <p:spPr>
          <a:xfrm>
            <a:off x="7391400" y="5157215"/>
            <a:ext cx="1054735" cy="376555"/>
          </a:xfrm>
          <a:prstGeom prst="rect">
            <a:avLst/>
          </a:prstGeom>
          <a:solidFill>
            <a:srgbClr val="742117"/>
          </a:solidFill>
          <a:ln cap="flat" cmpd="sng" w="9525">
            <a:solidFill>
              <a:srgbClr val="FF3300"/>
            </a:solidFill>
            <a:prstDash val="solid"/>
            <a:round/>
            <a:headEnd len="sm" w="sm" type="none"/>
            <a:tailEnd len="sm" w="sm" type="none"/>
          </a:ln>
        </p:spPr>
        <p:txBody>
          <a:bodyPr anchorCtr="0" anchor="t" bIns="0" lIns="0" spcFirstLastPara="1" rIns="0" wrap="square" tIns="12050">
            <a:spAutoFit/>
          </a:bodyPr>
          <a:lstStyle/>
          <a:p>
            <a:pPr indent="0" lvl="0" marL="92075" marR="0" rtl="0" algn="l">
              <a:lnSpc>
                <a:spcPct val="100000"/>
              </a:lnSpc>
              <a:spcBef>
                <a:spcPts val="0"/>
              </a:spcBef>
              <a:spcAft>
                <a:spcPts val="0"/>
              </a:spcAft>
              <a:buNone/>
            </a:pPr>
            <a:r>
              <a:rPr lang="en-US" sz="1800">
                <a:solidFill>
                  <a:srgbClr val="FFFFFF"/>
                </a:solidFill>
                <a:latin typeface="Arial"/>
                <a:ea typeface="Arial"/>
                <a:cs typeface="Arial"/>
                <a:sym typeface="Arial"/>
              </a:rPr>
              <a:t>A(-4,2)</a:t>
            </a:r>
            <a:endParaRPr sz="1800">
              <a:solidFill>
                <a:schemeClr val="dk1"/>
              </a:solidFill>
              <a:latin typeface="Arial"/>
              <a:ea typeface="Arial"/>
              <a:cs typeface="Arial"/>
              <a:sym typeface="Arial"/>
            </a:endParaRPr>
          </a:p>
        </p:txBody>
      </p:sp>
      <p:sp>
        <p:nvSpPr>
          <p:cNvPr id="443" name="Google Shape;443;p19"/>
          <p:cNvSpPr/>
          <p:nvPr/>
        </p:nvSpPr>
        <p:spPr>
          <a:xfrm>
            <a:off x="3863340" y="2564892"/>
            <a:ext cx="4897120" cy="4221480"/>
          </a:xfrm>
          <a:custGeom>
            <a:rect b="b" l="l" r="r" t="t"/>
            <a:pathLst>
              <a:path extrusionOk="0" h="4221480" w="4897120">
                <a:moveTo>
                  <a:pt x="0" y="4221480"/>
                </a:moveTo>
                <a:lnTo>
                  <a:pt x="4896612" y="0"/>
                </a:lnTo>
              </a:path>
            </a:pathLst>
          </a:custGeom>
          <a:noFill/>
          <a:ln cap="flat" cmpd="sng" w="57900">
            <a:solidFill>
              <a:srgbClr val="FF33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44" name="Google Shape;444;p19"/>
          <p:cNvSpPr txBox="1"/>
          <p:nvPr/>
        </p:nvSpPr>
        <p:spPr>
          <a:xfrm>
            <a:off x="10784205" y="6294526"/>
            <a:ext cx="173355" cy="208279"/>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200">
                <a:solidFill>
                  <a:srgbClr val="D24717"/>
                </a:solidFill>
                <a:latin typeface="Arial"/>
                <a:ea typeface="Arial"/>
                <a:cs typeface="Arial"/>
                <a:sym typeface="Arial"/>
              </a:rPr>
              <a:t>14</a:t>
            </a:r>
            <a:endParaRPr sz="1200">
              <a:solidFill>
                <a:schemeClr val="dk1"/>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8" name="Shape 448"/>
        <p:cNvGrpSpPr/>
        <p:nvPr/>
      </p:nvGrpSpPr>
      <p:grpSpPr>
        <a:xfrm>
          <a:off x="0" y="0"/>
          <a:ext cx="0" cy="0"/>
          <a:chOff x="0" y="0"/>
          <a:chExt cx="0" cy="0"/>
        </a:xfrm>
      </p:grpSpPr>
      <p:grpSp>
        <p:nvGrpSpPr>
          <p:cNvPr id="449" name="Google Shape;449;p20"/>
          <p:cNvGrpSpPr/>
          <p:nvPr/>
        </p:nvGrpSpPr>
        <p:grpSpPr>
          <a:xfrm>
            <a:off x="0" y="0"/>
            <a:ext cx="12192000" cy="6857998"/>
            <a:chOff x="0" y="0"/>
            <a:chExt cx="12192000" cy="6857998"/>
          </a:xfrm>
        </p:grpSpPr>
        <p:pic>
          <p:nvPicPr>
            <p:cNvPr id="450" name="Google Shape;450;p20"/>
            <p:cNvPicPr preferRelativeResize="0"/>
            <p:nvPr/>
          </p:nvPicPr>
          <p:blipFill rotWithShape="1">
            <a:blip r:embed="rId3">
              <a:alphaModFix/>
            </a:blip>
            <a:srcRect b="0" l="0" r="0" t="0"/>
            <a:stretch/>
          </p:blipFill>
          <p:spPr>
            <a:xfrm>
              <a:off x="0" y="0"/>
              <a:ext cx="12192000" cy="6857998"/>
            </a:xfrm>
            <a:prstGeom prst="rect">
              <a:avLst/>
            </a:prstGeom>
            <a:noFill/>
            <a:ln>
              <a:noFill/>
            </a:ln>
          </p:spPr>
        </p:pic>
        <p:sp>
          <p:nvSpPr>
            <p:cNvPr id="451" name="Google Shape;451;p20"/>
            <p:cNvSpPr/>
            <p:nvPr/>
          </p:nvSpPr>
          <p:spPr>
            <a:xfrm>
              <a:off x="1703832" y="4450079"/>
              <a:ext cx="6301740" cy="76200"/>
            </a:xfrm>
            <a:custGeom>
              <a:rect b="b" l="l" r="r" t="t"/>
              <a:pathLst>
                <a:path extrusionOk="0" h="76200" w="6301740">
                  <a:moveTo>
                    <a:pt x="6225540" y="0"/>
                  </a:moveTo>
                  <a:lnTo>
                    <a:pt x="6225540" y="76200"/>
                  </a:lnTo>
                  <a:lnTo>
                    <a:pt x="6289040" y="44450"/>
                  </a:lnTo>
                  <a:lnTo>
                    <a:pt x="6238240" y="44450"/>
                  </a:lnTo>
                  <a:lnTo>
                    <a:pt x="6238240" y="31750"/>
                  </a:lnTo>
                  <a:lnTo>
                    <a:pt x="6289040" y="31750"/>
                  </a:lnTo>
                  <a:lnTo>
                    <a:pt x="6225540" y="0"/>
                  </a:lnTo>
                  <a:close/>
                </a:path>
                <a:path extrusionOk="0" h="76200" w="6301740">
                  <a:moveTo>
                    <a:pt x="6225540" y="31750"/>
                  </a:moveTo>
                  <a:lnTo>
                    <a:pt x="0" y="31750"/>
                  </a:lnTo>
                  <a:lnTo>
                    <a:pt x="0" y="44450"/>
                  </a:lnTo>
                  <a:lnTo>
                    <a:pt x="6225540" y="44450"/>
                  </a:lnTo>
                  <a:lnTo>
                    <a:pt x="6225540" y="31750"/>
                  </a:lnTo>
                  <a:close/>
                </a:path>
                <a:path extrusionOk="0" h="76200" w="6301740">
                  <a:moveTo>
                    <a:pt x="6289040" y="31750"/>
                  </a:moveTo>
                  <a:lnTo>
                    <a:pt x="6238240" y="31750"/>
                  </a:lnTo>
                  <a:lnTo>
                    <a:pt x="6238240" y="44450"/>
                  </a:lnTo>
                  <a:lnTo>
                    <a:pt x="6289040" y="44450"/>
                  </a:lnTo>
                  <a:lnTo>
                    <a:pt x="6301740" y="38100"/>
                  </a:lnTo>
                  <a:lnTo>
                    <a:pt x="6289040" y="3175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52" name="Google Shape;452;p20"/>
            <p:cNvSpPr/>
            <p:nvPr/>
          </p:nvSpPr>
          <p:spPr>
            <a:xfrm>
              <a:off x="3380232" y="4422647"/>
              <a:ext cx="2072639" cy="127000"/>
            </a:xfrm>
            <a:custGeom>
              <a:rect b="b" l="l" r="r" t="t"/>
              <a:pathLst>
                <a:path extrusionOk="0" h="127000" w="2072639">
                  <a:moveTo>
                    <a:pt x="1461515" y="0"/>
                  </a:moveTo>
                  <a:lnTo>
                    <a:pt x="1461515" y="126491"/>
                  </a:lnTo>
                </a:path>
                <a:path extrusionOk="0" h="127000" w="2072639">
                  <a:moveTo>
                    <a:pt x="1764791" y="0"/>
                  </a:moveTo>
                  <a:lnTo>
                    <a:pt x="1764791" y="126491"/>
                  </a:lnTo>
                </a:path>
                <a:path extrusionOk="0" h="127000" w="2072639">
                  <a:moveTo>
                    <a:pt x="2072639" y="0"/>
                  </a:moveTo>
                  <a:lnTo>
                    <a:pt x="2072639" y="126491"/>
                  </a:lnTo>
                </a:path>
                <a:path extrusionOk="0" h="127000" w="2072639">
                  <a:moveTo>
                    <a:pt x="883919" y="0"/>
                  </a:moveTo>
                  <a:lnTo>
                    <a:pt x="883919" y="126491"/>
                  </a:lnTo>
                </a:path>
                <a:path extrusionOk="0" h="127000" w="2072639">
                  <a:moveTo>
                    <a:pt x="609600" y="0"/>
                  </a:moveTo>
                  <a:lnTo>
                    <a:pt x="609600" y="126491"/>
                  </a:lnTo>
                </a:path>
                <a:path extrusionOk="0" h="127000" w="2072639">
                  <a:moveTo>
                    <a:pt x="304800" y="0"/>
                  </a:moveTo>
                  <a:lnTo>
                    <a:pt x="304800" y="126491"/>
                  </a:lnTo>
                </a:path>
                <a:path extrusionOk="0" h="127000" w="2072639">
                  <a:moveTo>
                    <a:pt x="0" y="0"/>
                  </a:moveTo>
                  <a:lnTo>
                    <a:pt x="0" y="126491"/>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53" name="Google Shape;453;p20"/>
            <p:cNvSpPr/>
            <p:nvPr/>
          </p:nvSpPr>
          <p:spPr>
            <a:xfrm>
              <a:off x="3685794" y="2716529"/>
              <a:ext cx="1460500" cy="1496695"/>
            </a:xfrm>
            <a:custGeom>
              <a:rect b="b" l="l" r="r" t="t"/>
              <a:pathLst>
                <a:path extrusionOk="0" h="1496695" w="1460500">
                  <a:moveTo>
                    <a:pt x="1459991" y="0"/>
                  </a:moveTo>
                  <a:lnTo>
                    <a:pt x="0" y="0"/>
                  </a:lnTo>
                  <a:lnTo>
                    <a:pt x="0" y="1496568"/>
                  </a:lnTo>
                  <a:lnTo>
                    <a:pt x="1459991" y="1496568"/>
                  </a:lnTo>
                  <a:lnTo>
                    <a:pt x="1459991" y="0"/>
                  </a:lnTo>
                  <a:close/>
                </a:path>
              </a:pathLst>
            </a:custGeom>
            <a:solidFill>
              <a:srgbClr val="9B2C1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54" name="Google Shape;454;p20"/>
            <p:cNvSpPr/>
            <p:nvPr/>
          </p:nvSpPr>
          <p:spPr>
            <a:xfrm>
              <a:off x="3685794" y="2716529"/>
              <a:ext cx="1460500" cy="1496695"/>
            </a:xfrm>
            <a:custGeom>
              <a:rect b="b" l="l" r="r" t="t"/>
              <a:pathLst>
                <a:path extrusionOk="0" h="1496695" w="1460500">
                  <a:moveTo>
                    <a:pt x="0" y="1496568"/>
                  </a:moveTo>
                  <a:lnTo>
                    <a:pt x="1459991" y="1496568"/>
                  </a:lnTo>
                  <a:lnTo>
                    <a:pt x="1459991" y="0"/>
                  </a:lnTo>
                  <a:lnTo>
                    <a:pt x="0" y="0"/>
                  </a:lnTo>
                  <a:lnTo>
                    <a:pt x="0" y="1496568"/>
                  </a:lnTo>
                  <a:close/>
                </a:path>
              </a:pathLst>
            </a:custGeom>
            <a:noFill/>
            <a:ln cap="flat" cmpd="sng" w="381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55" name="Google Shape;455;p20"/>
            <p:cNvSpPr/>
            <p:nvPr/>
          </p:nvSpPr>
          <p:spPr>
            <a:xfrm>
              <a:off x="4465320" y="1295400"/>
              <a:ext cx="132715" cy="3782695"/>
            </a:xfrm>
            <a:custGeom>
              <a:rect b="b" l="l" r="r" t="t"/>
              <a:pathLst>
                <a:path extrusionOk="0" h="3782695" w="132714">
                  <a:moveTo>
                    <a:pt x="12191" y="2916936"/>
                  </a:moveTo>
                  <a:lnTo>
                    <a:pt x="132587" y="2916936"/>
                  </a:lnTo>
                </a:path>
                <a:path extrusionOk="0" h="3782695" w="132714">
                  <a:moveTo>
                    <a:pt x="12191" y="2622804"/>
                  </a:moveTo>
                  <a:lnTo>
                    <a:pt x="132587" y="2622804"/>
                  </a:lnTo>
                </a:path>
                <a:path extrusionOk="0" h="3782695" w="132714">
                  <a:moveTo>
                    <a:pt x="12191" y="2305812"/>
                  </a:moveTo>
                  <a:lnTo>
                    <a:pt x="132587" y="2305812"/>
                  </a:lnTo>
                </a:path>
                <a:path extrusionOk="0" h="3782695" w="132714">
                  <a:moveTo>
                    <a:pt x="12191" y="2023872"/>
                  </a:moveTo>
                  <a:lnTo>
                    <a:pt x="132587" y="2023872"/>
                  </a:lnTo>
                </a:path>
                <a:path extrusionOk="0" h="3782695" w="132714">
                  <a:moveTo>
                    <a:pt x="0" y="1719072"/>
                  </a:moveTo>
                  <a:lnTo>
                    <a:pt x="120395" y="1719072"/>
                  </a:lnTo>
                </a:path>
                <a:path extrusionOk="0" h="3782695" w="132714">
                  <a:moveTo>
                    <a:pt x="12191" y="1420367"/>
                  </a:moveTo>
                  <a:lnTo>
                    <a:pt x="132587" y="1420367"/>
                  </a:lnTo>
                </a:path>
                <a:path extrusionOk="0" h="3782695" w="132714">
                  <a:moveTo>
                    <a:pt x="12191" y="566927"/>
                  </a:moveTo>
                  <a:lnTo>
                    <a:pt x="132587" y="566927"/>
                  </a:lnTo>
                </a:path>
                <a:path extrusionOk="0" h="3782695" w="132714">
                  <a:moveTo>
                    <a:pt x="12191" y="281939"/>
                  </a:moveTo>
                  <a:lnTo>
                    <a:pt x="132587" y="281939"/>
                  </a:lnTo>
                </a:path>
                <a:path extrusionOk="0" h="3782695" w="132714">
                  <a:moveTo>
                    <a:pt x="12191" y="0"/>
                  </a:moveTo>
                  <a:lnTo>
                    <a:pt x="132587" y="0"/>
                  </a:lnTo>
                </a:path>
                <a:path extrusionOk="0" h="3782695" w="132714">
                  <a:moveTo>
                    <a:pt x="12191" y="3493007"/>
                  </a:moveTo>
                  <a:lnTo>
                    <a:pt x="132587" y="3493007"/>
                  </a:lnTo>
                </a:path>
                <a:path extrusionOk="0" h="3782695" w="132714">
                  <a:moveTo>
                    <a:pt x="12191" y="3782568"/>
                  </a:moveTo>
                  <a:lnTo>
                    <a:pt x="132587" y="3782568"/>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56" name="Google Shape;456;p20"/>
            <p:cNvSpPr/>
            <p:nvPr/>
          </p:nvSpPr>
          <p:spPr>
            <a:xfrm>
              <a:off x="4597908" y="3601211"/>
              <a:ext cx="852169" cy="1477010"/>
            </a:xfrm>
            <a:custGeom>
              <a:rect b="b" l="l" r="r" t="t"/>
              <a:pathLst>
                <a:path extrusionOk="0" h="1477010" w="852170">
                  <a:moveTo>
                    <a:pt x="60959" y="0"/>
                  </a:moveTo>
                  <a:lnTo>
                    <a:pt x="851915" y="0"/>
                  </a:lnTo>
                </a:path>
                <a:path extrusionOk="0" h="1477010" w="852170">
                  <a:moveTo>
                    <a:pt x="851915" y="64007"/>
                  </a:moveTo>
                  <a:lnTo>
                    <a:pt x="851915" y="886968"/>
                  </a:lnTo>
                </a:path>
                <a:path extrusionOk="0" h="1477010" w="852170">
                  <a:moveTo>
                    <a:pt x="0" y="1476756"/>
                  </a:moveTo>
                  <a:lnTo>
                    <a:pt x="243839" y="1476756"/>
                  </a:lnTo>
                </a:path>
                <a:path extrusionOk="0" h="1477010" w="852170">
                  <a:moveTo>
                    <a:pt x="243839" y="947927"/>
                  </a:moveTo>
                  <a:lnTo>
                    <a:pt x="243839" y="1455420"/>
                  </a:lnTo>
                </a:path>
                <a:path extrusionOk="0" h="1477010" w="852170">
                  <a:moveTo>
                    <a:pt x="60959" y="316992"/>
                  </a:moveTo>
                  <a:lnTo>
                    <a:pt x="243839" y="316992"/>
                  </a:lnTo>
                </a:path>
              </a:pathLst>
            </a:custGeom>
            <a:noFill/>
            <a:ln cap="flat" cmpd="sng" w="9525">
              <a:solidFill>
                <a:srgbClr val="000000"/>
              </a:solidFill>
              <a:prstDash val="dash"/>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57" name="Google Shape;457;p20"/>
            <p:cNvSpPr/>
            <p:nvPr/>
          </p:nvSpPr>
          <p:spPr>
            <a:xfrm>
              <a:off x="3380994" y="2401061"/>
              <a:ext cx="852169" cy="1518285"/>
            </a:xfrm>
            <a:custGeom>
              <a:rect b="b" l="l" r="r" t="t"/>
              <a:pathLst>
                <a:path extrusionOk="0" h="1518285" w="852170">
                  <a:moveTo>
                    <a:pt x="0" y="1517904"/>
                  </a:moveTo>
                  <a:lnTo>
                    <a:pt x="851915" y="0"/>
                  </a:lnTo>
                </a:path>
              </a:pathLst>
            </a:custGeom>
            <a:noFill/>
            <a:ln cap="flat" cmpd="sng" w="380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58" name="Google Shape;458;p20"/>
            <p:cNvSpPr/>
            <p:nvPr/>
          </p:nvSpPr>
          <p:spPr>
            <a:xfrm>
              <a:off x="3989832" y="2141220"/>
              <a:ext cx="913130" cy="376555"/>
            </a:xfrm>
            <a:custGeom>
              <a:rect b="b" l="l" r="r" t="t"/>
              <a:pathLst>
                <a:path extrusionOk="0" h="376555" w="913129">
                  <a:moveTo>
                    <a:pt x="912876" y="0"/>
                  </a:moveTo>
                  <a:lnTo>
                    <a:pt x="0" y="0"/>
                  </a:lnTo>
                  <a:lnTo>
                    <a:pt x="0" y="376427"/>
                  </a:lnTo>
                  <a:lnTo>
                    <a:pt x="912876" y="376427"/>
                  </a:lnTo>
                  <a:lnTo>
                    <a:pt x="912876" y="0"/>
                  </a:lnTo>
                  <a:close/>
                </a:path>
              </a:pathLst>
            </a:custGeom>
            <a:solidFill>
              <a:srgbClr val="742117"/>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459" name="Google Shape;459;p20"/>
          <p:cNvSpPr txBox="1"/>
          <p:nvPr/>
        </p:nvSpPr>
        <p:spPr>
          <a:xfrm>
            <a:off x="3989832" y="2141220"/>
            <a:ext cx="913130" cy="376555"/>
          </a:xfrm>
          <a:prstGeom prst="rect">
            <a:avLst/>
          </a:prstGeom>
          <a:noFill/>
          <a:ln cap="flat" cmpd="sng" w="9525">
            <a:solidFill>
              <a:srgbClr val="FF3300"/>
            </a:solidFill>
            <a:prstDash val="solid"/>
            <a:round/>
            <a:headEnd len="sm" w="sm" type="none"/>
            <a:tailEnd len="sm" w="sm" type="none"/>
          </a:ln>
        </p:spPr>
        <p:txBody>
          <a:bodyPr anchorCtr="0" anchor="t" bIns="0" lIns="0" spcFirstLastPara="1" rIns="0" wrap="square" tIns="11425">
            <a:spAutoFit/>
          </a:bodyPr>
          <a:lstStyle/>
          <a:p>
            <a:pPr indent="0" lvl="0" marL="90805" marR="0" rtl="0" algn="l">
              <a:lnSpc>
                <a:spcPct val="100000"/>
              </a:lnSpc>
              <a:spcBef>
                <a:spcPts val="0"/>
              </a:spcBef>
              <a:spcAft>
                <a:spcPts val="0"/>
              </a:spcAft>
              <a:buNone/>
            </a:pPr>
            <a:r>
              <a:rPr lang="en-US" sz="1800">
                <a:solidFill>
                  <a:srgbClr val="FFFFFF"/>
                </a:solidFill>
                <a:latin typeface="Arial"/>
                <a:ea typeface="Arial"/>
                <a:cs typeface="Arial"/>
                <a:sym typeface="Arial"/>
              </a:rPr>
              <a:t>B(-1,7)</a:t>
            </a:r>
            <a:endParaRPr sz="1800">
              <a:solidFill>
                <a:schemeClr val="dk1"/>
              </a:solidFill>
              <a:latin typeface="Arial"/>
              <a:ea typeface="Arial"/>
              <a:cs typeface="Arial"/>
              <a:sym typeface="Arial"/>
            </a:endParaRPr>
          </a:p>
        </p:txBody>
      </p:sp>
      <p:grpSp>
        <p:nvGrpSpPr>
          <p:cNvPr id="460" name="Google Shape;460;p20"/>
          <p:cNvGrpSpPr/>
          <p:nvPr/>
        </p:nvGrpSpPr>
        <p:grpSpPr>
          <a:xfrm>
            <a:off x="4498847" y="691895"/>
            <a:ext cx="76200" cy="4932045"/>
            <a:chOff x="4498847" y="691895"/>
            <a:chExt cx="76200" cy="4932045"/>
          </a:xfrm>
        </p:grpSpPr>
        <p:sp>
          <p:nvSpPr>
            <p:cNvPr id="461" name="Google Shape;461;p20"/>
            <p:cNvSpPr/>
            <p:nvPr/>
          </p:nvSpPr>
          <p:spPr>
            <a:xfrm>
              <a:off x="4498847" y="691895"/>
              <a:ext cx="76200" cy="4932045"/>
            </a:xfrm>
            <a:custGeom>
              <a:rect b="b" l="l" r="r" t="t"/>
              <a:pathLst>
                <a:path extrusionOk="0" h="4932045" w="76200">
                  <a:moveTo>
                    <a:pt x="44450" y="63500"/>
                  </a:moveTo>
                  <a:lnTo>
                    <a:pt x="31750" y="63500"/>
                  </a:lnTo>
                  <a:lnTo>
                    <a:pt x="31750" y="4931664"/>
                  </a:lnTo>
                  <a:lnTo>
                    <a:pt x="44450" y="4931664"/>
                  </a:lnTo>
                  <a:lnTo>
                    <a:pt x="44450" y="63500"/>
                  </a:lnTo>
                  <a:close/>
                </a:path>
                <a:path extrusionOk="0" h="4932045" w="76200">
                  <a:moveTo>
                    <a:pt x="38100" y="0"/>
                  </a:moveTo>
                  <a:lnTo>
                    <a:pt x="0" y="76200"/>
                  </a:lnTo>
                  <a:lnTo>
                    <a:pt x="31750" y="76200"/>
                  </a:lnTo>
                  <a:lnTo>
                    <a:pt x="31750" y="63500"/>
                  </a:lnTo>
                  <a:lnTo>
                    <a:pt x="69850" y="63500"/>
                  </a:lnTo>
                  <a:lnTo>
                    <a:pt x="38100" y="0"/>
                  </a:lnTo>
                  <a:close/>
                </a:path>
                <a:path extrusionOk="0" h="4932045" w="76200">
                  <a:moveTo>
                    <a:pt x="69850" y="63500"/>
                  </a:moveTo>
                  <a:lnTo>
                    <a:pt x="44450" y="63500"/>
                  </a:lnTo>
                  <a:lnTo>
                    <a:pt x="44450" y="76200"/>
                  </a:lnTo>
                  <a:lnTo>
                    <a:pt x="76200" y="76200"/>
                  </a:lnTo>
                  <a:lnTo>
                    <a:pt x="69850" y="6350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pic>
          <p:nvPicPr>
            <p:cNvPr id="462" name="Google Shape;462;p20"/>
            <p:cNvPicPr preferRelativeResize="0"/>
            <p:nvPr/>
          </p:nvPicPr>
          <p:blipFill rotWithShape="1">
            <a:blip r:embed="rId4">
              <a:alphaModFix/>
            </a:blip>
            <a:srcRect b="0" l="0" r="0" t="0"/>
            <a:stretch/>
          </p:blipFill>
          <p:spPr>
            <a:xfrm>
              <a:off x="4498847" y="4451604"/>
              <a:ext cx="70103" cy="74676"/>
            </a:xfrm>
            <a:prstGeom prst="rect">
              <a:avLst/>
            </a:prstGeom>
            <a:noFill/>
            <a:ln>
              <a:noFill/>
            </a:ln>
          </p:spPr>
        </p:pic>
      </p:grpSp>
      <p:sp>
        <p:nvSpPr>
          <p:cNvPr id="463" name="Google Shape;463;p20"/>
          <p:cNvSpPr txBox="1"/>
          <p:nvPr/>
        </p:nvSpPr>
        <p:spPr>
          <a:xfrm>
            <a:off x="3398646" y="4593082"/>
            <a:ext cx="819785"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800">
                <a:solidFill>
                  <a:srgbClr val="FFFFFF"/>
                </a:solidFill>
                <a:latin typeface="Arial"/>
                <a:ea typeface="Arial"/>
                <a:cs typeface="Arial"/>
                <a:sym typeface="Arial"/>
              </a:rPr>
              <a:t>Xmin=-3</a:t>
            </a:r>
            <a:endParaRPr sz="1800">
              <a:solidFill>
                <a:schemeClr val="dk1"/>
              </a:solidFill>
              <a:latin typeface="Arial"/>
              <a:ea typeface="Arial"/>
              <a:cs typeface="Arial"/>
              <a:sym typeface="Arial"/>
            </a:endParaRPr>
          </a:p>
        </p:txBody>
      </p:sp>
      <p:sp>
        <p:nvSpPr>
          <p:cNvPr id="464" name="Google Shape;464;p20"/>
          <p:cNvSpPr txBox="1"/>
          <p:nvPr/>
        </p:nvSpPr>
        <p:spPr>
          <a:xfrm>
            <a:off x="5175250" y="4593082"/>
            <a:ext cx="797560"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800">
                <a:solidFill>
                  <a:srgbClr val="FFFFFF"/>
                </a:solidFill>
                <a:latin typeface="Arial"/>
                <a:ea typeface="Arial"/>
                <a:cs typeface="Arial"/>
                <a:sym typeface="Arial"/>
              </a:rPr>
              <a:t>Xmax=2</a:t>
            </a:r>
            <a:endParaRPr sz="1800">
              <a:solidFill>
                <a:schemeClr val="dk1"/>
              </a:solidFill>
              <a:latin typeface="Arial"/>
              <a:ea typeface="Arial"/>
              <a:cs typeface="Arial"/>
              <a:sym typeface="Arial"/>
            </a:endParaRPr>
          </a:p>
        </p:txBody>
      </p:sp>
      <p:sp>
        <p:nvSpPr>
          <p:cNvPr id="465" name="Google Shape;465;p20"/>
          <p:cNvSpPr txBox="1"/>
          <p:nvPr/>
        </p:nvSpPr>
        <p:spPr>
          <a:xfrm>
            <a:off x="2119122" y="3881373"/>
            <a:ext cx="1494790" cy="632460"/>
          </a:xfrm>
          <a:prstGeom prst="rect">
            <a:avLst/>
          </a:prstGeom>
          <a:noFill/>
          <a:ln>
            <a:noFill/>
          </a:ln>
        </p:spPr>
        <p:txBody>
          <a:bodyPr anchorCtr="0" anchor="t" bIns="0" lIns="0" spcFirstLastPara="1" rIns="0" wrap="square" tIns="41275">
            <a:spAutoFit/>
          </a:bodyPr>
          <a:lstStyle/>
          <a:p>
            <a:pPr indent="0" lvl="0" marL="828039" marR="0" rtl="0" algn="l">
              <a:lnSpc>
                <a:spcPct val="100000"/>
              </a:lnSpc>
              <a:spcBef>
                <a:spcPts val="0"/>
              </a:spcBef>
              <a:spcAft>
                <a:spcPts val="0"/>
              </a:spcAft>
              <a:buNone/>
            </a:pPr>
            <a:r>
              <a:rPr lang="en-US" sz="1800">
                <a:solidFill>
                  <a:srgbClr val="FFFFFF"/>
                </a:solidFill>
                <a:latin typeface="Arial"/>
                <a:ea typeface="Arial"/>
                <a:cs typeface="Arial"/>
                <a:sym typeface="Arial"/>
              </a:rPr>
              <a:t>A(-4,2)</a:t>
            </a:r>
            <a:endParaRPr sz="1800">
              <a:solidFill>
                <a:schemeClr val="dk1"/>
              </a:solidFill>
              <a:latin typeface="Arial"/>
              <a:ea typeface="Arial"/>
              <a:cs typeface="Arial"/>
              <a:sym typeface="Arial"/>
            </a:endParaRPr>
          </a:p>
          <a:p>
            <a:pPr indent="0" lvl="0" marL="12700" marR="0" rtl="0" algn="l">
              <a:lnSpc>
                <a:spcPct val="100000"/>
              </a:lnSpc>
              <a:spcBef>
                <a:spcPts val="229"/>
              </a:spcBef>
              <a:spcAft>
                <a:spcPts val="0"/>
              </a:spcAft>
              <a:buNone/>
            </a:pPr>
            <a:r>
              <a:rPr lang="en-US" sz="1800">
                <a:solidFill>
                  <a:srgbClr val="FFFFFF"/>
                </a:solidFill>
                <a:latin typeface="Arial"/>
                <a:ea typeface="Arial"/>
                <a:cs typeface="Arial"/>
                <a:sym typeface="Arial"/>
              </a:rPr>
              <a:t>Ymin = 1</a:t>
            </a:r>
            <a:endParaRPr sz="1800">
              <a:solidFill>
                <a:schemeClr val="dk1"/>
              </a:solidFill>
              <a:latin typeface="Arial"/>
              <a:ea typeface="Arial"/>
              <a:cs typeface="Arial"/>
              <a:sym typeface="Arial"/>
            </a:endParaRPr>
          </a:p>
        </p:txBody>
      </p:sp>
      <p:sp>
        <p:nvSpPr>
          <p:cNvPr id="466" name="Google Shape;466;p20"/>
          <p:cNvSpPr/>
          <p:nvPr/>
        </p:nvSpPr>
        <p:spPr>
          <a:xfrm>
            <a:off x="2955035" y="4233671"/>
            <a:ext cx="730250" cy="0"/>
          </a:xfrm>
          <a:custGeom>
            <a:rect b="b" l="l" r="r" t="t"/>
            <a:pathLst>
              <a:path extrusionOk="0" h="120000" w="730250">
                <a:moveTo>
                  <a:pt x="0" y="0"/>
                </a:moveTo>
                <a:lnTo>
                  <a:pt x="729996" y="0"/>
                </a:lnTo>
              </a:path>
            </a:pathLst>
          </a:custGeom>
          <a:noFill/>
          <a:ln cap="flat" cmpd="sng" w="9525">
            <a:solidFill>
              <a:srgbClr val="000000"/>
            </a:solidFill>
            <a:prstDash val="dash"/>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67" name="Google Shape;467;p20"/>
          <p:cNvSpPr txBox="1"/>
          <p:nvPr/>
        </p:nvSpPr>
        <p:spPr>
          <a:xfrm>
            <a:off x="5227701" y="2419045"/>
            <a:ext cx="885825" cy="30035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800">
                <a:solidFill>
                  <a:srgbClr val="FFFFFF"/>
                </a:solidFill>
                <a:latin typeface="Arial"/>
                <a:ea typeface="Arial"/>
                <a:cs typeface="Arial"/>
                <a:sym typeface="Arial"/>
              </a:rPr>
              <a:t>Ymax = 6</a:t>
            </a:r>
            <a:endParaRPr sz="1800">
              <a:solidFill>
                <a:schemeClr val="dk1"/>
              </a:solidFill>
              <a:latin typeface="Arial"/>
              <a:ea typeface="Arial"/>
              <a:cs typeface="Arial"/>
              <a:sym typeface="Arial"/>
            </a:endParaRPr>
          </a:p>
        </p:txBody>
      </p:sp>
      <p:sp>
        <p:nvSpPr>
          <p:cNvPr id="468" name="Google Shape;468;p20"/>
          <p:cNvSpPr/>
          <p:nvPr/>
        </p:nvSpPr>
        <p:spPr>
          <a:xfrm>
            <a:off x="2102357" y="947166"/>
            <a:ext cx="4991100" cy="4930140"/>
          </a:xfrm>
          <a:custGeom>
            <a:rect b="b" l="l" r="r" t="t"/>
            <a:pathLst>
              <a:path extrusionOk="0" h="4930140" w="4991100">
                <a:moveTo>
                  <a:pt x="0" y="1769364"/>
                </a:moveTo>
                <a:lnTo>
                  <a:pt x="4991100" y="1769364"/>
                </a:lnTo>
              </a:path>
              <a:path extrusionOk="0" h="4930140" w="4991100">
                <a:moveTo>
                  <a:pt x="0" y="3285744"/>
                </a:moveTo>
                <a:lnTo>
                  <a:pt x="4991100" y="3285744"/>
                </a:lnTo>
              </a:path>
              <a:path extrusionOk="0" h="4930140" w="4991100">
                <a:moveTo>
                  <a:pt x="1583436" y="0"/>
                </a:moveTo>
                <a:lnTo>
                  <a:pt x="1583436" y="4930140"/>
                </a:lnTo>
              </a:path>
              <a:path extrusionOk="0" h="4930140" w="4991100">
                <a:moveTo>
                  <a:pt x="3043428" y="0"/>
                </a:moveTo>
                <a:lnTo>
                  <a:pt x="3043428" y="4930140"/>
                </a:lnTo>
              </a:path>
            </a:pathLst>
          </a:custGeom>
          <a:noFill/>
          <a:ln cap="flat" cmpd="sng" w="28950">
            <a:solidFill>
              <a:srgbClr val="000000"/>
            </a:solidFill>
            <a:prstDash val="lgDash"/>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69" name="Google Shape;469;p20"/>
          <p:cNvSpPr txBox="1"/>
          <p:nvPr/>
        </p:nvSpPr>
        <p:spPr>
          <a:xfrm>
            <a:off x="6318250" y="89408"/>
            <a:ext cx="2489835" cy="808990"/>
          </a:xfrm>
          <a:prstGeom prst="rect">
            <a:avLst/>
          </a:prstGeom>
          <a:noFill/>
          <a:ln>
            <a:noFill/>
          </a:ln>
        </p:spPr>
        <p:txBody>
          <a:bodyPr anchorCtr="0" anchor="t" bIns="0" lIns="0" spcFirstLastPara="1" rIns="0" wrap="square" tIns="12700">
            <a:spAutoFit/>
          </a:bodyPr>
          <a:lstStyle/>
          <a:p>
            <a:pPr indent="-30479" lvl="0" marL="42545" marR="5080" rtl="0" algn="l">
              <a:lnSpc>
                <a:spcPct val="142800"/>
              </a:lnSpc>
              <a:spcBef>
                <a:spcPts val="0"/>
              </a:spcBef>
              <a:spcAft>
                <a:spcPts val="0"/>
              </a:spcAft>
              <a:buNone/>
            </a:pPr>
            <a:r>
              <a:rPr lang="en-US" sz="1800">
                <a:solidFill>
                  <a:srgbClr val="FFFFFF"/>
                </a:solidFill>
                <a:latin typeface="Arial"/>
                <a:ea typeface="Arial"/>
                <a:cs typeface="Arial"/>
                <a:sym typeface="Arial"/>
              </a:rPr>
              <a:t>bit 4 : bit 3 : bit 2 : bit 1  Top : Bottom : Right : Left</a:t>
            </a:r>
            <a:endParaRPr sz="1800">
              <a:solidFill>
                <a:schemeClr val="dk1"/>
              </a:solidFill>
              <a:latin typeface="Arial"/>
              <a:ea typeface="Arial"/>
              <a:cs typeface="Arial"/>
              <a:sym typeface="Arial"/>
            </a:endParaRPr>
          </a:p>
        </p:txBody>
      </p:sp>
      <p:sp>
        <p:nvSpPr>
          <p:cNvPr id="470" name="Google Shape;470;p20"/>
          <p:cNvSpPr txBox="1"/>
          <p:nvPr>
            <p:ph type="title"/>
          </p:nvPr>
        </p:nvSpPr>
        <p:spPr>
          <a:xfrm>
            <a:off x="5670550" y="1011174"/>
            <a:ext cx="4257040" cy="330835"/>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sz="2000">
                <a:solidFill>
                  <a:srgbClr val="FFFFFF"/>
                </a:solidFill>
                <a:latin typeface="Arial"/>
                <a:ea typeface="Arial"/>
                <a:cs typeface="Arial"/>
                <a:sym typeface="Arial"/>
              </a:rPr>
              <a:t>sign(y-6) : sign(1-y) : sign(x-2) : sign(-3-x)</a:t>
            </a:r>
            <a:endParaRPr sz="2000">
              <a:latin typeface="Arial"/>
              <a:ea typeface="Arial"/>
              <a:cs typeface="Arial"/>
              <a:sym typeface="Arial"/>
            </a:endParaRPr>
          </a:p>
        </p:txBody>
      </p:sp>
      <p:sp>
        <p:nvSpPr>
          <p:cNvPr id="471" name="Google Shape;471;p20"/>
          <p:cNvSpPr txBox="1"/>
          <p:nvPr/>
        </p:nvSpPr>
        <p:spPr>
          <a:xfrm>
            <a:off x="6104001" y="4793360"/>
            <a:ext cx="3533775" cy="33083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2000">
                <a:solidFill>
                  <a:srgbClr val="FFFFFF"/>
                </a:solidFill>
                <a:latin typeface="Arial"/>
                <a:ea typeface="Arial"/>
                <a:cs typeface="Arial"/>
                <a:sym typeface="Arial"/>
              </a:rPr>
              <a:t>from endpoint codes to last point</a:t>
            </a:r>
            <a:endParaRPr sz="2000">
              <a:solidFill>
                <a:schemeClr val="dk1"/>
              </a:solidFill>
              <a:latin typeface="Arial"/>
              <a:ea typeface="Arial"/>
              <a:cs typeface="Arial"/>
              <a:sym typeface="Arial"/>
            </a:endParaRPr>
          </a:p>
        </p:txBody>
      </p:sp>
      <p:sp>
        <p:nvSpPr>
          <p:cNvPr id="472" name="Google Shape;472;p20"/>
          <p:cNvSpPr txBox="1"/>
          <p:nvPr/>
        </p:nvSpPr>
        <p:spPr>
          <a:xfrm>
            <a:off x="5670550" y="5535574"/>
            <a:ext cx="3921760"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800">
                <a:solidFill>
                  <a:srgbClr val="FFFFFF"/>
                </a:solidFill>
                <a:latin typeface="Arial"/>
                <a:ea typeface="Arial"/>
                <a:cs typeface="Arial"/>
                <a:sym typeface="Arial"/>
              </a:rPr>
              <a:t>sign(7-6) : sign(1-7) : sign(-1-2) : sign(-3+1)</a:t>
            </a:r>
            <a:endParaRPr sz="1800">
              <a:solidFill>
                <a:schemeClr val="dk1"/>
              </a:solidFill>
              <a:latin typeface="Arial"/>
              <a:ea typeface="Arial"/>
              <a:cs typeface="Arial"/>
              <a:sym typeface="Arial"/>
            </a:endParaRPr>
          </a:p>
        </p:txBody>
      </p:sp>
      <p:sp>
        <p:nvSpPr>
          <p:cNvPr id="473" name="Google Shape;473;p20"/>
          <p:cNvSpPr txBox="1"/>
          <p:nvPr/>
        </p:nvSpPr>
        <p:spPr>
          <a:xfrm>
            <a:off x="5946394" y="5790082"/>
            <a:ext cx="2663825" cy="848360"/>
          </a:xfrm>
          <a:prstGeom prst="rect">
            <a:avLst/>
          </a:prstGeom>
          <a:noFill/>
          <a:ln>
            <a:noFill/>
          </a:ln>
        </p:spPr>
        <p:txBody>
          <a:bodyPr anchorCtr="0" anchor="t" bIns="0" lIns="0" spcFirstLastPara="1" rIns="0" wrap="square" tIns="149850">
            <a:spAutoFit/>
          </a:bodyPr>
          <a:lstStyle/>
          <a:p>
            <a:pPr indent="0" lvl="0" marL="0" marR="5080" rtl="0" algn="r">
              <a:lnSpc>
                <a:spcPct val="100000"/>
              </a:lnSpc>
              <a:spcBef>
                <a:spcPts val="0"/>
              </a:spcBef>
              <a:spcAft>
                <a:spcPts val="0"/>
              </a:spcAft>
              <a:buNone/>
            </a:pPr>
            <a:r>
              <a:rPr lang="en-US" sz="1800">
                <a:solidFill>
                  <a:srgbClr val="FFFFFF"/>
                </a:solidFill>
                <a:latin typeface="Arial"/>
                <a:ea typeface="Arial"/>
                <a:cs typeface="Arial"/>
                <a:sym typeface="Arial"/>
              </a:rPr>
              <a:t>&gt;0	:	&lt;0	:	&lt;0	:	&lt;0</a:t>
            </a:r>
            <a:endParaRPr sz="1800">
              <a:solidFill>
                <a:schemeClr val="dk1"/>
              </a:solidFill>
              <a:latin typeface="Arial"/>
              <a:ea typeface="Arial"/>
              <a:cs typeface="Arial"/>
              <a:sym typeface="Arial"/>
            </a:endParaRPr>
          </a:p>
          <a:p>
            <a:pPr indent="0" lvl="0" marL="0" marR="35560" rtl="0" algn="r">
              <a:lnSpc>
                <a:spcPct val="100000"/>
              </a:lnSpc>
              <a:spcBef>
                <a:spcPts val="1080"/>
              </a:spcBef>
              <a:spcAft>
                <a:spcPts val="0"/>
              </a:spcAft>
              <a:buNone/>
            </a:pPr>
            <a:r>
              <a:rPr lang="en-US" sz="1800">
                <a:solidFill>
                  <a:srgbClr val="FFFFFF"/>
                </a:solidFill>
                <a:latin typeface="Arial"/>
                <a:ea typeface="Arial"/>
                <a:cs typeface="Arial"/>
                <a:sym typeface="Arial"/>
              </a:rPr>
              <a:t>1	:	0	:	0	:	0</a:t>
            </a:r>
            <a:endParaRPr sz="1800">
              <a:solidFill>
                <a:schemeClr val="dk1"/>
              </a:solidFill>
              <a:latin typeface="Arial"/>
              <a:ea typeface="Arial"/>
              <a:cs typeface="Arial"/>
              <a:sym typeface="Arial"/>
            </a:endParaRPr>
          </a:p>
        </p:txBody>
      </p:sp>
      <p:sp>
        <p:nvSpPr>
          <p:cNvPr id="474" name="Google Shape;474;p20"/>
          <p:cNvSpPr txBox="1"/>
          <p:nvPr/>
        </p:nvSpPr>
        <p:spPr>
          <a:xfrm>
            <a:off x="7039102" y="1458213"/>
            <a:ext cx="2254250" cy="808990"/>
          </a:xfrm>
          <a:prstGeom prst="rect">
            <a:avLst/>
          </a:prstGeom>
          <a:noFill/>
          <a:ln>
            <a:noFill/>
          </a:ln>
        </p:spPr>
        <p:txBody>
          <a:bodyPr anchorCtr="0" anchor="t" bIns="0" lIns="0" spcFirstLastPara="1" rIns="0" wrap="square" tIns="12700">
            <a:spAutoFit/>
          </a:bodyPr>
          <a:lstStyle/>
          <a:p>
            <a:pPr indent="0" lvl="0" marL="12700" marR="5080" rtl="0" algn="l">
              <a:lnSpc>
                <a:spcPct val="142800"/>
              </a:lnSpc>
              <a:spcBef>
                <a:spcPts val="0"/>
              </a:spcBef>
              <a:spcAft>
                <a:spcPts val="0"/>
              </a:spcAft>
              <a:buNone/>
            </a:pPr>
            <a:r>
              <a:rPr lang="en-US" sz="1800">
                <a:solidFill>
                  <a:srgbClr val="FFFFFF"/>
                </a:solidFill>
                <a:latin typeface="Arial"/>
                <a:ea typeface="Arial"/>
                <a:cs typeface="Arial"/>
                <a:sym typeface="Arial"/>
              </a:rPr>
              <a:t>Bit = true if sign(…) &gt;= 0  Bit = false if sign(…) &lt; 0</a:t>
            </a:r>
            <a:endParaRPr sz="1800">
              <a:solidFill>
                <a:schemeClr val="dk1"/>
              </a:solidFill>
              <a:latin typeface="Arial"/>
              <a:ea typeface="Arial"/>
              <a:cs typeface="Arial"/>
              <a:sym typeface="Arial"/>
            </a:endParaRPr>
          </a:p>
        </p:txBody>
      </p:sp>
      <p:sp>
        <p:nvSpPr>
          <p:cNvPr id="475" name="Google Shape;475;p20"/>
          <p:cNvSpPr txBox="1"/>
          <p:nvPr/>
        </p:nvSpPr>
        <p:spPr>
          <a:xfrm>
            <a:off x="7391400" y="5157215"/>
            <a:ext cx="1054735" cy="376555"/>
          </a:xfrm>
          <a:prstGeom prst="rect">
            <a:avLst/>
          </a:prstGeom>
          <a:solidFill>
            <a:srgbClr val="742117"/>
          </a:solidFill>
          <a:ln cap="flat" cmpd="sng" w="9525">
            <a:solidFill>
              <a:srgbClr val="FF3300"/>
            </a:solidFill>
            <a:prstDash val="solid"/>
            <a:round/>
            <a:headEnd len="sm" w="sm" type="none"/>
            <a:tailEnd len="sm" w="sm" type="none"/>
          </a:ln>
        </p:spPr>
        <p:txBody>
          <a:bodyPr anchorCtr="0" anchor="t" bIns="0" lIns="0" spcFirstLastPara="1" rIns="0" wrap="square" tIns="12050">
            <a:spAutoFit/>
          </a:bodyPr>
          <a:lstStyle/>
          <a:p>
            <a:pPr indent="0" lvl="0" marL="92075" marR="0" rtl="0" algn="l">
              <a:lnSpc>
                <a:spcPct val="100000"/>
              </a:lnSpc>
              <a:spcBef>
                <a:spcPts val="0"/>
              </a:spcBef>
              <a:spcAft>
                <a:spcPts val="0"/>
              </a:spcAft>
              <a:buNone/>
            </a:pPr>
            <a:r>
              <a:rPr lang="en-US" sz="1800">
                <a:solidFill>
                  <a:srgbClr val="FFFFFF"/>
                </a:solidFill>
                <a:latin typeface="Arial"/>
                <a:ea typeface="Arial"/>
                <a:cs typeface="Arial"/>
                <a:sym typeface="Arial"/>
              </a:rPr>
              <a:t>B(-1,7)</a:t>
            </a:r>
            <a:endParaRPr sz="1800">
              <a:solidFill>
                <a:schemeClr val="dk1"/>
              </a:solidFill>
              <a:latin typeface="Arial"/>
              <a:ea typeface="Arial"/>
              <a:cs typeface="Arial"/>
              <a:sym typeface="Arial"/>
            </a:endParaRPr>
          </a:p>
        </p:txBody>
      </p:sp>
      <p:sp>
        <p:nvSpPr>
          <p:cNvPr id="476" name="Google Shape;476;p20"/>
          <p:cNvSpPr/>
          <p:nvPr/>
        </p:nvSpPr>
        <p:spPr>
          <a:xfrm>
            <a:off x="3863340" y="2564892"/>
            <a:ext cx="4897120" cy="4221480"/>
          </a:xfrm>
          <a:custGeom>
            <a:rect b="b" l="l" r="r" t="t"/>
            <a:pathLst>
              <a:path extrusionOk="0" h="4221480" w="4897120">
                <a:moveTo>
                  <a:pt x="0" y="4221480"/>
                </a:moveTo>
                <a:lnTo>
                  <a:pt x="4896612" y="0"/>
                </a:lnTo>
              </a:path>
            </a:pathLst>
          </a:custGeom>
          <a:noFill/>
          <a:ln cap="flat" cmpd="sng" w="57900">
            <a:solidFill>
              <a:srgbClr val="FF33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77" name="Google Shape;477;p20"/>
          <p:cNvSpPr txBox="1"/>
          <p:nvPr/>
        </p:nvSpPr>
        <p:spPr>
          <a:xfrm>
            <a:off x="10790301" y="6294526"/>
            <a:ext cx="167640" cy="208279"/>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200">
                <a:solidFill>
                  <a:srgbClr val="D24717"/>
                </a:solidFill>
                <a:latin typeface="Arial"/>
                <a:ea typeface="Arial"/>
                <a:cs typeface="Arial"/>
                <a:sym typeface="Arial"/>
              </a:rPr>
              <a:t>15</a:t>
            </a:r>
            <a:endParaRPr sz="1200">
              <a:solidFill>
                <a:schemeClr val="dk1"/>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1" name="Shape 481"/>
        <p:cNvGrpSpPr/>
        <p:nvPr/>
      </p:nvGrpSpPr>
      <p:grpSpPr>
        <a:xfrm>
          <a:off x="0" y="0"/>
          <a:ext cx="0" cy="0"/>
          <a:chOff x="0" y="0"/>
          <a:chExt cx="0" cy="0"/>
        </a:xfrm>
      </p:grpSpPr>
      <p:grpSp>
        <p:nvGrpSpPr>
          <p:cNvPr id="482" name="Google Shape;482;p21"/>
          <p:cNvGrpSpPr/>
          <p:nvPr/>
        </p:nvGrpSpPr>
        <p:grpSpPr>
          <a:xfrm>
            <a:off x="0" y="0"/>
            <a:ext cx="12192000" cy="6857998"/>
            <a:chOff x="0" y="0"/>
            <a:chExt cx="12192000" cy="6857998"/>
          </a:xfrm>
        </p:grpSpPr>
        <p:pic>
          <p:nvPicPr>
            <p:cNvPr id="483" name="Google Shape;483;p21"/>
            <p:cNvPicPr preferRelativeResize="0"/>
            <p:nvPr/>
          </p:nvPicPr>
          <p:blipFill rotWithShape="1">
            <a:blip r:embed="rId3">
              <a:alphaModFix/>
            </a:blip>
            <a:srcRect b="0" l="0" r="0" t="0"/>
            <a:stretch/>
          </p:blipFill>
          <p:spPr>
            <a:xfrm>
              <a:off x="0" y="0"/>
              <a:ext cx="12192000" cy="6857998"/>
            </a:xfrm>
            <a:prstGeom prst="rect">
              <a:avLst/>
            </a:prstGeom>
            <a:noFill/>
            <a:ln>
              <a:noFill/>
            </a:ln>
          </p:spPr>
        </p:pic>
        <p:sp>
          <p:nvSpPr>
            <p:cNvPr id="484" name="Google Shape;484;p21"/>
            <p:cNvSpPr/>
            <p:nvPr/>
          </p:nvSpPr>
          <p:spPr>
            <a:xfrm>
              <a:off x="1703832" y="4450079"/>
              <a:ext cx="6301740" cy="76200"/>
            </a:xfrm>
            <a:custGeom>
              <a:rect b="b" l="l" r="r" t="t"/>
              <a:pathLst>
                <a:path extrusionOk="0" h="76200" w="6301740">
                  <a:moveTo>
                    <a:pt x="6225540" y="0"/>
                  </a:moveTo>
                  <a:lnTo>
                    <a:pt x="6225540" y="76200"/>
                  </a:lnTo>
                  <a:lnTo>
                    <a:pt x="6289040" y="44450"/>
                  </a:lnTo>
                  <a:lnTo>
                    <a:pt x="6238240" y="44450"/>
                  </a:lnTo>
                  <a:lnTo>
                    <a:pt x="6238240" y="31750"/>
                  </a:lnTo>
                  <a:lnTo>
                    <a:pt x="6289040" y="31750"/>
                  </a:lnTo>
                  <a:lnTo>
                    <a:pt x="6225540" y="0"/>
                  </a:lnTo>
                  <a:close/>
                </a:path>
                <a:path extrusionOk="0" h="76200" w="6301740">
                  <a:moveTo>
                    <a:pt x="6225540" y="31750"/>
                  </a:moveTo>
                  <a:lnTo>
                    <a:pt x="0" y="31750"/>
                  </a:lnTo>
                  <a:lnTo>
                    <a:pt x="0" y="44450"/>
                  </a:lnTo>
                  <a:lnTo>
                    <a:pt x="6225540" y="44450"/>
                  </a:lnTo>
                  <a:lnTo>
                    <a:pt x="6225540" y="31750"/>
                  </a:lnTo>
                  <a:close/>
                </a:path>
                <a:path extrusionOk="0" h="76200" w="6301740">
                  <a:moveTo>
                    <a:pt x="6289040" y="31750"/>
                  </a:moveTo>
                  <a:lnTo>
                    <a:pt x="6238240" y="31750"/>
                  </a:lnTo>
                  <a:lnTo>
                    <a:pt x="6238240" y="44450"/>
                  </a:lnTo>
                  <a:lnTo>
                    <a:pt x="6289040" y="44450"/>
                  </a:lnTo>
                  <a:lnTo>
                    <a:pt x="6301740" y="38100"/>
                  </a:lnTo>
                  <a:lnTo>
                    <a:pt x="6289040" y="3175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85" name="Google Shape;485;p21"/>
            <p:cNvSpPr/>
            <p:nvPr/>
          </p:nvSpPr>
          <p:spPr>
            <a:xfrm>
              <a:off x="3380232" y="4422647"/>
              <a:ext cx="2072639" cy="127000"/>
            </a:xfrm>
            <a:custGeom>
              <a:rect b="b" l="l" r="r" t="t"/>
              <a:pathLst>
                <a:path extrusionOk="0" h="127000" w="2072639">
                  <a:moveTo>
                    <a:pt x="1461515" y="0"/>
                  </a:moveTo>
                  <a:lnTo>
                    <a:pt x="1461515" y="126491"/>
                  </a:lnTo>
                </a:path>
                <a:path extrusionOk="0" h="127000" w="2072639">
                  <a:moveTo>
                    <a:pt x="1764791" y="0"/>
                  </a:moveTo>
                  <a:lnTo>
                    <a:pt x="1764791" y="126491"/>
                  </a:lnTo>
                </a:path>
                <a:path extrusionOk="0" h="127000" w="2072639">
                  <a:moveTo>
                    <a:pt x="2072639" y="0"/>
                  </a:moveTo>
                  <a:lnTo>
                    <a:pt x="2072639" y="126491"/>
                  </a:lnTo>
                </a:path>
                <a:path extrusionOk="0" h="127000" w="2072639">
                  <a:moveTo>
                    <a:pt x="883919" y="0"/>
                  </a:moveTo>
                  <a:lnTo>
                    <a:pt x="883919" y="126491"/>
                  </a:lnTo>
                </a:path>
                <a:path extrusionOk="0" h="127000" w="2072639">
                  <a:moveTo>
                    <a:pt x="609600" y="0"/>
                  </a:moveTo>
                  <a:lnTo>
                    <a:pt x="609600" y="126491"/>
                  </a:lnTo>
                </a:path>
                <a:path extrusionOk="0" h="127000" w="2072639">
                  <a:moveTo>
                    <a:pt x="304800" y="0"/>
                  </a:moveTo>
                  <a:lnTo>
                    <a:pt x="304800" y="126491"/>
                  </a:lnTo>
                </a:path>
                <a:path extrusionOk="0" h="127000" w="2072639">
                  <a:moveTo>
                    <a:pt x="0" y="0"/>
                  </a:moveTo>
                  <a:lnTo>
                    <a:pt x="0" y="126491"/>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86" name="Google Shape;486;p21"/>
            <p:cNvSpPr/>
            <p:nvPr/>
          </p:nvSpPr>
          <p:spPr>
            <a:xfrm>
              <a:off x="3685794" y="2716529"/>
              <a:ext cx="1460500" cy="1496695"/>
            </a:xfrm>
            <a:custGeom>
              <a:rect b="b" l="l" r="r" t="t"/>
              <a:pathLst>
                <a:path extrusionOk="0" h="1496695" w="1460500">
                  <a:moveTo>
                    <a:pt x="1459991" y="0"/>
                  </a:moveTo>
                  <a:lnTo>
                    <a:pt x="0" y="0"/>
                  </a:lnTo>
                  <a:lnTo>
                    <a:pt x="0" y="1496568"/>
                  </a:lnTo>
                  <a:lnTo>
                    <a:pt x="1459991" y="1496568"/>
                  </a:lnTo>
                  <a:lnTo>
                    <a:pt x="1459991" y="0"/>
                  </a:lnTo>
                  <a:close/>
                </a:path>
              </a:pathLst>
            </a:custGeom>
            <a:solidFill>
              <a:srgbClr val="9B2C1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87" name="Google Shape;487;p21"/>
            <p:cNvSpPr/>
            <p:nvPr/>
          </p:nvSpPr>
          <p:spPr>
            <a:xfrm>
              <a:off x="3685794" y="2716529"/>
              <a:ext cx="1460500" cy="1496695"/>
            </a:xfrm>
            <a:custGeom>
              <a:rect b="b" l="l" r="r" t="t"/>
              <a:pathLst>
                <a:path extrusionOk="0" h="1496695" w="1460500">
                  <a:moveTo>
                    <a:pt x="0" y="1496568"/>
                  </a:moveTo>
                  <a:lnTo>
                    <a:pt x="1459991" y="1496568"/>
                  </a:lnTo>
                  <a:lnTo>
                    <a:pt x="1459991" y="0"/>
                  </a:lnTo>
                  <a:lnTo>
                    <a:pt x="0" y="0"/>
                  </a:lnTo>
                  <a:lnTo>
                    <a:pt x="0" y="1496568"/>
                  </a:lnTo>
                  <a:close/>
                </a:path>
              </a:pathLst>
            </a:custGeom>
            <a:noFill/>
            <a:ln cap="flat" cmpd="sng" w="381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88" name="Google Shape;488;p21"/>
            <p:cNvSpPr/>
            <p:nvPr/>
          </p:nvSpPr>
          <p:spPr>
            <a:xfrm>
              <a:off x="4465320" y="1295400"/>
              <a:ext cx="132715" cy="3782695"/>
            </a:xfrm>
            <a:custGeom>
              <a:rect b="b" l="l" r="r" t="t"/>
              <a:pathLst>
                <a:path extrusionOk="0" h="3782695" w="132714">
                  <a:moveTo>
                    <a:pt x="12191" y="2916936"/>
                  </a:moveTo>
                  <a:lnTo>
                    <a:pt x="132587" y="2916936"/>
                  </a:lnTo>
                </a:path>
                <a:path extrusionOk="0" h="3782695" w="132714">
                  <a:moveTo>
                    <a:pt x="12191" y="2622804"/>
                  </a:moveTo>
                  <a:lnTo>
                    <a:pt x="132587" y="2622804"/>
                  </a:lnTo>
                </a:path>
                <a:path extrusionOk="0" h="3782695" w="132714">
                  <a:moveTo>
                    <a:pt x="12191" y="2305812"/>
                  </a:moveTo>
                  <a:lnTo>
                    <a:pt x="132587" y="2305812"/>
                  </a:lnTo>
                </a:path>
                <a:path extrusionOk="0" h="3782695" w="132714">
                  <a:moveTo>
                    <a:pt x="12191" y="2023872"/>
                  </a:moveTo>
                  <a:lnTo>
                    <a:pt x="132587" y="2023872"/>
                  </a:lnTo>
                </a:path>
                <a:path extrusionOk="0" h="3782695" w="132714">
                  <a:moveTo>
                    <a:pt x="0" y="1719072"/>
                  </a:moveTo>
                  <a:lnTo>
                    <a:pt x="120395" y="1719072"/>
                  </a:lnTo>
                </a:path>
                <a:path extrusionOk="0" h="3782695" w="132714">
                  <a:moveTo>
                    <a:pt x="12191" y="1420367"/>
                  </a:moveTo>
                  <a:lnTo>
                    <a:pt x="132587" y="1420367"/>
                  </a:lnTo>
                </a:path>
                <a:path extrusionOk="0" h="3782695" w="132714">
                  <a:moveTo>
                    <a:pt x="12191" y="1104900"/>
                  </a:moveTo>
                  <a:lnTo>
                    <a:pt x="132587" y="1104900"/>
                  </a:lnTo>
                </a:path>
                <a:path extrusionOk="0" h="3782695" w="132714">
                  <a:moveTo>
                    <a:pt x="12191" y="851915"/>
                  </a:moveTo>
                  <a:lnTo>
                    <a:pt x="132587" y="851915"/>
                  </a:lnTo>
                </a:path>
                <a:path extrusionOk="0" h="3782695" w="132714">
                  <a:moveTo>
                    <a:pt x="12191" y="566927"/>
                  </a:moveTo>
                  <a:lnTo>
                    <a:pt x="132587" y="566927"/>
                  </a:lnTo>
                </a:path>
                <a:path extrusionOk="0" h="3782695" w="132714">
                  <a:moveTo>
                    <a:pt x="12191" y="281939"/>
                  </a:moveTo>
                  <a:lnTo>
                    <a:pt x="132587" y="281939"/>
                  </a:lnTo>
                </a:path>
                <a:path extrusionOk="0" h="3782695" w="132714">
                  <a:moveTo>
                    <a:pt x="12191" y="0"/>
                  </a:moveTo>
                  <a:lnTo>
                    <a:pt x="132587" y="0"/>
                  </a:lnTo>
                </a:path>
                <a:path extrusionOk="0" h="3782695" w="132714">
                  <a:moveTo>
                    <a:pt x="12191" y="3493007"/>
                  </a:moveTo>
                  <a:lnTo>
                    <a:pt x="132587" y="3493007"/>
                  </a:lnTo>
                </a:path>
                <a:path extrusionOk="0" h="3782695" w="132714">
                  <a:moveTo>
                    <a:pt x="12191" y="3782568"/>
                  </a:moveTo>
                  <a:lnTo>
                    <a:pt x="132587" y="3782568"/>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89" name="Google Shape;489;p21"/>
            <p:cNvSpPr/>
            <p:nvPr/>
          </p:nvSpPr>
          <p:spPr>
            <a:xfrm>
              <a:off x="4597908" y="3601211"/>
              <a:ext cx="852169" cy="1477010"/>
            </a:xfrm>
            <a:custGeom>
              <a:rect b="b" l="l" r="r" t="t"/>
              <a:pathLst>
                <a:path extrusionOk="0" h="1477010" w="852170">
                  <a:moveTo>
                    <a:pt x="60959" y="0"/>
                  </a:moveTo>
                  <a:lnTo>
                    <a:pt x="851915" y="0"/>
                  </a:lnTo>
                </a:path>
                <a:path extrusionOk="0" h="1477010" w="852170">
                  <a:moveTo>
                    <a:pt x="851915" y="64007"/>
                  </a:moveTo>
                  <a:lnTo>
                    <a:pt x="851915" y="886968"/>
                  </a:lnTo>
                </a:path>
                <a:path extrusionOk="0" h="1477010" w="852170">
                  <a:moveTo>
                    <a:pt x="0" y="1476756"/>
                  </a:moveTo>
                  <a:lnTo>
                    <a:pt x="243839" y="1476756"/>
                  </a:lnTo>
                </a:path>
                <a:path extrusionOk="0" h="1477010" w="852170">
                  <a:moveTo>
                    <a:pt x="243839" y="947927"/>
                  </a:moveTo>
                  <a:lnTo>
                    <a:pt x="243839" y="1455420"/>
                  </a:lnTo>
                </a:path>
                <a:path extrusionOk="0" h="1477010" w="852170">
                  <a:moveTo>
                    <a:pt x="60959" y="316992"/>
                  </a:moveTo>
                  <a:lnTo>
                    <a:pt x="243839" y="316992"/>
                  </a:lnTo>
                </a:path>
              </a:pathLst>
            </a:custGeom>
            <a:noFill/>
            <a:ln cap="flat" cmpd="sng" w="9525">
              <a:solidFill>
                <a:srgbClr val="000000"/>
              </a:solidFill>
              <a:prstDash val="dash"/>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90" name="Google Shape;490;p21"/>
            <p:cNvSpPr/>
            <p:nvPr/>
          </p:nvSpPr>
          <p:spPr>
            <a:xfrm>
              <a:off x="3380994" y="2401061"/>
              <a:ext cx="852169" cy="1518285"/>
            </a:xfrm>
            <a:custGeom>
              <a:rect b="b" l="l" r="r" t="t"/>
              <a:pathLst>
                <a:path extrusionOk="0" h="1518285" w="852170">
                  <a:moveTo>
                    <a:pt x="0" y="1517904"/>
                  </a:moveTo>
                  <a:lnTo>
                    <a:pt x="851915" y="0"/>
                  </a:lnTo>
                </a:path>
              </a:pathLst>
            </a:custGeom>
            <a:noFill/>
            <a:ln cap="flat" cmpd="sng" w="380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491" name="Google Shape;491;p21"/>
          <p:cNvSpPr txBox="1"/>
          <p:nvPr/>
        </p:nvSpPr>
        <p:spPr>
          <a:xfrm>
            <a:off x="2934970" y="3910329"/>
            <a:ext cx="685800"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800">
                <a:solidFill>
                  <a:srgbClr val="FFFFFF"/>
                </a:solidFill>
                <a:latin typeface="Arial"/>
                <a:ea typeface="Arial"/>
                <a:cs typeface="Arial"/>
                <a:sym typeface="Arial"/>
              </a:rPr>
              <a:t>A:0001</a:t>
            </a:r>
            <a:endParaRPr sz="1800">
              <a:solidFill>
                <a:schemeClr val="dk1"/>
              </a:solidFill>
              <a:latin typeface="Arial"/>
              <a:ea typeface="Arial"/>
              <a:cs typeface="Arial"/>
              <a:sym typeface="Arial"/>
            </a:endParaRPr>
          </a:p>
        </p:txBody>
      </p:sp>
      <p:sp>
        <p:nvSpPr>
          <p:cNvPr id="492" name="Google Shape;492;p21"/>
          <p:cNvSpPr txBox="1"/>
          <p:nvPr/>
        </p:nvSpPr>
        <p:spPr>
          <a:xfrm>
            <a:off x="4068571" y="1992248"/>
            <a:ext cx="676275"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800">
                <a:solidFill>
                  <a:srgbClr val="FFFFFF"/>
                </a:solidFill>
                <a:latin typeface="Arial"/>
                <a:ea typeface="Arial"/>
                <a:cs typeface="Arial"/>
                <a:sym typeface="Arial"/>
              </a:rPr>
              <a:t>B:1000</a:t>
            </a:r>
            <a:endParaRPr sz="1800">
              <a:solidFill>
                <a:schemeClr val="dk1"/>
              </a:solidFill>
              <a:latin typeface="Arial"/>
              <a:ea typeface="Arial"/>
              <a:cs typeface="Arial"/>
              <a:sym typeface="Arial"/>
            </a:endParaRPr>
          </a:p>
        </p:txBody>
      </p:sp>
      <p:grpSp>
        <p:nvGrpSpPr>
          <p:cNvPr id="493" name="Google Shape;493;p21"/>
          <p:cNvGrpSpPr/>
          <p:nvPr/>
        </p:nvGrpSpPr>
        <p:grpSpPr>
          <a:xfrm>
            <a:off x="2102357" y="691895"/>
            <a:ext cx="4991100" cy="5185410"/>
            <a:chOff x="2102357" y="691895"/>
            <a:chExt cx="4991100" cy="5185410"/>
          </a:xfrm>
        </p:grpSpPr>
        <p:sp>
          <p:nvSpPr>
            <p:cNvPr id="494" name="Google Shape;494;p21"/>
            <p:cNvSpPr/>
            <p:nvPr/>
          </p:nvSpPr>
          <p:spPr>
            <a:xfrm>
              <a:off x="4498847" y="691895"/>
              <a:ext cx="76200" cy="4932045"/>
            </a:xfrm>
            <a:custGeom>
              <a:rect b="b" l="l" r="r" t="t"/>
              <a:pathLst>
                <a:path extrusionOk="0" h="4932045" w="76200">
                  <a:moveTo>
                    <a:pt x="44450" y="63500"/>
                  </a:moveTo>
                  <a:lnTo>
                    <a:pt x="31750" y="63500"/>
                  </a:lnTo>
                  <a:lnTo>
                    <a:pt x="31750" y="4931664"/>
                  </a:lnTo>
                  <a:lnTo>
                    <a:pt x="44450" y="4931664"/>
                  </a:lnTo>
                  <a:lnTo>
                    <a:pt x="44450" y="63500"/>
                  </a:lnTo>
                  <a:close/>
                </a:path>
                <a:path extrusionOk="0" h="4932045" w="76200">
                  <a:moveTo>
                    <a:pt x="38100" y="0"/>
                  </a:moveTo>
                  <a:lnTo>
                    <a:pt x="0" y="76200"/>
                  </a:lnTo>
                  <a:lnTo>
                    <a:pt x="31750" y="76200"/>
                  </a:lnTo>
                  <a:lnTo>
                    <a:pt x="31750" y="63500"/>
                  </a:lnTo>
                  <a:lnTo>
                    <a:pt x="69850" y="63500"/>
                  </a:lnTo>
                  <a:lnTo>
                    <a:pt x="38100" y="0"/>
                  </a:lnTo>
                  <a:close/>
                </a:path>
                <a:path extrusionOk="0" h="4932045" w="76200">
                  <a:moveTo>
                    <a:pt x="69850" y="63500"/>
                  </a:moveTo>
                  <a:lnTo>
                    <a:pt x="44450" y="63500"/>
                  </a:lnTo>
                  <a:lnTo>
                    <a:pt x="44450" y="76200"/>
                  </a:lnTo>
                  <a:lnTo>
                    <a:pt x="76200" y="76200"/>
                  </a:lnTo>
                  <a:lnTo>
                    <a:pt x="69850" y="6350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pic>
          <p:nvPicPr>
            <p:cNvPr id="495" name="Google Shape;495;p21"/>
            <p:cNvPicPr preferRelativeResize="0"/>
            <p:nvPr/>
          </p:nvPicPr>
          <p:blipFill rotWithShape="1">
            <a:blip r:embed="rId4">
              <a:alphaModFix/>
            </a:blip>
            <a:srcRect b="0" l="0" r="0" t="0"/>
            <a:stretch/>
          </p:blipFill>
          <p:spPr>
            <a:xfrm>
              <a:off x="4498847" y="4451604"/>
              <a:ext cx="70103" cy="74676"/>
            </a:xfrm>
            <a:prstGeom prst="rect">
              <a:avLst/>
            </a:prstGeom>
            <a:noFill/>
            <a:ln>
              <a:noFill/>
            </a:ln>
          </p:spPr>
        </p:pic>
        <p:sp>
          <p:nvSpPr>
            <p:cNvPr id="496" name="Google Shape;496;p21"/>
            <p:cNvSpPr/>
            <p:nvPr/>
          </p:nvSpPr>
          <p:spPr>
            <a:xfrm>
              <a:off x="2955035" y="4233672"/>
              <a:ext cx="730250" cy="0"/>
            </a:xfrm>
            <a:custGeom>
              <a:rect b="b" l="l" r="r" t="t"/>
              <a:pathLst>
                <a:path extrusionOk="0" h="120000" w="730250">
                  <a:moveTo>
                    <a:pt x="0" y="0"/>
                  </a:moveTo>
                  <a:lnTo>
                    <a:pt x="729996" y="0"/>
                  </a:lnTo>
                </a:path>
              </a:pathLst>
            </a:custGeom>
            <a:noFill/>
            <a:ln cap="flat" cmpd="sng" w="9525">
              <a:solidFill>
                <a:srgbClr val="000000"/>
              </a:solidFill>
              <a:prstDash val="dash"/>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97" name="Google Shape;497;p21"/>
            <p:cNvSpPr/>
            <p:nvPr/>
          </p:nvSpPr>
          <p:spPr>
            <a:xfrm>
              <a:off x="2102357" y="947165"/>
              <a:ext cx="4991100" cy="4930140"/>
            </a:xfrm>
            <a:custGeom>
              <a:rect b="b" l="l" r="r" t="t"/>
              <a:pathLst>
                <a:path extrusionOk="0" h="4930140" w="4991100">
                  <a:moveTo>
                    <a:pt x="0" y="1769364"/>
                  </a:moveTo>
                  <a:lnTo>
                    <a:pt x="4991100" y="1769364"/>
                  </a:lnTo>
                </a:path>
                <a:path extrusionOk="0" h="4930140" w="4991100">
                  <a:moveTo>
                    <a:pt x="0" y="3285744"/>
                  </a:moveTo>
                  <a:lnTo>
                    <a:pt x="4991100" y="3285744"/>
                  </a:lnTo>
                </a:path>
                <a:path extrusionOk="0" h="4930140" w="4991100">
                  <a:moveTo>
                    <a:pt x="1583436" y="0"/>
                  </a:moveTo>
                  <a:lnTo>
                    <a:pt x="1583436" y="4930140"/>
                  </a:lnTo>
                </a:path>
                <a:path extrusionOk="0" h="4930140" w="4991100">
                  <a:moveTo>
                    <a:pt x="3043428" y="0"/>
                  </a:moveTo>
                  <a:lnTo>
                    <a:pt x="3043428" y="4930140"/>
                  </a:lnTo>
                </a:path>
              </a:pathLst>
            </a:custGeom>
            <a:noFill/>
            <a:ln cap="flat" cmpd="sng" w="28950">
              <a:solidFill>
                <a:srgbClr val="000000"/>
              </a:solidFill>
              <a:prstDash val="lgDash"/>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498" name="Google Shape;498;p21"/>
          <p:cNvSpPr txBox="1"/>
          <p:nvPr/>
        </p:nvSpPr>
        <p:spPr>
          <a:xfrm>
            <a:off x="5167376" y="186944"/>
            <a:ext cx="3890010"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800">
                <a:solidFill>
                  <a:srgbClr val="FFFFFF"/>
                </a:solidFill>
                <a:latin typeface="Arial"/>
                <a:ea typeface="Arial"/>
                <a:cs typeface="Arial"/>
                <a:sym typeface="Arial"/>
              </a:rPr>
              <a:t>Summery of </a:t>
            </a:r>
            <a:r>
              <a:rPr lang="en-US" sz="1400">
                <a:solidFill>
                  <a:srgbClr val="FFFFFF"/>
                </a:solidFill>
                <a:latin typeface="Arial"/>
                <a:ea typeface="Arial"/>
                <a:cs typeface="Arial"/>
                <a:sym typeface="Arial"/>
              </a:rPr>
              <a:t>endpoint codes </a:t>
            </a:r>
            <a:r>
              <a:rPr lang="en-US" sz="1800">
                <a:solidFill>
                  <a:srgbClr val="FFFFFF"/>
                </a:solidFill>
                <a:latin typeface="Arial"/>
                <a:ea typeface="Arial"/>
                <a:cs typeface="Arial"/>
                <a:sym typeface="Arial"/>
              </a:rPr>
              <a:t>to the last point</a:t>
            </a:r>
            <a:endParaRPr sz="1800">
              <a:solidFill>
                <a:schemeClr val="dk1"/>
              </a:solidFill>
              <a:latin typeface="Arial"/>
              <a:ea typeface="Arial"/>
              <a:cs typeface="Arial"/>
              <a:sym typeface="Arial"/>
            </a:endParaRPr>
          </a:p>
        </p:txBody>
      </p:sp>
      <p:sp>
        <p:nvSpPr>
          <p:cNvPr id="499" name="Google Shape;499;p21"/>
          <p:cNvSpPr txBox="1"/>
          <p:nvPr/>
        </p:nvSpPr>
        <p:spPr>
          <a:xfrm>
            <a:off x="7192771" y="5621528"/>
            <a:ext cx="4235450"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800">
                <a:solidFill>
                  <a:srgbClr val="FFFFFF"/>
                </a:solidFill>
                <a:latin typeface="Arial"/>
                <a:ea typeface="Arial"/>
                <a:cs typeface="Arial"/>
                <a:sym typeface="Arial"/>
              </a:rPr>
              <a:t>A AND B = (0001) &amp; (1000) = 0000	</a:t>
            </a:r>
            <a:r>
              <a:rPr lang="en-US" sz="1800">
                <a:solidFill>
                  <a:srgbClr val="FFFFFF"/>
                </a:solidFill>
                <a:latin typeface="Noto Sans Symbols"/>
                <a:ea typeface="Noto Sans Symbols"/>
                <a:cs typeface="Noto Sans Symbols"/>
                <a:sym typeface="Noto Sans Symbols"/>
              </a:rPr>
              <a:t>🡺</a:t>
            </a:r>
            <a:r>
              <a:rPr lang="en-US" sz="1800">
                <a:solidFill>
                  <a:srgbClr val="FFFFFF"/>
                </a:solidFill>
                <a:latin typeface="Times New Roman"/>
                <a:ea typeface="Times New Roman"/>
                <a:cs typeface="Times New Roman"/>
                <a:sym typeface="Times New Roman"/>
              </a:rPr>
              <a:t> </a:t>
            </a:r>
            <a:r>
              <a:rPr lang="en-US" sz="1800">
                <a:solidFill>
                  <a:srgbClr val="FFFFFF"/>
                </a:solidFill>
                <a:latin typeface="Arial"/>
                <a:ea typeface="Arial"/>
                <a:cs typeface="Arial"/>
                <a:sym typeface="Arial"/>
              </a:rPr>
              <a:t>Maybe</a:t>
            </a:r>
            <a:endParaRPr sz="1800">
              <a:solidFill>
                <a:schemeClr val="dk1"/>
              </a:solidFill>
              <a:latin typeface="Arial"/>
              <a:ea typeface="Arial"/>
              <a:cs typeface="Arial"/>
              <a:sym typeface="Arial"/>
            </a:endParaRPr>
          </a:p>
        </p:txBody>
      </p:sp>
      <p:sp>
        <p:nvSpPr>
          <p:cNvPr id="500" name="Google Shape;500;p21"/>
          <p:cNvSpPr txBox="1"/>
          <p:nvPr/>
        </p:nvSpPr>
        <p:spPr>
          <a:xfrm>
            <a:off x="10784205" y="6294526"/>
            <a:ext cx="174625" cy="208279"/>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200">
                <a:solidFill>
                  <a:srgbClr val="D24717"/>
                </a:solidFill>
                <a:latin typeface="Arial"/>
                <a:ea typeface="Arial"/>
                <a:cs typeface="Arial"/>
                <a:sym typeface="Arial"/>
              </a:rPr>
              <a:t>16</a:t>
            </a:r>
            <a:endParaRPr sz="1200">
              <a:solidFill>
                <a:schemeClr val="dk1"/>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4" name="Shape 504"/>
        <p:cNvGrpSpPr/>
        <p:nvPr/>
      </p:nvGrpSpPr>
      <p:grpSpPr>
        <a:xfrm>
          <a:off x="0" y="0"/>
          <a:ext cx="0" cy="0"/>
          <a:chOff x="0" y="0"/>
          <a:chExt cx="0" cy="0"/>
        </a:xfrm>
      </p:grpSpPr>
      <p:grpSp>
        <p:nvGrpSpPr>
          <p:cNvPr id="505" name="Google Shape;505;p22"/>
          <p:cNvGrpSpPr/>
          <p:nvPr/>
        </p:nvGrpSpPr>
        <p:grpSpPr>
          <a:xfrm>
            <a:off x="0" y="0"/>
            <a:ext cx="12192000" cy="6857998"/>
            <a:chOff x="0" y="0"/>
            <a:chExt cx="12192000" cy="6857998"/>
          </a:xfrm>
        </p:grpSpPr>
        <p:pic>
          <p:nvPicPr>
            <p:cNvPr id="506" name="Google Shape;506;p22"/>
            <p:cNvPicPr preferRelativeResize="0"/>
            <p:nvPr/>
          </p:nvPicPr>
          <p:blipFill rotWithShape="1">
            <a:blip r:embed="rId3">
              <a:alphaModFix/>
            </a:blip>
            <a:srcRect b="0" l="0" r="0" t="0"/>
            <a:stretch/>
          </p:blipFill>
          <p:spPr>
            <a:xfrm>
              <a:off x="0" y="0"/>
              <a:ext cx="12192000" cy="6857998"/>
            </a:xfrm>
            <a:prstGeom prst="rect">
              <a:avLst/>
            </a:prstGeom>
            <a:noFill/>
            <a:ln>
              <a:noFill/>
            </a:ln>
          </p:spPr>
        </p:pic>
        <p:sp>
          <p:nvSpPr>
            <p:cNvPr id="507" name="Google Shape;507;p22"/>
            <p:cNvSpPr/>
            <p:nvPr/>
          </p:nvSpPr>
          <p:spPr>
            <a:xfrm>
              <a:off x="134112" y="4198620"/>
              <a:ext cx="6303645" cy="76200"/>
            </a:xfrm>
            <a:custGeom>
              <a:rect b="b" l="l" r="r" t="t"/>
              <a:pathLst>
                <a:path extrusionOk="0" h="76200" w="6303645">
                  <a:moveTo>
                    <a:pt x="6227064" y="0"/>
                  </a:moveTo>
                  <a:lnTo>
                    <a:pt x="6227064" y="76199"/>
                  </a:lnTo>
                  <a:lnTo>
                    <a:pt x="6290564" y="44449"/>
                  </a:lnTo>
                  <a:lnTo>
                    <a:pt x="6239764" y="44449"/>
                  </a:lnTo>
                  <a:lnTo>
                    <a:pt x="6239764" y="31749"/>
                  </a:lnTo>
                  <a:lnTo>
                    <a:pt x="6290564" y="31749"/>
                  </a:lnTo>
                  <a:lnTo>
                    <a:pt x="6227064" y="0"/>
                  </a:lnTo>
                  <a:close/>
                </a:path>
                <a:path extrusionOk="0" h="76200" w="6303645">
                  <a:moveTo>
                    <a:pt x="6227064" y="31749"/>
                  </a:moveTo>
                  <a:lnTo>
                    <a:pt x="0" y="31749"/>
                  </a:lnTo>
                  <a:lnTo>
                    <a:pt x="0" y="44449"/>
                  </a:lnTo>
                  <a:lnTo>
                    <a:pt x="6227064" y="44449"/>
                  </a:lnTo>
                  <a:lnTo>
                    <a:pt x="6227064" y="31749"/>
                  </a:lnTo>
                  <a:close/>
                </a:path>
                <a:path extrusionOk="0" h="76200" w="6303645">
                  <a:moveTo>
                    <a:pt x="6290564" y="31749"/>
                  </a:moveTo>
                  <a:lnTo>
                    <a:pt x="6239764" y="31749"/>
                  </a:lnTo>
                  <a:lnTo>
                    <a:pt x="6239764" y="44449"/>
                  </a:lnTo>
                  <a:lnTo>
                    <a:pt x="6290564" y="44449"/>
                  </a:lnTo>
                  <a:lnTo>
                    <a:pt x="6303264" y="38099"/>
                  </a:lnTo>
                  <a:lnTo>
                    <a:pt x="6290564" y="31749"/>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08" name="Google Shape;508;p22"/>
            <p:cNvSpPr/>
            <p:nvPr/>
          </p:nvSpPr>
          <p:spPr>
            <a:xfrm>
              <a:off x="2183892" y="4043171"/>
              <a:ext cx="2072639" cy="127000"/>
            </a:xfrm>
            <a:custGeom>
              <a:rect b="b" l="l" r="r" t="t"/>
              <a:pathLst>
                <a:path extrusionOk="0" h="127000" w="2072639">
                  <a:moveTo>
                    <a:pt x="1461516" y="0"/>
                  </a:moveTo>
                  <a:lnTo>
                    <a:pt x="1461516" y="126491"/>
                  </a:lnTo>
                </a:path>
                <a:path extrusionOk="0" h="127000" w="2072639">
                  <a:moveTo>
                    <a:pt x="1764792" y="0"/>
                  </a:moveTo>
                  <a:lnTo>
                    <a:pt x="1764792" y="126491"/>
                  </a:lnTo>
                </a:path>
                <a:path extrusionOk="0" h="127000" w="2072639">
                  <a:moveTo>
                    <a:pt x="2072640" y="0"/>
                  </a:moveTo>
                  <a:lnTo>
                    <a:pt x="2072640" y="126491"/>
                  </a:lnTo>
                </a:path>
                <a:path extrusionOk="0" h="127000" w="2072639">
                  <a:moveTo>
                    <a:pt x="883919" y="0"/>
                  </a:moveTo>
                  <a:lnTo>
                    <a:pt x="883919" y="126491"/>
                  </a:lnTo>
                </a:path>
                <a:path extrusionOk="0" h="127000" w="2072639">
                  <a:moveTo>
                    <a:pt x="609600" y="0"/>
                  </a:moveTo>
                  <a:lnTo>
                    <a:pt x="609600" y="126491"/>
                  </a:lnTo>
                </a:path>
                <a:path extrusionOk="0" h="127000" w="2072639">
                  <a:moveTo>
                    <a:pt x="304800" y="0"/>
                  </a:moveTo>
                  <a:lnTo>
                    <a:pt x="304800" y="126491"/>
                  </a:lnTo>
                </a:path>
                <a:path extrusionOk="0" h="127000" w="2072639">
                  <a:moveTo>
                    <a:pt x="0" y="0"/>
                  </a:moveTo>
                  <a:lnTo>
                    <a:pt x="0" y="126491"/>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09" name="Google Shape;509;p22"/>
            <p:cNvSpPr/>
            <p:nvPr/>
          </p:nvSpPr>
          <p:spPr>
            <a:xfrm>
              <a:off x="2489454" y="2337054"/>
              <a:ext cx="1460500" cy="1495425"/>
            </a:xfrm>
            <a:custGeom>
              <a:rect b="b" l="l" r="r" t="t"/>
              <a:pathLst>
                <a:path extrusionOk="0" h="1495425" w="1460500">
                  <a:moveTo>
                    <a:pt x="1459992" y="0"/>
                  </a:moveTo>
                  <a:lnTo>
                    <a:pt x="0" y="0"/>
                  </a:lnTo>
                  <a:lnTo>
                    <a:pt x="0" y="1495044"/>
                  </a:lnTo>
                  <a:lnTo>
                    <a:pt x="1459992" y="1495044"/>
                  </a:lnTo>
                  <a:lnTo>
                    <a:pt x="1459992" y="0"/>
                  </a:lnTo>
                  <a:close/>
                </a:path>
              </a:pathLst>
            </a:custGeom>
            <a:solidFill>
              <a:srgbClr val="9B2C1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10" name="Google Shape;510;p22"/>
            <p:cNvSpPr/>
            <p:nvPr/>
          </p:nvSpPr>
          <p:spPr>
            <a:xfrm>
              <a:off x="2489454" y="2337054"/>
              <a:ext cx="1460500" cy="1495425"/>
            </a:xfrm>
            <a:custGeom>
              <a:rect b="b" l="l" r="r" t="t"/>
              <a:pathLst>
                <a:path extrusionOk="0" h="1495425" w="1460500">
                  <a:moveTo>
                    <a:pt x="0" y="1495044"/>
                  </a:moveTo>
                  <a:lnTo>
                    <a:pt x="1459992" y="1495044"/>
                  </a:lnTo>
                  <a:lnTo>
                    <a:pt x="1459992" y="0"/>
                  </a:lnTo>
                  <a:lnTo>
                    <a:pt x="0" y="0"/>
                  </a:lnTo>
                  <a:lnTo>
                    <a:pt x="0" y="1495044"/>
                  </a:lnTo>
                  <a:close/>
                </a:path>
              </a:pathLst>
            </a:custGeom>
            <a:noFill/>
            <a:ln cap="flat" cmpd="sng" w="381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11" name="Google Shape;511;p22"/>
            <p:cNvSpPr/>
            <p:nvPr/>
          </p:nvSpPr>
          <p:spPr>
            <a:xfrm>
              <a:off x="3268979" y="915924"/>
              <a:ext cx="132715" cy="3782695"/>
            </a:xfrm>
            <a:custGeom>
              <a:rect b="b" l="l" r="r" t="t"/>
              <a:pathLst>
                <a:path extrusionOk="0" h="3782695" w="132714">
                  <a:moveTo>
                    <a:pt x="12192" y="2915412"/>
                  </a:moveTo>
                  <a:lnTo>
                    <a:pt x="132587" y="2915412"/>
                  </a:lnTo>
                </a:path>
                <a:path extrusionOk="0" h="3782695" w="132714">
                  <a:moveTo>
                    <a:pt x="12192" y="2622804"/>
                  </a:moveTo>
                  <a:lnTo>
                    <a:pt x="132587" y="2622804"/>
                  </a:lnTo>
                </a:path>
                <a:path extrusionOk="0" h="3782695" w="132714">
                  <a:moveTo>
                    <a:pt x="12192" y="2304288"/>
                  </a:moveTo>
                  <a:lnTo>
                    <a:pt x="132587" y="2304288"/>
                  </a:lnTo>
                </a:path>
                <a:path extrusionOk="0" h="3782695" w="132714">
                  <a:moveTo>
                    <a:pt x="12192" y="2023872"/>
                  </a:moveTo>
                  <a:lnTo>
                    <a:pt x="132587" y="2023872"/>
                  </a:lnTo>
                </a:path>
                <a:path extrusionOk="0" h="3782695" w="132714">
                  <a:moveTo>
                    <a:pt x="0" y="1719072"/>
                  </a:moveTo>
                  <a:lnTo>
                    <a:pt x="121920" y="1719072"/>
                  </a:lnTo>
                </a:path>
                <a:path extrusionOk="0" h="3782695" w="132714">
                  <a:moveTo>
                    <a:pt x="12192" y="1420367"/>
                  </a:moveTo>
                  <a:lnTo>
                    <a:pt x="132587" y="1420367"/>
                  </a:lnTo>
                </a:path>
                <a:path extrusionOk="0" h="3782695" w="132714">
                  <a:moveTo>
                    <a:pt x="12192" y="1104900"/>
                  </a:moveTo>
                  <a:lnTo>
                    <a:pt x="132587" y="1104900"/>
                  </a:lnTo>
                </a:path>
                <a:path extrusionOk="0" h="3782695" w="132714">
                  <a:moveTo>
                    <a:pt x="12192" y="851915"/>
                  </a:moveTo>
                  <a:lnTo>
                    <a:pt x="132587" y="851915"/>
                  </a:lnTo>
                </a:path>
                <a:path extrusionOk="0" h="3782695" w="132714">
                  <a:moveTo>
                    <a:pt x="12192" y="566927"/>
                  </a:moveTo>
                  <a:lnTo>
                    <a:pt x="132587" y="566927"/>
                  </a:lnTo>
                </a:path>
                <a:path extrusionOk="0" h="3782695" w="132714">
                  <a:moveTo>
                    <a:pt x="12192" y="281939"/>
                  </a:moveTo>
                  <a:lnTo>
                    <a:pt x="132587" y="281939"/>
                  </a:lnTo>
                </a:path>
                <a:path extrusionOk="0" h="3782695" w="132714">
                  <a:moveTo>
                    <a:pt x="12192" y="0"/>
                  </a:moveTo>
                  <a:lnTo>
                    <a:pt x="132587" y="0"/>
                  </a:lnTo>
                </a:path>
                <a:path extrusionOk="0" h="3782695" w="132714">
                  <a:moveTo>
                    <a:pt x="12192" y="3493007"/>
                  </a:moveTo>
                  <a:lnTo>
                    <a:pt x="132587" y="3493007"/>
                  </a:lnTo>
                </a:path>
                <a:path extrusionOk="0" h="3782695" w="132714">
                  <a:moveTo>
                    <a:pt x="12192" y="3782568"/>
                  </a:moveTo>
                  <a:lnTo>
                    <a:pt x="132587" y="3782568"/>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12" name="Google Shape;512;p22"/>
            <p:cNvSpPr/>
            <p:nvPr/>
          </p:nvSpPr>
          <p:spPr>
            <a:xfrm>
              <a:off x="2184654" y="2021585"/>
              <a:ext cx="852169" cy="1518285"/>
            </a:xfrm>
            <a:custGeom>
              <a:rect b="b" l="l" r="r" t="t"/>
              <a:pathLst>
                <a:path extrusionOk="0" h="1518285" w="852169">
                  <a:moveTo>
                    <a:pt x="0" y="1517903"/>
                  </a:moveTo>
                  <a:lnTo>
                    <a:pt x="851915" y="0"/>
                  </a:lnTo>
                </a:path>
              </a:pathLst>
            </a:custGeom>
            <a:noFill/>
            <a:ln cap="flat" cmpd="sng" w="380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513" name="Google Shape;513;p22"/>
          <p:cNvSpPr txBox="1"/>
          <p:nvPr/>
        </p:nvSpPr>
        <p:spPr>
          <a:xfrm>
            <a:off x="1739010" y="3530600"/>
            <a:ext cx="2191385"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800">
                <a:solidFill>
                  <a:srgbClr val="FFFFFF"/>
                </a:solidFill>
                <a:latin typeface="Arial"/>
                <a:ea typeface="Arial"/>
                <a:cs typeface="Arial"/>
                <a:sym typeface="Arial"/>
              </a:rPr>
              <a:t>A(-4,2):0001</a:t>
            </a:r>
            <a:endParaRPr sz="1800">
              <a:solidFill>
                <a:schemeClr val="dk1"/>
              </a:solidFill>
              <a:latin typeface="Arial"/>
              <a:ea typeface="Arial"/>
              <a:cs typeface="Arial"/>
              <a:sym typeface="Arial"/>
            </a:endParaRPr>
          </a:p>
        </p:txBody>
      </p:sp>
      <p:sp>
        <p:nvSpPr>
          <p:cNvPr id="514" name="Google Shape;514;p22"/>
          <p:cNvSpPr txBox="1"/>
          <p:nvPr/>
        </p:nvSpPr>
        <p:spPr>
          <a:xfrm>
            <a:off x="2872485" y="1760346"/>
            <a:ext cx="1149985"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800">
                <a:solidFill>
                  <a:srgbClr val="FFFFFF"/>
                </a:solidFill>
                <a:latin typeface="Arial"/>
                <a:ea typeface="Arial"/>
                <a:cs typeface="Arial"/>
                <a:sym typeface="Arial"/>
              </a:rPr>
              <a:t>B(-1,7):1000</a:t>
            </a:r>
            <a:endParaRPr sz="1800">
              <a:solidFill>
                <a:schemeClr val="dk1"/>
              </a:solidFill>
              <a:latin typeface="Arial"/>
              <a:ea typeface="Arial"/>
              <a:cs typeface="Arial"/>
              <a:sym typeface="Arial"/>
            </a:endParaRPr>
          </a:p>
        </p:txBody>
      </p:sp>
      <p:grpSp>
        <p:nvGrpSpPr>
          <p:cNvPr id="515" name="Google Shape;515;p22"/>
          <p:cNvGrpSpPr/>
          <p:nvPr/>
        </p:nvGrpSpPr>
        <p:grpSpPr>
          <a:xfrm>
            <a:off x="906018" y="312420"/>
            <a:ext cx="7887461" cy="5185410"/>
            <a:chOff x="906018" y="312420"/>
            <a:chExt cx="7887461" cy="5185410"/>
          </a:xfrm>
        </p:grpSpPr>
        <p:sp>
          <p:nvSpPr>
            <p:cNvPr id="516" name="Google Shape;516;p22"/>
            <p:cNvSpPr/>
            <p:nvPr/>
          </p:nvSpPr>
          <p:spPr>
            <a:xfrm>
              <a:off x="3302508" y="312420"/>
              <a:ext cx="76200" cy="4930140"/>
            </a:xfrm>
            <a:custGeom>
              <a:rect b="b" l="l" r="r" t="t"/>
              <a:pathLst>
                <a:path extrusionOk="0" h="4930140" w="76200">
                  <a:moveTo>
                    <a:pt x="44450" y="63500"/>
                  </a:moveTo>
                  <a:lnTo>
                    <a:pt x="31750" y="63500"/>
                  </a:lnTo>
                  <a:lnTo>
                    <a:pt x="31750" y="4930140"/>
                  </a:lnTo>
                  <a:lnTo>
                    <a:pt x="44450" y="4930140"/>
                  </a:lnTo>
                  <a:lnTo>
                    <a:pt x="44450" y="63500"/>
                  </a:lnTo>
                  <a:close/>
                </a:path>
                <a:path extrusionOk="0" h="4930140" w="76200">
                  <a:moveTo>
                    <a:pt x="38100" y="0"/>
                  </a:moveTo>
                  <a:lnTo>
                    <a:pt x="0" y="76200"/>
                  </a:lnTo>
                  <a:lnTo>
                    <a:pt x="31750" y="76200"/>
                  </a:lnTo>
                  <a:lnTo>
                    <a:pt x="31750" y="63500"/>
                  </a:lnTo>
                  <a:lnTo>
                    <a:pt x="69850" y="63500"/>
                  </a:lnTo>
                  <a:lnTo>
                    <a:pt x="38100" y="0"/>
                  </a:lnTo>
                  <a:close/>
                </a:path>
                <a:path extrusionOk="0" h="4930140" w="76200">
                  <a:moveTo>
                    <a:pt x="69850" y="63500"/>
                  </a:moveTo>
                  <a:lnTo>
                    <a:pt x="44450" y="63500"/>
                  </a:lnTo>
                  <a:lnTo>
                    <a:pt x="44450" y="76200"/>
                  </a:lnTo>
                  <a:lnTo>
                    <a:pt x="76200" y="76200"/>
                  </a:lnTo>
                  <a:lnTo>
                    <a:pt x="69850" y="6350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pic>
          <p:nvPicPr>
            <p:cNvPr id="517" name="Google Shape;517;p22"/>
            <p:cNvPicPr preferRelativeResize="0"/>
            <p:nvPr/>
          </p:nvPicPr>
          <p:blipFill rotWithShape="1">
            <a:blip r:embed="rId4">
              <a:alphaModFix/>
            </a:blip>
            <a:srcRect b="0" l="0" r="0" t="0"/>
            <a:stretch/>
          </p:blipFill>
          <p:spPr>
            <a:xfrm>
              <a:off x="3302508" y="4072128"/>
              <a:ext cx="70104" cy="74676"/>
            </a:xfrm>
            <a:prstGeom prst="rect">
              <a:avLst/>
            </a:prstGeom>
            <a:noFill/>
            <a:ln>
              <a:noFill/>
            </a:ln>
          </p:spPr>
        </p:pic>
        <p:sp>
          <p:nvSpPr>
            <p:cNvPr id="518" name="Google Shape;518;p22"/>
            <p:cNvSpPr/>
            <p:nvPr/>
          </p:nvSpPr>
          <p:spPr>
            <a:xfrm>
              <a:off x="1758696" y="3854196"/>
              <a:ext cx="730250" cy="0"/>
            </a:xfrm>
            <a:custGeom>
              <a:rect b="b" l="l" r="r" t="t"/>
              <a:pathLst>
                <a:path extrusionOk="0" h="120000" w="730250">
                  <a:moveTo>
                    <a:pt x="0" y="0"/>
                  </a:moveTo>
                  <a:lnTo>
                    <a:pt x="729996" y="0"/>
                  </a:lnTo>
                </a:path>
              </a:pathLst>
            </a:custGeom>
            <a:noFill/>
            <a:ln cap="flat" cmpd="sng" w="9525">
              <a:solidFill>
                <a:srgbClr val="000000"/>
              </a:solidFill>
              <a:prstDash val="dash"/>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19" name="Google Shape;519;p22"/>
            <p:cNvSpPr/>
            <p:nvPr/>
          </p:nvSpPr>
          <p:spPr>
            <a:xfrm>
              <a:off x="906018" y="567690"/>
              <a:ext cx="4991100" cy="4930140"/>
            </a:xfrm>
            <a:custGeom>
              <a:rect b="b" l="l" r="r" t="t"/>
              <a:pathLst>
                <a:path extrusionOk="0" h="4930140" w="4991100">
                  <a:moveTo>
                    <a:pt x="0" y="1769364"/>
                  </a:moveTo>
                  <a:lnTo>
                    <a:pt x="4991100" y="1769364"/>
                  </a:lnTo>
                </a:path>
                <a:path extrusionOk="0" h="4930140" w="4991100">
                  <a:moveTo>
                    <a:pt x="0" y="3285744"/>
                  </a:moveTo>
                  <a:lnTo>
                    <a:pt x="4991100" y="3285744"/>
                  </a:lnTo>
                </a:path>
                <a:path extrusionOk="0" h="4930140" w="4991100">
                  <a:moveTo>
                    <a:pt x="1583436" y="0"/>
                  </a:moveTo>
                  <a:lnTo>
                    <a:pt x="1583436" y="4930140"/>
                  </a:lnTo>
                </a:path>
                <a:path extrusionOk="0" h="4930140" w="4991100">
                  <a:moveTo>
                    <a:pt x="3043428" y="0"/>
                  </a:moveTo>
                  <a:lnTo>
                    <a:pt x="3043428" y="4930140"/>
                  </a:lnTo>
                </a:path>
              </a:pathLst>
            </a:custGeom>
            <a:noFill/>
            <a:ln cap="flat" cmpd="sng" w="28950">
              <a:solidFill>
                <a:srgbClr val="000000"/>
              </a:solidFill>
              <a:prstDash val="lgDash"/>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pic>
          <p:nvPicPr>
            <p:cNvPr id="520" name="Google Shape;520;p22"/>
            <p:cNvPicPr preferRelativeResize="0"/>
            <p:nvPr/>
          </p:nvPicPr>
          <p:blipFill rotWithShape="1">
            <a:blip r:embed="rId5">
              <a:alphaModFix/>
            </a:blip>
            <a:srcRect b="0" l="0" r="0" t="0"/>
            <a:stretch/>
          </p:blipFill>
          <p:spPr>
            <a:xfrm>
              <a:off x="7082028" y="1484375"/>
              <a:ext cx="1467612" cy="53339"/>
            </a:xfrm>
            <a:prstGeom prst="rect">
              <a:avLst/>
            </a:prstGeom>
            <a:noFill/>
            <a:ln>
              <a:noFill/>
            </a:ln>
          </p:spPr>
        </p:pic>
        <p:sp>
          <p:nvSpPr>
            <p:cNvPr id="521" name="Google Shape;521;p22"/>
            <p:cNvSpPr/>
            <p:nvPr/>
          </p:nvSpPr>
          <p:spPr>
            <a:xfrm>
              <a:off x="7089013" y="1491995"/>
              <a:ext cx="1424940" cy="10795"/>
            </a:xfrm>
            <a:custGeom>
              <a:rect b="b" l="l" r="r" t="t"/>
              <a:pathLst>
                <a:path extrusionOk="0" h="10794" w="1424940">
                  <a:moveTo>
                    <a:pt x="1424939" y="0"/>
                  </a:moveTo>
                  <a:lnTo>
                    <a:pt x="0" y="0"/>
                  </a:lnTo>
                  <a:lnTo>
                    <a:pt x="0" y="10667"/>
                  </a:lnTo>
                  <a:lnTo>
                    <a:pt x="1424939" y="10667"/>
                  </a:lnTo>
                  <a:lnTo>
                    <a:pt x="1424939"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pic>
          <p:nvPicPr>
            <p:cNvPr id="522" name="Google Shape;522;p22"/>
            <p:cNvPicPr preferRelativeResize="0"/>
            <p:nvPr/>
          </p:nvPicPr>
          <p:blipFill rotWithShape="1">
            <a:blip r:embed="rId6">
              <a:alphaModFix/>
            </a:blip>
            <a:srcRect b="0" l="0" r="0" t="0"/>
            <a:stretch/>
          </p:blipFill>
          <p:spPr>
            <a:xfrm>
              <a:off x="6838188" y="1002792"/>
              <a:ext cx="813816" cy="896112"/>
            </a:xfrm>
            <a:prstGeom prst="rect">
              <a:avLst/>
            </a:prstGeom>
            <a:noFill/>
            <a:ln>
              <a:noFill/>
            </a:ln>
          </p:spPr>
        </p:pic>
        <p:pic>
          <p:nvPicPr>
            <p:cNvPr id="523" name="Google Shape;523;p22"/>
            <p:cNvPicPr preferRelativeResize="0"/>
            <p:nvPr/>
          </p:nvPicPr>
          <p:blipFill rotWithShape="1">
            <a:blip r:embed="rId7">
              <a:alphaModFix/>
            </a:blip>
            <a:srcRect b="0" l="0" r="0" t="0"/>
            <a:stretch/>
          </p:blipFill>
          <p:spPr>
            <a:xfrm>
              <a:off x="7121652" y="1002792"/>
              <a:ext cx="620268" cy="896112"/>
            </a:xfrm>
            <a:prstGeom prst="rect">
              <a:avLst/>
            </a:prstGeom>
            <a:noFill/>
            <a:ln>
              <a:noFill/>
            </a:ln>
          </p:spPr>
        </p:pic>
        <p:pic>
          <p:nvPicPr>
            <p:cNvPr id="524" name="Google Shape;524;p22"/>
            <p:cNvPicPr preferRelativeResize="0"/>
            <p:nvPr/>
          </p:nvPicPr>
          <p:blipFill rotWithShape="1">
            <a:blip r:embed="rId8">
              <a:alphaModFix/>
            </a:blip>
            <a:srcRect b="0" l="0" r="0" t="0"/>
            <a:stretch/>
          </p:blipFill>
          <p:spPr>
            <a:xfrm>
              <a:off x="7211567" y="1002792"/>
              <a:ext cx="1581912" cy="896112"/>
            </a:xfrm>
            <a:prstGeom prst="rect">
              <a:avLst/>
            </a:prstGeom>
            <a:noFill/>
            <a:ln>
              <a:noFill/>
            </a:ln>
          </p:spPr>
        </p:pic>
      </p:grpSp>
      <p:sp>
        <p:nvSpPr>
          <p:cNvPr id="525" name="Google Shape;525;p22"/>
          <p:cNvSpPr txBox="1"/>
          <p:nvPr/>
        </p:nvSpPr>
        <p:spPr>
          <a:xfrm>
            <a:off x="7077202" y="988810"/>
            <a:ext cx="4413250" cy="888365"/>
          </a:xfrm>
          <a:prstGeom prst="rect">
            <a:avLst/>
          </a:prstGeom>
          <a:noFill/>
          <a:ln>
            <a:noFill/>
          </a:ln>
        </p:spPr>
        <p:txBody>
          <a:bodyPr anchorCtr="0" anchor="t" bIns="0" lIns="0" spcFirstLastPara="1" rIns="0" wrap="square" tIns="40625">
            <a:spAutoFit/>
          </a:bodyPr>
          <a:lstStyle/>
          <a:p>
            <a:pPr indent="0" lvl="0" marL="12700" marR="5080" rtl="0" algn="l">
              <a:lnSpc>
                <a:spcPct val="107400"/>
              </a:lnSpc>
              <a:spcBef>
                <a:spcPts val="0"/>
              </a:spcBef>
              <a:spcAft>
                <a:spcPts val="0"/>
              </a:spcAft>
              <a:buNone/>
            </a:pPr>
            <a:r>
              <a:rPr b="1" lang="en-US" sz="3200">
                <a:solidFill>
                  <a:srgbClr val="FFFFFF"/>
                </a:solidFill>
                <a:latin typeface="Times New Roman"/>
                <a:ea typeface="Times New Roman"/>
                <a:cs typeface="Times New Roman"/>
                <a:sym typeface="Times New Roman"/>
              </a:rPr>
              <a:t>A(-4,2):0001 </a:t>
            </a:r>
            <a:r>
              <a:rPr lang="en-US" sz="1800">
                <a:solidFill>
                  <a:srgbClr val="FFFFFF"/>
                </a:solidFill>
                <a:latin typeface="Arial"/>
                <a:ea typeface="Arial"/>
                <a:cs typeface="Arial"/>
                <a:sym typeface="Arial"/>
              </a:rPr>
              <a:t>The first bit is true that the line  was cut at the left edge.</a:t>
            </a:r>
            <a:endParaRPr sz="1800">
              <a:solidFill>
                <a:schemeClr val="dk1"/>
              </a:solidFill>
              <a:latin typeface="Arial"/>
              <a:ea typeface="Arial"/>
              <a:cs typeface="Arial"/>
              <a:sym typeface="Arial"/>
            </a:endParaRPr>
          </a:p>
        </p:txBody>
      </p:sp>
      <p:grpSp>
        <p:nvGrpSpPr>
          <p:cNvPr id="526" name="Google Shape;526;p22"/>
          <p:cNvGrpSpPr/>
          <p:nvPr/>
        </p:nvGrpSpPr>
        <p:grpSpPr>
          <a:xfrm>
            <a:off x="1758695" y="5628132"/>
            <a:ext cx="3947160" cy="932815"/>
            <a:chOff x="1758695" y="5628132"/>
            <a:chExt cx="3947160" cy="932815"/>
          </a:xfrm>
        </p:grpSpPr>
        <p:sp>
          <p:nvSpPr>
            <p:cNvPr id="527" name="Google Shape;527;p22"/>
            <p:cNvSpPr/>
            <p:nvPr/>
          </p:nvSpPr>
          <p:spPr>
            <a:xfrm>
              <a:off x="1758695" y="5628132"/>
              <a:ext cx="3947160" cy="932815"/>
            </a:xfrm>
            <a:custGeom>
              <a:rect b="b" l="l" r="r" t="t"/>
              <a:pathLst>
                <a:path extrusionOk="0" h="932815" w="3947160">
                  <a:moveTo>
                    <a:pt x="3947159" y="0"/>
                  </a:moveTo>
                  <a:lnTo>
                    <a:pt x="0" y="0"/>
                  </a:lnTo>
                  <a:lnTo>
                    <a:pt x="0" y="932688"/>
                  </a:lnTo>
                  <a:lnTo>
                    <a:pt x="3947159" y="932688"/>
                  </a:lnTo>
                  <a:lnTo>
                    <a:pt x="3947159"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28" name="Google Shape;528;p22"/>
            <p:cNvSpPr/>
            <p:nvPr/>
          </p:nvSpPr>
          <p:spPr>
            <a:xfrm>
              <a:off x="2384038" y="6067142"/>
              <a:ext cx="3264535" cy="0"/>
            </a:xfrm>
            <a:custGeom>
              <a:rect b="b" l="l" r="r" t="t"/>
              <a:pathLst>
                <a:path extrusionOk="0" h="120000" w="3264535">
                  <a:moveTo>
                    <a:pt x="0" y="0"/>
                  </a:moveTo>
                  <a:lnTo>
                    <a:pt x="1150418" y="0"/>
                  </a:lnTo>
                </a:path>
                <a:path extrusionOk="0" h="120000" w="3264535">
                  <a:moveTo>
                    <a:pt x="1499898" y="0"/>
                  </a:moveTo>
                  <a:lnTo>
                    <a:pt x="2731699" y="0"/>
                  </a:lnTo>
                </a:path>
                <a:path extrusionOk="0" h="120000" w="3264535">
                  <a:moveTo>
                    <a:pt x="3081217" y="0"/>
                  </a:moveTo>
                  <a:lnTo>
                    <a:pt x="3264541" y="0"/>
                  </a:lnTo>
                </a:path>
              </a:pathLst>
            </a:custGeom>
            <a:noFill/>
            <a:ln cap="flat" cmpd="sng" w="13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529" name="Google Shape;529;p22"/>
          <p:cNvSpPr txBox="1"/>
          <p:nvPr/>
        </p:nvSpPr>
        <p:spPr>
          <a:xfrm>
            <a:off x="5190421" y="5807497"/>
            <a:ext cx="206375" cy="421005"/>
          </a:xfrm>
          <a:prstGeom prst="rect">
            <a:avLst/>
          </a:prstGeom>
          <a:noFill/>
          <a:ln>
            <a:noFill/>
          </a:ln>
        </p:spPr>
        <p:txBody>
          <a:bodyPr anchorCtr="0" anchor="t" bIns="0" lIns="0" spcFirstLastPara="1" rIns="0" wrap="square" tIns="11425">
            <a:spAutoFit/>
          </a:bodyPr>
          <a:lstStyle/>
          <a:p>
            <a:pPr indent="0" lvl="0" marL="12700" marR="0" rtl="0" algn="l">
              <a:lnSpc>
                <a:spcPct val="100000"/>
              </a:lnSpc>
              <a:spcBef>
                <a:spcPts val="0"/>
              </a:spcBef>
              <a:spcAft>
                <a:spcPts val="0"/>
              </a:spcAft>
              <a:buNone/>
            </a:pPr>
            <a:r>
              <a:rPr lang="en-US" sz="2600">
                <a:solidFill>
                  <a:schemeClr val="dk1"/>
                </a:solidFill>
                <a:latin typeface="Noto Sans Symbols"/>
                <a:ea typeface="Noto Sans Symbols"/>
                <a:cs typeface="Noto Sans Symbols"/>
                <a:sym typeface="Noto Sans Symbols"/>
              </a:rPr>
              <a:t>=</a:t>
            </a:r>
            <a:endParaRPr sz="2600">
              <a:solidFill>
                <a:schemeClr val="dk1"/>
              </a:solidFill>
              <a:latin typeface="Noto Sans Symbols"/>
              <a:ea typeface="Noto Sans Symbols"/>
              <a:cs typeface="Noto Sans Symbols"/>
              <a:sym typeface="Noto Sans Symbols"/>
            </a:endParaRPr>
          </a:p>
        </p:txBody>
      </p:sp>
      <p:sp>
        <p:nvSpPr>
          <p:cNvPr id="530" name="Google Shape;530;p22"/>
          <p:cNvSpPr txBox="1"/>
          <p:nvPr/>
        </p:nvSpPr>
        <p:spPr>
          <a:xfrm>
            <a:off x="3609131" y="5807497"/>
            <a:ext cx="206375" cy="421005"/>
          </a:xfrm>
          <a:prstGeom prst="rect">
            <a:avLst/>
          </a:prstGeom>
          <a:noFill/>
          <a:ln>
            <a:noFill/>
          </a:ln>
        </p:spPr>
        <p:txBody>
          <a:bodyPr anchorCtr="0" anchor="t" bIns="0" lIns="0" spcFirstLastPara="1" rIns="0" wrap="square" tIns="11425">
            <a:spAutoFit/>
          </a:bodyPr>
          <a:lstStyle/>
          <a:p>
            <a:pPr indent="0" lvl="0" marL="12700" marR="0" rtl="0" algn="l">
              <a:lnSpc>
                <a:spcPct val="100000"/>
              </a:lnSpc>
              <a:spcBef>
                <a:spcPts val="0"/>
              </a:spcBef>
              <a:spcAft>
                <a:spcPts val="0"/>
              </a:spcAft>
              <a:buNone/>
            </a:pPr>
            <a:r>
              <a:rPr lang="en-US" sz="2600">
                <a:solidFill>
                  <a:schemeClr val="dk1"/>
                </a:solidFill>
                <a:latin typeface="Noto Sans Symbols"/>
                <a:ea typeface="Noto Sans Symbols"/>
                <a:cs typeface="Noto Sans Symbols"/>
                <a:sym typeface="Noto Sans Symbols"/>
              </a:rPr>
              <a:t>=</a:t>
            </a:r>
            <a:endParaRPr sz="2600">
              <a:solidFill>
                <a:schemeClr val="dk1"/>
              </a:solidFill>
              <a:latin typeface="Noto Sans Symbols"/>
              <a:ea typeface="Noto Sans Symbols"/>
              <a:cs typeface="Noto Sans Symbols"/>
              <a:sym typeface="Noto Sans Symbols"/>
            </a:endParaRPr>
          </a:p>
        </p:txBody>
      </p:sp>
      <p:sp>
        <p:nvSpPr>
          <p:cNvPr id="531" name="Google Shape;531;p22"/>
          <p:cNvSpPr txBox="1"/>
          <p:nvPr/>
        </p:nvSpPr>
        <p:spPr>
          <a:xfrm>
            <a:off x="2921709" y="6064730"/>
            <a:ext cx="2216785" cy="421005"/>
          </a:xfrm>
          <a:prstGeom prst="rect">
            <a:avLst/>
          </a:prstGeom>
          <a:noFill/>
          <a:ln>
            <a:noFill/>
          </a:ln>
        </p:spPr>
        <p:txBody>
          <a:bodyPr anchorCtr="0" anchor="t" bIns="0" lIns="0" spcFirstLastPara="1" rIns="0" wrap="square" tIns="11425">
            <a:spAutoFit/>
          </a:bodyPr>
          <a:lstStyle/>
          <a:p>
            <a:pPr indent="0" lvl="0" marL="50800" marR="0" rtl="0" algn="l">
              <a:lnSpc>
                <a:spcPct val="100000"/>
              </a:lnSpc>
              <a:spcBef>
                <a:spcPts val="0"/>
              </a:spcBef>
              <a:spcAft>
                <a:spcPts val="0"/>
              </a:spcAft>
              <a:buNone/>
            </a:pPr>
            <a:r>
              <a:rPr lang="en-US" sz="2600">
                <a:solidFill>
                  <a:schemeClr val="dk1"/>
                </a:solidFill>
                <a:latin typeface="Noto Sans Symbols"/>
                <a:ea typeface="Noto Sans Symbols"/>
                <a:cs typeface="Noto Sans Symbols"/>
                <a:sym typeface="Noto Sans Symbols"/>
              </a:rPr>
              <a:t>−</a:t>
            </a:r>
            <a:r>
              <a:rPr lang="en-US" sz="2600">
                <a:solidFill>
                  <a:schemeClr val="dk1"/>
                </a:solidFill>
                <a:latin typeface="Times New Roman"/>
                <a:ea typeface="Times New Roman"/>
                <a:cs typeface="Times New Roman"/>
                <a:sym typeface="Times New Roman"/>
              </a:rPr>
              <a:t> </a:t>
            </a:r>
            <a:r>
              <a:rPr i="1" lang="en-US" sz="2600">
                <a:solidFill>
                  <a:schemeClr val="dk1"/>
                </a:solidFill>
                <a:latin typeface="Times New Roman"/>
                <a:ea typeface="Times New Roman"/>
                <a:cs typeface="Times New Roman"/>
                <a:sym typeface="Times New Roman"/>
              </a:rPr>
              <a:t>x</a:t>
            </a:r>
            <a:r>
              <a:rPr baseline="-25000" lang="en-US" sz="2250">
                <a:solidFill>
                  <a:schemeClr val="dk1"/>
                </a:solidFill>
                <a:latin typeface="Times New Roman"/>
                <a:ea typeface="Times New Roman"/>
                <a:cs typeface="Times New Roman"/>
                <a:sym typeface="Times New Roman"/>
              </a:rPr>
              <a:t>0	</a:t>
            </a:r>
            <a:r>
              <a:rPr lang="en-US" sz="2600">
                <a:solidFill>
                  <a:schemeClr val="dk1"/>
                </a:solidFill>
                <a:latin typeface="Noto Sans Symbols"/>
                <a:ea typeface="Noto Sans Symbols"/>
                <a:cs typeface="Noto Sans Symbols"/>
                <a:sym typeface="Noto Sans Symbols"/>
              </a:rPr>
              <a:t>−</a:t>
            </a:r>
            <a:r>
              <a:rPr lang="en-US" sz="2600">
                <a:solidFill>
                  <a:schemeClr val="dk1"/>
                </a:solidFill>
                <a:latin typeface="Times New Roman"/>
                <a:ea typeface="Times New Roman"/>
                <a:cs typeface="Times New Roman"/>
                <a:sym typeface="Times New Roman"/>
              </a:rPr>
              <a:t>1</a:t>
            </a:r>
            <a:r>
              <a:rPr lang="en-US" sz="2600">
                <a:solidFill>
                  <a:schemeClr val="dk1"/>
                </a:solidFill>
                <a:latin typeface="Noto Sans Symbols"/>
                <a:ea typeface="Noto Sans Symbols"/>
                <a:cs typeface="Noto Sans Symbols"/>
                <a:sym typeface="Noto Sans Symbols"/>
              </a:rPr>
              <a:t>−</a:t>
            </a:r>
            <a:r>
              <a:rPr lang="en-US" sz="2600">
                <a:solidFill>
                  <a:schemeClr val="dk1"/>
                </a:solidFill>
                <a:latin typeface="Times New Roman"/>
                <a:ea typeface="Times New Roman"/>
                <a:cs typeface="Times New Roman"/>
                <a:sym typeface="Times New Roman"/>
              </a:rPr>
              <a:t> (</a:t>
            </a:r>
            <a:r>
              <a:rPr lang="en-US" sz="2600">
                <a:solidFill>
                  <a:schemeClr val="dk1"/>
                </a:solidFill>
                <a:latin typeface="Noto Sans Symbols"/>
                <a:ea typeface="Noto Sans Symbols"/>
                <a:cs typeface="Noto Sans Symbols"/>
                <a:sym typeface="Noto Sans Symbols"/>
              </a:rPr>
              <a:t>−</a:t>
            </a:r>
            <a:r>
              <a:rPr lang="en-US" sz="2600">
                <a:solidFill>
                  <a:schemeClr val="dk1"/>
                </a:solidFill>
                <a:latin typeface="Times New Roman"/>
                <a:ea typeface="Times New Roman"/>
                <a:cs typeface="Times New Roman"/>
                <a:sym typeface="Times New Roman"/>
              </a:rPr>
              <a:t>4)</a:t>
            </a:r>
            <a:endParaRPr sz="2600">
              <a:solidFill>
                <a:schemeClr val="dk1"/>
              </a:solidFill>
              <a:latin typeface="Times New Roman"/>
              <a:ea typeface="Times New Roman"/>
              <a:cs typeface="Times New Roman"/>
              <a:sym typeface="Times New Roman"/>
            </a:endParaRPr>
          </a:p>
        </p:txBody>
      </p:sp>
      <p:sp>
        <p:nvSpPr>
          <p:cNvPr id="532" name="Google Shape;532;p22"/>
          <p:cNvSpPr txBox="1"/>
          <p:nvPr/>
        </p:nvSpPr>
        <p:spPr>
          <a:xfrm>
            <a:off x="2921709" y="5530393"/>
            <a:ext cx="2760980" cy="955040"/>
          </a:xfrm>
          <a:prstGeom prst="rect">
            <a:avLst/>
          </a:prstGeom>
          <a:noFill/>
          <a:ln>
            <a:noFill/>
          </a:ln>
        </p:spPr>
        <p:txBody>
          <a:bodyPr anchorCtr="0" anchor="t" bIns="0" lIns="0" spcFirstLastPara="1" rIns="0" wrap="square" tIns="81275">
            <a:spAutoFit/>
          </a:bodyPr>
          <a:lstStyle/>
          <a:p>
            <a:pPr indent="0" lvl="0" marL="50800" marR="0" rtl="0" algn="l">
              <a:lnSpc>
                <a:spcPct val="100000"/>
              </a:lnSpc>
              <a:spcBef>
                <a:spcPts val="0"/>
              </a:spcBef>
              <a:spcAft>
                <a:spcPts val="0"/>
              </a:spcAft>
              <a:buNone/>
            </a:pPr>
            <a:r>
              <a:rPr lang="en-US" sz="2600">
                <a:solidFill>
                  <a:schemeClr val="dk1"/>
                </a:solidFill>
                <a:latin typeface="Noto Sans Symbols"/>
                <a:ea typeface="Noto Sans Symbols"/>
                <a:cs typeface="Noto Sans Symbols"/>
                <a:sym typeface="Noto Sans Symbols"/>
              </a:rPr>
              <a:t>−</a:t>
            </a:r>
            <a:r>
              <a:rPr lang="en-US" sz="2600">
                <a:solidFill>
                  <a:schemeClr val="dk1"/>
                </a:solidFill>
                <a:latin typeface="Times New Roman"/>
                <a:ea typeface="Times New Roman"/>
                <a:cs typeface="Times New Roman"/>
                <a:sym typeface="Times New Roman"/>
              </a:rPr>
              <a:t> </a:t>
            </a:r>
            <a:r>
              <a:rPr i="1" lang="en-US" sz="2600">
                <a:solidFill>
                  <a:schemeClr val="dk1"/>
                </a:solidFill>
                <a:latin typeface="Times New Roman"/>
                <a:ea typeface="Times New Roman"/>
                <a:cs typeface="Times New Roman"/>
                <a:sym typeface="Times New Roman"/>
              </a:rPr>
              <a:t>y</a:t>
            </a:r>
            <a:r>
              <a:rPr baseline="-25000" lang="en-US" sz="2250">
                <a:solidFill>
                  <a:schemeClr val="dk1"/>
                </a:solidFill>
                <a:latin typeface="Times New Roman"/>
                <a:ea typeface="Times New Roman"/>
                <a:cs typeface="Times New Roman"/>
                <a:sym typeface="Times New Roman"/>
              </a:rPr>
              <a:t>0	</a:t>
            </a:r>
            <a:r>
              <a:rPr lang="en-US" sz="2600">
                <a:solidFill>
                  <a:schemeClr val="dk1"/>
                </a:solidFill>
                <a:latin typeface="Times New Roman"/>
                <a:ea typeface="Times New Roman"/>
                <a:cs typeface="Times New Roman"/>
                <a:sym typeface="Times New Roman"/>
              </a:rPr>
              <a:t>7 </a:t>
            </a:r>
            <a:r>
              <a:rPr lang="en-US" sz="2600">
                <a:solidFill>
                  <a:schemeClr val="dk1"/>
                </a:solidFill>
                <a:latin typeface="Noto Sans Symbols"/>
                <a:ea typeface="Noto Sans Symbols"/>
                <a:cs typeface="Noto Sans Symbols"/>
                <a:sym typeface="Noto Sans Symbols"/>
              </a:rPr>
              <a:t>−</a:t>
            </a:r>
            <a:r>
              <a:rPr lang="en-US" sz="2600">
                <a:solidFill>
                  <a:schemeClr val="dk1"/>
                </a:solidFill>
                <a:latin typeface="Times New Roman"/>
                <a:ea typeface="Times New Roman"/>
                <a:cs typeface="Times New Roman"/>
                <a:sym typeface="Times New Roman"/>
              </a:rPr>
              <a:t> 2	5</a:t>
            </a:r>
            <a:endParaRPr sz="2600">
              <a:solidFill>
                <a:schemeClr val="dk1"/>
              </a:solidFill>
              <a:latin typeface="Times New Roman"/>
              <a:ea typeface="Times New Roman"/>
              <a:cs typeface="Times New Roman"/>
              <a:sym typeface="Times New Roman"/>
            </a:endParaRPr>
          </a:p>
          <a:p>
            <a:pPr indent="0" lvl="0" marL="0" marR="30480" rtl="0" algn="r">
              <a:lnSpc>
                <a:spcPct val="100000"/>
              </a:lnSpc>
              <a:spcBef>
                <a:spcPts val="540"/>
              </a:spcBef>
              <a:spcAft>
                <a:spcPts val="0"/>
              </a:spcAft>
              <a:buNone/>
            </a:pPr>
            <a:r>
              <a:rPr lang="en-US" sz="2600">
                <a:solidFill>
                  <a:schemeClr val="dk1"/>
                </a:solidFill>
                <a:latin typeface="Times New Roman"/>
                <a:ea typeface="Times New Roman"/>
                <a:cs typeface="Times New Roman"/>
                <a:sym typeface="Times New Roman"/>
              </a:rPr>
              <a:t>3</a:t>
            </a:r>
            <a:endParaRPr sz="2600">
              <a:solidFill>
                <a:schemeClr val="dk1"/>
              </a:solidFill>
              <a:latin typeface="Times New Roman"/>
              <a:ea typeface="Times New Roman"/>
              <a:cs typeface="Times New Roman"/>
              <a:sym typeface="Times New Roman"/>
            </a:endParaRPr>
          </a:p>
        </p:txBody>
      </p:sp>
      <p:sp>
        <p:nvSpPr>
          <p:cNvPr id="533" name="Google Shape;533;p22"/>
          <p:cNvSpPr txBox="1"/>
          <p:nvPr/>
        </p:nvSpPr>
        <p:spPr>
          <a:xfrm>
            <a:off x="1795685" y="5807497"/>
            <a:ext cx="520065" cy="421005"/>
          </a:xfrm>
          <a:prstGeom prst="rect">
            <a:avLst/>
          </a:prstGeom>
          <a:noFill/>
          <a:ln>
            <a:noFill/>
          </a:ln>
        </p:spPr>
        <p:txBody>
          <a:bodyPr anchorCtr="0" anchor="t" bIns="0" lIns="0" spcFirstLastPara="1" rIns="0" wrap="square" tIns="11425">
            <a:spAutoFit/>
          </a:bodyPr>
          <a:lstStyle/>
          <a:p>
            <a:pPr indent="0" lvl="0" marL="12700" marR="0" rtl="0" algn="l">
              <a:lnSpc>
                <a:spcPct val="100000"/>
              </a:lnSpc>
              <a:spcBef>
                <a:spcPts val="0"/>
              </a:spcBef>
              <a:spcAft>
                <a:spcPts val="0"/>
              </a:spcAft>
              <a:buNone/>
            </a:pPr>
            <a:r>
              <a:rPr i="1" lang="en-US" sz="2600">
                <a:solidFill>
                  <a:schemeClr val="dk1"/>
                </a:solidFill>
                <a:latin typeface="Times New Roman"/>
                <a:ea typeface="Times New Roman"/>
                <a:cs typeface="Times New Roman"/>
                <a:sym typeface="Times New Roman"/>
              </a:rPr>
              <a:t>m </a:t>
            </a:r>
            <a:r>
              <a:rPr lang="en-US" sz="2600">
                <a:solidFill>
                  <a:schemeClr val="dk1"/>
                </a:solidFill>
                <a:latin typeface="Noto Sans Symbols"/>
                <a:ea typeface="Noto Sans Symbols"/>
                <a:cs typeface="Noto Sans Symbols"/>
                <a:sym typeface="Noto Sans Symbols"/>
              </a:rPr>
              <a:t>=</a:t>
            </a:r>
            <a:endParaRPr sz="2600">
              <a:solidFill>
                <a:schemeClr val="dk1"/>
              </a:solidFill>
              <a:latin typeface="Noto Sans Symbols"/>
              <a:ea typeface="Noto Sans Symbols"/>
              <a:cs typeface="Noto Sans Symbols"/>
              <a:sym typeface="Noto Sans Symbols"/>
            </a:endParaRPr>
          </a:p>
        </p:txBody>
      </p:sp>
      <p:sp>
        <p:nvSpPr>
          <p:cNvPr id="534" name="Google Shape;534;p22"/>
          <p:cNvSpPr txBox="1"/>
          <p:nvPr/>
        </p:nvSpPr>
        <p:spPr>
          <a:xfrm>
            <a:off x="2404178" y="6147053"/>
            <a:ext cx="498475" cy="421005"/>
          </a:xfrm>
          <a:prstGeom prst="rect">
            <a:avLst/>
          </a:prstGeom>
          <a:noFill/>
          <a:ln>
            <a:noFill/>
          </a:ln>
        </p:spPr>
        <p:txBody>
          <a:bodyPr anchorCtr="0" anchor="t" bIns="0" lIns="0" spcFirstLastPara="1" rIns="0" wrap="square" tIns="11425">
            <a:spAutoFit/>
          </a:bodyPr>
          <a:lstStyle/>
          <a:p>
            <a:pPr indent="0" lvl="0" marL="38100" marR="0" rtl="0" algn="l">
              <a:lnSpc>
                <a:spcPct val="100000"/>
              </a:lnSpc>
              <a:spcBef>
                <a:spcPts val="0"/>
              </a:spcBef>
              <a:spcAft>
                <a:spcPts val="0"/>
              </a:spcAft>
              <a:buNone/>
            </a:pPr>
            <a:r>
              <a:rPr baseline="30000" i="1" lang="en-US" sz="3900">
                <a:solidFill>
                  <a:schemeClr val="dk1"/>
                </a:solidFill>
                <a:latin typeface="Times New Roman"/>
                <a:ea typeface="Times New Roman"/>
                <a:cs typeface="Times New Roman"/>
                <a:sym typeface="Times New Roman"/>
              </a:rPr>
              <a:t>x</a:t>
            </a:r>
            <a:r>
              <a:rPr i="1" lang="en-US" sz="1500">
                <a:solidFill>
                  <a:schemeClr val="dk1"/>
                </a:solidFill>
                <a:latin typeface="Times New Roman"/>
                <a:ea typeface="Times New Roman"/>
                <a:cs typeface="Times New Roman"/>
                <a:sym typeface="Times New Roman"/>
              </a:rPr>
              <a:t>end</a:t>
            </a:r>
            <a:endParaRPr sz="1500">
              <a:solidFill>
                <a:schemeClr val="dk1"/>
              </a:solidFill>
              <a:latin typeface="Times New Roman"/>
              <a:ea typeface="Times New Roman"/>
              <a:cs typeface="Times New Roman"/>
              <a:sym typeface="Times New Roman"/>
            </a:endParaRPr>
          </a:p>
        </p:txBody>
      </p:sp>
      <p:sp>
        <p:nvSpPr>
          <p:cNvPr id="535" name="Google Shape;535;p22"/>
          <p:cNvSpPr txBox="1"/>
          <p:nvPr/>
        </p:nvSpPr>
        <p:spPr>
          <a:xfrm>
            <a:off x="2399033" y="5681448"/>
            <a:ext cx="503555" cy="421005"/>
          </a:xfrm>
          <a:prstGeom prst="rect">
            <a:avLst/>
          </a:prstGeom>
          <a:noFill/>
          <a:ln>
            <a:noFill/>
          </a:ln>
        </p:spPr>
        <p:txBody>
          <a:bodyPr anchorCtr="0" anchor="t" bIns="0" lIns="0" spcFirstLastPara="1" rIns="0" wrap="square" tIns="11425">
            <a:spAutoFit/>
          </a:bodyPr>
          <a:lstStyle/>
          <a:p>
            <a:pPr indent="0" lvl="0" marL="38100" marR="0" rtl="0" algn="l">
              <a:lnSpc>
                <a:spcPct val="100000"/>
              </a:lnSpc>
              <a:spcBef>
                <a:spcPts val="0"/>
              </a:spcBef>
              <a:spcAft>
                <a:spcPts val="0"/>
              </a:spcAft>
              <a:buNone/>
            </a:pPr>
            <a:r>
              <a:rPr baseline="30000" i="1" lang="en-US" sz="3900">
                <a:solidFill>
                  <a:schemeClr val="dk1"/>
                </a:solidFill>
                <a:latin typeface="Times New Roman"/>
                <a:ea typeface="Times New Roman"/>
                <a:cs typeface="Times New Roman"/>
                <a:sym typeface="Times New Roman"/>
              </a:rPr>
              <a:t>y</a:t>
            </a:r>
            <a:r>
              <a:rPr i="1" lang="en-US" sz="1500">
                <a:solidFill>
                  <a:schemeClr val="dk1"/>
                </a:solidFill>
                <a:latin typeface="Times New Roman"/>
                <a:ea typeface="Times New Roman"/>
                <a:cs typeface="Times New Roman"/>
                <a:sym typeface="Times New Roman"/>
              </a:rPr>
              <a:t>end</a:t>
            </a:r>
            <a:endParaRPr sz="1500">
              <a:solidFill>
                <a:schemeClr val="dk1"/>
              </a:solidFill>
              <a:latin typeface="Times New Roman"/>
              <a:ea typeface="Times New Roman"/>
              <a:cs typeface="Times New Roman"/>
              <a:sym typeface="Times New Roman"/>
            </a:endParaRPr>
          </a:p>
        </p:txBody>
      </p:sp>
      <p:grpSp>
        <p:nvGrpSpPr>
          <p:cNvPr id="536" name="Google Shape;536;p22"/>
          <p:cNvGrpSpPr/>
          <p:nvPr/>
        </p:nvGrpSpPr>
        <p:grpSpPr>
          <a:xfrm>
            <a:off x="2587751" y="3005327"/>
            <a:ext cx="8915401" cy="3061335"/>
            <a:chOff x="2587751" y="3005327"/>
            <a:chExt cx="8915401" cy="3061335"/>
          </a:xfrm>
        </p:grpSpPr>
        <p:sp>
          <p:nvSpPr>
            <p:cNvPr id="537" name="Google Shape;537;p22"/>
            <p:cNvSpPr/>
            <p:nvPr/>
          </p:nvSpPr>
          <p:spPr>
            <a:xfrm>
              <a:off x="2587751" y="3058667"/>
              <a:ext cx="4437380" cy="3007995"/>
            </a:xfrm>
            <a:custGeom>
              <a:rect b="b" l="l" r="r" t="t"/>
              <a:pathLst>
                <a:path extrusionOk="0" h="3007995" w="4437380">
                  <a:moveTo>
                    <a:pt x="66667" y="37486"/>
                  </a:moveTo>
                  <a:lnTo>
                    <a:pt x="59545" y="48020"/>
                  </a:lnTo>
                  <a:lnTo>
                    <a:pt x="4429759" y="3007537"/>
                  </a:lnTo>
                  <a:lnTo>
                    <a:pt x="4436872" y="2997022"/>
                  </a:lnTo>
                  <a:lnTo>
                    <a:pt x="66667" y="37486"/>
                  </a:lnTo>
                  <a:close/>
                </a:path>
                <a:path extrusionOk="0" h="3007995" w="4437380">
                  <a:moveTo>
                    <a:pt x="0" y="0"/>
                  </a:moveTo>
                  <a:lnTo>
                    <a:pt x="41783" y="74295"/>
                  </a:lnTo>
                  <a:lnTo>
                    <a:pt x="59545" y="48020"/>
                  </a:lnTo>
                  <a:lnTo>
                    <a:pt x="49022" y="40894"/>
                  </a:lnTo>
                  <a:lnTo>
                    <a:pt x="56134" y="30353"/>
                  </a:lnTo>
                  <a:lnTo>
                    <a:pt x="71490" y="30353"/>
                  </a:lnTo>
                  <a:lnTo>
                    <a:pt x="84455" y="11176"/>
                  </a:lnTo>
                  <a:lnTo>
                    <a:pt x="0" y="0"/>
                  </a:lnTo>
                  <a:close/>
                </a:path>
                <a:path extrusionOk="0" h="3007995" w="4437380">
                  <a:moveTo>
                    <a:pt x="56134" y="30353"/>
                  </a:moveTo>
                  <a:lnTo>
                    <a:pt x="49022" y="40894"/>
                  </a:lnTo>
                  <a:lnTo>
                    <a:pt x="59545" y="48020"/>
                  </a:lnTo>
                  <a:lnTo>
                    <a:pt x="66667" y="37486"/>
                  </a:lnTo>
                  <a:lnTo>
                    <a:pt x="56134" y="30353"/>
                  </a:lnTo>
                  <a:close/>
                </a:path>
                <a:path extrusionOk="0" h="3007995" w="4437380">
                  <a:moveTo>
                    <a:pt x="71490" y="30353"/>
                  </a:moveTo>
                  <a:lnTo>
                    <a:pt x="56134" y="30353"/>
                  </a:lnTo>
                  <a:lnTo>
                    <a:pt x="66667" y="37486"/>
                  </a:lnTo>
                  <a:lnTo>
                    <a:pt x="71490" y="30353"/>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38" name="Google Shape;538;p22"/>
            <p:cNvSpPr/>
            <p:nvPr/>
          </p:nvSpPr>
          <p:spPr>
            <a:xfrm>
              <a:off x="7121652" y="3005327"/>
              <a:ext cx="4381500" cy="1918970"/>
            </a:xfrm>
            <a:custGeom>
              <a:rect b="b" l="l" r="r" t="t"/>
              <a:pathLst>
                <a:path extrusionOk="0" h="1918970" w="4381500">
                  <a:moveTo>
                    <a:pt x="3086100" y="0"/>
                  </a:moveTo>
                  <a:lnTo>
                    <a:pt x="38100" y="0"/>
                  </a:lnTo>
                  <a:lnTo>
                    <a:pt x="38100" y="594360"/>
                  </a:lnTo>
                  <a:lnTo>
                    <a:pt x="3086100" y="594360"/>
                  </a:lnTo>
                  <a:lnTo>
                    <a:pt x="3086100" y="0"/>
                  </a:lnTo>
                  <a:close/>
                </a:path>
                <a:path extrusionOk="0" h="1918970" w="4381500">
                  <a:moveTo>
                    <a:pt x="4381500" y="847344"/>
                  </a:moveTo>
                  <a:lnTo>
                    <a:pt x="0" y="847344"/>
                  </a:lnTo>
                  <a:lnTo>
                    <a:pt x="0" y="1918716"/>
                  </a:lnTo>
                  <a:lnTo>
                    <a:pt x="4381500" y="1918716"/>
                  </a:lnTo>
                  <a:lnTo>
                    <a:pt x="4381500" y="847344"/>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39" name="Google Shape;539;p22"/>
            <p:cNvSpPr/>
            <p:nvPr/>
          </p:nvSpPr>
          <p:spPr>
            <a:xfrm>
              <a:off x="8530734" y="4405372"/>
              <a:ext cx="2870835" cy="0"/>
            </a:xfrm>
            <a:custGeom>
              <a:rect b="b" l="l" r="r" t="t"/>
              <a:pathLst>
                <a:path extrusionOk="0" h="120000" w="2870834">
                  <a:moveTo>
                    <a:pt x="0" y="0"/>
                  </a:moveTo>
                  <a:lnTo>
                    <a:pt x="250451" y="0"/>
                  </a:lnTo>
                </a:path>
                <a:path extrusionOk="0" h="120000" w="2870834">
                  <a:moveTo>
                    <a:pt x="2458851" y="0"/>
                  </a:moveTo>
                  <a:lnTo>
                    <a:pt x="2870815" y="0"/>
                  </a:lnTo>
                </a:path>
              </a:pathLst>
            </a:custGeom>
            <a:noFill/>
            <a:ln cap="flat" cmpd="sng" w="179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540" name="Google Shape;540;p22"/>
          <p:cNvSpPr txBox="1"/>
          <p:nvPr/>
        </p:nvSpPr>
        <p:spPr>
          <a:xfrm>
            <a:off x="10800968" y="6294526"/>
            <a:ext cx="153670" cy="208279"/>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200">
                <a:solidFill>
                  <a:srgbClr val="D24717"/>
                </a:solidFill>
                <a:latin typeface="Arial"/>
                <a:ea typeface="Arial"/>
                <a:cs typeface="Arial"/>
                <a:sym typeface="Arial"/>
              </a:rPr>
              <a:t>17</a:t>
            </a:r>
            <a:endParaRPr sz="1200">
              <a:solidFill>
                <a:schemeClr val="dk1"/>
              </a:solidFill>
              <a:latin typeface="Arial"/>
              <a:ea typeface="Arial"/>
              <a:cs typeface="Arial"/>
              <a:sym typeface="Arial"/>
            </a:endParaRPr>
          </a:p>
        </p:txBody>
      </p:sp>
      <p:sp>
        <p:nvSpPr>
          <p:cNvPr id="541" name="Google Shape;541;p22"/>
          <p:cNvSpPr txBox="1"/>
          <p:nvPr/>
        </p:nvSpPr>
        <p:spPr>
          <a:xfrm>
            <a:off x="11077537" y="4405643"/>
            <a:ext cx="250190" cy="523240"/>
          </a:xfrm>
          <a:prstGeom prst="rect">
            <a:avLst/>
          </a:prstGeom>
          <a:noFill/>
          <a:ln>
            <a:noFill/>
          </a:ln>
        </p:spPr>
        <p:txBody>
          <a:bodyPr anchorCtr="0" anchor="t" bIns="0" lIns="0" spcFirstLastPara="1" rIns="0" wrap="square" tIns="14600">
            <a:spAutoFit/>
          </a:bodyPr>
          <a:lstStyle/>
          <a:p>
            <a:pPr indent="0" lvl="0" marL="12700" marR="0" rtl="0" algn="l">
              <a:lnSpc>
                <a:spcPct val="100000"/>
              </a:lnSpc>
              <a:spcBef>
                <a:spcPts val="0"/>
              </a:spcBef>
              <a:spcAft>
                <a:spcPts val="0"/>
              </a:spcAft>
              <a:buNone/>
            </a:pPr>
            <a:r>
              <a:rPr lang="en-US" sz="3250">
                <a:solidFill>
                  <a:schemeClr val="dk1"/>
                </a:solidFill>
                <a:latin typeface="Times New Roman"/>
                <a:ea typeface="Times New Roman"/>
                <a:cs typeface="Times New Roman"/>
                <a:sym typeface="Times New Roman"/>
              </a:rPr>
              <a:t>3</a:t>
            </a:r>
            <a:endParaRPr sz="3250">
              <a:solidFill>
                <a:schemeClr val="dk1"/>
              </a:solidFill>
              <a:latin typeface="Times New Roman"/>
              <a:ea typeface="Times New Roman"/>
              <a:cs typeface="Times New Roman"/>
              <a:sym typeface="Times New Roman"/>
            </a:endParaRPr>
          </a:p>
        </p:txBody>
      </p:sp>
      <p:sp>
        <p:nvSpPr>
          <p:cNvPr id="542" name="Google Shape;542;p22"/>
          <p:cNvSpPr txBox="1"/>
          <p:nvPr/>
        </p:nvSpPr>
        <p:spPr>
          <a:xfrm>
            <a:off x="7051802" y="4328410"/>
            <a:ext cx="3595370" cy="1903095"/>
          </a:xfrm>
          <a:prstGeom prst="rect">
            <a:avLst/>
          </a:prstGeom>
          <a:noFill/>
          <a:ln>
            <a:noFill/>
          </a:ln>
        </p:spPr>
        <p:txBody>
          <a:bodyPr anchorCtr="0" anchor="t" bIns="0" lIns="0" spcFirstLastPara="1" rIns="0" wrap="square" tIns="91425">
            <a:spAutoFit/>
          </a:bodyPr>
          <a:lstStyle/>
          <a:p>
            <a:pPr indent="0" lvl="0" marL="0" marR="364490" rtl="0" algn="ctr">
              <a:lnSpc>
                <a:spcPct val="100000"/>
              </a:lnSpc>
              <a:spcBef>
                <a:spcPts val="0"/>
              </a:spcBef>
              <a:spcAft>
                <a:spcPts val="0"/>
              </a:spcAft>
              <a:buNone/>
            </a:pPr>
            <a:r>
              <a:rPr lang="en-US" sz="3250">
                <a:solidFill>
                  <a:schemeClr val="dk1"/>
                </a:solidFill>
                <a:latin typeface="Times New Roman"/>
                <a:ea typeface="Times New Roman"/>
                <a:cs typeface="Times New Roman"/>
                <a:sym typeface="Times New Roman"/>
              </a:rPr>
              <a:t>3</a:t>
            </a:r>
            <a:endParaRPr sz="3250">
              <a:solidFill>
                <a:schemeClr val="dk1"/>
              </a:solidFill>
              <a:latin typeface="Times New Roman"/>
              <a:ea typeface="Times New Roman"/>
              <a:cs typeface="Times New Roman"/>
              <a:sym typeface="Times New Roman"/>
            </a:endParaRPr>
          </a:p>
          <a:p>
            <a:pPr indent="0" lvl="0" marL="170180" marR="0" rtl="0" algn="l">
              <a:lnSpc>
                <a:spcPct val="100000"/>
              </a:lnSpc>
              <a:spcBef>
                <a:spcPts val="610"/>
              </a:spcBef>
              <a:spcAft>
                <a:spcPts val="0"/>
              </a:spcAft>
              <a:buNone/>
            </a:pPr>
            <a:r>
              <a:rPr lang="en-US" sz="3200">
                <a:solidFill>
                  <a:srgbClr val="FFFFFF"/>
                </a:solidFill>
                <a:latin typeface="Arial"/>
                <a:ea typeface="Arial"/>
                <a:cs typeface="Arial"/>
                <a:sym typeface="Arial"/>
              </a:rPr>
              <a:t>(y</a:t>
            </a:r>
            <a:r>
              <a:rPr baseline="-25000" lang="en-US" sz="3150">
                <a:solidFill>
                  <a:srgbClr val="FFFFFF"/>
                </a:solidFill>
                <a:latin typeface="Arial"/>
                <a:ea typeface="Arial"/>
                <a:cs typeface="Arial"/>
                <a:sym typeface="Arial"/>
              </a:rPr>
              <a:t>min </a:t>
            </a:r>
            <a:r>
              <a:rPr lang="en-US" sz="3200">
                <a:solidFill>
                  <a:srgbClr val="FFFFFF"/>
                </a:solidFill>
                <a:latin typeface="Arial"/>
                <a:ea typeface="Arial"/>
                <a:cs typeface="Arial"/>
                <a:sym typeface="Arial"/>
              </a:rPr>
              <a:t>&lt;= 11/3 &lt;= y</a:t>
            </a:r>
            <a:r>
              <a:rPr baseline="-25000" lang="en-US" sz="3150">
                <a:solidFill>
                  <a:srgbClr val="FFFFFF"/>
                </a:solidFill>
                <a:latin typeface="Arial"/>
                <a:ea typeface="Arial"/>
                <a:cs typeface="Arial"/>
                <a:sym typeface="Arial"/>
              </a:rPr>
              <a:t>max</a:t>
            </a:r>
            <a:r>
              <a:rPr lang="en-US" sz="3200">
                <a:solidFill>
                  <a:srgbClr val="FFFFFF"/>
                </a:solidFill>
                <a:latin typeface="Arial"/>
                <a:ea typeface="Arial"/>
                <a:cs typeface="Arial"/>
                <a:sym typeface="Arial"/>
              </a:rPr>
              <a:t>)</a:t>
            </a:r>
            <a:endParaRPr sz="3200">
              <a:solidFill>
                <a:schemeClr val="dk1"/>
              </a:solidFill>
              <a:latin typeface="Arial"/>
              <a:ea typeface="Arial"/>
              <a:cs typeface="Arial"/>
              <a:sym typeface="Arial"/>
            </a:endParaRPr>
          </a:p>
          <a:p>
            <a:pPr indent="0" lvl="0" marL="38100" marR="0" rtl="0" algn="l">
              <a:lnSpc>
                <a:spcPct val="100000"/>
              </a:lnSpc>
              <a:spcBef>
                <a:spcPts val="1970"/>
              </a:spcBef>
              <a:spcAft>
                <a:spcPts val="0"/>
              </a:spcAft>
              <a:buNone/>
            </a:pPr>
            <a:r>
              <a:rPr lang="en-US" sz="2000">
                <a:solidFill>
                  <a:srgbClr val="FFFFFF"/>
                </a:solidFill>
                <a:latin typeface="Arial"/>
                <a:ea typeface="Arial"/>
                <a:cs typeface="Arial"/>
                <a:sym typeface="Arial"/>
              </a:rPr>
              <a:t>The left is a cutting edge</a:t>
            </a:r>
            <a:r>
              <a:rPr lang="en-US" sz="3200">
                <a:solidFill>
                  <a:srgbClr val="FFFFFF"/>
                </a:solidFill>
                <a:latin typeface="Arial"/>
                <a:ea typeface="Arial"/>
                <a:cs typeface="Arial"/>
                <a:sym typeface="Arial"/>
              </a:rPr>
              <a:t>(-3,11/3)</a:t>
            </a:r>
            <a:endParaRPr sz="3200">
              <a:solidFill>
                <a:schemeClr val="dk1"/>
              </a:solidFill>
              <a:latin typeface="Arial"/>
              <a:ea typeface="Arial"/>
              <a:cs typeface="Arial"/>
              <a:sym typeface="Arial"/>
            </a:endParaRPr>
          </a:p>
        </p:txBody>
      </p:sp>
      <p:sp>
        <p:nvSpPr>
          <p:cNvPr id="543" name="Google Shape;543;p22"/>
          <p:cNvSpPr txBox="1"/>
          <p:nvPr/>
        </p:nvSpPr>
        <p:spPr>
          <a:xfrm>
            <a:off x="7193571" y="3948975"/>
            <a:ext cx="4265295" cy="682625"/>
          </a:xfrm>
          <a:prstGeom prst="rect">
            <a:avLst/>
          </a:prstGeom>
          <a:noFill/>
          <a:ln>
            <a:noFill/>
          </a:ln>
        </p:spPr>
        <p:txBody>
          <a:bodyPr anchorCtr="0" anchor="t" bIns="0" lIns="0" spcFirstLastPara="1" rIns="0" wrap="square" tIns="13950">
            <a:spAutoFit/>
          </a:bodyPr>
          <a:lstStyle/>
          <a:p>
            <a:pPr indent="0" lvl="0" marL="38100" marR="0" rtl="0" algn="l">
              <a:lnSpc>
                <a:spcPct val="100000"/>
              </a:lnSpc>
              <a:spcBef>
                <a:spcPts val="0"/>
              </a:spcBef>
              <a:spcAft>
                <a:spcPts val="0"/>
              </a:spcAft>
              <a:buNone/>
            </a:pPr>
            <a:r>
              <a:rPr i="1" lang="en-US" sz="3250">
                <a:solidFill>
                  <a:schemeClr val="dk1"/>
                </a:solidFill>
                <a:latin typeface="Times New Roman"/>
                <a:ea typeface="Times New Roman"/>
                <a:cs typeface="Times New Roman"/>
                <a:sym typeface="Times New Roman"/>
              </a:rPr>
              <a:t>y </a:t>
            </a:r>
            <a:r>
              <a:rPr lang="en-US" sz="3250">
                <a:solidFill>
                  <a:schemeClr val="dk1"/>
                </a:solidFill>
                <a:latin typeface="Noto Sans Symbols"/>
                <a:ea typeface="Noto Sans Symbols"/>
                <a:cs typeface="Noto Sans Symbols"/>
                <a:sym typeface="Noto Sans Symbols"/>
              </a:rPr>
              <a:t>=</a:t>
            </a:r>
            <a:r>
              <a:rPr lang="en-US" sz="3250">
                <a:solidFill>
                  <a:schemeClr val="dk1"/>
                </a:solidFill>
                <a:latin typeface="Times New Roman"/>
                <a:ea typeface="Times New Roman"/>
                <a:cs typeface="Times New Roman"/>
                <a:sym typeface="Times New Roman"/>
              </a:rPr>
              <a:t> 2 </a:t>
            </a:r>
            <a:r>
              <a:rPr lang="en-US" sz="3250">
                <a:solidFill>
                  <a:schemeClr val="dk1"/>
                </a:solidFill>
                <a:latin typeface="Noto Sans Symbols"/>
                <a:ea typeface="Noto Sans Symbols"/>
                <a:cs typeface="Noto Sans Symbols"/>
                <a:sym typeface="Noto Sans Symbols"/>
              </a:rPr>
              <a:t>+</a:t>
            </a:r>
            <a:r>
              <a:rPr lang="en-US" sz="3250">
                <a:solidFill>
                  <a:schemeClr val="dk1"/>
                </a:solidFill>
                <a:latin typeface="Times New Roman"/>
                <a:ea typeface="Times New Roman"/>
                <a:cs typeface="Times New Roman"/>
                <a:sym typeface="Times New Roman"/>
              </a:rPr>
              <a:t> </a:t>
            </a:r>
            <a:r>
              <a:rPr baseline="30000" lang="en-US" sz="4875">
                <a:solidFill>
                  <a:schemeClr val="dk1"/>
                </a:solidFill>
                <a:latin typeface="Times New Roman"/>
                <a:ea typeface="Times New Roman"/>
                <a:cs typeface="Times New Roman"/>
                <a:sym typeface="Times New Roman"/>
              </a:rPr>
              <a:t>5 </a:t>
            </a:r>
            <a:r>
              <a:rPr lang="en-US" sz="4300">
                <a:solidFill>
                  <a:schemeClr val="dk1"/>
                </a:solidFill>
                <a:latin typeface="Noto Sans Symbols"/>
                <a:ea typeface="Noto Sans Symbols"/>
                <a:cs typeface="Noto Sans Symbols"/>
                <a:sym typeface="Noto Sans Symbols"/>
              </a:rPr>
              <a:t>{(</a:t>
            </a:r>
            <a:r>
              <a:rPr lang="en-US" sz="3250">
                <a:solidFill>
                  <a:schemeClr val="dk1"/>
                </a:solidFill>
                <a:latin typeface="Noto Sans Symbols"/>
                <a:ea typeface="Noto Sans Symbols"/>
                <a:cs typeface="Noto Sans Symbols"/>
                <a:sym typeface="Noto Sans Symbols"/>
              </a:rPr>
              <a:t>−</a:t>
            </a:r>
            <a:r>
              <a:rPr lang="en-US" sz="3250">
                <a:solidFill>
                  <a:schemeClr val="dk1"/>
                </a:solidFill>
                <a:latin typeface="Times New Roman"/>
                <a:ea typeface="Times New Roman"/>
                <a:cs typeface="Times New Roman"/>
                <a:sym typeface="Times New Roman"/>
              </a:rPr>
              <a:t> 3</a:t>
            </a:r>
            <a:r>
              <a:rPr lang="en-US" sz="4300">
                <a:solidFill>
                  <a:schemeClr val="dk1"/>
                </a:solidFill>
                <a:latin typeface="Noto Sans Symbols"/>
                <a:ea typeface="Noto Sans Symbols"/>
                <a:cs typeface="Noto Sans Symbols"/>
                <a:sym typeface="Noto Sans Symbols"/>
              </a:rPr>
              <a:t>)</a:t>
            </a:r>
            <a:r>
              <a:rPr lang="en-US" sz="3250">
                <a:solidFill>
                  <a:schemeClr val="dk1"/>
                </a:solidFill>
                <a:latin typeface="Noto Sans Symbols"/>
                <a:ea typeface="Noto Sans Symbols"/>
                <a:cs typeface="Noto Sans Symbols"/>
                <a:sym typeface="Noto Sans Symbols"/>
              </a:rPr>
              <a:t>−</a:t>
            </a:r>
            <a:r>
              <a:rPr lang="en-US" sz="3250">
                <a:solidFill>
                  <a:schemeClr val="dk1"/>
                </a:solidFill>
                <a:latin typeface="Times New Roman"/>
                <a:ea typeface="Times New Roman"/>
                <a:cs typeface="Times New Roman"/>
                <a:sym typeface="Times New Roman"/>
              </a:rPr>
              <a:t> 4</a:t>
            </a:r>
            <a:r>
              <a:rPr lang="en-US" sz="4300">
                <a:solidFill>
                  <a:schemeClr val="dk1"/>
                </a:solidFill>
                <a:latin typeface="Noto Sans Symbols"/>
                <a:ea typeface="Noto Sans Symbols"/>
                <a:cs typeface="Noto Sans Symbols"/>
                <a:sym typeface="Noto Sans Symbols"/>
              </a:rPr>
              <a:t>}</a:t>
            </a:r>
            <a:r>
              <a:rPr lang="en-US" sz="3250">
                <a:solidFill>
                  <a:schemeClr val="dk1"/>
                </a:solidFill>
                <a:latin typeface="Noto Sans Symbols"/>
                <a:ea typeface="Noto Sans Symbols"/>
                <a:cs typeface="Noto Sans Symbols"/>
                <a:sym typeface="Noto Sans Symbols"/>
              </a:rPr>
              <a:t>=</a:t>
            </a:r>
            <a:r>
              <a:rPr lang="en-US" sz="3250">
                <a:solidFill>
                  <a:schemeClr val="dk1"/>
                </a:solidFill>
                <a:latin typeface="Times New Roman"/>
                <a:ea typeface="Times New Roman"/>
                <a:cs typeface="Times New Roman"/>
                <a:sym typeface="Times New Roman"/>
              </a:rPr>
              <a:t> </a:t>
            </a:r>
            <a:r>
              <a:rPr baseline="30000" lang="en-US" sz="4875">
                <a:solidFill>
                  <a:schemeClr val="dk1"/>
                </a:solidFill>
                <a:latin typeface="Times New Roman"/>
                <a:ea typeface="Times New Roman"/>
                <a:cs typeface="Times New Roman"/>
                <a:sym typeface="Times New Roman"/>
              </a:rPr>
              <a:t>11</a:t>
            </a:r>
            <a:endParaRPr baseline="30000" sz="4875">
              <a:solidFill>
                <a:schemeClr val="dk1"/>
              </a:solidFill>
              <a:latin typeface="Times New Roman"/>
              <a:ea typeface="Times New Roman"/>
              <a:cs typeface="Times New Roman"/>
              <a:sym typeface="Times New Roman"/>
            </a:endParaRPr>
          </a:p>
        </p:txBody>
      </p:sp>
      <p:sp>
        <p:nvSpPr>
          <p:cNvPr id="544" name="Google Shape;544;p22"/>
          <p:cNvSpPr/>
          <p:nvPr/>
        </p:nvSpPr>
        <p:spPr>
          <a:xfrm>
            <a:off x="7167371" y="2174748"/>
            <a:ext cx="2277110" cy="594360"/>
          </a:xfrm>
          <a:custGeom>
            <a:rect b="b" l="l" r="r" t="t"/>
            <a:pathLst>
              <a:path extrusionOk="0" h="594360" w="2277109">
                <a:moveTo>
                  <a:pt x="2276855" y="0"/>
                </a:moveTo>
                <a:lnTo>
                  <a:pt x="0" y="0"/>
                </a:lnTo>
                <a:lnTo>
                  <a:pt x="0" y="594360"/>
                </a:lnTo>
                <a:lnTo>
                  <a:pt x="2276855" y="594360"/>
                </a:lnTo>
                <a:lnTo>
                  <a:pt x="2276855"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45" name="Google Shape;545;p22"/>
          <p:cNvSpPr txBox="1"/>
          <p:nvPr/>
        </p:nvSpPr>
        <p:spPr>
          <a:xfrm>
            <a:off x="7212448" y="2162053"/>
            <a:ext cx="2964180" cy="1360170"/>
          </a:xfrm>
          <a:prstGeom prst="rect">
            <a:avLst/>
          </a:prstGeom>
          <a:noFill/>
          <a:ln>
            <a:noFill/>
          </a:ln>
        </p:spPr>
        <p:txBody>
          <a:bodyPr anchorCtr="0" anchor="t" bIns="0" lIns="0" spcFirstLastPara="1" rIns="0" wrap="square" tIns="13325">
            <a:spAutoFit/>
          </a:bodyPr>
          <a:lstStyle/>
          <a:p>
            <a:pPr indent="0" lvl="0" marL="38100" marR="0" rtl="0" algn="l">
              <a:lnSpc>
                <a:spcPct val="100000"/>
              </a:lnSpc>
              <a:spcBef>
                <a:spcPts val="0"/>
              </a:spcBef>
              <a:spcAft>
                <a:spcPts val="0"/>
              </a:spcAft>
              <a:buNone/>
            </a:pPr>
            <a:r>
              <a:rPr i="1" lang="en-US" sz="3300">
                <a:solidFill>
                  <a:schemeClr val="dk1"/>
                </a:solidFill>
                <a:latin typeface="Times New Roman"/>
                <a:ea typeface="Times New Roman"/>
                <a:cs typeface="Times New Roman"/>
                <a:sym typeface="Times New Roman"/>
              </a:rPr>
              <a:t>x </a:t>
            </a:r>
            <a:r>
              <a:rPr lang="en-US" sz="3300">
                <a:solidFill>
                  <a:schemeClr val="dk1"/>
                </a:solidFill>
                <a:latin typeface="Noto Sans Symbols"/>
                <a:ea typeface="Noto Sans Symbols"/>
                <a:cs typeface="Noto Sans Symbols"/>
                <a:sym typeface="Noto Sans Symbols"/>
              </a:rPr>
              <a:t>=</a:t>
            </a:r>
            <a:r>
              <a:rPr lang="en-US" sz="3300">
                <a:solidFill>
                  <a:schemeClr val="dk1"/>
                </a:solidFill>
                <a:latin typeface="Times New Roman"/>
                <a:ea typeface="Times New Roman"/>
                <a:cs typeface="Times New Roman"/>
                <a:sym typeface="Times New Roman"/>
              </a:rPr>
              <a:t> </a:t>
            </a:r>
            <a:r>
              <a:rPr i="1" lang="en-US" sz="3300">
                <a:solidFill>
                  <a:schemeClr val="dk1"/>
                </a:solidFill>
                <a:latin typeface="Times New Roman"/>
                <a:ea typeface="Times New Roman"/>
                <a:cs typeface="Times New Roman"/>
                <a:sym typeface="Times New Roman"/>
              </a:rPr>
              <a:t>x</a:t>
            </a:r>
            <a:r>
              <a:rPr baseline="-25000" lang="en-US" sz="2850">
                <a:solidFill>
                  <a:schemeClr val="dk1"/>
                </a:solidFill>
                <a:latin typeface="Times New Roman"/>
                <a:ea typeface="Times New Roman"/>
                <a:cs typeface="Times New Roman"/>
                <a:sym typeface="Times New Roman"/>
              </a:rPr>
              <a:t>min	</a:t>
            </a:r>
            <a:r>
              <a:rPr lang="en-US" sz="3300">
                <a:solidFill>
                  <a:schemeClr val="dk1"/>
                </a:solidFill>
                <a:latin typeface="Noto Sans Symbols"/>
                <a:ea typeface="Noto Sans Symbols"/>
                <a:cs typeface="Noto Sans Symbols"/>
                <a:sym typeface="Noto Sans Symbols"/>
              </a:rPr>
              <a:t>=</a:t>
            </a:r>
            <a:r>
              <a:rPr lang="en-US" sz="3300">
                <a:solidFill>
                  <a:schemeClr val="dk1"/>
                </a:solidFill>
                <a:latin typeface="Times New Roman"/>
                <a:ea typeface="Times New Roman"/>
                <a:cs typeface="Times New Roman"/>
                <a:sym typeface="Times New Roman"/>
              </a:rPr>
              <a:t> </a:t>
            </a:r>
            <a:r>
              <a:rPr lang="en-US" sz="3300">
                <a:solidFill>
                  <a:schemeClr val="dk1"/>
                </a:solidFill>
                <a:latin typeface="Noto Sans Symbols"/>
                <a:ea typeface="Noto Sans Symbols"/>
                <a:cs typeface="Noto Sans Symbols"/>
                <a:sym typeface="Noto Sans Symbols"/>
              </a:rPr>
              <a:t>−</a:t>
            </a:r>
            <a:r>
              <a:rPr lang="en-US" sz="3300">
                <a:solidFill>
                  <a:schemeClr val="dk1"/>
                </a:solidFill>
                <a:latin typeface="Times New Roman"/>
                <a:ea typeface="Times New Roman"/>
                <a:cs typeface="Times New Roman"/>
                <a:sym typeface="Times New Roman"/>
              </a:rPr>
              <a:t>3</a:t>
            </a:r>
            <a:endParaRPr sz="3300">
              <a:solidFill>
                <a:schemeClr val="dk1"/>
              </a:solidFill>
              <a:latin typeface="Times New Roman"/>
              <a:ea typeface="Times New Roman"/>
              <a:cs typeface="Times New Roman"/>
              <a:sym typeface="Times New Roman"/>
            </a:endParaRPr>
          </a:p>
          <a:p>
            <a:pPr indent="0" lvl="0" marL="50165" marR="0" rtl="0" algn="l">
              <a:lnSpc>
                <a:spcPct val="100000"/>
              </a:lnSpc>
              <a:spcBef>
                <a:spcPts val="2580"/>
              </a:spcBef>
              <a:spcAft>
                <a:spcPts val="0"/>
              </a:spcAft>
              <a:buNone/>
            </a:pPr>
            <a:r>
              <a:rPr i="1" lang="en-US" sz="3300">
                <a:solidFill>
                  <a:schemeClr val="dk1"/>
                </a:solidFill>
                <a:latin typeface="Times New Roman"/>
                <a:ea typeface="Times New Roman"/>
                <a:cs typeface="Times New Roman"/>
                <a:sym typeface="Times New Roman"/>
              </a:rPr>
              <a:t>y </a:t>
            </a:r>
            <a:r>
              <a:rPr lang="en-US" sz="3300">
                <a:solidFill>
                  <a:schemeClr val="dk1"/>
                </a:solidFill>
                <a:latin typeface="Noto Sans Symbols"/>
                <a:ea typeface="Noto Sans Symbols"/>
                <a:cs typeface="Noto Sans Symbols"/>
                <a:sym typeface="Noto Sans Symbols"/>
              </a:rPr>
              <a:t>=</a:t>
            </a:r>
            <a:r>
              <a:rPr lang="en-US" sz="3300">
                <a:solidFill>
                  <a:schemeClr val="dk1"/>
                </a:solidFill>
                <a:latin typeface="Times New Roman"/>
                <a:ea typeface="Times New Roman"/>
                <a:cs typeface="Times New Roman"/>
                <a:sym typeface="Times New Roman"/>
              </a:rPr>
              <a:t> </a:t>
            </a:r>
            <a:r>
              <a:rPr i="1" lang="en-US" sz="3300">
                <a:solidFill>
                  <a:schemeClr val="dk1"/>
                </a:solidFill>
                <a:latin typeface="Times New Roman"/>
                <a:ea typeface="Times New Roman"/>
                <a:cs typeface="Times New Roman"/>
                <a:sym typeface="Times New Roman"/>
              </a:rPr>
              <a:t>y</a:t>
            </a:r>
            <a:r>
              <a:rPr baseline="-25000" lang="en-US" sz="2850">
                <a:solidFill>
                  <a:schemeClr val="dk1"/>
                </a:solidFill>
                <a:latin typeface="Times New Roman"/>
                <a:ea typeface="Times New Roman"/>
                <a:cs typeface="Times New Roman"/>
                <a:sym typeface="Times New Roman"/>
              </a:rPr>
              <a:t>1  </a:t>
            </a:r>
            <a:r>
              <a:rPr lang="en-US" sz="3300">
                <a:solidFill>
                  <a:schemeClr val="dk1"/>
                </a:solidFill>
                <a:latin typeface="Noto Sans Symbols"/>
                <a:ea typeface="Noto Sans Symbols"/>
                <a:cs typeface="Noto Sans Symbols"/>
                <a:sym typeface="Noto Sans Symbols"/>
              </a:rPr>
              <a:t>+</a:t>
            </a:r>
            <a:r>
              <a:rPr lang="en-US" sz="3300">
                <a:solidFill>
                  <a:schemeClr val="dk1"/>
                </a:solidFill>
                <a:latin typeface="Times New Roman"/>
                <a:ea typeface="Times New Roman"/>
                <a:cs typeface="Times New Roman"/>
                <a:sym typeface="Times New Roman"/>
              </a:rPr>
              <a:t> </a:t>
            </a:r>
            <a:r>
              <a:rPr i="1" lang="en-US" sz="3300">
                <a:solidFill>
                  <a:schemeClr val="dk1"/>
                </a:solidFill>
                <a:latin typeface="Times New Roman"/>
                <a:ea typeface="Times New Roman"/>
                <a:cs typeface="Times New Roman"/>
                <a:sym typeface="Times New Roman"/>
              </a:rPr>
              <a:t>m</a:t>
            </a:r>
            <a:r>
              <a:rPr lang="en-US" sz="3300">
                <a:solidFill>
                  <a:schemeClr val="dk1"/>
                </a:solidFill>
                <a:latin typeface="Times New Roman"/>
                <a:ea typeface="Times New Roman"/>
                <a:cs typeface="Times New Roman"/>
                <a:sym typeface="Times New Roman"/>
              </a:rPr>
              <a:t>(</a:t>
            </a:r>
            <a:r>
              <a:rPr i="1" lang="en-US" sz="3300">
                <a:solidFill>
                  <a:schemeClr val="dk1"/>
                </a:solidFill>
                <a:latin typeface="Times New Roman"/>
                <a:ea typeface="Times New Roman"/>
                <a:cs typeface="Times New Roman"/>
                <a:sym typeface="Times New Roman"/>
              </a:rPr>
              <a:t>x </a:t>
            </a:r>
            <a:r>
              <a:rPr lang="en-US" sz="3300">
                <a:solidFill>
                  <a:schemeClr val="dk1"/>
                </a:solidFill>
                <a:latin typeface="Noto Sans Symbols"/>
                <a:ea typeface="Noto Sans Symbols"/>
                <a:cs typeface="Noto Sans Symbols"/>
                <a:sym typeface="Noto Sans Symbols"/>
              </a:rPr>
              <a:t>−</a:t>
            </a:r>
            <a:r>
              <a:rPr lang="en-US" sz="3300">
                <a:solidFill>
                  <a:schemeClr val="dk1"/>
                </a:solidFill>
                <a:latin typeface="Times New Roman"/>
                <a:ea typeface="Times New Roman"/>
                <a:cs typeface="Times New Roman"/>
                <a:sym typeface="Times New Roman"/>
              </a:rPr>
              <a:t> </a:t>
            </a:r>
            <a:r>
              <a:rPr i="1" lang="en-US" sz="3300">
                <a:solidFill>
                  <a:schemeClr val="dk1"/>
                </a:solidFill>
                <a:latin typeface="Times New Roman"/>
                <a:ea typeface="Times New Roman"/>
                <a:cs typeface="Times New Roman"/>
                <a:sym typeface="Times New Roman"/>
              </a:rPr>
              <a:t>x</a:t>
            </a:r>
            <a:r>
              <a:rPr baseline="-25000" lang="en-US" sz="2850">
                <a:solidFill>
                  <a:schemeClr val="dk1"/>
                </a:solidFill>
                <a:latin typeface="Times New Roman"/>
                <a:ea typeface="Times New Roman"/>
                <a:cs typeface="Times New Roman"/>
                <a:sym typeface="Times New Roman"/>
              </a:rPr>
              <a:t>1 </a:t>
            </a:r>
            <a:r>
              <a:rPr lang="en-US" sz="3300">
                <a:solidFill>
                  <a:schemeClr val="dk1"/>
                </a:solidFill>
                <a:latin typeface="Times New Roman"/>
                <a:ea typeface="Times New Roman"/>
                <a:cs typeface="Times New Roman"/>
                <a:sym typeface="Times New Roman"/>
              </a:rPr>
              <a:t>)</a:t>
            </a:r>
            <a:endParaRPr sz="3300">
              <a:solidFill>
                <a:schemeClr val="dk1"/>
              </a:solidFill>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9" name="Shape 549"/>
        <p:cNvGrpSpPr/>
        <p:nvPr/>
      </p:nvGrpSpPr>
      <p:grpSpPr>
        <a:xfrm>
          <a:off x="0" y="0"/>
          <a:ext cx="0" cy="0"/>
          <a:chOff x="0" y="0"/>
          <a:chExt cx="0" cy="0"/>
        </a:xfrm>
      </p:grpSpPr>
      <p:grpSp>
        <p:nvGrpSpPr>
          <p:cNvPr id="550" name="Google Shape;550;p23"/>
          <p:cNvGrpSpPr/>
          <p:nvPr/>
        </p:nvGrpSpPr>
        <p:grpSpPr>
          <a:xfrm>
            <a:off x="0" y="0"/>
            <a:ext cx="12192000" cy="6857998"/>
            <a:chOff x="0" y="0"/>
            <a:chExt cx="12192000" cy="6857998"/>
          </a:xfrm>
        </p:grpSpPr>
        <p:pic>
          <p:nvPicPr>
            <p:cNvPr id="551" name="Google Shape;551;p23"/>
            <p:cNvPicPr preferRelativeResize="0"/>
            <p:nvPr/>
          </p:nvPicPr>
          <p:blipFill rotWithShape="1">
            <a:blip r:embed="rId3">
              <a:alphaModFix/>
            </a:blip>
            <a:srcRect b="0" l="0" r="0" t="0"/>
            <a:stretch/>
          </p:blipFill>
          <p:spPr>
            <a:xfrm>
              <a:off x="0" y="0"/>
              <a:ext cx="12192000" cy="6857998"/>
            </a:xfrm>
            <a:prstGeom prst="rect">
              <a:avLst/>
            </a:prstGeom>
            <a:noFill/>
            <a:ln>
              <a:noFill/>
            </a:ln>
          </p:spPr>
        </p:pic>
        <p:sp>
          <p:nvSpPr>
            <p:cNvPr id="552" name="Google Shape;552;p23"/>
            <p:cNvSpPr/>
            <p:nvPr/>
          </p:nvSpPr>
          <p:spPr>
            <a:xfrm>
              <a:off x="1095705" y="4092575"/>
              <a:ext cx="4996180" cy="86995"/>
            </a:xfrm>
            <a:custGeom>
              <a:rect b="b" l="l" r="r" t="t"/>
              <a:pathLst>
                <a:path extrusionOk="0" h="86995" w="4996180">
                  <a:moveTo>
                    <a:pt x="4919459" y="31732"/>
                  </a:moveTo>
                  <a:lnTo>
                    <a:pt x="0" y="73787"/>
                  </a:lnTo>
                  <a:lnTo>
                    <a:pt x="101" y="86487"/>
                  </a:lnTo>
                  <a:lnTo>
                    <a:pt x="4919586" y="44432"/>
                  </a:lnTo>
                  <a:lnTo>
                    <a:pt x="4919459" y="31732"/>
                  </a:lnTo>
                  <a:close/>
                </a:path>
                <a:path extrusionOk="0" h="86995" w="4996180">
                  <a:moveTo>
                    <a:pt x="4983781" y="31623"/>
                  </a:moveTo>
                  <a:lnTo>
                    <a:pt x="4932222" y="31623"/>
                  </a:lnTo>
                  <a:lnTo>
                    <a:pt x="4932349" y="44323"/>
                  </a:lnTo>
                  <a:lnTo>
                    <a:pt x="4919586" y="44432"/>
                  </a:lnTo>
                  <a:lnTo>
                    <a:pt x="4919903" y="76200"/>
                  </a:lnTo>
                  <a:lnTo>
                    <a:pt x="4995722" y="37464"/>
                  </a:lnTo>
                  <a:lnTo>
                    <a:pt x="4983781" y="31623"/>
                  </a:lnTo>
                  <a:close/>
                </a:path>
                <a:path extrusionOk="0" h="86995" w="4996180">
                  <a:moveTo>
                    <a:pt x="4932222" y="31623"/>
                  </a:moveTo>
                  <a:lnTo>
                    <a:pt x="4919459" y="31732"/>
                  </a:lnTo>
                  <a:lnTo>
                    <a:pt x="4919586" y="44432"/>
                  </a:lnTo>
                  <a:lnTo>
                    <a:pt x="4932349" y="44323"/>
                  </a:lnTo>
                  <a:lnTo>
                    <a:pt x="4932222" y="31623"/>
                  </a:lnTo>
                  <a:close/>
                </a:path>
                <a:path extrusionOk="0" h="86995" w="4996180">
                  <a:moveTo>
                    <a:pt x="4919141" y="0"/>
                  </a:moveTo>
                  <a:lnTo>
                    <a:pt x="4919459" y="31732"/>
                  </a:lnTo>
                  <a:lnTo>
                    <a:pt x="4983781" y="31623"/>
                  </a:lnTo>
                  <a:lnTo>
                    <a:pt x="4919141"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53" name="Google Shape;553;p23"/>
            <p:cNvSpPr/>
            <p:nvPr/>
          </p:nvSpPr>
          <p:spPr>
            <a:xfrm>
              <a:off x="2377439" y="4107179"/>
              <a:ext cx="2074545" cy="128270"/>
            </a:xfrm>
            <a:custGeom>
              <a:rect b="b" l="l" r="r" t="t"/>
              <a:pathLst>
                <a:path extrusionOk="0" h="128270" w="2074545">
                  <a:moveTo>
                    <a:pt x="1463039" y="0"/>
                  </a:moveTo>
                  <a:lnTo>
                    <a:pt x="1463039" y="128016"/>
                  </a:lnTo>
                </a:path>
                <a:path extrusionOk="0" h="128270" w="2074545">
                  <a:moveTo>
                    <a:pt x="1766315" y="0"/>
                  </a:moveTo>
                  <a:lnTo>
                    <a:pt x="1766315" y="128016"/>
                  </a:lnTo>
                </a:path>
                <a:path extrusionOk="0" h="128270" w="2074545">
                  <a:moveTo>
                    <a:pt x="2074164" y="0"/>
                  </a:moveTo>
                  <a:lnTo>
                    <a:pt x="2074164" y="128016"/>
                  </a:lnTo>
                </a:path>
                <a:path extrusionOk="0" h="128270" w="2074545">
                  <a:moveTo>
                    <a:pt x="883920" y="0"/>
                  </a:moveTo>
                  <a:lnTo>
                    <a:pt x="883920" y="128016"/>
                  </a:lnTo>
                </a:path>
                <a:path extrusionOk="0" h="128270" w="2074545">
                  <a:moveTo>
                    <a:pt x="609600" y="0"/>
                  </a:moveTo>
                  <a:lnTo>
                    <a:pt x="609600" y="128016"/>
                  </a:lnTo>
                </a:path>
                <a:path extrusionOk="0" h="128270" w="2074545">
                  <a:moveTo>
                    <a:pt x="304800" y="0"/>
                  </a:moveTo>
                  <a:lnTo>
                    <a:pt x="304800" y="128016"/>
                  </a:lnTo>
                </a:path>
                <a:path extrusionOk="0" h="128270" w="2074545">
                  <a:moveTo>
                    <a:pt x="0" y="0"/>
                  </a:moveTo>
                  <a:lnTo>
                    <a:pt x="0" y="128016"/>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54" name="Google Shape;554;p23"/>
            <p:cNvSpPr/>
            <p:nvPr/>
          </p:nvSpPr>
          <p:spPr>
            <a:xfrm>
              <a:off x="2683001" y="2402585"/>
              <a:ext cx="1461770" cy="1495425"/>
            </a:xfrm>
            <a:custGeom>
              <a:rect b="b" l="l" r="r" t="t"/>
              <a:pathLst>
                <a:path extrusionOk="0" h="1495425" w="1461770">
                  <a:moveTo>
                    <a:pt x="1461515" y="0"/>
                  </a:moveTo>
                  <a:lnTo>
                    <a:pt x="0" y="0"/>
                  </a:lnTo>
                  <a:lnTo>
                    <a:pt x="0" y="1495044"/>
                  </a:lnTo>
                  <a:lnTo>
                    <a:pt x="1461515" y="1495044"/>
                  </a:lnTo>
                  <a:lnTo>
                    <a:pt x="1461515" y="0"/>
                  </a:lnTo>
                  <a:close/>
                </a:path>
              </a:pathLst>
            </a:custGeom>
            <a:solidFill>
              <a:srgbClr val="9B2C1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55" name="Google Shape;555;p23"/>
            <p:cNvSpPr/>
            <p:nvPr/>
          </p:nvSpPr>
          <p:spPr>
            <a:xfrm>
              <a:off x="2683001" y="2402585"/>
              <a:ext cx="1461770" cy="1495425"/>
            </a:xfrm>
            <a:custGeom>
              <a:rect b="b" l="l" r="r" t="t"/>
              <a:pathLst>
                <a:path extrusionOk="0" h="1495425" w="1461770">
                  <a:moveTo>
                    <a:pt x="0" y="1495044"/>
                  </a:moveTo>
                  <a:lnTo>
                    <a:pt x="1461515" y="1495044"/>
                  </a:lnTo>
                  <a:lnTo>
                    <a:pt x="1461515" y="0"/>
                  </a:lnTo>
                  <a:lnTo>
                    <a:pt x="0" y="0"/>
                  </a:lnTo>
                  <a:lnTo>
                    <a:pt x="0" y="1495044"/>
                  </a:lnTo>
                  <a:close/>
                </a:path>
              </a:pathLst>
            </a:custGeom>
            <a:noFill/>
            <a:ln cap="flat" cmpd="sng" w="381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56" name="Google Shape;556;p23"/>
            <p:cNvSpPr/>
            <p:nvPr/>
          </p:nvSpPr>
          <p:spPr>
            <a:xfrm>
              <a:off x="3464052" y="979932"/>
              <a:ext cx="131445" cy="3784600"/>
            </a:xfrm>
            <a:custGeom>
              <a:rect b="b" l="l" r="r" t="t"/>
              <a:pathLst>
                <a:path extrusionOk="0" h="3784600" w="131445">
                  <a:moveTo>
                    <a:pt x="10668" y="2916935"/>
                  </a:moveTo>
                  <a:lnTo>
                    <a:pt x="131063" y="2916935"/>
                  </a:lnTo>
                </a:path>
                <a:path extrusionOk="0" h="3784600" w="131445">
                  <a:moveTo>
                    <a:pt x="10668" y="2622804"/>
                  </a:moveTo>
                  <a:lnTo>
                    <a:pt x="131063" y="2622804"/>
                  </a:lnTo>
                </a:path>
                <a:path extrusionOk="0" h="3784600" w="131445">
                  <a:moveTo>
                    <a:pt x="10668" y="2305812"/>
                  </a:moveTo>
                  <a:lnTo>
                    <a:pt x="131063" y="2305812"/>
                  </a:lnTo>
                </a:path>
                <a:path extrusionOk="0" h="3784600" w="131445">
                  <a:moveTo>
                    <a:pt x="10668" y="2023871"/>
                  </a:moveTo>
                  <a:lnTo>
                    <a:pt x="131063" y="2023871"/>
                  </a:lnTo>
                </a:path>
                <a:path extrusionOk="0" h="3784600" w="131445">
                  <a:moveTo>
                    <a:pt x="0" y="1719071"/>
                  </a:moveTo>
                  <a:lnTo>
                    <a:pt x="120396" y="1719071"/>
                  </a:lnTo>
                </a:path>
                <a:path extrusionOk="0" h="3784600" w="131445">
                  <a:moveTo>
                    <a:pt x="10668" y="1421891"/>
                  </a:moveTo>
                  <a:lnTo>
                    <a:pt x="131063" y="1421891"/>
                  </a:lnTo>
                </a:path>
                <a:path extrusionOk="0" h="3784600" w="131445">
                  <a:moveTo>
                    <a:pt x="10668" y="1104900"/>
                  </a:moveTo>
                  <a:lnTo>
                    <a:pt x="131063" y="1104900"/>
                  </a:lnTo>
                </a:path>
                <a:path extrusionOk="0" h="3784600" w="131445">
                  <a:moveTo>
                    <a:pt x="10668" y="853439"/>
                  </a:moveTo>
                  <a:lnTo>
                    <a:pt x="131063" y="853439"/>
                  </a:lnTo>
                </a:path>
                <a:path extrusionOk="0" h="3784600" w="131445">
                  <a:moveTo>
                    <a:pt x="10668" y="566927"/>
                  </a:moveTo>
                  <a:lnTo>
                    <a:pt x="131063" y="566927"/>
                  </a:lnTo>
                </a:path>
                <a:path extrusionOk="0" h="3784600" w="131445">
                  <a:moveTo>
                    <a:pt x="10668" y="283463"/>
                  </a:moveTo>
                  <a:lnTo>
                    <a:pt x="131063" y="283463"/>
                  </a:lnTo>
                </a:path>
                <a:path extrusionOk="0" h="3784600" w="131445">
                  <a:moveTo>
                    <a:pt x="10668" y="0"/>
                  </a:moveTo>
                  <a:lnTo>
                    <a:pt x="131063" y="0"/>
                  </a:lnTo>
                </a:path>
                <a:path extrusionOk="0" h="3784600" w="131445">
                  <a:moveTo>
                    <a:pt x="10668" y="3493007"/>
                  </a:moveTo>
                  <a:lnTo>
                    <a:pt x="131063" y="3493007"/>
                  </a:lnTo>
                </a:path>
                <a:path extrusionOk="0" h="3784600" w="131445">
                  <a:moveTo>
                    <a:pt x="10668" y="3784091"/>
                  </a:moveTo>
                  <a:lnTo>
                    <a:pt x="131063" y="3784091"/>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57" name="Google Shape;557;p23"/>
            <p:cNvSpPr/>
            <p:nvPr/>
          </p:nvSpPr>
          <p:spPr>
            <a:xfrm>
              <a:off x="2378201" y="2085594"/>
              <a:ext cx="853440" cy="1518285"/>
            </a:xfrm>
            <a:custGeom>
              <a:rect b="b" l="l" r="r" t="t"/>
              <a:pathLst>
                <a:path extrusionOk="0" h="1518285" w="853439">
                  <a:moveTo>
                    <a:pt x="0" y="1517903"/>
                  </a:moveTo>
                  <a:lnTo>
                    <a:pt x="853440" y="0"/>
                  </a:lnTo>
                </a:path>
              </a:pathLst>
            </a:custGeom>
            <a:noFill/>
            <a:ln cap="flat" cmpd="sng" w="380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558" name="Google Shape;558;p23"/>
          <p:cNvSpPr txBox="1"/>
          <p:nvPr/>
        </p:nvSpPr>
        <p:spPr>
          <a:xfrm>
            <a:off x="1932813" y="3595242"/>
            <a:ext cx="2192655"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800">
                <a:solidFill>
                  <a:srgbClr val="FFFFFF"/>
                </a:solidFill>
                <a:latin typeface="Arial"/>
                <a:ea typeface="Arial"/>
                <a:cs typeface="Arial"/>
                <a:sym typeface="Arial"/>
              </a:rPr>
              <a:t>A(-4,2):0001</a:t>
            </a:r>
            <a:endParaRPr sz="1800">
              <a:solidFill>
                <a:schemeClr val="dk1"/>
              </a:solidFill>
              <a:latin typeface="Arial"/>
              <a:ea typeface="Arial"/>
              <a:cs typeface="Arial"/>
              <a:sym typeface="Arial"/>
            </a:endParaRPr>
          </a:p>
        </p:txBody>
      </p:sp>
      <p:sp>
        <p:nvSpPr>
          <p:cNvPr id="559" name="Google Shape;559;p23"/>
          <p:cNvSpPr txBox="1"/>
          <p:nvPr/>
        </p:nvSpPr>
        <p:spPr>
          <a:xfrm>
            <a:off x="3057270" y="1677161"/>
            <a:ext cx="1149985"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800">
                <a:solidFill>
                  <a:srgbClr val="FFFFFF"/>
                </a:solidFill>
                <a:latin typeface="Arial"/>
                <a:ea typeface="Arial"/>
                <a:cs typeface="Arial"/>
                <a:sym typeface="Arial"/>
              </a:rPr>
              <a:t>B(-1,7):1000</a:t>
            </a:r>
            <a:endParaRPr sz="1800">
              <a:solidFill>
                <a:schemeClr val="dk1"/>
              </a:solidFill>
              <a:latin typeface="Arial"/>
              <a:ea typeface="Arial"/>
              <a:cs typeface="Arial"/>
              <a:sym typeface="Arial"/>
            </a:endParaRPr>
          </a:p>
        </p:txBody>
      </p:sp>
      <p:grpSp>
        <p:nvGrpSpPr>
          <p:cNvPr id="560" name="Google Shape;560;p23"/>
          <p:cNvGrpSpPr/>
          <p:nvPr/>
        </p:nvGrpSpPr>
        <p:grpSpPr>
          <a:xfrm>
            <a:off x="1101090" y="376427"/>
            <a:ext cx="7683246" cy="5187315"/>
            <a:chOff x="1101090" y="376427"/>
            <a:chExt cx="7683246" cy="5187315"/>
          </a:xfrm>
        </p:grpSpPr>
        <p:sp>
          <p:nvSpPr>
            <p:cNvPr id="561" name="Google Shape;561;p23"/>
            <p:cNvSpPr/>
            <p:nvPr/>
          </p:nvSpPr>
          <p:spPr>
            <a:xfrm>
              <a:off x="3497580" y="376427"/>
              <a:ext cx="76200" cy="4932045"/>
            </a:xfrm>
            <a:custGeom>
              <a:rect b="b" l="l" r="r" t="t"/>
              <a:pathLst>
                <a:path extrusionOk="0" h="4932045" w="76200">
                  <a:moveTo>
                    <a:pt x="44450" y="63500"/>
                  </a:moveTo>
                  <a:lnTo>
                    <a:pt x="31750" y="63500"/>
                  </a:lnTo>
                  <a:lnTo>
                    <a:pt x="31750" y="4931664"/>
                  </a:lnTo>
                  <a:lnTo>
                    <a:pt x="44450" y="4931664"/>
                  </a:lnTo>
                  <a:lnTo>
                    <a:pt x="44450" y="63500"/>
                  </a:lnTo>
                  <a:close/>
                </a:path>
                <a:path extrusionOk="0" h="4932045" w="76200">
                  <a:moveTo>
                    <a:pt x="38100" y="0"/>
                  </a:moveTo>
                  <a:lnTo>
                    <a:pt x="0" y="76200"/>
                  </a:lnTo>
                  <a:lnTo>
                    <a:pt x="31750" y="76200"/>
                  </a:lnTo>
                  <a:lnTo>
                    <a:pt x="31750" y="63500"/>
                  </a:lnTo>
                  <a:lnTo>
                    <a:pt x="69850" y="63500"/>
                  </a:lnTo>
                  <a:lnTo>
                    <a:pt x="38100" y="0"/>
                  </a:lnTo>
                  <a:close/>
                </a:path>
                <a:path extrusionOk="0" h="4932045" w="76200">
                  <a:moveTo>
                    <a:pt x="69850" y="63500"/>
                  </a:moveTo>
                  <a:lnTo>
                    <a:pt x="44450" y="63500"/>
                  </a:lnTo>
                  <a:lnTo>
                    <a:pt x="44450" y="76200"/>
                  </a:lnTo>
                  <a:lnTo>
                    <a:pt x="76200" y="76200"/>
                  </a:lnTo>
                  <a:lnTo>
                    <a:pt x="69850" y="6350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pic>
          <p:nvPicPr>
            <p:cNvPr id="562" name="Google Shape;562;p23"/>
            <p:cNvPicPr preferRelativeResize="0"/>
            <p:nvPr/>
          </p:nvPicPr>
          <p:blipFill rotWithShape="1">
            <a:blip r:embed="rId4">
              <a:alphaModFix/>
            </a:blip>
            <a:srcRect b="0" l="0" r="0" t="0"/>
            <a:stretch/>
          </p:blipFill>
          <p:spPr>
            <a:xfrm>
              <a:off x="3497580" y="4136136"/>
              <a:ext cx="68580" cy="74676"/>
            </a:xfrm>
            <a:prstGeom prst="rect">
              <a:avLst/>
            </a:prstGeom>
            <a:noFill/>
            <a:ln>
              <a:noFill/>
            </a:ln>
          </p:spPr>
        </p:pic>
        <p:sp>
          <p:nvSpPr>
            <p:cNvPr id="563" name="Google Shape;563;p23"/>
            <p:cNvSpPr/>
            <p:nvPr/>
          </p:nvSpPr>
          <p:spPr>
            <a:xfrm>
              <a:off x="1952244" y="3918204"/>
              <a:ext cx="730250" cy="0"/>
            </a:xfrm>
            <a:custGeom>
              <a:rect b="b" l="l" r="r" t="t"/>
              <a:pathLst>
                <a:path extrusionOk="0" h="120000" w="730250">
                  <a:moveTo>
                    <a:pt x="0" y="0"/>
                  </a:moveTo>
                  <a:lnTo>
                    <a:pt x="729995" y="0"/>
                  </a:lnTo>
                </a:path>
              </a:pathLst>
            </a:custGeom>
            <a:noFill/>
            <a:ln cap="flat" cmpd="sng" w="9525">
              <a:solidFill>
                <a:srgbClr val="000000"/>
              </a:solidFill>
              <a:prstDash val="dash"/>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64" name="Google Shape;564;p23"/>
            <p:cNvSpPr/>
            <p:nvPr/>
          </p:nvSpPr>
          <p:spPr>
            <a:xfrm>
              <a:off x="1101090" y="631697"/>
              <a:ext cx="4991100" cy="4932045"/>
            </a:xfrm>
            <a:custGeom>
              <a:rect b="b" l="l" r="r" t="t"/>
              <a:pathLst>
                <a:path extrusionOk="0" h="4932045" w="4991100">
                  <a:moveTo>
                    <a:pt x="0" y="1770888"/>
                  </a:moveTo>
                  <a:lnTo>
                    <a:pt x="4991100" y="1770888"/>
                  </a:lnTo>
                </a:path>
                <a:path extrusionOk="0" h="4932045" w="4991100">
                  <a:moveTo>
                    <a:pt x="0" y="3285744"/>
                  </a:moveTo>
                  <a:lnTo>
                    <a:pt x="4991100" y="3285744"/>
                  </a:lnTo>
                </a:path>
                <a:path extrusionOk="0" h="4932045" w="4991100">
                  <a:moveTo>
                    <a:pt x="1581911" y="0"/>
                  </a:moveTo>
                  <a:lnTo>
                    <a:pt x="1581911" y="4931664"/>
                  </a:lnTo>
                </a:path>
                <a:path extrusionOk="0" h="4932045" w="4991100">
                  <a:moveTo>
                    <a:pt x="3043428" y="0"/>
                  </a:moveTo>
                  <a:lnTo>
                    <a:pt x="3043428" y="4931664"/>
                  </a:lnTo>
                </a:path>
              </a:pathLst>
            </a:custGeom>
            <a:noFill/>
            <a:ln cap="flat" cmpd="sng" w="28950">
              <a:solidFill>
                <a:srgbClr val="000000"/>
              </a:solidFill>
              <a:prstDash val="lgDash"/>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pic>
          <p:nvPicPr>
            <p:cNvPr id="565" name="Google Shape;565;p23"/>
            <p:cNvPicPr preferRelativeResize="0"/>
            <p:nvPr/>
          </p:nvPicPr>
          <p:blipFill rotWithShape="1">
            <a:blip r:embed="rId5">
              <a:alphaModFix/>
            </a:blip>
            <a:srcRect b="0" l="0" r="0" t="0"/>
            <a:stretch/>
          </p:blipFill>
          <p:spPr>
            <a:xfrm>
              <a:off x="7086600" y="1269491"/>
              <a:ext cx="1453896" cy="53339"/>
            </a:xfrm>
            <a:prstGeom prst="rect">
              <a:avLst/>
            </a:prstGeom>
            <a:noFill/>
            <a:ln>
              <a:noFill/>
            </a:ln>
          </p:spPr>
        </p:pic>
        <p:sp>
          <p:nvSpPr>
            <p:cNvPr id="566" name="Google Shape;566;p23"/>
            <p:cNvSpPr/>
            <p:nvPr/>
          </p:nvSpPr>
          <p:spPr>
            <a:xfrm>
              <a:off x="7094219" y="1276730"/>
              <a:ext cx="1411605" cy="10795"/>
            </a:xfrm>
            <a:custGeom>
              <a:rect b="b" l="l" r="r" t="t"/>
              <a:pathLst>
                <a:path extrusionOk="0" h="10794" w="1411604">
                  <a:moveTo>
                    <a:pt x="1411224" y="0"/>
                  </a:moveTo>
                  <a:lnTo>
                    <a:pt x="0" y="0"/>
                  </a:lnTo>
                  <a:lnTo>
                    <a:pt x="0" y="10668"/>
                  </a:lnTo>
                  <a:lnTo>
                    <a:pt x="1411224" y="10668"/>
                  </a:lnTo>
                  <a:lnTo>
                    <a:pt x="1411224"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pic>
          <p:nvPicPr>
            <p:cNvPr id="567" name="Google Shape;567;p23"/>
            <p:cNvPicPr preferRelativeResize="0"/>
            <p:nvPr/>
          </p:nvPicPr>
          <p:blipFill rotWithShape="1">
            <a:blip r:embed="rId6">
              <a:alphaModFix/>
            </a:blip>
            <a:srcRect b="0" l="0" r="0" t="0"/>
            <a:stretch/>
          </p:blipFill>
          <p:spPr>
            <a:xfrm>
              <a:off x="6842760" y="787908"/>
              <a:ext cx="800100" cy="896112"/>
            </a:xfrm>
            <a:prstGeom prst="rect">
              <a:avLst/>
            </a:prstGeom>
            <a:noFill/>
            <a:ln>
              <a:noFill/>
            </a:ln>
          </p:spPr>
        </p:pic>
        <p:pic>
          <p:nvPicPr>
            <p:cNvPr id="568" name="Google Shape;568;p23"/>
            <p:cNvPicPr preferRelativeResize="0"/>
            <p:nvPr/>
          </p:nvPicPr>
          <p:blipFill rotWithShape="1">
            <a:blip r:embed="rId7">
              <a:alphaModFix/>
            </a:blip>
            <a:srcRect b="0" l="0" r="0" t="0"/>
            <a:stretch/>
          </p:blipFill>
          <p:spPr>
            <a:xfrm>
              <a:off x="7112507" y="787908"/>
              <a:ext cx="620268" cy="896112"/>
            </a:xfrm>
            <a:prstGeom prst="rect">
              <a:avLst/>
            </a:prstGeom>
            <a:noFill/>
            <a:ln>
              <a:noFill/>
            </a:ln>
          </p:spPr>
        </p:pic>
        <p:pic>
          <p:nvPicPr>
            <p:cNvPr id="569" name="Google Shape;569;p23"/>
            <p:cNvPicPr preferRelativeResize="0"/>
            <p:nvPr/>
          </p:nvPicPr>
          <p:blipFill rotWithShape="1">
            <a:blip r:embed="rId8">
              <a:alphaModFix/>
            </a:blip>
            <a:srcRect b="0" l="0" r="0" t="0"/>
            <a:stretch/>
          </p:blipFill>
          <p:spPr>
            <a:xfrm>
              <a:off x="7202424" y="787908"/>
              <a:ext cx="1581912" cy="896112"/>
            </a:xfrm>
            <a:prstGeom prst="rect">
              <a:avLst/>
            </a:prstGeom>
            <a:noFill/>
            <a:ln>
              <a:noFill/>
            </a:ln>
          </p:spPr>
        </p:pic>
      </p:grpSp>
      <p:sp>
        <p:nvSpPr>
          <p:cNvPr id="570" name="Google Shape;570;p23"/>
          <p:cNvSpPr txBox="1"/>
          <p:nvPr>
            <p:ph type="title"/>
          </p:nvPr>
        </p:nvSpPr>
        <p:spPr>
          <a:xfrm>
            <a:off x="7082408" y="746544"/>
            <a:ext cx="4293235" cy="930910"/>
          </a:xfrm>
          <a:prstGeom prst="rect">
            <a:avLst/>
          </a:prstGeom>
          <a:noFill/>
          <a:ln>
            <a:noFill/>
          </a:ln>
        </p:spPr>
        <p:txBody>
          <a:bodyPr anchorCtr="0" anchor="t" bIns="0" lIns="0" spcFirstLastPara="1" rIns="0" wrap="square" tIns="52700">
            <a:spAutoFit/>
          </a:bodyPr>
          <a:lstStyle/>
          <a:p>
            <a:pPr indent="0" lvl="0" marL="12700" marR="5080" rtl="0" algn="l">
              <a:lnSpc>
                <a:spcPct val="110500"/>
              </a:lnSpc>
              <a:spcBef>
                <a:spcPts val="0"/>
              </a:spcBef>
              <a:spcAft>
                <a:spcPts val="0"/>
              </a:spcAft>
              <a:buNone/>
            </a:pPr>
            <a:r>
              <a:rPr b="1" lang="en-US" sz="3200">
                <a:solidFill>
                  <a:srgbClr val="FFFFFF"/>
                </a:solidFill>
                <a:latin typeface="Times New Roman"/>
                <a:ea typeface="Times New Roman"/>
                <a:cs typeface="Times New Roman"/>
                <a:sym typeface="Times New Roman"/>
              </a:rPr>
              <a:t>B(-1,7):1000 </a:t>
            </a:r>
            <a:r>
              <a:rPr lang="en-US" sz="3200">
                <a:solidFill>
                  <a:srgbClr val="FFFFFF"/>
                </a:solidFill>
                <a:latin typeface="Arial"/>
                <a:ea typeface="Arial"/>
                <a:cs typeface="Arial"/>
                <a:sym typeface="Arial"/>
              </a:rPr>
              <a:t>bit 4 is true </a:t>
            </a:r>
            <a:r>
              <a:rPr lang="en-US" sz="1800">
                <a:solidFill>
                  <a:srgbClr val="FFFFFF"/>
                </a:solidFill>
                <a:latin typeface="Arial"/>
                <a:ea typeface="Arial"/>
                <a:cs typeface="Arial"/>
                <a:sym typeface="Arial"/>
              </a:rPr>
              <a:t>The line was cut  at the top</a:t>
            </a:r>
            <a:endParaRPr sz="1800">
              <a:latin typeface="Arial"/>
              <a:ea typeface="Arial"/>
              <a:cs typeface="Arial"/>
              <a:sym typeface="Arial"/>
            </a:endParaRPr>
          </a:p>
        </p:txBody>
      </p:sp>
      <p:sp>
        <p:nvSpPr>
          <p:cNvPr id="571" name="Google Shape;571;p23"/>
          <p:cNvSpPr txBox="1"/>
          <p:nvPr/>
        </p:nvSpPr>
        <p:spPr>
          <a:xfrm>
            <a:off x="7082408" y="5730646"/>
            <a:ext cx="3535045" cy="51371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2000">
                <a:solidFill>
                  <a:srgbClr val="FFFFFF"/>
                </a:solidFill>
                <a:latin typeface="Arial"/>
                <a:ea typeface="Arial"/>
                <a:cs typeface="Arial"/>
                <a:sym typeface="Arial"/>
              </a:rPr>
              <a:t>Point on the cutting edge </a:t>
            </a:r>
            <a:r>
              <a:rPr lang="en-US" sz="3200">
                <a:solidFill>
                  <a:srgbClr val="FFFFFF"/>
                </a:solidFill>
                <a:latin typeface="Arial"/>
                <a:ea typeface="Arial"/>
                <a:cs typeface="Arial"/>
                <a:sym typeface="Arial"/>
              </a:rPr>
              <a:t>(-8/5,6)</a:t>
            </a:r>
            <a:endParaRPr sz="3200">
              <a:solidFill>
                <a:schemeClr val="dk1"/>
              </a:solidFill>
              <a:latin typeface="Arial"/>
              <a:ea typeface="Arial"/>
              <a:cs typeface="Arial"/>
              <a:sym typeface="Arial"/>
            </a:endParaRPr>
          </a:p>
        </p:txBody>
      </p:sp>
      <p:grpSp>
        <p:nvGrpSpPr>
          <p:cNvPr id="572" name="Google Shape;572;p23"/>
          <p:cNvGrpSpPr/>
          <p:nvPr/>
        </p:nvGrpSpPr>
        <p:grpSpPr>
          <a:xfrm>
            <a:off x="1348739" y="5634228"/>
            <a:ext cx="4192904" cy="990600"/>
            <a:chOff x="1348739" y="5634228"/>
            <a:chExt cx="4192904" cy="990600"/>
          </a:xfrm>
        </p:grpSpPr>
        <p:sp>
          <p:nvSpPr>
            <p:cNvPr id="573" name="Google Shape;573;p23"/>
            <p:cNvSpPr/>
            <p:nvPr/>
          </p:nvSpPr>
          <p:spPr>
            <a:xfrm>
              <a:off x="1348739" y="5634228"/>
              <a:ext cx="4192904" cy="990600"/>
            </a:xfrm>
            <a:custGeom>
              <a:rect b="b" l="l" r="r" t="t"/>
              <a:pathLst>
                <a:path extrusionOk="0" h="990600" w="4192904">
                  <a:moveTo>
                    <a:pt x="4192524" y="0"/>
                  </a:moveTo>
                  <a:lnTo>
                    <a:pt x="0" y="0"/>
                  </a:lnTo>
                  <a:lnTo>
                    <a:pt x="0" y="990600"/>
                  </a:lnTo>
                  <a:lnTo>
                    <a:pt x="4192524" y="990600"/>
                  </a:lnTo>
                  <a:lnTo>
                    <a:pt x="4192524"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74" name="Google Shape;574;p23"/>
            <p:cNvSpPr/>
            <p:nvPr/>
          </p:nvSpPr>
          <p:spPr>
            <a:xfrm>
              <a:off x="2012826" y="6100322"/>
              <a:ext cx="3467100" cy="0"/>
            </a:xfrm>
            <a:custGeom>
              <a:rect b="b" l="l" r="r" t="t"/>
              <a:pathLst>
                <a:path extrusionOk="0" h="120000" w="3467100">
                  <a:moveTo>
                    <a:pt x="0" y="0"/>
                  </a:moveTo>
                  <a:lnTo>
                    <a:pt x="1221762" y="0"/>
                  </a:lnTo>
                </a:path>
                <a:path extrusionOk="0" h="120000" w="3467100">
                  <a:moveTo>
                    <a:pt x="1592916" y="0"/>
                  </a:moveTo>
                  <a:lnTo>
                    <a:pt x="2901111" y="0"/>
                  </a:lnTo>
                </a:path>
                <a:path extrusionOk="0" h="120000" w="3467100">
                  <a:moveTo>
                    <a:pt x="3272265" y="0"/>
                  </a:moveTo>
                  <a:lnTo>
                    <a:pt x="3466951" y="0"/>
                  </a:lnTo>
                </a:path>
              </a:pathLst>
            </a:custGeom>
            <a:noFill/>
            <a:ln cap="flat" cmpd="sng" w="145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575" name="Google Shape;575;p23"/>
          <p:cNvSpPr txBox="1"/>
          <p:nvPr/>
        </p:nvSpPr>
        <p:spPr>
          <a:xfrm>
            <a:off x="4994026" y="5825454"/>
            <a:ext cx="217804" cy="445134"/>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2750">
                <a:solidFill>
                  <a:schemeClr val="dk1"/>
                </a:solidFill>
                <a:latin typeface="Noto Sans Symbols"/>
                <a:ea typeface="Noto Sans Symbols"/>
                <a:cs typeface="Noto Sans Symbols"/>
                <a:sym typeface="Noto Sans Symbols"/>
              </a:rPr>
              <a:t>=</a:t>
            </a:r>
            <a:endParaRPr sz="2750">
              <a:solidFill>
                <a:schemeClr val="dk1"/>
              </a:solidFill>
              <a:latin typeface="Noto Sans Symbols"/>
              <a:ea typeface="Noto Sans Symbols"/>
              <a:cs typeface="Noto Sans Symbols"/>
              <a:sym typeface="Noto Sans Symbols"/>
            </a:endParaRPr>
          </a:p>
        </p:txBody>
      </p:sp>
      <p:sp>
        <p:nvSpPr>
          <p:cNvPr id="576" name="Google Shape;576;p23"/>
          <p:cNvSpPr txBox="1"/>
          <p:nvPr/>
        </p:nvSpPr>
        <p:spPr>
          <a:xfrm>
            <a:off x="3314677" y="5825454"/>
            <a:ext cx="217804" cy="445134"/>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2750">
                <a:solidFill>
                  <a:schemeClr val="dk1"/>
                </a:solidFill>
                <a:latin typeface="Noto Sans Symbols"/>
                <a:ea typeface="Noto Sans Symbols"/>
                <a:cs typeface="Noto Sans Symbols"/>
                <a:sym typeface="Noto Sans Symbols"/>
              </a:rPr>
              <a:t>=</a:t>
            </a:r>
            <a:endParaRPr sz="2750">
              <a:solidFill>
                <a:schemeClr val="dk1"/>
              </a:solidFill>
              <a:latin typeface="Noto Sans Symbols"/>
              <a:ea typeface="Noto Sans Symbols"/>
              <a:cs typeface="Noto Sans Symbols"/>
              <a:sym typeface="Noto Sans Symbols"/>
            </a:endParaRPr>
          </a:p>
        </p:txBody>
      </p:sp>
      <p:sp>
        <p:nvSpPr>
          <p:cNvPr id="577" name="Google Shape;577;p23"/>
          <p:cNvSpPr txBox="1"/>
          <p:nvPr/>
        </p:nvSpPr>
        <p:spPr>
          <a:xfrm>
            <a:off x="2586995" y="6098549"/>
            <a:ext cx="2348865" cy="445134"/>
          </a:xfrm>
          <a:prstGeom prst="rect">
            <a:avLst/>
          </a:prstGeom>
          <a:noFill/>
          <a:ln>
            <a:noFill/>
          </a:ln>
        </p:spPr>
        <p:txBody>
          <a:bodyPr anchorCtr="0" anchor="t" bIns="0" lIns="0" spcFirstLastPara="1" rIns="0" wrap="square" tIns="12700">
            <a:spAutoFit/>
          </a:bodyPr>
          <a:lstStyle/>
          <a:p>
            <a:pPr indent="0" lvl="0" marL="50800" marR="0" rtl="0" algn="l">
              <a:lnSpc>
                <a:spcPct val="100000"/>
              </a:lnSpc>
              <a:spcBef>
                <a:spcPts val="0"/>
              </a:spcBef>
              <a:spcAft>
                <a:spcPts val="0"/>
              </a:spcAft>
              <a:buNone/>
            </a:pPr>
            <a:r>
              <a:rPr lang="en-US" sz="2750">
                <a:solidFill>
                  <a:schemeClr val="dk1"/>
                </a:solidFill>
                <a:latin typeface="Noto Sans Symbols"/>
                <a:ea typeface="Noto Sans Symbols"/>
                <a:cs typeface="Noto Sans Symbols"/>
                <a:sym typeface="Noto Sans Symbols"/>
              </a:rPr>
              <a:t>−</a:t>
            </a:r>
            <a:r>
              <a:rPr lang="en-US" sz="2750">
                <a:solidFill>
                  <a:schemeClr val="dk1"/>
                </a:solidFill>
                <a:latin typeface="Times New Roman"/>
                <a:ea typeface="Times New Roman"/>
                <a:cs typeface="Times New Roman"/>
                <a:sym typeface="Times New Roman"/>
              </a:rPr>
              <a:t> </a:t>
            </a:r>
            <a:r>
              <a:rPr i="1" lang="en-US" sz="2750">
                <a:solidFill>
                  <a:schemeClr val="dk1"/>
                </a:solidFill>
                <a:latin typeface="Times New Roman"/>
                <a:ea typeface="Times New Roman"/>
                <a:cs typeface="Times New Roman"/>
                <a:sym typeface="Times New Roman"/>
              </a:rPr>
              <a:t>x</a:t>
            </a:r>
            <a:r>
              <a:rPr baseline="-25000" lang="en-US" sz="2400">
                <a:solidFill>
                  <a:schemeClr val="dk1"/>
                </a:solidFill>
                <a:latin typeface="Times New Roman"/>
                <a:ea typeface="Times New Roman"/>
                <a:cs typeface="Times New Roman"/>
                <a:sym typeface="Times New Roman"/>
              </a:rPr>
              <a:t>0	</a:t>
            </a:r>
            <a:r>
              <a:rPr lang="en-US" sz="2750">
                <a:solidFill>
                  <a:schemeClr val="dk1"/>
                </a:solidFill>
                <a:latin typeface="Noto Sans Symbols"/>
                <a:ea typeface="Noto Sans Symbols"/>
                <a:cs typeface="Noto Sans Symbols"/>
                <a:sym typeface="Noto Sans Symbols"/>
              </a:rPr>
              <a:t>−</a:t>
            </a:r>
            <a:r>
              <a:rPr lang="en-US" sz="2750">
                <a:solidFill>
                  <a:schemeClr val="dk1"/>
                </a:solidFill>
                <a:latin typeface="Times New Roman"/>
                <a:ea typeface="Times New Roman"/>
                <a:cs typeface="Times New Roman"/>
                <a:sym typeface="Times New Roman"/>
              </a:rPr>
              <a:t>1</a:t>
            </a:r>
            <a:r>
              <a:rPr lang="en-US" sz="2750">
                <a:solidFill>
                  <a:schemeClr val="dk1"/>
                </a:solidFill>
                <a:latin typeface="Noto Sans Symbols"/>
                <a:ea typeface="Noto Sans Symbols"/>
                <a:cs typeface="Noto Sans Symbols"/>
                <a:sym typeface="Noto Sans Symbols"/>
              </a:rPr>
              <a:t>−</a:t>
            </a:r>
            <a:r>
              <a:rPr lang="en-US" sz="2750">
                <a:solidFill>
                  <a:schemeClr val="dk1"/>
                </a:solidFill>
                <a:latin typeface="Times New Roman"/>
                <a:ea typeface="Times New Roman"/>
                <a:cs typeface="Times New Roman"/>
                <a:sym typeface="Times New Roman"/>
              </a:rPr>
              <a:t> (</a:t>
            </a:r>
            <a:r>
              <a:rPr lang="en-US" sz="2750">
                <a:solidFill>
                  <a:schemeClr val="dk1"/>
                </a:solidFill>
                <a:latin typeface="Noto Sans Symbols"/>
                <a:ea typeface="Noto Sans Symbols"/>
                <a:cs typeface="Noto Sans Symbols"/>
                <a:sym typeface="Noto Sans Symbols"/>
              </a:rPr>
              <a:t>−</a:t>
            </a:r>
            <a:r>
              <a:rPr lang="en-US" sz="2750">
                <a:solidFill>
                  <a:schemeClr val="dk1"/>
                </a:solidFill>
                <a:latin typeface="Times New Roman"/>
                <a:ea typeface="Times New Roman"/>
                <a:cs typeface="Times New Roman"/>
                <a:sym typeface="Times New Roman"/>
              </a:rPr>
              <a:t>4)</a:t>
            </a:r>
            <a:endParaRPr sz="2750">
              <a:solidFill>
                <a:schemeClr val="dk1"/>
              </a:solidFill>
              <a:latin typeface="Times New Roman"/>
              <a:ea typeface="Times New Roman"/>
              <a:cs typeface="Times New Roman"/>
              <a:sym typeface="Times New Roman"/>
            </a:endParaRPr>
          </a:p>
        </p:txBody>
      </p:sp>
      <p:sp>
        <p:nvSpPr>
          <p:cNvPr id="578" name="Google Shape;578;p23"/>
          <p:cNvSpPr txBox="1"/>
          <p:nvPr/>
        </p:nvSpPr>
        <p:spPr>
          <a:xfrm>
            <a:off x="2586995" y="5531269"/>
            <a:ext cx="2926715" cy="1012190"/>
          </a:xfrm>
          <a:prstGeom prst="rect">
            <a:avLst/>
          </a:prstGeom>
          <a:noFill/>
          <a:ln>
            <a:noFill/>
          </a:ln>
        </p:spPr>
        <p:txBody>
          <a:bodyPr anchorCtr="0" anchor="t" bIns="0" lIns="0" spcFirstLastPara="1" rIns="0" wrap="square" tIns="86975">
            <a:spAutoFit/>
          </a:bodyPr>
          <a:lstStyle/>
          <a:p>
            <a:pPr indent="0" lvl="0" marL="50800" marR="0" rtl="0" algn="l">
              <a:lnSpc>
                <a:spcPct val="100000"/>
              </a:lnSpc>
              <a:spcBef>
                <a:spcPts val="0"/>
              </a:spcBef>
              <a:spcAft>
                <a:spcPts val="0"/>
              </a:spcAft>
              <a:buNone/>
            </a:pPr>
            <a:r>
              <a:rPr lang="en-US" sz="2750">
                <a:solidFill>
                  <a:schemeClr val="dk1"/>
                </a:solidFill>
                <a:latin typeface="Noto Sans Symbols"/>
                <a:ea typeface="Noto Sans Symbols"/>
                <a:cs typeface="Noto Sans Symbols"/>
                <a:sym typeface="Noto Sans Symbols"/>
              </a:rPr>
              <a:t>−</a:t>
            </a:r>
            <a:r>
              <a:rPr lang="en-US" sz="2750">
                <a:solidFill>
                  <a:schemeClr val="dk1"/>
                </a:solidFill>
                <a:latin typeface="Times New Roman"/>
                <a:ea typeface="Times New Roman"/>
                <a:cs typeface="Times New Roman"/>
                <a:sym typeface="Times New Roman"/>
              </a:rPr>
              <a:t> </a:t>
            </a:r>
            <a:r>
              <a:rPr i="1" lang="en-US" sz="2750">
                <a:solidFill>
                  <a:schemeClr val="dk1"/>
                </a:solidFill>
                <a:latin typeface="Times New Roman"/>
                <a:ea typeface="Times New Roman"/>
                <a:cs typeface="Times New Roman"/>
                <a:sym typeface="Times New Roman"/>
              </a:rPr>
              <a:t>y</a:t>
            </a:r>
            <a:r>
              <a:rPr baseline="-25000" lang="en-US" sz="2400">
                <a:solidFill>
                  <a:schemeClr val="dk1"/>
                </a:solidFill>
                <a:latin typeface="Times New Roman"/>
                <a:ea typeface="Times New Roman"/>
                <a:cs typeface="Times New Roman"/>
                <a:sym typeface="Times New Roman"/>
              </a:rPr>
              <a:t>0	</a:t>
            </a:r>
            <a:r>
              <a:rPr lang="en-US" sz="2750">
                <a:solidFill>
                  <a:schemeClr val="dk1"/>
                </a:solidFill>
                <a:latin typeface="Times New Roman"/>
                <a:ea typeface="Times New Roman"/>
                <a:cs typeface="Times New Roman"/>
                <a:sym typeface="Times New Roman"/>
              </a:rPr>
              <a:t>7 </a:t>
            </a:r>
            <a:r>
              <a:rPr lang="en-US" sz="2750">
                <a:solidFill>
                  <a:schemeClr val="dk1"/>
                </a:solidFill>
                <a:latin typeface="Noto Sans Symbols"/>
                <a:ea typeface="Noto Sans Symbols"/>
                <a:cs typeface="Noto Sans Symbols"/>
                <a:sym typeface="Noto Sans Symbols"/>
              </a:rPr>
              <a:t>−</a:t>
            </a:r>
            <a:r>
              <a:rPr lang="en-US" sz="2750">
                <a:solidFill>
                  <a:schemeClr val="dk1"/>
                </a:solidFill>
                <a:latin typeface="Times New Roman"/>
                <a:ea typeface="Times New Roman"/>
                <a:cs typeface="Times New Roman"/>
                <a:sym typeface="Times New Roman"/>
              </a:rPr>
              <a:t> 2	5</a:t>
            </a:r>
            <a:endParaRPr sz="2750">
              <a:solidFill>
                <a:schemeClr val="dk1"/>
              </a:solidFill>
              <a:latin typeface="Times New Roman"/>
              <a:ea typeface="Times New Roman"/>
              <a:cs typeface="Times New Roman"/>
              <a:sym typeface="Times New Roman"/>
            </a:endParaRPr>
          </a:p>
          <a:p>
            <a:pPr indent="0" lvl="0" marL="0" marR="30480" rtl="0" algn="r">
              <a:lnSpc>
                <a:spcPct val="100000"/>
              </a:lnSpc>
              <a:spcBef>
                <a:spcPts val="585"/>
              </a:spcBef>
              <a:spcAft>
                <a:spcPts val="0"/>
              </a:spcAft>
              <a:buNone/>
            </a:pPr>
            <a:r>
              <a:rPr lang="en-US" sz="2750">
                <a:solidFill>
                  <a:schemeClr val="dk1"/>
                </a:solidFill>
                <a:latin typeface="Times New Roman"/>
                <a:ea typeface="Times New Roman"/>
                <a:cs typeface="Times New Roman"/>
                <a:sym typeface="Times New Roman"/>
              </a:rPr>
              <a:t>3</a:t>
            </a:r>
            <a:endParaRPr sz="2750">
              <a:solidFill>
                <a:schemeClr val="dk1"/>
              </a:solidFill>
              <a:latin typeface="Times New Roman"/>
              <a:ea typeface="Times New Roman"/>
              <a:cs typeface="Times New Roman"/>
              <a:sym typeface="Times New Roman"/>
            </a:endParaRPr>
          </a:p>
        </p:txBody>
      </p:sp>
      <p:sp>
        <p:nvSpPr>
          <p:cNvPr id="579" name="Google Shape;579;p23"/>
          <p:cNvSpPr txBox="1"/>
          <p:nvPr/>
        </p:nvSpPr>
        <p:spPr>
          <a:xfrm>
            <a:off x="1388806" y="5825454"/>
            <a:ext cx="550545" cy="445134"/>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i="1" lang="en-US" sz="2750">
                <a:solidFill>
                  <a:schemeClr val="dk1"/>
                </a:solidFill>
                <a:latin typeface="Times New Roman"/>
                <a:ea typeface="Times New Roman"/>
                <a:cs typeface="Times New Roman"/>
                <a:sym typeface="Times New Roman"/>
              </a:rPr>
              <a:t>m </a:t>
            </a:r>
            <a:r>
              <a:rPr lang="en-US" sz="2750">
                <a:solidFill>
                  <a:schemeClr val="dk1"/>
                </a:solidFill>
                <a:latin typeface="Noto Sans Symbols"/>
                <a:ea typeface="Noto Sans Symbols"/>
                <a:cs typeface="Noto Sans Symbols"/>
                <a:sym typeface="Noto Sans Symbols"/>
              </a:rPr>
              <a:t>=</a:t>
            </a:r>
            <a:endParaRPr sz="2750">
              <a:solidFill>
                <a:schemeClr val="dk1"/>
              </a:solidFill>
              <a:latin typeface="Noto Sans Symbols"/>
              <a:ea typeface="Noto Sans Symbols"/>
              <a:cs typeface="Noto Sans Symbols"/>
              <a:sym typeface="Noto Sans Symbols"/>
            </a:endParaRPr>
          </a:p>
        </p:txBody>
      </p:sp>
      <p:sp>
        <p:nvSpPr>
          <p:cNvPr id="580" name="Google Shape;580;p23"/>
          <p:cNvSpPr txBox="1"/>
          <p:nvPr/>
        </p:nvSpPr>
        <p:spPr>
          <a:xfrm>
            <a:off x="2036597" y="6185936"/>
            <a:ext cx="524510" cy="445134"/>
          </a:xfrm>
          <a:prstGeom prst="rect">
            <a:avLst/>
          </a:prstGeom>
          <a:noFill/>
          <a:ln>
            <a:noFill/>
          </a:ln>
        </p:spPr>
        <p:txBody>
          <a:bodyPr anchorCtr="0" anchor="t" bIns="0" lIns="0" spcFirstLastPara="1" rIns="0" wrap="square" tIns="12700">
            <a:spAutoFit/>
          </a:bodyPr>
          <a:lstStyle/>
          <a:p>
            <a:pPr indent="0" lvl="0" marL="38100" marR="0" rtl="0" algn="l">
              <a:lnSpc>
                <a:spcPct val="100000"/>
              </a:lnSpc>
              <a:spcBef>
                <a:spcPts val="0"/>
              </a:spcBef>
              <a:spcAft>
                <a:spcPts val="0"/>
              </a:spcAft>
              <a:buNone/>
            </a:pPr>
            <a:r>
              <a:rPr baseline="30000" i="1" lang="en-US" sz="4125">
                <a:solidFill>
                  <a:schemeClr val="dk1"/>
                </a:solidFill>
                <a:latin typeface="Times New Roman"/>
                <a:ea typeface="Times New Roman"/>
                <a:cs typeface="Times New Roman"/>
                <a:sym typeface="Times New Roman"/>
              </a:rPr>
              <a:t>x</a:t>
            </a:r>
            <a:r>
              <a:rPr i="1" lang="en-US" sz="1600">
                <a:solidFill>
                  <a:schemeClr val="dk1"/>
                </a:solidFill>
                <a:latin typeface="Times New Roman"/>
                <a:ea typeface="Times New Roman"/>
                <a:cs typeface="Times New Roman"/>
                <a:sym typeface="Times New Roman"/>
              </a:rPr>
              <a:t>end</a:t>
            </a:r>
            <a:endParaRPr sz="1600">
              <a:solidFill>
                <a:schemeClr val="dk1"/>
              </a:solidFill>
              <a:latin typeface="Times New Roman"/>
              <a:ea typeface="Times New Roman"/>
              <a:cs typeface="Times New Roman"/>
              <a:sym typeface="Times New Roman"/>
            </a:endParaRPr>
          </a:p>
        </p:txBody>
      </p:sp>
      <p:sp>
        <p:nvSpPr>
          <p:cNvPr id="581" name="Google Shape;581;p23"/>
          <p:cNvSpPr txBox="1"/>
          <p:nvPr/>
        </p:nvSpPr>
        <p:spPr>
          <a:xfrm>
            <a:off x="2031139" y="5691665"/>
            <a:ext cx="530225" cy="445134"/>
          </a:xfrm>
          <a:prstGeom prst="rect">
            <a:avLst/>
          </a:prstGeom>
          <a:noFill/>
          <a:ln>
            <a:noFill/>
          </a:ln>
        </p:spPr>
        <p:txBody>
          <a:bodyPr anchorCtr="0" anchor="t" bIns="0" lIns="0" spcFirstLastPara="1" rIns="0" wrap="square" tIns="12700">
            <a:spAutoFit/>
          </a:bodyPr>
          <a:lstStyle/>
          <a:p>
            <a:pPr indent="0" lvl="0" marL="38100" marR="0" rtl="0" algn="l">
              <a:lnSpc>
                <a:spcPct val="100000"/>
              </a:lnSpc>
              <a:spcBef>
                <a:spcPts val="0"/>
              </a:spcBef>
              <a:spcAft>
                <a:spcPts val="0"/>
              </a:spcAft>
              <a:buNone/>
            </a:pPr>
            <a:r>
              <a:rPr baseline="30000" i="1" lang="en-US" sz="4125">
                <a:solidFill>
                  <a:schemeClr val="dk1"/>
                </a:solidFill>
                <a:latin typeface="Times New Roman"/>
                <a:ea typeface="Times New Roman"/>
                <a:cs typeface="Times New Roman"/>
                <a:sym typeface="Times New Roman"/>
              </a:rPr>
              <a:t>y</a:t>
            </a:r>
            <a:r>
              <a:rPr i="1" lang="en-US" sz="1600">
                <a:solidFill>
                  <a:schemeClr val="dk1"/>
                </a:solidFill>
                <a:latin typeface="Times New Roman"/>
                <a:ea typeface="Times New Roman"/>
                <a:cs typeface="Times New Roman"/>
                <a:sym typeface="Times New Roman"/>
              </a:rPr>
              <a:t>end</a:t>
            </a:r>
            <a:endParaRPr sz="1600">
              <a:solidFill>
                <a:schemeClr val="dk1"/>
              </a:solidFill>
              <a:latin typeface="Times New Roman"/>
              <a:ea typeface="Times New Roman"/>
              <a:cs typeface="Times New Roman"/>
              <a:sym typeface="Times New Roman"/>
            </a:endParaRPr>
          </a:p>
        </p:txBody>
      </p:sp>
      <p:grpSp>
        <p:nvGrpSpPr>
          <p:cNvPr id="582" name="Google Shape;582;p23"/>
          <p:cNvGrpSpPr/>
          <p:nvPr/>
        </p:nvGrpSpPr>
        <p:grpSpPr>
          <a:xfrm>
            <a:off x="3107435" y="2461260"/>
            <a:ext cx="6472429" cy="3831590"/>
            <a:chOff x="3107435" y="2461260"/>
            <a:chExt cx="6472429" cy="3831590"/>
          </a:xfrm>
        </p:grpSpPr>
        <p:sp>
          <p:nvSpPr>
            <p:cNvPr id="583" name="Google Shape;583;p23"/>
            <p:cNvSpPr/>
            <p:nvPr/>
          </p:nvSpPr>
          <p:spPr>
            <a:xfrm>
              <a:off x="3107435" y="2461260"/>
              <a:ext cx="3900170" cy="3831590"/>
            </a:xfrm>
            <a:custGeom>
              <a:rect b="b" l="l" r="r" t="t"/>
              <a:pathLst>
                <a:path extrusionOk="0" h="3831590" w="3900170">
                  <a:moveTo>
                    <a:pt x="58774" y="48837"/>
                  </a:moveTo>
                  <a:lnTo>
                    <a:pt x="49843" y="57938"/>
                  </a:lnTo>
                  <a:lnTo>
                    <a:pt x="3890898" y="3831297"/>
                  </a:lnTo>
                  <a:lnTo>
                    <a:pt x="3899789" y="3822230"/>
                  </a:lnTo>
                  <a:lnTo>
                    <a:pt x="58774" y="48837"/>
                  </a:lnTo>
                  <a:close/>
                </a:path>
                <a:path extrusionOk="0" h="3831590" w="3900170">
                  <a:moveTo>
                    <a:pt x="0" y="0"/>
                  </a:moveTo>
                  <a:lnTo>
                    <a:pt x="27686" y="80517"/>
                  </a:lnTo>
                  <a:lnTo>
                    <a:pt x="49843" y="57938"/>
                  </a:lnTo>
                  <a:lnTo>
                    <a:pt x="40766" y="49022"/>
                  </a:lnTo>
                  <a:lnTo>
                    <a:pt x="49783" y="40004"/>
                  </a:lnTo>
                  <a:lnTo>
                    <a:pt x="67441" y="40004"/>
                  </a:lnTo>
                  <a:lnTo>
                    <a:pt x="81025" y="26162"/>
                  </a:lnTo>
                  <a:lnTo>
                    <a:pt x="0" y="0"/>
                  </a:lnTo>
                  <a:close/>
                </a:path>
                <a:path extrusionOk="0" h="3831590" w="3900170">
                  <a:moveTo>
                    <a:pt x="49783" y="40004"/>
                  </a:moveTo>
                  <a:lnTo>
                    <a:pt x="40766" y="49022"/>
                  </a:lnTo>
                  <a:lnTo>
                    <a:pt x="49843" y="57938"/>
                  </a:lnTo>
                  <a:lnTo>
                    <a:pt x="58774" y="48837"/>
                  </a:lnTo>
                  <a:lnTo>
                    <a:pt x="49783" y="40004"/>
                  </a:lnTo>
                  <a:close/>
                </a:path>
                <a:path extrusionOk="0" h="3831590" w="3900170">
                  <a:moveTo>
                    <a:pt x="67441" y="40004"/>
                  </a:moveTo>
                  <a:lnTo>
                    <a:pt x="49783" y="40004"/>
                  </a:lnTo>
                  <a:lnTo>
                    <a:pt x="58774" y="48837"/>
                  </a:lnTo>
                  <a:lnTo>
                    <a:pt x="67441" y="40004"/>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84" name="Google Shape;584;p23"/>
            <p:cNvSpPr/>
            <p:nvPr/>
          </p:nvSpPr>
          <p:spPr>
            <a:xfrm>
              <a:off x="7065264" y="3000756"/>
              <a:ext cx="2514600" cy="826135"/>
            </a:xfrm>
            <a:custGeom>
              <a:rect b="b" l="l" r="r" t="t"/>
              <a:pathLst>
                <a:path extrusionOk="0" h="826135" w="2514600">
                  <a:moveTo>
                    <a:pt x="2514600" y="0"/>
                  </a:moveTo>
                  <a:lnTo>
                    <a:pt x="0" y="0"/>
                  </a:lnTo>
                  <a:lnTo>
                    <a:pt x="0" y="826008"/>
                  </a:lnTo>
                  <a:lnTo>
                    <a:pt x="2514600" y="826008"/>
                  </a:lnTo>
                  <a:lnTo>
                    <a:pt x="2514600"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85" name="Google Shape;585;p23"/>
            <p:cNvSpPr/>
            <p:nvPr/>
          </p:nvSpPr>
          <p:spPr>
            <a:xfrm>
              <a:off x="8475418" y="3426891"/>
              <a:ext cx="1010919" cy="0"/>
            </a:xfrm>
            <a:custGeom>
              <a:rect b="b" l="l" r="r" t="t"/>
              <a:pathLst>
                <a:path extrusionOk="0" h="120000" w="1010920">
                  <a:moveTo>
                    <a:pt x="0" y="0"/>
                  </a:moveTo>
                  <a:lnTo>
                    <a:pt x="1010681" y="0"/>
                  </a:lnTo>
                </a:path>
              </a:pathLst>
            </a:custGeom>
            <a:noFill/>
            <a:ln cap="flat" cmpd="sng" w="133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586" name="Google Shape;586;p23"/>
          <p:cNvSpPr txBox="1"/>
          <p:nvPr/>
        </p:nvSpPr>
        <p:spPr>
          <a:xfrm>
            <a:off x="8820697" y="3424190"/>
            <a:ext cx="328295" cy="408940"/>
          </a:xfrm>
          <a:prstGeom prst="rect">
            <a:avLst/>
          </a:prstGeom>
          <a:noFill/>
          <a:ln>
            <a:noFill/>
          </a:ln>
        </p:spPr>
        <p:txBody>
          <a:bodyPr anchorCtr="0" anchor="t" bIns="0" lIns="0" spcFirstLastPara="1" rIns="0" wrap="square" tIns="14600">
            <a:spAutoFit/>
          </a:bodyPr>
          <a:lstStyle/>
          <a:p>
            <a:pPr indent="0" lvl="0" marL="12700" marR="0" rtl="0" algn="l">
              <a:lnSpc>
                <a:spcPct val="100000"/>
              </a:lnSpc>
              <a:spcBef>
                <a:spcPts val="0"/>
              </a:spcBef>
              <a:spcAft>
                <a:spcPts val="0"/>
              </a:spcAft>
              <a:buNone/>
            </a:pPr>
            <a:r>
              <a:rPr i="1" lang="en-US" sz="2500">
                <a:solidFill>
                  <a:schemeClr val="dk1"/>
                </a:solidFill>
                <a:latin typeface="Times New Roman"/>
                <a:ea typeface="Times New Roman"/>
                <a:cs typeface="Times New Roman"/>
                <a:sym typeface="Times New Roman"/>
              </a:rPr>
              <a:t>m</a:t>
            </a:r>
            <a:endParaRPr sz="2500">
              <a:solidFill>
                <a:schemeClr val="dk1"/>
              </a:solidFill>
              <a:latin typeface="Times New Roman"/>
              <a:ea typeface="Times New Roman"/>
              <a:cs typeface="Times New Roman"/>
              <a:sym typeface="Times New Roman"/>
            </a:endParaRPr>
          </a:p>
        </p:txBody>
      </p:sp>
      <p:sp>
        <p:nvSpPr>
          <p:cNvPr id="587" name="Google Shape;587;p23"/>
          <p:cNvSpPr txBox="1"/>
          <p:nvPr/>
        </p:nvSpPr>
        <p:spPr>
          <a:xfrm>
            <a:off x="7932266" y="3387565"/>
            <a:ext cx="147955" cy="249554"/>
          </a:xfrm>
          <a:prstGeom prst="rect">
            <a:avLst/>
          </a:prstGeom>
          <a:noFill/>
          <a:ln>
            <a:noFill/>
          </a:ln>
        </p:spPr>
        <p:txBody>
          <a:bodyPr anchorCtr="0" anchor="t" bIns="0" lIns="0" spcFirstLastPara="1" rIns="0" wrap="square" tIns="14600">
            <a:spAutoFit/>
          </a:bodyPr>
          <a:lstStyle/>
          <a:p>
            <a:pPr indent="0" lvl="0" marL="12700" marR="0" rtl="0" algn="l">
              <a:lnSpc>
                <a:spcPct val="100000"/>
              </a:lnSpc>
              <a:spcBef>
                <a:spcPts val="0"/>
              </a:spcBef>
              <a:spcAft>
                <a:spcPts val="0"/>
              </a:spcAft>
              <a:buNone/>
            </a:pPr>
            <a:r>
              <a:rPr lang="en-US" sz="1450">
                <a:solidFill>
                  <a:schemeClr val="dk1"/>
                </a:solidFill>
                <a:latin typeface="Times New Roman"/>
                <a:ea typeface="Times New Roman"/>
                <a:cs typeface="Times New Roman"/>
                <a:sym typeface="Times New Roman"/>
              </a:rPr>
              <a:t>1</a:t>
            </a:r>
            <a:endParaRPr sz="1450">
              <a:solidFill>
                <a:schemeClr val="dk1"/>
              </a:solidFill>
              <a:latin typeface="Times New Roman"/>
              <a:ea typeface="Times New Roman"/>
              <a:cs typeface="Times New Roman"/>
              <a:sym typeface="Times New Roman"/>
            </a:endParaRPr>
          </a:p>
        </p:txBody>
      </p:sp>
      <p:sp>
        <p:nvSpPr>
          <p:cNvPr id="588" name="Google Shape;588;p23"/>
          <p:cNvSpPr txBox="1"/>
          <p:nvPr/>
        </p:nvSpPr>
        <p:spPr>
          <a:xfrm>
            <a:off x="8122970" y="2973068"/>
            <a:ext cx="1357630" cy="408940"/>
          </a:xfrm>
          <a:prstGeom prst="rect">
            <a:avLst/>
          </a:prstGeom>
          <a:noFill/>
          <a:ln>
            <a:noFill/>
          </a:ln>
        </p:spPr>
        <p:txBody>
          <a:bodyPr anchorCtr="0" anchor="t" bIns="0" lIns="0" spcFirstLastPara="1" rIns="0" wrap="square" tIns="14600">
            <a:spAutoFit/>
          </a:bodyPr>
          <a:lstStyle/>
          <a:p>
            <a:pPr indent="-382270" lvl="0" marL="419734" marR="0" rtl="0" algn="l">
              <a:lnSpc>
                <a:spcPct val="100000"/>
              </a:lnSpc>
              <a:spcBef>
                <a:spcPts val="0"/>
              </a:spcBef>
              <a:spcAft>
                <a:spcPts val="0"/>
              </a:spcAft>
              <a:buClr>
                <a:schemeClr val="dk1"/>
              </a:buClr>
              <a:buSzPts val="2500"/>
              <a:buFont typeface="Noto Sans Symbols"/>
              <a:buChar char="+"/>
            </a:pPr>
            <a:r>
              <a:rPr i="1" lang="en-US" sz="2500">
                <a:solidFill>
                  <a:schemeClr val="dk1"/>
                </a:solidFill>
                <a:latin typeface="Times New Roman"/>
                <a:ea typeface="Times New Roman"/>
                <a:cs typeface="Times New Roman"/>
                <a:sym typeface="Times New Roman"/>
              </a:rPr>
              <a:t>y </a:t>
            </a:r>
            <a:r>
              <a:rPr lang="en-US" sz="2500">
                <a:solidFill>
                  <a:schemeClr val="dk1"/>
                </a:solidFill>
                <a:latin typeface="Noto Sans Symbols"/>
                <a:ea typeface="Noto Sans Symbols"/>
                <a:cs typeface="Noto Sans Symbols"/>
                <a:sym typeface="Noto Sans Symbols"/>
              </a:rPr>
              <a:t>−</a:t>
            </a:r>
            <a:r>
              <a:rPr lang="en-US" sz="2500">
                <a:solidFill>
                  <a:schemeClr val="dk1"/>
                </a:solidFill>
                <a:latin typeface="Times New Roman"/>
                <a:ea typeface="Times New Roman"/>
                <a:cs typeface="Times New Roman"/>
                <a:sym typeface="Times New Roman"/>
              </a:rPr>
              <a:t> </a:t>
            </a:r>
            <a:r>
              <a:rPr i="1" lang="en-US" sz="2500">
                <a:solidFill>
                  <a:schemeClr val="dk1"/>
                </a:solidFill>
                <a:latin typeface="Times New Roman"/>
                <a:ea typeface="Times New Roman"/>
                <a:cs typeface="Times New Roman"/>
                <a:sym typeface="Times New Roman"/>
              </a:rPr>
              <a:t>y</a:t>
            </a:r>
            <a:r>
              <a:rPr baseline="-25000" lang="en-US" sz="2175">
                <a:solidFill>
                  <a:schemeClr val="dk1"/>
                </a:solidFill>
                <a:latin typeface="Times New Roman"/>
                <a:ea typeface="Times New Roman"/>
                <a:cs typeface="Times New Roman"/>
                <a:sym typeface="Times New Roman"/>
              </a:rPr>
              <a:t>1</a:t>
            </a:r>
            <a:endParaRPr baseline="-25000" sz="2175">
              <a:solidFill>
                <a:schemeClr val="dk1"/>
              </a:solidFill>
              <a:latin typeface="Times New Roman"/>
              <a:ea typeface="Times New Roman"/>
              <a:cs typeface="Times New Roman"/>
              <a:sym typeface="Times New Roman"/>
            </a:endParaRPr>
          </a:p>
        </p:txBody>
      </p:sp>
      <p:sp>
        <p:nvSpPr>
          <p:cNvPr id="589" name="Google Shape;589;p23"/>
          <p:cNvSpPr txBox="1"/>
          <p:nvPr/>
        </p:nvSpPr>
        <p:spPr>
          <a:xfrm>
            <a:off x="7135521" y="3174493"/>
            <a:ext cx="847090" cy="408940"/>
          </a:xfrm>
          <a:prstGeom prst="rect">
            <a:avLst/>
          </a:prstGeom>
          <a:noFill/>
          <a:ln>
            <a:noFill/>
          </a:ln>
        </p:spPr>
        <p:txBody>
          <a:bodyPr anchorCtr="0" anchor="t" bIns="0" lIns="0" spcFirstLastPara="1" rIns="0" wrap="square" tIns="14600">
            <a:spAutoFit/>
          </a:bodyPr>
          <a:lstStyle/>
          <a:p>
            <a:pPr indent="0" lvl="0" marL="12700" marR="0" rtl="0" algn="l">
              <a:lnSpc>
                <a:spcPct val="100000"/>
              </a:lnSpc>
              <a:spcBef>
                <a:spcPts val="0"/>
              </a:spcBef>
              <a:spcAft>
                <a:spcPts val="0"/>
              </a:spcAft>
              <a:buNone/>
            </a:pPr>
            <a:r>
              <a:rPr i="1" lang="en-US" sz="2500">
                <a:solidFill>
                  <a:schemeClr val="dk1"/>
                </a:solidFill>
                <a:latin typeface="Times New Roman"/>
                <a:ea typeface="Times New Roman"/>
                <a:cs typeface="Times New Roman"/>
                <a:sym typeface="Times New Roman"/>
              </a:rPr>
              <a:t>x </a:t>
            </a:r>
            <a:r>
              <a:rPr lang="en-US" sz="2500">
                <a:solidFill>
                  <a:schemeClr val="dk1"/>
                </a:solidFill>
                <a:latin typeface="Noto Sans Symbols"/>
                <a:ea typeface="Noto Sans Symbols"/>
                <a:cs typeface="Noto Sans Symbols"/>
                <a:sym typeface="Noto Sans Symbols"/>
              </a:rPr>
              <a:t>=</a:t>
            </a:r>
            <a:r>
              <a:rPr lang="en-US" sz="2500">
                <a:solidFill>
                  <a:schemeClr val="dk1"/>
                </a:solidFill>
                <a:latin typeface="Times New Roman"/>
                <a:ea typeface="Times New Roman"/>
                <a:cs typeface="Times New Roman"/>
                <a:sym typeface="Times New Roman"/>
              </a:rPr>
              <a:t> </a:t>
            </a:r>
            <a:r>
              <a:rPr i="1" lang="en-US" sz="2500">
                <a:solidFill>
                  <a:schemeClr val="dk1"/>
                </a:solidFill>
                <a:latin typeface="Times New Roman"/>
                <a:ea typeface="Times New Roman"/>
                <a:cs typeface="Times New Roman"/>
                <a:sym typeface="Times New Roman"/>
              </a:rPr>
              <a:t>x</a:t>
            </a:r>
            <a:endParaRPr sz="2500">
              <a:solidFill>
                <a:schemeClr val="dk1"/>
              </a:solidFill>
              <a:latin typeface="Times New Roman"/>
              <a:ea typeface="Times New Roman"/>
              <a:cs typeface="Times New Roman"/>
              <a:sym typeface="Times New Roman"/>
            </a:endParaRPr>
          </a:p>
        </p:txBody>
      </p:sp>
      <p:sp>
        <p:nvSpPr>
          <p:cNvPr id="590" name="Google Shape;590;p23"/>
          <p:cNvSpPr txBox="1"/>
          <p:nvPr/>
        </p:nvSpPr>
        <p:spPr>
          <a:xfrm>
            <a:off x="10785729" y="6294526"/>
            <a:ext cx="172720" cy="208279"/>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200">
                <a:solidFill>
                  <a:srgbClr val="D24717"/>
                </a:solidFill>
                <a:latin typeface="Arial"/>
                <a:ea typeface="Arial"/>
                <a:cs typeface="Arial"/>
                <a:sym typeface="Arial"/>
              </a:rPr>
              <a:t>18</a:t>
            </a:r>
            <a:endParaRPr sz="1200">
              <a:solidFill>
                <a:schemeClr val="dk1"/>
              </a:solidFill>
              <a:latin typeface="Arial"/>
              <a:ea typeface="Arial"/>
              <a:cs typeface="Arial"/>
              <a:sym typeface="Arial"/>
            </a:endParaRPr>
          </a:p>
        </p:txBody>
      </p:sp>
      <p:sp>
        <p:nvSpPr>
          <p:cNvPr id="591" name="Google Shape;591;p23"/>
          <p:cNvSpPr/>
          <p:nvPr/>
        </p:nvSpPr>
        <p:spPr>
          <a:xfrm>
            <a:off x="7065264" y="2086355"/>
            <a:ext cx="2136775" cy="629920"/>
          </a:xfrm>
          <a:custGeom>
            <a:rect b="b" l="l" r="r" t="t"/>
            <a:pathLst>
              <a:path extrusionOk="0" h="629919" w="2136775">
                <a:moveTo>
                  <a:pt x="2136648" y="0"/>
                </a:moveTo>
                <a:lnTo>
                  <a:pt x="0" y="0"/>
                </a:lnTo>
                <a:lnTo>
                  <a:pt x="0" y="629412"/>
                </a:lnTo>
                <a:lnTo>
                  <a:pt x="2136648" y="629412"/>
                </a:lnTo>
                <a:lnTo>
                  <a:pt x="2136648"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92" name="Google Shape;592;p23"/>
          <p:cNvSpPr txBox="1"/>
          <p:nvPr/>
        </p:nvSpPr>
        <p:spPr>
          <a:xfrm>
            <a:off x="7130059" y="2073663"/>
            <a:ext cx="2036445" cy="528955"/>
          </a:xfrm>
          <a:prstGeom prst="rect">
            <a:avLst/>
          </a:prstGeom>
          <a:noFill/>
          <a:ln>
            <a:noFill/>
          </a:ln>
        </p:spPr>
        <p:txBody>
          <a:bodyPr anchorCtr="0" anchor="t" bIns="0" lIns="0" spcFirstLastPara="1" rIns="0" wrap="square" tIns="12700">
            <a:spAutoFit/>
          </a:bodyPr>
          <a:lstStyle/>
          <a:p>
            <a:pPr indent="0" lvl="0" marL="38100" marR="0" rtl="0" algn="l">
              <a:lnSpc>
                <a:spcPct val="100000"/>
              </a:lnSpc>
              <a:spcBef>
                <a:spcPts val="0"/>
              </a:spcBef>
              <a:spcAft>
                <a:spcPts val="0"/>
              </a:spcAft>
              <a:buNone/>
            </a:pPr>
            <a:r>
              <a:rPr i="1" lang="en-US" sz="3300">
                <a:solidFill>
                  <a:schemeClr val="dk1"/>
                </a:solidFill>
                <a:latin typeface="Times New Roman"/>
                <a:ea typeface="Times New Roman"/>
                <a:cs typeface="Times New Roman"/>
                <a:sym typeface="Times New Roman"/>
              </a:rPr>
              <a:t>y </a:t>
            </a:r>
            <a:r>
              <a:rPr lang="en-US" sz="3300">
                <a:solidFill>
                  <a:schemeClr val="dk1"/>
                </a:solidFill>
                <a:latin typeface="Noto Sans Symbols"/>
                <a:ea typeface="Noto Sans Symbols"/>
                <a:cs typeface="Noto Sans Symbols"/>
                <a:sym typeface="Noto Sans Symbols"/>
              </a:rPr>
              <a:t>=</a:t>
            </a:r>
            <a:r>
              <a:rPr lang="en-US" sz="3300">
                <a:solidFill>
                  <a:schemeClr val="dk1"/>
                </a:solidFill>
                <a:latin typeface="Times New Roman"/>
                <a:ea typeface="Times New Roman"/>
                <a:cs typeface="Times New Roman"/>
                <a:sym typeface="Times New Roman"/>
              </a:rPr>
              <a:t> </a:t>
            </a:r>
            <a:r>
              <a:rPr i="1" lang="en-US" sz="3300">
                <a:solidFill>
                  <a:schemeClr val="dk1"/>
                </a:solidFill>
                <a:latin typeface="Times New Roman"/>
                <a:ea typeface="Times New Roman"/>
                <a:cs typeface="Times New Roman"/>
                <a:sym typeface="Times New Roman"/>
              </a:rPr>
              <a:t>y</a:t>
            </a:r>
            <a:r>
              <a:rPr baseline="-25000" lang="en-US" sz="2850">
                <a:solidFill>
                  <a:schemeClr val="dk1"/>
                </a:solidFill>
                <a:latin typeface="Times New Roman"/>
                <a:ea typeface="Times New Roman"/>
                <a:cs typeface="Times New Roman"/>
                <a:sym typeface="Times New Roman"/>
              </a:rPr>
              <a:t>max	</a:t>
            </a:r>
            <a:r>
              <a:rPr lang="en-US" sz="3300">
                <a:solidFill>
                  <a:schemeClr val="dk1"/>
                </a:solidFill>
                <a:latin typeface="Noto Sans Symbols"/>
                <a:ea typeface="Noto Sans Symbols"/>
                <a:cs typeface="Noto Sans Symbols"/>
                <a:sym typeface="Noto Sans Symbols"/>
              </a:rPr>
              <a:t>=</a:t>
            </a:r>
            <a:r>
              <a:rPr lang="en-US" sz="3300">
                <a:solidFill>
                  <a:schemeClr val="dk1"/>
                </a:solidFill>
                <a:latin typeface="Times New Roman"/>
                <a:ea typeface="Times New Roman"/>
                <a:cs typeface="Times New Roman"/>
                <a:sym typeface="Times New Roman"/>
              </a:rPr>
              <a:t> 6</a:t>
            </a:r>
            <a:endParaRPr sz="3300">
              <a:solidFill>
                <a:schemeClr val="dk1"/>
              </a:solidFill>
              <a:latin typeface="Times New Roman"/>
              <a:ea typeface="Times New Roman"/>
              <a:cs typeface="Times New Roman"/>
              <a:sym typeface="Times New Roman"/>
            </a:endParaRPr>
          </a:p>
        </p:txBody>
      </p:sp>
      <p:grpSp>
        <p:nvGrpSpPr>
          <p:cNvPr id="593" name="Google Shape;593;p23"/>
          <p:cNvGrpSpPr/>
          <p:nvPr/>
        </p:nvGrpSpPr>
        <p:grpSpPr>
          <a:xfrm>
            <a:off x="7063740" y="4044696"/>
            <a:ext cx="4954905" cy="800100"/>
            <a:chOff x="7063740" y="4044696"/>
            <a:chExt cx="4954905" cy="800100"/>
          </a:xfrm>
        </p:grpSpPr>
        <p:sp>
          <p:nvSpPr>
            <p:cNvPr id="594" name="Google Shape;594;p23"/>
            <p:cNvSpPr/>
            <p:nvPr/>
          </p:nvSpPr>
          <p:spPr>
            <a:xfrm>
              <a:off x="7063740" y="4044696"/>
              <a:ext cx="4954905" cy="800100"/>
            </a:xfrm>
            <a:custGeom>
              <a:rect b="b" l="l" r="r" t="t"/>
              <a:pathLst>
                <a:path extrusionOk="0" h="800100" w="4954905">
                  <a:moveTo>
                    <a:pt x="4954524" y="0"/>
                  </a:moveTo>
                  <a:lnTo>
                    <a:pt x="0" y="0"/>
                  </a:lnTo>
                  <a:lnTo>
                    <a:pt x="0" y="800099"/>
                  </a:lnTo>
                  <a:lnTo>
                    <a:pt x="4954524" y="800099"/>
                  </a:lnTo>
                  <a:lnTo>
                    <a:pt x="4954524"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95" name="Google Shape;595;p23"/>
            <p:cNvSpPr/>
            <p:nvPr/>
          </p:nvSpPr>
          <p:spPr>
            <a:xfrm>
              <a:off x="8947710" y="4444849"/>
              <a:ext cx="2792095" cy="0"/>
            </a:xfrm>
            <a:custGeom>
              <a:rect b="b" l="l" r="r" t="t"/>
              <a:pathLst>
                <a:path extrusionOk="0" h="120000" w="2792095">
                  <a:moveTo>
                    <a:pt x="0" y="0"/>
                  </a:moveTo>
                  <a:lnTo>
                    <a:pt x="223866" y="0"/>
                  </a:lnTo>
                </a:path>
                <a:path extrusionOk="0" h="120000" w="2792095">
                  <a:moveTo>
                    <a:pt x="2568115" y="0"/>
                  </a:moveTo>
                  <a:lnTo>
                    <a:pt x="2791971" y="0"/>
                  </a:lnTo>
                </a:path>
              </a:pathLst>
            </a:custGeom>
            <a:noFill/>
            <a:ln cap="flat" cmpd="sng" w="142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596" name="Google Shape;596;p23"/>
          <p:cNvSpPr txBox="1"/>
          <p:nvPr/>
        </p:nvSpPr>
        <p:spPr>
          <a:xfrm>
            <a:off x="11296005" y="4474785"/>
            <a:ext cx="661035" cy="364490"/>
          </a:xfrm>
          <a:prstGeom prst="rect">
            <a:avLst/>
          </a:prstGeom>
          <a:noFill/>
          <a:ln>
            <a:noFill/>
          </a:ln>
        </p:spPr>
        <p:txBody>
          <a:bodyPr anchorCtr="0" anchor="t" bIns="0" lIns="0" spcFirstLastPara="1" rIns="0" wrap="square" tIns="15875">
            <a:spAutoFit/>
          </a:bodyPr>
          <a:lstStyle/>
          <a:p>
            <a:pPr indent="0" lvl="0" marL="12700" marR="0" rtl="0" algn="l">
              <a:lnSpc>
                <a:spcPct val="100000"/>
              </a:lnSpc>
              <a:spcBef>
                <a:spcPts val="0"/>
              </a:spcBef>
              <a:spcAft>
                <a:spcPts val="0"/>
              </a:spcAft>
              <a:buNone/>
            </a:pPr>
            <a:r>
              <a:rPr lang="en-US" sz="2200">
                <a:solidFill>
                  <a:schemeClr val="dk1"/>
                </a:solidFill>
                <a:latin typeface="Noto Sans Symbols"/>
                <a:ea typeface="Noto Sans Symbols"/>
                <a:cs typeface="Noto Sans Symbols"/>
                <a:sym typeface="Noto Sans Symbols"/>
              </a:rPr>
              <a:t>⎝</a:t>
            </a:r>
            <a:r>
              <a:rPr lang="en-US" sz="2200">
                <a:solidFill>
                  <a:schemeClr val="dk1"/>
                </a:solidFill>
                <a:latin typeface="Times New Roman"/>
                <a:ea typeface="Times New Roman"/>
                <a:cs typeface="Times New Roman"/>
                <a:sym typeface="Times New Roman"/>
              </a:rPr>
              <a:t>	</a:t>
            </a:r>
            <a:r>
              <a:rPr lang="en-US" sz="2200">
                <a:solidFill>
                  <a:schemeClr val="dk1"/>
                </a:solidFill>
                <a:latin typeface="Noto Sans Symbols"/>
                <a:ea typeface="Noto Sans Symbols"/>
                <a:cs typeface="Noto Sans Symbols"/>
                <a:sym typeface="Noto Sans Symbols"/>
              </a:rPr>
              <a:t>⎠</a:t>
            </a:r>
            <a:endParaRPr sz="2200">
              <a:solidFill>
                <a:schemeClr val="dk1"/>
              </a:solidFill>
              <a:latin typeface="Noto Sans Symbols"/>
              <a:ea typeface="Noto Sans Symbols"/>
              <a:cs typeface="Noto Sans Symbols"/>
              <a:sym typeface="Noto Sans Symbols"/>
            </a:endParaRPr>
          </a:p>
        </p:txBody>
      </p:sp>
      <p:sp>
        <p:nvSpPr>
          <p:cNvPr id="597" name="Google Shape;597;p23"/>
          <p:cNvSpPr txBox="1"/>
          <p:nvPr/>
        </p:nvSpPr>
        <p:spPr>
          <a:xfrm>
            <a:off x="10480062" y="4474785"/>
            <a:ext cx="224154" cy="364490"/>
          </a:xfrm>
          <a:prstGeom prst="rect">
            <a:avLst/>
          </a:prstGeom>
          <a:noFill/>
          <a:ln>
            <a:noFill/>
          </a:ln>
        </p:spPr>
        <p:txBody>
          <a:bodyPr anchorCtr="0" anchor="t" bIns="0" lIns="0" spcFirstLastPara="1" rIns="0" wrap="square" tIns="15875">
            <a:spAutoFit/>
          </a:bodyPr>
          <a:lstStyle/>
          <a:p>
            <a:pPr indent="0" lvl="0" marL="12700" marR="0" rtl="0" algn="l">
              <a:lnSpc>
                <a:spcPct val="100000"/>
              </a:lnSpc>
              <a:spcBef>
                <a:spcPts val="0"/>
              </a:spcBef>
              <a:spcAft>
                <a:spcPts val="0"/>
              </a:spcAft>
              <a:buNone/>
            </a:pPr>
            <a:r>
              <a:rPr lang="en-US" sz="2200">
                <a:solidFill>
                  <a:schemeClr val="dk1"/>
                </a:solidFill>
                <a:latin typeface="Noto Sans Symbols"/>
                <a:ea typeface="Noto Sans Symbols"/>
                <a:cs typeface="Noto Sans Symbols"/>
                <a:sym typeface="Noto Sans Symbols"/>
              </a:rPr>
              <a:t>⎭</a:t>
            </a:r>
            <a:endParaRPr sz="2200">
              <a:solidFill>
                <a:schemeClr val="dk1"/>
              </a:solidFill>
              <a:latin typeface="Noto Sans Symbols"/>
              <a:ea typeface="Noto Sans Symbols"/>
              <a:cs typeface="Noto Sans Symbols"/>
              <a:sym typeface="Noto Sans Symbols"/>
            </a:endParaRPr>
          </a:p>
        </p:txBody>
      </p:sp>
      <p:sp>
        <p:nvSpPr>
          <p:cNvPr id="598" name="Google Shape;598;p23"/>
          <p:cNvSpPr txBox="1"/>
          <p:nvPr/>
        </p:nvSpPr>
        <p:spPr>
          <a:xfrm>
            <a:off x="7057008" y="4337598"/>
            <a:ext cx="2998470" cy="1101090"/>
          </a:xfrm>
          <a:prstGeom prst="rect">
            <a:avLst/>
          </a:prstGeom>
          <a:noFill/>
          <a:ln>
            <a:noFill/>
          </a:ln>
        </p:spPr>
        <p:txBody>
          <a:bodyPr anchorCtr="0" anchor="t" bIns="0" lIns="0" spcFirstLastPara="1" rIns="0" wrap="square" tIns="153025">
            <a:spAutoFit/>
          </a:bodyPr>
          <a:lstStyle/>
          <a:p>
            <a:pPr indent="0" lvl="0" marL="567690" marR="0" rtl="0" algn="ctr">
              <a:lnSpc>
                <a:spcPct val="100000"/>
              </a:lnSpc>
              <a:spcBef>
                <a:spcPts val="0"/>
              </a:spcBef>
              <a:spcAft>
                <a:spcPts val="0"/>
              </a:spcAft>
              <a:buNone/>
            </a:pPr>
            <a:r>
              <a:rPr lang="en-US" sz="2200">
                <a:solidFill>
                  <a:schemeClr val="dk1"/>
                </a:solidFill>
                <a:latin typeface="Noto Sans Symbols"/>
                <a:ea typeface="Noto Sans Symbols"/>
                <a:cs typeface="Noto Sans Symbols"/>
                <a:sym typeface="Noto Sans Symbols"/>
              </a:rPr>
              <a:t>⎩</a:t>
            </a:r>
            <a:endParaRPr sz="2200">
              <a:solidFill>
                <a:schemeClr val="dk1"/>
              </a:solidFill>
              <a:latin typeface="Noto Sans Symbols"/>
              <a:ea typeface="Noto Sans Symbols"/>
              <a:cs typeface="Noto Sans Symbols"/>
              <a:sym typeface="Noto Sans Symbols"/>
            </a:endParaRPr>
          </a:p>
          <a:p>
            <a:pPr indent="0" lvl="0" marL="38100" marR="0" rtl="0" algn="l">
              <a:lnSpc>
                <a:spcPct val="100000"/>
              </a:lnSpc>
              <a:spcBef>
                <a:spcPts val="1360"/>
              </a:spcBef>
              <a:spcAft>
                <a:spcPts val="0"/>
              </a:spcAft>
              <a:buNone/>
            </a:pPr>
            <a:r>
              <a:rPr lang="en-US" sz="2800">
                <a:solidFill>
                  <a:srgbClr val="FFFFFF"/>
                </a:solidFill>
                <a:latin typeface="Arial"/>
                <a:ea typeface="Arial"/>
                <a:cs typeface="Arial"/>
                <a:sym typeface="Arial"/>
              </a:rPr>
              <a:t>(x</a:t>
            </a:r>
            <a:r>
              <a:rPr baseline="-25000" lang="en-US" sz="2775">
                <a:solidFill>
                  <a:srgbClr val="FFFFFF"/>
                </a:solidFill>
                <a:latin typeface="Arial"/>
                <a:ea typeface="Arial"/>
                <a:cs typeface="Arial"/>
                <a:sym typeface="Arial"/>
              </a:rPr>
              <a:t>min </a:t>
            </a:r>
            <a:r>
              <a:rPr lang="en-US" sz="2800">
                <a:solidFill>
                  <a:srgbClr val="FFFFFF"/>
                </a:solidFill>
                <a:latin typeface="Arial"/>
                <a:ea typeface="Arial"/>
                <a:cs typeface="Arial"/>
                <a:sym typeface="Arial"/>
              </a:rPr>
              <a:t>&lt;= -8/5 &lt;= x</a:t>
            </a:r>
            <a:r>
              <a:rPr baseline="-25000" lang="en-US" sz="2775">
                <a:solidFill>
                  <a:srgbClr val="FFFFFF"/>
                </a:solidFill>
                <a:latin typeface="Arial"/>
                <a:ea typeface="Arial"/>
                <a:cs typeface="Arial"/>
                <a:sym typeface="Arial"/>
              </a:rPr>
              <a:t>max</a:t>
            </a:r>
            <a:r>
              <a:rPr lang="en-US" sz="2800">
                <a:solidFill>
                  <a:srgbClr val="FFFFFF"/>
                </a:solidFill>
                <a:latin typeface="Arial"/>
                <a:ea typeface="Arial"/>
                <a:cs typeface="Arial"/>
                <a:sym typeface="Arial"/>
              </a:rPr>
              <a:t>)</a:t>
            </a:r>
            <a:endParaRPr sz="2800">
              <a:solidFill>
                <a:schemeClr val="dk1"/>
              </a:solidFill>
              <a:latin typeface="Arial"/>
              <a:ea typeface="Arial"/>
              <a:cs typeface="Arial"/>
              <a:sym typeface="Arial"/>
            </a:endParaRPr>
          </a:p>
        </p:txBody>
      </p:sp>
      <p:sp>
        <p:nvSpPr>
          <p:cNvPr id="599" name="Google Shape;599;p23"/>
          <p:cNvSpPr txBox="1"/>
          <p:nvPr/>
        </p:nvSpPr>
        <p:spPr>
          <a:xfrm>
            <a:off x="11270604" y="4243836"/>
            <a:ext cx="711835" cy="364490"/>
          </a:xfrm>
          <a:prstGeom prst="rect">
            <a:avLst/>
          </a:prstGeom>
          <a:noFill/>
          <a:ln>
            <a:noFill/>
          </a:ln>
        </p:spPr>
        <p:txBody>
          <a:bodyPr anchorCtr="0" anchor="t" bIns="0" lIns="0" spcFirstLastPara="1" rIns="0" wrap="square" tIns="15875">
            <a:spAutoFit/>
          </a:bodyPr>
          <a:lstStyle/>
          <a:p>
            <a:pPr indent="0" lvl="0" marL="38100" marR="0" rtl="0" algn="l">
              <a:lnSpc>
                <a:spcPct val="100000"/>
              </a:lnSpc>
              <a:spcBef>
                <a:spcPts val="0"/>
              </a:spcBef>
              <a:spcAft>
                <a:spcPts val="0"/>
              </a:spcAft>
              <a:buNone/>
            </a:pPr>
            <a:r>
              <a:rPr lang="en-US" sz="2200">
                <a:solidFill>
                  <a:schemeClr val="dk1"/>
                </a:solidFill>
                <a:latin typeface="Noto Sans Symbols"/>
                <a:ea typeface="Noto Sans Symbols"/>
                <a:cs typeface="Noto Sans Symbols"/>
                <a:sym typeface="Noto Sans Symbols"/>
              </a:rPr>
              <a:t>⎜</a:t>
            </a:r>
            <a:r>
              <a:rPr lang="en-US" sz="2200">
                <a:solidFill>
                  <a:schemeClr val="dk1"/>
                </a:solidFill>
                <a:latin typeface="Times New Roman"/>
                <a:ea typeface="Times New Roman"/>
                <a:cs typeface="Times New Roman"/>
                <a:sym typeface="Times New Roman"/>
              </a:rPr>
              <a:t> </a:t>
            </a:r>
            <a:r>
              <a:rPr baseline="-25000" lang="en-US" sz="3300">
                <a:solidFill>
                  <a:schemeClr val="dk1"/>
                </a:solidFill>
                <a:latin typeface="Times New Roman"/>
                <a:ea typeface="Times New Roman"/>
                <a:cs typeface="Times New Roman"/>
                <a:sym typeface="Times New Roman"/>
              </a:rPr>
              <a:t>5 </a:t>
            </a:r>
            <a:r>
              <a:rPr lang="en-US" sz="2200">
                <a:solidFill>
                  <a:schemeClr val="dk1"/>
                </a:solidFill>
                <a:latin typeface="Noto Sans Symbols"/>
                <a:ea typeface="Noto Sans Symbols"/>
                <a:cs typeface="Noto Sans Symbols"/>
                <a:sym typeface="Noto Sans Symbols"/>
              </a:rPr>
              <a:t>⎟</a:t>
            </a:r>
            <a:endParaRPr sz="2200">
              <a:solidFill>
                <a:schemeClr val="dk1"/>
              </a:solidFill>
              <a:latin typeface="Noto Sans Symbols"/>
              <a:ea typeface="Noto Sans Symbols"/>
              <a:cs typeface="Noto Sans Symbols"/>
              <a:sym typeface="Noto Sans Symbols"/>
            </a:endParaRPr>
          </a:p>
        </p:txBody>
      </p:sp>
      <p:sp>
        <p:nvSpPr>
          <p:cNvPr id="600" name="Google Shape;600;p23"/>
          <p:cNvSpPr txBox="1"/>
          <p:nvPr/>
        </p:nvSpPr>
        <p:spPr>
          <a:xfrm>
            <a:off x="8689800" y="4268842"/>
            <a:ext cx="2040255" cy="364490"/>
          </a:xfrm>
          <a:prstGeom prst="rect">
            <a:avLst/>
          </a:prstGeom>
          <a:noFill/>
          <a:ln>
            <a:noFill/>
          </a:ln>
        </p:spPr>
        <p:txBody>
          <a:bodyPr anchorCtr="0" anchor="t" bIns="0" lIns="0" spcFirstLastPara="1" rIns="0" wrap="square" tIns="15875">
            <a:spAutoFit/>
          </a:bodyPr>
          <a:lstStyle/>
          <a:p>
            <a:pPr indent="0" lvl="0" marL="50800" marR="0" rtl="0" algn="l">
              <a:lnSpc>
                <a:spcPct val="100000"/>
              </a:lnSpc>
              <a:spcBef>
                <a:spcPts val="0"/>
              </a:spcBef>
              <a:spcAft>
                <a:spcPts val="0"/>
              </a:spcAft>
              <a:buNone/>
            </a:pPr>
            <a:r>
              <a:rPr lang="en-US" sz="2200">
                <a:solidFill>
                  <a:schemeClr val="dk1"/>
                </a:solidFill>
                <a:latin typeface="Noto Sans Symbols"/>
                <a:ea typeface="Noto Sans Symbols"/>
                <a:cs typeface="Noto Sans Symbols"/>
                <a:sym typeface="Noto Sans Symbols"/>
              </a:rPr>
              <a:t>⎨</a:t>
            </a:r>
            <a:r>
              <a:rPr baseline="-25000" lang="en-US" sz="3300">
                <a:solidFill>
                  <a:schemeClr val="dk1"/>
                </a:solidFill>
                <a:latin typeface="Times New Roman"/>
                <a:ea typeface="Times New Roman"/>
                <a:cs typeface="Times New Roman"/>
                <a:sym typeface="Times New Roman"/>
              </a:rPr>
              <a:t>5	</a:t>
            </a:r>
            <a:r>
              <a:rPr lang="en-US" sz="2200">
                <a:solidFill>
                  <a:schemeClr val="dk1"/>
                </a:solidFill>
                <a:latin typeface="Noto Sans Symbols"/>
                <a:ea typeface="Noto Sans Symbols"/>
                <a:cs typeface="Noto Sans Symbols"/>
                <a:sym typeface="Noto Sans Symbols"/>
              </a:rPr>
              <a:t>⎬</a:t>
            </a:r>
            <a:endParaRPr sz="2200">
              <a:solidFill>
                <a:schemeClr val="dk1"/>
              </a:solidFill>
              <a:latin typeface="Noto Sans Symbols"/>
              <a:ea typeface="Noto Sans Symbols"/>
              <a:cs typeface="Noto Sans Symbols"/>
              <a:sym typeface="Noto Sans Symbols"/>
            </a:endParaRPr>
          </a:p>
        </p:txBody>
      </p:sp>
      <p:sp>
        <p:nvSpPr>
          <p:cNvPr id="601" name="Google Shape;601;p23"/>
          <p:cNvSpPr txBox="1"/>
          <p:nvPr/>
        </p:nvSpPr>
        <p:spPr>
          <a:xfrm>
            <a:off x="7105152" y="4129821"/>
            <a:ext cx="4877435" cy="473075"/>
          </a:xfrm>
          <a:prstGeom prst="rect">
            <a:avLst/>
          </a:prstGeom>
          <a:noFill/>
          <a:ln>
            <a:noFill/>
          </a:ln>
        </p:spPr>
        <p:txBody>
          <a:bodyPr anchorCtr="0" anchor="t" bIns="0" lIns="0" spcFirstLastPara="1" rIns="0" wrap="square" tIns="17125">
            <a:spAutoFit/>
          </a:bodyPr>
          <a:lstStyle/>
          <a:p>
            <a:pPr indent="0" lvl="0" marL="38100" marR="0" rtl="0" algn="l">
              <a:lnSpc>
                <a:spcPct val="100000"/>
              </a:lnSpc>
              <a:spcBef>
                <a:spcPts val="0"/>
              </a:spcBef>
              <a:spcAft>
                <a:spcPts val="0"/>
              </a:spcAft>
              <a:buNone/>
            </a:pPr>
            <a:r>
              <a:rPr i="1" lang="en-US" sz="2200">
                <a:solidFill>
                  <a:schemeClr val="dk1"/>
                </a:solidFill>
                <a:latin typeface="Times New Roman"/>
                <a:ea typeface="Times New Roman"/>
                <a:cs typeface="Times New Roman"/>
                <a:sym typeface="Times New Roman"/>
              </a:rPr>
              <a:t>x </a:t>
            </a:r>
            <a:r>
              <a:rPr lang="en-US" sz="2200">
                <a:solidFill>
                  <a:schemeClr val="dk1"/>
                </a:solidFill>
                <a:latin typeface="Noto Sans Symbols"/>
                <a:ea typeface="Noto Sans Symbols"/>
                <a:cs typeface="Noto Sans Symbols"/>
                <a:sym typeface="Noto Sans Symbols"/>
              </a:rPr>
              <a:t>=</a:t>
            </a:r>
            <a:r>
              <a:rPr lang="en-US" sz="2200">
                <a:solidFill>
                  <a:schemeClr val="dk1"/>
                </a:solidFill>
                <a:latin typeface="Times New Roman"/>
                <a:ea typeface="Times New Roman"/>
                <a:cs typeface="Times New Roman"/>
                <a:sym typeface="Times New Roman"/>
              </a:rPr>
              <a:t> </a:t>
            </a:r>
            <a:r>
              <a:rPr lang="en-US" sz="2900">
                <a:solidFill>
                  <a:schemeClr val="dk1"/>
                </a:solidFill>
                <a:latin typeface="Noto Sans Symbols"/>
                <a:ea typeface="Noto Sans Symbols"/>
                <a:cs typeface="Noto Sans Symbols"/>
                <a:sym typeface="Noto Sans Symbols"/>
              </a:rPr>
              <a:t>(</a:t>
            </a:r>
            <a:r>
              <a:rPr lang="en-US" sz="2200">
                <a:solidFill>
                  <a:schemeClr val="dk1"/>
                </a:solidFill>
                <a:latin typeface="Noto Sans Symbols"/>
                <a:ea typeface="Noto Sans Symbols"/>
                <a:cs typeface="Noto Sans Symbols"/>
                <a:sym typeface="Noto Sans Symbols"/>
              </a:rPr>
              <a:t>−</a:t>
            </a:r>
            <a:r>
              <a:rPr lang="en-US" sz="2200">
                <a:solidFill>
                  <a:schemeClr val="dk1"/>
                </a:solidFill>
                <a:latin typeface="Times New Roman"/>
                <a:ea typeface="Times New Roman"/>
                <a:cs typeface="Times New Roman"/>
                <a:sym typeface="Times New Roman"/>
              </a:rPr>
              <a:t>1</a:t>
            </a:r>
            <a:r>
              <a:rPr lang="en-US" sz="2900">
                <a:solidFill>
                  <a:schemeClr val="dk1"/>
                </a:solidFill>
                <a:latin typeface="Noto Sans Symbols"/>
                <a:ea typeface="Noto Sans Symbols"/>
                <a:cs typeface="Noto Sans Symbols"/>
                <a:sym typeface="Noto Sans Symbols"/>
              </a:rPr>
              <a:t>)</a:t>
            </a:r>
            <a:r>
              <a:rPr lang="en-US" sz="2900">
                <a:solidFill>
                  <a:schemeClr val="dk1"/>
                </a:solidFill>
                <a:latin typeface="Times New Roman"/>
                <a:ea typeface="Times New Roman"/>
                <a:cs typeface="Times New Roman"/>
                <a:sym typeface="Times New Roman"/>
              </a:rPr>
              <a:t> </a:t>
            </a:r>
            <a:r>
              <a:rPr lang="en-US" sz="2200">
                <a:solidFill>
                  <a:schemeClr val="dk1"/>
                </a:solidFill>
                <a:latin typeface="Noto Sans Symbols"/>
                <a:ea typeface="Noto Sans Symbols"/>
                <a:cs typeface="Noto Sans Symbols"/>
                <a:sym typeface="Noto Sans Symbols"/>
              </a:rPr>
              <a:t>+</a:t>
            </a:r>
            <a:r>
              <a:rPr lang="en-US" sz="2200">
                <a:solidFill>
                  <a:schemeClr val="dk1"/>
                </a:solidFill>
                <a:latin typeface="Times New Roman"/>
                <a:ea typeface="Times New Roman"/>
                <a:cs typeface="Times New Roman"/>
                <a:sym typeface="Times New Roman"/>
              </a:rPr>
              <a:t> </a:t>
            </a:r>
            <a:r>
              <a:rPr baseline="30000" lang="en-US" sz="3300">
                <a:solidFill>
                  <a:schemeClr val="dk1"/>
                </a:solidFill>
                <a:latin typeface="Noto Sans Symbols"/>
                <a:ea typeface="Noto Sans Symbols"/>
                <a:cs typeface="Noto Sans Symbols"/>
                <a:sym typeface="Noto Sans Symbols"/>
              </a:rPr>
              <a:t>⎧</a:t>
            </a:r>
            <a:r>
              <a:rPr baseline="30000" lang="en-US" sz="3300">
                <a:solidFill>
                  <a:schemeClr val="dk1"/>
                </a:solidFill>
                <a:latin typeface="Times New Roman"/>
                <a:ea typeface="Times New Roman"/>
                <a:cs typeface="Times New Roman"/>
                <a:sym typeface="Times New Roman"/>
              </a:rPr>
              <a:t>3 </a:t>
            </a:r>
            <a:r>
              <a:rPr lang="en-US" sz="2200">
                <a:solidFill>
                  <a:schemeClr val="dk1"/>
                </a:solidFill>
                <a:latin typeface="Noto Sans Symbols"/>
                <a:ea typeface="Noto Sans Symbols"/>
                <a:cs typeface="Noto Sans Symbols"/>
                <a:sym typeface="Noto Sans Symbols"/>
              </a:rPr>
              <a:t>×</a:t>
            </a:r>
            <a:r>
              <a:rPr lang="en-US" sz="2200">
                <a:solidFill>
                  <a:schemeClr val="dk1"/>
                </a:solidFill>
                <a:latin typeface="Times New Roman"/>
                <a:ea typeface="Times New Roman"/>
                <a:cs typeface="Times New Roman"/>
                <a:sym typeface="Times New Roman"/>
              </a:rPr>
              <a:t> </a:t>
            </a:r>
            <a:r>
              <a:rPr lang="en-US" sz="2900">
                <a:solidFill>
                  <a:schemeClr val="dk1"/>
                </a:solidFill>
                <a:latin typeface="Noto Sans Symbols"/>
                <a:ea typeface="Noto Sans Symbols"/>
                <a:cs typeface="Noto Sans Symbols"/>
                <a:sym typeface="Noto Sans Symbols"/>
              </a:rPr>
              <a:t>(</a:t>
            </a:r>
            <a:r>
              <a:rPr lang="en-US" sz="2200">
                <a:solidFill>
                  <a:schemeClr val="dk1"/>
                </a:solidFill>
                <a:latin typeface="Times New Roman"/>
                <a:ea typeface="Times New Roman"/>
                <a:cs typeface="Times New Roman"/>
                <a:sym typeface="Times New Roman"/>
              </a:rPr>
              <a:t>6 </a:t>
            </a:r>
            <a:r>
              <a:rPr lang="en-US" sz="2200">
                <a:solidFill>
                  <a:schemeClr val="dk1"/>
                </a:solidFill>
                <a:latin typeface="Noto Sans Symbols"/>
                <a:ea typeface="Noto Sans Symbols"/>
                <a:cs typeface="Noto Sans Symbols"/>
                <a:sym typeface="Noto Sans Symbols"/>
              </a:rPr>
              <a:t>−</a:t>
            </a:r>
            <a:r>
              <a:rPr lang="en-US" sz="2200">
                <a:solidFill>
                  <a:schemeClr val="dk1"/>
                </a:solidFill>
                <a:latin typeface="Times New Roman"/>
                <a:ea typeface="Times New Roman"/>
                <a:cs typeface="Times New Roman"/>
                <a:sym typeface="Times New Roman"/>
              </a:rPr>
              <a:t> 7</a:t>
            </a:r>
            <a:r>
              <a:rPr lang="en-US" sz="2900">
                <a:solidFill>
                  <a:schemeClr val="dk1"/>
                </a:solidFill>
                <a:latin typeface="Noto Sans Symbols"/>
                <a:ea typeface="Noto Sans Symbols"/>
                <a:cs typeface="Noto Sans Symbols"/>
                <a:sym typeface="Noto Sans Symbols"/>
              </a:rPr>
              <a:t>)</a:t>
            </a:r>
            <a:r>
              <a:rPr baseline="30000" lang="en-US" sz="3300">
                <a:solidFill>
                  <a:schemeClr val="dk1"/>
                </a:solidFill>
                <a:latin typeface="Noto Sans Symbols"/>
                <a:ea typeface="Noto Sans Symbols"/>
                <a:cs typeface="Noto Sans Symbols"/>
                <a:sym typeface="Noto Sans Symbols"/>
              </a:rPr>
              <a:t>⎫</a:t>
            </a:r>
            <a:r>
              <a:rPr baseline="30000" lang="en-US" sz="3300">
                <a:solidFill>
                  <a:schemeClr val="dk1"/>
                </a:solidFill>
                <a:latin typeface="Times New Roman"/>
                <a:ea typeface="Times New Roman"/>
                <a:cs typeface="Times New Roman"/>
                <a:sym typeface="Times New Roman"/>
              </a:rPr>
              <a:t> </a:t>
            </a:r>
            <a:r>
              <a:rPr lang="en-US" sz="2200">
                <a:solidFill>
                  <a:schemeClr val="dk1"/>
                </a:solidFill>
                <a:latin typeface="Noto Sans Symbols"/>
                <a:ea typeface="Noto Sans Symbols"/>
                <a:cs typeface="Noto Sans Symbols"/>
                <a:sym typeface="Noto Sans Symbols"/>
              </a:rPr>
              <a:t>=</a:t>
            </a:r>
            <a:r>
              <a:rPr lang="en-US" sz="2200">
                <a:solidFill>
                  <a:schemeClr val="dk1"/>
                </a:solidFill>
                <a:latin typeface="Times New Roman"/>
                <a:ea typeface="Times New Roman"/>
                <a:cs typeface="Times New Roman"/>
                <a:sym typeface="Times New Roman"/>
              </a:rPr>
              <a:t> </a:t>
            </a:r>
            <a:r>
              <a:rPr lang="en-US" sz="2200">
                <a:solidFill>
                  <a:schemeClr val="dk1"/>
                </a:solidFill>
                <a:latin typeface="Noto Sans Symbols"/>
                <a:ea typeface="Noto Sans Symbols"/>
                <a:cs typeface="Noto Sans Symbols"/>
                <a:sym typeface="Noto Sans Symbols"/>
              </a:rPr>
              <a:t>−</a:t>
            </a:r>
            <a:r>
              <a:rPr baseline="30000" lang="en-US" sz="3300">
                <a:solidFill>
                  <a:schemeClr val="dk1"/>
                </a:solidFill>
                <a:latin typeface="Noto Sans Symbols"/>
                <a:ea typeface="Noto Sans Symbols"/>
                <a:cs typeface="Noto Sans Symbols"/>
                <a:sym typeface="Noto Sans Symbols"/>
              </a:rPr>
              <a:t>⎛</a:t>
            </a:r>
            <a:r>
              <a:rPr baseline="30000" lang="en-US" sz="3300">
                <a:solidFill>
                  <a:schemeClr val="dk1"/>
                </a:solidFill>
                <a:latin typeface="Times New Roman"/>
                <a:ea typeface="Times New Roman"/>
                <a:cs typeface="Times New Roman"/>
                <a:sym typeface="Times New Roman"/>
              </a:rPr>
              <a:t> 8 </a:t>
            </a:r>
            <a:r>
              <a:rPr baseline="30000" lang="en-US" sz="3300">
                <a:solidFill>
                  <a:schemeClr val="dk1"/>
                </a:solidFill>
                <a:latin typeface="Noto Sans Symbols"/>
                <a:ea typeface="Noto Sans Symbols"/>
                <a:cs typeface="Noto Sans Symbols"/>
                <a:sym typeface="Noto Sans Symbols"/>
              </a:rPr>
              <a:t>⎞</a:t>
            </a:r>
            <a:endParaRPr baseline="30000" sz="3300">
              <a:solidFill>
                <a:schemeClr val="dk1"/>
              </a:solidFill>
              <a:latin typeface="Noto Sans Symbols"/>
              <a:ea typeface="Noto Sans Symbols"/>
              <a:cs typeface="Noto Sans Symbols"/>
              <a:sym typeface="Noto Sans Symbols"/>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5" name="Shape 605"/>
        <p:cNvGrpSpPr/>
        <p:nvPr/>
      </p:nvGrpSpPr>
      <p:grpSpPr>
        <a:xfrm>
          <a:off x="0" y="0"/>
          <a:ext cx="0" cy="0"/>
          <a:chOff x="0" y="0"/>
          <a:chExt cx="0" cy="0"/>
        </a:xfrm>
      </p:grpSpPr>
      <p:grpSp>
        <p:nvGrpSpPr>
          <p:cNvPr id="606" name="Google Shape;606;p24"/>
          <p:cNvGrpSpPr/>
          <p:nvPr/>
        </p:nvGrpSpPr>
        <p:grpSpPr>
          <a:xfrm>
            <a:off x="0" y="0"/>
            <a:ext cx="12192000" cy="6857998"/>
            <a:chOff x="0" y="0"/>
            <a:chExt cx="12192000" cy="6857998"/>
          </a:xfrm>
        </p:grpSpPr>
        <p:pic>
          <p:nvPicPr>
            <p:cNvPr id="607" name="Google Shape;607;p24"/>
            <p:cNvPicPr preferRelativeResize="0"/>
            <p:nvPr/>
          </p:nvPicPr>
          <p:blipFill rotWithShape="1">
            <a:blip r:embed="rId3">
              <a:alphaModFix/>
            </a:blip>
            <a:srcRect b="0" l="0" r="0" t="0"/>
            <a:stretch/>
          </p:blipFill>
          <p:spPr>
            <a:xfrm>
              <a:off x="0" y="0"/>
              <a:ext cx="12192000" cy="6857998"/>
            </a:xfrm>
            <a:prstGeom prst="rect">
              <a:avLst/>
            </a:prstGeom>
            <a:noFill/>
            <a:ln>
              <a:noFill/>
            </a:ln>
          </p:spPr>
        </p:pic>
        <p:sp>
          <p:nvSpPr>
            <p:cNvPr id="608" name="Google Shape;608;p24"/>
            <p:cNvSpPr/>
            <p:nvPr/>
          </p:nvSpPr>
          <p:spPr>
            <a:xfrm>
              <a:off x="2135123" y="4904232"/>
              <a:ext cx="7848600" cy="76200"/>
            </a:xfrm>
            <a:custGeom>
              <a:rect b="b" l="l" r="r" t="t"/>
              <a:pathLst>
                <a:path extrusionOk="0" h="76200" w="7848600">
                  <a:moveTo>
                    <a:pt x="7772400" y="0"/>
                  </a:moveTo>
                  <a:lnTo>
                    <a:pt x="7772400" y="76200"/>
                  </a:lnTo>
                  <a:lnTo>
                    <a:pt x="7835900" y="44450"/>
                  </a:lnTo>
                  <a:lnTo>
                    <a:pt x="7785100" y="44450"/>
                  </a:lnTo>
                  <a:lnTo>
                    <a:pt x="7785100" y="31750"/>
                  </a:lnTo>
                  <a:lnTo>
                    <a:pt x="7835900" y="31750"/>
                  </a:lnTo>
                  <a:lnTo>
                    <a:pt x="7772400" y="0"/>
                  </a:lnTo>
                  <a:close/>
                </a:path>
                <a:path extrusionOk="0" h="76200" w="7848600">
                  <a:moveTo>
                    <a:pt x="7772400" y="31750"/>
                  </a:moveTo>
                  <a:lnTo>
                    <a:pt x="0" y="31750"/>
                  </a:lnTo>
                  <a:lnTo>
                    <a:pt x="0" y="44450"/>
                  </a:lnTo>
                  <a:lnTo>
                    <a:pt x="7772400" y="44450"/>
                  </a:lnTo>
                  <a:lnTo>
                    <a:pt x="7772400" y="31750"/>
                  </a:lnTo>
                  <a:close/>
                </a:path>
                <a:path extrusionOk="0" h="76200" w="7848600">
                  <a:moveTo>
                    <a:pt x="7835900" y="31750"/>
                  </a:moveTo>
                  <a:lnTo>
                    <a:pt x="7785100" y="31750"/>
                  </a:lnTo>
                  <a:lnTo>
                    <a:pt x="7785100" y="44450"/>
                  </a:lnTo>
                  <a:lnTo>
                    <a:pt x="7835900" y="44450"/>
                  </a:lnTo>
                  <a:lnTo>
                    <a:pt x="7848600" y="38100"/>
                  </a:lnTo>
                  <a:lnTo>
                    <a:pt x="7835900" y="3175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09" name="Google Shape;609;p24"/>
            <p:cNvSpPr/>
            <p:nvPr/>
          </p:nvSpPr>
          <p:spPr>
            <a:xfrm>
              <a:off x="4511040" y="4869179"/>
              <a:ext cx="2453640" cy="144780"/>
            </a:xfrm>
            <a:custGeom>
              <a:rect b="b" l="l" r="r" t="t"/>
              <a:pathLst>
                <a:path extrusionOk="0" h="144779" w="2453640">
                  <a:moveTo>
                    <a:pt x="1729739" y="0"/>
                  </a:moveTo>
                  <a:lnTo>
                    <a:pt x="1729739" y="144780"/>
                  </a:lnTo>
                </a:path>
                <a:path extrusionOk="0" h="144779" w="2453640">
                  <a:moveTo>
                    <a:pt x="2089404" y="0"/>
                  </a:moveTo>
                  <a:lnTo>
                    <a:pt x="2089404" y="144780"/>
                  </a:lnTo>
                </a:path>
                <a:path extrusionOk="0" h="144779" w="2453640">
                  <a:moveTo>
                    <a:pt x="2453640" y="0"/>
                  </a:moveTo>
                  <a:lnTo>
                    <a:pt x="2453640" y="144780"/>
                  </a:lnTo>
                </a:path>
                <a:path extrusionOk="0" h="144779" w="2453640">
                  <a:moveTo>
                    <a:pt x="1046988" y="0"/>
                  </a:moveTo>
                  <a:lnTo>
                    <a:pt x="1046988" y="144780"/>
                  </a:lnTo>
                </a:path>
                <a:path extrusionOk="0" h="144779" w="2453640">
                  <a:moveTo>
                    <a:pt x="720851" y="0"/>
                  </a:moveTo>
                  <a:lnTo>
                    <a:pt x="720851" y="144780"/>
                  </a:lnTo>
                </a:path>
                <a:path extrusionOk="0" h="144779" w="2453640">
                  <a:moveTo>
                    <a:pt x="361188" y="0"/>
                  </a:moveTo>
                  <a:lnTo>
                    <a:pt x="361188" y="144780"/>
                  </a:lnTo>
                </a:path>
                <a:path extrusionOk="0" h="144779" w="2453640">
                  <a:moveTo>
                    <a:pt x="0" y="0"/>
                  </a:moveTo>
                  <a:lnTo>
                    <a:pt x="0" y="14478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10" name="Google Shape;610;p24"/>
            <p:cNvSpPr/>
            <p:nvPr/>
          </p:nvSpPr>
          <p:spPr>
            <a:xfrm>
              <a:off x="4872990" y="2925317"/>
              <a:ext cx="1728470" cy="1702435"/>
            </a:xfrm>
            <a:custGeom>
              <a:rect b="b" l="l" r="r" t="t"/>
              <a:pathLst>
                <a:path extrusionOk="0" h="1702435" w="1728470">
                  <a:moveTo>
                    <a:pt x="1728215" y="0"/>
                  </a:moveTo>
                  <a:lnTo>
                    <a:pt x="0" y="0"/>
                  </a:lnTo>
                  <a:lnTo>
                    <a:pt x="0" y="1702307"/>
                  </a:lnTo>
                  <a:lnTo>
                    <a:pt x="1728215" y="1702307"/>
                  </a:lnTo>
                  <a:lnTo>
                    <a:pt x="1728215" y="0"/>
                  </a:lnTo>
                  <a:close/>
                </a:path>
              </a:pathLst>
            </a:custGeom>
            <a:solidFill>
              <a:srgbClr val="9B2C1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11" name="Google Shape;611;p24"/>
            <p:cNvSpPr/>
            <p:nvPr/>
          </p:nvSpPr>
          <p:spPr>
            <a:xfrm>
              <a:off x="4872990" y="2925317"/>
              <a:ext cx="1728470" cy="1702435"/>
            </a:xfrm>
            <a:custGeom>
              <a:rect b="b" l="l" r="r" t="t"/>
              <a:pathLst>
                <a:path extrusionOk="0" h="1702435" w="1728470">
                  <a:moveTo>
                    <a:pt x="0" y="1702307"/>
                  </a:moveTo>
                  <a:lnTo>
                    <a:pt x="1728215" y="1702307"/>
                  </a:lnTo>
                  <a:lnTo>
                    <a:pt x="1728215" y="0"/>
                  </a:lnTo>
                  <a:lnTo>
                    <a:pt x="0" y="0"/>
                  </a:lnTo>
                  <a:lnTo>
                    <a:pt x="0" y="1702307"/>
                  </a:lnTo>
                  <a:close/>
                </a:path>
              </a:pathLst>
            </a:custGeom>
            <a:noFill/>
            <a:ln cap="flat" cmpd="sng" w="381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12" name="Google Shape;612;p24"/>
            <p:cNvSpPr/>
            <p:nvPr/>
          </p:nvSpPr>
          <p:spPr>
            <a:xfrm>
              <a:off x="5795771" y="1306067"/>
              <a:ext cx="155575" cy="4308475"/>
            </a:xfrm>
            <a:custGeom>
              <a:rect b="b" l="l" r="r" t="t"/>
              <a:pathLst>
                <a:path extrusionOk="0" h="4308475" w="155575">
                  <a:moveTo>
                    <a:pt x="12191" y="3320796"/>
                  </a:moveTo>
                  <a:lnTo>
                    <a:pt x="155448" y="3320796"/>
                  </a:lnTo>
                </a:path>
                <a:path extrusionOk="0" h="4308475" w="155575">
                  <a:moveTo>
                    <a:pt x="12191" y="2987040"/>
                  </a:moveTo>
                  <a:lnTo>
                    <a:pt x="155448" y="2987040"/>
                  </a:lnTo>
                </a:path>
                <a:path extrusionOk="0" h="4308475" w="155575">
                  <a:moveTo>
                    <a:pt x="12191" y="2625852"/>
                  </a:moveTo>
                  <a:lnTo>
                    <a:pt x="155448" y="2625852"/>
                  </a:lnTo>
                </a:path>
                <a:path extrusionOk="0" h="4308475" w="155575">
                  <a:moveTo>
                    <a:pt x="12191" y="2305812"/>
                  </a:moveTo>
                  <a:lnTo>
                    <a:pt x="155448" y="2305812"/>
                  </a:lnTo>
                </a:path>
                <a:path extrusionOk="0" h="4308475" w="155575">
                  <a:moveTo>
                    <a:pt x="0" y="1958340"/>
                  </a:moveTo>
                  <a:lnTo>
                    <a:pt x="143255" y="1958340"/>
                  </a:lnTo>
                </a:path>
                <a:path extrusionOk="0" h="4308475" w="155575">
                  <a:moveTo>
                    <a:pt x="12191" y="1618488"/>
                  </a:moveTo>
                  <a:lnTo>
                    <a:pt x="155448" y="1618488"/>
                  </a:lnTo>
                </a:path>
                <a:path extrusionOk="0" h="4308475" w="155575">
                  <a:moveTo>
                    <a:pt x="12191" y="1258824"/>
                  </a:moveTo>
                  <a:lnTo>
                    <a:pt x="155448" y="1258824"/>
                  </a:lnTo>
                </a:path>
                <a:path extrusionOk="0" h="4308475" w="155575">
                  <a:moveTo>
                    <a:pt x="12191" y="970788"/>
                  </a:moveTo>
                  <a:lnTo>
                    <a:pt x="155448" y="970788"/>
                  </a:lnTo>
                </a:path>
                <a:path extrusionOk="0" h="4308475" w="155575">
                  <a:moveTo>
                    <a:pt x="12191" y="644652"/>
                  </a:moveTo>
                  <a:lnTo>
                    <a:pt x="155448" y="644652"/>
                  </a:lnTo>
                </a:path>
                <a:path extrusionOk="0" h="4308475" w="155575">
                  <a:moveTo>
                    <a:pt x="12191" y="323088"/>
                  </a:moveTo>
                  <a:lnTo>
                    <a:pt x="155448" y="323088"/>
                  </a:lnTo>
                </a:path>
                <a:path extrusionOk="0" h="4308475" w="155575">
                  <a:moveTo>
                    <a:pt x="12191" y="0"/>
                  </a:moveTo>
                  <a:lnTo>
                    <a:pt x="155448" y="0"/>
                  </a:lnTo>
                </a:path>
                <a:path extrusionOk="0" h="4308475" w="155575">
                  <a:moveTo>
                    <a:pt x="12191" y="3979164"/>
                  </a:moveTo>
                  <a:lnTo>
                    <a:pt x="155448" y="3979164"/>
                  </a:lnTo>
                </a:path>
                <a:path extrusionOk="0" h="4308475" w="155575">
                  <a:moveTo>
                    <a:pt x="12191" y="4308348"/>
                  </a:moveTo>
                  <a:lnTo>
                    <a:pt x="155448" y="4308348"/>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13" name="Google Shape;613;p24"/>
            <p:cNvSpPr/>
            <p:nvPr/>
          </p:nvSpPr>
          <p:spPr>
            <a:xfrm>
              <a:off x="4854702" y="2934461"/>
              <a:ext cx="449580" cy="774700"/>
            </a:xfrm>
            <a:custGeom>
              <a:rect b="b" l="l" r="r" t="t"/>
              <a:pathLst>
                <a:path extrusionOk="0" h="774700" w="449579">
                  <a:moveTo>
                    <a:pt x="0" y="774192"/>
                  </a:moveTo>
                  <a:lnTo>
                    <a:pt x="449580" y="0"/>
                  </a:lnTo>
                </a:path>
              </a:pathLst>
            </a:custGeom>
            <a:noFill/>
            <a:ln cap="flat" cmpd="sng" w="381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614" name="Google Shape;614;p24"/>
          <p:cNvSpPr txBox="1"/>
          <p:nvPr/>
        </p:nvSpPr>
        <p:spPr>
          <a:xfrm>
            <a:off x="4951603" y="2629027"/>
            <a:ext cx="709930"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800">
                <a:solidFill>
                  <a:srgbClr val="FFFFFF"/>
                </a:solidFill>
                <a:latin typeface="Arial"/>
                <a:ea typeface="Arial"/>
                <a:cs typeface="Arial"/>
                <a:sym typeface="Arial"/>
              </a:rPr>
              <a:t>(-8/5,6)</a:t>
            </a:r>
            <a:endParaRPr sz="1800">
              <a:solidFill>
                <a:schemeClr val="dk1"/>
              </a:solidFill>
              <a:latin typeface="Arial"/>
              <a:ea typeface="Arial"/>
              <a:cs typeface="Arial"/>
              <a:sym typeface="Arial"/>
            </a:endParaRPr>
          </a:p>
        </p:txBody>
      </p:sp>
      <p:grpSp>
        <p:nvGrpSpPr>
          <p:cNvPr id="615" name="Google Shape;615;p24"/>
          <p:cNvGrpSpPr/>
          <p:nvPr/>
        </p:nvGrpSpPr>
        <p:grpSpPr>
          <a:xfrm>
            <a:off x="5836920" y="260604"/>
            <a:ext cx="80772" cy="5615940"/>
            <a:chOff x="5836920" y="260604"/>
            <a:chExt cx="80772" cy="5615940"/>
          </a:xfrm>
        </p:grpSpPr>
        <p:sp>
          <p:nvSpPr>
            <p:cNvPr id="616" name="Google Shape;616;p24"/>
            <p:cNvSpPr/>
            <p:nvPr/>
          </p:nvSpPr>
          <p:spPr>
            <a:xfrm>
              <a:off x="5841492" y="260604"/>
              <a:ext cx="76200" cy="5615940"/>
            </a:xfrm>
            <a:custGeom>
              <a:rect b="b" l="l" r="r" t="t"/>
              <a:pathLst>
                <a:path extrusionOk="0" h="5615940" w="76200">
                  <a:moveTo>
                    <a:pt x="44450" y="63500"/>
                  </a:moveTo>
                  <a:lnTo>
                    <a:pt x="31750" y="63500"/>
                  </a:lnTo>
                  <a:lnTo>
                    <a:pt x="31750" y="5615940"/>
                  </a:lnTo>
                  <a:lnTo>
                    <a:pt x="44450" y="5615940"/>
                  </a:lnTo>
                  <a:lnTo>
                    <a:pt x="44450" y="63500"/>
                  </a:lnTo>
                  <a:close/>
                </a:path>
                <a:path extrusionOk="0" h="5615940" w="76200">
                  <a:moveTo>
                    <a:pt x="38100" y="0"/>
                  </a:moveTo>
                  <a:lnTo>
                    <a:pt x="0" y="76200"/>
                  </a:lnTo>
                  <a:lnTo>
                    <a:pt x="31750" y="76200"/>
                  </a:lnTo>
                  <a:lnTo>
                    <a:pt x="31750" y="63500"/>
                  </a:lnTo>
                  <a:lnTo>
                    <a:pt x="69850" y="63500"/>
                  </a:lnTo>
                  <a:lnTo>
                    <a:pt x="38100" y="0"/>
                  </a:lnTo>
                  <a:close/>
                </a:path>
                <a:path extrusionOk="0" h="5615940" w="76200">
                  <a:moveTo>
                    <a:pt x="69850" y="63500"/>
                  </a:moveTo>
                  <a:lnTo>
                    <a:pt x="44450" y="63500"/>
                  </a:lnTo>
                  <a:lnTo>
                    <a:pt x="44450" y="76200"/>
                  </a:lnTo>
                  <a:lnTo>
                    <a:pt x="76200" y="76200"/>
                  </a:lnTo>
                  <a:lnTo>
                    <a:pt x="69850" y="6350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pic>
          <p:nvPicPr>
            <p:cNvPr id="617" name="Google Shape;617;p24"/>
            <p:cNvPicPr preferRelativeResize="0"/>
            <p:nvPr/>
          </p:nvPicPr>
          <p:blipFill rotWithShape="1">
            <a:blip r:embed="rId4">
              <a:alphaModFix/>
            </a:blip>
            <a:srcRect b="0" l="0" r="0" t="0"/>
            <a:stretch/>
          </p:blipFill>
          <p:spPr>
            <a:xfrm>
              <a:off x="5836920" y="4902707"/>
              <a:ext cx="80772" cy="82296"/>
            </a:xfrm>
            <a:prstGeom prst="rect">
              <a:avLst/>
            </a:prstGeom>
            <a:noFill/>
            <a:ln>
              <a:noFill/>
            </a:ln>
          </p:spPr>
        </p:pic>
      </p:grpSp>
      <p:sp>
        <p:nvSpPr>
          <p:cNvPr id="618" name="Google Shape;618;p24"/>
          <p:cNvSpPr txBox="1"/>
          <p:nvPr/>
        </p:nvSpPr>
        <p:spPr>
          <a:xfrm>
            <a:off x="4519676" y="5063108"/>
            <a:ext cx="819785"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800">
                <a:solidFill>
                  <a:srgbClr val="FFFFFF"/>
                </a:solidFill>
                <a:latin typeface="Arial"/>
                <a:ea typeface="Arial"/>
                <a:cs typeface="Arial"/>
                <a:sym typeface="Arial"/>
              </a:rPr>
              <a:t>Xmin=-3</a:t>
            </a:r>
            <a:endParaRPr sz="1800">
              <a:solidFill>
                <a:schemeClr val="dk1"/>
              </a:solidFill>
              <a:latin typeface="Arial"/>
              <a:ea typeface="Arial"/>
              <a:cs typeface="Arial"/>
              <a:sym typeface="Arial"/>
            </a:endParaRPr>
          </a:p>
        </p:txBody>
      </p:sp>
      <p:sp>
        <p:nvSpPr>
          <p:cNvPr id="619" name="Google Shape;619;p24"/>
          <p:cNvSpPr txBox="1"/>
          <p:nvPr/>
        </p:nvSpPr>
        <p:spPr>
          <a:xfrm>
            <a:off x="10754232" y="6333593"/>
            <a:ext cx="229870" cy="177800"/>
          </a:xfrm>
          <a:prstGeom prst="rect">
            <a:avLst/>
          </a:prstGeom>
          <a:noFill/>
          <a:ln>
            <a:noFill/>
          </a:ln>
        </p:spPr>
        <p:txBody>
          <a:bodyPr anchorCtr="0" anchor="t" bIns="0" lIns="0" spcFirstLastPara="1" rIns="0" wrap="square" tIns="0">
            <a:spAutoFit/>
          </a:bodyPr>
          <a:lstStyle/>
          <a:p>
            <a:pPr indent="0" lvl="0" marL="40640" marR="0" rtl="0" algn="l">
              <a:lnSpc>
                <a:spcPct val="102500"/>
              </a:lnSpc>
              <a:spcBef>
                <a:spcPts val="0"/>
              </a:spcBef>
              <a:spcAft>
                <a:spcPts val="0"/>
              </a:spcAft>
              <a:buNone/>
            </a:pPr>
            <a:fld id="{00000000-1234-1234-1234-123412341234}" type="slidenum">
              <a:rPr lang="en-US" sz="1200">
                <a:solidFill>
                  <a:srgbClr val="D24717"/>
                </a:solidFill>
                <a:latin typeface="Arial"/>
                <a:ea typeface="Arial"/>
                <a:cs typeface="Arial"/>
                <a:sym typeface="Arial"/>
              </a:rPr>
              <a:t>‹#›</a:t>
            </a:fld>
            <a:endParaRPr sz="1200">
              <a:solidFill>
                <a:schemeClr val="dk1"/>
              </a:solidFill>
              <a:latin typeface="Arial"/>
              <a:ea typeface="Arial"/>
              <a:cs typeface="Arial"/>
              <a:sym typeface="Arial"/>
            </a:endParaRPr>
          </a:p>
        </p:txBody>
      </p:sp>
      <p:sp>
        <p:nvSpPr>
          <p:cNvPr id="620" name="Google Shape;620;p24"/>
          <p:cNvSpPr txBox="1"/>
          <p:nvPr/>
        </p:nvSpPr>
        <p:spPr>
          <a:xfrm>
            <a:off x="6535928" y="5063108"/>
            <a:ext cx="798195"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800">
                <a:solidFill>
                  <a:srgbClr val="FFFFFF"/>
                </a:solidFill>
                <a:latin typeface="Arial"/>
                <a:ea typeface="Arial"/>
                <a:cs typeface="Arial"/>
                <a:sym typeface="Arial"/>
              </a:rPr>
              <a:t>Xmax=2</a:t>
            </a:r>
            <a:endParaRPr sz="1800">
              <a:solidFill>
                <a:schemeClr val="dk1"/>
              </a:solidFill>
              <a:latin typeface="Arial"/>
              <a:ea typeface="Arial"/>
              <a:cs typeface="Arial"/>
              <a:sym typeface="Arial"/>
            </a:endParaRPr>
          </a:p>
        </p:txBody>
      </p:sp>
      <p:sp>
        <p:nvSpPr>
          <p:cNvPr id="621" name="Google Shape;621;p24"/>
          <p:cNvSpPr txBox="1"/>
          <p:nvPr/>
        </p:nvSpPr>
        <p:spPr>
          <a:xfrm>
            <a:off x="3678173" y="3461130"/>
            <a:ext cx="1051560" cy="1170940"/>
          </a:xfrm>
          <a:prstGeom prst="rect">
            <a:avLst/>
          </a:prstGeom>
          <a:noFill/>
          <a:ln>
            <a:noFill/>
          </a:ln>
        </p:spPr>
        <p:txBody>
          <a:bodyPr anchorCtr="0" anchor="t" bIns="0" lIns="0" spcFirstLastPara="1" rIns="0" wrap="square" tIns="12700">
            <a:spAutoFit/>
          </a:bodyPr>
          <a:lstStyle/>
          <a:p>
            <a:pPr indent="0" lvl="0" marL="290195" marR="0" rtl="0" algn="l">
              <a:lnSpc>
                <a:spcPct val="100000"/>
              </a:lnSpc>
              <a:spcBef>
                <a:spcPts val="0"/>
              </a:spcBef>
              <a:spcAft>
                <a:spcPts val="0"/>
              </a:spcAft>
              <a:buNone/>
            </a:pPr>
            <a:r>
              <a:rPr lang="en-US" sz="1800">
                <a:solidFill>
                  <a:srgbClr val="FFFFFF"/>
                </a:solidFill>
                <a:latin typeface="Arial"/>
                <a:ea typeface="Arial"/>
                <a:cs typeface="Arial"/>
                <a:sym typeface="Arial"/>
              </a:rPr>
              <a:t>(-3,11/3)</a:t>
            </a:r>
            <a:endParaRPr sz="1800">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sz="1800">
              <a:solidFill>
                <a:schemeClr val="dk1"/>
              </a:solidFill>
              <a:latin typeface="Arial"/>
              <a:ea typeface="Arial"/>
              <a:cs typeface="Arial"/>
              <a:sym typeface="Arial"/>
            </a:endParaRPr>
          </a:p>
          <a:p>
            <a:pPr indent="0" lvl="0" marL="0" marR="0" rtl="0" algn="l">
              <a:lnSpc>
                <a:spcPct val="100000"/>
              </a:lnSpc>
              <a:spcBef>
                <a:spcPts val="55"/>
              </a:spcBef>
              <a:spcAft>
                <a:spcPts val="0"/>
              </a:spcAft>
              <a:buNone/>
            </a:pPr>
            <a:r>
              <a:t/>
            </a:r>
            <a:endParaRPr sz="2000">
              <a:solidFill>
                <a:schemeClr val="dk1"/>
              </a:solidFill>
              <a:latin typeface="Arial"/>
              <a:ea typeface="Arial"/>
              <a:cs typeface="Arial"/>
              <a:sym typeface="Arial"/>
            </a:endParaRPr>
          </a:p>
          <a:p>
            <a:pPr indent="0" lvl="0" marL="12700" marR="0" rtl="0" algn="l">
              <a:lnSpc>
                <a:spcPct val="100000"/>
              </a:lnSpc>
              <a:spcBef>
                <a:spcPts val="0"/>
              </a:spcBef>
              <a:spcAft>
                <a:spcPts val="0"/>
              </a:spcAft>
              <a:buNone/>
            </a:pPr>
            <a:r>
              <a:rPr lang="en-US" sz="1800">
                <a:solidFill>
                  <a:srgbClr val="FFFFFF"/>
                </a:solidFill>
                <a:latin typeface="Arial"/>
                <a:ea typeface="Arial"/>
                <a:cs typeface="Arial"/>
                <a:sym typeface="Arial"/>
              </a:rPr>
              <a:t>Ymin = 1</a:t>
            </a:r>
            <a:endParaRPr sz="1800">
              <a:solidFill>
                <a:schemeClr val="dk1"/>
              </a:solidFill>
              <a:latin typeface="Arial"/>
              <a:ea typeface="Arial"/>
              <a:cs typeface="Arial"/>
              <a:sym typeface="Arial"/>
            </a:endParaRPr>
          </a:p>
        </p:txBody>
      </p:sp>
      <p:sp>
        <p:nvSpPr>
          <p:cNvPr id="622" name="Google Shape;622;p24"/>
          <p:cNvSpPr txBox="1"/>
          <p:nvPr/>
        </p:nvSpPr>
        <p:spPr>
          <a:xfrm>
            <a:off x="6683756" y="2759202"/>
            <a:ext cx="885825"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800">
                <a:solidFill>
                  <a:srgbClr val="FFFFFF"/>
                </a:solidFill>
                <a:latin typeface="Arial"/>
                <a:ea typeface="Arial"/>
                <a:cs typeface="Arial"/>
                <a:sym typeface="Arial"/>
              </a:rPr>
              <a:t>Ymax = 6</a:t>
            </a:r>
            <a:endParaRPr sz="1800">
              <a:solidFill>
                <a:schemeClr val="dk1"/>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6" name="Shape 626"/>
        <p:cNvGrpSpPr/>
        <p:nvPr/>
      </p:nvGrpSpPr>
      <p:grpSpPr>
        <a:xfrm>
          <a:off x="0" y="0"/>
          <a:ext cx="0" cy="0"/>
          <a:chOff x="0" y="0"/>
          <a:chExt cx="0" cy="0"/>
        </a:xfrm>
      </p:grpSpPr>
      <p:grpSp>
        <p:nvGrpSpPr>
          <p:cNvPr id="627" name="Google Shape;627;p25"/>
          <p:cNvGrpSpPr/>
          <p:nvPr/>
        </p:nvGrpSpPr>
        <p:grpSpPr>
          <a:xfrm>
            <a:off x="0" y="0"/>
            <a:ext cx="12192000" cy="6857998"/>
            <a:chOff x="0" y="0"/>
            <a:chExt cx="12192000" cy="6857998"/>
          </a:xfrm>
        </p:grpSpPr>
        <p:pic>
          <p:nvPicPr>
            <p:cNvPr id="628" name="Google Shape;628;p25"/>
            <p:cNvPicPr preferRelativeResize="0"/>
            <p:nvPr/>
          </p:nvPicPr>
          <p:blipFill rotWithShape="1">
            <a:blip r:embed="rId3">
              <a:alphaModFix/>
            </a:blip>
            <a:srcRect b="0" l="0" r="0" t="0"/>
            <a:stretch/>
          </p:blipFill>
          <p:spPr>
            <a:xfrm>
              <a:off x="0" y="0"/>
              <a:ext cx="12192000" cy="6857998"/>
            </a:xfrm>
            <a:prstGeom prst="rect">
              <a:avLst/>
            </a:prstGeom>
            <a:noFill/>
            <a:ln>
              <a:noFill/>
            </a:ln>
          </p:spPr>
        </p:pic>
        <p:sp>
          <p:nvSpPr>
            <p:cNvPr id="629" name="Google Shape;629;p25"/>
            <p:cNvSpPr/>
            <p:nvPr/>
          </p:nvSpPr>
          <p:spPr>
            <a:xfrm>
              <a:off x="2263901" y="174117"/>
              <a:ext cx="7961630" cy="908685"/>
            </a:xfrm>
            <a:custGeom>
              <a:rect b="b" l="l" r="r" t="t"/>
              <a:pathLst>
                <a:path extrusionOk="0" h="908685" w="7961630">
                  <a:moveTo>
                    <a:pt x="7961376" y="0"/>
                  </a:moveTo>
                  <a:lnTo>
                    <a:pt x="7956607" y="23556"/>
                  </a:lnTo>
                  <a:lnTo>
                    <a:pt x="7943611" y="42814"/>
                  </a:lnTo>
                  <a:lnTo>
                    <a:pt x="7924353" y="55810"/>
                  </a:lnTo>
                  <a:lnTo>
                    <a:pt x="7900797" y="60578"/>
                  </a:lnTo>
                  <a:lnTo>
                    <a:pt x="60579" y="60578"/>
                  </a:lnTo>
                  <a:lnTo>
                    <a:pt x="37022" y="65347"/>
                  </a:lnTo>
                  <a:lnTo>
                    <a:pt x="17764" y="78343"/>
                  </a:lnTo>
                  <a:lnTo>
                    <a:pt x="4768" y="97601"/>
                  </a:lnTo>
                  <a:lnTo>
                    <a:pt x="0" y="121157"/>
                  </a:lnTo>
                  <a:lnTo>
                    <a:pt x="0" y="848105"/>
                  </a:lnTo>
                  <a:lnTo>
                    <a:pt x="4768" y="871662"/>
                  </a:lnTo>
                  <a:lnTo>
                    <a:pt x="17764" y="890920"/>
                  </a:lnTo>
                  <a:lnTo>
                    <a:pt x="37022" y="903916"/>
                  </a:lnTo>
                  <a:lnTo>
                    <a:pt x="60579" y="908684"/>
                  </a:lnTo>
                  <a:lnTo>
                    <a:pt x="84135" y="903916"/>
                  </a:lnTo>
                  <a:lnTo>
                    <a:pt x="103393" y="890920"/>
                  </a:lnTo>
                  <a:lnTo>
                    <a:pt x="116389" y="871662"/>
                  </a:lnTo>
                  <a:lnTo>
                    <a:pt x="121158" y="848105"/>
                  </a:lnTo>
                  <a:lnTo>
                    <a:pt x="121158" y="787526"/>
                  </a:lnTo>
                  <a:lnTo>
                    <a:pt x="7900797" y="787526"/>
                  </a:lnTo>
                  <a:lnTo>
                    <a:pt x="7924353" y="782758"/>
                  </a:lnTo>
                  <a:lnTo>
                    <a:pt x="7943611" y="769762"/>
                  </a:lnTo>
                  <a:lnTo>
                    <a:pt x="7956607" y="750504"/>
                  </a:lnTo>
                  <a:lnTo>
                    <a:pt x="7961376" y="726947"/>
                  </a:lnTo>
                  <a:lnTo>
                    <a:pt x="7961376" y="181736"/>
                  </a:lnTo>
                  <a:lnTo>
                    <a:pt x="60579" y="181736"/>
                  </a:lnTo>
                  <a:lnTo>
                    <a:pt x="60579" y="121157"/>
                  </a:lnTo>
                  <a:lnTo>
                    <a:pt x="62964" y="109343"/>
                  </a:lnTo>
                  <a:lnTo>
                    <a:pt x="69469" y="99694"/>
                  </a:lnTo>
                  <a:lnTo>
                    <a:pt x="79117" y="93190"/>
                  </a:lnTo>
                  <a:lnTo>
                    <a:pt x="90931" y="90804"/>
                  </a:lnTo>
                  <a:lnTo>
                    <a:pt x="7961376" y="90804"/>
                  </a:lnTo>
                  <a:lnTo>
                    <a:pt x="7961376" y="0"/>
                  </a:lnTo>
                  <a:close/>
                </a:path>
                <a:path extrusionOk="0" h="908685" w="7961630">
                  <a:moveTo>
                    <a:pt x="7961376" y="90804"/>
                  </a:moveTo>
                  <a:lnTo>
                    <a:pt x="90931" y="90804"/>
                  </a:lnTo>
                  <a:lnTo>
                    <a:pt x="102673" y="93190"/>
                  </a:lnTo>
                  <a:lnTo>
                    <a:pt x="112283" y="99694"/>
                  </a:lnTo>
                  <a:lnTo>
                    <a:pt x="118774" y="109343"/>
                  </a:lnTo>
                  <a:lnTo>
                    <a:pt x="121158" y="121157"/>
                  </a:lnTo>
                  <a:lnTo>
                    <a:pt x="116389" y="144714"/>
                  </a:lnTo>
                  <a:lnTo>
                    <a:pt x="103393" y="163972"/>
                  </a:lnTo>
                  <a:lnTo>
                    <a:pt x="84135" y="176968"/>
                  </a:lnTo>
                  <a:lnTo>
                    <a:pt x="60579" y="181736"/>
                  </a:lnTo>
                  <a:lnTo>
                    <a:pt x="7961376" y="181736"/>
                  </a:lnTo>
                  <a:lnTo>
                    <a:pt x="7961376" y="90804"/>
                  </a:lnTo>
                  <a:close/>
                </a:path>
                <a:path extrusionOk="0" h="908685" w="7961630">
                  <a:moveTo>
                    <a:pt x="7840218" y="0"/>
                  </a:moveTo>
                  <a:lnTo>
                    <a:pt x="7840218" y="60578"/>
                  </a:lnTo>
                  <a:lnTo>
                    <a:pt x="7900797" y="60578"/>
                  </a:lnTo>
                  <a:lnTo>
                    <a:pt x="7900797" y="30352"/>
                  </a:lnTo>
                  <a:lnTo>
                    <a:pt x="7870444" y="30352"/>
                  </a:lnTo>
                  <a:lnTo>
                    <a:pt x="7858702" y="27967"/>
                  </a:lnTo>
                  <a:lnTo>
                    <a:pt x="7849092" y="21463"/>
                  </a:lnTo>
                  <a:lnTo>
                    <a:pt x="7842601" y="11814"/>
                  </a:lnTo>
                  <a:lnTo>
                    <a:pt x="7840218" y="0"/>
                  </a:lnTo>
                  <a:close/>
                </a:path>
                <a:path extrusionOk="0" h="908685" w="7961630">
                  <a:moveTo>
                    <a:pt x="7900797" y="0"/>
                  </a:moveTo>
                  <a:lnTo>
                    <a:pt x="7898411" y="11814"/>
                  </a:lnTo>
                  <a:lnTo>
                    <a:pt x="7891907" y="21463"/>
                  </a:lnTo>
                  <a:lnTo>
                    <a:pt x="7882258" y="27967"/>
                  </a:lnTo>
                  <a:lnTo>
                    <a:pt x="7870444" y="30352"/>
                  </a:lnTo>
                  <a:lnTo>
                    <a:pt x="7900797" y="30352"/>
                  </a:lnTo>
                  <a:lnTo>
                    <a:pt x="7900797"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30" name="Google Shape;630;p25"/>
            <p:cNvSpPr/>
            <p:nvPr/>
          </p:nvSpPr>
          <p:spPr>
            <a:xfrm>
              <a:off x="2324480" y="113537"/>
              <a:ext cx="7901305" cy="242570"/>
            </a:xfrm>
            <a:custGeom>
              <a:rect b="b" l="l" r="r" t="t"/>
              <a:pathLst>
                <a:path extrusionOk="0" h="242570" w="7901305">
                  <a:moveTo>
                    <a:pt x="30352" y="151383"/>
                  </a:moveTo>
                  <a:lnTo>
                    <a:pt x="18538" y="153769"/>
                  </a:lnTo>
                  <a:lnTo>
                    <a:pt x="8890" y="160273"/>
                  </a:lnTo>
                  <a:lnTo>
                    <a:pt x="2385" y="169922"/>
                  </a:lnTo>
                  <a:lnTo>
                    <a:pt x="0" y="181736"/>
                  </a:lnTo>
                  <a:lnTo>
                    <a:pt x="0" y="242315"/>
                  </a:lnTo>
                  <a:lnTo>
                    <a:pt x="23556" y="237547"/>
                  </a:lnTo>
                  <a:lnTo>
                    <a:pt x="42814" y="224551"/>
                  </a:lnTo>
                  <a:lnTo>
                    <a:pt x="55810" y="205293"/>
                  </a:lnTo>
                  <a:lnTo>
                    <a:pt x="60579" y="181736"/>
                  </a:lnTo>
                  <a:lnTo>
                    <a:pt x="58195" y="169922"/>
                  </a:lnTo>
                  <a:lnTo>
                    <a:pt x="51704" y="160273"/>
                  </a:lnTo>
                  <a:lnTo>
                    <a:pt x="42094" y="153769"/>
                  </a:lnTo>
                  <a:lnTo>
                    <a:pt x="30352" y="151383"/>
                  </a:lnTo>
                  <a:close/>
                </a:path>
                <a:path extrusionOk="0" h="242570" w="7901305">
                  <a:moveTo>
                    <a:pt x="7900797" y="60578"/>
                  </a:moveTo>
                  <a:lnTo>
                    <a:pt x="7840218" y="60578"/>
                  </a:lnTo>
                  <a:lnTo>
                    <a:pt x="7840218" y="121157"/>
                  </a:lnTo>
                  <a:lnTo>
                    <a:pt x="7863774" y="116389"/>
                  </a:lnTo>
                  <a:lnTo>
                    <a:pt x="7883032" y="103393"/>
                  </a:lnTo>
                  <a:lnTo>
                    <a:pt x="7896028" y="84135"/>
                  </a:lnTo>
                  <a:lnTo>
                    <a:pt x="7900797" y="60578"/>
                  </a:lnTo>
                  <a:close/>
                </a:path>
                <a:path extrusionOk="0" h="242570" w="7901305">
                  <a:moveTo>
                    <a:pt x="7840218" y="0"/>
                  </a:moveTo>
                  <a:lnTo>
                    <a:pt x="7816661" y="4768"/>
                  </a:lnTo>
                  <a:lnTo>
                    <a:pt x="7797403" y="17764"/>
                  </a:lnTo>
                  <a:lnTo>
                    <a:pt x="7784407" y="37022"/>
                  </a:lnTo>
                  <a:lnTo>
                    <a:pt x="7779639" y="60578"/>
                  </a:lnTo>
                  <a:lnTo>
                    <a:pt x="7782022" y="72393"/>
                  </a:lnTo>
                  <a:lnTo>
                    <a:pt x="7788513" y="82042"/>
                  </a:lnTo>
                  <a:lnTo>
                    <a:pt x="7798123" y="88546"/>
                  </a:lnTo>
                  <a:lnTo>
                    <a:pt x="7809865" y="90931"/>
                  </a:lnTo>
                  <a:lnTo>
                    <a:pt x="7821679" y="88546"/>
                  </a:lnTo>
                  <a:lnTo>
                    <a:pt x="7831328" y="82042"/>
                  </a:lnTo>
                  <a:lnTo>
                    <a:pt x="7837832" y="72393"/>
                  </a:lnTo>
                  <a:lnTo>
                    <a:pt x="7840218" y="60578"/>
                  </a:lnTo>
                  <a:lnTo>
                    <a:pt x="7900797" y="60578"/>
                  </a:lnTo>
                  <a:lnTo>
                    <a:pt x="7896028" y="37022"/>
                  </a:lnTo>
                  <a:lnTo>
                    <a:pt x="7883032" y="17764"/>
                  </a:lnTo>
                  <a:lnTo>
                    <a:pt x="7863774" y="4768"/>
                  </a:lnTo>
                  <a:lnTo>
                    <a:pt x="7840218" y="0"/>
                  </a:lnTo>
                  <a:close/>
                </a:path>
              </a:pathLst>
            </a:custGeom>
            <a:solidFill>
              <a:srgbClr val="CDCDCD"/>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31" name="Google Shape;631;p25"/>
            <p:cNvSpPr/>
            <p:nvPr/>
          </p:nvSpPr>
          <p:spPr>
            <a:xfrm>
              <a:off x="2263901" y="113537"/>
              <a:ext cx="7961630" cy="969644"/>
            </a:xfrm>
            <a:custGeom>
              <a:rect b="b" l="l" r="r" t="t"/>
              <a:pathLst>
                <a:path extrusionOk="0" h="969644" w="7961630">
                  <a:moveTo>
                    <a:pt x="0" y="181736"/>
                  </a:moveTo>
                  <a:lnTo>
                    <a:pt x="4768" y="158180"/>
                  </a:lnTo>
                  <a:lnTo>
                    <a:pt x="17764" y="138922"/>
                  </a:lnTo>
                  <a:lnTo>
                    <a:pt x="37022" y="125926"/>
                  </a:lnTo>
                  <a:lnTo>
                    <a:pt x="60579" y="121157"/>
                  </a:lnTo>
                  <a:lnTo>
                    <a:pt x="7840218" y="121157"/>
                  </a:lnTo>
                  <a:lnTo>
                    <a:pt x="7840218" y="60578"/>
                  </a:lnTo>
                  <a:lnTo>
                    <a:pt x="7844986" y="37022"/>
                  </a:lnTo>
                  <a:lnTo>
                    <a:pt x="7857982" y="17764"/>
                  </a:lnTo>
                  <a:lnTo>
                    <a:pt x="7877240" y="4768"/>
                  </a:lnTo>
                  <a:lnTo>
                    <a:pt x="7900797" y="0"/>
                  </a:lnTo>
                  <a:lnTo>
                    <a:pt x="7924407" y="4768"/>
                  </a:lnTo>
                  <a:lnTo>
                    <a:pt x="7943659" y="17764"/>
                  </a:lnTo>
                  <a:lnTo>
                    <a:pt x="7956625" y="37022"/>
                  </a:lnTo>
                  <a:lnTo>
                    <a:pt x="7961376" y="60578"/>
                  </a:lnTo>
                  <a:lnTo>
                    <a:pt x="7961376" y="787526"/>
                  </a:lnTo>
                  <a:lnTo>
                    <a:pt x="7956607" y="811083"/>
                  </a:lnTo>
                  <a:lnTo>
                    <a:pt x="7943611" y="830341"/>
                  </a:lnTo>
                  <a:lnTo>
                    <a:pt x="7924353" y="843337"/>
                  </a:lnTo>
                  <a:lnTo>
                    <a:pt x="7900797" y="848105"/>
                  </a:lnTo>
                  <a:lnTo>
                    <a:pt x="121158" y="848105"/>
                  </a:lnTo>
                  <a:lnTo>
                    <a:pt x="121158" y="908684"/>
                  </a:lnTo>
                  <a:lnTo>
                    <a:pt x="116389" y="932241"/>
                  </a:lnTo>
                  <a:lnTo>
                    <a:pt x="103393" y="951499"/>
                  </a:lnTo>
                  <a:lnTo>
                    <a:pt x="84135" y="964495"/>
                  </a:lnTo>
                  <a:lnTo>
                    <a:pt x="60579" y="969263"/>
                  </a:lnTo>
                  <a:lnTo>
                    <a:pt x="37022" y="964495"/>
                  </a:lnTo>
                  <a:lnTo>
                    <a:pt x="17764" y="951499"/>
                  </a:lnTo>
                  <a:lnTo>
                    <a:pt x="4768" y="932241"/>
                  </a:lnTo>
                  <a:lnTo>
                    <a:pt x="0" y="908684"/>
                  </a:lnTo>
                  <a:lnTo>
                    <a:pt x="0" y="181736"/>
                  </a:lnTo>
                  <a:close/>
                </a:path>
              </a:pathLst>
            </a:custGeom>
            <a:noFill/>
            <a:ln cap="flat" cmpd="sng" w="19800">
              <a:solidFill>
                <a:srgbClr val="FF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pic>
          <p:nvPicPr>
            <p:cNvPr id="632" name="Google Shape;632;p25"/>
            <p:cNvPicPr preferRelativeResize="0"/>
            <p:nvPr/>
          </p:nvPicPr>
          <p:blipFill rotWithShape="1">
            <a:blip r:embed="rId4">
              <a:alphaModFix/>
            </a:blip>
            <a:srcRect b="0" l="0" r="0" t="0"/>
            <a:stretch/>
          </p:blipFill>
          <p:spPr>
            <a:xfrm>
              <a:off x="10094214" y="164211"/>
              <a:ext cx="140969" cy="80390"/>
            </a:xfrm>
            <a:prstGeom prst="rect">
              <a:avLst/>
            </a:prstGeom>
            <a:noFill/>
            <a:ln>
              <a:noFill/>
            </a:ln>
          </p:spPr>
        </p:pic>
        <p:pic>
          <p:nvPicPr>
            <p:cNvPr id="633" name="Google Shape;633;p25"/>
            <p:cNvPicPr preferRelativeResize="0"/>
            <p:nvPr/>
          </p:nvPicPr>
          <p:blipFill rotWithShape="1">
            <a:blip r:embed="rId5">
              <a:alphaModFix/>
            </a:blip>
            <a:srcRect b="0" l="0" r="0" t="0"/>
            <a:stretch/>
          </p:blipFill>
          <p:spPr>
            <a:xfrm>
              <a:off x="2253995" y="255015"/>
              <a:ext cx="140970" cy="110743"/>
            </a:xfrm>
            <a:prstGeom prst="rect">
              <a:avLst/>
            </a:prstGeom>
            <a:noFill/>
            <a:ln>
              <a:noFill/>
            </a:ln>
          </p:spPr>
        </p:pic>
        <p:sp>
          <p:nvSpPr>
            <p:cNvPr id="634" name="Google Shape;634;p25"/>
            <p:cNvSpPr/>
            <p:nvPr/>
          </p:nvSpPr>
          <p:spPr>
            <a:xfrm>
              <a:off x="2385060" y="295275"/>
              <a:ext cx="0" cy="666750"/>
            </a:xfrm>
            <a:custGeom>
              <a:rect b="b" l="l" r="r" t="t"/>
              <a:pathLst>
                <a:path extrusionOk="0" h="666750" w="120000">
                  <a:moveTo>
                    <a:pt x="0" y="0"/>
                  </a:moveTo>
                  <a:lnTo>
                    <a:pt x="0" y="666369"/>
                  </a:lnTo>
                </a:path>
              </a:pathLst>
            </a:custGeom>
            <a:noFill/>
            <a:ln cap="flat" cmpd="sng" w="19800">
              <a:solidFill>
                <a:srgbClr val="FF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pic>
          <p:nvPicPr>
            <p:cNvPr id="635" name="Google Shape;635;p25"/>
            <p:cNvPicPr preferRelativeResize="0"/>
            <p:nvPr/>
          </p:nvPicPr>
          <p:blipFill rotWithShape="1">
            <a:blip r:embed="rId6">
              <a:alphaModFix/>
            </a:blip>
            <a:srcRect b="0" l="0" r="0" t="0"/>
            <a:stretch/>
          </p:blipFill>
          <p:spPr>
            <a:xfrm>
              <a:off x="2223516" y="39623"/>
              <a:ext cx="8138159" cy="1341120"/>
            </a:xfrm>
            <a:prstGeom prst="rect">
              <a:avLst/>
            </a:prstGeom>
            <a:noFill/>
            <a:ln>
              <a:noFill/>
            </a:ln>
          </p:spPr>
        </p:pic>
      </p:grpSp>
      <p:sp>
        <p:nvSpPr>
          <p:cNvPr id="636" name="Google Shape;636;p25"/>
          <p:cNvSpPr txBox="1"/>
          <p:nvPr>
            <p:ph type="title"/>
          </p:nvPr>
        </p:nvSpPr>
        <p:spPr>
          <a:xfrm>
            <a:off x="2588514" y="180847"/>
            <a:ext cx="7399020" cy="75692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Application 2D Clipping</a:t>
            </a:r>
            <a:endParaRPr/>
          </a:p>
        </p:txBody>
      </p:sp>
      <p:grpSp>
        <p:nvGrpSpPr>
          <p:cNvPr id="637" name="Google Shape;637;p25"/>
          <p:cNvGrpSpPr/>
          <p:nvPr/>
        </p:nvGrpSpPr>
        <p:grpSpPr>
          <a:xfrm>
            <a:off x="1549908" y="1946148"/>
            <a:ext cx="9739882" cy="3971544"/>
            <a:chOff x="1549908" y="1946148"/>
            <a:chExt cx="9739882" cy="3971544"/>
          </a:xfrm>
        </p:grpSpPr>
        <p:pic>
          <p:nvPicPr>
            <p:cNvPr id="638" name="Google Shape;638;p25"/>
            <p:cNvPicPr preferRelativeResize="0"/>
            <p:nvPr/>
          </p:nvPicPr>
          <p:blipFill rotWithShape="1">
            <a:blip r:embed="rId7">
              <a:alphaModFix/>
            </a:blip>
            <a:srcRect b="0" l="0" r="0" t="0"/>
            <a:stretch/>
          </p:blipFill>
          <p:spPr>
            <a:xfrm>
              <a:off x="1549908" y="1973580"/>
              <a:ext cx="620267" cy="630936"/>
            </a:xfrm>
            <a:prstGeom prst="rect">
              <a:avLst/>
            </a:prstGeom>
            <a:noFill/>
            <a:ln>
              <a:noFill/>
            </a:ln>
          </p:spPr>
        </p:pic>
        <p:pic>
          <p:nvPicPr>
            <p:cNvPr id="639" name="Google Shape;639;p25"/>
            <p:cNvPicPr preferRelativeResize="0"/>
            <p:nvPr/>
          </p:nvPicPr>
          <p:blipFill rotWithShape="1">
            <a:blip r:embed="rId8">
              <a:alphaModFix/>
            </a:blip>
            <a:srcRect b="0" l="0" r="0" t="0"/>
            <a:stretch/>
          </p:blipFill>
          <p:spPr>
            <a:xfrm>
              <a:off x="1993391" y="1946148"/>
              <a:ext cx="1795272" cy="679703"/>
            </a:xfrm>
            <a:prstGeom prst="rect">
              <a:avLst/>
            </a:prstGeom>
            <a:noFill/>
            <a:ln>
              <a:noFill/>
            </a:ln>
          </p:spPr>
        </p:pic>
        <p:pic>
          <p:nvPicPr>
            <p:cNvPr id="640" name="Google Shape;640;p25"/>
            <p:cNvPicPr preferRelativeResize="0"/>
            <p:nvPr/>
          </p:nvPicPr>
          <p:blipFill rotWithShape="1">
            <a:blip r:embed="rId9">
              <a:alphaModFix/>
            </a:blip>
            <a:srcRect b="0" l="0" r="0" t="0"/>
            <a:stretch/>
          </p:blipFill>
          <p:spPr>
            <a:xfrm>
              <a:off x="3456431" y="1946148"/>
              <a:ext cx="964691" cy="679703"/>
            </a:xfrm>
            <a:prstGeom prst="rect">
              <a:avLst/>
            </a:prstGeom>
            <a:noFill/>
            <a:ln>
              <a:noFill/>
            </a:ln>
          </p:spPr>
        </p:pic>
        <p:pic>
          <p:nvPicPr>
            <p:cNvPr id="641" name="Google Shape;641;p25"/>
            <p:cNvPicPr preferRelativeResize="0"/>
            <p:nvPr/>
          </p:nvPicPr>
          <p:blipFill rotWithShape="1">
            <a:blip r:embed="rId10">
              <a:alphaModFix/>
            </a:blip>
            <a:srcRect b="0" l="0" r="0" t="0"/>
            <a:stretch/>
          </p:blipFill>
          <p:spPr>
            <a:xfrm>
              <a:off x="4091940" y="1946148"/>
              <a:ext cx="659891" cy="679703"/>
            </a:xfrm>
            <a:prstGeom prst="rect">
              <a:avLst/>
            </a:prstGeom>
            <a:noFill/>
            <a:ln>
              <a:noFill/>
            </a:ln>
          </p:spPr>
        </p:pic>
        <p:pic>
          <p:nvPicPr>
            <p:cNvPr id="642" name="Google Shape;642;p25"/>
            <p:cNvPicPr preferRelativeResize="0"/>
            <p:nvPr/>
          </p:nvPicPr>
          <p:blipFill rotWithShape="1">
            <a:blip r:embed="rId11">
              <a:alphaModFix/>
            </a:blip>
            <a:srcRect b="0" l="0" r="0" t="0"/>
            <a:stretch/>
          </p:blipFill>
          <p:spPr>
            <a:xfrm>
              <a:off x="4422647" y="1946148"/>
              <a:ext cx="557784" cy="679703"/>
            </a:xfrm>
            <a:prstGeom prst="rect">
              <a:avLst/>
            </a:prstGeom>
            <a:noFill/>
            <a:ln>
              <a:noFill/>
            </a:ln>
          </p:spPr>
        </p:pic>
        <p:pic>
          <p:nvPicPr>
            <p:cNvPr id="643" name="Google Shape;643;p25"/>
            <p:cNvPicPr preferRelativeResize="0"/>
            <p:nvPr/>
          </p:nvPicPr>
          <p:blipFill rotWithShape="1">
            <a:blip r:embed="rId12">
              <a:alphaModFix/>
            </a:blip>
            <a:srcRect b="0" l="0" r="0" t="0"/>
            <a:stretch/>
          </p:blipFill>
          <p:spPr>
            <a:xfrm>
              <a:off x="4651247" y="1946148"/>
              <a:ext cx="1371600" cy="679703"/>
            </a:xfrm>
            <a:prstGeom prst="rect">
              <a:avLst/>
            </a:prstGeom>
            <a:noFill/>
            <a:ln>
              <a:noFill/>
            </a:ln>
          </p:spPr>
        </p:pic>
        <p:pic>
          <p:nvPicPr>
            <p:cNvPr id="644" name="Google Shape;644;p25"/>
            <p:cNvPicPr preferRelativeResize="0"/>
            <p:nvPr/>
          </p:nvPicPr>
          <p:blipFill rotWithShape="1">
            <a:blip r:embed="rId13">
              <a:alphaModFix/>
            </a:blip>
            <a:srcRect b="0" l="0" r="0" t="0"/>
            <a:stretch/>
          </p:blipFill>
          <p:spPr>
            <a:xfrm>
              <a:off x="5692140" y="1946148"/>
              <a:ext cx="1100328" cy="679703"/>
            </a:xfrm>
            <a:prstGeom prst="rect">
              <a:avLst/>
            </a:prstGeom>
            <a:noFill/>
            <a:ln>
              <a:noFill/>
            </a:ln>
          </p:spPr>
        </p:pic>
        <p:pic>
          <p:nvPicPr>
            <p:cNvPr id="645" name="Google Shape;645;p25"/>
            <p:cNvPicPr preferRelativeResize="0"/>
            <p:nvPr/>
          </p:nvPicPr>
          <p:blipFill rotWithShape="1">
            <a:blip r:embed="rId14">
              <a:alphaModFix/>
            </a:blip>
            <a:srcRect b="0" l="0" r="0" t="0"/>
            <a:stretch/>
          </p:blipFill>
          <p:spPr>
            <a:xfrm>
              <a:off x="6461760" y="1946148"/>
              <a:ext cx="789432" cy="679703"/>
            </a:xfrm>
            <a:prstGeom prst="rect">
              <a:avLst/>
            </a:prstGeom>
            <a:noFill/>
            <a:ln>
              <a:noFill/>
            </a:ln>
          </p:spPr>
        </p:pic>
        <p:pic>
          <p:nvPicPr>
            <p:cNvPr id="646" name="Google Shape;646;p25"/>
            <p:cNvPicPr preferRelativeResize="0"/>
            <p:nvPr/>
          </p:nvPicPr>
          <p:blipFill rotWithShape="1">
            <a:blip r:embed="rId15">
              <a:alphaModFix/>
            </a:blip>
            <a:srcRect b="0" l="0" r="0" t="0"/>
            <a:stretch/>
          </p:blipFill>
          <p:spPr>
            <a:xfrm>
              <a:off x="6922008" y="1946148"/>
              <a:ext cx="1403603" cy="679703"/>
            </a:xfrm>
            <a:prstGeom prst="rect">
              <a:avLst/>
            </a:prstGeom>
            <a:noFill/>
            <a:ln>
              <a:noFill/>
            </a:ln>
          </p:spPr>
        </p:pic>
        <p:pic>
          <p:nvPicPr>
            <p:cNvPr id="647" name="Google Shape;647;p25"/>
            <p:cNvPicPr preferRelativeResize="0"/>
            <p:nvPr/>
          </p:nvPicPr>
          <p:blipFill rotWithShape="1">
            <a:blip r:embed="rId7">
              <a:alphaModFix/>
            </a:blip>
            <a:srcRect b="0" l="0" r="0" t="0"/>
            <a:stretch/>
          </p:blipFill>
          <p:spPr>
            <a:xfrm>
              <a:off x="1549908" y="2522220"/>
              <a:ext cx="620267" cy="630936"/>
            </a:xfrm>
            <a:prstGeom prst="rect">
              <a:avLst/>
            </a:prstGeom>
            <a:noFill/>
            <a:ln>
              <a:noFill/>
            </a:ln>
          </p:spPr>
        </p:pic>
        <p:pic>
          <p:nvPicPr>
            <p:cNvPr id="648" name="Google Shape;648;p25"/>
            <p:cNvPicPr preferRelativeResize="0"/>
            <p:nvPr/>
          </p:nvPicPr>
          <p:blipFill rotWithShape="1">
            <a:blip r:embed="rId16">
              <a:alphaModFix/>
            </a:blip>
            <a:srcRect b="0" l="0" r="0" t="0"/>
            <a:stretch/>
          </p:blipFill>
          <p:spPr>
            <a:xfrm>
              <a:off x="1993391" y="2494788"/>
              <a:ext cx="1847087" cy="679703"/>
            </a:xfrm>
            <a:prstGeom prst="rect">
              <a:avLst/>
            </a:prstGeom>
            <a:noFill/>
            <a:ln>
              <a:noFill/>
            </a:ln>
          </p:spPr>
        </p:pic>
        <p:pic>
          <p:nvPicPr>
            <p:cNvPr id="649" name="Google Shape;649;p25"/>
            <p:cNvPicPr preferRelativeResize="0"/>
            <p:nvPr/>
          </p:nvPicPr>
          <p:blipFill rotWithShape="1">
            <a:blip r:embed="rId17">
              <a:alphaModFix/>
            </a:blip>
            <a:srcRect b="0" l="0" r="0" t="0"/>
            <a:stretch/>
          </p:blipFill>
          <p:spPr>
            <a:xfrm>
              <a:off x="3509772" y="2494788"/>
              <a:ext cx="1237488" cy="679703"/>
            </a:xfrm>
            <a:prstGeom prst="rect">
              <a:avLst/>
            </a:prstGeom>
            <a:noFill/>
            <a:ln>
              <a:noFill/>
            </a:ln>
          </p:spPr>
        </p:pic>
        <p:pic>
          <p:nvPicPr>
            <p:cNvPr id="650" name="Google Shape;650;p25"/>
            <p:cNvPicPr preferRelativeResize="0"/>
            <p:nvPr/>
          </p:nvPicPr>
          <p:blipFill rotWithShape="1">
            <a:blip r:embed="rId18">
              <a:alphaModFix/>
            </a:blip>
            <a:srcRect b="0" l="0" r="0" t="0"/>
            <a:stretch/>
          </p:blipFill>
          <p:spPr>
            <a:xfrm>
              <a:off x="4415028" y="2494788"/>
              <a:ext cx="1473708" cy="679703"/>
            </a:xfrm>
            <a:prstGeom prst="rect">
              <a:avLst/>
            </a:prstGeom>
            <a:noFill/>
            <a:ln>
              <a:noFill/>
            </a:ln>
          </p:spPr>
        </p:pic>
        <p:pic>
          <p:nvPicPr>
            <p:cNvPr id="651" name="Google Shape;651;p25"/>
            <p:cNvPicPr preferRelativeResize="0"/>
            <p:nvPr/>
          </p:nvPicPr>
          <p:blipFill rotWithShape="1">
            <a:blip r:embed="rId19">
              <a:alphaModFix/>
            </a:blip>
            <a:srcRect b="0" l="0" r="0" t="0"/>
            <a:stretch/>
          </p:blipFill>
          <p:spPr>
            <a:xfrm>
              <a:off x="5558028" y="2494788"/>
              <a:ext cx="659891" cy="679703"/>
            </a:xfrm>
            <a:prstGeom prst="rect">
              <a:avLst/>
            </a:prstGeom>
            <a:noFill/>
            <a:ln>
              <a:noFill/>
            </a:ln>
          </p:spPr>
        </p:pic>
        <p:pic>
          <p:nvPicPr>
            <p:cNvPr id="652" name="Google Shape;652;p25"/>
            <p:cNvPicPr preferRelativeResize="0"/>
            <p:nvPr/>
          </p:nvPicPr>
          <p:blipFill rotWithShape="1">
            <a:blip r:embed="rId20">
              <a:alphaModFix/>
            </a:blip>
            <a:srcRect b="0" l="0" r="0" t="0"/>
            <a:stretch/>
          </p:blipFill>
          <p:spPr>
            <a:xfrm>
              <a:off x="5887211" y="2494788"/>
              <a:ext cx="557784" cy="679703"/>
            </a:xfrm>
            <a:prstGeom prst="rect">
              <a:avLst/>
            </a:prstGeom>
            <a:noFill/>
            <a:ln>
              <a:noFill/>
            </a:ln>
          </p:spPr>
        </p:pic>
        <p:pic>
          <p:nvPicPr>
            <p:cNvPr id="653" name="Google Shape;653;p25"/>
            <p:cNvPicPr preferRelativeResize="0"/>
            <p:nvPr/>
          </p:nvPicPr>
          <p:blipFill rotWithShape="1">
            <a:blip r:embed="rId21">
              <a:alphaModFix/>
            </a:blip>
            <a:srcRect b="0" l="0" r="0" t="0"/>
            <a:stretch/>
          </p:blipFill>
          <p:spPr>
            <a:xfrm>
              <a:off x="6039611" y="2494788"/>
              <a:ext cx="624839" cy="679703"/>
            </a:xfrm>
            <a:prstGeom prst="rect">
              <a:avLst/>
            </a:prstGeom>
            <a:noFill/>
            <a:ln>
              <a:noFill/>
            </a:ln>
          </p:spPr>
        </p:pic>
        <p:pic>
          <p:nvPicPr>
            <p:cNvPr id="654" name="Google Shape;654;p25"/>
            <p:cNvPicPr preferRelativeResize="0"/>
            <p:nvPr/>
          </p:nvPicPr>
          <p:blipFill rotWithShape="1">
            <a:blip r:embed="rId22">
              <a:alphaModFix/>
            </a:blip>
            <a:srcRect b="0" l="0" r="0" t="0"/>
            <a:stretch/>
          </p:blipFill>
          <p:spPr>
            <a:xfrm>
              <a:off x="6336792" y="2494788"/>
              <a:ext cx="1115567" cy="679703"/>
            </a:xfrm>
            <a:prstGeom prst="rect">
              <a:avLst/>
            </a:prstGeom>
            <a:noFill/>
            <a:ln>
              <a:noFill/>
            </a:ln>
          </p:spPr>
        </p:pic>
        <p:pic>
          <p:nvPicPr>
            <p:cNvPr id="655" name="Google Shape;655;p25"/>
            <p:cNvPicPr preferRelativeResize="0"/>
            <p:nvPr/>
          </p:nvPicPr>
          <p:blipFill rotWithShape="1">
            <a:blip r:embed="rId7">
              <a:alphaModFix/>
            </a:blip>
            <a:srcRect b="0" l="0" r="0" t="0"/>
            <a:stretch/>
          </p:blipFill>
          <p:spPr>
            <a:xfrm>
              <a:off x="1549908" y="3070860"/>
              <a:ext cx="620267" cy="630935"/>
            </a:xfrm>
            <a:prstGeom prst="rect">
              <a:avLst/>
            </a:prstGeom>
            <a:noFill/>
            <a:ln>
              <a:noFill/>
            </a:ln>
          </p:spPr>
        </p:pic>
        <p:pic>
          <p:nvPicPr>
            <p:cNvPr id="656" name="Google Shape;656;p25"/>
            <p:cNvPicPr preferRelativeResize="0"/>
            <p:nvPr/>
          </p:nvPicPr>
          <p:blipFill rotWithShape="1">
            <a:blip r:embed="rId23">
              <a:alphaModFix/>
            </a:blip>
            <a:srcRect b="0" l="0" r="0" t="0"/>
            <a:stretch/>
          </p:blipFill>
          <p:spPr>
            <a:xfrm>
              <a:off x="1993391" y="3043428"/>
              <a:ext cx="1982724" cy="679704"/>
            </a:xfrm>
            <a:prstGeom prst="rect">
              <a:avLst/>
            </a:prstGeom>
            <a:noFill/>
            <a:ln>
              <a:noFill/>
            </a:ln>
          </p:spPr>
        </p:pic>
        <p:pic>
          <p:nvPicPr>
            <p:cNvPr id="657" name="Google Shape;657;p25"/>
            <p:cNvPicPr preferRelativeResize="0"/>
            <p:nvPr/>
          </p:nvPicPr>
          <p:blipFill rotWithShape="1">
            <a:blip r:embed="rId24">
              <a:alphaModFix/>
            </a:blip>
            <a:srcRect b="0" l="0" r="0" t="0"/>
            <a:stretch/>
          </p:blipFill>
          <p:spPr>
            <a:xfrm>
              <a:off x="3643884" y="3043428"/>
              <a:ext cx="880872" cy="679704"/>
            </a:xfrm>
            <a:prstGeom prst="rect">
              <a:avLst/>
            </a:prstGeom>
            <a:noFill/>
            <a:ln>
              <a:noFill/>
            </a:ln>
          </p:spPr>
        </p:pic>
        <p:pic>
          <p:nvPicPr>
            <p:cNvPr id="658" name="Google Shape;658;p25"/>
            <p:cNvPicPr preferRelativeResize="0"/>
            <p:nvPr/>
          </p:nvPicPr>
          <p:blipFill rotWithShape="1">
            <a:blip r:embed="rId25">
              <a:alphaModFix/>
            </a:blip>
            <a:srcRect b="0" l="0" r="0" t="0"/>
            <a:stretch/>
          </p:blipFill>
          <p:spPr>
            <a:xfrm>
              <a:off x="4194047" y="3043428"/>
              <a:ext cx="1592579" cy="679704"/>
            </a:xfrm>
            <a:prstGeom prst="rect">
              <a:avLst/>
            </a:prstGeom>
            <a:noFill/>
            <a:ln>
              <a:noFill/>
            </a:ln>
          </p:spPr>
        </p:pic>
        <p:pic>
          <p:nvPicPr>
            <p:cNvPr id="659" name="Google Shape;659;p25"/>
            <p:cNvPicPr preferRelativeResize="0"/>
            <p:nvPr/>
          </p:nvPicPr>
          <p:blipFill rotWithShape="1">
            <a:blip r:embed="rId26">
              <a:alphaModFix/>
            </a:blip>
            <a:srcRect b="0" l="0" r="0" t="0"/>
            <a:stretch/>
          </p:blipFill>
          <p:spPr>
            <a:xfrm>
              <a:off x="5455919" y="3043428"/>
              <a:ext cx="687324" cy="679704"/>
            </a:xfrm>
            <a:prstGeom prst="rect">
              <a:avLst/>
            </a:prstGeom>
            <a:noFill/>
            <a:ln>
              <a:noFill/>
            </a:ln>
          </p:spPr>
        </p:pic>
        <p:pic>
          <p:nvPicPr>
            <p:cNvPr id="660" name="Google Shape;660;p25"/>
            <p:cNvPicPr preferRelativeResize="0"/>
            <p:nvPr/>
          </p:nvPicPr>
          <p:blipFill rotWithShape="1">
            <a:blip r:embed="rId27">
              <a:alphaModFix/>
            </a:blip>
            <a:srcRect b="0" l="0" r="0" t="0"/>
            <a:stretch/>
          </p:blipFill>
          <p:spPr>
            <a:xfrm>
              <a:off x="5814060" y="3043428"/>
              <a:ext cx="1202436" cy="679704"/>
            </a:xfrm>
            <a:prstGeom prst="rect">
              <a:avLst/>
            </a:prstGeom>
            <a:noFill/>
            <a:ln>
              <a:noFill/>
            </a:ln>
          </p:spPr>
        </p:pic>
        <p:pic>
          <p:nvPicPr>
            <p:cNvPr id="661" name="Google Shape;661;p25"/>
            <p:cNvPicPr preferRelativeResize="0"/>
            <p:nvPr/>
          </p:nvPicPr>
          <p:blipFill rotWithShape="1">
            <a:blip r:embed="rId28">
              <a:alphaModFix/>
            </a:blip>
            <a:srcRect b="0" l="0" r="0" t="0"/>
            <a:stretch/>
          </p:blipFill>
          <p:spPr>
            <a:xfrm>
              <a:off x="6685787" y="3043428"/>
              <a:ext cx="1862327" cy="679704"/>
            </a:xfrm>
            <a:prstGeom prst="rect">
              <a:avLst/>
            </a:prstGeom>
            <a:noFill/>
            <a:ln>
              <a:noFill/>
            </a:ln>
          </p:spPr>
        </p:pic>
        <p:pic>
          <p:nvPicPr>
            <p:cNvPr id="662" name="Google Shape;662;p25"/>
            <p:cNvPicPr preferRelativeResize="0"/>
            <p:nvPr/>
          </p:nvPicPr>
          <p:blipFill rotWithShape="1">
            <a:blip r:embed="rId7">
              <a:alphaModFix/>
            </a:blip>
            <a:srcRect b="0" l="0" r="0" t="0"/>
            <a:stretch/>
          </p:blipFill>
          <p:spPr>
            <a:xfrm>
              <a:off x="1549908" y="3619500"/>
              <a:ext cx="620267" cy="630936"/>
            </a:xfrm>
            <a:prstGeom prst="rect">
              <a:avLst/>
            </a:prstGeom>
            <a:noFill/>
            <a:ln>
              <a:noFill/>
            </a:ln>
          </p:spPr>
        </p:pic>
        <p:pic>
          <p:nvPicPr>
            <p:cNvPr id="663" name="Google Shape;663;p25"/>
            <p:cNvPicPr preferRelativeResize="0"/>
            <p:nvPr/>
          </p:nvPicPr>
          <p:blipFill rotWithShape="1">
            <a:blip r:embed="rId29">
              <a:alphaModFix/>
            </a:blip>
            <a:srcRect b="0" l="0" r="0" t="0"/>
            <a:stretch/>
          </p:blipFill>
          <p:spPr>
            <a:xfrm>
              <a:off x="1993391" y="3592068"/>
              <a:ext cx="1551432" cy="679703"/>
            </a:xfrm>
            <a:prstGeom prst="rect">
              <a:avLst/>
            </a:prstGeom>
            <a:noFill/>
            <a:ln>
              <a:noFill/>
            </a:ln>
          </p:spPr>
        </p:pic>
        <p:pic>
          <p:nvPicPr>
            <p:cNvPr id="664" name="Google Shape;664;p25"/>
            <p:cNvPicPr preferRelativeResize="0"/>
            <p:nvPr/>
          </p:nvPicPr>
          <p:blipFill rotWithShape="1">
            <a:blip r:embed="rId30">
              <a:alphaModFix/>
            </a:blip>
            <a:srcRect b="0" l="0" r="0" t="0"/>
            <a:stretch/>
          </p:blipFill>
          <p:spPr>
            <a:xfrm>
              <a:off x="3215640" y="3592068"/>
              <a:ext cx="1321308" cy="679703"/>
            </a:xfrm>
            <a:prstGeom prst="rect">
              <a:avLst/>
            </a:prstGeom>
            <a:noFill/>
            <a:ln>
              <a:noFill/>
            </a:ln>
          </p:spPr>
        </p:pic>
        <p:pic>
          <p:nvPicPr>
            <p:cNvPr id="665" name="Google Shape;665;p25"/>
            <p:cNvPicPr preferRelativeResize="0"/>
            <p:nvPr/>
          </p:nvPicPr>
          <p:blipFill rotWithShape="1">
            <a:blip r:embed="rId31">
              <a:alphaModFix/>
            </a:blip>
            <a:srcRect b="0" l="0" r="0" t="0"/>
            <a:stretch/>
          </p:blipFill>
          <p:spPr>
            <a:xfrm>
              <a:off x="4206240" y="3592068"/>
              <a:ext cx="1100327" cy="679703"/>
            </a:xfrm>
            <a:prstGeom prst="rect">
              <a:avLst/>
            </a:prstGeom>
            <a:noFill/>
            <a:ln>
              <a:noFill/>
            </a:ln>
          </p:spPr>
        </p:pic>
        <p:pic>
          <p:nvPicPr>
            <p:cNvPr id="666" name="Google Shape;666;p25"/>
            <p:cNvPicPr preferRelativeResize="0"/>
            <p:nvPr/>
          </p:nvPicPr>
          <p:blipFill rotWithShape="1">
            <a:blip r:embed="rId32">
              <a:alphaModFix/>
            </a:blip>
            <a:srcRect b="0" l="0" r="0" t="0"/>
            <a:stretch/>
          </p:blipFill>
          <p:spPr>
            <a:xfrm>
              <a:off x="4977384" y="3592068"/>
              <a:ext cx="1016508" cy="679703"/>
            </a:xfrm>
            <a:prstGeom prst="rect">
              <a:avLst/>
            </a:prstGeom>
            <a:noFill/>
            <a:ln>
              <a:noFill/>
            </a:ln>
          </p:spPr>
        </p:pic>
        <p:pic>
          <p:nvPicPr>
            <p:cNvPr id="667" name="Google Shape;667;p25"/>
            <p:cNvPicPr preferRelativeResize="0"/>
            <p:nvPr/>
          </p:nvPicPr>
          <p:blipFill rotWithShape="1">
            <a:blip r:embed="rId33">
              <a:alphaModFix/>
            </a:blip>
            <a:srcRect b="0" l="0" r="0" t="0"/>
            <a:stretch/>
          </p:blipFill>
          <p:spPr>
            <a:xfrm>
              <a:off x="5588508" y="3592068"/>
              <a:ext cx="507491" cy="679703"/>
            </a:xfrm>
            <a:prstGeom prst="rect">
              <a:avLst/>
            </a:prstGeom>
            <a:noFill/>
            <a:ln>
              <a:noFill/>
            </a:ln>
          </p:spPr>
        </p:pic>
        <p:pic>
          <p:nvPicPr>
            <p:cNvPr id="668" name="Google Shape;668;p25"/>
            <p:cNvPicPr preferRelativeResize="0"/>
            <p:nvPr/>
          </p:nvPicPr>
          <p:blipFill rotWithShape="1">
            <a:blip r:embed="rId34">
              <a:alphaModFix/>
            </a:blip>
            <a:srcRect b="0" l="0" r="0" t="0"/>
            <a:stretch/>
          </p:blipFill>
          <p:spPr>
            <a:xfrm>
              <a:off x="5690616" y="3592068"/>
              <a:ext cx="1609343" cy="679703"/>
            </a:xfrm>
            <a:prstGeom prst="rect">
              <a:avLst/>
            </a:prstGeom>
            <a:noFill/>
            <a:ln>
              <a:noFill/>
            </a:ln>
          </p:spPr>
        </p:pic>
        <p:pic>
          <p:nvPicPr>
            <p:cNvPr id="669" name="Google Shape;669;p25"/>
            <p:cNvPicPr preferRelativeResize="0"/>
            <p:nvPr/>
          </p:nvPicPr>
          <p:blipFill rotWithShape="1">
            <a:blip r:embed="rId35">
              <a:alphaModFix/>
            </a:blip>
            <a:srcRect b="0" l="0" r="0" t="0"/>
            <a:stretch/>
          </p:blipFill>
          <p:spPr>
            <a:xfrm>
              <a:off x="6966204" y="3592068"/>
              <a:ext cx="1850136" cy="679703"/>
            </a:xfrm>
            <a:prstGeom prst="rect">
              <a:avLst/>
            </a:prstGeom>
            <a:noFill/>
            <a:ln>
              <a:noFill/>
            </a:ln>
          </p:spPr>
        </p:pic>
        <p:pic>
          <p:nvPicPr>
            <p:cNvPr id="670" name="Google Shape;670;p25"/>
            <p:cNvPicPr preferRelativeResize="0"/>
            <p:nvPr/>
          </p:nvPicPr>
          <p:blipFill rotWithShape="1">
            <a:blip r:embed="rId7">
              <a:alphaModFix/>
            </a:blip>
            <a:srcRect b="0" l="0" r="0" t="0"/>
            <a:stretch/>
          </p:blipFill>
          <p:spPr>
            <a:xfrm>
              <a:off x="1549908" y="4168140"/>
              <a:ext cx="620267" cy="630936"/>
            </a:xfrm>
            <a:prstGeom prst="rect">
              <a:avLst/>
            </a:prstGeom>
            <a:noFill/>
            <a:ln>
              <a:noFill/>
            </a:ln>
          </p:spPr>
        </p:pic>
        <p:pic>
          <p:nvPicPr>
            <p:cNvPr id="671" name="Google Shape;671;p25"/>
            <p:cNvPicPr preferRelativeResize="0"/>
            <p:nvPr/>
          </p:nvPicPr>
          <p:blipFill rotWithShape="1">
            <a:blip r:embed="rId36">
              <a:alphaModFix/>
            </a:blip>
            <a:srcRect b="0" l="0" r="0" t="0"/>
            <a:stretch/>
          </p:blipFill>
          <p:spPr>
            <a:xfrm>
              <a:off x="1993391" y="4140708"/>
              <a:ext cx="1795272" cy="679704"/>
            </a:xfrm>
            <a:prstGeom prst="rect">
              <a:avLst/>
            </a:prstGeom>
            <a:noFill/>
            <a:ln>
              <a:noFill/>
            </a:ln>
          </p:spPr>
        </p:pic>
        <p:pic>
          <p:nvPicPr>
            <p:cNvPr id="672" name="Google Shape;672;p25"/>
            <p:cNvPicPr preferRelativeResize="0"/>
            <p:nvPr/>
          </p:nvPicPr>
          <p:blipFill rotWithShape="1">
            <a:blip r:embed="rId11">
              <a:alphaModFix/>
            </a:blip>
            <a:srcRect b="0" l="0" r="0" t="0"/>
            <a:stretch/>
          </p:blipFill>
          <p:spPr>
            <a:xfrm>
              <a:off x="3457956" y="4140708"/>
              <a:ext cx="557784" cy="679704"/>
            </a:xfrm>
            <a:prstGeom prst="rect">
              <a:avLst/>
            </a:prstGeom>
            <a:noFill/>
            <a:ln>
              <a:noFill/>
            </a:ln>
          </p:spPr>
        </p:pic>
        <p:pic>
          <p:nvPicPr>
            <p:cNvPr id="673" name="Google Shape;673;p25"/>
            <p:cNvPicPr preferRelativeResize="0"/>
            <p:nvPr/>
          </p:nvPicPr>
          <p:blipFill rotWithShape="1">
            <a:blip r:embed="rId37">
              <a:alphaModFix/>
            </a:blip>
            <a:srcRect b="0" l="0" r="0" t="0"/>
            <a:stretch/>
          </p:blipFill>
          <p:spPr>
            <a:xfrm>
              <a:off x="3686556" y="4140708"/>
              <a:ext cx="1101852" cy="679704"/>
            </a:xfrm>
            <a:prstGeom prst="rect">
              <a:avLst/>
            </a:prstGeom>
            <a:noFill/>
            <a:ln>
              <a:noFill/>
            </a:ln>
          </p:spPr>
        </p:pic>
        <p:pic>
          <p:nvPicPr>
            <p:cNvPr id="674" name="Google Shape;674;p25"/>
            <p:cNvPicPr preferRelativeResize="0"/>
            <p:nvPr/>
          </p:nvPicPr>
          <p:blipFill rotWithShape="1">
            <a:blip r:embed="rId38">
              <a:alphaModFix/>
            </a:blip>
            <a:srcRect b="0" l="0" r="0" t="0"/>
            <a:stretch/>
          </p:blipFill>
          <p:spPr>
            <a:xfrm>
              <a:off x="4457700" y="4140708"/>
              <a:ext cx="1417320" cy="679704"/>
            </a:xfrm>
            <a:prstGeom prst="rect">
              <a:avLst/>
            </a:prstGeom>
            <a:noFill/>
            <a:ln>
              <a:noFill/>
            </a:ln>
          </p:spPr>
        </p:pic>
        <p:pic>
          <p:nvPicPr>
            <p:cNvPr id="675" name="Google Shape;675;p25"/>
            <p:cNvPicPr preferRelativeResize="0"/>
            <p:nvPr/>
          </p:nvPicPr>
          <p:blipFill rotWithShape="1">
            <a:blip r:embed="rId39">
              <a:alphaModFix/>
            </a:blip>
            <a:srcRect b="0" l="0" r="0" t="0"/>
            <a:stretch/>
          </p:blipFill>
          <p:spPr>
            <a:xfrm>
              <a:off x="5550408" y="4140708"/>
              <a:ext cx="2060447" cy="679704"/>
            </a:xfrm>
            <a:prstGeom prst="rect">
              <a:avLst/>
            </a:prstGeom>
            <a:noFill/>
            <a:ln>
              <a:noFill/>
            </a:ln>
          </p:spPr>
        </p:pic>
        <p:pic>
          <p:nvPicPr>
            <p:cNvPr id="676" name="Google Shape;676;p25"/>
            <p:cNvPicPr preferRelativeResize="0"/>
            <p:nvPr/>
          </p:nvPicPr>
          <p:blipFill rotWithShape="1">
            <a:blip r:embed="rId7">
              <a:alphaModFix/>
            </a:blip>
            <a:srcRect b="0" l="0" r="0" t="0"/>
            <a:stretch/>
          </p:blipFill>
          <p:spPr>
            <a:xfrm>
              <a:off x="1549908" y="4716780"/>
              <a:ext cx="620267" cy="630935"/>
            </a:xfrm>
            <a:prstGeom prst="rect">
              <a:avLst/>
            </a:prstGeom>
            <a:noFill/>
            <a:ln>
              <a:noFill/>
            </a:ln>
          </p:spPr>
        </p:pic>
        <p:pic>
          <p:nvPicPr>
            <p:cNvPr id="677" name="Google Shape;677;p25"/>
            <p:cNvPicPr preferRelativeResize="0"/>
            <p:nvPr/>
          </p:nvPicPr>
          <p:blipFill rotWithShape="1">
            <a:blip r:embed="rId40">
              <a:alphaModFix/>
            </a:blip>
            <a:srcRect b="0" l="0" r="0" t="0"/>
            <a:stretch/>
          </p:blipFill>
          <p:spPr>
            <a:xfrm>
              <a:off x="1993391" y="4689348"/>
              <a:ext cx="1539240" cy="679704"/>
            </a:xfrm>
            <a:prstGeom prst="rect">
              <a:avLst/>
            </a:prstGeom>
            <a:noFill/>
            <a:ln>
              <a:noFill/>
            </a:ln>
          </p:spPr>
        </p:pic>
        <p:pic>
          <p:nvPicPr>
            <p:cNvPr id="678" name="Google Shape;678;p25"/>
            <p:cNvPicPr preferRelativeResize="0"/>
            <p:nvPr/>
          </p:nvPicPr>
          <p:blipFill rotWithShape="1">
            <a:blip r:embed="rId41">
              <a:alphaModFix/>
            </a:blip>
            <a:srcRect b="0" l="0" r="0" t="0"/>
            <a:stretch/>
          </p:blipFill>
          <p:spPr>
            <a:xfrm>
              <a:off x="3241547" y="4689348"/>
              <a:ext cx="661415" cy="679704"/>
            </a:xfrm>
            <a:prstGeom prst="rect">
              <a:avLst/>
            </a:prstGeom>
            <a:noFill/>
            <a:ln>
              <a:noFill/>
            </a:ln>
          </p:spPr>
        </p:pic>
        <p:pic>
          <p:nvPicPr>
            <p:cNvPr id="679" name="Google Shape;679;p25"/>
            <p:cNvPicPr preferRelativeResize="0"/>
            <p:nvPr/>
          </p:nvPicPr>
          <p:blipFill rotWithShape="1">
            <a:blip r:embed="rId42">
              <a:alphaModFix/>
            </a:blip>
            <a:srcRect b="0" l="0" r="0" t="0"/>
            <a:stretch/>
          </p:blipFill>
          <p:spPr>
            <a:xfrm>
              <a:off x="3611880" y="4689348"/>
              <a:ext cx="1490472" cy="679704"/>
            </a:xfrm>
            <a:prstGeom prst="rect">
              <a:avLst/>
            </a:prstGeom>
            <a:noFill/>
            <a:ln>
              <a:noFill/>
            </a:ln>
          </p:spPr>
        </p:pic>
        <p:pic>
          <p:nvPicPr>
            <p:cNvPr id="680" name="Google Shape;680;p25"/>
            <p:cNvPicPr preferRelativeResize="0"/>
            <p:nvPr/>
          </p:nvPicPr>
          <p:blipFill rotWithShape="1">
            <a:blip r:embed="rId43">
              <a:alphaModFix/>
            </a:blip>
            <a:srcRect b="0" l="0" r="0" t="0"/>
            <a:stretch/>
          </p:blipFill>
          <p:spPr>
            <a:xfrm>
              <a:off x="4811267" y="4689348"/>
              <a:ext cx="1776984" cy="679704"/>
            </a:xfrm>
            <a:prstGeom prst="rect">
              <a:avLst/>
            </a:prstGeom>
            <a:noFill/>
            <a:ln>
              <a:noFill/>
            </a:ln>
          </p:spPr>
        </p:pic>
        <p:pic>
          <p:nvPicPr>
            <p:cNvPr id="681" name="Google Shape;681;p25"/>
            <p:cNvPicPr preferRelativeResize="0"/>
            <p:nvPr/>
          </p:nvPicPr>
          <p:blipFill rotWithShape="1">
            <a:blip r:embed="rId44">
              <a:alphaModFix/>
            </a:blip>
            <a:srcRect b="0" l="0" r="0" t="0"/>
            <a:stretch/>
          </p:blipFill>
          <p:spPr>
            <a:xfrm>
              <a:off x="6297167" y="4689348"/>
              <a:ext cx="931163" cy="679704"/>
            </a:xfrm>
            <a:prstGeom prst="rect">
              <a:avLst/>
            </a:prstGeom>
            <a:noFill/>
            <a:ln>
              <a:noFill/>
            </a:ln>
          </p:spPr>
        </p:pic>
        <p:pic>
          <p:nvPicPr>
            <p:cNvPr id="682" name="Google Shape;682;p25"/>
            <p:cNvPicPr preferRelativeResize="0"/>
            <p:nvPr/>
          </p:nvPicPr>
          <p:blipFill rotWithShape="1">
            <a:blip r:embed="rId45">
              <a:alphaModFix/>
            </a:blip>
            <a:srcRect b="0" l="0" r="0" t="0"/>
            <a:stretch/>
          </p:blipFill>
          <p:spPr>
            <a:xfrm>
              <a:off x="6937248" y="4689348"/>
              <a:ext cx="1098803" cy="679704"/>
            </a:xfrm>
            <a:prstGeom prst="rect">
              <a:avLst/>
            </a:prstGeom>
            <a:noFill/>
            <a:ln>
              <a:noFill/>
            </a:ln>
          </p:spPr>
        </p:pic>
        <p:pic>
          <p:nvPicPr>
            <p:cNvPr id="683" name="Google Shape;683;p25"/>
            <p:cNvPicPr preferRelativeResize="0"/>
            <p:nvPr/>
          </p:nvPicPr>
          <p:blipFill rotWithShape="1">
            <a:blip r:embed="rId46">
              <a:alphaModFix/>
            </a:blip>
            <a:srcRect b="0" l="0" r="0" t="0"/>
            <a:stretch/>
          </p:blipFill>
          <p:spPr>
            <a:xfrm>
              <a:off x="7744967" y="4689348"/>
              <a:ext cx="1085087" cy="679704"/>
            </a:xfrm>
            <a:prstGeom prst="rect">
              <a:avLst/>
            </a:prstGeom>
            <a:noFill/>
            <a:ln>
              <a:noFill/>
            </a:ln>
          </p:spPr>
        </p:pic>
        <p:pic>
          <p:nvPicPr>
            <p:cNvPr id="684" name="Google Shape;684;p25"/>
            <p:cNvPicPr preferRelativeResize="0"/>
            <p:nvPr/>
          </p:nvPicPr>
          <p:blipFill rotWithShape="1">
            <a:blip r:embed="rId10">
              <a:alphaModFix/>
            </a:blip>
            <a:srcRect b="0" l="0" r="0" t="0"/>
            <a:stretch/>
          </p:blipFill>
          <p:spPr>
            <a:xfrm>
              <a:off x="8538972" y="4689348"/>
              <a:ext cx="659892" cy="679704"/>
            </a:xfrm>
            <a:prstGeom prst="rect">
              <a:avLst/>
            </a:prstGeom>
            <a:noFill/>
            <a:ln>
              <a:noFill/>
            </a:ln>
          </p:spPr>
        </p:pic>
        <p:pic>
          <p:nvPicPr>
            <p:cNvPr id="685" name="Google Shape;685;p25"/>
            <p:cNvPicPr preferRelativeResize="0"/>
            <p:nvPr/>
          </p:nvPicPr>
          <p:blipFill rotWithShape="1">
            <a:blip r:embed="rId11">
              <a:alphaModFix/>
            </a:blip>
            <a:srcRect b="0" l="0" r="0" t="0"/>
            <a:stretch/>
          </p:blipFill>
          <p:spPr>
            <a:xfrm>
              <a:off x="8907779" y="4689348"/>
              <a:ext cx="557783" cy="679704"/>
            </a:xfrm>
            <a:prstGeom prst="rect">
              <a:avLst/>
            </a:prstGeom>
            <a:noFill/>
            <a:ln>
              <a:noFill/>
            </a:ln>
          </p:spPr>
        </p:pic>
        <p:pic>
          <p:nvPicPr>
            <p:cNvPr id="686" name="Google Shape;686;p25"/>
            <p:cNvPicPr preferRelativeResize="0"/>
            <p:nvPr/>
          </p:nvPicPr>
          <p:blipFill rotWithShape="1">
            <a:blip r:embed="rId47">
              <a:alphaModFix/>
            </a:blip>
            <a:srcRect b="0" l="0" r="0" t="0"/>
            <a:stretch/>
          </p:blipFill>
          <p:spPr>
            <a:xfrm>
              <a:off x="9174479" y="4689348"/>
              <a:ext cx="1330452" cy="679704"/>
            </a:xfrm>
            <a:prstGeom prst="rect">
              <a:avLst/>
            </a:prstGeom>
            <a:noFill/>
            <a:ln>
              <a:noFill/>
            </a:ln>
          </p:spPr>
        </p:pic>
        <p:pic>
          <p:nvPicPr>
            <p:cNvPr id="687" name="Google Shape;687;p25"/>
            <p:cNvPicPr preferRelativeResize="0"/>
            <p:nvPr/>
          </p:nvPicPr>
          <p:blipFill rotWithShape="1">
            <a:blip r:embed="rId48">
              <a:alphaModFix/>
            </a:blip>
            <a:srcRect b="0" l="0" r="0" t="0"/>
            <a:stretch/>
          </p:blipFill>
          <p:spPr>
            <a:xfrm>
              <a:off x="10213848" y="4689348"/>
              <a:ext cx="659892" cy="679704"/>
            </a:xfrm>
            <a:prstGeom prst="rect">
              <a:avLst/>
            </a:prstGeom>
            <a:noFill/>
            <a:ln>
              <a:noFill/>
            </a:ln>
          </p:spPr>
        </p:pic>
        <p:pic>
          <p:nvPicPr>
            <p:cNvPr id="688" name="Google Shape;688;p25"/>
            <p:cNvPicPr preferRelativeResize="0"/>
            <p:nvPr/>
          </p:nvPicPr>
          <p:blipFill rotWithShape="1">
            <a:blip r:embed="rId49">
              <a:alphaModFix/>
            </a:blip>
            <a:srcRect b="0" l="0" r="0" t="0"/>
            <a:stretch/>
          </p:blipFill>
          <p:spPr>
            <a:xfrm>
              <a:off x="10582655" y="4689348"/>
              <a:ext cx="707135" cy="679704"/>
            </a:xfrm>
            <a:prstGeom prst="rect">
              <a:avLst/>
            </a:prstGeom>
            <a:noFill/>
            <a:ln>
              <a:noFill/>
            </a:ln>
          </p:spPr>
        </p:pic>
        <p:pic>
          <p:nvPicPr>
            <p:cNvPr id="689" name="Google Shape;689;p25"/>
            <p:cNvPicPr preferRelativeResize="0"/>
            <p:nvPr/>
          </p:nvPicPr>
          <p:blipFill rotWithShape="1">
            <a:blip r:embed="rId50">
              <a:alphaModFix/>
            </a:blip>
            <a:srcRect b="0" l="0" r="0" t="0"/>
            <a:stretch/>
          </p:blipFill>
          <p:spPr>
            <a:xfrm>
              <a:off x="1993391" y="5237988"/>
              <a:ext cx="1423416" cy="679704"/>
            </a:xfrm>
            <a:prstGeom prst="rect">
              <a:avLst/>
            </a:prstGeom>
            <a:noFill/>
            <a:ln>
              <a:noFill/>
            </a:ln>
          </p:spPr>
        </p:pic>
        <p:pic>
          <p:nvPicPr>
            <p:cNvPr id="690" name="Google Shape;690;p25"/>
            <p:cNvPicPr preferRelativeResize="0"/>
            <p:nvPr/>
          </p:nvPicPr>
          <p:blipFill rotWithShape="1">
            <a:blip r:embed="rId14">
              <a:alphaModFix/>
            </a:blip>
            <a:srcRect b="0" l="0" r="0" t="0"/>
            <a:stretch/>
          </p:blipFill>
          <p:spPr>
            <a:xfrm>
              <a:off x="3084575" y="5237988"/>
              <a:ext cx="789431" cy="679704"/>
            </a:xfrm>
            <a:prstGeom prst="rect">
              <a:avLst/>
            </a:prstGeom>
            <a:noFill/>
            <a:ln>
              <a:noFill/>
            </a:ln>
          </p:spPr>
        </p:pic>
        <p:pic>
          <p:nvPicPr>
            <p:cNvPr id="691" name="Google Shape;691;p25"/>
            <p:cNvPicPr preferRelativeResize="0"/>
            <p:nvPr/>
          </p:nvPicPr>
          <p:blipFill rotWithShape="1">
            <a:blip r:embed="rId51">
              <a:alphaModFix/>
            </a:blip>
            <a:srcRect b="0" l="0" r="0" t="0"/>
            <a:stretch/>
          </p:blipFill>
          <p:spPr>
            <a:xfrm>
              <a:off x="3543300" y="5237988"/>
              <a:ext cx="1498091" cy="679704"/>
            </a:xfrm>
            <a:prstGeom prst="rect">
              <a:avLst/>
            </a:prstGeom>
            <a:noFill/>
            <a:ln>
              <a:noFill/>
            </a:ln>
          </p:spPr>
        </p:pic>
        <p:pic>
          <p:nvPicPr>
            <p:cNvPr id="692" name="Google Shape;692;p25"/>
            <p:cNvPicPr preferRelativeResize="0"/>
            <p:nvPr/>
          </p:nvPicPr>
          <p:blipFill rotWithShape="1">
            <a:blip r:embed="rId52">
              <a:alphaModFix/>
            </a:blip>
            <a:srcRect b="0" l="0" r="0" t="0"/>
            <a:stretch/>
          </p:blipFill>
          <p:spPr>
            <a:xfrm>
              <a:off x="4712208" y="5237988"/>
              <a:ext cx="1447800" cy="679704"/>
            </a:xfrm>
            <a:prstGeom prst="rect">
              <a:avLst/>
            </a:prstGeom>
            <a:noFill/>
            <a:ln>
              <a:noFill/>
            </a:ln>
          </p:spPr>
        </p:pic>
        <p:pic>
          <p:nvPicPr>
            <p:cNvPr id="693" name="Google Shape;693;p25"/>
            <p:cNvPicPr preferRelativeResize="0"/>
            <p:nvPr/>
          </p:nvPicPr>
          <p:blipFill rotWithShape="1">
            <a:blip r:embed="rId53">
              <a:alphaModFix/>
            </a:blip>
            <a:srcRect b="0" l="0" r="0" t="0"/>
            <a:stretch/>
          </p:blipFill>
          <p:spPr>
            <a:xfrm>
              <a:off x="5829299" y="5237988"/>
              <a:ext cx="1431036" cy="679704"/>
            </a:xfrm>
            <a:prstGeom prst="rect">
              <a:avLst/>
            </a:prstGeom>
            <a:noFill/>
            <a:ln>
              <a:noFill/>
            </a:ln>
          </p:spPr>
        </p:pic>
        <p:pic>
          <p:nvPicPr>
            <p:cNvPr id="694" name="Google Shape;694;p25"/>
            <p:cNvPicPr preferRelativeResize="0"/>
            <p:nvPr/>
          </p:nvPicPr>
          <p:blipFill rotWithShape="1">
            <a:blip r:embed="rId26">
              <a:alphaModFix/>
            </a:blip>
            <a:srcRect b="0" l="0" r="0" t="0"/>
            <a:stretch/>
          </p:blipFill>
          <p:spPr>
            <a:xfrm>
              <a:off x="6929628" y="5237988"/>
              <a:ext cx="687324" cy="679704"/>
            </a:xfrm>
            <a:prstGeom prst="rect">
              <a:avLst/>
            </a:prstGeom>
            <a:noFill/>
            <a:ln>
              <a:noFill/>
            </a:ln>
          </p:spPr>
        </p:pic>
        <p:pic>
          <p:nvPicPr>
            <p:cNvPr id="695" name="Google Shape;695;p25"/>
            <p:cNvPicPr preferRelativeResize="0"/>
            <p:nvPr/>
          </p:nvPicPr>
          <p:blipFill rotWithShape="1">
            <a:blip r:embed="rId54">
              <a:alphaModFix/>
            </a:blip>
            <a:srcRect b="0" l="0" r="0" t="0"/>
            <a:stretch/>
          </p:blipFill>
          <p:spPr>
            <a:xfrm>
              <a:off x="7287767" y="5237988"/>
              <a:ext cx="1880616" cy="679704"/>
            </a:xfrm>
            <a:prstGeom prst="rect">
              <a:avLst/>
            </a:prstGeom>
            <a:noFill/>
            <a:ln>
              <a:noFill/>
            </a:ln>
          </p:spPr>
        </p:pic>
      </p:grpSp>
      <p:sp>
        <p:nvSpPr>
          <p:cNvPr id="696" name="Google Shape;696;p25"/>
          <p:cNvSpPr txBox="1"/>
          <p:nvPr>
            <p:ph idx="1" type="body"/>
          </p:nvPr>
        </p:nvSpPr>
        <p:spPr>
          <a:xfrm>
            <a:off x="1103756" y="1839594"/>
            <a:ext cx="9984486" cy="3866515"/>
          </a:xfrm>
          <a:prstGeom prst="rect">
            <a:avLst/>
          </a:prstGeom>
          <a:noFill/>
          <a:ln>
            <a:noFill/>
          </a:ln>
        </p:spPr>
        <p:txBody>
          <a:bodyPr anchorCtr="0" anchor="t" bIns="0" lIns="0" spcFirstLastPara="1" rIns="0" wrap="square" tIns="195575">
            <a:spAutoFit/>
          </a:bodyPr>
          <a:lstStyle/>
          <a:p>
            <a:pPr indent="-457834" lvl="0" marL="1079500" rtl="0" algn="l">
              <a:lnSpc>
                <a:spcPct val="100000"/>
              </a:lnSpc>
              <a:spcBef>
                <a:spcPts val="0"/>
              </a:spcBef>
              <a:spcAft>
                <a:spcPts val="0"/>
              </a:spcAft>
              <a:buClr>
                <a:schemeClr val="lt1"/>
              </a:buClr>
              <a:buSzPts val="2400"/>
              <a:buFont typeface="Noto Sans Symbols"/>
              <a:buChar char="⮚"/>
            </a:pPr>
            <a:r>
              <a:rPr lang="en-US"/>
              <a:t>Extracting part of a defined scene for viewing</a:t>
            </a:r>
            <a:endParaRPr/>
          </a:p>
          <a:p>
            <a:pPr indent="-457834" lvl="0" marL="1079500" rtl="0" algn="l">
              <a:lnSpc>
                <a:spcPct val="100000"/>
              </a:lnSpc>
              <a:spcBef>
                <a:spcPts val="1440"/>
              </a:spcBef>
              <a:spcAft>
                <a:spcPts val="0"/>
              </a:spcAft>
              <a:buClr>
                <a:schemeClr val="lt1"/>
              </a:buClr>
              <a:buSzPts val="2400"/>
              <a:buFont typeface="Noto Sans Symbols"/>
              <a:buChar char="⮚"/>
            </a:pPr>
            <a:r>
              <a:rPr lang="en-US"/>
              <a:t>Identifying visible surfaces in 2D views</a:t>
            </a:r>
            <a:endParaRPr/>
          </a:p>
          <a:p>
            <a:pPr indent="-457834" lvl="0" marL="1079500" rtl="0" algn="l">
              <a:lnSpc>
                <a:spcPct val="100000"/>
              </a:lnSpc>
              <a:spcBef>
                <a:spcPts val="1440"/>
              </a:spcBef>
              <a:spcAft>
                <a:spcPts val="0"/>
              </a:spcAft>
              <a:buClr>
                <a:schemeClr val="lt1"/>
              </a:buClr>
              <a:buSzPts val="2400"/>
              <a:buFont typeface="Noto Sans Symbols"/>
              <a:buChar char="⮚"/>
            </a:pPr>
            <a:r>
              <a:rPr lang="en-US"/>
              <a:t>Antialiasing line segments or object boundaries</a:t>
            </a:r>
            <a:endParaRPr/>
          </a:p>
          <a:p>
            <a:pPr indent="-457834" lvl="0" marL="1079500" rtl="0" algn="l">
              <a:lnSpc>
                <a:spcPct val="100000"/>
              </a:lnSpc>
              <a:spcBef>
                <a:spcPts val="1440"/>
              </a:spcBef>
              <a:spcAft>
                <a:spcPts val="0"/>
              </a:spcAft>
              <a:buClr>
                <a:schemeClr val="lt1"/>
              </a:buClr>
              <a:buSzPts val="2400"/>
              <a:buFont typeface="Noto Sans Symbols"/>
              <a:buChar char="⮚"/>
            </a:pPr>
            <a:r>
              <a:rPr lang="en-US"/>
              <a:t>Creating objects using solid-modeling procedures</a:t>
            </a:r>
            <a:endParaRPr/>
          </a:p>
          <a:p>
            <a:pPr indent="-457834" lvl="0" marL="1079500" rtl="0" algn="l">
              <a:lnSpc>
                <a:spcPct val="100000"/>
              </a:lnSpc>
              <a:spcBef>
                <a:spcPts val="1440"/>
              </a:spcBef>
              <a:spcAft>
                <a:spcPts val="0"/>
              </a:spcAft>
              <a:buClr>
                <a:schemeClr val="lt1"/>
              </a:buClr>
              <a:buSzPts val="2400"/>
              <a:buFont typeface="Noto Sans Symbols"/>
              <a:buChar char="⮚"/>
            </a:pPr>
            <a:r>
              <a:rPr lang="en-US"/>
              <a:t>Displaying a multi window environment</a:t>
            </a:r>
            <a:endParaRPr/>
          </a:p>
          <a:p>
            <a:pPr indent="-457834" lvl="0" marL="1079500" rtl="0" algn="l">
              <a:lnSpc>
                <a:spcPct val="100000"/>
              </a:lnSpc>
              <a:spcBef>
                <a:spcPts val="1440"/>
              </a:spcBef>
              <a:spcAft>
                <a:spcPts val="0"/>
              </a:spcAft>
              <a:buClr>
                <a:schemeClr val="lt1"/>
              </a:buClr>
              <a:buSzPts val="2400"/>
              <a:buFont typeface="Noto Sans Symbols"/>
              <a:buChar char="⮚"/>
            </a:pPr>
            <a:r>
              <a:rPr lang="en-US"/>
              <a:t>Drawing &amp; painting operations that allow parts of a picture to be</a:t>
            </a:r>
            <a:endParaRPr/>
          </a:p>
          <a:p>
            <a:pPr indent="0" lvl="0" marL="1079500" rtl="0" algn="l">
              <a:lnSpc>
                <a:spcPct val="100000"/>
              </a:lnSpc>
              <a:spcBef>
                <a:spcPts val="1445"/>
              </a:spcBef>
              <a:spcAft>
                <a:spcPts val="0"/>
              </a:spcAft>
              <a:buNone/>
            </a:pPr>
            <a:r>
              <a:rPr lang="en-US"/>
              <a:t>selected for copying, moving, erasing, or duplicating</a:t>
            </a:r>
            <a:endParaRPr/>
          </a:p>
        </p:txBody>
      </p:sp>
      <p:sp>
        <p:nvSpPr>
          <p:cNvPr id="697" name="Google Shape;697;p25"/>
          <p:cNvSpPr txBox="1"/>
          <p:nvPr/>
        </p:nvSpPr>
        <p:spPr>
          <a:xfrm>
            <a:off x="10754232" y="6333593"/>
            <a:ext cx="229870" cy="177800"/>
          </a:xfrm>
          <a:prstGeom prst="rect">
            <a:avLst/>
          </a:prstGeom>
          <a:noFill/>
          <a:ln>
            <a:noFill/>
          </a:ln>
        </p:spPr>
        <p:txBody>
          <a:bodyPr anchorCtr="0" anchor="t" bIns="0" lIns="0" spcFirstLastPara="1" rIns="0" wrap="square" tIns="0">
            <a:spAutoFit/>
          </a:bodyPr>
          <a:lstStyle/>
          <a:p>
            <a:pPr indent="0" lvl="0" marL="40640" marR="0" rtl="0" algn="l">
              <a:lnSpc>
                <a:spcPct val="102500"/>
              </a:lnSpc>
              <a:spcBef>
                <a:spcPts val="0"/>
              </a:spcBef>
              <a:spcAft>
                <a:spcPts val="0"/>
              </a:spcAft>
              <a:buNone/>
            </a:pPr>
            <a:fld id="{00000000-1234-1234-1234-123412341234}" type="slidenum">
              <a:rPr lang="en-US" sz="1200">
                <a:solidFill>
                  <a:srgbClr val="D24717"/>
                </a:solidFill>
                <a:latin typeface="Arial"/>
                <a:ea typeface="Arial"/>
                <a:cs typeface="Arial"/>
                <a:sym typeface="Arial"/>
              </a:rPr>
              <a:t>‹#›</a:t>
            </a:fld>
            <a:endParaRPr sz="1200">
              <a:solidFill>
                <a:schemeClr val="dk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grpSp>
        <p:nvGrpSpPr>
          <p:cNvPr id="96" name="Google Shape;96;p8"/>
          <p:cNvGrpSpPr/>
          <p:nvPr/>
        </p:nvGrpSpPr>
        <p:grpSpPr>
          <a:xfrm>
            <a:off x="0" y="0"/>
            <a:ext cx="12192000" cy="6857998"/>
            <a:chOff x="0" y="0"/>
            <a:chExt cx="12192000" cy="6857998"/>
          </a:xfrm>
        </p:grpSpPr>
        <p:pic>
          <p:nvPicPr>
            <p:cNvPr id="97" name="Google Shape;97;p8"/>
            <p:cNvPicPr preferRelativeResize="0"/>
            <p:nvPr/>
          </p:nvPicPr>
          <p:blipFill rotWithShape="1">
            <a:blip r:embed="rId3">
              <a:alphaModFix/>
            </a:blip>
            <a:srcRect b="0" l="0" r="0" t="0"/>
            <a:stretch/>
          </p:blipFill>
          <p:spPr>
            <a:xfrm>
              <a:off x="0" y="0"/>
              <a:ext cx="12192000" cy="6857998"/>
            </a:xfrm>
            <a:prstGeom prst="rect">
              <a:avLst/>
            </a:prstGeom>
            <a:noFill/>
            <a:ln>
              <a:noFill/>
            </a:ln>
          </p:spPr>
        </p:pic>
        <p:pic>
          <p:nvPicPr>
            <p:cNvPr id="98" name="Google Shape;98;p8"/>
            <p:cNvPicPr preferRelativeResize="0"/>
            <p:nvPr/>
          </p:nvPicPr>
          <p:blipFill rotWithShape="1">
            <a:blip r:embed="rId4">
              <a:alphaModFix/>
            </a:blip>
            <a:srcRect b="0" l="0" r="0" t="0"/>
            <a:stretch/>
          </p:blipFill>
          <p:spPr>
            <a:xfrm>
              <a:off x="3366515" y="2795016"/>
              <a:ext cx="5515355" cy="3762755"/>
            </a:xfrm>
            <a:prstGeom prst="rect">
              <a:avLst/>
            </a:prstGeom>
            <a:noFill/>
            <a:ln>
              <a:noFill/>
            </a:ln>
          </p:spPr>
        </p:pic>
      </p:grpSp>
      <p:sp>
        <p:nvSpPr>
          <p:cNvPr id="99" name="Google Shape;99;p8"/>
          <p:cNvSpPr txBox="1"/>
          <p:nvPr/>
        </p:nvSpPr>
        <p:spPr>
          <a:xfrm>
            <a:off x="485343" y="1467052"/>
            <a:ext cx="11099165" cy="636905"/>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None/>
            </a:pPr>
            <a:r>
              <a:rPr b="1" lang="en-US" sz="2000">
                <a:solidFill>
                  <a:srgbClr val="FFFFFF"/>
                </a:solidFill>
                <a:latin typeface="Times New Roman"/>
                <a:ea typeface="Times New Roman"/>
                <a:cs typeface="Times New Roman"/>
                <a:sym typeface="Times New Roman"/>
              </a:rPr>
              <a:t>The two dimensional viewing is a transformation process of real world object into position point which</a:t>
            </a:r>
            <a:endParaRPr sz="2000">
              <a:solidFill>
                <a:schemeClr val="dk1"/>
              </a:solidFill>
              <a:latin typeface="Times New Roman"/>
              <a:ea typeface="Times New Roman"/>
              <a:cs typeface="Times New Roman"/>
              <a:sym typeface="Times New Roman"/>
            </a:endParaRPr>
          </a:p>
          <a:p>
            <a:pPr indent="0" lvl="0" marL="12700" marR="0" rtl="0" algn="l">
              <a:lnSpc>
                <a:spcPct val="100000"/>
              </a:lnSpc>
              <a:spcBef>
                <a:spcPts val="5"/>
              </a:spcBef>
              <a:spcAft>
                <a:spcPts val="0"/>
              </a:spcAft>
              <a:buNone/>
            </a:pPr>
            <a:r>
              <a:rPr b="1" lang="en-US" sz="2000">
                <a:solidFill>
                  <a:srgbClr val="FFFFFF"/>
                </a:solidFill>
                <a:latin typeface="Times New Roman"/>
                <a:ea typeface="Times New Roman"/>
                <a:cs typeface="Times New Roman"/>
                <a:sym typeface="Times New Roman"/>
              </a:rPr>
              <a:t>is relative to the viewing volume, especially, the points behind the viewer.</a:t>
            </a:r>
            <a:endParaRPr sz="2000">
              <a:solidFill>
                <a:schemeClr val="dk1"/>
              </a:solidFill>
              <a:latin typeface="Times New Roman"/>
              <a:ea typeface="Times New Roman"/>
              <a:cs typeface="Times New Roman"/>
              <a:sym typeface="Times New Roman"/>
            </a:endParaRPr>
          </a:p>
        </p:txBody>
      </p:sp>
      <p:grpSp>
        <p:nvGrpSpPr>
          <p:cNvPr id="100" name="Google Shape;100;p8"/>
          <p:cNvGrpSpPr/>
          <p:nvPr/>
        </p:nvGrpSpPr>
        <p:grpSpPr>
          <a:xfrm>
            <a:off x="4207764" y="199644"/>
            <a:ext cx="4366260" cy="1341119"/>
            <a:chOff x="4207764" y="199644"/>
            <a:chExt cx="4366260" cy="1341119"/>
          </a:xfrm>
        </p:grpSpPr>
        <p:sp>
          <p:nvSpPr>
            <p:cNvPr id="101" name="Google Shape;101;p8"/>
            <p:cNvSpPr/>
            <p:nvPr/>
          </p:nvSpPr>
          <p:spPr>
            <a:xfrm>
              <a:off x="4269486" y="331597"/>
              <a:ext cx="4145279" cy="916305"/>
            </a:xfrm>
            <a:custGeom>
              <a:rect b="b" l="l" r="r" t="t"/>
              <a:pathLst>
                <a:path extrusionOk="0" h="916305" w="4145279">
                  <a:moveTo>
                    <a:pt x="4145280" y="0"/>
                  </a:moveTo>
                  <a:lnTo>
                    <a:pt x="4140485" y="23723"/>
                  </a:lnTo>
                  <a:lnTo>
                    <a:pt x="4127404" y="43100"/>
                  </a:lnTo>
                  <a:lnTo>
                    <a:pt x="4107989" y="56167"/>
                  </a:lnTo>
                  <a:lnTo>
                    <a:pt x="4084192" y="60960"/>
                  </a:lnTo>
                  <a:lnTo>
                    <a:pt x="61087" y="60960"/>
                  </a:lnTo>
                  <a:lnTo>
                    <a:pt x="37290" y="65772"/>
                  </a:lnTo>
                  <a:lnTo>
                    <a:pt x="17875" y="78882"/>
                  </a:lnTo>
                  <a:lnTo>
                    <a:pt x="4794" y="98303"/>
                  </a:lnTo>
                  <a:lnTo>
                    <a:pt x="0" y="122047"/>
                  </a:lnTo>
                  <a:lnTo>
                    <a:pt x="0" y="854710"/>
                  </a:lnTo>
                  <a:lnTo>
                    <a:pt x="4794" y="878506"/>
                  </a:lnTo>
                  <a:lnTo>
                    <a:pt x="17875" y="897921"/>
                  </a:lnTo>
                  <a:lnTo>
                    <a:pt x="37290" y="911002"/>
                  </a:lnTo>
                  <a:lnTo>
                    <a:pt x="61087" y="915797"/>
                  </a:lnTo>
                  <a:lnTo>
                    <a:pt x="84810" y="911002"/>
                  </a:lnTo>
                  <a:lnTo>
                    <a:pt x="104187" y="897921"/>
                  </a:lnTo>
                  <a:lnTo>
                    <a:pt x="117254" y="878506"/>
                  </a:lnTo>
                  <a:lnTo>
                    <a:pt x="122047" y="854710"/>
                  </a:lnTo>
                  <a:lnTo>
                    <a:pt x="122047" y="793750"/>
                  </a:lnTo>
                  <a:lnTo>
                    <a:pt x="4084192" y="793750"/>
                  </a:lnTo>
                  <a:lnTo>
                    <a:pt x="4107989" y="788937"/>
                  </a:lnTo>
                  <a:lnTo>
                    <a:pt x="4127404" y="775827"/>
                  </a:lnTo>
                  <a:lnTo>
                    <a:pt x="4140485" y="756406"/>
                  </a:lnTo>
                  <a:lnTo>
                    <a:pt x="4145280" y="732663"/>
                  </a:lnTo>
                  <a:lnTo>
                    <a:pt x="4145280" y="183133"/>
                  </a:lnTo>
                  <a:lnTo>
                    <a:pt x="61087" y="183133"/>
                  </a:lnTo>
                  <a:lnTo>
                    <a:pt x="61087" y="122047"/>
                  </a:lnTo>
                  <a:lnTo>
                    <a:pt x="63474" y="110158"/>
                  </a:lnTo>
                  <a:lnTo>
                    <a:pt x="69992" y="100472"/>
                  </a:lnTo>
                  <a:lnTo>
                    <a:pt x="79678" y="93954"/>
                  </a:lnTo>
                  <a:lnTo>
                    <a:pt x="91566" y="91566"/>
                  </a:lnTo>
                  <a:lnTo>
                    <a:pt x="4145280" y="91566"/>
                  </a:lnTo>
                  <a:lnTo>
                    <a:pt x="4145280" y="0"/>
                  </a:lnTo>
                  <a:close/>
                </a:path>
                <a:path extrusionOk="0" h="916305" w="4145279">
                  <a:moveTo>
                    <a:pt x="4145280" y="91566"/>
                  </a:moveTo>
                  <a:lnTo>
                    <a:pt x="91566" y="91566"/>
                  </a:lnTo>
                  <a:lnTo>
                    <a:pt x="103455" y="93954"/>
                  </a:lnTo>
                  <a:lnTo>
                    <a:pt x="113141" y="100472"/>
                  </a:lnTo>
                  <a:lnTo>
                    <a:pt x="119659" y="110158"/>
                  </a:lnTo>
                  <a:lnTo>
                    <a:pt x="122047" y="122047"/>
                  </a:lnTo>
                  <a:lnTo>
                    <a:pt x="117254" y="145843"/>
                  </a:lnTo>
                  <a:lnTo>
                    <a:pt x="104187" y="165258"/>
                  </a:lnTo>
                  <a:lnTo>
                    <a:pt x="84810" y="178339"/>
                  </a:lnTo>
                  <a:lnTo>
                    <a:pt x="61087" y="183133"/>
                  </a:lnTo>
                  <a:lnTo>
                    <a:pt x="4145280" y="183133"/>
                  </a:lnTo>
                  <a:lnTo>
                    <a:pt x="4145280" y="91566"/>
                  </a:lnTo>
                  <a:close/>
                </a:path>
                <a:path extrusionOk="0" h="916305" w="4145279">
                  <a:moveTo>
                    <a:pt x="4023106" y="0"/>
                  </a:moveTo>
                  <a:lnTo>
                    <a:pt x="4023106" y="60960"/>
                  </a:lnTo>
                  <a:lnTo>
                    <a:pt x="4084192" y="60960"/>
                  </a:lnTo>
                  <a:lnTo>
                    <a:pt x="4084192" y="30479"/>
                  </a:lnTo>
                  <a:lnTo>
                    <a:pt x="4053713" y="30479"/>
                  </a:lnTo>
                  <a:lnTo>
                    <a:pt x="4041804" y="28074"/>
                  </a:lnTo>
                  <a:lnTo>
                    <a:pt x="4032075" y="21526"/>
                  </a:lnTo>
                  <a:lnTo>
                    <a:pt x="4025513" y="11834"/>
                  </a:lnTo>
                  <a:lnTo>
                    <a:pt x="4023106" y="0"/>
                  </a:lnTo>
                  <a:close/>
                </a:path>
                <a:path extrusionOk="0" h="916305" w="4145279">
                  <a:moveTo>
                    <a:pt x="4084192" y="0"/>
                  </a:moveTo>
                  <a:lnTo>
                    <a:pt x="4081805" y="11834"/>
                  </a:lnTo>
                  <a:lnTo>
                    <a:pt x="4075287" y="21526"/>
                  </a:lnTo>
                  <a:lnTo>
                    <a:pt x="4065601" y="28074"/>
                  </a:lnTo>
                  <a:lnTo>
                    <a:pt x="4053713" y="30479"/>
                  </a:lnTo>
                  <a:lnTo>
                    <a:pt x="4084192" y="30479"/>
                  </a:lnTo>
                  <a:lnTo>
                    <a:pt x="4084192"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2" name="Google Shape;102;p8"/>
            <p:cNvSpPr/>
            <p:nvPr/>
          </p:nvSpPr>
          <p:spPr>
            <a:xfrm>
              <a:off x="4330573" y="270510"/>
              <a:ext cx="4084320" cy="244475"/>
            </a:xfrm>
            <a:custGeom>
              <a:rect b="b" l="l" r="r" t="t"/>
              <a:pathLst>
                <a:path extrusionOk="0" h="244475" w="4084320">
                  <a:moveTo>
                    <a:pt x="30479" y="152654"/>
                  </a:moveTo>
                  <a:lnTo>
                    <a:pt x="18591" y="155041"/>
                  </a:lnTo>
                  <a:lnTo>
                    <a:pt x="8905" y="161559"/>
                  </a:lnTo>
                  <a:lnTo>
                    <a:pt x="2387" y="171245"/>
                  </a:lnTo>
                  <a:lnTo>
                    <a:pt x="0" y="183134"/>
                  </a:lnTo>
                  <a:lnTo>
                    <a:pt x="0" y="244221"/>
                  </a:lnTo>
                  <a:lnTo>
                    <a:pt x="23723" y="239426"/>
                  </a:lnTo>
                  <a:lnTo>
                    <a:pt x="43100" y="226345"/>
                  </a:lnTo>
                  <a:lnTo>
                    <a:pt x="56167" y="206930"/>
                  </a:lnTo>
                  <a:lnTo>
                    <a:pt x="60960" y="183134"/>
                  </a:lnTo>
                  <a:lnTo>
                    <a:pt x="58572" y="171245"/>
                  </a:lnTo>
                  <a:lnTo>
                    <a:pt x="52054" y="161559"/>
                  </a:lnTo>
                  <a:lnTo>
                    <a:pt x="42368" y="155041"/>
                  </a:lnTo>
                  <a:lnTo>
                    <a:pt x="30479" y="152654"/>
                  </a:lnTo>
                  <a:close/>
                </a:path>
                <a:path extrusionOk="0" h="244475" w="4084320">
                  <a:moveTo>
                    <a:pt x="4084193" y="61087"/>
                  </a:moveTo>
                  <a:lnTo>
                    <a:pt x="4023105" y="61087"/>
                  </a:lnTo>
                  <a:lnTo>
                    <a:pt x="4023105" y="122047"/>
                  </a:lnTo>
                  <a:lnTo>
                    <a:pt x="4046902" y="117254"/>
                  </a:lnTo>
                  <a:lnTo>
                    <a:pt x="4066317" y="104187"/>
                  </a:lnTo>
                  <a:lnTo>
                    <a:pt x="4079398" y="84810"/>
                  </a:lnTo>
                  <a:lnTo>
                    <a:pt x="4084193" y="61087"/>
                  </a:lnTo>
                  <a:close/>
                </a:path>
                <a:path extrusionOk="0" h="244475" w="4084320">
                  <a:moveTo>
                    <a:pt x="4023105" y="0"/>
                  </a:moveTo>
                  <a:lnTo>
                    <a:pt x="3999362" y="4794"/>
                  </a:lnTo>
                  <a:lnTo>
                    <a:pt x="3979941" y="17875"/>
                  </a:lnTo>
                  <a:lnTo>
                    <a:pt x="3966831" y="37290"/>
                  </a:lnTo>
                  <a:lnTo>
                    <a:pt x="3962019" y="61087"/>
                  </a:lnTo>
                  <a:lnTo>
                    <a:pt x="3964426" y="72921"/>
                  </a:lnTo>
                  <a:lnTo>
                    <a:pt x="3970988" y="82613"/>
                  </a:lnTo>
                  <a:lnTo>
                    <a:pt x="3980717" y="89161"/>
                  </a:lnTo>
                  <a:lnTo>
                    <a:pt x="3992626" y="91567"/>
                  </a:lnTo>
                  <a:lnTo>
                    <a:pt x="4004514" y="89161"/>
                  </a:lnTo>
                  <a:lnTo>
                    <a:pt x="4014200" y="82613"/>
                  </a:lnTo>
                  <a:lnTo>
                    <a:pt x="4020718" y="72921"/>
                  </a:lnTo>
                  <a:lnTo>
                    <a:pt x="4023105" y="61087"/>
                  </a:lnTo>
                  <a:lnTo>
                    <a:pt x="4084193" y="61087"/>
                  </a:lnTo>
                  <a:lnTo>
                    <a:pt x="4079398" y="37290"/>
                  </a:lnTo>
                  <a:lnTo>
                    <a:pt x="4066317" y="17875"/>
                  </a:lnTo>
                  <a:lnTo>
                    <a:pt x="4046902" y="4794"/>
                  </a:lnTo>
                  <a:lnTo>
                    <a:pt x="4023105" y="0"/>
                  </a:lnTo>
                  <a:close/>
                </a:path>
              </a:pathLst>
            </a:custGeom>
            <a:solidFill>
              <a:srgbClr val="CDCDCD"/>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3" name="Google Shape;103;p8"/>
            <p:cNvSpPr/>
            <p:nvPr/>
          </p:nvSpPr>
          <p:spPr>
            <a:xfrm>
              <a:off x="4269486" y="270510"/>
              <a:ext cx="4145279" cy="977265"/>
            </a:xfrm>
            <a:custGeom>
              <a:rect b="b" l="l" r="r" t="t"/>
              <a:pathLst>
                <a:path extrusionOk="0" h="977265" w="4145279">
                  <a:moveTo>
                    <a:pt x="0" y="183134"/>
                  </a:moveTo>
                  <a:lnTo>
                    <a:pt x="4794" y="159390"/>
                  </a:lnTo>
                  <a:lnTo>
                    <a:pt x="17875" y="139969"/>
                  </a:lnTo>
                  <a:lnTo>
                    <a:pt x="37290" y="126859"/>
                  </a:lnTo>
                  <a:lnTo>
                    <a:pt x="61087" y="122047"/>
                  </a:lnTo>
                  <a:lnTo>
                    <a:pt x="4023106" y="122047"/>
                  </a:lnTo>
                  <a:lnTo>
                    <a:pt x="4023106" y="61087"/>
                  </a:lnTo>
                  <a:lnTo>
                    <a:pt x="4027918" y="37290"/>
                  </a:lnTo>
                  <a:lnTo>
                    <a:pt x="4041028" y="17875"/>
                  </a:lnTo>
                  <a:lnTo>
                    <a:pt x="4060449" y="4794"/>
                  </a:lnTo>
                  <a:lnTo>
                    <a:pt x="4084192" y="0"/>
                  </a:lnTo>
                  <a:lnTo>
                    <a:pt x="4107989" y="4794"/>
                  </a:lnTo>
                  <a:lnTo>
                    <a:pt x="4127404" y="17875"/>
                  </a:lnTo>
                  <a:lnTo>
                    <a:pt x="4140485" y="37290"/>
                  </a:lnTo>
                  <a:lnTo>
                    <a:pt x="4145280" y="61087"/>
                  </a:lnTo>
                  <a:lnTo>
                    <a:pt x="4145280" y="793750"/>
                  </a:lnTo>
                  <a:lnTo>
                    <a:pt x="4140485" y="817493"/>
                  </a:lnTo>
                  <a:lnTo>
                    <a:pt x="4127404" y="836914"/>
                  </a:lnTo>
                  <a:lnTo>
                    <a:pt x="4107989" y="850024"/>
                  </a:lnTo>
                  <a:lnTo>
                    <a:pt x="4084192" y="854837"/>
                  </a:lnTo>
                  <a:lnTo>
                    <a:pt x="122047" y="854837"/>
                  </a:lnTo>
                  <a:lnTo>
                    <a:pt x="122047" y="915797"/>
                  </a:lnTo>
                  <a:lnTo>
                    <a:pt x="117254" y="939593"/>
                  </a:lnTo>
                  <a:lnTo>
                    <a:pt x="104187" y="959008"/>
                  </a:lnTo>
                  <a:lnTo>
                    <a:pt x="84810" y="972089"/>
                  </a:lnTo>
                  <a:lnTo>
                    <a:pt x="61087" y="976884"/>
                  </a:lnTo>
                  <a:lnTo>
                    <a:pt x="37290" y="972089"/>
                  </a:lnTo>
                  <a:lnTo>
                    <a:pt x="17875" y="959008"/>
                  </a:lnTo>
                  <a:lnTo>
                    <a:pt x="4794" y="939593"/>
                  </a:lnTo>
                  <a:lnTo>
                    <a:pt x="0" y="915797"/>
                  </a:lnTo>
                  <a:lnTo>
                    <a:pt x="0" y="183134"/>
                  </a:lnTo>
                  <a:close/>
                </a:path>
              </a:pathLst>
            </a:custGeom>
            <a:noFill/>
            <a:ln cap="flat" cmpd="sng" w="19800">
              <a:solidFill>
                <a:srgbClr val="FF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pic>
          <p:nvPicPr>
            <p:cNvPr id="104" name="Google Shape;104;p8"/>
            <p:cNvPicPr preferRelativeResize="0"/>
            <p:nvPr/>
          </p:nvPicPr>
          <p:blipFill rotWithShape="1">
            <a:blip r:embed="rId5">
              <a:alphaModFix/>
            </a:blip>
            <a:srcRect b="0" l="0" r="0" t="0"/>
            <a:stretch/>
          </p:blipFill>
          <p:spPr>
            <a:xfrm>
              <a:off x="8282685" y="321690"/>
              <a:ext cx="141985" cy="80771"/>
            </a:xfrm>
            <a:prstGeom prst="rect">
              <a:avLst/>
            </a:prstGeom>
            <a:noFill/>
            <a:ln>
              <a:noFill/>
            </a:ln>
          </p:spPr>
        </p:pic>
        <p:pic>
          <p:nvPicPr>
            <p:cNvPr id="105" name="Google Shape;105;p8"/>
            <p:cNvPicPr preferRelativeResize="0"/>
            <p:nvPr/>
          </p:nvPicPr>
          <p:blipFill rotWithShape="1">
            <a:blip r:embed="rId6">
              <a:alphaModFix/>
            </a:blip>
            <a:srcRect b="0" l="0" r="0" t="0"/>
            <a:stretch/>
          </p:blipFill>
          <p:spPr>
            <a:xfrm>
              <a:off x="4259580" y="413257"/>
              <a:ext cx="141858" cy="111378"/>
            </a:xfrm>
            <a:prstGeom prst="rect">
              <a:avLst/>
            </a:prstGeom>
            <a:noFill/>
            <a:ln>
              <a:noFill/>
            </a:ln>
          </p:spPr>
        </p:pic>
        <p:sp>
          <p:nvSpPr>
            <p:cNvPr id="106" name="Google Shape;106;p8"/>
            <p:cNvSpPr/>
            <p:nvPr/>
          </p:nvSpPr>
          <p:spPr>
            <a:xfrm>
              <a:off x="4391533" y="453644"/>
              <a:ext cx="0" cy="671830"/>
            </a:xfrm>
            <a:custGeom>
              <a:rect b="b" l="l" r="r" t="t"/>
              <a:pathLst>
                <a:path extrusionOk="0" h="671830" w="120000">
                  <a:moveTo>
                    <a:pt x="0" y="0"/>
                  </a:moveTo>
                  <a:lnTo>
                    <a:pt x="0" y="671702"/>
                  </a:lnTo>
                </a:path>
              </a:pathLst>
            </a:custGeom>
            <a:noFill/>
            <a:ln cap="flat" cmpd="sng" w="19800">
              <a:solidFill>
                <a:srgbClr val="FF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pic>
          <p:nvPicPr>
            <p:cNvPr id="107" name="Google Shape;107;p8"/>
            <p:cNvPicPr preferRelativeResize="0"/>
            <p:nvPr/>
          </p:nvPicPr>
          <p:blipFill rotWithShape="1">
            <a:blip r:embed="rId7">
              <a:alphaModFix/>
            </a:blip>
            <a:srcRect b="0" l="0" r="0" t="0"/>
            <a:stretch/>
          </p:blipFill>
          <p:spPr>
            <a:xfrm>
              <a:off x="4207764" y="199644"/>
              <a:ext cx="4366260" cy="1341119"/>
            </a:xfrm>
            <a:prstGeom prst="rect">
              <a:avLst/>
            </a:prstGeom>
            <a:noFill/>
            <a:ln>
              <a:noFill/>
            </a:ln>
          </p:spPr>
        </p:pic>
      </p:grpSp>
      <p:sp>
        <p:nvSpPr>
          <p:cNvPr id="108" name="Google Shape;108;p8"/>
          <p:cNvSpPr txBox="1"/>
          <p:nvPr>
            <p:ph type="title"/>
          </p:nvPr>
        </p:nvSpPr>
        <p:spPr>
          <a:xfrm>
            <a:off x="4573015" y="341757"/>
            <a:ext cx="3619500" cy="75692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2D Viewing</a:t>
            </a:r>
            <a:endParaRPr/>
          </a:p>
        </p:txBody>
      </p:sp>
      <p:sp>
        <p:nvSpPr>
          <p:cNvPr id="109" name="Google Shape;109;p8"/>
          <p:cNvSpPr txBox="1"/>
          <p:nvPr>
            <p:ph idx="12" type="sldNum"/>
          </p:nvPr>
        </p:nvSpPr>
        <p:spPr>
          <a:xfrm>
            <a:off x="10827384" y="6333593"/>
            <a:ext cx="156209" cy="177800"/>
          </a:xfrm>
          <a:prstGeom prst="rect">
            <a:avLst/>
          </a:prstGeom>
          <a:noFill/>
          <a:ln>
            <a:noFill/>
          </a:ln>
        </p:spPr>
        <p:txBody>
          <a:bodyPr anchorCtr="0" anchor="t" bIns="0" lIns="0" spcFirstLastPara="1" rIns="0" wrap="square" tIns="0">
            <a:spAutoFit/>
          </a:bodyPr>
          <a:lstStyle/>
          <a:p>
            <a:pPr indent="0" lvl="0" marL="39370" rtl="0" algn="l">
              <a:lnSpc>
                <a:spcPct val="102500"/>
              </a:lnSpc>
              <a:spcBef>
                <a:spcPts val="0"/>
              </a:spcBef>
              <a:spcAft>
                <a:spcPts val="0"/>
              </a:spcAft>
              <a:buNone/>
            </a:pPr>
            <a:fld id="{00000000-1234-1234-1234-123412341234}" type="slidenum">
              <a:rPr lang="en-US"/>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1" name="Shape 701"/>
        <p:cNvGrpSpPr/>
        <p:nvPr/>
      </p:nvGrpSpPr>
      <p:grpSpPr>
        <a:xfrm>
          <a:off x="0" y="0"/>
          <a:ext cx="0" cy="0"/>
          <a:chOff x="0" y="0"/>
          <a:chExt cx="0" cy="0"/>
        </a:xfrm>
      </p:grpSpPr>
      <p:grpSp>
        <p:nvGrpSpPr>
          <p:cNvPr id="702" name="Google Shape;702;p26"/>
          <p:cNvGrpSpPr/>
          <p:nvPr/>
        </p:nvGrpSpPr>
        <p:grpSpPr>
          <a:xfrm>
            <a:off x="0" y="0"/>
            <a:ext cx="12192000" cy="6857998"/>
            <a:chOff x="0" y="0"/>
            <a:chExt cx="12192000" cy="6857998"/>
          </a:xfrm>
        </p:grpSpPr>
        <p:pic>
          <p:nvPicPr>
            <p:cNvPr id="703" name="Google Shape;703;p26"/>
            <p:cNvPicPr preferRelativeResize="0"/>
            <p:nvPr/>
          </p:nvPicPr>
          <p:blipFill rotWithShape="1">
            <a:blip r:embed="rId3">
              <a:alphaModFix/>
            </a:blip>
            <a:srcRect b="0" l="0" r="0" t="0"/>
            <a:stretch/>
          </p:blipFill>
          <p:spPr>
            <a:xfrm>
              <a:off x="0" y="0"/>
              <a:ext cx="12192000" cy="6857998"/>
            </a:xfrm>
            <a:prstGeom prst="rect">
              <a:avLst/>
            </a:prstGeom>
            <a:noFill/>
            <a:ln>
              <a:noFill/>
            </a:ln>
          </p:spPr>
        </p:pic>
        <p:sp>
          <p:nvSpPr>
            <p:cNvPr id="704" name="Google Shape;704;p26"/>
            <p:cNvSpPr/>
            <p:nvPr/>
          </p:nvSpPr>
          <p:spPr>
            <a:xfrm>
              <a:off x="3510534" y="189737"/>
              <a:ext cx="6007735" cy="1051560"/>
            </a:xfrm>
            <a:custGeom>
              <a:rect b="b" l="l" r="r" t="t"/>
              <a:pathLst>
                <a:path extrusionOk="0" h="1051560" w="6007734">
                  <a:moveTo>
                    <a:pt x="6007608" y="0"/>
                  </a:moveTo>
                  <a:lnTo>
                    <a:pt x="6002101" y="27295"/>
                  </a:lnTo>
                  <a:lnTo>
                    <a:pt x="5987081" y="49577"/>
                  </a:lnTo>
                  <a:lnTo>
                    <a:pt x="5964799" y="64597"/>
                  </a:lnTo>
                  <a:lnTo>
                    <a:pt x="5937504" y="70103"/>
                  </a:lnTo>
                  <a:lnTo>
                    <a:pt x="70103" y="70103"/>
                  </a:lnTo>
                  <a:lnTo>
                    <a:pt x="42808" y="75610"/>
                  </a:lnTo>
                  <a:lnTo>
                    <a:pt x="20526" y="90630"/>
                  </a:lnTo>
                  <a:lnTo>
                    <a:pt x="5506" y="112912"/>
                  </a:lnTo>
                  <a:lnTo>
                    <a:pt x="0" y="140207"/>
                  </a:lnTo>
                  <a:lnTo>
                    <a:pt x="0" y="981455"/>
                  </a:lnTo>
                  <a:lnTo>
                    <a:pt x="5506" y="1008751"/>
                  </a:lnTo>
                  <a:lnTo>
                    <a:pt x="20526" y="1031033"/>
                  </a:lnTo>
                  <a:lnTo>
                    <a:pt x="42808" y="1046053"/>
                  </a:lnTo>
                  <a:lnTo>
                    <a:pt x="70103" y="1051559"/>
                  </a:lnTo>
                  <a:lnTo>
                    <a:pt x="97399" y="1046053"/>
                  </a:lnTo>
                  <a:lnTo>
                    <a:pt x="119681" y="1031033"/>
                  </a:lnTo>
                  <a:lnTo>
                    <a:pt x="134701" y="1008751"/>
                  </a:lnTo>
                  <a:lnTo>
                    <a:pt x="140207" y="981455"/>
                  </a:lnTo>
                  <a:lnTo>
                    <a:pt x="140207" y="911351"/>
                  </a:lnTo>
                  <a:lnTo>
                    <a:pt x="5937504" y="911351"/>
                  </a:lnTo>
                  <a:lnTo>
                    <a:pt x="5964799" y="905845"/>
                  </a:lnTo>
                  <a:lnTo>
                    <a:pt x="5987081" y="890825"/>
                  </a:lnTo>
                  <a:lnTo>
                    <a:pt x="6002101" y="868543"/>
                  </a:lnTo>
                  <a:lnTo>
                    <a:pt x="6007608" y="841247"/>
                  </a:lnTo>
                  <a:lnTo>
                    <a:pt x="6007608" y="210311"/>
                  </a:lnTo>
                  <a:lnTo>
                    <a:pt x="70103" y="210311"/>
                  </a:lnTo>
                  <a:lnTo>
                    <a:pt x="70103" y="140207"/>
                  </a:lnTo>
                  <a:lnTo>
                    <a:pt x="72866" y="126587"/>
                  </a:lnTo>
                  <a:lnTo>
                    <a:pt x="80390" y="115442"/>
                  </a:lnTo>
                  <a:lnTo>
                    <a:pt x="91535" y="107918"/>
                  </a:lnTo>
                  <a:lnTo>
                    <a:pt x="105155" y="105155"/>
                  </a:lnTo>
                  <a:lnTo>
                    <a:pt x="6007608" y="105155"/>
                  </a:lnTo>
                  <a:lnTo>
                    <a:pt x="6007608" y="0"/>
                  </a:lnTo>
                  <a:close/>
                </a:path>
                <a:path extrusionOk="0" h="1051560" w="6007734">
                  <a:moveTo>
                    <a:pt x="6007608" y="105155"/>
                  </a:moveTo>
                  <a:lnTo>
                    <a:pt x="105155" y="105155"/>
                  </a:lnTo>
                  <a:lnTo>
                    <a:pt x="118776" y="107918"/>
                  </a:lnTo>
                  <a:lnTo>
                    <a:pt x="129921" y="115442"/>
                  </a:lnTo>
                  <a:lnTo>
                    <a:pt x="137445" y="126587"/>
                  </a:lnTo>
                  <a:lnTo>
                    <a:pt x="140207" y="140207"/>
                  </a:lnTo>
                  <a:lnTo>
                    <a:pt x="134701" y="167503"/>
                  </a:lnTo>
                  <a:lnTo>
                    <a:pt x="119681" y="189785"/>
                  </a:lnTo>
                  <a:lnTo>
                    <a:pt x="97399" y="204805"/>
                  </a:lnTo>
                  <a:lnTo>
                    <a:pt x="70103" y="210311"/>
                  </a:lnTo>
                  <a:lnTo>
                    <a:pt x="6007608" y="210311"/>
                  </a:lnTo>
                  <a:lnTo>
                    <a:pt x="6007608" y="105155"/>
                  </a:lnTo>
                  <a:close/>
                </a:path>
                <a:path extrusionOk="0" h="1051560" w="6007734">
                  <a:moveTo>
                    <a:pt x="5867399" y="0"/>
                  </a:moveTo>
                  <a:lnTo>
                    <a:pt x="5867399" y="70103"/>
                  </a:lnTo>
                  <a:lnTo>
                    <a:pt x="5937504" y="70103"/>
                  </a:lnTo>
                  <a:lnTo>
                    <a:pt x="5937504" y="35051"/>
                  </a:lnTo>
                  <a:lnTo>
                    <a:pt x="5902451" y="35051"/>
                  </a:lnTo>
                  <a:lnTo>
                    <a:pt x="5888831" y="32289"/>
                  </a:lnTo>
                  <a:lnTo>
                    <a:pt x="5877687" y="24765"/>
                  </a:lnTo>
                  <a:lnTo>
                    <a:pt x="5870162" y="13620"/>
                  </a:lnTo>
                  <a:lnTo>
                    <a:pt x="5867399" y="0"/>
                  </a:lnTo>
                  <a:close/>
                </a:path>
                <a:path extrusionOk="0" h="1051560" w="6007734">
                  <a:moveTo>
                    <a:pt x="5937504" y="0"/>
                  </a:moveTo>
                  <a:lnTo>
                    <a:pt x="5934741" y="13620"/>
                  </a:lnTo>
                  <a:lnTo>
                    <a:pt x="5927217" y="24765"/>
                  </a:lnTo>
                  <a:lnTo>
                    <a:pt x="5916072" y="32289"/>
                  </a:lnTo>
                  <a:lnTo>
                    <a:pt x="5902451" y="35051"/>
                  </a:lnTo>
                  <a:lnTo>
                    <a:pt x="5937504" y="35051"/>
                  </a:lnTo>
                  <a:lnTo>
                    <a:pt x="5937504"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05" name="Google Shape;705;p26"/>
            <p:cNvSpPr/>
            <p:nvPr/>
          </p:nvSpPr>
          <p:spPr>
            <a:xfrm>
              <a:off x="3580638" y="119634"/>
              <a:ext cx="5937885" cy="280670"/>
            </a:xfrm>
            <a:custGeom>
              <a:rect b="b" l="l" r="r" t="t"/>
              <a:pathLst>
                <a:path extrusionOk="0" h="280670" w="5937884">
                  <a:moveTo>
                    <a:pt x="35051" y="175260"/>
                  </a:moveTo>
                  <a:lnTo>
                    <a:pt x="21431" y="178022"/>
                  </a:lnTo>
                  <a:lnTo>
                    <a:pt x="10287" y="185547"/>
                  </a:lnTo>
                  <a:lnTo>
                    <a:pt x="2762" y="196691"/>
                  </a:lnTo>
                  <a:lnTo>
                    <a:pt x="0" y="210312"/>
                  </a:lnTo>
                  <a:lnTo>
                    <a:pt x="0" y="280416"/>
                  </a:lnTo>
                  <a:lnTo>
                    <a:pt x="27295" y="274909"/>
                  </a:lnTo>
                  <a:lnTo>
                    <a:pt x="49577" y="259889"/>
                  </a:lnTo>
                  <a:lnTo>
                    <a:pt x="64597" y="237607"/>
                  </a:lnTo>
                  <a:lnTo>
                    <a:pt x="70103" y="210312"/>
                  </a:lnTo>
                  <a:lnTo>
                    <a:pt x="67341" y="196691"/>
                  </a:lnTo>
                  <a:lnTo>
                    <a:pt x="59817" y="185547"/>
                  </a:lnTo>
                  <a:lnTo>
                    <a:pt x="48672" y="178022"/>
                  </a:lnTo>
                  <a:lnTo>
                    <a:pt x="35051" y="175260"/>
                  </a:lnTo>
                  <a:close/>
                </a:path>
                <a:path extrusionOk="0" h="280670" w="5937884">
                  <a:moveTo>
                    <a:pt x="5937504" y="70104"/>
                  </a:moveTo>
                  <a:lnTo>
                    <a:pt x="5867400" y="70104"/>
                  </a:lnTo>
                  <a:lnTo>
                    <a:pt x="5867400" y="140208"/>
                  </a:lnTo>
                  <a:lnTo>
                    <a:pt x="5894695" y="134701"/>
                  </a:lnTo>
                  <a:lnTo>
                    <a:pt x="5916977" y="119681"/>
                  </a:lnTo>
                  <a:lnTo>
                    <a:pt x="5931997" y="97399"/>
                  </a:lnTo>
                  <a:lnTo>
                    <a:pt x="5937504" y="70104"/>
                  </a:lnTo>
                  <a:close/>
                </a:path>
                <a:path extrusionOk="0" h="280670" w="5937884">
                  <a:moveTo>
                    <a:pt x="5867400" y="0"/>
                  </a:moveTo>
                  <a:lnTo>
                    <a:pt x="5840104" y="5506"/>
                  </a:lnTo>
                  <a:lnTo>
                    <a:pt x="5817822" y="20526"/>
                  </a:lnTo>
                  <a:lnTo>
                    <a:pt x="5802802" y="42808"/>
                  </a:lnTo>
                  <a:lnTo>
                    <a:pt x="5797295" y="70104"/>
                  </a:lnTo>
                  <a:lnTo>
                    <a:pt x="5800058" y="83724"/>
                  </a:lnTo>
                  <a:lnTo>
                    <a:pt x="5807582" y="94869"/>
                  </a:lnTo>
                  <a:lnTo>
                    <a:pt x="5818727" y="102393"/>
                  </a:lnTo>
                  <a:lnTo>
                    <a:pt x="5832347" y="105156"/>
                  </a:lnTo>
                  <a:lnTo>
                    <a:pt x="5845968" y="102393"/>
                  </a:lnTo>
                  <a:lnTo>
                    <a:pt x="5857113" y="94869"/>
                  </a:lnTo>
                  <a:lnTo>
                    <a:pt x="5864637" y="83724"/>
                  </a:lnTo>
                  <a:lnTo>
                    <a:pt x="5867400" y="70104"/>
                  </a:lnTo>
                  <a:lnTo>
                    <a:pt x="5937504" y="70104"/>
                  </a:lnTo>
                  <a:lnTo>
                    <a:pt x="5931997" y="42808"/>
                  </a:lnTo>
                  <a:lnTo>
                    <a:pt x="5916977" y="20526"/>
                  </a:lnTo>
                  <a:lnTo>
                    <a:pt x="5894695" y="5506"/>
                  </a:lnTo>
                  <a:lnTo>
                    <a:pt x="5867400" y="0"/>
                  </a:lnTo>
                  <a:close/>
                </a:path>
              </a:pathLst>
            </a:custGeom>
            <a:solidFill>
              <a:srgbClr val="CDCDCD"/>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06" name="Google Shape;706;p26"/>
            <p:cNvSpPr/>
            <p:nvPr/>
          </p:nvSpPr>
          <p:spPr>
            <a:xfrm>
              <a:off x="3510534" y="119634"/>
              <a:ext cx="6007735" cy="1122045"/>
            </a:xfrm>
            <a:custGeom>
              <a:rect b="b" l="l" r="r" t="t"/>
              <a:pathLst>
                <a:path extrusionOk="0" h="1122045" w="6007734">
                  <a:moveTo>
                    <a:pt x="0" y="210312"/>
                  </a:moveTo>
                  <a:lnTo>
                    <a:pt x="5506" y="183016"/>
                  </a:lnTo>
                  <a:lnTo>
                    <a:pt x="20526" y="160734"/>
                  </a:lnTo>
                  <a:lnTo>
                    <a:pt x="42808" y="145714"/>
                  </a:lnTo>
                  <a:lnTo>
                    <a:pt x="70103" y="140208"/>
                  </a:lnTo>
                  <a:lnTo>
                    <a:pt x="5867399" y="140208"/>
                  </a:lnTo>
                  <a:lnTo>
                    <a:pt x="5867399" y="70104"/>
                  </a:lnTo>
                  <a:lnTo>
                    <a:pt x="5872906" y="42808"/>
                  </a:lnTo>
                  <a:lnTo>
                    <a:pt x="5887926" y="20526"/>
                  </a:lnTo>
                  <a:lnTo>
                    <a:pt x="5910208" y="5506"/>
                  </a:lnTo>
                  <a:lnTo>
                    <a:pt x="5937504" y="0"/>
                  </a:lnTo>
                  <a:lnTo>
                    <a:pt x="5964799" y="5506"/>
                  </a:lnTo>
                  <a:lnTo>
                    <a:pt x="5987081" y="20526"/>
                  </a:lnTo>
                  <a:lnTo>
                    <a:pt x="6002101" y="42808"/>
                  </a:lnTo>
                  <a:lnTo>
                    <a:pt x="6007608" y="70104"/>
                  </a:lnTo>
                  <a:lnTo>
                    <a:pt x="6007608" y="911352"/>
                  </a:lnTo>
                  <a:lnTo>
                    <a:pt x="6002101" y="938647"/>
                  </a:lnTo>
                  <a:lnTo>
                    <a:pt x="5987081" y="960929"/>
                  </a:lnTo>
                  <a:lnTo>
                    <a:pt x="5964799" y="975949"/>
                  </a:lnTo>
                  <a:lnTo>
                    <a:pt x="5937504" y="981456"/>
                  </a:lnTo>
                  <a:lnTo>
                    <a:pt x="140207" y="981456"/>
                  </a:lnTo>
                  <a:lnTo>
                    <a:pt x="140207" y="1051560"/>
                  </a:lnTo>
                  <a:lnTo>
                    <a:pt x="134701" y="1078855"/>
                  </a:lnTo>
                  <a:lnTo>
                    <a:pt x="119681" y="1101137"/>
                  </a:lnTo>
                  <a:lnTo>
                    <a:pt x="97399" y="1116157"/>
                  </a:lnTo>
                  <a:lnTo>
                    <a:pt x="70103" y="1121664"/>
                  </a:lnTo>
                  <a:lnTo>
                    <a:pt x="42808" y="1116157"/>
                  </a:lnTo>
                  <a:lnTo>
                    <a:pt x="20526" y="1101137"/>
                  </a:lnTo>
                  <a:lnTo>
                    <a:pt x="5506" y="1078855"/>
                  </a:lnTo>
                  <a:lnTo>
                    <a:pt x="0" y="1051560"/>
                  </a:lnTo>
                  <a:lnTo>
                    <a:pt x="0" y="210312"/>
                  </a:lnTo>
                  <a:close/>
                </a:path>
              </a:pathLst>
            </a:custGeom>
            <a:noFill/>
            <a:ln cap="flat" cmpd="sng" w="19800">
              <a:solidFill>
                <a:srgbClr val="FF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pic>
          <p:nvPicPr>
            <p:cNvPr id="707" name="Google Shape;707;p26"/>
            <p:cNvPicPr preferRelativeResize="0"/>
            <p:nvPr/>
          </p:nvPicPr>
          <p:blipFill rotWithShape="1">
            <a:blip r:embed="rId4">
              <a:alphaModFix/>
            </a:blip>
            <a:srcRect b="0" l="0" r="0" t="0"/>
            <a:stretch/>
          </p:blipFill>
          <p:spPr>
            <a:xfrm>
              <a:off x="9368028" y="179831"/>
              <a:ext cx="160020" cy="89915"/>
            </a:xfrm>
            <a:prstGeom prst="rect">
              <a:avLst/>
            </a:prstGeom>
            <a:noFill/>
            <a:ln>
              <a:noFill/>
            </a:ln>
          </p:spPr>
        </p:pic>
        <p:pic>
          <p:nvPicPr>
            <p:cNvPr id="708" name="Google Shape;708;p26"/>
            <p:cNvPicPr preferRelativeResize="0"/>
            <p:nvPr/>
          </p:nvPicPr>
          <p:blipFill rotWithShape="1">
            <a:blip r:embed="rId5">
              <a:alphaModFix/>
            </a:blip>
            <a:srcRect b="0" l="0" r="0" t="0"/>
            <a:stretch/>
          </p:blipFill>
          <p:spPr>
            <a:xfrm>
              <a:off x="3500628" y="284988"/>
              <a:ext cx="160019" cy="124967"/>
            </a:xfrm>
            <a:prstGeom prst="rect">
              <a:avLst/>
            </a:prstGeom>
            <a:noFill/>
            <a:ln>
              <a:noFill/>
            </a:ln>
          </p:spPr>
        </p:pic>
        <p:sp>
          <p:nvSpPr>
            <p:cNvPr id="709" name="Google Shape;709;p26"/>
            <p:cNvSpPr/>
            <p:nvPr/>
          </p:nvSpPr>
          <p:spPr>
            <a:xfrm>
              <a:off x="3650741" y="329945"/>
              <a:ext cx="0" cy="771525"/>
            </a:xfrm>
            <a:custGeom>
              <a:rect b="b" l="l" r="r" t="t"/>
              <a:pathLst>
                <a:path extrusionOk="0" h="771525" w="120000">
                  <a:moveTo>
                    <a:pt x="0" y="0"/>
                  </a:moveTo>
                  <a:lnTo>
                    <a:pt x="0" y="771143"/>
                  </a:lnTo>
                </a:path>
              </a:pathLst>
            </a:custGeom>
            <a:noFill/>
            <a:ln cap="flat" cmpd="sng" w="19800">
              <a:solidFill>
                <a:srgbClr val="FF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pic>
          <p:nvPicPr>
            <p:cNvPr id="710" name="Google Shape;710;p26"/>
            <p:cNvPicPr preferRelativeResize="0"/>
            <p:nvPr/>
          </p:nvPicPr>
          <p:blipFill rotWithShape="1">
            <a:blip r:embed="rId6">
              <a:alphaModFix/>
            </a:blip>
            <a:srcRect b="0" l="0" r="0" t="0"/>
            <a:stretch/>
          </p:blipFill>
          <p:spPr>
            <a:xfrm>
              <a:off x="4431791" y="121920"/>
              <a:ext cx="4271771" cy="1341119"/>
            </a:xfrm>
            <a:prstGeom prst="rect">
              <a:avLst/>
            </a:prstGeom>
            <a:noFill/>
            <a:ln>
              <a:noFill/>
            </a:ln>
          </p:spPr>
        </p:pic>
      </p:grpSp>
      <p:sp>
        <p:nvSpPr>
          <p:cNvPr id="711" name="Google Shape;711;p26"/>
          <p:cNvSpPr txBox="1"/>
          <p:nvPr>
            <p:ph type="title"/>
          </p:nvPr>
        </p:nvSpPr>
        <p:spPr>
          <a:xfrm>
            <a:off x="4796154" y="263144"/>
            <a:ext cx="3524885" cy="75692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Conclusion</a:t>
            </a:r>
            <a:endParaRPr/>
          </a:p>
        </p:txBody>
      </p:sp>
      <p:grpSp>
        <p:nvGrpSpPr>
          <p:cNvPr id="712" name="Google Shape;712;p26"/>
          <p:cNvGrpSpPr/>
          <p:nvPr/>
        </p:nvGrpSpPr>
        <p:grpSpPr>
          <a:xfrm>
            <a:off x="428244" y="2016251"/>
            <a:ext cx="11734800" cy="3422904"/>
            <a:chOff x="428244" y="2016251"/>
            <a:chExt cx="11734800" cy="3422904"/>
          </a:xfrm>
        </p:grpSpPr>
        <p:pic>
          <p:nvPicPr>
            <p:cNvPr id="713" name="Google Shape;713;p26"/>
            <p:cNvPicPr preferRelativeResize="0"/>
            <p:nvPr/>
          </p:nvPicPr>
          <p:blipFill rotWithShape="1">
            <a:blip r:embed="rId7">
              <a:alphaModFix/>
            </a:blip>
            <a:srcRect b="0" l="0" r="0" t="0"/>
            <a:stretch/>
          </p:blipFill>
          <p:spPr>
            <a:xfrm>
              <a:off x="428244" y="2016251"/>
              <a:ext cx="1117092" cy="679703"/>
            </a:xfrm>
            <a:prstGeom prst="rect">
              <a:avLst/>
            </a:prstGeom>
            <a:noFill/>
            <a:ln>
              <a:noFill/>
            </a:ln>
          </p:spPr>
        </p:pic>
        <p:pic>
          <p:nvPicPr>
            <p:cNvPr id="714" name="Google Shape;714;p26"/>
            <p:cNvPicPr preferRelativeResize="0"/>
            <p:nvPr/>
          </p:nvPicPr>
          <p:blipFill rotWithShape="1">
            <a:blip r:embed="rId8">
              <a:alphaModFix/>
            </a:blip>
            <a:srcRect b="0" l="0" r="0" t="0"/>
            <a:stretch/>
          </p:blipFill>
          <p:spPr>
            <a:xfrm>
              <a:off x="1269491" y="2016251"/>
              <a:ext cx="1455420" cy="679703"/>
            </a:xfrm>
            <a:prstGeom prst="rect">
              <a:avLst/>
            </a:prstGeom>
            <a:noFill/>
            <a:ln>
              <a:noFill/>
            </a:ln>
          </p:spPr>
        </p:pic>
        <p:pic>
          <p:nvPicPr>
            <p:cNvPr id="715" name="Google Shape;715;p26"/>
            <p:cNvPicPr preferRelativeResize="0"/>
            <p:nvPr/>
          </p:nvPicPr>
          <p:blipFill rotWithShape="1">
            <a:blip r:embed="rId9">
              <a:alphaModFix/>
            </a:blip>
            <a:srcRect b="0" l="0" r="0" t="0"/>
            <a:stretch/>
          </p:blipFill>
          <p:spPr>
            <a:xfrm>
              <a:off x="2449067" y="2016251"/>
              <a:ext cx="1453895" cy="679703"/>
            </a:xfrm>
            <a:prstGeom prst="rect">
              <a:avLst/>
            </a:prstGeom>
            <a:noFill/>
            <a:ln>
              <a:noFill/>
            </a:ln>
          </p:spPr>
        </p:pic>
        <p:pic>
          <p:nvPicPr>
            <p:cNvPr id="716" name="Google Shape;716;p26"/>
            <p:cNvPicPr preferRelativeResize="0"/>
            <p:nvPr/>
          </p:nvPicPr>
          <p:blipFill rotWithShape="1">
            <a:blip r:embed="rId10">
              <a:alphaModFix/>
            </a:blip>
            <a:srcRect b="0" l="0" r="0" t="0"/>
            <a:stretch/>
          </p:blipFill>
          <p:spPr>
            <a:xfrm>
              <a:off x="3627120" y="2016251"/>
              <a:ext cx="609600" cy="679703"/>
            </a:xfrm>
            <a:prstGeom prst="rect">
              <a:avLst/>
            </a:prstGeom>
            <a:noFill/>
            <a:ln>
              <a:noFill/>
            </a:ln>
          </p:spPr>
        </p:pic>
        <p:pic>
          <p:nvPicPr>
            <p:cNvPr id="717" name="Google Shape;717;p26"/>
            <p:cNvPicPr preferRelativeResize="0"/>
            <p:nvPr/>
          </p:nvPicPr>
          <p:blipFill rotWithShape="1">
            <a:blip r:embed="rId11">
              <a:alphaModFix/>
            </a:blip>
            <a:srcRect b="0" l="0" r="0" t="0"/>
            <a:stretch/>
          </p:blipFill>
          <p:spPr>
            <a:xfrm>
              <a:off x="3960876" y="2016251"/>
              <a:ext cx="1725168" cy="679703"/>
            </a:xfrm>
            <a:prstGeom prst="rect">
              <a:avLst/>
            </a:prstGeom>
            <a:noFill/>
            <a:ln>
              <a:noFill/>
            </a:ln>
          </p:spPr>
        </p:pic>
        <p:pic>
          <p:nvPicPr>
            <p:cNvPr id="718" name="Google Shape;718;p26"/>
            <p:cNvPicPr preferRelativeResize="0"/>
            <p:nvPr/>
          </p:nvPicPr>
          <p:blipFill rotWithShape="1">
            <a:blip r:embed="rId12">
              <a:alphaModFix/>
            </a:blip>
            <a:srcRect b="0" l="0" r="0" t="0"/>
            <a:stretch/>
          </p:blipFill>
          <p:spPr>
            <a:xfrm>
              <a:off x="5410200" y="2016251"/>
              <a:ext cx="659891" cy="679703"/>
            </a:xfrm>
            <a:prstGeom prst="rect">
              <a:avLst/>
            </a:prstGeom>
            <a:noFill/>
            <a:ln>
              <a:noFill/>
            </a:ln>
          </p:spPr>
        </p:pic>
        <p:pic>
          <p:nvPicPr>
            <p:cNvPr id="719" name="Google Shape;719;p26"/>
            <p:cNvPicPr preferRelativeResize="0"/>
            <p:nvPr/>
          </p:nvPicPr>
          <p:blipFill rotWithShape="1">
            <a:blip r:embed="rId13">
              <a:alphaModFix/>
            </a:blip>
            <a:srcRect b="0" l="0" r="0" t="0"/>
            <a:stretch/>
          </p:blipFill>
          <p:spPr>
            <a:xfrm>
              <a:off x="5794247" y="2016251"/>
              <a:ext cx="812292" cy="679703"/>
            </a:xfrm>
            <a:prstGeom prst="rect">
              <a:avLst/>
            </a:prstGeom>
            <a:noFill/>
            <a:ln>
              <a:noFill/>
            </a:ln>
          </p:spPr>
        </p:pic>
        <p:pic>
          <p:nvPicPr>
            <p:cNvPr id="720" name="Google Shape;720;p26"/>
            <p:cNvPicPr preferRelativeResize="0"/>
            <p:nvPr/>
          </p:nvPicPr>
          <p:blipFill rotWithShape="1">
            <a:blip r:embed="rId14">
              <a:alphaModFix/>
            </a:blip>
            <a:srcRect b="0" l="0" r="0" t="0"/>
            <a:stretch/>
          </p:blipFill>
          <p:spPr>
            <a:xfrm>
              <a:off x="6330696" y="2016251"/>
              <a:ext cx="2065020" cy="679703"/>
            </a:xfrm>
            <a:prstGeom prst="rect">
              <a:avLst/>
            </a:prstGeom>
            <a:noFill/>
            <a:ln>
              <a:noFill/>
            </a:ln>
          </p:spPr>
        </p:pic>
        <p:pic>
          <p:nvPicPr>
            <p:cNvPr id="721" name="Google Shape;721;p26"/>
            <p:cNvPicPr preferRelativeResize="0"/>
            <p:nvPr/>
          </p:nvPicPr>
          <p:blipFill rotWithShape="1">
            <a:blip r:embed="rId15">
              <a:alphaModFix/>
            </a:blip>
            <a:srcRect b="0" l="0" r="0" t="0"/>
            <a:stretch/>
          </p:blipFill>
          <p:spPr>
            <a:xfrm>
              <a:off x="8119872" y="2016251"/>
              <a:ext cx="659892" cy="679703"/>
            </a:xfrm>
            <a:prstGeom prst="rect">
              <a:avLst/>
            </a:prstGeom>
            <a:noFill/>
            <a:ln>
              <a:noFill/>
            </a:ln>
          </p:spPr>
        </p:pic>
        <p:pic>
          <p:nvPicPr>
            <p:cNvPr id="722" name="Google Shape;722;p26"/>
            <p:cNvPicPr preferRelativeResize="0"/>
            <p:nvPr/>
          </p:nvPicPr>
          <p:blipFill rotWithShape="1">
            <a:blip r:embed="rId16">
              <a:alphaModFix/>
            </a:blip>
            <a:srcRect b="0" l="0" r="0" t="0"/>
            <a:stretch/>
          </p:blipFill>
          <p:spPr>
            <a:xfrm>
              <a:off x="8503920" y="2016251"/>
              <a:ext cx="1100327" cy="679703"/>
            </a:xfrm>
            <a:prstGeom prst="rect">
              <a:avLst/>
            </a:prstGeom>
            <a:noFill/>
            <a:ln>
              <a:noFill/>
            </a:ln>
          </p:spPr>
        </p:pic>
        <p:pic>
          <p:nvPicPr>
            <p:cNvPr id="723" name="Google Shape;723;p26"/>
            <p:cNvPicPr preferRelativeResize="0"/>
            <p:nvPr/>
          </p:nvPicPr>
          <p:blipFill rotWithShape="1">
            <a:blip r:embed="rId17">
              <a:alphaModFix/>
            </a:blip>
            <a:srcRect b="0" l="0" r="0" t="0"/>
            <a:stretch/>
          </p:blipFill>
          <p:spPr>
            <a:xfrm>
              <a:off x="9326879" y="2016251"/>
              <a:ext cx="1219200" cy="679703"/>
            </a:xfrm>
            <a:prstGeom prst="rect">
              <a:avLst/>
            </a:prstGeom>
            <a:noFill/>
            <a:ln>
              <a:noFill/>
            </a:ln>
          </p:spPr>
        </p:pic>
        <p:pic>
          <p:nvPicPr>
            <p:cNvPr id="724" name="Google Shape;724;p26"/>
            <p:cNvPicPr preferRelativeResize="0"/>
            <p:nvPr/>
          </p:nvPicPr>
          <p:blipFill rotWithShape="1">
            <a:blip r:embed="rId12">
              <a:alphaModFix/>
            </a:blip>
            <a:srcRect b="0" l="0" r="0" t="0"/>
            <a:stretch/>
          </p:blipFill>
          <p:spPr>
            <a:xfrm>
              <a:off x="10270236" y="2016251"/>
              <a:ext cx="659892" cy="679703"/>
            </a:xfrm>
            <a:prstGeom prst="rect">
              <a:avLst/>
            </a:prstGeom>
            <a:noFill/>
            <a:ln>
              <a:noFill/>
            </a:ln>
          </p:spPr>
        </p:pic>
        <p:pic>
          <p:nvPicPr>
            <p:cNvPr id="725" name="Google Shape;725;p26"/>
            <p:cNvPicPr preferRelativeResize="0"/>
            <p:nvPr/>
          </p:nvPicPr>
          <p:blipFill rotWithShape="1">
            <a:blip r:embed="rId18">
              <a:alphaModFix/>
            </a:blip>
            <a:srcRect b="0" l="0" r="0" t="0"/>
            <a:stretch/>
          </p:blipFill>
          <p:spPr>
            <a:xfrm>
              <a:off x="10654284" y="2016251"/>
              <a:ext cx="1126235" cy="679703"/>
            </a:xfrm>
            <a:prstGeom prst="rect">
              <a:avLst/>
            </a:prstGeom>
            <a:noFill/>
            <a:ln>
              <a:noFill/>
            </a:ln>
          </p:spPr>
        </p:pic>
        <p:pic>
          <p:nvPicPr>
            <p:cNvPr id="726" name="Google Shape;726;p26"/>
            <p:cNvPicPr preferRelativeResize="0"/>
            <p:nvPr/>
          </p:nvPicPr>
          <p:blipFill rotWithShape="1">
            <a:blip r:embed="rId19">
              <a:alphaModFix/>
            </a:blip>
            <a:srcRect b="0" l="0" r="0" t="0"/>
            <a:stretch/>
          </p:blipFill>
          <p:spPr>
            <a:xfrm>
              <a:off x="11504675" y="2016251"/>
              <a:ext cx="658368" cy="679703"/>
            </a:xfrm>
            <a:prstGeom prst="rect">
              <a:avLst/>
            </a:prstGeom>
            <a:noFill/>
            <a:ln>
              <a:noFill/>
            </a:ln>
          </p:spPr>
        </p:pic>
        <p:pic>
          <p:nvPicPr>
            <p:cNvPr id="727" name="Google Shape;727;p26"/>
            <p:cNvPicPr preferRelativeResize="0"/>
            <p:nvPr/>
          </p:nvPicPr>
          <p:blipFill rotWithShape="1">
            <a:blip r:embed="rId20">
              <a:alphaModFix/>
            </a:blip>
            <a:srcRect b="0" l="0" r="0" t="0"/>
            <a:stretch/>
          </p:blipFill>
          <p:spPr>
            <a:xfrm>
              <a:off x="428244" y="2564891"/>
              <a:ext cx="1656588" cy="679703"/>
            </a:xfrm>
            <a:prstGeom prst="rect">
              <a:avLst/>
            </a:prstGeom>
            <a:noFill/>
            <a:ln>
              <a:noFill/>
            </a:ln>
          </p:spPr>
        </p:pic>
        <p:pic>
          <p:nvPicPr>
            <p:cNvPr id="728" name="Google Shape;728;p26"/>
            <p:cNvPicPr preferRelativeResize="0"/>
            <p:nvPr/>
          </p:nvPicPr>
          <p:blipFill rotWithShape="1">
            <a:blip r:embed="rId21">
              <a:alphaModFix/>
            </a:blip>
            <a:srcRect b="0" l="0" r="0" t="0"/>
            <a:stretch/>
          </p:blipFill>
          <p:spPr>
            <a:xfrm>
              <a:off x="1778508" y="2564891"/>
              <a:ext cx="810768" cy="679703"/>
            </a:xfrm>
            <a:prstGeom prst="rect">
              <a:avLst/>
            </a:prstGeom>
            <a:noFill/>
            <a:ln>
              <a:noFill/>
            </a:ln>
          </p:spPr>
        </p:pic>
        <p:pic>
          <p:nvPicPr>
            <p:cNvPr id="729" name="Google Shape;729;p26"/>
            <p:cNvPicPr preferRelativeResize="0"/>
            <p:nvPr/>
          </p:nvPicPr>
          <p:blipFill rotWithShape="1">
            <a:blip r:embed="rId22">
              <a:alphaModFix/>
            </a:blip>
            <a:srcRect b="0" l="0" r="0" t="0"/>
            <a:stretch/>
          </p:blipFill>
          <p:spPr>
            <a:xfrm>
              <a:off x="2282951" y="2564891"/>
              <a:ext cx="1303020" cy="679703"/>
            </a:xfrm>
            <a:prstGeom prst="rect">
              <a:avLst/>
            </a:prstGeom>
            <a:noFill/>
            <a:ln>
              <a:noFill/>
            </a:ln>
          </p:spPr>
        </p:pic>
        <p:pic>
          <p:nvPicPr>
            <p:cNvPr id="730" name="Google Shape;730;p26"/>
            <p:cNvPicPr preferRelativeResize="0"/>
            <p:nvPr/>
          </p:nvPicPr>
          <p:blipFill rotWithShape="1">
            <a:blip r:embed="rId23">
              <a:alphaModFix/>
            </a:blip>
            <a:srcRect b="0" l="0" r="0" t="0"/>
            <a:stretch/>
          </p:blipFill>
          <p:spPr>
            <a:xfrm>
              <a:off x="3278123" y="2564891"/>
              <a:ext cx="1182624" cy="679703"/>
            </a:xfrm>
            <a:prstGeom prst="rect">
              <a:avLst/>
            </a:prstGeom>
            <a:noFill/>
            <a:ln>
              <a:noFill/>
            </a:ln>
          </p:spPr>
        </p:pic>
        <p:pic>
          <p:nvPicPr>
            <p:cNvPr id="731" name="Google Shape;731;p26"/>
            <p:cNvPicPr preferRelativeResize="0"/>
            <p:nvPr/>
          </p:nvPicPr>
          <p:blipFill rotWithShape="1">
            <a:blip r:embed="rId24">
              <a:alphaModFix/>
            </a:blip>
            <a:srcRect b="0" l="0" r="0" t="0"/>
            <a:stretch/>
          </p:blipFill>
          <p:spPr>
            <a:xfrm>
              <a:off x="4154423" y="2564891"/>
              <a:ext cx="929639" cy="679703"/>
            </a:xfrm>
            <a:prstGeom prst="rect">
              <a:avLst/>
            </a:prstGeom>
            <a:noFill/>
            <a:ln>
              <a:noFill/>
            </a:ln>
          </p:spPr>
        </p:pic>
        <p:pic>
          <p:nvPicPr>
            <p:cNvPr id="732" name="Google Shape;732;p26"/>
            <p:cNvPicPr preferRelativeResize="0"/>
            <p:nvPr/>
          </p:nvPicPr>
          <p:blipFill rotWithShape="1">
            <a:blip r:embed="rId25">
              <a:alphaModFix/>
            </a:blip>
            <a:srcRect b="0" l="0" r="0" t="0"/>
            <a:stretch/>
          </p:blipFill>
          <p:spPr>
            <a:xfrm>
              <a:off x="4777740" y="2564891"/>
              <a:ext cx="894588" cy="679703"/>
            </a:xfrm>
            <a:prstGeom prst="rect">
              <a:avLst/>
            </a:prstGeom>
            <a:noFill/>
            <a:ln>
              <a:noFill/>
            </a:ln>
          </p:spPr>
        </p:pic>
        <p:pic>
          <p:nvPicPr>
            <p:cNvPr id="733" name="Google Shape;733;p26"/>
            <p:cNvPicPr preferRelativeResize="0"/>
            <p:nvPr/>
          </p:nvPicPr>
          <p:blipFill rotWithShape="1">
            <a:blip r:embed="rId26">
              <a:alphaModFix/>
            </a:blip>
            <a:srcRect b="0" l="0" r="0" t="0"/>
            <a:stretch/>
          </p:blipFill>
          <p:spPr>
            <a:xfrm>
              <a:off x="5366003" y="2564891"/>
              <a:ext cx="1168907" cy="679703"/>
            </a:xfrm>
            <a:prstGeom prst="rect">
              <a:avLst/>
            </a:prstGeom>
            <a:noFill/>
            <a:ln>
              <a:noFill/>
            </a:ln>
          </p:spPr>
        </p:pic>
        <p:pic>
          <p:nvPicPr>
            <p:cNvPr id="734" name="Google Shape;734;p26"/>
            <p:cNvPicPr preferRelativeResize="0"/>
            <p:nvPr/>
          </p:nvPicPr>
          <p:blipFill rotWithShape="1">
            <a:blip r:embed="rId27">
              <a:alphaModFix/>
            </a:blip>
            <a:srcRect b="0" l="0" r="0" t="0"/>
            <a:stretch/>
          </p:blipFill>
          <p:spPr>
            <a:xfrm>
              <a:off x="6228588" y="2564891"/>
              <a:ext cx="1301495" cy="679703"/>
            </a:xfrm>
            <a:prstGeom prst="rect">
              <a:avLst/>
            </a:prstGeom>
            <a:noFill/>
            <a:ln>
              <a:noFill/>
            </a:ln>
          </p:spPr>
        </p:pic>
        <p:pic>
          <p:nvPicPr>
            <p:cNvPr id="735" name="Google Shape;735;p26"/>
            <p:cNvPicPr preferRelativeResize="0"/>
            <p:nvPr/>
          </p:nvPicPr>
          <p:blipFill rotWithShape="1">
            <a:blip r:embed="rId28">
              <a:alphaModFix/>
            </a:blip>
            <a:srcRect b="0" l="0" r="0" t="0"/>
            <a:stretch/>
          </p:blipFill>
          <p:spPr>
            <a:xfrm>
              <a:off x="7124700" y="2564891"/>
              <a:ext cx="481583" cy="679703"/>
            </a:xfrm>
            <a:prstGeom prst="rect">
              <a:avLst/>
            </a:prstGeom>
            <a:noFill/>
            <a:ln>
              <a:noFill/>
            </a:ln>
          </p:spPr>
        </p:pic>
        <p:pic>
          <p:nvPicPr>
            <p:cNvPr id="736" name="Google Shape;736;p26"/>
            <p:cNvPicPr preferRelativeResize="0"/>
            <p:nvPr/>
          </p:nvPicPr>
          <p:blipFill rotWithShape="1">
            <a:blip r:embed="rId29">
              <a:alphaModFix/>
            </a:blip>
            <a:srcRect b="0" l="0" r="0" t="0"/>
            <a:stretch/>
          </p:blipFill>
          <p:spPr>
            <a:xfrm>
              <a:off x="7299960" y="2564891"/>
              <a:ext cx="1370076" cy="679703"/>
            </a:xfrm>
            <a:prstGeom prst="rect">
              <a:avLst/>
            </a:prstGeom>
            <a:noFill/>
            <a:ln>
              <a:noFill/>
            </a:ln>
          </p:spPr>
        </p:pic>
        <p:pic>
          <p:nvPicPr>
            <p:cNvPr id="737" name="Google Shape;737;p26"/>
            <p:cNvPicPr preferRelativeResize="0"/>
            <p:nvPr/>
          </p:nvPicPr>
          <p:blipFill rotWithShape="1">
            <a:blip r:embed="rId30">
              <a:alphaModFix/>
            </a:blip>
            <a:srcRect b="0" l="0" r="0" t="0"/>
            <a:stretch/>
          </p:blipFill>
          <p:spPr>
            <a:xfrm>
              <a:off x="8362187" y="2564891"/>
              <a:ext cx="1048511" cy="679703"/>
            </a:xfrm>
            <a:prstGeom prst="rect">
              <a:avLst/>
            </a:prstGeom>
            <a:noFill/>
            <a:ln>
              <a:noFill/>
            </a:ln>
          </p:spPr>
        </p:pic>
        <p:pic>
          <p:nvPicPr>
            <p:cNvPr id="738" name="Google Shape;738;p26"/>
            <p:cNvPicPr preferRelativeResize="0"/>
            <p:nvPr/>
          </p:nvPicPr>
          <p:blipFill rotWithShape="1">
            <a:blip r:embed="rId31">
              <a:alphaModFix/>
            </a:blip>
            <a:srcRect b="0" l="0" r="0" t="0"/>
            <a:stretch/>
          </p:blipFill>
          <p:spPr>
            <a:xfrm>
              <a:off x="9104375" y="2564891"/>
              <a:ext cx="1082040" cy="679703"/>
            </a:xfrm>
            <a:prstGeom prst="rect">
              <a:avLst/>
            </a:prstGeom>
            <a:noFill/>
            <a:ln>
              <a:noFill/>
            </a:ln>
          </p:spPr>
        </p:pic>
        <p:pic>
          <p:nvPicPr>
            <p:cNvPr id="739" name="Google Shape;739;p26"/>
            <p:cNvPicPr preferRelativeResize="0"/>
            <p:nvPr/>
          </p:nvPicPr>
          <p:blipFill rotWithShape="1">
            <a:blip r:embed="rId32">
              <a:alphaModFix/>
            </a:blip>
            <a:srcRect b="0" l="0" r="0" t="0"/>
            <a:stretch/>
          </p:blipFill>
          <p:spPr>
            <a:xfrm>
              <a:off x="9880091" y="2564891"/>
              <a:ext cx="931163" cy="679703"/>
            </a:xfrm>
            <a:prstGeom prst="rect">
              <a:avLst/>
            </a:prstGeom>
            <a:noFill/>
            <a:ln>
              <a:noFill/>
            </a:ln>
          </p:spPr>
        </p:pic>
        <p:pic>
          <p:nvPicPr>
            <p:cNvPr id="740" name="Google Shape;740;p26"/>
            <p:cNvPicPr preferRelativeResize="0"/>
            <p:nvPr/>
          </p:nvPicPr>
          <p:blipFill rotWithShape="1">
            <a:blip r:embed="rId33">
              <a:alphaModFix/>
            </a:blip>
            <a:srcRect b="0" l="0" r="0" t="0"/>
            <a:stretch/>
          </p:blipFill>
          <p:spPr>
            <a:xfrm>
              <a:off x="10504932" y="2564891"/>
              <a:ext cx="822959" cy="679703"/>
            </a:xfrm>
            <a:prstGeom prst="rect">
              <a:avLst/>
            </a:prstGeom>
            <a:noFill/>
            <a:ln>
              <a:noFill/>
            </a:ln>
          </p:spPr>
        </p:pic>
        <p:pic>
          <p:nvPicPr>
            <p:cNvPr id="741" name="Google Shape;741;p26"/>
            <p:cNvPicPr preferRelativeResize="0"/>
            <p:nvPr/>
          </p:nvPicPr>
          <p:blipFill rotWithShape="1">
            <a:blip r:embed="rId34">
              <a:alphaModFix/>
            </a:blip>
            <a:srcRect b="0" l="0" r="0" t="0"/>
            <a:stretch/>
          </p:blipFill>
          <p:spPr>
            <a:xfrm>
              <a:off x="11020044" y="2564891"/>
              <a:ext cx="1143000" cy="679703"/>
            </a:xfrm>
            <a:prstGeom prst="rect">
              <a:avLst/>
            </a:prstGeom>
            <a:noFill/>
            <a:ln>
              <a:noFill/>
            </a:ln>
          </p:spPr>
        </p:pic>
        <p:pic>
          <p:nvPicPr>
            <p:cNvPr id="742" name="Google Shape;742;p26"/>
            <p:cNvPicPr preferRelativeResize="0"/>
            <p:nvPr/>
          </p:nvPicPr>
          <p:blipFill rotWithShape="1">
            <a:blip r:embed="rId35">
              <a:alphaModFix/>
            </a:blip>
            <a:srcRect b="0" l="0" r="0" t="0"/>
            <a:stretch/>
          </p:blipFill>
          <p:spPr>
            <a:xfrm>
              <a:off x="428244" y="3113531"/>
              <a:ext cx="1117092" cy="679703"/>
            </a:xfrm>
            <a:prstGeom prst="rect">
              <a:avLst/>
            </a:prstGeom>
            <a:noFill/>
            <a:ln>
              <a:noFill/>
            </a:ln>
          </p:spPr>
        </p:pic>
        <p:pic>
          <p:nvPicPr>
            <p:cNvPr id="743" name="Google Shape;743;p26"/>
            <p:cNvPicPr preferRelativeResize="0"/>
            <p:nvPr/>
          </p:nvPicPr>
          <p:blipFill rotWithShape="1">
            <a:blip r:embed="rId36">
              <a:alphaModFix/>
            </a:blip>
            <a:srcRect b="0" l="0" r="0" t="0"/>
            <a:stretch/>
          </p:blipFill>
          <p:spPr>
            <a:xfrm>
              <a:off x="1290827" y="3113531"/>
              <a:ext cx="1025652" cy="679703"/>
            </a:xfrm>
            <a:prstGeom prst="rect">
              <a:avLst/>
            </a:prstGeom>
            <a:noFill/>
            <a:ln>
              <a:noFill/>
            </a:ln>
          </p:spPr>
        </p:pic>
        <p:pic>
          <p:nvPicPr>
            <p:cNvPr id="744" name="Google Shape;744;p26"/>
            <p:cNvPicPr preferRelativeResize="0"/>
            <p:nvPr/>
          </p:nvPicPr>
          <p:blipFill rotWithShape="1">
            <a:blip r:embed="rId37">
              <a:alphaModFix/>
            </a:blip>
            <a:srcRect b="0" l="0" r="0" t="0"/>
            <a:stretch/>
          </p:blipFill>
          <p:spPr>
            <a:xfrm>
              <a:off x="2061972" y="3113531"/>
              <a:ext cx="592836" cy="679703"/>
            </a:xfrm>
            <a:prstGeom prst="rect">
              <a:avLst/>
            </a:prstGeom>
            <a:noFill/>
            <a:ln>
              <a:noFill/>
            </a:ln>
          </p:spPr>
        </p:pic>
        <p:pic>
          <p:nvPicPr>
            <p:cNvPr id="745" name="Google Shape;745;p26"/>
            <p:cNvPicPr preferRelativeResize="0"/>
            <p:nvPr/>
          </p:nvPicPr>
          <p:blipFill rotWithShape="1">
            <a:blip r:embed="rId38">
              <a:alphaModFix/>
            </a:blip>
            <a:srcRect b="0" l="0" r="0" t="0"/>
            <a:stretch/>
          </p:blipFill>
          <p:spPr>
            <a:xfrm>
              <a:off x="2400300" y="3113531"/>
              <a:ext cx="1447800" cy="679703"/>
            </a:xfrm>
            <a:prstGeom prst="rect">
              <a:avLst/>
            </a:prstGeom>
            <a:noFill/>
            <a:ln>
              <a:noFill/>
            </a:ln>
          </p:spPr>
        </p:pic>
        <p:pic>
          <p:nvPicPr>
            <p:cNvPr id="746" name="Google Shape;746;p26"/>
            <p:cNvPicPr preferRelativeResize="0"/>
            <p:nvPr/>
          </p:nvPicPr>
          <p:blipFill rotWithShape="1">
            <a:blip r:embed="rId39">
              <a:alphaModFix/>
            </a:blip>
            <a:srcRect b="0" l="0" r="0" t="0"/>
            <a:stretch/>
          </p:blipFill>
          <p:spPr>
            <a:xfrm>
              <a:off x="3593592" y="3113531"/>
              <a:ext cx="2523743" cy="679703"/>
            </a:xfrm>
            <a:prstGeom prst="rect">
              <a:avLst/>
            </a:prstGeom>
            <a:noFill/>
            <a:ln>
              <a:noFill/>
            </a:ln>
          </p:spPr>
        </p:pic>
        <p:pic>
          <p:nvPicPr>
            <p:cNvPr id="747" name="Google Shape;747;p26"/>
            <p:cNvPicPr preferRelativeResize="0"/>
            <p:nvPr/>
          </p:nvPicPr>
          <p:blipFill rotWithShape="1">
            <a:blip r:embed="rId40">
              <a:alphaModFix/>
            </a:blip>
            <a:srcRect b="0" l="0" r="0" t="0"/>
            <a:stretch/>
          </p:blipFill>
          <p:spPr>
            <a:xfrm>
              <a:off x="5861303" y="3113531"/>
              <a:ext cx="1658111" cy="679703"/>
            </a:xfrm>
            <a:prstGeom prst="rect">
              <a:avLst/>
            </a:prstGeom>
            <a:noFill/>
            <a:ln>
              <a:noFill/>
            </a:ln>
          </p:spPr>
        </p:pic>
        <p:pic>
          <p:nvPicPr>
            <p:cNvPr id="748" name="Google Shape;748;p26"/>
            <p:cNvPicPr preferRelativeResize="0"/>
            <p:nvPr/>
          </p:nvPicPr>
          <p:blipFill rotWithShape="1">
            <a:blip r:embed="rId41">
              <a:alphaModFix/>
            </a:blip>
            <a:srcRect b="0" l="0" r="0" t="0"/>
            <a:stretch/>
          </p:blipFill>
          <p:spPr>
            <a:xfrm>
              <a:off x="7264908" y="3113531"/>
              <a:ext cx="659892" cy="679703"/>
            </a:xfrm>
            <a:prstGeom prst="rect">
              <a:avLst/>
            </a:prstGeom>
            <a:noFill/>
            <a:ln>
              <a:noFill/>
            </a:ln>
          </p:spPr>
        </p:pic>
        <p:pic>
          <p:nvPicPr>
            <p:cNvPr id="749" name="Google Shape;749;p26"/>
            <p:cNvPicPr preferRelativeResize="0"/>
            <p:nvPr/>
          </p:nvPicPr>
          <p:blipFill rotWithShape="1">
            <a:blip r:embed="rId42">
              <a:alphaModFix/>
            </a:blip>
            <a:srcRect b="0" l="0" r="0" t="0"/>
            <a:stretch/>
          </p:blipFill>
          <p:spPr>
            <a:xfrm>
              <a:off x="7670291" y="3113531"/>
              <a:ext cx="1801368" cy="679703"/>
            </a:xfrm>
            <a:prstGeom prst="rect">
              <a:avLst/>
            </a:prstGeom>
            <a:noFill/>
            <a:ln>
              <a:noFill/>
            </a:ln>
          </p:spPr>
        </p:pic>
        <p:pic>
          <p:nvPicPr>
            <p:cNvPr id="750" name="Google Shape;750;p26"/>
            <p:cNvPicPr preferRelativeResize="0"/>
            <p:nvPr/>
          </p:nvPicPr>
          <p:blipFill rotWithShape="1">
            <a:blip r:embed="rId43">
              <a:alphaModFix/>
            </a:blip>
            <a:srcRect b="0" l="0" r="0" t="0"/>
            <a:stretch/>
          </p:blipFill>
          <p:spPr>
            <a:xfrm>
              <a:off x="9217151" y="3113531"/>
              <a:ext cx="1406652" cy="679703"/>
            </a:xfrm>
            <a:prstGeom prst="rect">
              <a:avLst/>
            </a:prstGeom>
            <a:noFill/>
            <a:ln>
              <a:noFill/>
            </a:ln>
          </p:spPr>
        </p:pic>
        <p:pic>
          <p:nvPicPr>
            <p:cNvPr id="751" name="Google Shape;751;p26"/>
            <p:cNvPicPr preferRelativeResize="0"/>
            <p:nvPr/>
          </p:nvPicPr>
          <p:blipFill rotWithShape="1">
            <a:blip r:embed="rId44">
              <a:alphaModFix/>
            </a:blip>
            <a:srcRect b="0" l="0" r="0" t="0"/>
            <a:stretch/>
          </p:blipFill>
          <p:spPr>
            <a:xfrm>
              <a:off x="10369296" y="3113531"/>
              <a:ext cx="896111" cy="679703"/>
            </a:xfrm>
            <a:prstGeom prst="rect">
              <a:avLst/>
            </a:prstGeom>
            <a:noFill/>
            <a:ln>
              <a:noFill/>
            </a:ln>
          </p:spPr>
        </p:pic>
        <p:pic>
          <p:nvPicPr>
            <p:cNvPr id="752" name="Google Shape;752;p26"/>
            <p:cNvPicPr preferRelativeResize="0"/>
            <p:nvPr/>
          </p:nvPicPr>
          <p:blipFill rotWithShape="1">
            <a:blip r:embed="rId45">
              <a:alphaModFix/>
            </a:blip>
            <a:srcRect b="0" l="0" r="0" t="0"/>
            <a:stretch/>
          </p:blipFill>
          <p:spPr>
            <a:xfrm>
              <a:off x="11012424" y="3113531"/>
              <a:ext cx="1150620" cy="679703"/>
            </a:xfrm>
            <a:prstGeom prst="rect">
              <a:avLst/>
            </a:prstGeom>
            <a:noFill/>
            <a:ln>
              <a:noFill/>
            </a:ln>
          </p:spPr>
        </p:pic>
        <p:pic>
          <p:nvPicPr>
            <p:cNvPr id="753" name="Google Shape;753;p26"/>
            <p:cNvPicPr preferRelativeResize="0"/>
            <p:nvPr/>
          </p:nvPicPr>
          <p:blipFill rotWithShape="1">
            <a:blip r:embed="rId46">
              <a:alphaModFix/>
            </a:blip>
            <a:srcRect b="0" l="0" r="0" t="0"/>
            <a:stretch/>
          </p:blipFill>
          <p:spPr>
            <a:xfrm>
              <a:off x="428244" y="3662172"/>
              <a:ext cx="1633727" cy="679704"/>
            </a:xfrm>
            <a:prstGeom prst="rect">
              <a:avLst/>
            </a:prstGeom>
            <a:noFill/>
            <a:ln>
              <a:noFill/>
            </a:ln>
          </p:spPr>
        </p:pic>
        <p:pic>
          <p:nvPicPr>
            <p:cNvPr id="754" name="Google Shape;754;p26"/>
            <p:cNvPicPr preferRelativeResize="0"/>
            <p:nvPr/>
          </p:nvPicPr>
          <p:blipFill rotWithShape="1">
            <a:blip r:embed="rId47">
              <a:alphaModFix/>
            </a:blip>
            <a:srcRect b="0" l="0" r="0" t="0"/>
            <a:stretch/>
          </p:blipFill>
          <p:spPr>
            <a:xfrm>
              <a:off x="1819655" y="3662172"/>
              <a:ext cx="1658112" cy="679704"/>
            </a:xfrm>
            <a:prstGeom prst="rect">
              <a:avLst/>
            </a:prstGeom>
            <a:noFill/>
            <a:ln>
              <a:noFill/>
            </a:ln>
          </p:spPr>
        </p:pic>
        <p:pic>
          <p:nvPicPr>
            <p:cNvPr id="755" name="Google Shape;755;p26"/>
            <p:cNvPicPr preferRelativeResize="0"/>
            <p:nvPr/>
          </p:nvPicPr>
          <p:blipFill rotWithShape="1">
            <a:blip r:embed="rId48">
              <a:alphaModFix/>
            </a:blip>
            <a:srcRect b="0" l="0" r="0" t="0"/>
            <a:stretch/>
          </p:blipFill>
          <p:spPr>
            <a:xfrm>
              <a:off x="3235451" y="3662172"/>
              <a:ext cx="981455" cy="679704"/>
            </a:xfrm>
            <a:prstGeom prst="rect">
              <a:avLst/>
            </a:prstGeom>
            <a:noFill/>
            <a:ln>
              <a:noFill/>
            </a:ln>
          </p:spPr>
        </p:pic>
        <p:pic>
          <p:nvPicPr>
            <p:cNvPr id="756" name="Google Shape;756;p26"/>
            <p:cNvPicPr preferRelativeResize="0"/>
            <p:nvPr/>
          </p:nvPicPr>
          <p:blipFill rotWithShape="1">
            <a:blip r:embed="rId13">
              <a:alphaModFix/>
            </a:blip>
            <a:srcRect b="0" l="0" r="0" t="0"/>
            <a:stretch/>
          </p:blipFill>
          <p:spPr>
            <a:xfrm>
              <a:off x="3974591" y="3662172"/>
              <a:ext cx="812291" cy="679704"/>
            </a:xfrm>
            <a:prstGeom prst="rect">
              <a:avLst/>
            </a:prstGeom>
            <a:noFill/>
            <a:ln>
              <a:noFill/>
            </a:ln>
          </p:spPr>
        </p:pic>
        <p:pic>
          <p:nvPicPr>
            <p:cNvPr id="757" name="Google Shape;757;p26"/>
            <p:cNvPicPr preferRelativeResize="0"/>
            <p:nvPr/>
          </p:nvPicPr>
          <p:blipFill rotWithShape="1">
            <a:blip r:embed="rId49">
              <a:alphaModFix/>
            </a:blip>
            <a:srcRect b="0" l="0" r="0" t="0"/>
            <a:stretch/>
          </p:blipFill>
          <p:spPr>
            <a:xfrm>
              <a:off x="4544567" y="3662172"/>
              <a:ext cx="1487424" cy="679704"/>
            </a:xfrm>
            <a:prstGeom prst="rect">
              <a:avLst/>
            </a:prstGeom>
            <a:noFill/>
            <a:ln>
              <a:noFill/>
            </a:ln>
          </p:spPr>
        </p:pic>
        <p:pic>
          <p:nvPicPr>
            <p:cNvPr id="758" name="Google Shape;758;p26"/>
            <p:cNvPicPr preferRelativeResize="0"/>
            <p:nvPr/>
          </p:nvPicPr>
          <p:blipFill rotWithShape="1">
            <a:blip r:embed="rId50">
              <a:alphaModFix/>
            </a:blip>
            <a:srcRect b="0" l="0" r="0" t="0"/>
            <a:stretch/>
          </p:blipFill>
          <p:spPr>
            <a:xfrm>
              <a:off x="5789676" y="3662172"/>
              <a:ext cx="1330452" cy="679704"/>
            </a:xfrm>
            <a:prstGeom prst="rect">
              <a:avLst/>
            </a:prstGeom>
            <a:noFill/>
            <a:ln>
              <a:noFill/>
            </a:ln>
          </p:spPr>
        </p:pic>
        <p:pic>
          <p:nvPicPr>
            <p:cNvPr id="759" name="Google Shape;759;p26"/>
            <p:cNvPicPr preferRelativeResize="0"/>
            <p:nvPr/>
          </p:nvPicPr>
          <p:blipFill rotWithShape="1">
            <a:blip r:embed="rId44">
              <a:alphaModFix/>
            </a:blip>
            <a:srcRect b="0" l="0" r="0" t="0"/>
            <a:stretch/>
          </p:blipFill>
          <p:spPr>
            <a:xfrm>
              <a:off x="6877811" y="3662172"/>
              <a:ext cx="896111" cy="679704"/>
            </a:xfrm>
            <a:prstGeom prst="rect">
              <a:avLst/>
            </a:prstGeom>
            <a:noFill/>
            <a:ln>
              <a:noFill/>
            </a:ln>
          </p:spPr>
        </p:pic>
        <p:pic>
          <p:nvPicPr>
            <p:cNvPr id="760" name="Google Shape;760;p26"/>
            <p:cNvPicPr preferRelativeResize="0"/>
            <p:nvPr/>
          </p:nvPicPr>
          <p:blipFill rotWithShape="1">
            <a:blip r:embed="rId51">
              <a:alphaModFix/>
            </a:blip>
            <a:srcRect b="0" l="0" r="0" t="0"/>
            <a:stretch/>
          </p:blipFill>
          <p:spPr>
            <a:xfrm>
              <a:off x="7531608" y="3662172"/>
              <a:ext cx="1423416" cy="679704"/>
            </a:xfrm>
            <a:prstGeom prst="rect">
              <a:avLst/>
            </a:prstGeom>
            <a:noFill/>
            <a:ln>
              <a:noFill/>
            </a:ln>
          </p:spPr>
        </p:pic>
        <p:pic>
          <p:nvPicPr>
            <p:cNvPr id="761" name="Google Shape;761;p26"/>
            <p:cNvPicPr preferRelativeResize="0"/>
            <p:nvPr/>
          </p:nvPicPr>
          <p:blipFill rotWithShape="1">
            <a:blip r:embed="rId52">
              <a:alphaModFix/>
            </a:blip>
            <a:srcRect b="0" l="0" r="0" t="0"/>
            <a:stretch/>
          </p:blipFill>
          <p:spPr>
            <a:xfrm>
              <a:off x="8712708" y="3662172"/>
              <a:ext cx="1219200" cy="679704"/>
            </a:xfrm>
            <a:prstGeom prst="rect">
              <a:avLst/>
            </a:prstGeom>
            <a:noFill/>
            <a:ln>
              <a:noFill/>
            </a:ln>
          </p:spPr>
        </p:pic>
        <p:pic>
          <p:nvPicPr>
            <p:cNvPr id="762" name="Google Shape;762;p26"/>
            <p:cNvPicPr preferRelativeResize="0"/>
            <p:nvPr/>
          </p:nvPicPr>
          <p:blipFill rotWithShape="1">
            <a:blip r:embed="rId53">
              <a:alphaModFix/>
            </a:blip>
            <a:srcRect b="0" l="0" r="0" t="0"/>
            <a:stretch/>
          </p:blipFill>
          <p:spPr>
            <a:xfrm>
              <a:off x="9689591" y="3662172"/>
              <a:ext cx="1524000" cy="679704"/>
            </a:xfrm>
            <a:prstGeom prst="rect">
              <a:avLst/>
            </a:prstGeom>
            <a:noFill/>
            <a:ln>
              <a:noFill/>
            </a:ln>
          </p:spPr>
        </p:pic>
        <p:pic>
          <p:nvPicPr>
            <p:cNvPr id="763" name="Google Shape;763;p26"/>
            <p:cNvPicPr preferRelativeResize="0"/>
            <p:nvPr/>
          </p:nvPicPr>
          <p:blipFill rotWithShape="1">
            <a:blip r:embed="rId54">
              <a:alphaModFix/>
            </a:blip>
            <a:srcRect b="0" l="0" r="0" t="0"/>
            <a:stretch/>
          </p:blipFill>
          <p:spPr>
            <a:xfrm>
              <a:off x="10971275" y="3662172"/>
              <a:ext cx="1115568" cy="679704"/>
            </a:xfrm>
            <a:prstGeom prst="rect">
              <a:avLst/>
            </a:prstGeom>
            <a:noFill/>
            <a:ln>
              <a:noFill/>
            </a:ln>
          </p:spPr>
        </p:pic>
        <p:pic>
          <p:nvPicPr>
            <p:cNvPr id="764" name="Google Shape;764;p26"/>
            <p:cNvPicPr preferRelativeResize="0"/>
            <p:nvPr/>
          </p:nvPicPr>
          <p:blipFill rotWithShape="1">
            <a:blip r:embed="rId28">
              <a:alphaModFix/>
            </a:blip>
            <a:srcRect b="0" l="0" r="0" t="0"/>
            <a:stretch/>
          </p:blipFill>
          <p:spPr>
            <a:xfrm>
              <a:off x="11681460" y="3662172"/>
              <a:ext cx="481583" cy="679704"/>
            </a:xfrm>
            <a:prstGeom prst="rect">
              <a:avLst/>
            </a:prstGeom>
            <a:noFill/>
            <a:ln>
              <a:noFill/>
            </a:ln>
          </p:spPr>
        </p:pic>
        <p:pic>
          <p:nvPicPr>
            <p:cNvPr id="765" name="Google Shape;765;p26"/>
            <p:cNvPicPr preferRelativeResize="0"/>
            <p:nvPr/>
          </p:nvPicPr>
          <p:blipFill rotWithShape="1">
            <a:blip r:embed="rId55">
              <a:alphaModFix/>
            </a:blip>
            <a:srcRect b="0" l="0" r="0" t="0"/>
            <a:stretch/>
          </p:blipFill>
          <p:spPr>
            <a:xfrm>
              <a:off x="428244" y="4210811"/>
              <a:ext cx="1293876" cy="679704"/>
            </a:xfrm>
            <a:prstGeom prst="rect">
              <a:avLst/>
            </a:prstGeom>
            <a:noFill/>
            <a:ln>
              <a:noFill/>
            </a:ln>
          </p:spPr>
        </p:pic>
        <p:pic>
          <p:nvPicPr>
            <p:cNvPr id="766" name="Google Shape;766;p26"/>
            <p:cNvPicPr preferRelativeResize="0"/>
            <p:nvPr/>
          </p:nvPicPr>
          <p:blipFill rotWithShape="1">
            <a:blip r:embed="rId56">
              <a:alphaModFix/>
            </a:blip>
            <a:srcRect b="0" l="0" r="0" t="0"/>
            <a:stretch/>
          </p:blipFill>
          <p:spPr>
            <a:xfrm>
              <a:off x="1426463" y="4210811"/>
              <a:ext cx="1098803" cy="679704"/>
            </a:xfrm>
            <a:prstGeom prst="rect">
              <a:avLst/>
            </a:prstGeom>
            <a:noFill/>
            <a:ln>
              <a:noFill/>
            </a:ln>
          </p:spPr>
        </p:pic>
        <p:pic>
          <p:nvPicPr>
            <p:cNvPr id="767" name="Google Shape;767;p26"/>
            <p:cNvPicPr preferRelativeResize="0"/>
            <p:nvPr/>
          </p:nvPicPr>
          <p:blipFill rotWithShape="1">
            <a:blip r:embed="rId57">
              <a:alphaModFix/>
            </a:blip>
            <a:srcRect b="0" l="0" r="0" t="0"/>
            <a:stretch/>
          </p:blipFill>
          <p:spPr>
            <a:xfrm>
              <a:off x="2229611" y="4210811"/>
              <a:ext cx="1792224" cy="679704"/>
            </a:xfrm>
            <a:prstGeom prst="rect">
              <a:avLst/>
            </a:prstGeom>
            <a:noFill/>
            <a:ln>
              <a:noFill/>
            </a:ln>
          </p:spPr>
        </p:pic>
        <p:pic>
          <p:nvPicPr>
            <p:cNvPr id="768" name="Google Shape;768;p26"/>
            <p:cNvPicPr preferRelativeResize="0"/>
            <p:nvPr/>
          </p:nvPicPr>
          <p:blipFill rotWithShape="1">
            <a:blip r:embed="rId58">
              <a:alphaModFix/>
            </a:blip>
            <a:srcRect b="0" l="0" r="0" t="0"/>
            <a:stretch/>
          </p:blipFill>
          <p:spPr>
            <a:xfrm>
              <a:off x="3726179" y="4210811"/>
              <a:ext cx="1050036" cy="679704"/>
            </a:xfrm>
            <a:prstGeom prst="rect">
              <a:avLst/>
            </a:prstGeom>
            <a:noFill/>
            <a:ln>
              <a:noFill/>
            </a:ln>
          </p:spPr>
        </p:pic>
        <p:pic>
          <p:nvPicPr>
            <p:cNvPr id="769" name="Google Shape;769;p26"/>
            <p:cNvPicPr preferRelativeResize="0"/>
            <p:nvPr/>
          </p:nvPicPr>
          <p:blipFill rotWithShape="1">
            <a:blip r:embed="rId59">
              <a:alphaModFix/>
            </a:blip>
            <a:srcRect b="0" l="0" r="0" t="0"/>
            <a:stretch/>
          </p:blipFill>
          <p:spPr>
            <a:xfrm>
              <a:off x="4480559" y="4210811"/>
              <a:ext cx="864108" cy="679704"/>
            </a:xfrm>
            <a:prstGeom prst="rect">
              <a:avLst/>
            </a:prstGeom>
            <a:noFill/>
            <a:ln>
              <a:noFill/>
            </a:ln>
          </p:spPr>
        </p:pic>
        <p:pic>
          <p:nvPicPr>
            <p:cNvPr id="770" name="Google Shape;770;p26"/>
            <p:cNvPicPr preferRelativeResize="0"/>
            <p:nvPr/>
          </p:nvPicPr>
          <p:blipFill rotWithShape="1">
            <a:blip r:embed="rId60">
              <a:alphaModFix/>
            </a:blip>
            <a:srcRect b="0" l="0" r="0" t="0"/>
            <a:stretch/>
          </p:blipFill>
          <p:spPr>
            <a:xfrm>
              <a:off x="5047488" y="4210811"/>
              <a:ext cx="1234439" cy="679704"/>
            </a:xfrm>
            <a:prstGeom prst="rect">
              <a:avLst/>
            </a:prstGeom>
            <a:noFill/>
            <a:ln>
              <a:noFill/>
            </a:ln>
          </p:spPr>
        </p:pic>
        <p:pic>
          <p:nvPicPr>
            <p:cNvPr id="771" name="Google Shape;771;p26"/>
            <p:cNvPicPr preferRelativeResize="0"/>
            <p:nvPr/>
          </p:nvPicPr>
          <p:blipFill rotWithShape="1">
            <a:blip r:embed="rId61">
              <a:alphaModFix/>
            </a:blip>
            <a:srcRect b="0" l="0" r="0" t="0"/>
            <a:stretch/>
          </p:blipFill>
          <p:spPr>
            <a:xfrm>
              <a:off x="5986272" y="4210811"/>
              <a:ext cx="557783" cy="679704"/>
            </a:xfrm>
            <a:prstGeom prst="rect">
              <a:avLst/>
            </a:prstGeom>
            <a:noFill/>
            <a:ln>
              <a:noFill/>
            </a:ln>
          </p:spPr>
        </p:pic>
        <p:pic>
          <p:nvPicPr>
            <p:cNvPr id="772" name="Google Shape;772;p26"/>
            <p:cNvPicPr preferRelativeResize="0"/>
            <p:nvPr/>
          </p:nvPicPr>
          <p:blipFill rotWithShape="1">
            <a:blip r:embed="rId62">
              <a:alphaModFix/>
            </a:blip>
            <a:srcRect b="0" l="0" r="0" t="0"/>
            <a:stretch/>
          </p:blipFill>
          <p:spPr>
            <a:xfrm>
              <a:off x="6248400" y="4210811"/>
              <a:ext cx="1321307" cy="679704"/>
            </a:xfrm>
            <a:prstGeom prst="rect">
              <a:avLst/>
            </a:prstGeom>
            <a:noFill/>
            <a:ln>
              <a:noFill/>
            </a:ln>
          </p:spPr>
        </p:pic>
        <p:pic>
          <p:nvPicPr>
            <p:cNvPr id="773" name="Google Shape;773;p26"/>
            <p:cNvPicPr preferRelativeResize="0"/>
            <p:nvPr/>
          </p:nvPicPr>
          <p:blipFill rotWithShape="1">
            <a:blip r:embed="rId63">
              <a:alphaModFix/>
            </a:blip>
            <a:srcRect b="0" l="0" r="0" t="0"/>
            <a:stretch/>
          </p:blipFill>
          <p:spPr>
            <a:xfrm>
              <a:off x="7274051" y="4210811"/>
              <a:ext cx="1644396" cy="679704"/>
            </a:xfrm>
            <a:prstGeom prst="rect">
              <a:avLst/>
            </a:prstGeom>
            <a:noFill/>
            <a:ln>
              <a:noFill/>
            </a:ln>
          </p:spPr>
        </p:pic>
        <p:pic>
          <p:nvPicPr>
            <p:cNvPr id="774" name="Google Shape;774;p26"/>
            <p:cNvPicPr preferRelativeResize="0"/>
            <p:nvPr/>
          </p:nvPicPr>
          <p:blipFill rotWithShape="1">
            <a:blip r:embed="rId15">
              <a:alphaModFix/>
            </a:blip>
            <a:srcRect b="0" l="0" r="0" t="0"/>
            <a:stretch/>
          </p:blipFill>
          <p:spPr>
            <a:xfrm>
              <a:off x="8622791" y="4210811"/>
              <a:ext cx="659892" cy="679704"/>
            </a:xfrm>
            <a:prstGeom prst="rect">
              <a:avLst/>
            </a:prstGeom>
            <a:noFill/>
            <a:ln>
              <a:noFill/>
            </a:ln>
          </p:spPr>
        </p:pic>
        <p:pic>
          <p:nvPicPr>
            <p:cNvPr id="775" name="Google Shape;775;p26"/>
            <p:cNvPicPr preferRelativeResize="0"/>
            <p:nvPr/>
          </p:nvPicPr>
          <p:blipFill rotWithShape="1">
            <a:blip r:embed="rId64">
              <a:alphaModFix/>
            </a:blip>
            <a:srcRect b="0" l="0" r="0" t="0"/>
            <a:stretch/>
          </p:blipFill>
          <p:spPr>
            <a:xfrm>
              <a:off x="8987027" y="4210811"/>
              <a:ext cx="1557527" cy="679704"/>
            </a:xfrm>
            <a:prstGeom prst="rect">
              <a:avLst/>
            </a:prstGeom>
            <a:noFill/>
            <a:ln>
              <a:noFill/>
            </a:ln>
          </p:spPr>
        </p:pic>
        <p:pic>
          <p:nvPicPr>
            <p:cNvPr id="776" name="Google Shape;776;p26"/>
            <p:cNvPicPr preferRelativeResize="0"/>
            <p:nvPr/>
          </p:nvPicPr>
          <p:blipFill rotWithShape="1">
            <a:blip r:embed="rId32">
              <a:alphaModFix/>
            </a:blip>
            <a:srcRect b="0" l="0" r="0" t="0"/>
            <a:stretch/>
          </p:blipFill>
          <p:spPr>
            <a:xfrm>
              <a:off x="10248900" y="4210811"/>
              <a:ext cx="931163" cy="679704"/>
            </a:xfrm>
            <a:prstGeom prst="rect">
              <a:avLst/>
            </a:prstGeom>
            <a:noFill/>
            <a:ln>
              <a:noFill/>
            </a:ln>
          </p:spPr>
        </p:pic>
        <p:pic>
          <p:nvPicPr>
            <p:cNvPr id="777" name="Google Shape;777;p26"/>
            <p:cNvPicPr preferRelativeResize="0"/>
            <p:nvPr/>
          </p:nvPicPr>
          <p:blipFill rotWithShape="1">
            <a:blip r:embed="rId65">
              <a:alphaModFix/>
            </a:blip>
            <a:srcRect b="0" l="0" r="0" t="0"/>
            <a:stretch/>
          </p:blipFill>
          <p:spPr>
            <a:xfrm>
              <a:off x="10885932" y="4210811"/>
              <a:ext cx="862583" cy="679704"/>
            </a:xfrm>
            <a:prstGeom prst="rect">
              <a:avLst/>
            </a:prstGeom>
            <a:noFill/>
            <a:ln>
              <a:noFill/>
            </a:ln>
          </p:spPr>
        </p:pic>
        <p:pic>
          <p:nvPicPr>
            <p:cNvPr id="778" name="Google Shape;778;p26"/>
            <p:cNvPicPr preferRelativeResize="0"/>
            <p:nvPr/>
          </p:nvPicPr>
          <p:blipFill rotWithShape="1">
            <a:blip r:embed="rId66">
              <a:alphaModFix/>
            </a:blip>
            <a:srcRect b="0" l="0" r="0" t="0"/>
            <a:stretch/>
          </p:blipFill>
          <p:spPr>
            <a:xfrm>
              <a:off x="11452860" y="4210811"/>
              <a:ext cx="710183" cy="679704"/>
            </a:xfrm>
            <a:prstGeom prst="rect">
              <a:avLst/>
            </a:prstGeom>
            <a:noFill/>
            <a:ln>
              <a:noFill/>
            </a:ln>
          </p:spPr>
        </p:pic>
        <p:pic>
          <p:nvPicPr>
            <p:cNvPr id="779" name="Google Shape;779;p26"/>
            <p:cNvPicPr preferRelativeResize="0"/>
            <p:nvPr/>
          </p:nvPicPr>
          <p:blipFill rotWithShape="1">
            <a:blip r:embed="rId67">
              <a:alphaModFix/>
            </a:blip>
            <a:srcRect b="0" l="0" r="0" t="0"/>
            <a:stretch/>
          </p:blipFill>
          <p:spPr>
            <a:xfrm>
              <a:off x="428244" y="4759451"/>
              <a:ext cx="1249680" cy="679704"/>
            </a:xfrm>
            <a:prstGeom prst="rect">
              <a:avLst/>
            </a:prstGeom>
            <a:noFill/>
            <a:ln>
              <a:noFill/>
            </a:ln>
          </p:spPr>
        </p:pic>
        <p:pic>
          <p:nvPicPr>
            <p:cNvPr id="780" name="Google Shape;780;p26"/>
            <p:cNvPicPr preferRelativeResize="0"/>
            <p:nvPr/>
          </p:nvPicPr>
          <p:blipFill rotWithShape="1">
            <a:blip r:embed="rId68">
              <a:alphaModFix/>
            </a:blip>
            <a:srcRect b="0" l="0" r="0" t="0"/>
            <a:stretch/>
          </p:blipFill>
          <p:spPr>
            <a:xfrm>
              <a:off x="1351788" y="4759451"/>
              <a:ext cx="998219" cy="679704"/>
            </a:xfrm>
            <a:prstGeom prst="rect">
              <a:avLst/>
            </a:prstGeom>
            <a:noFill/>
            <a:ln>
              <a:noFill/>
            </a:ln>
          </p:spPr>
        </p:pic>
        <p:pic>
          <p:nvPicPr>
            <p:cNvPr id="781" name="Google Shape;781;p26"/>
            <p:cNvPicPr preferRelativeResize="0"/>
            <p:nvPr/>
          </p:nvPicPr>
          <p:blipFill rotWithShape="1">
            <a:blip r:embed="rId16">
              <a:alphaModFix/>
            </a:blip>
            <a:srcRect b="0" l="0" r="0" t="0"/>
            <a:stretch/>
          </p:blipFill>
          <p:spPr>
            <a:xfrm>
              <a:off x="2020824" y="4759451"/>
              <a:ext cx="1100327" cy="679704"/>
            </a:xfrm>
            <a:prstGeom prst="rect">
              <a:avLst/>
            </a:prstGeom>
            <a:noFill/>
            <a:ln>
              <a:noFill/>
            </a:ln>
          </p:spPr>
        </p:pic>
        <p:pic>
          <p:nvPicPr>
            <p:cNvPr id="782" name="Google Shape;782;p26"/>
            <p:cNvPicPr preferRelativeResize="0"/>
            <p:nvPr/>
          </p:nvPicPr>
          <p:blipFill rotWithShape="1">
            <a:blip r:embed="rId69">
              <a:alphaModFix/>
            </a:blip>
            <a:srcRect b="0" l="0" r="0" t="0"/>
            <a:stretch/>
          </p:blipFill>
          <p:spPr>
            <a:xfrm>
              <a:off x="2790444" y="4759451"/>
              <a:ext cx="1185671" cy="679704"/>
            </a:xfrm>
            <a:prstGeom prst="rect">
              <a:avLst/>
            </a:prstGeom>
            <a:noFill/>
            <a:ln>
              <a:noFill/>
            </a:ln>
          </p:spPr>
        </p:pic>
        <p:pic>
          <p:nvPicPr>
            <p:cNvPr id="783" name="Google Shape;783;p26"/>
            <p:cNvPicPr preferRelativeResize="0"/>
            <p:nvPr/>
          </p:nvPicPr>
          <p:blipFill rotWithShape="1">
            <a:blip r:embed="rId28">
              <a:alphaModFix/>
            </a:blip>
            <a:srcRect b="0" l="0" r="0" t="0"/>
            <a:stretch/>
          </p:blipFill>
          <p:spPr>
            <a:xfrm>
              <a:off x="3570732" y="4759451"/>
              <a:ext cx="481584" cy="679704"/>
            </a:xfrm>
            <a:prstGeom prst="rect">
              <a:avLst/>
            </a:prstGeom>
            <a:noFill/>
            <a:ln>
              <a:noFill/>
            </a:ln>
          </p:spPr>
        </p:pic>
      </p:grpSp>
      <p:sp>
        <p:nvSpPr>
          <p:cNvPr id="784" name="Google Shape;784;p26"/>
          <p:cNvSpPr txBox="1"/>
          <p:nvPr/>
        </p:nvSpPr>
        <p:spPr>
          <a:xfrm>
            <a:off x="605434" y="1908810"/>
            <a:ext cx="11363960" cy="3317875"/>
          </a:xfrm>
          <a:prstGeom prst="rect">
            <a:avLst/>
          </a:prstGeom>
          <a:noFill/>
          <a:ln>
            <a:noFill/>
          </a:ln>
        </p:spPr>
        <p:txBody>
          <a:bodyPr anchorCtr="0" anchor="t" bIns="0" lIns="0" spcFirstLastPara="1" rIns="0" wrap="square" tIns="12700">
            <a:spAutoFit/>
          </a:bodyPr>
          <a:lstStyle/>
          <a:p>
            <a:pPr indent="0" lvl="0" marL="12700" marR="5080" rtl="0" algn="just">
              <a:lnSpc>
                <a:spcPct val="150000"/>
              </a:lnSpc>
              <a:spcBef>
                <a:spcPts val="0"/>
              </a:spcBef>
              <a:spcAft>
                <a:spcPts val="0"/>
              </a:spcAft>
              <a:buNone/>
            </a:pPr>
            <a:r>
              <a:rPr b="1" lang="en-US" sz="2400">
                <a:solidFill>
                  <a:srgbClr val="FFFFFF"/>
                </a:solidFill>
                <a:latin typeface="Times New Roman"/>
                <a:ea typeface="Times New Roman"/>
                <a:cs typeface="Times New Roman"/>
                <a:sym typeface="Times New Roman"/>
              </a:rPr>
              <a:t>Good clipping strategy is important in the development of video games in order to  maximize the game's frame rate and visual quality. Despite GPU chips that are faster  every year, it remains computationally expensive to transform, texture, and shade  polygons, especially with the multiple texture and shading passes common today.  Hence, game developers must live within a certain "budget" of polygons that can be  drawn each video frame.</a:t>
            </a:r>
            <a:endParaRPr sz="2400">
              <a:solidFill>
                <a:schemeClr val="dk1"/>
              </a:solidFill>
              <a:latin typeface="Times New Roman"/>
              <a:ea typeface="Times New Roman"/>
              <a:cs typeface="Times New Roman"/>
              <a:sym typeface="Times New Roman"/>
            </a:endParaRPr>
          </a:p>
        </p:txBody>
      </p:sp>
      <p:sp>
        <p:nvSpPr>
          <p:cNvPr id="785" name="Google Shape;785;p26"/>
          <p:cNvSpPr txBox="1"/>
          <p:nvPr/>
        </p:nvSpPr>
        <p:spPr>
          <a:xfrm>
            <a:off x="10754232" y="6333593"/>
            <a:ext cx="229870" cy="177800"/>
          </a:xfrm>
          <a:prstGeom prst="rect">
            <a:avLst/>
          </a:prstGeom>
          <a:noFill/>
          <a:ln>
            <a:noFill/>
          </a:ln>
        </p:spPr>
        <p:txBody>
          <a:bodyPr anchorCtr="0" anchor="t" bIns="0" lIns="0" spcFirstLastPara="1" rIns="0" wrap="square" tIns="0">
            <a:spAutoFit/>
          </a:bodyPr>
          <a:lstStyle/>
          <a:p>
            <a:pPr indent="0" lvl="0" marL="40640" marR="0" rtl="0" algn="l">
              <a:lnSpc>
                <a:spcPct val="102500"/>
              </a:lnSpc>
              <a:spcBef>
                <a:spcPts val="0"/>
              </a:spcBef>
              <a:spcAft>
                <a:spcPts val="0"/>
              </a:spcAft>
              <a:buNone/>
            </a:pPr>
            <a:fld id="{00000000-1234-1234-1234-123412341234}" type="slidenum">
              <a:rPr lang="en-US" sz="1200">
                <a:solidFill>
                  <a:srgbClr val="D24717"/>
                </a:solidFill>
                <a:latin typeface="Arial"/>
                <a:ea typeface="Arial"/>
                <a:cs typeface="Arial"/>
                <a:sym typeface="Arial"/>
              </a:rPr>
              <a:t>‹#›</a:t>
            </a:fld>
            <a:endParaRPr sz="1200">
              <a:solidFill>
                <a:schemeClr val="dk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grpSp>
        <p:nvGrpSpPr>
          <p:cNvPr id="114" name="Google Shape;114;p9"/>
          <p:cNvGrpSpPr/>
          <p:nvPr/>
        </p:nvGrpSpPr>
        <p:grpSpPr>
          <a:xfrm>
            <a:off x="0" y="0"/>
            <a:ext cx="12192000" cy="6857998"/>
            <a:chOff x="0" y="0"/>
            <a:chExt cx="12192000" cy="6857998"/>
          </a:xfrm>
        </p:grpSpPr>
        <p:pic>
          <p:nvPicPr>
            <p:cNvPr id="115" name="Google Shape;115;p9"/>
            <p:cNvPicPr preferRelativeResize="0"/>
            <p:nvPr/>
          </p:nvPicPr>
          <p:blipFill rotWithShape="1">
            <a:blip r:embed="rId3">
              <a:alphaModFix/>
            </a:blip>
            <a:srcRect b="0" l="0" r="0" t="0"/>
            <a:stretch/>
          </p:blipFill>
          <p:spPr>
            <a:xfrm>
              <a:off x="0" y="0"/>
              <a:ext cx="12192000" cy="6857998"/>
            </a:xfrm>
            <a:prstGeom prst="rect">
              <a:avLst/>
            </a:prstGeom>
            <a:noFill/>
            <a:ln>
              <a:noFill/>
            </a:ln>
          </p:spPr>
        </p:pic>
        <p:sp>
          <p:nvSpPr>
            <p:cNvPr id="116" name="Google Shape;116;p9"/>
            <p:cNvSpPr/>
            <p:nvPr/>
          </p:nvSpPr>
          <p:spPr>
            <a:xfrm>
              <a:off x="3493770" y="293115"/>
              <a:ext cx="5910580" cy="910590"/>
            </a:xfrm>
            <a:custGeom>
              <a:rect b="b" l="l" r="r" t="t"/>
              <a:pathLst>
                <a:path extrusionOk="0" h="910590" w="5910580">
                  <a:moveTo>
                    <a:pt x="5788659" y="0"/>
                  </a:moveTo>
                  <a:lnTo>
                    <a:pt x="5788659" y="60705"/>
                  </a:lnTo>
                  <a:lnTo>
                    <a:pt x="60705" y="60705"/>
                  </a:lnTo>
                  <a:lnTo>
                    <a:pt x="37076" y="65456"/>
                  </a:lnTo>
                  <a:lnTo>
                    <a:pt x="17780" y="78422"/>
                  </a:lnTo>
                  <a:lnTo>
                    <a:pt x="4770" y="97674"/>
                  </a:lnTo>
                  <a:lnTo>
                    <a:pt x="0" y="121284"/>
                  </a:lnTo>
                  <a:lnTo>
                    <a:pt x="0" y="849375"/>
                  </a:lnTo>
                  <a:lnTo>
                    <a:pt x="4770" y="873005"/>
                  </a:lnTo>
                  <a:lnTo>
                    <a:pt x="17780" y="892301"/>
                  </a:lnTo>
                  <a:lnTo>
                    <a:pt x="37076" y="905311"/>
                  </a:lnTo>
                  <a:lnTo>
                    <a:pt x="60705" y="910081"/>
                  </a:lnTo>
                  <a:lnTo>
                    <a:pt x="84316" y="905311"/>
                  </a:lnTo>
                  <a:lnTo>
                    <a:pt x="103568" y="892301"/>
                  </a:lnTo>
                  <a:lnTo>
                    <a:pt x="116534" y="873005"/>
                  </a:lnTo>
                  <a:lnTo>
                    <a:pt x="121284" y="849375"/>
                  </a:lnTo>
                  <a:lnTo>
                    <a:pt x="121412" y="788669"/>
                  </a:lnTo>
                  <a:lnTo>
                    <a:pt x="5849365" y="788669"/>
                  </a:lnTo>
                  <a:lnTo>
                    <a:pt x="5872995" y="783919"/>
                  </a:lnTo>
                  <a:lnTo>
                    <a:pt x="5892291" y="770953"/>
                  </a:lnTo>
                  <a:lnTo>
                    <a:pt x="5905301" y="751701"/>
                  </a:lnTo>
                  <a:lnTo>
                    <a:pt x="5910072" y="728090"/>
                  </a:lnTo>
                  <a:lnTo>
                    <a:pt x="5910072" y="181990"/>
                  </a:lnTo>
                  <a:lnTo>
                    <a:pt x="60705" y="181990"/>
                  </a:lnTo>
                  <a:lnTo>
                    <a:pt x="60705" y="121284"/>
                  </a:lnTo>
                  <a:lnTo>
                    <a:pt x="63091" y="109470"/>
                  </a:lnTo>
                  <a:lnTo>
                    <a:pt x="69595" y="99821"/>
                  </a:lnTo>
                  <a:lnTo>
                    <a:pt x="79244" y="93317"/>
                  </a:lnTo>
                  <a:lnTo>
                    <a:pt x="91058" y="90931"/>
                  </a:lnTo>
                  <a:lnTo>
                    <a:pt x="5910072" y="90931"/>
                  </a:lnTo>
                  <a:lnTo>
                    <a:pt x="5910072" y="60578"/>
                  </a:lnTo>
                  <a:lnTo>
                    <a:pt x="5849365" y="60578"/>
                  </a:lnTo>
                  <a:lnTo>
                    <a:pt x="5849365" y="30352"/>
                  </a:lnTo>
                  <a:lnTo>
                    <a:pt x="5819012" y="30352"/>
                  </a:lnTo>
                  <a:lnTo>
                    <a:pt x="5807198" y="27967"/>
                  </a:lnTo>
                  <a:lnTo>
                    <a:pt x="5797550" y="21463"/>
                  </a:lnTo>
                  <a:lnTo>
                    <a:pt x="5791045" y="11814"/>
                  </a:lnTo>
                  <a:lnTo>
                    <a:pt x="5788659" y="0"/>
                  </a:lnTo>
                  <a:close/>
                </a:path>
                <a:path extrusionOk="0" h="910590" w="5910580">
                  <a:moveTo>
                    <a:pt x="5910072" y="90931"/>
                  </a:moveTo>
                  <a:lnTo>
                    <a:pt x="91058" y="90931"/>
                  </a:lnTo>
                  <a:lnTo>
                    <a:pt x="102800" y="93317"/>
                  </a:lnTo>
                  <a:lnTo>
                    <a:pt x="112410" y="99821"/>
                  </a:lnTo>
                  <a:lnTo>
                    <a:pt x="118901" y="109470"/>
                  </a:lnTo>
                  <a:lnTo>
                    <a:pt x="121284" y="121284"/>
                  </a:lnTo>
                  <a:lnTo>
                    <a:pt x="116534" y="144914"/>
                  </a:lnTo>
                  <a:lnTo>
                    <a:pt x="103568" y="164210"/>
                  </a:lnTo>
                  <a:lnTo>
                    <a:pt x="84316" y="177220"/>
                  </a:lnTo>
                  <a:lnTo>
                    <a:pt x="60705" y="181990"/>
                  </a:lnTo>
                  <a:lnTo>
                    <a:pt x="5910072" y="181990"/>
                  </a:lnTo>
                  <a:lnTo>
                    <a:pt x="5910072" y="90931"/>
                  </a:lnTo>
                  <a:close/>
                </a:path>
                <a:path extrusionOk="0" h="910590" w="5910580">
                  <a:moveTo>
                    <a:pt x="5910072" y="0"/>
                  </a:moveTo>
                  <a:lnTo>
                    <a:pt x="5905301" y="23610"/>
                  </a:lnTo>
                  <a:lnTo>
                    <a:pt x="5892292" y="42862"/>
                  </a:lnTo>
                  <a:lnTo>
                    <a:pt x="5872995" y="55828"/>
                  </a:lnTo>
                  <a:lnTo>
                    <a:pt x="5849365" y="60578"/>
                  </a:lnTo>
                  <a:lnTo>
                    <a:pt x="5910072" y="60578"/>
                  </a:lnTo>
                  <a:lnTo>
                    <a:pt x="5910072" y="0"/>
                  </a:lnTo>
                  <a:close/>
                </a:path>
                <a:path extrusionOk="0" h="910590" w="5910580">
                  <a:moveTo>
                    <a:pt x="5849365" y="0"/>
                  </a:moveTo>
                  <a:lnTo>
                    <a:pt x="5846980" y="11814"/>
                  </a:lnTo>
                  <a:lnTo>
                    <a:pt x="5840476" y="21463"/>
                  </a:lnTo>
                  <a:lnTo>
                    <a:pt x="5830827" y="27967"/>
                  </a:lnTo>
                  <a:lnTo>
                    <a:pt x="5819012" y="30352"/>
                  </a:lnTo>
                  <a:lnTo>
                    <a:pt x="5849365" y="30352"/>
                  </a:lnTo>
                  <a:lnTo>
                    <a:pt x="5849365"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7" name="Google Shape;117;p9"/>
            <p:cNvSpPr/>
            <p:nvPr/>
          </p:nvSpPr>
          <p:spPr>
            <a:xfrm>
              <a:off x="3554476" y="232409"/>
              <a:ext cx="5849620" cy="243204"/>
            </a:xfrm>
            <a:custGeom>
              <a:rect b="b" l="l" r="r" t="t"/>
              <a:pathLst>
                <a:path extrusionOk="0" h="243204" w="5849620">
                  <a:moveTo>
                    <a:pt x="30352" y="151638"/>
                  </a:moveTo>
                  <a:lnTo>
                    <a:pt x="18538" y="154023"/>
                  </a:lnTo>
                  <a:lnTo>
                    <a:pt x="8889" y="160528"/>
                  </a:lnTo>
                  <a:lnTo>
                    <a:pt x="2385" y="170176"/>
                  </a:lnTo>
                  <a:lnTo>
                    <a:pt x="0" y="181991"/>
                  </a:lnTo>
                  <a:lnTo>
                    <a:pt x="0" y="242697"/>
                  </a:lnTo>
                  <a:lnTo>
                    <a:pt x="23610" y="237926"/>
                  </a:lnTo>
                  <a:lnTo>
                    <a:pt x="42862" y="224917"/>
                  </a:lnTo>
                  <a:lnTo>
                    <a:pt x="55828" y="205620"/>
                  </a:lnTo>
                  <a:lnTo>
                    <a:pt x="60578" y="181991"/>
                  </a:lnTo>
                  <a:lnTo>
                    <a:pt x="58195" y="170176"/>
                  </a:lnTo>
                  <a:lnTo>
                    <a:pt x="51704" y="160528"/>
                  </a:lnTo>
                  <a:lnTo>
                    <a:pt x="42094" y="154023"/>
                  </a:lnTo>
                  <a:lnTo>
                    <a:pt x="30352" y="151638"/>
                  </a:lnTo>
                  <a:close/>
                </a:path>
                <a:path extrusionOk="0" h="243204" w="5849620">
                  <a:moveTo>
                    <a:pt x="5849366" y="60706"/>
                  </a:moveTo>
                  <a:lnTo>
                    <a:pt x="5788659" y="60706"/>
                  </a:lnTo>
                  <a:lnTo>
                    <a:pt x="5788659" y="121412"/>
                  </a:lnTo>
                  <a:lnTo>
                    <a:pt x="5812289" y="116641"/>
                  </a:lnTo>
                  <a:lnTo>
                    <a:pt x="5831585" y="103632"/>
                  </a:lnTo>
                  <a:lnTo>
                    <a:pt x="5844595" y="84335"/>
                  </a:lnTo>
                  <a:lnTo>
                    <a:pt x="5849366" y="60706"/>
                  </a:lnTo>
                  <a:close/>
                </a:path>
                <a:path extrusionOk="0" h="243204" w="5849620">
                  <a:moveTo>
                    <a:pt x="5788659" y="0"/>
                  </a:moveTo>
                  <a:lnTo>
                    <a:pt x="5765049" y="4770"/>
                  </a:lnTo>
                  <a:lnTo>
                    <a:pt x="5745797" y="17780"/>
                  </a:lnTo>
                  <a:lnTo>
                    <a:pt x="5732831" y="37076"/>
                  </a:lnTo>
                  <a:lnTo>
                    <a:pt x="5728081" y="60706"/>
                  </a:lnTo>
                  <a:lnTo>
                    <a:pt x="5730446" y="72520"/>
                  </a:lnTo>
                  <a:lnTo>
                    <a:pt x="5736907" y="82169"/>
                  </a:lnTo>
                  <a:lnTo>
                    <a:pt x="5746511" y="88673"/>
                  </a:lnTo>
                  <a:lnTo>
                    <a:pt x="5758307" y="91059"/>
                  </a:lnTo>
                  <a:lnTo>
                    <a:pt x="5770121" y="88673"/>
                  </a:lnTo>
                  <a:lnTo>
                    <a:pt x="5779769" y="82169"/>
                  </a:lnTo>
                  <a:lnTo>
                    <a:pt x="5786274" y="72520"/>
                  </a:lnTo>
                  <a:lnTo>
                    <a:pt x="5788659" y="60706"/>
                  </a:lnTo>
                  <a:lnTo>
                    <a:pt x="5849366" y="60706"/>
                  </a:lnTo>
                  <a:lnTo>
                    <a:pt x="5844595" y="37076"/>
                  </a:lnTo>
                  <a:lnTo>
                    <a:pt x="5831586" y="17780"/>
                  </a:lnTo>
                  <a:lnTo>
                    <a:pt x="5812289" y="4770"/>
                  </a:lnTo>
                  <a:lnTo>
                    <a:pt x="5788659" y="0"/>
                  </a:lnTo>
                  <a:close/>
                </a:path>
              </a:pathLst>
            </a:custGeom>
            <a:solidFill>
              <a:srgbClr val="CDCDCD"/>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8" name="Google Shape;118;p9"/>
            <p:cNvSpPr/>
            <p:nvPr/>
          </p:nvSpPr>
          <p:spPr>
            <a:xfrm>
              <a:off x="3493770" y="232409"/>
              <a:ext cx="5910580" cy="970915"/>
            </a:xfrm>
            <a:custGeom>
              <a:rect b="b" l="l" r="r" t="t"/>
              <a:pathLst>
                <a:path extrusionOk="0" h="970915" w="5910580">
                  <a:moveTo>
                    <a:pt x="0" y="181991"/>
                  </a:moveTo>
                  <a:lnTo>
                    <a:pt x="4770" y="158380"/>
                  </a:lnTo>
                  <a:lnTo>
                    <a:pt x="17780" y="139128"/>
                  </a:lnTo>
                  <a:lnTo>
                    <a:pt x="37076" y="126162"/>
                  </a:lnTo>
                  <a:lnTo>
                    <a:pt x="60705" y="121412"/>
                  </a:lnTo>
                  <a:lnTo>
                    <a:pt x="5788659" y="121412"/>
                  </a:lnTo>
                  <a:lnTo>
                    <a:pt x="5788659" y="60706"/>
                  </a:lnTo>
                  <a:lnTo>
                    <a:pt x="5793430" y="37076"/>
                  </a:lnTo>
                  <a:lnTo>
                    <a:pt x="5806439" y="17779"/>
                  </a:lnTo>
                  <a:lnTo>
                    <a:pt x="5825736" y="4770"/>
                  </a:lnTo>
                  <a:lnTo>
                    <a:pt x="5849365" y="0"/>
                  </a:lnTo>
                  <a:lnTo>
                    <a:pt x="5872995" y="4770"/>
                  </a:lnTo>
                  <a:lnTo>
                    <a:pt x="5892291" y="17780"/>
                  </a:lnTo>
                  <a:lnTo>
                    <a:pt x="5905301" y="37076"/>
                  </a:lnTo>
                  <a:lnTo>
                    <a:pt x="5910072" y="60706"/>
                  </a:lnTo>
                  <a:lnTo>
                    <a:pt x="5910072" y="788797"/>
                  </a:lnTo>
                  <a:lnTo>
                    <a:pt x="5905301" y="812407"/>
                  </a:lnTo>
                  <a:lnTo>
                    <a:pt x="5892292" y="831659"/>
                  </a:lnTo>
                  <a:lnTo>
                    <a:pt x="5872995" y="844625"/>
                  </a:lnTo>
                  <a:lnTo>
                    <a:pt x="5849365" y="849376"/>
                  </a:lnTo>
                  <a:lnTo>
                    <a:pt x="121412" y="849376"/>
                  </a:lnTo>
                  <a:lnTo>
                    <a:pt x="121412" y="910082"/>
                  </a:lnTo>
                  <a:lnTo>
                    <a:pt x="116641" y="933711"/>
                  </a:lnTo>
                  <a:lnTo>
                    <a:pt x="103631" y="953008"/>
                  </a:lnTo>
                  <a:lnTo>
                    <a:pt x="84335" y="966017"/>
                  </a:lnTo>
                  <a:lnTo>
                    <a:pt x="60705" y="970788"/>
                  </a:lnTo>
                  <a:lnTo>
                    <a:pt x="37076" y="966017"/>
                  </a:lnTo>
                  <a:lnTo>
                    <a:pt x="17780" y="953008"/>
                  </a:lnTo>
                  <a:lnTo>
                    <a:pt x="4770" y="933711"/>
                  </a:lnTo>
                  <a:lnTo>
                    <a:pt x="0" y="910082"/>
                  </a:lnTo>
                  <a:lnTo>
                    <a:pt x="0" y="181991"/>
                  </a:lnTo>
                  <a:close/>
                </a:path>
              </a:pathLst>
            </a:custGeom>
            <a:noFill/>
            <a:ln cap="flat" cmpd="sng" w="19800">
              <a:solidFill>
                <a:srgbClr val="FF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pic>
          <p:nvPicPr>
            <p:cNvPr id="119" name="Google Shape;119;p9"/>
            <p:cNvPicPr preferRelativeResize="0"/>
            <p:nvPr/>
          </p:nvPicPr>
          <p:blipFill rotWithShape="1">
            <a:blip r:embed="rId4">
              <a:alphaModFix/>
            </a:blip>
            <a:srcRect b="0" l="0" r="0" t="0"/>
            <a:stretch/>
          </p:blipFill>
          <p:spPr>
            <a:xfrm>
              <a:off x="9272523" y="283209"/>
              <a:ext cx="141224" cy="80517"/>
            </a:xfrm>
            <a:prstGeom prst="rect">
              <a:avLst/>
            </a:prstGeom>
            <a:noFill/>
            <a:ln>
              <a:noFill/>
            </a:ln>
          </p:spPr>
        </p:pic>
        <p:pic>
          <p:nvPicPr>
            <p:cNvPr id="120" name="Google Shape;120;p9"/>
            <p:cNvPicPr preferRelativeResize="0"/>
            <p:nvPr/>
          </p:nvPicPr>
          <p:blipFill rotWithShape="1">
            <a:blip r:embed="rId5">
              <a:alphaModFix/>
            </a:blip>
            <a:srcRect b="0" l="0" r="0" t="0"/>
            <a:stretch/>
          </p:blipFill>
          <p:spPr>
            <a:xfrm>
              <a:off x="3483864" y="374141"/>
              <a:ext cx="141223" cy="110870"/>
            </a:xfrm>
            <a:prstGeom prst="rect">
              <a:avLst/>
            </a:prstGeom>
            <a:noFill/>
            <a:ln>
              <a:noFill/>
            </a:ln>
          </p:spPr>
        </p:pic>
        <p:sp>
          <p:nvSpPr>
            <p:cNvPr id="121" name="Google Shape;121;p9"/>
            <p:cNvSpPr/>
            <p:nvPr/>
          </p:nvSpPr>
          <p:spPr>
            <a:xfrm>
              <a:off x="3615182" y="414401"/>
              <a:ext cx="0" cy="667385"/>
            </a:xfrm>
            <a:custGeom>
              <a:rect b="b" l="l" r="r" t="t"/>
              <a:pathLst>
                <a:path extrusionOk="0" h="667385" w="120000">
                  <a:moveTo>
                    <a:pt x="0" y="0"/>
                  </a:moveTo>
                  <a:lnTo>
                    <a:pt x="0" y="667385"/>
                  </a:lnTo>
                </a:path>
              </a:pathLst>
            </a:custGeom>
            <a:noFill/>
            <a:ln cap="flat" cmpd="sng" w="19800">
              <a:solidFill>
                <a:srgbClr val="FF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pic>
          <p:nvPicPr>
            <p:cNvPr id="122" name="Google Shape;122;p9"/>
            <p:cNvPicPr preferRelativeResize="0"/>
            <p:nvPr/>
          </p:nvPicPr>
          <p:blipFill rotWithShape="1">
            <a:blip r:embed="rId6">
              <a:alphaModFix/>
            </a:blip>
            <a:srcRect b="0" l="0" r="0" t="0"/>
            <a:stretch/>
          </p:blipFill>
          <p:spPr>
            <a:xfrm>
              <a:off x="3474720" y="158495"/>
              <a:ext cx="6045708" cy="1341119"/>
            </a:xfrm>
            <a:prstGeom prst="rect">
              <a:avLst/>
            </a:prstGeom>
            <a:noFill/>
            <a:ln>
              <a:noFill/>
            </a:ln>
          </p:spPr>
        </p:pic>
      </p:grpSp>
      <p:sp>
        <p:nvSpPr>
          <p:cNvPr id="123" name="Google Shape;123;p9"/>
          <p:cNvSpPr txBox="1"/>
          <p:nvPr>
            <p:ph type="title"/>
          </p:nvPr>
        </p:nvSpPr>
        <p:spPr>
          <a:xfrm>
            <a:off x="3839083" y="300990"/>
            <a:ext cx="5298440" cy="75692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Viewing Pipeline</a:t>
            </a:r>
            <a:endParaRPr/>
          </a:p>
        </p:txBody>
      </p:sp>
      <p:sp>
        <p:nvSpPr>
          <p:cNvPr id="124" name="Google Shape;124;p9"/>
          <p:cNvSpPr txBox="1"/>
          <p:nvPr/>
        </p:nvSpPr>
        <p:spPr>
          <a:xfrm>
            <a:off x="318922" y="4083507"/>
            <a:ext cx="5940425" cy="1856105"/>
          </a:xfrm>
          <a:prstGeom prst="rect">
            <a:avLst/>
          </a:prstGeom>
          <a:noFill/>
          <a:ln>
            <a:noFill/>
          </a:ln>
        </p:spPr>
        <p:txBody>
          <a:bodyPr anchorCtr="0" anchor="t" bIns="0" lIns="0" spcFirstLastPara="1" rIns="0" wrap="square" tIns="13325">
            <a:spAutoFit/>
          </a:bodyPr>
          <a:lstStyle/>
          <a:p>
            <a:pPr indent="-287019" lvl="0" marL="299085" marR="0" rtl="0" algn="l">
              <a:lnSpc>
                <a:spcPct val="100000"/>
              </a:lnSpc>
              <a:spcBef>
                <a:spcPts val="0"/>
              </a:spcBef>
              <a:spcAft>
                <a:spcPts val="0"/>
              </a:spcAft>
              <a:buClr>
                <a:srgbClr val="FFC000"/>
              </a:buClr>
              <a:buSzPts val="2000"/>
              <a:buFont typeface="Noto Sans Symbols"/>
              <a:buChar char="❑"/>
            </a:pPr>
            <a:r>
              <a:rPr b="1" lang="en-US" sz="2000">
                <a:solidFill>
                  <a:srgbClr val="FFC000"/>
                </a:solidFill>
                <a:latin typeface="Times New Roman"/>
                <a:ea typeface="Times New Roman"/>
                <a:cs typeface="Times New Roman"/>
                <a:sym typeface="Times New Roman"/>
              </a:rPr>
              <a:t>Window</a:t>
            </a:r>
            <a:endParaRPr sz="2000">
              <a:solidFill>
                <a:schemeClr val="dk1"/>
              </a:solidFill>
              <a:latin typeface="Times New Roman"/>
              <a:ea typeface="Times New Roman"/>
              <a:cs typeface="Times New Roman"/>
              <a:sym typeface="Times New Roman"/>
            </a:endParaRPr>
          </a:p>
          <a:p>
            <a:pPr indent="-180340" lvl="1" marL="649605" marR="0" rtl="0" algn="l">
              <a:lnSpc>
                <a:spcPct val="100000"/>
              </a:lnSpc>
              <a:spcBef>
                <a:spcPts val="0"/>
              </a:spcBef>
              <a:spcAft>
                <a:spcPts val="0"/>
              </a:spcAft>
              <a:buClr>
                <a:srgbClr val="FFFFFF"/>
              </a:buClr>
              <a:buSzPts val="2000"/>
              <a:buFont typeface="Noto Sans Symbols"/>
              <a:buChar char="▪"/>
            </a:pPr>
            <a:r>
              <a:rPr b="0" i="0" lang="en-US" sz="2000" u="none" cap="none" strike="noStrike">
                <a:solidFill>
                  <a:srgbClr val="FFFFFF"/>
                </a:solidFill>
                <a:latin typeface="Times New Roman"/>
                <a:ea typeface="Times New Roman"/>
                <a:cs typeface="Times New Roman"/>
                <a:sym typeface="Times New Roman"/>
              </a:rPr>
              <a:t>a world-coordinate area selected for display</a:t>
            </a:r>
            <a:endParaRPr b="0" i="0" sz="2000" u="none" cap="none" strike="noStrike">
              <a:solidFill>
                <a:schemeClr val="dk1"/>
              </a:solidFill>
              <a:latin typeface="Times New Roman"/>
              <a:ea typeface="Times New Roman"/>
              <a:cs typeface="Times New Roman"/>
              <a:sym typeface="Times New Roman"/>
            </a:endParaRPr>
          </a:p>
          <a:p>
            <a:pPr indent="-180340" lvl="1" marL="649605" marR="0" rtl="0" algn="l">
              <a:lnSpc>
                <a:spcPct val="100000"/>
              </a:lnSpc>
              <a:spcBef>
                <a:spcPts val="0"/>
              </a:spcBef>
              <a:spcAft>
                <a:spcPts val="0"/>
              </a:spcAft>
              <a:buClr>
                <a:srgbClr val="FFFFFF"/>
              </a:buClr>
              <a:buSzPts val="2000"/>
              <a:buFont typeface="Noto Sans Symbols"/>
              <a:buChar char="▪"/>
            </a:pPr>
            <a:r>
              <a:rPr b="0" i="0" lang="en-US" sz="2000" u="none" cap="none" strike="noStrike">
                <a:solidFill>
                  <a:srgbClr val="FFFFFF"/>
                </a:solidFill>
                <a:latin typeface="Times New Roman"/>
                <a:ea typeface="Times New Roman"/>
                <a:cs typeface="Times New Roman"/>
                <a:sym typeface="Times New Roman"/>
              </a:rPr>
              <a:t>define what is to be viewed</a:t>
            </a:r>
            <a:endParaRPr b="0" i="0" sz="2000" u="none" cap="none" strike="noStrike">
              <a:solidFill>
                <a:schemeClr val="dk1"/>
              </a:solidFill>
              <a:latin typeface="Times New Roman"/>
              <a:ea typeface="Times New Roman"/>
              <a:cs typeface="Times New Roman"/>
              <a:sym typeface="Times New Roman"/>
            </a:endParaRPr>
          </a:p>
          <a:p>
            <a:pPr indent="-287019" lvl="0" marL="299085" marR="0" rtl="0" algn="l">
              <a:lnSpc>
                <a:spcPct val="100000"/>
              </a:lnSpc>
              <a:spcBef>
                <a:spcPts val="0"/>
              </a:spcBef>
              <a:spcAft>
                <a:spcPts val="0"/>
              </a:spcAft>
              <a:buClr>
                <a:srgbClr val="FFC000"/>
              </a:buClr>
              <a:buSzPts val="2000"/>
              <a:buFont typeface="Noto Sans Symbols"/>
              <a:buChar char="❑"/>
            </a:pPr>
            <a:r>
              <a:rPr b="1" lang="en-US" sz="2000">
                <a:solidFill>
                  <a:srgbClr val="FFC000"/>
                </a:solidFill>
                <a:latin typeface="Times New Roman"/>
                <a:ea typeface="Times New Roman"/>
                <a:cs typeface="Times New Roman"/>
                <a:sym typeface="Times New Roman"/>
              </a:rPr>
              <a:t>View port</a:t>
            </a:r>
            <a:endParaRPr sz="2000">
              <a:solidFill>
                <a:schemeClr val="dk1"/>
              </a:solidFill>
              <a:latin typeface="Times New Roman"/>
              <a:ea typeface="Times New Roman"/>
              <a:cs typeface="Times New Roman"/>
              <a:sym typeface="Times New Roman"/>
            </a:endParaRPr>
          </a:p>
          <a:p>
            <a:pPr indent="-180340" lvl="1" marL="649605" marR="0" rtl="0" algn="l">
              <a:lnSpc>
                <a:spcPct val="100000"/>
              </a:lnSpc>
              <a:spcBef>
                <a:spcPts val="0"/>
              </a:spcBef>
              <a:spcAft>
                <a:spcPts val="0"/>
              </a:spcAft>
              <a:buClr>
                <a:srgbClr val="FFFFFF"/>
              </a:buClr>
              <a:buSzPts val="2000"/>
              <a:buFont typeface="Noto Sans Symbols"/>
              <a:buChar char="▪"/>
            </a:pPr>
            <a:r>
              <a:rPr b="0" i="0" lang="en-US" sz="2000" u="none" cap="none" strike="noStrike">
                <a:solidFill>
                  <a:srgbClr val="FFFFFF"/>
                </a:solidFill>
                <a:latin typeface="Times New Roman"/>
                <a:ea typeface="Times New Roman"/>
                <a:cs typeface="Times New Roman"/>
                <a:sym typeface="Times New Roman"/>
              </a:rPr>
              <a:t>area on a display device which a window is mapped</a:t>
            </a:r>
            <a:endParaRPr b="0" i="0" sz="2000" u="none" cap="none" strike="noStrike">
              <a:solidFill>
                <a:schemeClr val="dk1"/>
              </a:solidFill>
              <a:latin typeface="Times New Roman"/>
              <a:ea typeface="Times New Roman"/>
              <a:cs typeface="Times New Roman"/>
              <a:sym typeface="Times New Roman"/>
            </a:endParaRPr>
          </a:p>
          <a:p>
            <a:pPr indent="-180340" lvl="1" marL="649605" marR="0" rtl="0" algn="l">
              <a:lnSpc>
                <a:spcPct val="100000"/>
              </a:lnSpc>
              <a:spcBef>
                <a:spcPts val="0"/>
              </a:spcBef>
              <a:spcAft>
                <a:spcPts val="0"/>
              </a:spcAft>
              <a:buClr>
                <a:srgbClr val="FFFFFF"/>
              </a:buClr>
              <a:buSzPts val="2000"/>
              <a:buFont typeface="Noto Sans Symbols"/>
              <a:buChar char="▪"/>
            </a:pPr>
            <a:r>
              <a:rPr b="0" i="0" lang="en-US" sz="2000" u="none" cap="none" strike="noStrike">
                <a:solidFill>
                  <a:srgbClr val="FFFFFF"/>
                </a:solidFill>
                <a:latin typeface="Times New Roman"/>
                <a:ea typeface="Times New Roman"/>
                <a:cs typeface="Times New Roman"/>
                <a:sym typeface="Times New Roman"/>
              </a:rPr>
              <a:t>define where it is to be displayed</a:t>
            </a:r>
            <a:endParaRPr b="0" i="0" sz="2000" u="none" cap="none" strike="noStrike">
              <a:solidFill>
                <a:schemeClr val="dk1"/>
              </a:solidFill>
              <a:latin typeface="Times New Roman"/>
              <a:ea typeface="Times New Roman"/>
              <a:cs typeface="Times New Roman"/>
              <a:sym typeface="Times New Roman"/>
            </a:endParaRPr>
          </a:p>
        </p:txBody>
      </p:sp>
      <p:pic>
        <p:nvPicPr>
          <p:cNvPr id="125" name="Google Shape;125;p9"/>
          <p:cNvPicPr preferRelativeResize="0"/>
          <p:nvPr/>
        </p:nvPicPr>
        <p:blipFill rotWithShape="1">
          <a:blip r:embed="rId7">
            <a:alphaModFix/>
          </a:blip>
          <a:srcRect b="0" l="0" r="0" t="0"/>
          <a:stretch/>
        </p:blipFill>
        <p:spPr>
          <a:xfrm>
            <a:off x="1173480" y="1764792"/>
            <a:ext cx="10009632" cy="1740407"/>
          </a:xfrm>
          <a:prstGeom prst="rect">
            <a:avLst/>
          </a:prstGeom>
          <a:noFill/>
          <a:ln>
            <a:noFill/>
          </a:ln>
        </p:spPr>
      </p:pic>
      <p:sp>
        <p:nvSpPr>
          <p:cNvPr id="126" name="Google Shape;126;p9"/>
          <p:cNvSpPr txBox="1"/>
          <p:nvPr/>
        </p:nvSpPr>
        <p:spPr>
          <a:xfrm>
            <a:off x="6748398" y="4377385"/>
            <a:ext cx="5006340" cy="1550670"/>
          </a:xfrm>
          <a:prstGeom prst="rect">
            <a:avLst/>
          </a:prstGeom>
          <a:noFill/>
          <a:ln>
            <a:noFill/>
          </a:ln>
        </p:spPr>
        <p:txBody>
          <a:bodyPr anchorCtr="0" anchor="t" bIns="0" lIns="0" spcFirstLastPara="1" rIns="0" wrap="square" tIns="13325">
            <a:spAutoFit/>
          </a:bodyPr>
          <a:lstStyle/>
          <a:p>
            <a:pPr indent="-287019" lvl="0" marL="299085" marR="0" rtl="0" algn="l">
              <a:lnSpc>
                <a:spcPct val="100000"/>
              </a:lnSpc>
              <a:spcBef>
                <a:spcPts val="0"/>
              </a:spcBef>
              <a:spcAft>
                <a:spcPts val="0"/>
              </a:spcAft>
              <a:buClr>
                <a:srgbClr val="FFC000"/>
              </a:buClr>
              <a:buSzPts val="2000"/>
              <a:buFont typeface="Noto Sans Symbols"/>
              <a:buChar char="❑"/>
            </a:pPr>
            <a:r>
              <a:rPr b="1" lang="en-US" sz="2000">
                <a:solidFill>
                  <a:srgbClr val="FFC000"/>
                </a:solidFill>
                <a:latin typeface="Times New Roman"/>
                <a:ea typeface="Times New Roman"/>
                <a:cs typeface="Times New Roman"/>
                <a:sym typeface="Times New Roman"/>
              </a:rPr>
              <a:t>Windows &amp; viewport</a:t>
            </a:r>
            <a:endParaRPr sz="2000">
              <a:solidFill>
                <a:schemeClr val="dk1"/>
              </a:solidFill>
              <a:latin typeface="Times New Roman"/>
              <a:ea typeface="Times New Roman"/>
              <a:cs typeface="Times New Roman"/>
              <a:sym typeface="Times New Roman"/>
            </a:endParaRPr>
          </a:p>
          <a:p>
            <a:pPr indent="-127000" lvl="1" marL="469900" marR="5080" rtl="0" algn="l">
              <a:lnSpc>
                <a:spcPct val="100000"/>
              </a:lnSpc>
              <a:spcBef>
                <a:spcPts val="0"/>
              </a:spcBef>
              <a:spcAft>
                <a:spcPts val="0"/>
              </a:spcAft>
              <a:buClr>
                <a:srgbClr val="FFFFFF"/>
              </a:buClr>
              <a:buSzPts val="2000"/>
              <a:buFont typeface="Noto Sans Symbols"/>
              <a:buChar char="▪"/>
            </a:pPr>
            <a:r>
              <a:rPr b="0" i="0" lang="en-US" sz="2000" u="none" cap="none" strike="noStrike">
                <a:solidFill>
                  <a:srgbClr val="FFFFFF"/>
                </a:solidFill>
                <a:latin typeface="Times New Roman"/>
                <a:ea typeface="Times New Roman"/>
                <a:cs typeface="Times New Roman"/>
                <a:sym typeface="Times New Roman"/>
              </a:rPr>
              <a:t>be rectangles in standard position, with the  rectangle edges parallel to the coordinate  axes</a:t>
            </a:r>
            <a:endParaRPr b="0" i="0" sz="2000" u="none" cap="none" strike="noStrike">
              <a:solidFill>
                <a:schemeClr val="dk1"/>
              </a:solidFill>
              <a:latin typeface="Times New Roman"/>
              <a:ea typeface="Times New Roman"/>
              <a:cs typeface="Times New Roman"/>
              <a:sym typeface="Times New Roman"/>
            </a:endParaRPr>
          </a:p>
          <a:p>
            <a:pPr indent="-180340" lvl="1" marL="649605" marR="0" rtl="0" algn="l">
              <a:lnSpc>
                <a:spcPct val="100000"/>
              </a:lnSpc>
              <a:spcBef>
                <a:spcPts val="0"/>
              </a:spcBef>
              <a:spcAft>
                <a:spcPts val="0"/>
              </a:spcAft>
              <a:buClr>
                <a:srgbClr val="FFFFFF"/>
              </a:buClr>
              <a:buSzPts val="2000"/>
              <a:buFont typeface="Noto Sans Symbols"/>
              <a:buChar char="▪"/>
            </a:pPr>
            <a:r>
              <a:rPr b="0" i="0" lang="en-US" sz="2000" u="none" cap="none" strike="noStrike">
                <a:solidFill>
                  <a:srgbClr val="FFFFFF"/>
                </a:solidFill>
                <a:latin typeface="Times New Roman"/>
                <a:ea typeface="Times New Roman"/>
                <a:cs typeface="Times New Roman"/>
                <a:sym typeface="Times New Roman"/>
              </a:rPr>
              <a:t>other geometries : take longer to process</a:t>
            </a:r>
            <a:endParaRPr b="0" i="0" sz="2000" u="none" cap="none" strike="noStrike">
              <a:solidFill>
                <a:schemeClr val="dk1"/>
              </a:solidFill>
              <a:latin typeface="Times New Roman"/>
              <a:ea typeface="Times New Roman"/>
              <a:cs typeface="Times New Roman"/>
              <a:sym typeface="Times New Roman"/>
            </a:endParaRPr>
          </a:p>
        </p:txBody>
      </p:sp>
      <p:sp>
        <p:nvSpPr>
          <p:cNvPr id="127" name="Google Shape;127;p9"/>
          <p:cNvSpPr txBox="1"/>
          <p:nvPr>
            <p:ph idx="12" type="sldNum"/>
          </p:nvPr>
        </p:nvSpPr>
        <p:spPr>
          <a:xfrm>
            <a:off x="10827384" y="6333593"/>
            <a:ext cx="156209" cy="177800"/>
          </a:xfrm>
          <a:prstGeom prst="rect">
            <a:avLst/>
          </a:prstGeom>
          <a:noFill/>
          <a:ln>
            <a:noFill/>
          </a:ln>
        </p:spPr>
        <p:txBody>
          <a:bodyPr anchorCtr="0" anchor="t" bIns="0" lIns="0" spcFirstLastPara="1" rIns="0" wrap="square" tIns="0">
            <a:spAutoFit/>
          </a:bodyPr>
          <a:lstStyle/>
          <a:p>
            <a:pPr indent="0" lvl="0" marL="39370" rtl="0" algn="l">
              <a:lnSpc>
                <a:spcPct val="102500"/>
              </a:lnSpc>
              <a:spcBef>
                <a:spcPts val="0"/>
              </a:spcBef>
              <a:spcAft>
                <a:spcPts val="0"/>
              </a:spcAft>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pic>
        <p:nvPicPr>
          <p:cNvPr id="132" name="Google Shape;132;p10"/>
          <p:cNvPicPr preferRelativeResize="0"/>
          <p:nvPr/>
        </p:nvPicPr>
        <p:blipFill rotWithShape="1">
          <a:blip r:embed="rId3">
            <a:alphaModFix/>
          </a:blip>
          <a:srcRect b="0" l="0" r="0" t="0"/>
          <a:stretch/>
        </p:blipFill>
        <p:spPr>
          <a:xfrm>
            <a:off x="0" y="0"/>
            <a:ext cx="12192000" cy="6857998"/>
          </a:xfrm>
          <a:prstGeom prst="rect">
            <a:avLst/>
          </a:prstGeom>
          <a:noFill/>
          <a:ln>
            <a:noFill/>
          </a:ln>
        </p:spPr>
      </p:pic>
      <p:sp>
        <p:nvSpPr>
          <p:cNvPr id="133" name="Google Shape;133;p10"/>
          <p:cNvSpPr txBox="1"/>
          <p:nvPr/>
        </p:nvSpPr>
        <p:spPr>
          <a:xfrm>
            <a:off x="1039469" y="1283690"/>
            <a:ext cx="10400665" cy="1854835"/>
          </a:xfrm>
          <a:prstGeom prst="rect">
            <a:avLst/>
          </a:prstGeom>
          <a:noFill/>
          <a:ln>
            <a:noFill/>
          </a:ln>
        </p:spPr>
        <p:txBody>
          <a:bodyPr anchorCtr="0" anchor="t" bIns="0" lIns="0" spcFirstLastPara="1" rIns="0" wrap="square" tIns="12050">
            <a:spAutoFit/>
          </a:bodyPr>
          <a:lstStyle/>
          <a:p>
            <a:pPr indent="-343535" lvl="0" marL="355600" marR="6985" rtl="0" algn="l">
              <a:lnSpc>
                <a:spcPct val="150100"/>
              </a:lnSpc>
              <a:spcBef>
                <a:spcPts val="0"/>
              </a:spcBef>
              <a:spcAft>
                <a:spcPts val="0"/>
              </a:spcAft>
              <a:buClr>
                <a:srgbClr val="FFFFFF"/>
              </a:buClr>
              <a:buSzPts val="2000"/>
              <a:buFont typeface="Noto Sans Symbols"/>
              <a:buChar char="❖"/>
            </a:pPr>
            <a:r>
              <a:rPr lang="en-US" sz="2000">
                <a:solidFill>
                  <a:srgbClr val="FFFFFF"/>
                </a:solidFill>
                <a:latin typeface="Times New Roman"/>
                <a:ea typeface="Times New Roman"/>
                <a:cs typeface="Times New Roman"/>
                <a:sym typeface="Times New Roman"/>
              </a:rPr>
              <a:t>The process of mapping a part of the world co-ordinate scene to device co-ordinate system is  known as viewing transformation.</a:t>
            </a:r>
            <a:endParaRPr sz="2000">
              <a:solidFill>
                <a:schemeClr val="dk1"/>
              </a:solidFill>
              <a:latin typeface="Times New Roman"/>
              <a:ea typeface="Times New Roman"/>
              <a:cs typeface="Times New Roman"/>
              <a:sym typeface="Times New Roman"/>
            </a:endParaRPr>
          </a:p>
          <a:p>
            <a:pPr indent="-343535" lvl="0" marL="355600" marR="5080" rtl="0" algn="l">
              <a:lnSpc>
                <a:spcPct val="150000"/>
              </a:lnSpc>
              <a:spcBef>
                <a:spcPts val="0"/>
              </a:spcBef>
              <a:spcAft>
                <a:spcPts val="0"/>
              </a:spcAft>
              <a:buClr>
                <a:srgbClr val="FFFFFF"/>
              </a:buClr>
              <a:buSzPts val="2000"/>
              <a:buFont typeface="Noto Sans Symbols"/>
              <a:buChar char="❖"/>
            </a:pPr>
            <a:r>
              <a:rPr lang="en-US" sz="2000">
                <a:solidFill>
                  <a:srgbClr val="FFFFFF"/>
                </a:solidFill>
                <a:latin typeface="Times New Roman"/>
                <a:ea typeface="Times New Roman"/>
                <a:cs typeface="Times New Roman"/>
                <a:sym typeface="Times New Roman"/>
              </a:rPr>
              <a:t>A world co-ordinate area selected for display is called as a window and an area on display device  to which a window is mapped is called as a view point.</a:t>
            </a:r>
            <a:endParaRPr sz="2000">
              <a:solidFill>
                <a:schemeClr val="dk1"/>
              </a:solidFill>
              <a:latin typeface="Times New Roman"/>
              <a:ea typeface="Times New Roman"/>
              <a:cs typeface="Times New Roman"/>
              <a:sym typeface="Times New Roman"/>
            </a:endParaRPr>
          </a:p>
        </p:txBody>
      </p:sp>
      <p:grpSp>
        <p:nvGrpSpPr>
          <p:cNvPr id="134" name="Google Shape;134;p10"/>
          <p:cNvGrpSpPr/>
          <p:nvPr/>
        </p:nvGrpSpPr>
        <p:grpSpPr>
          <a:xfrm>
            <a:off x="434340" y="30480"/>
            <a:ext cx="11361419" cy="1341120"/>
            <a:chOff x="434340" y="30480"/>
            <a:chExt cx="11361419" cy="1341120"/>
          </a:xfrm>
        </p:grpSpPr>
        <p:sp>
          <p:nvSpPr>
            <p:cNvPr id="135" name="Google Shape;135;p10"/>
            <p:cNvSpPr/>
            <p:nvPr/>
          </p:nvSpPr>
          <p:spPr>
            <a:xfrm>
              <a:off x="444246" y="164973"/>
              <a:ext cx="11341735" cy="908685"/>
            </a:xfrm>
            <a:custGeom>
              <a:rect b="b" l="l" r="r" t="t"/>
              <a:pathLst>
                <a:path extrusionOk="0" h="908685" w="11341735">
                  <a:moveTo>
                    <a:pt x="11341608" y="0"/>
                  </a:moveTo>
                  <a:lnTo>
                    <a:pt x="11336839" y="23556"/>
                  </a:lnTo>
                  <a:lnTo>
                    <a:pt x="11323843" y="42814"/>
                  </a:lnTo>
                  <a:lnTo>
                    <a:pt x="11304585" y="55810"/>
                  </a:lnTo>
                  <a:lnTo>
                    <a:pt x="11281029" y="60578"/>
                  </a:lnTo>
                  <a:lnTo>
                    <a:pt x="60579" y="60578"/>
                  </a:lnTo>
                  <a:lnTo>
                    <a:pt x="37001" y="65347"/>
                  </a:lnTo>
                  <a:lnTo>
                    <a:pt x="17745" y="78343"/>
                  </a:lnTo>
                  <a:lnTo>
                    <a:pt x="4761" y="97601"/>
                  </a:lnTo>
                  <a:lnTo>
                    <a:pt x="0" y="121157"/>
                  </a:lnTo>
                  <a:lnTo>
                    <a:pt x="0" y="848105"/>
                  </a:lnTo>
                  <a:lnTo>
                    <a:pt x="4761" y="871662"/>
                  </a:lnTo>
                  <a:lnTo>
                    <a:pt x="17745" y="890920"/>
                  </a:lnTo>
                  <a:lnTo>
                    <a:pt x="37001" y="903916"/>
                  </a:lnTo>
                  <a:lnTo>
                    <a:pt x="60579" y="908685"/>
                  </a:lnTo>
                  <a:lnTo>
                    <a:pt x="84156" y="903916"/>
                  </a:lnTo>
                  <a:lnTo>
                    <a:pt x="103412" y="890920"/>
                  </a:lnTo>
                  <a:lnTo>
                    <a:pt x="116396" y="871662"/>
                  </a:lnTo>
                  <a:lnTo>
                    <a:pt x="121158" y="848105"/>
                  </a:lnTo>
                  <a:lnTo>
                    <a:pt x="121158" y="787526"/>
                  </a:lnTo>
                  <a:lnTo>
                    <a:pt x="11281029" y="787526"/>
                  </a:lnTo>
                  <a:lnTo>
                    <a:pt x="11304585" y="782758"/>
                  </a:lnTo>
                  <a:lnTo>
                    <a:pt x="11323843" y="769762"/>
                  </a:lnTo>
                  <a:lnTo>
                    <a:pt x="11336839" y="750504"/>
                  </a:lnTo>
                  <a:lnTo>
                    <a:pt x="11341608" y="726948"/>
                  </a:lnTo>
                  <a:lnTo>
                    <a:pt x="11341608" y="181736"/>
                  </a:lnTo>
                  <a:lnTo>
                    <a:pt x="60579" y="181736"/>
                  </a:lnTo>
                  <a:lnTo>
                    <a:pt x="60579" y="121157"/>
                  </a:lnTo>
                  <a:lnTo>
                    <a:pt x="62959" y="109343"/>
                  </a:lnTo>
                  <a:lnTo>
                    <a:pt x="69451" y="99694"/>
                  </a:lnTo>
                  <a:lnTo>
                    <a:pt x="79079" y="93190"/>
                  </a:lnTo>
                  <a:lnTo>
                    <a:pt x="90868" y="90804"/>
                  </a:lnTo>
                  <a:lnTo>
                    <a:pt x="11341608" y="90804"/>
                  </a:lnTo>
                  <a:lnTo>
                    <a:pt x="11341608" y="0"/>
                  </a:lnTo>
                  <a:close/>
                </a:path>
                <a:path extrusionOk="0" h="908685" w="11341735">
                  <a:moveTo>
                    <a:pt x="11341608" y="90804"/>
                  </a:moveTo>
                  <a:lnTo>
                    <a:pt x="90868" y="90804"/>
                  </a:lnTo>
                  <a:lnTo>
                    <a:pt x="102657" y="93190"/>
                  </a:lnTo>
                  <a:lnTo>
                    <a:pt x="112285" y="99694"/>
                  </a:lnTo>
                  <a:lnTo>
                    <a:pt x="118777" y="109343"/>
                  </a:lnTo>
                  <a:lnTo>
                    <a:pt x="121158" y="121157"/>
                  </a:lnTo>
                  <a:lnTo>
                    <a:pt x="116396" y="144714"/>
                  </a:lnTo>
                  <a:lnTo>
                    <a:pt x="103412" y="163972"/>
                  </a:lnTo>
                  <a:lnTo>
                    <a:pt x="84156" y="176968"/>
                  </a:lnTo>
                  <a:lnTo>
                    <a:pt x="60579" y="181736"/>
                  </a:lnTo>
                  <a:lnTo>
                    <a:pt x="11341608" y="181736"/>
                  </a:lnTo>
                  <a:lnTo>
                    <a:pt x="11341608" y="90804"/>
                  </a:lnTo>
                  <a:close/>
                </a:path>
                <a:path extrusionOk="0" h="908685" w="11341735">
                  <a:moveTo>
                    <a:pt x="11220450" y="0"/>
                  </a:moveTo>
                  <a:lnTo>
                    <a:pt x="11220450" y="60578"/>
                  </a:lnTo>
                  <a:lnTo>
                    <a:pt x="11281029" y="60578"/>
                  </a:lnTo>
                  <a:lnTo>
                    <a:pt x="11281029" y="30225"/>
                  </a:lnTo>
                  <a:lnTo>
                    <a:pt x="11250803" y="30225"/>
                  </a:lnTo>
                  <a:lnTo>
                    <a:pt x="11238988" y="27860"/>
                  </a:lnTo>
                  <a:lnTo>
                    <a:pt x="11229340" y="21399"/>
                  </a:lnTo>
                  <a:lnTo>
                    <a:pt x="11222835" y="11795"/>
                  </a:lnTo>
                  <a:lnTo>
                    <a:pt x="11220450" y="0"/>
                  </a:lnTo>
                  <a:close/>
                </a:path>
                <a:path extrusionOk="0" h="908685" w="11341735">
                  <a:moveTo>
                    <a:pt x="11281029" y="0"/>
                  </a:moveTo>
                  <a:lnTo>
                    <a:pt x="11278645" y="11795"/>
                  </a:lnTo>
                  <a:lnTo>
                    <a:pt x="11272154" y="21399"/>
                  </a:lnTo>
                  <a:lnTo>
                    <a:pt x="11262544" y="27860"/>
                  </a:lnTo>
                  <a:lnTo>
                    <a:pt x="11250803" y="30225"/>
                  </a:lnTo>
                  <a:lnTo>
                    <a:pt x="11281029" y="30225"/>
                  </a:lnTo>
                  <a:lnTo>
                    <a:pt x="11281029"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36" name="Google Shape;136;p10"/>
            <p:cNvSpPr/>
            <p:nvPr/>
          </p:nvSpPr>
          <p:spPr>
            <a:xfrm>
              <a:off x="504825" y="104394"/>
              <a:ext cx="11281410" cy="242570"/>
            </a:xfrm>
            <a:custGeom>
              <a:rect b="b" l="l" r="r" t="t"/>
              <a:pathLst>
                <a:path extrusionOk="0" h="242570" w="11281410">
                  <a:moveTo>
                    <a:pt x="30289" y="151383"/>
                  </a:moveTo>
                  <a:lnTo>
                    <a:pt x="18500" y="153769"/>
                  </a:lnTo>
                  <a:lnTo>
                    <a:pt x="8872" y="160273"/>
                  </a:lnTo>
                  <a:lnTo>
                    <a:pt x="2380" y="169922"/>
                  </a:lnTo>
                  <a:lnTo>
                    <a:pt x="0" y="181736"/>
                  </a:lnTo>
                  <a:lnTo>
                    <a:pt x="0" y="242315"/>
                  </a:lnTo>
                  <a:lnTo>
                    <a:pt x="23577" y="237547"/>
                  </a:lnTo>
                  <a:lnTo>
                    <a:pt x="42833" y="224551"/>
                  </a:lnTo>
                  <a:lnTo>
                    <a:pt x="55817" y="205293"/>
                  </a:lnTo>
                  <a:lnTo>
                    <a:pt x="60579" y="181736"/>
                  </a:lnTo>
                  <a:lnTo>
                    <a:pt x="58198" y="169922"/>
                  </a:lnTo>
                  <a:lnTo>
                    <a:pt x="51706" y="160273"/>
                  </a:lnTo>
                  <a:lnTo>
                    <a:pt x="42078" y="153769"/>
                  </a:lnTo>
                  <a:lnTo>
                    <a:pt x="30289" y="151383"/>
                  </a:lnTo>
                  <a:close/>
                </a:path>
                <a:path extrusionOk="0" h="242570" w="11281410">
                  <a:moveTo>
                    <a:pt x="11281029" y="60578"/>
                  </a:moveTo>
                  <a:lnTo>
                    <a:pt x="11220450" y="60578"/>
                  </a:lnTo>
                  <a:lnTo>
                    <a:pt x="11220450" y="121157"/>
                  </a:lnTo>
                  <a:lnTo>
                    <a:pt x="11244006" y="116389"/>
                  </a:lnTo>
                  <a:lnTo>
                    <a:pt x="11263264" y="103393"/>
                  </a:lnTo>
                  <a:lnTo>
                    <a:pt x="11276260" y="84135"/>
                  </a:lnTo>
                  <a:lnTo>
                    <a:pt x="11281029" y="60578"/>
                  </a:lnTo>
                  <a:close/>
                </a:path>
                <a:path extrusionOk="0" h="242570" w="11281410">
                  <a:moveTo>
                    <a:pt x="11220450" y="0"/>
                  </a:moveTo>
                  <a:lnTo>
                    <a:pt x="11196893" y="4768"/>
                  </a:lnTo>
                  <a:lnTo>
                    <a:pt x="11177635" y="17764"/>
                  </a:lnTo>
                  <a:lnTo>
                    <a:pt x="11164639" y="37022"/>
                  </a:lnTo>
                  <a:lnTo>
                    <a:pt x="11159871" y="60578"/>
                  </a:lnTo>
                  <a:lnTo>
                    <a:pt x="11162256" y="72374"/>
                  </a:lnTo>
                  <a:lnTo>
                    <a:pt x="11168761" y="81978"/>
                  </a:lnTo>
                  <a:lnTo>
                    <a:pt x="11178409" y="88439"/>
                  </a:lnTo>
                  <a:lnTo>
                    <a:pt x="11190224" y="90804"/>
                  </a:lnTo>
                  <a:lnTo>
                    <a:pt x="11201965" y="88439"/>
                  </a:lnTo>
                  <a:lnTo>
                    <a:pt x="11211575" y="81978"/>
                  </a:lnTo>
                  <a:lnTo>
                    <a:pt x="11218066" y="72374"/>
                  </a:lnTo>
                  <a:lnTo>
                    <a:pt x="11220450" y="60578"/>
                  </a:lnTo>
                  <a:lnTo>
                    <a:pt x="11281029" y="60578"/>
                  </a:lnTo>
                  <a:lnTo>
                    <a:pt x="11276260" y="37022"/>
                  </a:lnTo>
                  <a:lnTo>
                    <a:pt x="11263264" y="17764"/>
                  </a:lnTo>
                  <a:lnTo>
                    <a:pt x="11244006" y="4768"/>
                  </a:lnTo>
                  <a:lnTo>
                    <a:pt x="11220450" y="0"/>
                  </a:lnTo>
                  <a:close/>
                </a:path>
              </a:pathLst>
            </a:custGeom>
            <a:solidFill>
              <a:srgbClr val="CDCDCD"/>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37" name="Google Shape;137;p10"/>
            <p:cNvSpPr/>
            <p:nvPr/>
          </p:nvSpPr>
          <p:spPr>
            <a:xfrm>
              <a:off x="444246" y="104394"/>
              <a:ext cx="11341735" cy="969644"/>
            </a:xfrm>
            <a:custGeom>
              <a:rect b="b" l="l" r="r" t="t"/>
              <a:pathLst>
                <a:path extrusionOk="0" h="969644" w="11341735">
                  <a:moveTo>
                    <a:pt x="0" y="181736"/>
                  </a:moveTo>
                  <a:lnTo>
                    <a:pt x="4761" y="158180"/>
                  </a:lnTo>
                  <a:lnTo>
                    <a:pt x="17745" y="138922"/>
                  </a:lnTo>
                  <a:lnTo>
                    <a:pt x="37001" y="125926"/>
                  </a:lnTo>
                  <a:lnTo>
                    <a:pt x="60579" y="121157"/>
                  </a:lnTo>
                  <a:lnTo>
                    <a:pt x="11220450" y="121157"/>
                  </a:lnTo>
                  <a:lnTo>
                    <a:pt x="11220450" y="60578"/>
                  </a:lnTo>
                  <a:lnTo>
                    <a:pt x="11225218" y="37022"/>
                  </a:lnTo>
                  <a:lnTo>
                    <a:pt x="11238214" y="17764"/>
                  </a:lnTo>
                  <a:lnTo>
                    <a:pt x="11257472" y="4768"/>
                  </a:lnTo>
                  <a:lnTo>
                    <a:pt x="11281029" y="0"/>
                  </a:lnTo>
                  <a:lnTo>
                    <a:pt x="11304585" y="4768"/>
                  </a:lnTo>
                  <a:lnTo>
                    <a:pt x="11323843" y="17764"/>
                  </a:lnTo>
                  <a:lnTo>
                    <a:pt x="11336839" y="37022"/>
                  </a:lnTo>
                  <a:lnTo>
                    <a:pt x="11341608" y="60578"/>
                  </a:lnTo>
                  <a:lnTo>
                    <a:pt x="11341608" y="787526"/>
                  </a:lnTo>
                  <a:lnTo>
                    <a:pt x="11336839" y="811083"/>
                  </a:lnTo>
                  <a:lnTo>
                    <a:pt x="11323843" y="830341"/>
                  </a:lnTo>
                  <a:lnTo>
                    <a:pt x="11304585" y="843337"/>
                  </a:lnTo>
                  <a:lnTo>
                    <a:pt x="11281029" y="848105"/>
                  </a:lnTo>
                  <a:lnTo>
                    <a:pt x="121158" y="848105"/>
                  </a:lnTo>
                  <a:lnTo>
                    <a:pt x="121158" y="908684"/>
                  </a:lnTo>
                  <a:lnTo>
                    <a:pt x="116396" y="932241"/>
                  </a:lnTo>
                  <a:lnTo>
                    <a:pt x="103412" y="951499"/>
                  </a:lnTo>
                  <a:lnTo>
                    <a:pt x="84156" y="964495"/>
                  </a:lnTo>
                  <a:lnTo>
                    <a:pt x="60579" y="969263"/>
                  </a:lnTo>
                  <a:lnTo>
                    <a:pt x="37001" y="964495"/>
                  </a:lnTo>
                  <a:lnTo>
                    <a:pt x="17745" y="951499"/>
                  </a:lnTo>
                  <a:lnTo>
                    <a:pt x="4761" y="932241"/>
                  </a:lnTo>
                  <a:lnTo>
                    <a:pt x="0" y="908684"/>
                  </a:lnTo>
                  <a:lnTo>
                    <a:pt x="0" y="181736"/>
                  </a:lnTo>
                  <a:close/>
                </a:path>
              </a:pathLst>
            </a:custGeom>
            <a:noFill/>
            <a:ln cap="flat" cmpd="sng" w="19800">
              <a:solidFill>
                <a:srgbClr val="FF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pic>
          <p:nvPicPr>
            <p:cNvPr id="138" name="Google Shape;138;p10"/>
            <p:cNvPicPr preferRelativeResize="0"/>
            <p:nvPr/>
          </p:nvPicPr>
          <p:blipFill rotWithShape="1">
            <a:blip r:embed="rId4">
              <a:alphaModFix/>
            </a:blip>
            <a:srcRect b="0" l="0" r="0" t="0"/>
            <a:stretch/>
          </p:blipFill>
          <p:spPr>
            <a:xfrm>
              <a:off x="11654790" y="155067"/>
              <a:ext cx="140969" cy="80390"/>
            </a:xfrm>
            <a:prstGeom prst="rect">
              <a:avLst/>
            </a:prstGeom>
            <a:noFill/>
            <a:ln>
              <a:noFill/>
            </a:ln>
          </p:spPr>
        </p:pic>
        <p:pic>
          <p:nvPicPr>
            <p:cNvPr id="139" name="Google Shape;139;p10"/>
            <p:cNvPicPr preferRelativeResize="0"/>
            <p:nvPr/>
          </p:nvPicPr>
          <p:blipFill rotWithShape="1">
            <a:blip r:embed="rId5">
              <a:alphaModFix/>
            </a:blip>
            <a:srcRect b="0" l="0" r="0" t="0"/>
            <a:stretch/>
          </p:blipFill>
          <p:spPr>
            <a:xfrm>
              <a:off x="434340" y="245871"/>
              <a:ext cx="140970" cy="110743"/>
            </a:xfrm>
            <a:prstGeom prst="rect">
              <a:avLst/>
            </a:prstGeom>
            <a:noFill/>
            <a:ln>
              <a:noFill/>
            </a:ln>
          </p:spPr>
        </p:pic>
        <p:sp>
          <p:nvSpPr>
            <p:cNvPr id="140" name="Google Shape;140;p10"/>
            <p:cNvSpPr/>
            <p:nvPr/>
          </p:nvSpPr>
          <p:spPr>
            <a:xfrm>
              <a:off x="565404" y="286130"/>
              <a:ext cx="0" cy="666750"/>
            </a:xfrm>
            <a:custGeom>
              <a:rect b="b" l="l" r="r" t="t"/>
              <a:pathLst>
                <a:path extrusionOk="0" h="666750" w="120000">
                  <a:moveTo>
                    <a:pt x="0" y="0"/>
                  </a:moveTo>
                  <a:lnTo>
                    <a:pt x="0" y="666369"/>
                  </a:lnTo>
                </a:path>
              </a:pathLst>
            </a:custGeom>
            <a:noFill/>
            <a:ln cap="flat" cmpd="sng" w="19800">
              <a:solidFill>
                <a:srgbClr val="FF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pic>
          <p:nvPicPr>
            <p:cNvPr id="141" name="Google Shape;141;p10"/>
            <p:cNvPicPr preferRelativeResize="0"/>
            <p:nvPr/>
          </p:nvPicPr>
          <p:blipFill rotWithShape="1">
            <a:blip r:embed="rId6">
              <a:alphaModFix/>
            </a:blip>
            <a:srcRect b="0" l="0" r="0" t="0"/>
            <a:stretch/>
          </p:blipFill>
          <p:spPr>
            <a:xfrm>
              <a:off x="818388" y="30480"/>
              <a:ext cx="10690860" cy="1341120"/>
            </a:xfrm>
            <a:prstGeom prst="rect">
              <a:avLst/>
            </a:prstGeom>
            <a:noFill/>
            <a:ln>
              <a:noFill/>
            </a:ln>
          </p:spPr>
        </p:pic>
      </p:grpSp>
      <p:sp>
        <p:nvSpPr>
          <p:cNvPr id="142" name="Google Shape;142;p10"/>
          <p:cNvSpPr txBox="1"/>
          <p:nvPr>
            <p:ph type="title"/>
          </p:nvPr>
        </p:nvSpPr>
        <p:spPr>
          <a:xfrm>
            <a:off x="1182116" y="171145"/>
            <a:ext cx="9951720" cy="757555"/>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Viewing transformation system</a:t>
            </a:r>
            <a:endParaRPr/>
          </a:p>
        </p:txBody>
      </p:sp>
      <p:pic>
        <p:nvPicPr>
          <p:cNvPr id="143" name="Google Shape;143;p10"/>
          <p:cNvPicPr preferRelativeResize="0"/>
          <p:nvPr/>
        </p:nvPicPr>
        <p:blipFill rotWithShape="1">
          <a:blip r:embed="rId7">
            <a:alphaModFix/>
          </a:blip>
          <a:srcRect b="0" l="0" r="0" t="0"/>
          <a:stretch/>
        </p:blipFill>
        <p:spPr>
          <a:xfrm>
            <a:off x="4922520" y="3685032"/>
            <a:ext cx="7028688" cy="2918460"/>
          </a:xfrm>
          <a:prstGeom prst="rect">
            <a:avLst/>
          </a:prstGeom>
          <a:noFill/>
          <a:ln>
            <a:noFill/>
          </a:ln>
        </p:spPr>
      </p:pic>
      <p:sp>
        <p:nvSpPr>
          <p:cNvPr id="144" name="Google Shape;144;p10"/>
          <p:cNvSpPr txBox="1"/>
          <p:nvPr/>
        </p:nvSpPr>
        <p:spPr>
          <a:xfrm>
            <a:off x="272897" y="4194149"/>
            <a:ext cx="4284980" cy="1397000"/>
          </a:xfrm>
          <a:prstGeom prst="rect">
            <a:avLst/>
          </a:prstGeom>
          <a:noFill/>
          <a:ln>
            <a:noFill/>
          </a:ln>
        </p:spPr>
        <p:txBody>
          <a:bodyPr anchorCtr="0" anchor="t" bIns="0" lIns="0" spcFirstLastPara="1" rIns="0" wrap="square" tIns="12700">
            <a:spAutoFit/>
          </a:bodyPr>
          <a:lstStyle/>
          <a:p>
            <a:pPr indent="-342900" lvl="0" marL="355600" marR="5080" rtl="0" algn="just">
              <a:lnSpc>
                <a:spcPct val="150000"/>
              </a:lnSpc>
              <a:spcBef>
                <a:spcPts val="0"/>
              </a:spcBef>
              <a:spcAft>
                <a:spcPts val="0"/>
              </a:spcAft>
              <a:buClr>
                <a:srgbClr val="FFFFFF"/>
              </a:buClr>
              <a:buSzPts val="2000"/>
              <a:buFont typeface="Noto Sans Symbols"/>
              <a:buChar char="❖"/>
            </a:pPr>
            <a:r>
              <a:rPr lang="en-US" sz="2000">
                <a:solidFill>
                  <a:srgbClr val="FFFFFF"/>
                </a:solidFill>
                <a:latin typeface="Times New Roman"/>
                <a:ea typeface="Times New Roman"/>
                <a:cs typeface="Times New Roman"/>
                <a:sym typeface="Times New Roman"/>
              </a:rPr>
              <a:t>Window defines ‘What’ to be viewed  and the viewport defines ‘Where’ it is  to be displayed</a:t>
            </a:r>
            <a:endParaRPr sz="2000">
              <a:solidFill>
                <a:schemeClr val="dk1"/>
              </a:solidFill>
              <a:latin typeface="Times New Roman"/>
              <a:ea typeface="Times New Roman"/>
              <a:cs typeface="Times New Roman"/>
              <a:sym typeface="Times New Roman"/>
            </a:endParaRPr>
          </a:p>
        </p:txBody>
      </p:sp>
      <p:sp>
        <p:nvSpPr>
          <p:cNvPr id="145" name="Google Shape;145;p10"/>
          <p:cNvSpPr txBox="1"/>
          <p:nvPr>
            <p:ph idx="12" type="sldNum"/>
          </p:nvPr>
        </p:nvSpPr>
        <p:spPr>
          <a:xfrm>
            <a:off x="10827384" y="6333593"/>
            <a:ext cx="156209" cy="177800"/>
          </a:xfrm>
          <a:prstGeom prst="rect">
            <a:avLst/>
          </a:prstGeom>
          <a:noFill/>
          <a:ln>
            <a:noFill/>
          </a:ln>
        </p:spPr>
        <p:txBody>
          <a:bodyPr anchorCtr="0" anchor="t" bIns="0" lIns="0" spcFirstLastPara="1" rIns="0" wrap="square" tIns="0">
            <a:spAutoFit/>
          </a:bodyPr>
          <a:lstStyle/>
          <a:p>
            <a:pPr indent="0" lvl="0" marL="39370" rtl="0" algn="l">
              <a:lnSpc>
                <a:spcPct val="102500"/>
              </a:lnSpc>
              <a:spcBef>
                <a:spcPts val="0"/>
              </a:spcBef>
              <a:spcAft>
                <a:spcPts val="0"/>
              </a:spcAft>
              <a:buNone/>
            </a:pPr>
            <a:fld id="{00000000-1234-1234-1234-123412341234}" type="slidenum">
              <a:rPr lang="en-U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grpSp>
        <p:nvGrpSpPr>
          <p:cNvPr id="150" name="Google Shape;150;p11"/>
          <p:cNvGrpSpPr/>
          <p:nvPr/>
        </p:nvGrpSpPr>
        <p:grpSpPr>
          <a:xfrm>
            <a:off x="0" y="0"/>
            <a:ext cx="12192000" cy="6857998"/>
            <a:chOff x="0" y="0"/>
            <a:chExt cx="12192000" cy="6857998"/>
          </a:xfrm>
        </p:grpSpPr>
        <p:pic>
          <p:nvPicPr>
            <p:cNvPr id="151" name="Google Shape;151;p11"/>
            <p:cNvPicPr preferRelativeResize="0"/>
            <p:nvPr/>
          </p:nvPicPr>
          <p:blipFill rotWithShape="1">
            <a:blip r:embed="rId3">
              <a:alphaModFix/>
            </a:blip>
            <a:srcRect b="0" l="0" r="0" t="0"/>
            <a:stretch/>
          </p:blipFill>
          <p:spPr>
            <a:xfrm>
              <a:off x="0" y="0"/>
              <a:ext cx="12192000" cy="6857998"/>
            </a:xfrm>
            <a:prstGeom prst="rect">
              <a:avLst/>
            </a:prstGeom>
            <a:noFill/>
            <a:ln>
              <a:noFill/>
            </a:ln>
          </p:spPr>
        </p:pic>
        <p:pic>
          <p:nvPicPr>
            <p:cNvPr id="152" name="Google Shape;152;p11"/>
            <p:cNvPicPr preferRelativeResize="0"/>
            <p:nvPr/>
          </p:nvPicPr>
          <p:blipFill rotWithShape="1">
            <a:blip r:embed="rId4">
              <a:alphaModFix/>
            </a:blip>
            <a:srcRect b="0" l="0" r="0" t="0"/>
            <a:stretch/>
          </p:blipFill>
          <p:spPr>
            <a:xfrm>
              <a:off x="594359" y="4789932"/>
              <a:ext cx="946404" cy="679704"/>
            </a:xfrm>
            <a:prstGeom prst="rect">
              <a:avLst/>
            </a:prstGeom>
            <a:noFill/>
            <a:ln>
              <a:noFill/>
            </a:ln>
          </p:spPr>
        </p:pic>
        <p:pic>
          <p:nvPicPr>
            <p:cNvPr id="153" name="Google Shape;153;p11"/>
            <p:cNvPicPr preferRelativeResize="0"/>
            <p:nvPr/>
          </p:nvPicPr>
          <p:blipFill rotWithShape="1">
            <a:blip r:embed="rId5">
              <a:alphaModFix/>
            </a:blip>
            <a:srcRect b="0" l="0" r="0" t="0"/>
            <a:stretch/>
          </p:blipFill>
          <p:spPr>
            <a:xfrm>
              <a:off x="1269491" y="4789932"/>
              <a:ext cx="1748027" cy="679704"/>
            </a:xfrm>
            <a:prstGeom prst="rect">
              <a:avLst/>
            </a:prstGeom>
            <a:noFill/>
            <a:ln>
              <a:noFill/>
            </a:ln>
          </p:spPr>
        </p:pic>
        <p:pic>
          <p:nvPicPr>
            <p:cNvPr id="154" name="Google Shape;154;p11"/>
            <p:cNvPicPr preferRelativeResize="0"/>
            <p:nvPr/>
          </p:nvPicPr>
          <p:blipFill rotWithShape="1">
            <a:blip r:embed="rId6">
              <a:alphaModFix/>
            </a:blip>
            <a:srcRect b="0" l="0" r="0" t="0"/>
            <a:stretch/>
          </p:blipFill>
          <p:spPr>
            <a:xfrm>
              <a:off x="2746248" y="4789932"/>
              <a:ext cx="931163" cy="679704"/>
            </a:xfrm>
            <a:prstGeom prst="rect">
              <a:avLst/>
            </a:prstGeom>
            <a:noFill/>
            <a:ln>
              <a:noFill/>
            </a:ln>
          </p:spPr>
        </p:pic>
        <p:pic>
          <p:nvPicPr>
            <p:cNvPr id="155" name="Google Shape;155;p11"/>
            <p:cNvPicPr preferRelativeResize="0"/>
            <p:nvPr/>
          </p:nvPicPr>
          <p:blipFill rotWithShape="1">
            <a:blip r:embed="rId7">
              <a:alphaModFix/>
            </a:blip>
            <a:srcRect b="0" l="0" r="0" t="0"/>
            <a:stretch/>
          </p:blipFill>
          <p:spPr>
            <a:xfrm>
              <a:off x="3406140" y="4789932"/>
              <a:ext cx="1592580" cy="679704"/>
            </a:xfrm>
            <a:prstGeom prst="rect">
              <a:avLst/>
            </a:prstGeom>
            <a:noFill/>
            <a:ln>
              <a:noFill/>
            </a:ln>
          </p:spPr>
        </p:pic>
        <p:pic>
          <p:nvPicPr>
            <p:cNvPr id="156" name="Google Shape;156;p11"/>
            <p:cNvPicPr preferRelativeResize="0"/>
            <p:nvPr/>
          </p:nvPicPr>
          <p:blipFill rotWithShape="1">
            <a:blip r:embed="rId8">
              <a:alphaModFix/>
            </a:blip>
            <a:srcRect b="0" l="0" r="0" t="0"/>
            <a:stretch/>
          </p:blipFill>
          <p:spPr>
            <a:xfrm>
              <a:off x="4727447" y="4789932"/>
              <a:ext cx="1082039" cy="679704"/>
            </a:xfrm>
            <a:prstGeom prst="rect">
              <a:avLst/>
            </a:prstGeom>
            <a:noFill/>
            <a:ln>
              <a:noFill/>
            </a:ln>
          </p:spPr>
        </p:pic>
        <p:pic>
          <p:nvPicPr>
            <p:cNvPr id="157" name="Google Shape;157;p11"/>
            <p:cNvPicPr preferRelativeResize="0"/>
            <p:nvPr/>
          </p:nvPicPr>
          <p:blipFill rotWithShape="1">
            <a:blip r:embed="rId9">
              <a:alphaModFix/>
            </a:blip>
            <a:srcRect b="0" l="0" r="0" t="0"/>
            <a:stretch/>
          </p:blipFill>
          <p:spPr>
            <a:xfrm>
              <a:off x="5538215" y="4789932"/>
              <a:ext cx="1488947" cy="679704"/>
            </a:xfrm>
            <a:prstGeom prst="rect">
              <a:avLst/>
            </a:prstGeom>
            <a:noFill/>
            <a:ln>
              <a:noFill/>
            </a:ln>
          </p:spPr>
        </p:pic>
        <p:pic>
          <p:nvPicPr>
            <p:cNvPr id="158" name="Google Shape;158;p11"/>
            <p:cNvPicPr preferRelativeResize="0"/>
            <p:nvPr/>
          </p:nvPicPr>
          <p:blipFill rotWithShape="1">
            <a:blip r:embed="rId10">
              <a:alphaModFix/>
            </a:blip>
            <a:srcRect b="0" l="0" r="0" t="0"/>
            <a:stretch/>
          </p:blipFill>
          <p:spPr>
            <a:xfrm>
              <a:off x="6755892" y="4789932"/>
              <a:ext cx="659892" cy="679704"/>
            </a:xfrm>
            <a:prstGeom prst="rect">
              <a:avLst/>
            </a:prstGeom>
            <a:noFill/>
            <a:ln>
              <a:noFill/>
            </a:ln>
          </p:spPr>
        </p:pic>
        <p:pic>
          <p:nvPicPr>
            <p:cNvPr id="159" name="Google Shape;159;p11"/>
            <p:cNvPicPr preferRelativeResize="0"/>
            <p:nvPr/>
          </p:nvPicPr>
          <p:blipFill rotWithShape="1">
            <a:blip r:embed="rId11">
              <a:alphaModFix/>
            </a:blip>
            <a:srcRect b="0" l="0" r="0" t="0"/>
            <a:stretch/>
          </p:blipFill>
          <p:spPr>
            <a:xfrm>
              <a:off x="7144511" y="4789932"/>
              <a:ext cx="557783" cy="679704"/>
            </a:xfrm>
            <a:prstGeom prst="rect">
              <a:avLst/>
            </a:prstGeom>
            <a:noFill/>
            <a:ln>
              <a:noFill/>
            </a:ln>
          </p:spPr>
        </p:pic>
        <p:pic>
          <p:nvPicPr>
            <p:cNvPr id="160" name="Google Shape;160;p11"/>
            <p:cNvPicPr preferRelativeResize="0"/>
            <p:nvPr/>
          </p:nvPicPr>
          <p:blipFill rotWithShape="1">
            <a:blip r:embed="rId12">
              <a:alphaModFix/>
            </a:blip>
            <a:srcRect b="0" l="0" r="0" t="0"/>
            <a:stretch/>
          </p:blipFill>
          <p:spPr>
            <a:xfrm>
              <a:off x="7431023" y="4789932"/>
              <a:ext cx="1330452" cy="679704"/>
            </a:xfrm>
            <a:prstGeom prst="rect">
              <a:avLst/>
            </a:prstGeom>
            <a:noFill/>
            <a:ln>
              <a:noFill/>
            </a:ln>
          </p:spPr>
        </p:pic>
        <p:pic>
          <p:nvPicPr>
            <p:cNvPr id="161" name="Google Shape;161;p11"/>
            <p:cNvPicPr preferRelativeResize="0"/>
            <p:nvPr/>
          </p:nvPicPr>
          <p:blipFill rotWithShape="1">
            <a:blip r:embed="rId6">
              <a:alphaModFix/>
            </a:blip>
            <a:srcRect b="0" l="0" r="0" t="0"/>
            <a:stretch/>
          </p:blipFill>
          <p:spPr>
            <a:xfrm>
              <a:off x="8490204" y="4789932"/>
              <a:ext cx="931163" cy="679704"/>
            </a:xfrm>
            <a:prstGeom prst="rect">
              <a:avLst/>
            </a:prstGeom>
            <a:noFill/>
            <a:ln>
              <a:noFill/>
            </a:ln>
          </p:spPr>
        </p:pic>
        <p:pic>
          <p:nvPicPr>
            <p:cNvPr id="162" name="Google Shape;162;p11"/>
            <p:cNvPicPr preferRelativeResize="0"/>
            <p:nvPr/>
          </p:nvPicPr>
          <p:blipFill rotWithShape="1">
            <a:blip r:embed="rId13">
              <a:alphaModFix/>
            </a:blip>
            <a:srcRect b="0" l="0" r="0" t="0"/>
            <a:stretch/>
          </p:blipFill>
          <p:spPr>
            <a:xfrm>
              <a:off x="9150095" y="4789932"/>
              <a:ext cx="822959" cy="679704"/>
            </a:xfrm>
            <a:prstGeom prst="rect">
              <a:avLst/>
            </a:prstGeom>
            <a:noFill/>
            <a:ln>
              <a:noFill/>
            </a:ln>
          </p:spPr>
        </p:pic>
        <p:pic>
          <p:nvPicPr>
            <p:cNvPr id="163" name="Google Shape;163;p11"/>
            <p:cNvPicPr preferRelativeResize="0"/>
            <p:nvPr/>
          </p:nvPicPr>
          <p:blipFill rotWithShape="1">
            <a:blip r:embed="rId14">
              <a:alphaModFix/>
            </a:blip>
            <a:srcRect b="0" l="0" r="0" t="0"/>
            <a:stretch/>
          </p:blipFill>
          <p:spPr>
            <a:xfrm>
              <a:off x="9701783" y="4789932"/>
              <a:ext cx="1161287" cy="679704"/>
            </a:xfrm>
            <a:prstGeom prst="rect">
              <a:avLst/>
            </a:prstGeom>
            <a:noFill/>
            <a:ln>
              <a:noFill/>
            </a:ln>
          </p:spPr>
        </p:pic>
        <p:pic>
          <p:nvPicPr>
            <p:cNvPr id="164" name="Google Shape;164;p11"/>
            <p:cNvPicPr preferRelativeResize="0"/>
            <p:nvPr/>
          </p:nvPicPr>
          <p:blipFill rotWithShape="1">
            <a:blip r:embed="rId15">
              <a:alphaModFix/>
            </a:blip>
            <a:srcRect b="0" l="0" r="0" t="0"/>
            <a:stretch/>
          </p:blipFill>
          <p:spPr>
            <a:xfrm>
              <a:off x="10591800" y="4789932"/>
              <a:ext cx="1298448" cy="679704"/>
            </a:xfrm>
            <a:prstGeom prst="rect">
              <a:avLst/>
            </a:prstGeom>
            <a:noFill/>
            <a:ln>
              <a:noFill/>
            </a:ln>
          </p:spPr>
        </p:pic>
        <p:pic>
          <p:nvPicPr>
            <p:cNvPr id="165" name="Google Shape;165;p11"/>
            <p:cNvPicPr preferRelativeResize="0"/>
            <p:nvPr/>
          </p:nvPicPr>
          <p:blipFill rotWithShape="1">
            <a:blip r:embed="rId16">
              <a:alphaModFix/>
            </a:blip>
            <a:srcRect b="0" l="0" r="0" t="0"/>
            <a:stretch/>
          </p:blipFill>
          <p:spPr>
            <a:xfrm>
              <a:off x="594359" y="5155691"/>
              <a:ext cx="1338072" cy="679704"/>
            </a:xfrm>
            <a:prstGeom prst="rect">
              <a:avLst/>
            </a:prstGeom>
            <a:noFill/>
            <a:ln>
              <a:noFill/>
            </a:ln>
          </p:spPr>
        </p:pic>
        <p:pic>
          <p:nvPicPr>
            <p:cNvPr id="166" name="Google Shape;166;p11"/>
            <p:cNvPicPr preferRelativeResize="0"/>
            <p:nvPr/>
          </p:nvPicPr>
          <p:blipFill rotWithShape="1">
            <a:blip r:embed="rId10">
              <a:alphaModFix/>
            </a:blip>
            <a:srcRect b="0" l="0" r="0" t="0"/>
            <a:stretch/>
          </p:blipFill>
          <p:spPr>
            <a:xfrm>
              <a:off x="1648967" y="5155691"/>
              <a:ext cx="659892" cy="679704"/>
            </a:xfrm>
            <a:prstGeom prst="rect">
              <a:avLst/>
            </a:prstGeom>
            <a:noFill/>
            <a:ln>
              <a:noFill/>
            </a:ln>
          </p:spPr>
        </p:pic>
        <p:pic>
          <p:nvPicPr>
            <p:cNvPr id="167" name="Google Shape;167;p11"/>
            <p:cNvPicPr preferRelativeResize="0"/>
            <p:nvPr/>
          </p:nvPicPr>
          <p:blipFill rotWithShape="1">
            <a:blip r:embed="rId11">
              <a:alphaModFix/>
            </a:blip>
            <a:srcRect b="0" l="0" r="0" t="0"/>
            <a:stretch/>
          </p:blipFill>
          <p:spPr>
            <a:xfrm>
              <a:off x="2023872" y="5155691"/>
              <a:ext cx="557784" cy="679704"/>
            </a:xfrm>
            <a:prstGeom prst="rect">
              <a:avLst/>
            </a:prstGeom>
            <a:noFill/>
            <a:ln>
              <a:noFill/>
            </a:ln>
          </p:spPr>
        </p:pic>
        <p:pic>
          <p:nvPicPr>
            <p:cNvPr id="168" name="Google Shape;168;p11"/>
            <p:cNvPicPr preferRelativeResize="0"/>
            <p:nvPr/>
          </p:nvPicPr>
          <p:blipFill rotWithShape="1">
            <a:blip r:embed="rId17">
              <a:alphaModFix/>
            </a:blip>
            <a:srcRect b="0" l="0" r="0" t="0"/>
            <a:stretch/>
          </p:blipFill>
          <p:spPr>
            <a:xfrm>
              <a:off x="2298192" y="5155691"/>
              <a:ext cx="1539240" cy="679704"/>
            </a:xfrm>
            <a:prstGeom prst="rect">
              <a:avLst/>
            </a:prstGeom>
            <a:noFill/>
            <a:ln>
              <a:noFill/>
            </a:ln>
          </p:spPr>
        </p:pic>
        <p:pic>
          <p:nvPicPr>
            <p:cNvPr id="169" name="Google Shape;169;p11"/>
            <p:cNvPicPr preferRelativeResize="0"/>
            <p:nvPr/>
          </p:nvPicPr>
          <p:blipFill rotWithShape="1">
            <a:blip r:embed="rId18">
              <a:alphaModFix/>
            </a:blip>
            <a:srcRect b="0" l="0" r="0" t="0"/>
            <a:stretch/>
          </p:blipFill>
          <p:spPr>
            <a:xfrm>
              <a:off x="3552444" y="5155691"/>
              <a:ext cx="1229868" cy="679704"/>
            </a:xfrm>
            <a:prstGeom prst="rect">
              <a:avLst/>
            </a:prstGeom>
            <a:noFill/>
            <a:ln>
              <a:noFill/>
            </a:ln>
          </p:spPr>
        </p:pic>
        <p:pic>
          <p:nvPicPr>
            <p:cNvPr id="170" name="Google Shape;170;p11"/>
            <p:cNvPicPr preferRelativeResize="0"/>
            <p:nvPr/>
          </p:nvPicPr>
          <p:blipFill rotWithShape="1">
            <a:blip r:embed="rId19">
              <a:alphaModFix/>
            </a:blip>
            <a:srcRect b="0" l="0" r="0" t="0"/>
            <a:stretch/>
          </p:blipFill>
          <p:spPr>
            <a:xfrm>
              <a:off x="4498847" y="5155691"/>
              <a:ext cx="658368" cy="679704"/>
            </a:xfrm>
            <a:prstGeom prst="rect">
              <a:avLst/>
            </a:prstGeom>
            <a:noFill/>
            <a:ln>
              <a:noFill/>
            </a:ln>
          </p:spPr>
        </p:pic>
        <p:pic>
          <p:nvPicPr>
            <p:cNvPr id="171" name="Google Shape;171;p11"/>
            <p:cNvPicPr preferRelativeResize="0"/>
            <p:nvPr/>
          </p:nvPicPr>
          <p:blipFill rotWithShape="1">
            <a:blip r:embed="rId20">
              <a:alphaModFix/>
            </a:blip>
            <a:srcRect b="0" l="0" r="0" t="0"/>
            <a:stretch/>
          </p:blipFill>
          <p:spPr>
            <a:xfrm>
              <a:off x="4873752" y="5155691"/>
              <a:ext cx="556260" cy="679704"/>
            </a:xfrm>
            <a:prstGeom prst="rect">
              <a:avLst/>
            </a:prstGeom>
            <a:noFill/>
            <a:ln>
              <a:noFill/>
            </a:ln>
          </p:spPr>
        </p:pic>
        <p:pic>
          <p:nvPicPr>
            <p:cNvPr id="172" name="Google Shape;172;p11"/>
            <p:cNvPicPr preferRelativeResize="0"/>
            <p:nvPr/>
          </p:nvPicPr>
          <p:blipFill rotWithShape="1">
            <a:blip r:embed="rId21">
              <a:alphaModFix/>
            </a:blip>
            <a:srcRect b="0" l="0" r="0" t="0"/>
            <a:stretch/>
          </p:blipFill>
          <p:spPr>
            <a:xfrm>
              <a:off x="5146547" y="5155691"/>
              <a:ext cx="1117091" cy="679704"/>
            </a:xfrm>
            <a:prstGeom prst="rect">
              <a:avLst/>
            </a:prstGeom>
            <a:noFill/>
            <a:ln>
              <a:noFill/>
            </a:ln>
          </p:spPr>
        </p:pic>
        <p:pic>
          <p:nvPicPr>
            <p:cNvPr id="173" name="Google Shape;173;p11"/>
            <p:cNvPicPr preferRelativeResize="0"/>
            <p:nvPr/>
          </p:nvPicPr>
          <p:blipFill rotWithShape="1">
            <a:blip r:embed="rId22">
              <a:alphaModFix/>
            </a:blip>
            <a:srcRect b="0" l="0" r="0" t="0"/>
            <a:stretch/>
          </p:blipFill>
          <p:spPr>
            <a:xfrm>
              <a:off x="5978652" y="5155691"/>
              <a:ext cx="609600" cy="679704"/>
            </a:xfrm>
            <a:prstGeom prst="rect">
              <a:avLst/>
            </a:prstGeom>
            <a:noFill/>
            <a:ln>
              <a:noFill/>
            </a:ln>
          </p:spPr>
        </p:pic>
        <p:pic>
          <p:nvPicPr>
            <p:cNvPr id="174" name="Google Shape;174;p11"/>
            <p:cNvPicPr preferRelativeResize="0"/>
            <p:nvPr/>
          </p:nvPicPr>
          <p:blipFill rotWithShape="1">
            <a:blip r:embed="rId23">
              <a:alphaModFix/>
            </a:blip>
            <a:srcRect b="0" l="0" r="0" t="0"/>
            <a:stretch/>
          </p:blipFill>
          <p:spPr>
            <a:xfrm>
              <a:off x="6304788" y="5155691"/>
              <a:ext cx="1475232" cy="679704"/>
            </a:xfrm>
            <a:prstGeom prst="rect">
              <a:avLst/>
            </a:prstGeom>
            <a:noFill/>
            <a:ln>
              <a:noFill/>
            </a:ln>
          </p:spPr>
        </p:pic>
        <p:pic>
          <p:nvPicPr>
            <p:cNvPr id="175" name="Google Shape;175;p11"/>
            <p:cNvPicPr preferRelativeResize="0"/>
            <p:nvPr/>
          </p:nvPicPr>
          <p:blipFill rotWithShape="1">
            <a:blip r:embed="rId24">
              <a:alphaModFix/>
            </a:blip>
            <a:srcRect b="0" l="0" r="0" t="0"/>
            <a:stretch/>
          </p:blipFill>
          <p:spPr>
            <a:xfrm>
              <a:off x="7496556" y="5155691"/>
              <a:ext cx="659892" cy="679704"/>
            </a:xfrm>
            <a:prstGeom prst="rect">
              <a:avLst/>
            </a:prstGeom>
            <a:noFill/>
            <a:ln>
              <a:noFill/>
            </a:ln>
          </p:spPr>
        </p:pic>
        <p:pic>
          <p:nvPicPr>
            <p:cNvPr id="176" name="Google Shape;176;p11"/>
            <p:cNvPicPr preferRelativeResize="0"/>
            <p:nvPr/>
          </p:nvPicPr>
          <p:blipFill rotWithShape="1">
            <a:blip r:embed="rId25">
              <a:alphaModFix/>
            </a:blip>
            <a:srcRect b="0" l="0" r="0" t="0"/>
            <a:stretch/>
          </p:blipFill>
          <p:spPr>
            <a:xfrm>
              <a:off x="7872983" y="5155691"/>
              <a:ext cx="675131" cy="679704"/>
            </a:xfrm>
            <a:prstGeom prst="rect">
              <a:avLst/>
            </a:prstGeom>
            <a:noFill/>
            <a:ln>
              <a:noFill/>
            </a:ln>
          </p:spPr>
        </p:pic>
        <p:pic>
          <p:nvPicPr>
            <p:cNvPr id="177" name="Google Shape;177;p11"/>
            <p:cNvPicPr preferRelativeResize="0"/>
            <p:nvPr/>
          </p:nvPicPr>
          <p:blipFill rotWithShape="1">
            <a:blip r:embed="rId11">
              <a:alphaModFix/>
            </a:blip>
            <a:srcRect b="0" l="0" r="0" t="0"/>
            <a:stretch/>
          </p:blipFill>
          <p:spPr>
            <a:xfrm>
              <a:off x="8264652" y="5155691"/>
              <a:ext cx="557783" cy="679704"/>
            </a:xfrm>
            <a:prstGeom prst="rect">
              <a:avLst/>
            </a:prstGeom>
            <a:noFill/>
            <a:ln>
              <a:noFill/>
            </a:ln>
          </p:spPr>
        </p:pic>
        <p:pic>
          <p:nvPicPr>
            <p:cNvPr id="178" name="Google Shape;178;p11"/>
            <p:cNvPicPr preferRelativeResize="0"/>
            <p:nvPr/>
          </p:nvPicPr>
          <p:blipFill rotWithShape="1">
            <a:blip r:embed="rId26">
              <a:alphaModFix/>
            </a:blip>
            <a:srcRect b="0" l="0" r="0" t="0"/>
            <a:stretch/>
          </p:blipFill>
          <p:spPr>
            <a:xfrm>
              <a:off x="8538971" y="5155691"/>
              <a:ext cx="1539240" cy="679704"/>
            </a:xfrm>
            <a:prstGeom prst="rect">
              <a:avLst/>
            </a:prstGeom>
            <a:noFill/>
            <a:ln>
              <a:noFill/>
            </a:ln>
          </p:spPr>
        </p:pic>
        <p:pic>
          <p:nvPicPr>
            <p:cNvPr id="179" name="Google Shape;179;p11"/>
            <p:cNvPicPr preferRelativeResize="0"/>
            <p:nvPr/>
          </p:nvPicPr>
          <p:blipFill rotWithShape="1">
            <a:blip r:embed="rId27">
              <a:alphaModFix/>
            </a:blip>
            <a:srcRect b="0" l="0" r="0" t="0"/>
            <a:stretch/>
          </p:blipFill>
          <p:spPr>
            <a:xfrm>
              <a:off x="9794747" y="5155691"/>
              <a:ext cx="1691640" cy="679704"/>
            </a:xfrm>
            <a:prstGeom prst="rect">
              <a:avLst/>
            </a:prstGeom>
            <a:noFill/>
            <a:ln>
              <a:noFill/>
            </a:ln>
          </p:spPr>
        </p:pic>
        <p:pic>
          <p:nvPicPr>
            <p:cNvPr id="180" name="Google Shape;180;p11"/>
            <p:cNvPicPr preferRelativeResize="0"/>
            <p:nvPr/>
          </p:nvPicPr>
          <p:blipFill rotWithShape="1">
            <a:blip r:embed="rId28">
              <a:alphaModFix/>
            </a:blip>
            <a:srcRect b="0" l="0" r="0" t="0"/>
            <a:stretch/>
          </p:blipFill>
          <p:spPr>
            <a:xfrm>
              <a:off x="11202923" y="5155691"/>
              <a:ext cx="687324" cy="679704"/>
            </a:xfrm>
            <a:prstGeom prst="rect">
              <a:avLst/>
            </a:prstGeom>
            <a:noFill/>
            <a:ln>
              <a:noFill/>
            </a:ln>
          </p:spPr>
        </p:pic>
        <p:pic>
          <p:nvPicPr>
            <p:cNvPr id="181" name="Google Shape;181;p11"/>
            <p:cNvPicPr preferRelativeResize="0"/>
            <p:nvPr/>
          </p:nvPicPr>
          <p:blipFill rotWithShape="1">
            <a:blip r:embed="rId29">
              <a:alphaModFix/>
            </a:blip>
            <a:srcRect b="0" l="0" r="0" t="0"/>
            <a:stretch/>
          </p:blipFill>
          <p:spPr>
            <a:xfrm>
              <a:off x="594359" y="5521452"/>
              <a:ext cx="1271016" cy="679704"/>
            </a:xfrm>
            <a:prstGeom prst="rect">
              <a:avLst/>
            </a:prstGeom>
            <a:noFill/>
            <a:ln>
              <a:noFill/>
            </a:ln>
          </p:spPr>
        </p:pic>
        <p:pic>
          <p:nvPicPr>
            <p:cNvPr id="182" name="Google Shape;182;p11"/>
            <p:cNvPicPr preferRelativeResize="0"/>
            <p:nvPr/>
          </p:nvPicPr>
          <p:blipFill rotWithShape="1">
            <a:blip r:embed="rId30">
              <a:alphaModFix/>
            </a:blip>
            <a:srcRect b="0" l="0" r="0" t="0"/>
            <a:stretch/>
          </p:blipFill>
          <p:spPr>
            <a:xfrm>
              <a:off x="1534667" y="5521452"/>
              <a:ext cx="1540764" cy="679704"/>
            </a:xfrm>
            <a:prstGeom prst="rect">
              <a:avLst/>
            </a:prstGeom>
            <a:noFill/>
            <a:ln>
              <a:noFill/>
            </a:ln>
          </p:spPr>
        </p:pic>
        <p:pic>
          <p:nvPicPr>
            <p:cNvPr id="183" name="Google Shape;183;p11"/>
            <p:cNvPicPr preferRelativeResize="0"/>
            <p:nvPr/>
          </p:nvPicPr>
          <p:blipFill rotWithShape="1">
            <a:blip r:embed="rId31">
              <a:alphaModFix/>
            </a:blip>
            <a:srcRect b="0" l="0" r="0" t="0"/>
            <a:stretch/>
          </p:blipFill>
          <p:spPr>
            <a:xfrm>
              <a:off x="2670048" y="5521452"/>
              <a:ext cx="481584" cy="679704"/>
            </a:xfrm>
            <a:prstGeom prst="rect">
              <a:avLst/>
            </a:prstGeom>
            <a:noFill/>
            <a:ln>
              <a:noFill/>
            </a:ln>
          </p:spPr>
        </p:pic>
      </p:grpSp>
      <p:sp>
        <p:nvSpPr>
          <p:cNvPr id="184" name="Google Shape;184;p11"/>
          <p:cNvSpPr txBox="1"/>
          <p:nvPr/>
        </p:nvSpPr>
        <p:spPr>
          <a:xfrm>
            <a:off x="771550" y="4865878"/>
            <a:ext cx="10923270" cy="1123315"/>
          </a:xfrm>
          <a:prstGeom prst="rect">
            <a:avLst/>
          </a:prstGeom>
          <a:noFill/>
          <a:ln>
            <a:noFill/>
          </a:ln>
        </p:spPr>
        <p:txBody>
          <a:bodyPr anchorCtr="0" anchor="t" bIns="0" lIns="0" spcFirstLastPara="1" rIns="0" wrap="square" tIns="12700">
            <a:spAutoFit/>
          </a:bodyPr>
          <a:lstStyle/>
          <a:p>
            <a:pPr indent="0" lvl="0" marL="12700" marR="5080" rtl="0" algn="just">
              <a:lnSpc>
                <a:spcPct val="100000"/>
              </a:lnSpc>
              <a:spcBef>
                <a:spcPts val="0"/>
              </a:spcBef>
              <a:spcAft>
                <a:spcPts val="0"/>
              </a:spcAft>
              <a:buNone/>
            </a:pPr>
            <a:r>
              <a:rPr b="1" lang="en-US" sz="2400">
                <a:solidFill>
                  <a:srgbClr val="FFFFFF"/>
                </a:solidFill>
                <a:latin typeface="Times New Roman"/>
                <a:ea typeface="Times New Roman"/>
                <a:cs typeface="Times New Roman"/>
                <a:sym typeface="Times New Roman"/>
              </a:rPr>
              <a:t>Any Procedure that identifies those portions of a picture that are either insider  outside of a specified region of a space is referred to as a Clipping algorithm or  simply Clipping.</a:t>
            </a:r>
            <a:endParaRPr sz="2400">
              <a:solidFill>
                <a:schemeClr val="dk1"/>
              </a:solidFill>
              <a:latin typeface="Times New Roman"/>
              <a:ea typeface="Times New Roman"/>
              <a:cs typeface="Times New Roman"/>
              <a:sym typeface="Times New Roman"/>
            </a:endParaRPr>
          </a:p>
        </p:txBody>
      </p:sp>
      <p:grpSp>
        <p:nvGrpSpPr>
          <p:cNvPr id="185" name="Google Shape;185;p11"/>
          <p:cNvGrpSpPr/>
          <p:nvPr/>
        </p:nvGrpSpPr>
        <p:grpSpPr>
          <a:xfrm>
            <a:off x="4259579" y="196595"/>
            <a:ext cx="3425951" cy="1341119"/>
            <a:chOff x="4259579" y="196595"/>
            <a:chExt cx="3425951" cy="1341119"/>
          </a:xfrm>
        </p:grpSpPr>
        <p:sp>
          <p:nvSpPr>
            <p:cNvPr id="186" name="Google Shape;186;p11"/>
            <p:cNvSpPr/>
            <p:nvPr/>
          </p:nvSpPr>
          <p:spPr>
            <a:xfrm>
              <a:off x="4269485" y="331088"/>
              <a:ext cx="3390900" cy="908685"/>
            </a:xfrm>
            <a:custGeom>
              <a:rect b="b" l="l" r="r" t="t"/>
              <a:pathLst>
                <a:path extrusionOk="0" h="908685" w="3390900">
                  <a:moveTo>
                    <a:pt x="3390899" y="0"/>
                  </a:moveTo>
                  <a:lnTo>
                    <a:pt x="3386131" y="23556"/>
                  </a:lnTo>
                  <a:lnTo>
                    <a:pt x="3373135" y="42814"/>
                  </a:lnTo>
                  <a:lnTo>
                    <a:pt x="3353877" y="55810"/>
                  </a:lnTo>
                  <a:lnTo>
                    <a:pt x="3330320" y="60578"/>
                  </a:lnTo>
                  <a:lnTo>
                    <a:pt x="60578" y="60578"/>
                  </a:lnTo>
                  <a:lnTo>
                    <a:pt x="37022" y="65347"/>
                  </a:lnTo>
                  <a:lnTo>
                    <a:pt x="17764" y="78343"/>
                  </a:lnTo>
                  <a:lnTo>
                    <a:pt x="4768" y="97601"/>
                  </a:lnTo>
                  <a:lnTo>
                    <a:pt x="0" y="121157"/>
                  </a:lnTo>
                  <a:lnTo>
                    <a:pt x="0" y="848105"/>
                  </a:lnTo>
                  <a:lnTo>
                    <a:pt x="4768" y="871662"/>
                  </a:lnTo>
                  <a:lnTo>
                    <a:pt x="17764" y="890920"/>
                  </a:lnTo>
                  <a:lnTo>
                    <a:pt x="37022" y="903916"/>
                  </a:lnTo>
                  <a:lnTo>
                    <a:pt x="60578" y="908684"/>
                  </a:lnTo>
                  <a:lnTo>
                    <a:pt x="84135" y="903916"/>
                  </a:lnTo>
                  <a:lnTo>
                    <a:pt x="103393" y="890920"/>
                  </a:lnTo>
                  <a:lnTo>
                    <a:pt x="116389" y="871662"/>
                  </a:lnTo>
                  <a:lnTo>
                    <a:pt x="121158" y="848105"/>
                  </a:lnTo>
                  <a:lnTo>
                    <a:pt x="121158" y="787526"/>
                  </a:lnTo>
                  <a:lnTo>
                    <a:pt x="3330320" y="787526"/>
                  </a:lnTo>
                  <a:lnTo>
                    <a:pt x="3353877" y="782758"/>
                  </a:lnTo>
                  <a:lnTo>
                    <a:pt x="3373135" y="769762"/>
                  </a:lnTo>
                  <a:lnTo>
                    <a:pt x="3386131" y="750504"/>
                  </a:lnTo>
                  <a:lnTo>
                    <a:pt x="3390899" y="726947"/>
                  </a:lnTo>
                  <a:lnTo>
                    <a:pt x="3390899" y="181736"/>
                  </a:lnTo>
                  <a:lnTo>
                    <a:pt x="60578" y="181736"/>
                  </a:lnTo>
                  <a:lnTo>
                    <a:pt x="60578" y="121157"/>
                  </a:lnTo>
                  <a:lnTo>
                    <a:pt x="62962" y="109362"/>
                  </a:lnTo>
                  <a:lnTo>
                    <a:pt x="69453" y="99758"/>
                  </a:lnTo>
                  <a:lnTo>
                    <a:pt x="79063" y="93297"/>
                  </a:lnTo>
                  <a:lnTo>
                    <a:pt x="90804" y="90931"/>
                  </a:lnTo>
                  <a:lnTo>
                    <a:pt x="3390899" y="90931"/>
                  </a:lnTo>
                  <a:lnTo>
                    <a:pt x="3390899" y="0"/>
                  </a:lnTo>
                  <a:close/>
                </a:path>
                <a:path extrusionOk="0" h="908685" w="3390900">
                  <a:moveTo>
                    <a:pt x="3390899" y="90931"/>
                  </a:moveTo>
                  <a:lnTo>
                    <a:pt x="90804" y="90931"/>
                  </a:lnTo>
                  <a:lnTo>
                    <a:pt x="102619" y="93297"/>
                  </a:lnTo>
                  <a:lnTo>
                    <a:pt x="112267" y="99758"/>
                  </a:lnTo>
                  <a:lnTo>
                    <a:pt x="118772" y="109362"/>
                  </a:lnTo>
                  <a:lnTo>
                    <a:pt x="121158" y="121157"/>
                  </a:lnTo>
                  <a:lnTo>
                    <a:pt x="116389" y="144714"/>
                  </a:lnTo>
                  <a:lnTo>
                    <a:pt x="103393" y="163972"/>
                  </a:lnTo>
                  <a:lnTo>
                    <a:pt x="84135" y="176968"/>
                  </a:lnTo>
                  <a:lnTo>
                    <a:pt x="60578" y="181736"/>
                  </a:lnTo>
                  <a:lnTo>
                    <a:pt x="3390899" y="181736"/>
                  </a:lnTo>
                  <a:lnTo>
                    <a:pt x="3390899" y="90931"/>
                  </a:lnTo>
                  <a:close/>
                </a:path>
                <a:path extrusionOk="0" h="908685" w="3390900">
                  <a:moveTo>
                    <a:pt x="3269741" y="0"/>
                  </a:moveTo>
                  <a:lnTo>
                    <a:pt x="3269741" y="60578"/>
                  </a:lnTo>
                  <a:lnTo>
                    <a:pt x="3330320" y="60578"/>
                  </a:lnTo>
                  <a:lnTo>
                    <a:pt x="3330320" y="30352"/>
                  </a:lnTo>
                  <a:lnTo>
                    <a:pt x="3299967" y="30352"/>
                  </a:lnTo>
                  <a:lnTo>
                    <a:pt x="3288226" y="27967"/>
                  </a:lnTo>
                  <a:lnTo>
                    <a:pt x="3278616" y="21462"/>
                  </a:lnTo>
                  <a:lnTo>
                    <a:pt x="3272125" y="11814"/>
                  </a:lnTo>
                  <a:lnTo>
                    <a:pt x="3269741" y="0"/>
                  </a:lnTo>
                  <a:close/>
                </a:path>
                <a:path extrusionOk="0" h="908685" w="3390900">
                  <a:moveTo>
                    <a:pt x="3330320" y="0"/>
                  </a:moveTo>
                  <a:lnTo>
                    <a:pt x="3327935" y="11814"/>
                  </a:lnTo>
                  <a:lnTo>
                    <a:pt x="3321431" y="21462"/>
                  </a:lnTo>
                  <a:lnTo>
                    <a:pt x="3311782" y="27967"/>
                  </a:lnTo>
                  <a:lnTo>
                    <a:pt x="3299967" y="30352"/>
                  </a:lnTo>
                  <a:lnTo>
                    <a:pt x="3330320" y="30352"/>
                  </a:lnTo>
                  <a:lnTo>
                    <a:pt x="3330320"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87" name="Google Shape;187;p11"/>
            <p:cNvSpPr/>
            <p:nvPr/>
          </p:nvSpPr>
          <p:spPr>
            <a:xfrm>
              <a:off x="4330064" y="270509"/>
              <a:ext cx="3330575" cy="242570"/>
            </a:xfrm>
            <a:custGeom>
              <a:rect b="b" l="l" r="r" t="t"/>
              <a:pathLst>
                <a:path extrusionOk="0" h="242570" w="3330575">
                  <a:moveTo>
                    <a:pt x="30225" y="151511"/>
                  </a:moveTo>
                  <a:lnTo>
                    <a:pt x="18484" y="153876"/>
                  </a:lnTo>
                  <a:lnTo>
                    <a:pt x="8874" y="160337"/>
                  </a:lnTo>
                  <a:lnTo>
                    <a:pt x="2383" y="169941"/>
                  </a:lnTo>
                  <a:lnTo>
                    <a:pt x="0" y="181737"/>
                  </a:lnTo>
                  <a:lnTo>
                    <a:pt x="0" y="242316"/>
                  </a:lnTo>
                  <a:lnTo>
                    <a:pt x="23556" y="237547"/>
                  </a:lnTo>
                  <a:lnTo>
                    <a:pt x="42814" y="224551"/>
                  </a:lnTo>
                  <a:lnTo>
                    <a:pt x="55810" y="205293"/>
                  </a:lnTo>
                  <a:lnTo>
                    <a:pt x="60579" y="181737"/>
                  </a:lnTo>
                  <a:lnTo>
                    <a:pt x="58193" y="169941"/>
                  </a:lnTo>
                  <a:lnTo>
                    <a:pt x="51688" y="160337"/>
                  </a:lnTo>
                  <a:lnTo>
                    <a:pt x="42040" y="153876"/>
                  </a:lnTo>
                  <a:lnTo>
                    <a:pt x="30225" y="151511"/>
                  </a:lnTo>
                  <a:close/>
                </a:path>
                <a:path extrusionOk="0" h="242570" w="3330575">
                  <a:moveTo>
                    <a:pt x="3330320" y="60579"/>
                  </a:moveTo>
                  <a:lnTo>
                    <a:pt x="3269741" y="60579"/>
                  </a:lnTo>
                  <a:lnTo>
                    <a:pt x="3269741" y="121158"/>
                  </a:lnTo>
                  <a:lnTo>
                    <a:pt x="3293298" y="116389"/>
                  </a:lnTo>
                  <a:lnTo>
                    <a:pt x="3312556" y="103393"/>
                  </a:lnTo>
                  <a:lnTo>
                    <a:pt x="3325552" y="84135"/>
                  </a:lnTo>
                  <a:lnTo>
                    <a:pt x="3330320" y="60579"/>
                  </a:lnTo>
                  <a:close/>
                </a:path>
                <a:path extrusionOk="0" h="242570" w="3330575">
                  <a:moveTo>
                    <a:pt x="3269741" y="0"/>
                  </a:moveTo>
                  <a:lnTo>
                    <a:pt x="3246185" y="4768"/>
                  </a:lnTo>
                  <a:lnTo>
                    <a:pt x="3226927" y="17764"/>
                  </a:lnTo>
                  <a:lnTo>
                    <a:pt x="3213931" y="37022"/>
                  </a:lnTo>
                  <a:lnTo>
                    <a:pt x="3209163" y="60579"/>
                  </a:lnTo>
                  <a:lnTo>
                    <a:pt x="3211546" y="72393"/>
                  </a:lnTo>
                  <a:lnTo>
                    <a:pt x="3218037" y="82042"/>
                  </a:lnTo>
                  <a:lnTo>
                    <a:pt x="3227647" y="88546"/>
                  </a:lnTo>
                  <a:lnTo>
                    <a:pt x="3239389" y="90932"/>
                  </a:lnTo>
                  <a:lnTo>
                    <a:pt x="3251203" y="88546"/>
                  </a:lnTo>
                  <a:lnTo>
                    <a:pt x="3260852" y="82042"/>
                  </a:lnTo>
                  <a:lnTo>
                    <a:pt x="3267356" y="72393"/>
                  </a:lnTo>
                  <a:lnTo>
                    <a:pt x="3269741" y="60579"/>
                  </a:lnTo>
                  <a:lnTo>
                    <a:pt x="3330320" y="60579"/>
                  </a:lnTo>
                  <a:lnTo>
                    <a:pt x="3325552" y="37022"/>
                  </a:lnTo>
                  <a:lnTo>
                    <a:pt x="3312556" y="17764"/>
                  </a:lnTo>
                  <a:lnTo>
                    <a:pt x="3293298" y="4768"/>
                  </a:lnTo>
                  <a:lnTo>
                    <a:pt x="3269741" y="0"/>
                  </a:lnTo>
                  <a:close/>
                </a:path>
              </a:pathLst>
            </a:custGeom>
            <a:solidFill>
              <a:srgbClr val="CDCDCD"/>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88" name="Google Shape;188;p11"/>
            <p:cNvSpPr/>
            <p:nvPr/>
          </p:nvSpPr>
          <p:spPr>
            <a:xfrm>
              <a:off x="4269485" y="270509"/>
              <a:ext cx="3390900" cy="969644"/>
            </a:xfrm>
            <a:custGeom>
              <a:rect b="b" l="l" r="r" t="t"/>
              <a:pathLst>
                <a:path extrusionOk="0" h="969644" w="3390900">
                  <a:moveTo>
                    <a:pt x="0" y="181737"/>
                  </a:moveTo>
                  <a:lnTo>
                    <a:pt x="4768" y="158180"/>
                  </a:lnTo>
                  <a:lnTo>
                    <a:pt x="17764" y="138922"/>
                  </a:lnTo>
                  <a:lnTo>
                    <a:pt x="37022" y="125926"/>
                  </a:lnTo>
                  <a:lnTo>
                    <a:pt x="60578" y="121158"/>
                  </a:lnTo>
                  <a:lnTo>
                    <a:pt x="3269741" y="121158"/>
                  </a:lnTo>
                  <a:lnTo>
                    <a:pt x="3269741" y="60579"/>
                  </a:lnTo>
                  <a:lnTo>
                    <a:pt x="3274510" y="37022"/>
                  </a:lnTo>
                  <a:lnTo>
                    <a:pt x="3287506" y="17764"/>
                  </a:lnTo>
                  <a:lnTo>
                    <a:pt x="3306764" y="4768"/>
                  </a:lnTo>
                  <a:lnTo>
                    <a:pt x="3330320" y="0"/>
                  </a:lnTo>
                  <a:lnTo>
                    <a:pt x="3353877" y="4768"/>
                  </a:lnTo>
                  <a:lnTo>
                    <a:pt x="3373135" y="17764"/>
                  </a:lnTo>
                  <a:lnTo>
                    <a:pt x="3386131" y="37022"/>
                  </a:lnTo>
                  <a:lnTo>
                    <a:pt x="3390899" y="60579"/>
                  </a:lnTo>
                  <a:lnTo>
                    <a:pt x="3390899" y="787527"/>
                  </a:lnTo>
                  <a:lnTo>
                    <a:pt x="3386131" y="811083"/>
                  </a:lnTo>
                  <a:lnTo>
                    <a:pt x="3373135" y="830341"/>
                  </a:lnTo>
                  <a:lnTo>
                    <a:pt x="3353877" y="843337"/>
                  </a:lnTo>
                  <a:lnTo>
                    <a:pt x="3330320" y="848106"/>
                  </a:lnTo>
                  <a:lnTo>
                    <a:pt x="121158" y="848106"/>
                  </a:lnTo>
                  <a:lnTo>
                    <a:pt x="121158" y="908685"/>
                  </a:lnTo>
                  <a:lnTo>
                    <a:pt x="116389" y="932241"/>
                  </a:lnTo>
                  <a:lnTo>
                    <a:pt x="103393" y="951499"/>
                  </a:lnTo>
                  <a:lnTo>
                    <a:pt x="84135" y="964495"/>
                  </a:lnTo>
                  <a:lnTo>
                    <a:pt x="60578" y="969264"/>
                  </a:lnTo>
                  <a:lnTo>
                    <a:pt x="37022" y="964495"/>
                  </a:lnTo>
                  <a:lnTo>
                    <a:pt x="17764" y="951499"/>
                  </a:lnTo>
                  <a:lnTo>
                    <a:pt x="4768" y="932241"/>
                  </a:lnTo>
                  <a:lnTo>
                    <a:pt x="0" y="908685"/>
                  </a:lnTo>
                  <a:lnTo>
                    <a:pt x="0" y="181737"/>
                  </a:lnTo>
                  <a:close/>
                </a:path>
              </a:pathLst>
            </a:custGeom>
            <a:noFill/>
            <a:ln cap="flat" cmpd="sng" w="19800">
              <a:solidFill>
                <a:srgbClr val="FF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pic>
          <p:nvPicPr>
            <p:cNvPr id="189" name="Google Shape;189;p11"/>
            <p:cNvPicPr preferRelativeResize="0"/>
            <p:nvPr/>
          </p:nvPicPr>
          <p:blipFill rotWithShape="1">
            <a:blip r:embed="rId32">
              <a:alphaModFix/>
            </a:blip>
            <a:srcRect b="0" l="0" r="0" t="0"/>
            <a:stretch/>
          </p:blipFill>
          <p:spPr>
            <a:xfrm>
              <a:off x="7529321" y="321182"/>
              <a:ext cx="140969" cy="80390"/>
            </a:xfrm>
            <a:prstGeom prst="rect">
              <a:avLst/>
            </a:prstGeom>
            <a:noFill/>
            <a:ln>
              <a:noFill/>
            </a:ln>
          </p:spPr>
        </p:pic>
        <p:pic>
          <p:nvPicPr>
            <p:cNvPr id="190" name="Google Shape;190;p11"/>
            <p:cNvPicPr preferRelativeResize="0"/>
            <p:nvPr/>
          </p:nvPicPr>
          <p:blipFill rotWithShape="1">
            <a:blip r:embed="rId33">
              <a:alphaModFix/>
            </a:blip>
            <a:srcRect b="0" l="0" r="0" t="0"/>
            <a:stretch/>
          </p:blipFill>
          <p:spPr>
            <a:xfrm>
              <a:off x="4259579" y="412114"/>
              <a:ext cx="140969" cy="110616"/>
            </a:xfrm>
            <a:prstGeom prst="rect">
              <a:avLst/>
            </a:prstGeom>
            <a:noFill/>
            <a:ln>
              <a:noFill/>
            </a:ln>
          </p:spPr>
        </p:pic>
        <p:sp>
          <p:nvSpPr>
            <p:cNvPr id="191" name="Google Shape;191;p11"/>
            <p:cNvSpPr/>
            <p:nvPr/>
          </p:nvSpPr>
          <p:spPr>
            <a:xfrm>
              <a:off x="4390643" y="452246"/>
              <a:ext cx="0" cy="666750"/>
            </a:xfrm>
            <a:custGeom>
              <a:rect b="b" l="l" r="r" t="t"/>
              <a:pathLst>
                <a:path extrusionOk="0" h="666750" w="120000">
                  <a:moveTo>
                    <a:pt x="0" y="0"/>
                  </a:moveTo>
                  <a:lnTo>
                    <a:pt x="0" y="666368"/>
                  </a:lnTo>
                </a:path>
              </a:pathLst>
            </a:custGeom>
            <a:noFill/>
            <a:ln cap="flat" cmpd="sng" w="19800">
              <a:solidFill>
                <a:srgbClr val="FF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pic>
          <p:nvPicPr>
            <p:cNvPr id="192" name="Google Shape;192;p11"/>
            <p:cNvPicPr preferRelativeResize="0"/>
            <p:nvPr/>
          </p:nvPicPr>
          <p:blipFill rotWithShape="1">
            <a:blip r:embed="rId34">
              <a:alphaModFix/>
            </a:blip>
            <a:srcRect b="0" l="0" r="0" t="0"/>
            <a:stretch/>
          </p:blipFill>
          <p:spPr>
            <a:xfrm>
              <a:off x="4341875" y="196595"/>
              <a:ext cx="3343655" cy="1341119"/>
            </a:xfrm>
            <a:prstGeom prst="rect">
              <a:avLst/>
            </a:prstGeom>
            <a:noFill/>
            <a:ln>
              <a:noFill/>
            </a:ln>
          </p:spPr>
        </p:pic>
      </p:grpSp>
      <p:sp>
        <p:nvSpPr>
          <p:cNvPr id="193" name="Google Shape;193;p11"/>
          <p:cNvSpPr txBox="1"/>
          <p:nvPr>
            <p:ph type="title"/>
          </p:nvPr>
        </p:nvSpPr>
        <p:spPr>
          <a:xfrm>
            <a:off x="4705858" y="337820"/>
            <a:ext cx="2596515" cy="75692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Clipping</a:t>
            </a:r>
            <a:endParaRPr/>
          </a:p>
        </p:txBody>
      </p:sp>
      <p:sp>
        <p:nvSpPr>
          <p:cNvPr id="194" name="Google Shape;194;p11"/>
          <p:cNvSpPr txBox="1"/>
          <p:nvPr>
            <p:ph idx="12" type="sldNum"/>
          </p:nvPr>
        </p:nvSpPr>
        <p:spPr>
          <a:xfrm>
            <a:off x="10827384" y="6333593"/>
            <a:ext cx="156209" cy="177800"/>
          </a:xfrm>
          <a:prstGeom prst="rect">
            <a:avLst/>
          </a:prstGeom>
          <a:noFill/>
          <a:ln>
            <a:noFill/>
          </a:ln>
        </p:spPr>
        <p:txBody>
          <a:bodyPr anchorCtr="0" anchor="t" bIns="0" lIns="0" spcFirstLastPara="1" rIns="0" wrap="square" tIns="0">
            <a:spAutoFit/>
          </a:bodyPr>
          <a:lstStyle/>
          <a:p>
            <a:pPr indent="0" lvl="0" marL="39370" rtl="0" algn="l">
              <a:lnSpc>
                <a:spcPct val="102500"/>
              </a:lnSpc>
              <a:spcBef>
                <a:spcPts val="0"/>
              </a:spcBef>
              <a:spcAft>
                <a:spcPts val="0"/>
              </a:spcAft>
              <a:buNone/>
            </a:pPr>
            <a:fld id="{00000000-1234-1234-1234-123412341234}" type="slidenum">
              <a:rPr lang="en-US"/>
              <a:t>‹#›</a:t>
            </a:fld>
            <a:endParaRPr/>
          </a:p>
        </p:txBody>
      </p:sp>
      <p:sp>
        <p:nvSpPr>
          <p:cNvPr id="195" name="Google Shape;195;p11"/>
          <p:cNvSpPr txBox="1"/>
          <p:nvPr/>
        </p:nvSpPr>
        <p:spPr>
          <a:xfrm>
            <a:off x="650240" y="1652397"/>
            <a:ext cx="10990580" cy="635635"/>
          </a:xfrm>
          <a:prstGeom prst="rect">
            <a:avLst/>
          </a:prstGeom>
          <a:noFill/>
          <a:ln>
            <a:noFill/>
          </a:ln>
        </p:spPr>
        <p:txBody>
          <a:bodyPr anchorCtr="0" anchor="t" bIns="0" lIns="0" spcFirstLastPara="1" rIns="0" wrap="square" tIns="13325">
            <a:spAutoFit/>
          </a:bodyPr>
          <a:lstStyle/>
          <a:p>
            <a:pPr indent="-4041140" lvl="0" marL="4053204" marR="5080" rtl="0" algn="l">
              <a:lnSpc>
                <a:spcPct val="100000"/>
              </a:lnSpc>
              <a:spcBef>
                <a:spcPts val="0"/>
              </a:spcBef>
              <a:spcAft>
                <a:spcPts val="0"/>
              </a:spcAft>
              <a:buNone/>
            </a:pPr>
            <a:r>
              <a:rPr b="1" lang="en-US" sz="2000">
                <a:solidFill>
                  <a:srgbClr val="FFFFFF"/>
                </a:solidFill>
                <a:latin typeface="Times New Roman"/>
                <a:ea typeface="Times New Roman"/>
                <a:cs typeface="Times New Roman"/>
                <a:sym typeface="Times New Roman"/>
              </a:rPr>
              <a:t>Clipping is a computer graphics process to remove the lines, objects, or line segments, all of which are  outside the viewing region.</a:t>
            </a:r>
            <a:endParaRPr sz="2000">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grpSp>
        <p:nvGrpSpPr>
          <p:cNvPr id="200" name="Google Shape;200;p12"/>
          <p:cNvGrpSpPr/>
          <p:nvPr/>
        </p:nvGrpSpPr>
        <p:grpSpPr>
          <a:xfrm>
            <a:off x="0" y="0"/>
            <a:ext cx="12192000" cy="6857997"/>
            <a:chOff x="0" y="0"/>
            <a:chExt cx="12192000" cy="6857997"/>
          </a:xfrm>
        </p:grpSpPr>
        <p:pic>
          <p:nvPicPr>
            <p:cNvPr id="201" name="Google Shape;201;p12"/>
            <p:cNvPicPr preferRelativeResize="0"/>
            <p:nvPr/>
          </p:nvPicPr>
          <p:blipFill rotWithShape="1">
            <a:blip r:embed="rId3">
              <a:alphaModFix/>
            </a:blip>
            <a:srcRect b="0" l="0" r="0" t="0"/>
            <a:stretch/>
          </p:blipFill>
          <p:spPr>
            <a:xfrm>
              <a:off x="0" y="0"/>
              <a:ext cx="12192000" cy="6857997"/>
            </a:xfrm>
            <a:prstGeom prst="rect">
              <a:avLst/>
            </a:prstGeom>
            <a:noFill/>
            <a:ln>
              <a:noFill/>
            </a:ln>
          </p:spPr>
        </p:pic>
        <p:pic>
          <p:nvPicPr>
            <p:cNvPr id="202" name="Google Shape;202;p12"/>
            <p:cNvPicPr preferRelativeResize="0"/>
            <p:nvPr/>
          </p:nvPicPr>
          <p:blipFill rotWithShape="1">
            <a:blip r:embed="rId4">
              <a:alphaModFix/>
            </a:blip>
            <a:srcRect b="0" l="0" r="0" t="0"/>
            <a:stretch/>
          </p:blipFill>
          <p:spPr>
            <a:xfrm>
              <a:off x="2179320" y="2689860"/>
              <a:ext cx="826007" cy="445008"/>
            </a:xfrm>
            <a:prstGeom prst="rect">
              <a:avLst/>
            </a:prstGeom>
            <a:noFill/>
            <a:ln>
              <a:noFill/>
            </a:ln>
          </p:spPr>
        </p:pic>
        <p:pic>
          <p:nvPicPr>
            <p:cNvPr id="203" name="Google Shape;203;p12"/>
            <p:cNvPicPr preferRelativeResize="0"/>
            <p:nvPr/>
          </p:nvPicPr>
          <p:blipFill rotWithShape="1">
            <a:blip r:embed="rId5">
              <a:alphaModFix/>
            </a:blip>
            <a:srcRect b="0" l="0" r="0" t="0"/>
            <a:stretch/>
          </p:blipFill>
          <p:spPr>
            <a:xfrm>
              <a:off x="2180844" y="2206751"/>
              <a:ext cx="821436" cy="838200"/>
            </a:xfrm>
            <a:prstGeom prst="rect">
              <a:avLst/>
            </a:prstGeom>
            <a:noFill/>
            <a:ln>
              <a:noFill/>
            </a:ln>
          </p:spPr>
        </p:pic>
        <p:pic>
          <p:nvPicPr>
            <p:cNvPr id="204" name="Google Shape;204;p12"/>
            <p:cNvPicPr preferRelativeResize="0"/>
            <p:nvPr/>
          </p:nvPicPr>
          <p:blipFill rotWithShape="1">
            <a:blip r:embed="rId6">
              <a:alphaModFix/>
            </a:blip>
            <a:srcRect b="0" l="0" r="0" t="0"/>
            <a:stretch/>
          </p:blipFill>
          <p:spPr>
            <a:xfrm>
              <a:off x="2845307" y="2689860"/>
              <a:ext cx="3544824" cy="478536"/>
            </a:xfrm>
            <a:prstGeom prst="rect">
              <a:avLst/>
            </a:prstGeom>
            <a:noFill/>
            <a:ln>
              <a:noFill/>
            </a:ln>
          </p:spPr>
        </p:pic>
        <p:pic>
          <p:nvPicPr>
            <p:cNvPr id="205" name="Google Shape;205;p12"/>
            <p:cNvPicPr preferRelativeResize="0"/>
            <p:nvPr/>
          </p:nvPicPr>
          <p:blipFill rotWithShape="1">
            <a:blip r:embed="rId7">
              <a:alphaModFix/>
            </a:blip>
            <a:srcRect b="0" l="0" r="0" t="0"/>
            <a:stretch/>
          </p:blipFill>
          <p:spPr>
            <a:xfrm>
              <a:off x="2848355" y="2170176"/>
              <a:ext cx="3540252" cy="902208"/>
            </a:xfrm>
            <a:prstGeom prst="rect">
              <a:avLst/>
            </a:prstGeom>
            <a:noFill/>
            <a:ln>
              <a:noFill/>
            </a:ln>
          </p:spPr>
        </p:pic>
        <p:pic>
          <p:nvPicPr>
            <p:cNvPr id="206" name="Google Shape;206;p12"/>
            <p:cNvPicPr preferRelativeResize="0"/>
            <p:nvPr/>
          </p:nvPicPr>
          <p:blipFill rotWithShape="1">
            <a:blip r:embed="rId4">
              <a:alphaModFix/>
            </a:blip>
            <a:srcRect b="0" l="0" r="0" t="0"/>
            <a:stretch/>
          </p:blipFill>
          <p:spPr>
            <a:xfrm>
              <a:off x="2179320" y="3421379"/>
              <a:ext cx="826007" cy="445008"/>
            </a:xfrm>
            <a:prstGeom prst="rect">
              <a:avLst/>
            </a:prstGeom>
            <a:noFill/>
            <a:ln>
              <a:noFill/>
            </a:ln>
          </p:spPr>
        </p:pic>
        <p:pic>
          <p:nvPicPr>
            <p:cNvPr id="207" name="Google Shape;207;p12"/>
            <p:cNvPicPr preferRelativeResize="0"/>
            <p:nvPr/>
          </p:nvPicPr>
          <p:blipFill rotWithShape="1">
            <a:blip r:embed="rId5">
              <a:alphaModFix/>
            </a:blip>
            <a:srcRect b="0" l="0" r="0" t="0"/>
            <a:stretch/>
          </p:blipFill>
          <p:spPr>
            <a:xfrm>
              <a:off x="2180844" y="2938272"/>
              <a:ext cx="821436" cy="838200"/>
            </a:xfrm>
            <a:prstGeom prst="rect">
              <a:avLst/>
            </a:prstGeom>
            <a:noFill/>
            <a:ln>
              <a:noFill/>
            </a:ln>
          </p:spPr>
        </p:pic>
        <p:pic>
          <p:nvPicPr>
            <p:cNvPr id="208" name="Google Shape;208;p12"/>
            <p:cNvPicPr preferRelativeResize="0"/>
            <p:nvPr/>
          </p:nvPicPr>
          <p:blipFill rotWithShape="1">
            <a:blip r:embed="rId8">
              <a:alphaModFix/>
            </a:blip>
            <a:srcRect b="0" l="0" r="0" t="0"/>
            <a:stretch/>
          </p:blipFill>
          <p:spPr>
            <a:xfrm>
              <a:off x="2845307" y="3421379"/>
              <a:ext cx="3349752" cy="478535"/>
            </a:xfrm>
            <a:prstGeom prst="rect">
              <a:avLst/>
            </a:prstGeom>
            <a:noFill/>
            <a:ln>
              <a:noFill/>
            </a:ln>
          </p:spPr>
        </p:pic>
        <p:pic>
          <p:nvPicPr>
            <p:cNvPr id="209" name="Google Shape;209;p12"/>
            <p:cNvPicPr preferRelativeResize="0"/>
            <p:nvPr/>
          </p:nvPicPr>
          <p:blipFill rotWithShape="1">
            <a:blip r:embed="rId9">
              <a:alphaModFix/>
            </a:blip>
            <a:srcRect b="0" l="0" r="0" t="0"/>
            <a:stretch/>
          </p:blipFill>
          <p:spPr>
            <a:xfrm>
              <a:off x="2848355" y="2901695"/>
              <a:ext cx="3345179" cy="902207"/>
            </a:xfrm>
            <a:prstGeom prst="rect">
              <a:avLst/>
            </a:prstGeom>
            <a:noFill/>
            <a:ln>
              <a:noFill/>
            </a:ln>
          </p:spPr>
        </p:pic>
        <p:pic>
          <p:nvPicPr>
            <p:cNvPr id="210" name="Google Shape;210;p12"/>
            <p:cNvPicPr preferRelativeResize="0"/>
            <p:nvPr/>
          </p:nvPicPr>
          <p:blipFill rotWithShape="1">
            <a:blip r:embed="rId4">
              <a:alphaModFix/>
            </a:blip>
            <a:srcRect b="0" l="0" r="0" t="0"/>
            <a:stretch/>
          </p:blipFill>
          <p:spPr>
            <a:xfrm>
              <a:off x="2179320" y="4152900"/>
              <a:ext cx="826007" cy="445007"/>
            </a:xfrm>
            <a:prstGeom prst="rect">
              <a:avLst/>
            </a:prstGeom>
            <a:noFill/>
            <a:ln>
              <a:noFill/>
            </a:ln>
          </p:spPr>
        </p:pic>
        <p:pic>
          <p:nvPicPr>
            <p:cNvPr id="211" name="Google Shape;211;p12"/>
            <p:cNvPicPr preferRelativeResize="0"/>
            <p:nvPr/>
          </p:nvPicPr>
          <p:blipFill rotWithShape="1">
            <a:blip r:embed="rId5">
              <a:alphaModFix/>
            </a:blip>
            <a:srcRect b="0" l="0" r="0" t="0"/>
            <a:stretch/>
          </p:blipFill>
          <p:spPr>
            <a:xfrm>
              <a:off x="2180844" y="3669791"/>
              <a:ext cx="821436" cy="838200"/>
            </a:xfrm>
            <a:prstGeom prst="rect">
              <a:avLst/>
            </a:prstGeom>
            <a:noFill/>
            <a:ln>
              <a:noFill/>
            </a:ln>
          </p:spPr>
        </p:pic>
        <p:pic>
          <p:nvPicPr>
            <p:cNvPr id="212" name="Google Shape;212;p12"/>
            <p:cNvPicPr preferRelativeResize="0"/>
            <p:nvPr/>
          </p:nvPicPr>
          <p:blipFill rotWithShape="1">
            <a:blip r:embed="rId10">
              <a:alphaModFix/>
            </a:blip>
            <a:srcRect b="0" l="0" r="0" t="0"/>
            <a:stretch/>
          </p:blipFill>
          <p:spPr>
            <a:xfrm>
              <a:off x="2845307" y="4152900"/>
              <a:ext cx="4101084" cy="478536"/>
            </a:xfrm>
            <a:prstGeom prst="rect">
              <a:avLst/>
            </a:prstGeom>
            <a:noFill/>
            <a:ln>
              <a:noFill/>
            </a:ln>
          </p:spPr>
        </p:pic>
        <p:pic>
          <p:nvPicPr>
            <p:cNvPr id="213" name="Google Shape;213;p12"/>
            <p:cNvPicPr preferRelativeResize="0"/>
            <p:nvPr/>
          </p:nvPicPr>
          <p:blipFill rotWithShape="1">
            <a:blip r:embed="rId11">
              <a:alphaModFix/>
            </a:blip>
            <a:srcRect b="0" l="0" r="0" t="0"/>
            <a:stretch/>
          </p:blipFill>
          <p:spPr>
            <a:xfrm>
              <a:off x="2848355" y="3633215"/>
              <a:ext cx="4096512" cy="902208"/>
            </a:xfrm>
            <a:prstGeom prst="rect">
              <a:avLst/>
            </a:prstGeom>
            <a:noFill/>
            <a:ln>
              <a:noFill/>
            </a:ln>
          </p:spPr>
        </p:pic>
        <p:pic>
          <p:nvPicPr>
            <p:cNvPr id="214" name="Google Shape;214;p12"/>
            <p:cNvPicPr preferRelativeResize="0"/>
            <p:nvPr/>
          </p:nvPicPr>
          <p:blipFill rotWithShape="1">
            <a:blip r:embed="rId4">
              <a:alphaModFix/>
            </a:blip>
            <a:srcRect b="0" l="0" r="0" t="0"/>
            <a:stretch/>
          </p:blipFill>
          <p:spPr>
            <a:xfrm>
              <a:off x="2179320" y="4884420"/>
              <a:ext cx="826007" cy="445008"/>
            </a:xfrm>
            <a:prstGeom prst="rect">
              <a:avLst/>
            </a:prstGeom>
            <a:noFill/>
            <a:ln>
              <a:noFill/>
            </a:ln>
          </p:spPr>
        </p:pic>
        <p:pic>
          <p:nvPicPr>
            <p:cNvPr id="215" name="Google Shape;215;p12"/>
            <p:cNvPicPr preferRelativeResize="0"/>
            <p:nvPr/>
          </p:nvPicPr>
          <p:blipFill rotWithShape="1">
            <a:blip r:embed="rId5">
              <a:alphaModFix/>
            </a:blip>
            <a:srcRect b="0" l="0" r="0" t="0"/>
            <a:stretch/>
          </p:blipFill>
          <p:spPr>
            <a:xfrm>
              <a:off x="2180844" y="4401311"/>
              <a:ext cx="821436" cy="838200"/>
            </a:xfrm>
            <a:prstGeom prst="rect">
              <a:avLst/>
            </a:prstGeom>
            <a:noFill/>
            <a:ln>
              <a:noFill/>
            </a:ln>
          </p:spPr>
        </p:pic>
        <p:pic>
          <p:nvPicPr>
            <p:cNvPr id="216" name="Google Shape;216;p12"/>
            <p:cNvPicPr preferRelativeResize="0"/>
            <p:nvPr/>
          </p:nvPicPr>
          <p:blipFill rotWithShape="1">
            <a:blip r:embed="rId12">
              <a:alphaModFix/>
            </a:blip>
            <a:srcRect b="0" l="0" r="0" t="0"/>
            <a:stretch/>
          </p:blipFill>
          <p:spPr>
            <a:xfrm>
              <a:off x="2845307" y="4884420"/>
              <a:ext cx="3651504" cy="478536"/>
            </a:xfrm>
            <a:prstGeom prst="rect">
              <a:avLst/>
            </a:prstGeom>
            <a:noFill/>
            <a:ln>
              <a:noFill/>
            </a:ln>
          </p:spPr>
        </p:pic>
        <p:pic>
          <p:nvPicPr>
            <p:cNvPr id="217" name="Google Shape;217;p12"/>
            <p:cNvPicPr preferRelativeResize="0"/>
            <p:nvPr/>
          </p:nvPicPr>
          <p:blipFill rotWithShape="1">
            <a:blip r:embed="rId13">
              <a:alphaModFix/>
            </a:blip>
            <a:srcRect b="0" l="0" r="0" t="0"/>
            <a:stretch/>
          </p:blipFill>
          <p:spPr>
            <a:xfrm>
              <a:off x="2848355" y="4364735"/>
              <a:ext cx="3646932" cy="902207"/>
            </a:xfrm>
            <a:prstGeom prst="rect">
              <a:avLst/>
            </a:prstGeom>
            <a:noFill/>
            <a:ln>
              <a:noFill/>
            </a:ln>
          </p:spPr>
        </p:pic>
        <p:pic>
          <p:nvPicPr>
            <p:cNvPr id="218" name="Google Shape;218;p12"/>
            <p:cNvPicPr preferRelativeResize="0"/>
            <p:nvPr/>
          </p:nvPicPr>
          <p:blipFill rotWithShape="1">
            <a:blip r:embed="rId4">
              <a:alphaModFix/>
            </a:blip>
            <a:srcRect b="0" l="0" r="0" t="0"/>
            <a:stretch/>
          </p:blipFill>
          <p:spPr>
            <a:xfrm>
              <a:off x="2179320" y="5615940"/>
              <a:ext cx="826007" cy="445008"/>
            </a:xfrm>
            <a:prstGeom prst="rect">
              <a:avLst/>
            </a:prstGeom>
            <a:noFill/>
            <a:ln>
              <a:noFill/>
            </a:ln>
          </p:spPr>
        </p:pic>
        <p:pic>
          <p:nvPicPr>
            <p:cNvPr id="219" name="Google Shape;219;p12"/>
            <p:cNvPicPr preferRelativeResize="0"/>
            <p:nvPr/>
          </p:nvPicPr>
          <p:blipFill rotWithShape="1">
            <a:blip r:embed="rId5">
              <a:alphaModFix/>
            </a:blip>
            <a:srcRect b="0" l="0" r="0" t="0"/>
            <a:stretch/>
          </p:blipFill>
          <p:spPr>
            <a:xfrm>
              <a:off x="2180844" y="5132832"/>
              <a:ext cx="821436" cy="838200"/>
            </a:xfrm>
            <a:prstGeom prst="rect">
              <a:avLst/>
            </a:prstGeom>
            <a:noFill/>
            <a:ln>
              <a:noFill/>
            </a:ln>
          </p:spPr>
        </p:pic>
        <p:pic>
          <p:nvPicPr>
            <p:cNvPr id="220" name="Google Shape;220;p12"/>
            <p:cNvPicPr preferRelativeResize="0"/>
            <p:nvPr/>
          </p:nvPicPr>
          <p:blipFill rotWithShape="1">
            <a:blip r:embed="rId14">
              <a:alphaModFix/>
            </a:blip>
            <a:srcRect b="0" l="0" r="0" t="0"/>
            <a:stretch/>
          </p:blipFill>
          <p:spPr>
            <a:xfrm>
              <a:off x="2845307" y="5615940"/>
              <a:ext cx="3325368" cy="478536"/>
            </a:xfrm>
            <a:prstGeom prst="rect">
              <a:avLst/>
            </a:prstGeom>
            <a:noFill/>
            <a:ln>
              <a:noFill/>
            </a:ln>
          </p:spPr>
        </p:pic>
        <p:pic>
          <p:nvPicPr>
            <p:cNvPr id="221" name="Google Shape;221;p12"/>
            <p:cNvPicPr preferRelativeResize="0"/>
            <p:nvPr/>
          </p:nvPicPr>
          <p:blipFill rotWithShape="1">
            <a:blip r:embed="rId15">
              <a:alphaModFix/>
            </a:blip>
            <a:srcRect b="0" l="0" r="0" t="0"/>
            <a:stretch/>
          </p:blipFill>
          <p:spPr>
            <a:xfrm>
              <a:off x="2848355" y="5096255"/>
              <a:ext cx="3320796" cy="902208"/>
            </a:xfrm>
            <a:prstGeom prst="rect">
              <a:avLst/>
            </a:prstGeom>
            <a:noFill/>
            <a:ln>
              <a:noFill/>
            </a:ln>
          </p:spPr>
        </p:pic>
      </p:grpSp>
      <p:sp>
        <p:nvSpPr>
          <p:cNvPr id="222" name="Google Shape;222;p12"/>
          <p:cNvSpPr txBox="1"/>
          <p:nvPr/>
        </p:nvSpPr>
        <p:spPr>
          <a:xfrm>
            <a:off x="2403475" y="2032864"/>
            <a:ext cx="4272280" cy="3683635"/>
          </a:xfrm>
          <a:prstGeom prst="rect">
            <a:avLst/>
          </a:prstGeom>
          <a:noFill/>
          <a:ln>
            <a:noFill/>
          </a:ln>
        </p:spPr>
        <p:txBody>
          <a:bodyPr anchorCtr="0" anchor="t" bIns="0" lIns="0" spcFirstLastPara="1" rIns="0" wrap="square" tIns="256525">
            <a:spAutoFit/>
          </a:bodyPr>
          <a:lstStyle/>
          <a:p>
            <a:pPr indent="-685800" lvl="0" marL="698500" marR="0" rtl="0" algn="l">
              <a:lnSpc>
                <a:spcPct val="100000"/>
              </a:lnSpc>
              <a:spcBef>
                <a:spcPts val="0"/>
              </a:spcBef>
              <a:spcAft>
                <a:spcPts val="0"/>
              </a:spcAft>
              <a:buClr>
                <a:srgbClr val="FFFFFF"/>
              </a:buClr>
              <a:buSzPts val="3200"/>
              <a:buFont typeface="Noto Sans Symbols"/>
              <a:buChar char="⮚"/>
            </a:pPr>
            <a:r>
              <a:rPr b="1" lang="en-US" sz="3200">
                <a:solidFill>
                  <a:srgbClr val="FFFFFF"/>
                </a:solidFill>
                <a:latin typeface="Georgia"/>
                <a:ea typeface="Georgia"/>
                <a:cs typeface="Georgia"/>
                <a:sym typeface="Georgia"/>
              </a:rPr>
              <a:t>Point Clipping</a:t>
            </a:r>
            <a:endParaRPr sz="3200">
              <a:solidFill>
                <a:schemeClr val="dk1"/>
              </a:solidFill>
              <a:latin typeface="Georgia"/>
              <a:ea typeface="Georgia"/>
              <a:cs typeface="Georgia"/>
              <a:sym typeface="Georgia"/>
            </a:endParaRPr>
          </a:p>
          <a:p>
            <a:pPr indent="-685800" lvl="0" marL="698500" marR="0" rtl="0" algn="l">
              <a:lnSpc>
                <a:spcPct val="100000"/>
              </a:lnSpc>
              <a:spcBef>
                <a:spcPts val="1920"/>
              </a:spcBef>
              <a:spcAft>
                <a:spcPts val="0"/>
              </a:spcAft>
              <a:buClr>
                <a:srgbClr val="FFFFFF"/>
              </a:buClr>
              <a:buSzPts val="3200"/>
              <a:buFont typeface="Noto Sans Symbols"/>
              <a:buChar char="⮚"/>
            </a:pPr>
            <a:r>
              <a:rPr b="1" lang="en-US" sz="3200">
                <a:solidFill>
                  <a:srgbClr val="FFFFFF"/>
                </a:solidFill>
                <a:latin typeface="Georgia"/>
                <a:ea typeface="Georgia"/>
                <a:cs typeface="Georgia"/>
                <a:sym typeface="Georgia"/>
              </a:rPr>
              <a:t>Line Clipping</a:t>
            </a:r>
            <a:endParaRPr sz="3200">
              <a:solidFill>
                <a:schemeClr val="dk1"/>
              </a:solidFill>
              <a:latin typeface="Georgia"/>
              <a:ea typeface="Georgia"/>
              <a:cs typeface="Georgia"/>
              <a:sym typeface="Georgia"/>
            </a:endParaRPr>
          </a:p>
          <a:p>
            <a:pPr indent="-685800" lvl="0" marL="698500" marR="0" rtl="0" algn="l">
              <a:lnSpc>
                <a:spcPct val="100000"/>
              </a:lnSpc>
              <a:spcBef>
                <a:spcPts val="1920"/>
              </a:spcBef>
              <a:spcAft>
                <a:spcPts val="0"/>
              </a:spcAft>
              <a:buClr>
                <a:srgbClr val="FFFFFF"/>
              </a:buClr>
              <a:buSzPts val="3200"/>
              <a:buFont typeface="Noto Sans Symbols"/>
              <a:buChar char="⮚"/>
            </a:pPr>
            <a:r>
              <a:rPr b="1" lang="en-US" sz="3200">
                <a:solidFill>
                  <a:srgbClr val="FFFFFF"/>
                </a:solidFill>
                <a:latin typeface="Georgia"/>
                <a:ea typeface="Georgia"/>
                <a:cs typeface="Georgia"/>
                <a:sym typeface="Georgia"/>
              </a:rPr>
              <a:t>Polygon Clipping</a:t>
            </a:r>
            <a:endParaRPr sz="3200">
              <a:solidFill>
                <a:schemeClr val="dk1"/>
              </a:solidFill>
              <a:latin typeface="Georgia"/>
              <a:ea typeface="Georgia"/>
              <a:cs typeface="Georgia"/>
              <a:sym typeface="Georgia"/>
            </a:endParaRPr>
          </a:p>
          <a:p>
            <a:pPr indent="-685800" lvl="0" marL="698500" marR="0" rtl="0" algn="l">
              <a:lnSpc>
                <a:spcPct val="100000"/>
              </a:lnSpc>
              <a:spcBef>
                <a:spcPts val="1920"/>
              </a:spcBef>
              <a:spcAft>
                <a:spcPts val="0"/>
              </a:spcAft>
              <a:buClr>
                <a:srgbClr val="FFFFFF"/>
              </a:buClr>
              <a:buSzPts val="3200"/>
              <a:buFont typeface="Noto Sans Symbols"/>
              <a:buChar char="⮚"/>
            </a:pPr>
            <a:r>
              <a:rPr b="1" lang="en-US" sz="3200">
                <a:solidFill>
                  <a:srgbClr val="FFFFFF"/>
                </a:solidFill>
                <a:latin typeface="Georgia"/>
                <a:ea typeface="Georgia"/>
                <a:cs typeface="Georgia"/>
                <a:sym typeface="Georgia"/>
              </a:rPr>
              <a:t>Curve Clipping</a:t>
            </a:r>
            <a:endParaRPr sz="3200">
              <a:solidFill>
                <a:schemeClr val="dk1"/>
              </a:solidFill>
              <a:latin typeface="Georgia"/>
              <a:ea typeface="Georgia"/>
              <a:cs typeface="Georgia"/>
              <a:sym typeface="Georgia"/>
            </a:endParaRPr>
          </a:p>
          <a:p>
            <a:pPr indent="-685800" lvl="0" marL="698500" marR="0" rtl="0" algn="l">
              <a:lnSpc>
                <a:spcPct val="100000"/>
              </a:lnSpc>
              <a:spcBef>
                <a:spcPts val="1920"/>
              </a:spcBef>
              <a:spcAft>
                <a:spcPts val="0"/>
              </a:spcAft>
              <a:buClr>
                <a:srgbClr val="FFFFFF"/>
              </a:buClr>
              <a:buSzPts val="3200"/>
              <a:buFont typeface="Noto Sans Symbols"/>
              <a:buChar char="⮚"/>
            </a:pPr>
            <a:r>
              <a:rPr b="1" lang="en-US" sz="3200">
                <a:solidFill>
                  <a:srgbClr val="FFFFFF"/>
                </a:solidFill>
                <a:latin typeface="Georgia"/>
                <a:ea typeface="Georgia"/>
                <a:cs typeface="Georgia"/>
                <a:sym typeface="Georgia"/>
              </a:rPr>
              <a:t>Text Clipping</a:t>
            </a:r>
            <a:endParaRPr sz="3200">
              <a:solidFill>
                <a:schemeClr val="dk1"/>
              </a:solidFill>
              <a:latin typeface="Georgia"/>
              <a:ea typeface="Georgia"/>
              <a:cs typeface="Georgia"/>
              <a:sym typeface="Georgia"/>
            </a:endParaRPr>
          </a:p>
        </p:txBody>
      </p:sp>
      <p:grpSp>
        <p:nvGrpSpPr>
          <p:cNvPr id="223" name="Google Shape;223;p12"/>
          <p:cNvGrpSpPr/>
          <p:nvPr/>
        </p:nvGrpSpPr>
        <p:grpSpPr>
          <a:xfrm>
            <a:off x="3215639" y="65531"/>
            <a:ext cx="6269736" cy="1341120"/>
            <a:chOff x="3215639" y="65531"/>
            <a:chExt cx="6269736" cy="1341120"/>
          </a:xfrm>
        </p:grpSpPr>
        <p:sp>
          <p:nvSpPr>
            <p:cNvPr id="224" name="Google Shape;224;p12"/>
            <p:cNvSpPr/>
            <p:nvPr/>
          </p:nvSpPr>
          <p:spPr>
            <a:xfrm>
              <a:off x="3225545" y="152146"/>
              <a:ext cx="6169660" cy="1013460"/>
            </a:xfrm>
            <a:custGeom>
              <a:rect b="b" l="l" r="r" t="t"/>
              <a:pathLst>
                <a:path extrusionOk="0" h="1013460" w="6169659">
                  <a:moveTo>
                    <a:pt x="6034024" y="0"/>
                  </a:moveTo>
                  <a:lnTo>
                    <a:pt x="6034151" y="67436"/>
                  </a:lnTo>
                  <a:lnTo>
                    <a:pt x="67564" y="67436"/>
                  </a:lnTo>
                  <a:lnTo>
                    <a:pt x="41255" y="72761"/>
                  </a:lnTo>
                  <a:lnTo>
                    <a:pt x="19780" y="87264"/>
                  </a:lnTo>
                  <a:lnTo>
                    <a:pt x="5306" y="108745"/>
                  </a:lnTo>
                  <a:lnTo>
                    <a:pt x="0" y="135000"/>
                  </a:lnTo>
                  <a:lnTo>
                    <a:pt x="0" y="945388"/>
                  </a:lnTo>
                  <a:lnTo>
                    <a:pt x="5306" y="971696"/>
                  </a:lnTo>
                  <a:lnTo>
                    <a:pt x="19780" y="993171"/>
                  </a:lnTo>
                  <a:lnTo>
                    <a:pt x="41255" y="1007645"/>
                  </a:lnTo>
                  <a:lnTo>
                    <a:pt x="67564" y="1012951"/>
                  </a:lnTo>
                  <a:lnTo>
                    <a:pt x="93819" y="1007645"/>
                  </a:lnTo>
                  <a:lnTo>
                    <a:pt x="115300" y="993171"/>
                  </a:lnTo>
                  <a:lnTo>
                    <a:pt x="129803" y="971696"/>
                  </a:lnTo>
                  <a:lnTo>
                    <a:pt x="135128" y="945388"/>
                  </a:lnTo>
                  <a:lnTo>
                    <a:pt x="135001" y="877951"/>
                  </a:lnTo>
                  <a:lnTo>
                    <a:pt x="6101587" y="877951"/>
                  </a:lnTo>
                  <a:lnTo>
                    <a:pt x="6127896" y="872626"/>
                  </a:lnTo>
                  <a:lnTo>
                    <a:pt x="6149371" y="858123"/>
                  </a:lnTo>
                  <a:lnTo>
                    <a:pt x="6163845" y="836642"/>
                  </a:lnTo>
                  <a:lnTo>
                    <a:pt x="6169152" y="810387"/>
                  </a:lnTo>
                  <a:lnTo>
                    <a:pt x="6169152" y="202564"/>
                  </a:lnTo>
                  <a:lnTo>
                    <a:pt x="67564" y="202564"/>
                  </a:lnTo>
                  <a:lnTo>
                    <a:pt x="67564" y="135000"/>
                  </a:lnTo>
                  <a:lnTo>
                    <a:pt x="70217" y="121846"/>
                  </a:lnTo>
                  <a:lnTo>
                    <a:pt x="77454" y="111109"/>
                  </a:lnTo>
                  <a:lnTo>
                    <a:pt x="88191" y="103872"/>
                  </a:lnTo>
                  <a:lnTo>
                    <a:pt x="101345" y="101219"/>
                  </a:lnTo>
                  <a:lnTo>
                    <a:pt x="6169152" y="101219"/>
                  </a:lnTo>
                  <a:lnTo>
                    <a:pt x="6169152" y="67563"/>
                  </a:lnTo>
                  <a:lnTo>
                    <a:pt x="6101587" y="67563"/>
                  </a:lnTo>
                  <a:lnTo>
                    <a:pt x="6101587" y="33781"/>
                  </a:lnTo>
                  <a:lnTo>
                    <a:pt x="6067806" y="33781"/>
                  </a:lnTo>
                  <a:lnTo>
                    <a:pt x="6054705" y="31128"/>
                  </a:lnTo>
                  <a:lnTo>
                    <a:pt x="6043961" y="23891"/>
                  </a:lnTo>
                  <a:lnTo>
                    <a:pt x="6036694" y="13154"/>
                  </a:lnTo>
                  <a:lnTo>
                    <a:pt x="6034024" y="0"/>
                  </a:lnTo>
                  <a:close/>
                </a:path>
                <a:path extrusionOk="0" h="1013460" w="6169659">
                  <a:moveTo>
                    <a:pt x="6169152" y="101219"/>
                  </a:moveTo>
                  <a:lnTo>
                    <a:pt x="101345" y="101219"/>
                  </a:lnTo>
                  <a:lnTo>
                    <a:pt x="114446" y="103872"/>
                  </a:lnTo>
                  <a:lnTo>
                    <a:pt x="125190" y="111109"/>
                  </a:lnTo>
                  <a:lnTo>
                    <a:pt x="132457" y="121846"/>
                  </a:lnTo>
                  <a:lnTo>
                    <a:pt x="135128" y="135000"/>
                  </a:lnTo>
                  <a:lnTo>
                    <a:pt x="129803" y="161309"/>
                  </a:lnTo>
                  <a:lnTo>
                    <a:pt x="115300" y="182784"/>
                  </a:lnTo>
                  <a:lnTo>
                    <a:pt x="93819" y="197258"/>
                  </a:lnTo>
                  <a:lnTo>
                    <a:pt x="67564" y="202564"/>
                  </a:lnTo>
                  <a:lnTo>
                    <a:pt x="6169152" y="202564"/>
                  </a:lnTo>
                  <a:lnTo>
                    <a:pt x="6169152" y="101219"/>
                  </a:lnTo>
                  <a:close/>
                </a:path>
                <a:path extrusionOk="0" h="1013460" w="6169659">
                  <a:moveTo>
                    <a:pt x="6169152" y="0"/>
                  </a:moveTo>
                  <a:lnTo>
                    <a:pt x="6163845" y="26255"/>
                  </a:lnTo>
                  <a:lnTo>
                    <a:pt x="6149371" y="47736"/>
                  </a:lnTo>
                  <a:lnTo>
                    <a:pt x="6127896" y="62239"/>
                  </a:lnTo>
                  <a:lnTo>
                    <a:pt x="6101587" y="67563"/>
                  </a:lnTo>
                  <a:lnTo>
                    <a:pt x="6169152" y="67563"/>
                  </a:lnTo>
                  <a:lnTo>
                    <a:pt x="6169152" y="0"/>
                  </a:lnTo>
                  <a:close/>
                </a:path>
                <a:path extrusionOk="0" h="1013460" w="6169659">
                  <a:moveTo>
                    <a:pt x="6101587" y="0"/>
                  </a:moveTo>
                  <a:lnTo>
                    <a:pt x="6098934" y="13154"/>
                  </a:lnTo>
                  <a:lnTo>
                    <a:pt x="6091697" y="23891"/>
                  </a:lnTo>
                  <a:lnTo>
                    <a:pt x="6080960" y="31128"/>
                  </a:lnTo>
                  <a:lnTo>
                    <a:pt x="6067806" y="33781"/>
                  </a:lnTo>
                  <a:lnTo>
                    <a:pt x="6101587" y="33781"/>
                  </a:lnTo>
                  <a:lnTo>
                    <a:pt x="6101587"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25" name="Google Shape;225;p12"/>
            <p:cNvSpPr/>
            <p:nvPr/>
          </p:nvSpPr>
          <p:spPr>
            <a:xfrm>
              <a:off x="3293109" y="84581"/>
              <a:ext cx="6101715" cy="270510"/>
            </a:xfrm>
            <a:custGeom>
              <a:rect b="b" l="l" r="r" t="t"/>
              <a:pathLst>
                <a:path extrusionOk="0" h="270510" w="6101715">
                  <a:moveTo>
                    <a:pt x="33781" y="168783"/>
                  </a:moveTo>
                  <a:lnTo>
                    <a:pt x="20627" y="171436"/>
                  </a:lnTo>
                  <a:lnTo>
                    <a:pt x="9890" y="178673"/>
                  </a:lnTo>
                  <a:lnTo>
                    <a:pt x="2653" y="189410"/>
                  </a:lnTo>
                  <a:lnTo>
                    <a:pt x="0" y="202565"/>
                  </a:lnTo>
                  <a:lnTo>
                    <a:pt x="0" y="270128"/>
                  </a:lnTo>
                  <a:lnTo>
                    <a:pt x="26255" y="264822"/>
                  </a:lnTo>
                  <a:lnTo>
                    <a:pt x="47736" y="250348"/>
                  </a:lnTo>
                  <a:lnTo>
                    <a:pt x="62239" y="228873"/>
                  </a:lnTo>
                  <a:lnTo>
                    <a:pt x="67563" y="202565"/>
                  </a:lnTo>
                  <a:lnTo>
                    <a:pt x="64893" y="189410"/>
                  </a:lnTo>
                  <a:lnTo>
                    <a:pt x="57626" y="178673"/>
                  </a:lnTo>
                  <a:lnTo>
                    <a:pt x="46882" y="171436"/>
                  </a:lnTo>
                  <a:lnTo>
                    <a:pt x="33781" y="168783"/>
                  </a:lnTo>
                  <a:close/>
                </a:path>
                <a:path extrusionOk="0" h="270510" w="6101715">
                  <a:moveTo>
                    <a:pt x="6101588" y="67564"/>
                  </a:moveTo>
                  <a:lnTo>
                    <a:pt x="6034023" y="67564"/>
                  </a:lnTo>
                  <a:lnTo>
                    <a:pt x="6034023" y="135000"/>
                  </a:lnTo>
                  <a:lnTo>
                    <a:pt x="6060332" y="129696"/>
                  </a:lnTo>
                  <a:lnTo>
                    <a:pt x="6081807" y="115236"/>
                  </a:lnTo>
                  <a:lnTo>
                    <a:pt x="6096281" y="93799"/>
                  </a:lnTo>
                  <a:lnTo>
                    <a:pt x="6101588" y="67564"/>
                  </a:lnTo>
                  <a:close/>
                </a:path>
                <a:path extrusionOk="0" h="270510" w="6101715">
                  <a:moveTo>
                    <a:pt x="6034023" y="0"/>
                  </a:moveTo>
                  <a:lnTo>
                    <a:pt x="6007768" y="5306"/>
                  </a:lnTo>
                  <a:lnTo>
                    <a:pt x="5986287" y="19780"/>
                  </a:lnTo>
                  <a:lnTo>
                    <a:pt x="5971784" y="41255"/>
                  </a:lnTo>
                  <a:lnTo>
                    <a:pt x="5966460" y="67564"/>
                  </a:lnTo>
                  <a:lnTo>
                    <a:pt x="5969130" y="80718"/>
                  </a:lnTo>
                  <a:lnTo>
                    <a:pt x="5976397" y="91455"/>
                  </a:lnTo>
                  <a:lnTo>
                    <a:pt x="5987141" y="98692"/>
                  </a:lnTo>
                  <a:lnTo>
                    <a:pt x="6000242" y="101346"/>
                  </a:lnTo>
                  <a:lnTo>
                    <a:pt x="6013396" y="98692"/>
                  </a:lnTo>
                  <a:lnTo>
                    <a:pt x="6024133" y="91455"/>
                  </a:lnTo>
                  <a:lnTo>
                    <a:pt x="6031370" y="80718"/>
                  </a:lnTo>
                  <a:lnTo>
                    <a:pt x="6034023" y="67564"/>
                  </a:lnTo>
                  <a:lnTo>
                    <a:pt x="6101588" y="67564"/>
                  </a:lnTo>
                  <a:lnTo>
                    <a:pt x="6096281" y="41255"/>
                  </a:lnTo>
                  <a:lnTo>
                    <a:pt x="6081807" y="19780"/>
                  </a:lnTo>
                  <a:lnTo>
                    <a:pt x="6060332" y="5306"/>
                  </a:lnTo>
                  <a:lnTo>
                    <a:pt x="6034023" y="0"/>
                  </a:lnTo>
                  <a:close/>
                </a:path>
              </a:pathLst>
            </a:custGeom>
            <a:solidFill>
              <a:srgbClr val="CDCDCD"/>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26" name="Google Shape;226;p12"/>
            <p:cNvSpPr/>
            <p:nvPr/>
          </p:nvSpPr>
          <p:spPr>
            <a:xfrm>
              <a:off x="3225545" y="84581"/>
              <a:ext cx="6169660" cy="1080770"/>
            </a:xfrm>
            <a:custGeom>
              <a:rect b="b" l="l" r="r" t="t"/>
              <a:pathLst>
                <a:path extrusionOk="0" h="1080770" w="6169659">
                  <a:moveTo>
                    <a:pt x="0" y="202565"/>
                  </a:moveTo>
                  <a:lnTo>
                    <a:pt x="5306" y="176309"/>
                  </a:lnTo>
                  <a:lnTo>
                    <a:pt x="19780" y="154828"/>
                  </a:lnTo>
                  <a:lnTo>
                    <a:pt x="41255" y="140325"/>
                  </a:lnTo>
                  <a:lnTo>
                    <a:pt x="67564" y="135000"/>
                  </a:lnTo>
                  <a:lnTo>
                    <a:pt x="6034151" y="135000"/>
                  </a:lnTo>
                  <a:lnTo>
                    <a:pt x="6034151" y="67564"/>
                  </a:lnTo>
                  <a:lnTo>
                    <a:pt x="6039455" y="41255"/>
                  </a:lnTo>
                  <a:lnTo>
                    <a:pt x="6053915" y="19780"/>
                  </a:lnTo>
                  <a:lnTo>
                    <a:pt x="6075352" y="5306"/>
                  </a:lnTo>
                  <a:lnTo>
                    <a:pt x="6101587" y="0"/>
                  </a:lnTo>
                  <a:lnTo>
                    <a:pt x="6127896" y="5306"/>
                  </a:lnTo>
                  <a:lnTo>
                    <a:pt x="6149371" y="19780"/>
                  </a:lnTo>
                  <a:lnTo>
                    <a:pt x="6163845" y="41255"/>
                  </a:lnTo>
                  <a:lnTo>
                    <a:pt x="6169152" y="67564"/>
                  </a:lnTo>
                  <a:lnTo>
                    <a:pt x="6169152" y="877951"/>
                  </a:lnTo>
                  <a:lnTo>
                    <a:pt x="6163845" y="904206"/>
                  </a:lnTo>
                  <a:lnTo>
                    <a:pt x="6149371" y="925687"/>
                  </a:lnTo>
                  <a:lnTo>
                    <a:pt x="6127896" y="940190"/>
                  </a:lnTo>
                  <a:lnTo>
                    <a:pt x="6101587" y="945515"/>
                  </a:lnTo>
                  <a:lnTo>
                    <a:pt x="135001" y="945515"/>
                  </a:lnTo>
                  <a:lnTo>
                    <a:pt x="135001" y="1012952"/>
                  </a:lnTo>
                  <a:lnTo>
                    <a:pt x="129696" y="1039260"/>
                  </a:lnTo>
                  <a:lnTo>
                    <a:pt x="115236" y="1060735"/>
                  </a:lnTo>
                  <a:lnTo>
                    <a:pt x="93799" y="1075209"/>
                  </a:lnTo>
                  <a:lnTo>
                    <a:pt x="67564" y="1080516"/>
                  </a:lnTo>
                  <a:lnTo>
                    <a:pt x="41255" y="1075209"/>
                  </a:lnTo>
                  <a:lnTo>
                    <a:pt x="19780" y="1060735"/>
                  </a:lnTo>
                  <a:lnTo>
                    <a:pt x="5306" y="1039260"/>
                  </a:lnTo>
                  <a:lnTo>
                    <a:pt x="0" y="1012952"/>
                  </a:lnTo>
                  <a:lnTo>
                    <a:pt x="0" y="202565"/>
                  </a:lnTo>
                  <a:close/>
                </a:path>
              </a:pathLst>
            </a:custGeom>
            <a:noFill/>
            <a:ln cap="flat" cmpd="sng" w="19800">
              <a:solidFill>
                <a:srgbClr val="FF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pic>
          <p:nvPicPr>
            <p:cNvPr id="227" name="Google Shape;227;p12"/>
            <p:cNvPicPr preferRelativeResize="0"/>
            <p:nvPr/>
          </p:nvPicPr>
          <p:blipFill rotWithShape="1">
            <a:blip r:embed="rId16">
              <a:alphaModFix/>
            </a:blip>
            <a:srcRect b="0" l="0" r="0" t="0"/>
            <a:stretch/>
          </p:blipFill>
          <p:spPr>
            <a:xfrm>
              <a:off x="9249663" y="142239"/>
              <a:ext cx="154939" cy="87248"/>
            </a:xfrm>
            <a:prstGeom prst="rect">
              <a:avLst/>
            </a:prstGeom>
            <a:noFill/>
            <a:ln>
              <a:noFill/>
            </a:ln>
          </p:spPr>
        </p:pic>
        <p:pic>
          <p:nvPicPr>
            <p:cNvPr id="228" name="Google Shape;228;p12"/>
            <p:cNvPicPr preferRelativeResize="0"/>
            <p:nvPr/>
          </p:nvPicPr>
          <p:blipFill rotWithShape="1">
            <a:blip r:embed="rId17">
              <a:alphaModFix/>
            </a:blip>
            <a:srcRect b="0" l="0" r="0" t="0"/>
            <a:stretch/>
          </p:blipFill>
          <p:spPr>
            <a:xfrm>
              <a:off x="3215639" y="243459"/>
              <a:ext cx="154939" cy="121157"/>
            </a:xfrm>
            <a:prstGeom prst="rect">
              <a:avLst/>
            </a:prstGeom>
            <a:noFill/>
            <a:ln>
              <a:noFill/>
            </a:ln>
          </p:spPr>
        </p:pic>
        <p:sp>
          <p:nvSpPr>
            <p:cNvPr id="229" name="Google Shape;229;p12"/>
            <p:cNvSpPr/>
            <p:nvPr/>
          </p:nvSpPr>
          <p:spPr>
            <a:xfrm>
              <a:off x="3360546" y="287147"/>
              <a:ext cx="0" cy="742950"/>
            </a:xfrm>
            <a:custGeom>
              <a:rect b="b" l="l" r="r" t="t"/>
              <a:pathLst>
                <a:path extrusionOk="0" h="742950" w="120000">
                  <a:moveTo>
                    <a:pt x="0" y="0"/>
                  </a:moveTo>
                  <a:lnTo>
                    <a:pt x="0" y="742950"/>
                  </a:lnTo>
                </a:path>
              </a:pathLst>
            </a:custGeom>
            <a:noFill/>
            <a:ln cap="flat" cmpd="sng" w="19800">
              <a:solidFill>
                <a:srgbClr val="FF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pic>
          <p:nvPicPr>
            <p:cNvPr id="230" name="Google Shape;230;p12"/>
            <p:cNvPicPr preferRelativeResize="0"/>
            <p:nvPr/>
          </p:nvPicPr>
          <p:blipFill rotWithShape="1">
            <a:blip r:embed="rId18">
              <a:alphaModFix/>
            </a:blip>
            <a:srcRect b="0" l="0" r="0" t="0"/>
            <a:stretch/>
          </p:blipFill>
          <p:spPr>
            <a:xfrm>
              <a:off x="3240023" y="65531"/>
              <a:ext cx="6245352" cy="1341120"/>
            </a:xfrm>
            <a:prstGeom prst="rect">
              <a:avLst/>
            </a:prstGeom>
            <a:noFill/>
            <a:ln>
              <a:noFill/>
            </a:ln>
          </p:spPr>
        </p:pic>
      </p:grpSp>
      <p:sp>
        <p:nvSpPr>
          <p:cNvPr id="231" name="Google Shape;231;p12"/>
          <p:cNvSpPr txBox="1"/>
          <p:nvPr>
            <p:ph type="title"/>
          </p:nvPr>
        </p:nvSpPr>
        <p:spPr>
          <a:xfrm>
            <a:off x="3604640" y="207340"/>
            <a:ext cx="5499100" cy="757555"/>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Types of Clipping</a:t>
            </a:r>
            <a:endParaRPr/>
          </a:p>
        </p:txBody>
      </p:sp>
      <p:sp>
        <p:nvSpPr>
          <p:cNvPr id="232" name="Google Shape;232;p12"/>
          <p:cNvSpPr txBox="1"/>
          <p:nvPr>
            <p:ph idx="12" type="sldNum"/>
          </p:nvPr>
        </p:nvSpPr>
        <p:spPr>
          <a:xfrm>
            <a:off x="10827384" y="6333593"/>
            <a:ext cx="156209" cy="177800"/>
          </a:xfrm>
          <a:prstGeom prst="rect">
            <a:avLst/>
          </a:prstGeom>
          <a:noFill/>
          <a:ln>
            <a:noFill/>
          </a:ln>
        </p:spPr>
        <p:txBody>
          <a:bodyPr anchorCtr="0" anchor="t" bIns="0" lIns="0" spcFirstLastPara="1" rIns="0" wrap="square" tIns="0">
            <a:spAutoFit/>
          </a:bodyPr>
          <a:lstStyle/>
          <a:p>
            <a:pPr indent="0" lvl="0" marL="39370" rtl="0" algn="l">
              <a:lnSpc>
                <a:spcPct val="102500"/>
              </a:lnSpc>
              <a:spcBef>
                <a:spcPts val="0"/>
              </a:spcBef>
              <a:spcAft>
                <a:spcPts val="0"/>
              </a:spcAft>
              <a:buNone/>
            </a:pPr>
            <a:fld id="{00000000-1234-1234-1234-123412341234}" type="slidenum">
              <a:rPr lang="en-US"/>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grpSp>
        <p:nvGrpSpPr>
          <p:cNvPr id="237" name="Google Shape;237;p13"/>
          <p:cNvGrpSpPr/>
          <p:nvPr/>
        </p:nvGrpSpPr>
        <p:grpSpPr>
          <a:xfrm>
            <a:off x="0" y="0"/>
            <a:ext cx="12191999" cy="6857996"/>
            <a:chOff x="0" y="0"/>
            <a:chExt cx="12191999" cy="6857996"/>
          </a:xfrm>
        </p:grpSpPr>
        <p:pic>
          <p:nvPicPr>
            <p:cNvPr id="238" name="Google Shape;238;p13"/>
            <p:cNvPicPr preferRelativeResize="0"/>
            <p:nvPr/>
          </p:nvPicPr>
          <p:blipFill rotWithShape="1">
            <a:blip r:embed="rId3">
              <a:alphaModFix/>
            </a:blip>
            <a:srcRect b="0" l="0" r="0" t="0"/>
            <a:stretch/>
          </p:blipFill>
          <p:spPr>
            <a:xfrm>
              <a:off x="0" y="0"/>
              <a:ext cx="12191999" cy="6857996"/>
            </a:xfrm>
            <a:prstGeom prst="rect">
              <a:avLst/>
            </a:prstGeom>
            <a:noFill/>
            <a:ln>
              <a:noFill/>
            </a:ln>
          </p:spPr>
        </p:pic>
        <p:sp>
          <p:nvSpPr>
            <p:cNvPr id="239" name="Google Shape;239;p13"/>
            <p:cNvSpPr/>
            <p:nvPr/>
          </p:nvSpPr>
          <p:spPr>
            <a:xfrm>
              <a:off x="3696461" y="173481"/>
              <a:ext cx="5161915" cy="1037590"/>
            </a:xfrm>
            <a:custGeom>
              <a:rect b="b" l="l" r="r" t="t"/>
              <a:pathLst>
                <a:path extrusionOk="0" h="1037590" w="5161915">
                  <a:moveTo>
                    <a:pt x="5161788" y="0"/>
                  </a:moveTo>
                  <a:lnTo>
                    <a:pt x="5156348" y="26941"/>
                  </a:lnTo>
                  <a:lnTo>
                    <a:pt x="5141515" y="48942"/>
                  </a:lnTo>
                  <a:lnTo>
                    <a:pt x="5119514" y="63775"/>
                  </a:lnTo>
                  <a:lnTo>
                    <a:pt x="5092572" y="69215"/>
                  </a:lnTo>
                  <a:lnTo>
                    <a:pt x="69087" y="69215"/>
                  </a:lnTo>
                  <a:lnTo>
                    <a:pt x="42219" y="74652"/>
                  </a:lnTo>
                  <a:lnTo>
                    <a:pt x="20256" y="89471"/>
                  </a:lnTo>
                  <a:lnTo>
                    <a:pt x="5437" y="111434"/>
                  </a:lnTo>
                  <a:lnTo>
                    <a:pt x="0" y="138302"/>
                  </a:lnTo>
                  <a:lnTo>
                    <a:pt x="0" y="968121"/>
                  </a:lnTo>
                  <a:lnTo>
                    <a:pt x="5437" y="995062"/>
                  </a:lnTo>
                  <a:lnTo>
                    <a:pt x="20256" y="1017063"/>
                  </a:lnTo>
                  <a:lnTo>
                    <a:pt x="42219" y="1031896"/>
                  </a:lnTo>
                  <a:lnTo>
                    <a:pt x="69087" y="1037336"/>
                  </a:lnTo>
                  <a:lnTo>
                    <a:pt x="96029" y="1031896"/>
                  </a:lnTo>
                  <a:lnTo>
                    <a:pt x="118030" y="1017063"/>
                  </a:lnTo>
                  <a:lnTo>
                    <a:pt x="132863" y="995062"/>
                  </a:lnTo>
                  <a:lnTo>
                    <a:pt x="138302" y="968121"/>
                  </a:lnTo>
                  <a:lnTo>
                    <a:pt x="138302" y="899033"/>
                  </a:lnTo>
                  <a:lnTo>
                    <a:pt x="5092572" y="899033"/>
                  </a:lnTo>
                  <a:lnTo>
                    <a:pt x="5119514" y="893593"/>
                  </a:lnTo>
                  <a:lnTo>
                    <a:pt x="5141515" y="878760"/>
                  </a:lnTo>
                  <a:lnTo>
                    <a:pt x="5156348" y="856759"/>
                  </a:lnTo>
                  <a:lnTo>
                    <a:pt x="5161788" y="829818"/>
                  </a:lnTo>
                  <a:lnTo>
                    <a:pt x="5161788" y="207518"/>
                  </a:lnTo>
                  <a:lnTo>
                    <a:pt x="69087" y="207518"/>
                  </a:lnTo>
                  <a:lnTo>
                    <a:pt x="69087" y="138302"/>
                  </a:lnTo>
                  <a:lnTo>
                    <a:pt x="71808" y="124868"/>
                  </a:lnTo>
                  <a:lnTo>
                    <a:pt x="79232" y="113887"/>
                  </a:lnTo>
                  <a:lnTo>
                    <a:pt x="90251" y="106477"/>
                  </a:lnTo>
                  <a:lnTo>
                    <a:pt x="103759" y="103759"/>
                  </a:lnTo>
                  <a:lnTo>
                    <a:pt x="5161788" y="103759"/>
                  </a:lnTo>
                  <a:lnTo>
                    <a:pt x="5161788" y="0"/>
                  </a:lnTo>
                  <a:close/>
                </a:path>
                <a:path extrusionOk="0" h="1037590" w="5161915">
                  <a:moveTo>
                    <a:pt x="5161788" y="103759"/>
                  </a:moveTo>
                  <a:lnTo>
                    <a:pt x="103759" y="103759"/>
                  </a:lnTo>
                  <a:lnTo>
                    <a:pt x="117193" y="106477"/>
                  </a:lnTo>
                  <a:lnTo>
                    <a:pt x="128174" y="113887"/>
                  </a:lnTo>
                  <a:lnTo>
                    <a:pt x="135584" y="124868"/>
                  </a:lnTo>
                  <a:lnTo>
                    <a:pt x="138302" y="138302"/>
                  </a:lnTo>
                  <a:lnTo>
                    <a:pt x="132863" y="165244"/>
                  </a:lnTo>
                  <a:lnTo>
                    <a:pt x="118030" y="187245"/>
                  </a:lnTo>
                  <a:lnTo>
                    <a:pt x="96029" y="202078"/>
                  </a:lnTo>
                  <a:lnTo>
                    <a:pt x="69087" y="207518"/>
                  </a:lnTo>
                  <a:lnTo>
                    <a:pt x="5161788" y="207518"/>
                  </a:lnTo>
                  <a:lnTo>
                    <a:pt x="5161788" y="103759"/>
                  </a:lnTo>
                  <a:close/>
                </a:path>
                <a:path extrusionOk="0" h="1037590" w="5161915">
                  <a:moveTo>
                    <a:pt x="5023485" y="0"/>
                  </a:moveTo>
                  <a:lnTo>
                    <a:pt x="5023485" y="69215"/>
                  </a:lnTo>
                  <a:lnTo>
                    <a:pt x="5092572" y="69215"/>
                  </a:lnTo>
                  <a:lnTo>
                    <a:pt x="5092572" y="34671"/>
                  </a:lnTo>
                  <a:lnTo>
                    <a:pt x="5058029" y="34671"/>
                  </a:lnTo>
                  <a:lnTo>
                    <a:pt x="5044594" y="31950"/>
                  </a:lnTo>
                  <a:lnTo>
                    <a:pt x="5033613" y="24526"/>
                  </a:lnTo>
                  <a:lnTo>
                    <a:pt x="5026203" y="13507"/>
                  </a:lnTo>
                  <a:lnTo>
                    <a:pt x="5023485" y="0"/>
                  </a:lnTo>
                  <a:close/>
                </a:path>
                <a:path extrusionOk="0" h="1037590" w="5161915">
                  <a:moveTo>
                    <a:pt x="5092572" y="0"/>
                  </a:moveTo>
                  <a:lnTo>
                    <a:pt x="5089872" y="13507"/>
                  </a:lnTo>
                  <a:lnTo>
                    <a:pt x="5082492" y="24526"/>
                  </a:lnTo>
                  <a:lnTo>
                    <a:pt x="5071516" y="31950"/>
                  </a:lnTo>
                  <a:lnTo>
                    <a:pt x="5058029" y="34671"/>
                  </a:lnTo>
                  <a:lnTo>
                    <a:pt x="5092572" y="34671"/>
                  </a:lnTo>
                  <a:lnTo>
                    <a:pt x="5092572"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40" name="Google Shape;240;p13"/>
            <p:cNvSpPr/>
            <p:nvPr/>
          </p:nvSpPr>
          <p:spPr>
            <a:xfrm>
              <a:off x="3765550" y="104394"/>
              <a:ext cx="5092700" cy="276860"/>
            </a:xfrm>
            <a:custGeom>
              <a:rect b="b" l="l" r="r" t="t"/>
              <a:pathLst>
                <a:path extrusionOk="0" h="276860" w="5092700">
                  <a:moveTo>
                    <a:pt x="34671" y="172847"/>
                  </a:moveTo>
                  <a:lnTo>
                    <a:pt x="21163" y="175565"/>
                  </a:lnTo>
                  <a:lnTo>
                    <a:pt x="10144" y="182975"/>
                  </a:lnTo>
                  <a:lnTo>
                    <a:pt x="2720" y="193956"/>
                  </a:lnTo>
                  <a:lnTo>
                    <a:pt x="0" y="207390"/>
                  </a:lnTo>
                  <a:lnTo>
                    <a:pt x="0" y="276605"/>
                  </a:lnTo>
                  <a:lnTo>
                    <a:pt x="26941" y="271166"/>
                  </a:lnTo>
                  <a:lnTo>
                    <a:pt x="48942" y="256333"/>
                  </a:lnTo>
                  <a:lnTo>
                    <a:pt x="63775" y="234332"/>
                  </a:lnTo>
                  <a:lnTo>
                    <a:pt x="69214" y="207390"/>
                  </a:lnTo>
                  <a:lnTo>
                    <a:pt x="66496" y="193956"/>
                  </a:lnTo>
                  <a:lnTo>
                    <a:pt x="59086" y="182975"/>
                  </a:lnTo>
                  <a:lnTo>
                    <a:pt x="48105" y="175565"/>
                  </a:lnTo>
                  <a:lnTo>
                    <a:pt x="34671" y="172847"/>
                  </a:lnTo>
                  <a:close/>
                </a:path>
                <a:path extrusionOk="0" h="276860" w="5092700">
                  <a:moveTo>
                    <a:pt x="5092700" y="69087"/>
                  </a:moveTo>
                  <a:lnTo>
                    <a:pt x="5023484" y="69087"/>
                  </a:lnTo>
                  <a:lnTo>
                    <a:pt x="5023484" y="138302"/>
                  </a:lnTo>
                  <a:lnTo>
                    <a:pt x="5050426" y="132863"/>
                  </a:lnTo>
                  <a:lnTo>
                    <a:pt x="5072427" y="118030"/>
                  </a:lnTo>
                  <a:lnTo>
                    <a:pt x="5087260" y="96029"/>
                  </a:lnTo>
                  <a:lnTo>
                    <a:pt x="5092700" y="69087"/>
                  </a:lnTo>
                  <a:close/>
                </a:path>
                <a:path extrusionOk="0" h="276860" w="5092700">
                  <a:moveTo>
                    <a:pt x="5023484" y="0"/>
                  </a:moveTo>
                  <a:lnTo>
                    <a:pt x="4996616" y="5437"/>
                  </a:lnTo>
                  <a:lnTo>
                    <a:pt x="4974653" y="20256"/>
                  </a:lnTo>
                  <a:lnTo>
                    <a:pt x="4959834" y="42219"/>
                  </a:lnTo>
                  <a:lnTo>
                    <a:pt x="4954397" y="69087"/>
                  </a:lnTo>
                  <a:lnTo>
                    <a:pt x="4957115" y="82595"/>
                  </a:lnTo>
                  <a:lnTo>
                    <a:pt x="4964525" y="93614"/>
                  </a:lnTo>
                  <a:lnTo>
                    <a:pt x="4975506" y="101038"/>
                  </a:lnTo>
                  <a:lnTo>
                    <a:pt x="4988941" y="103758"/>
                  </a:lnTo>
                  <a:lnTo>
                    <a:pt x="5002428" y="101038"/>
                  </a:lnTo>
                  <a:lnTo>
                    <a:pt x="5013404" y="93614"/>
                  </a:lnTo>
                  <a:lnTo>
                    <a:pt x="5020784" y="82595"/>
                  </a:lnTo>
                  <a:lnTo>
                    <a:pt x="5023484" y="69087"/>
                  </a:lnTo>
                  <a:lnTo>
                    <a:pt x="5092700" y="69087"/>
                  </a:lnTo>
                  <a:lnTo>
                    <a:pt x="5087260" y="42219"/>
                  </a:lnTo>
                  <a:lnTo>
                    <a:pt x="5072427" y="20256"/>
                  </a:lnTo>
                  <a:lnTo>
                    <a:pt x="5050426" y="5437"/>
                  </a:lnTo>
                  <a:lnTo>
                    <a:pt x="5023484" y="0"/>
                  </a:lnTo>
                  <a:close/>
                </a:path>
              </a:pathLst>
            </a:custGeom>
            <a:solidFill>
              <a:srgbClr val="CDCDCD"/>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41" name="Google Shape;241;p13"/>
            <p:cNvSpPr/>
            <p:nvPr/>
          </p:nvSpPr>
          <p:spPr>
            <a:xfrm>
              <a:off x="3696461" y="104394"/>
              <a:ext cx="5161915" cy="1106805"/>
            </a:xfrm>
            <a:custGeom>
              <a:rect b="b" l="l" r="r" t="t"/>
              <a:pathLst>
                <a:path extrusionOk="0" h="1106805" w="5161915">
                  <a:moveTo>
                    <a:pt x="0" y="207390"/>
                  </a:moveTo>
                  <a:lnTo>
                    <a:pt x="5437" y="180522"/>
                  </a:lnTo>
                  <a:lnTo>
                    <a:pt x="20256" y="158559"/>
                  </a:lnTo>
                  <a:lnTo>
                    <a:pt x="42219" y="143740"/>
                  </a:lnTo>
                  <a:lnTo>
                    <a:pt x="69087" y="138302"/>
                  </a:lnTo>
                  <a:lnTo>
                    <a:pt x="5023485" y="138302"/>
                  </a:lnTo>
                  <a:lnTo>
                    <a:pt x="5023485" y="69087"/>
                  </a:lnTo>
                  <a:lnTo>
                    <a:pt x="5028922" y="42219"/>
                  </a:lnTo>
                  <a:lnTo>
                    <a:pt x="5043741" y="20256"/>
                  </a:lnTo>
                  <a:lnTo>
                    <a:pt x="5065704" y="5437"/>
                  </a:lnTo>
                  <a:lnTo>
                    <a:pt x="5092572" y="0"/>
                  </a:lnTo>
                  <a:lnTo>
                    <a:pt x="5119514" y="5437"/>
                  </a:lnTo>
                  <a:lnTo>
                    <a:pt x="5141515" y="20256"/>
                  </a:lnTo>
                  <a:lnTo>
                    <a:pt x="5156348" y="42219"/>
                  </a:lnTo>
                  <a:lnTo>
                    <a:pt x="5161788" y="69087"/>
                  </a:lnTo>
                  <a:lnTo>
                    <a:pt x="5161788" y="898905"/>
                  </a:lnTo>
                  <a:lnTo>
                    <a:pt x="5156348" y="925847"/>
                  </a:lnTo>
                  <a:lnTo>
                    <a:pt x="5141515" y="947848"/>
                  </a:lnTo>
                  <a:lnTo>
                    <a:pt x="5119514" y="962681"/>
                  </a:lnTo>
                  <a:lnTo>
                    <a:pt x="5092572" y="968120"/>
                  </a:lnTo>
                  <a:lnTo>
                    <a:pt x="138302" y="968120"/>
                  </a:lnTo>
                  <a:lnTo>
                    <a:pt x="138302" y="1037208"/>
                  </a:lnTo>
                  <a:lnTo>
                    <a:pt x="132863" y="1064150"/>
                  </a:lnTo>
                  <a:lnTo>
                    <a:pt x="118030" y="1086151"/>
                  </a:lnTo>
                  <a:lnTo>
                    <a:pt x="96029" y="1100984"/>
                  </a:lnTo>
                  <a:lnTo>
                    <a:pt x="69087" y="1106423"/>
                  </a:lnTo>
                  <a:lnTo>
                    <a:pt x="42219" y="1100984"/>
                  </a:lnTo>
                  <a:lnTo>
                    <a:pt x="20256" y="1086151"/>
                  </a:lnTo>
                  <a:lnTo>
                    <a:pt x="5437" y="1064150"/>
                  </a:lnTo>
                  <a:lnTo>
                    <a:pt x="0" y="1037208"/>
                  </a:lnTo>
                  <a:lnTo>
                    <a:pt x="0" y="207390"/>
                  </a:lnTo>
                  <a:close/>
                </a:path>
              </a:pathLst>
            </a:custGeom>
            <a:noFill/>
            <a:ln cap="flat" cmpd="sng" w="19800">
              <a:solidFill>
                <a:srgbClr val="FF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pic>
          <p:nvPicPr>
            <p:cNvPr id="242" name="Google Shape;242;p13"/>
            <p:cNvPicPr preferRelativeResize="0"/>
            <p:nvPr/>
          </p:nvPicPr>
          <p:blipFill rotWithShape="1">
            <a:blip r:embed="rId4">
              <a:alphaModFix/>
            </a:blip>
            <a:srcRect b="0" l="0" r="0" t="0"/>
            <a:stretch/>
          </p:blipFill>
          <p:spPr>
            <a:xfrm>
              <a:off x="8710041" y="163576"/>
              <a:ext cx="158114" cy="89026"/>
            </a:xfrm>
            <a:prstGeom prst="rect">
              <a:avLst/>
            </a:prstGeom>
            <a:noFill/>
            <a:ln>
              <a:noFill/>
            </a:ln>
          </p:spPr>
        </p:pic>
        <p:pic>
          <p:nvPicPr>
            <p:cNvPr id="243" name="Google Shape;243;p13"/>
            <p:cNvPicPr preferRelativeResize="0"/>
            <p:nvPr/>
          </p:nvPicPr>
          <p:blipFill rotWithShape="1">
            <a:blip r:embed="rId5">
              <a:alphaModFix/>
            </a:blip>
            <a:srcRect b="0" l="0" r="0" t="0"/>
            <a:stretch/>
          </p:blipFill>
          <p:spPr>
            <a:xfrm>
              <a:off x="3686555" y="267334"/>
              <a:ext cx="158114" cy="123570"/>
            </a:xfrm>
            <a:prstGeom prst="rect">
              <a:avLst/>
            </a:prstGeom>
            <a:noFill/>
            <a:ln>
              <a:noFill/>
            </a:ln>
          </p:spPr>
        </p:pic>
        <p:sp>
          <p:nvSpPr>
            <p:cNvPr id="244" name="Google Shape;244;p13"/>
            <p:cNvSpPr/>
            <p:nvPr/>
          </p:nvSpPr>
          <p:spPr>
            <a:xfrm>
              <a:off x="3834765" y="311784"/>
              <a:ext cx="0" cy="760730"/>
            </a:xfrm>
            <a:custGeom>
              <a:rect b="b" l="l" r="r" t="t"/>
              <a:pathLst>
                <a:path extrusionOk="0" h="760730" w="120000">
                  <a:moveTo>
                    <a:pt x="0" y="0"/>
                  </a:moveTo>
                  <a:lnTo>
                    <a:pt x="0" y="760730"/>
                  </a:lnTo>
                </a:path>
              </a:pathLst>
            </a:custGeom>
            <a:noFill/>
            <a:ln cap="flat" cmpd="sng" w="19800">
              <a:solidFill>
                <a:srgbClr val="FF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pic>
          <p:nvPicPr>
            <p:cNvPr id="245" name="Google Shape;245;p13"/>
            <p:cNvPicPr preferRelativeResize="0"/>
            <p:nvPr/>
          </p:nvPicPr>
          <p:blipFill rotWithShape="1">
            <a:blip r:embed="rId6">
              <a:alphaModFix/>
            </a:blip>
            <a:srcRect b="0" l="0" r="0" t="0"/>
            <a:stretch/>
          </p:blipFill>
          <p:spPr>
            <a:xfrm>
              <a:off x="3759708" y="99060"/>
              <a:ext cx="5141976" cy="1341120"/>
            </a:xfrm>
            <a:prstGeom prst="rect">
              <a:avLst/>
            </a:prstGeom>
            <a:noFill/>
            <a:ln>
              <a:noFill/>
            </a:ln>
          </p:spPr>
        </p:pic>
      </p:grpSp>
      <p:sp>
        <p:nvSpPr>
          <p:cNvPr id="246" name="Google Shape;246;p13"/>
          <p:cNvSpPr txBox="1"/>
          <p:nvPr>
            <p:ph type="title"/>
          </p:nvPr>
        </p:nvSpPr>
        <p:spPr>
          <a:xfrm>
            <a:off x="4124705" y="239725"/>
            <a:ext cx="4396105" cy="757555"/>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Point Clipping</a:t>
            </a:r>
            <a:endParaRPr/>
          </a:p>
        </p:txBody>
      </p:sp>
      <p:sp>
        <p:nvSpPr>
          <p:cNvPr id="247" name="Google Shape;247;p13"/>
          <p:cNvSpPr txBox="1"/>
          <p:nvPr>
            <p:ph idx="12" type="sldNum"/>
          </p:nvPr>
        </p:nvSpPr>
        <p:spPr>
          <a:xfrm>
            <a:off x="10827384" y="6333593"/>
            <a:ext cx="156209" cy="177800"/>
          </a:xfrm>
          <a:prstGeom prst="rect">
            <a:avLst/>
          </a:prstGeom>
          <a:noFill/>
          <a:ln>
            <a:noFill/>
          </a:ln>
        </p:spPr>
        <p:txBody>
          <a:bodyPr anchorCtr="0" anchor="t" bIns="0" lIns="0" spcFirstLastPara="1" rIns="0" wrap="square" tIns="0">
            <a:spAutoFit/>
          </a:bodyPr>
          <a:lstStyle/>
          <a:p>
            <a:pPr indent="0" lvl="0" marL="39370" rtl="0" algn="l">
              <a:lnSpc>
                <a:spcPct val="102500"/>
              </a:lnSpc>
              <a:spcBef>
                <a:spcPts val="0"/>
              </a:spcBef>
              <a:spcAft>
                <a:spcPts val="0"/>
              </a:spcAft>
              <a:buNone/>
            </a:pPr>
            <a:fld id="{00000000-1234-1234-1234-123412341234}" type="slidenum">
              <a:rPr lang="en-US"/>
              <a:t>‹#›</a:t>
            </a:fld>
            <a:endParaRPr/>
          </a:p>
        </p:txBody>
      </p:sp>
      <p:sp>
        <p:nvSpPr>
          <p:cNvPr id="248" name="Google Shape;248;p13"/>
          <p:cNvSpPr txBox="1"/>
          <p:nvPr/>
        </p:nvSpPr>
        <p:spPr>
          <a:xfrm>
            <a:off x="1279652" y="1604517"/>
            <a:ext cx="10361295" cy="757555"/>
          </a:xfrm>
          <a:prstGeom prst="rect">
            <a:avLst/>
          </a:prstGeom>
          <a:noFill/>
          <a:ln>
            <a:noFill/>
          </a:ln>
        </p:spPr>
        <p:txBody>
          <a:bodyPr anchorCtr="0" anchor="t" bIns="0" lIns="0" spcFirstLastPara="1" rIns="0" wrap="square" tIns="12700">
            <a:spAutoFit/>
          </a:bodyPr>
          <a:lstStyle/>
          <a:p>
            <a:pPr indent="0" lvl="0" marL="12700" marR="5080" rtl="0" algn="l">
              <a:lnSpc>
                <a:spcPct val="100000"/>
              </a:lnSpc>
              <a:spcBef>
                <a:spcPts val="0"/>
              </a:spcBef>
              <a:spcAft>
                <a:spcPts val="0"/>
              </a:spcAft>
              <a:buNone/>
            </a:pPr>
            <a:r>
              <a:rPr b="1" lang="en-US" sz="2400">
                <a:solidFill>
                  <a:srgbClr val="FFFFFF"/>
                </a:solidFill>
                <a:latin typeface="Times New Roman"/>
                <a:ea typeface="Times New Roman"/>
                <a:cs typeface="Times New Roman"/>
                <a:sym typeface="Times New Roman"/>
              </a:rPr>
              <a:t>Point Clipping is used to determining, whether the point is inside the window  or not. For this following conditions are checked.</a:t>
            </a:r>
            <a:endParaRPr sz="2400">
              <a:solidFill>
                <a:schemeClr val="dk1"/>
              </a:solidFill>
              <a:latin typeface="Times New Roman"/>
              <a:ea typeface="Times New Roman"/>
              <a:cs typeface="Times New Roman"/>
              <a:sym typeface="Times New Roman"/>
            </a:endParaRPr>
          </a:p>
        </p:txBody>
      </p:sp>
      <p:sp>
        <p:nvSpPr>
          <p:cNvPr id="249" name="Google Shape;249;p13"/>
          <p:cNvSpPr txBox="1"/>
          <p:nvPr/>
        </p:nvSpPr>
        <p:spPr>
          <a:xfrm>
            <a:off x="7856601" y="3036823"/>
            <a:ext cx="3657600" cy="1122680"/>
          </a:xfrm>
          <a:prstGeom prst="rect">
            <a:avLst/>
          </a:prstGeom>
          <a:noFill/>
          <a:ln>
            <a:noFill/>
          </a:ln>
        </p:spPr>
        <p:txBody>
          <a:bodyPr anchorCtr="0" anchor="t" bIns="0" lIns="0" spcFirstLastPara="1" rIns="0" wrap="square" tIns="12700">
            <a:spAutoFit/>
          </a:bodyPr>
          <a:lstStyle/>
          <a:p>
            <a:pPr indent="0" lvl="0" marL="12700" marR="5080" rtl="0" algn="just">
              <a:lnSpc>
                <a:spcPct val="100000"/>
              </a:lnSpc>
              <a:spcBef>
                <a:spcPts val="0"/>
              </a:spcBef>
              <a:spcAft>
                <a:spcPts val="0"/>
              </a:spcAft>
              <a:buNone/>
            </a:pPr>
            <a:r>
              <a:rPr lang="en-US" sz="2400">
                <a:solidFill>
                  <a:srgbClr val="FFFFFF"/>
                </a:solidFill>
                <a:latin typeface="Times New Roman"/>
                <a:ea typeface="Times New Roman"/>
                <a:cs typeface="Times New Roman"/>
                <a:sym typeface="Times New Roman"/>
              </a:rPr>
              <a:t>That’s mean a point P = (x, y)  for display if the following  inequalities are satisfied</a:t>
            </a:r>
            <a:endParaRPr sz="2400">
              <a:solidFill>
                <a:schemeClr val="dk1"/>
              </a:solidFill>
              <a:latin typeface="Times New Roman"/>
              <a:ea typeface="Times New Roman"/>
              <a:cs typeface="Times New Roman"/>
              <a:sym typeface="Times New Roman"/>
            </a:endParaRPr>
          </a:p>
        </p:txBody>
      </p:sp>
      <p:sp>
        <p:nvSpPr>
          <p:cNvPr id="250" name="Google Shape;250;p13"/>
          <p:cNvSpPr txBox="1"/>
          <p:nvPr/>
        </p:nvSpPr>
        <p:spPr>
          <a:xfrm>
            <a:off x="7856601" y="4499559"/>
            <a:ext cx="3114040" cy="75755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2400">
                <a:solidFill>
                  <a:srgbClr val="FFFFFF"/>
                </a:solidFill>
                <a:latin typeface="Times New Roman"/>
                <a:ea typeface="Times New Roman"/>
                <a:cs typeface="Times New Roman"/>
                <a:sym typeface="Times New Roman"/>
              </a:rPr>
              <a:t>Xwmin &lt;= X &lt;= Xwmax</a:t>
            </a:r>
            <a:endParaRPr sz="2400">
              <a:solidFill>
                <a:schemeClr val="dk1"/>
              </a:solidFill>
              <a:latin typeface="Times New Roman"/>
              <a:ea typeface="Times New Roman"/>
              <a:cs typeface="Times New Roman"/>
              <a:sym typeface="Times New Roman"/>
            </a:endParaRPr>
          </a:p>
          <a:p>
            <a:pPr indent="0" lvl="0" marL="12700" marR="0" rtl="0" algn="l">
              <a:lnSpc>
                <a:spcPct val="100000"/>
              </a:lnSpc>
              <a:spcBef>
                <a:spcPts val="5"/>
              </a:spcBef>
              <a:spcAft>
                <a:spcPts val="0"/>
              </a:spcAft>
              <a:buNone/>
            </a:pPr>
            <a:r>
              <a:rPr lang="en-US" sz="2400">
                <a:solidFill>
                  <a:srgbClr val="FFFFFF"/>
                </a:solidFill>
                <a:latin typeface="Times New Roman"/>
                <a:ea typeface="Times New Roman"/>
                <a:cs typeface="Times New Roman"/>
                <a:sym typeface="Times New Roman"/>
              </a:rPr>
              <a:t>Ywmin &lt;= Y &lt;= Ywmax</a:t>
            </a:r>
            <a:endParaRPr sz="2400">
              <a:solidFill>
                <a:schemeClr val="dk1"/>
              </a:solidFill>
              <a:latin typeface="Times New Roman"/>
              <a:ea typeface="Times New Roman"/>
              <a:cs typeface="Times New Roman"/>
              <a:sym typeface="Times New Roman"/>
            </a:endParaRPr>
          </a:p>
        </p:txBody>
      </p:sp>
      <p:sp>
        <p:nvSpPr>
          <p:cNvPr id="251" name="Google Shape;251;p13"/>
          <p:cNvSpPr txBox="1"/>
          <p:nvPr/>
        </p:nvSpPr>
        <p:spPr>
          <a:xfrm>
            <a:off x="1482978" y="6048247"/>
            <a:ext cx="9574530" cy="39116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2400">
                <a:solidFill>
                  <a:srgbClr val="FFFFFF"/>
                </a:solidFill>
                <a:latin typeface="Times New Roman"/>
                <a:ea typeface="Times New Roman"/>
                <a:cs typeface="Times New Roman"/>
                <a:sym typeface="Times New Roman"/>
              </a:rPr>
              <a:t>where the Xwmin, Ywmin, Xwmax, Ywmax are the edge of the Clip Window.</a:t>
            </a:r>
            <a:endParaRPr sz="2400">
              <a:solidFill>
                <a:schemeClr val="dk1"/>
              </a:solidFill>
              <a:latin typeface="Times New Roman"/>
              <a:ea typeface="Times New Roman"/>
              <a:cs typeface="Times New Roman"/>
              <a:sym typeface="Times New Roman"/>
            </a:endParaRPr>
          </a:p>
        </p:txBody>
      </p:sp>
      <p:sp>
        <p:nvSpPr>
          <p:cNvPr id="252" name="Google Shape;252;p13"/>
          <p:cNvSpPr txBox="1"/>
          <p:nvPr/>
        </p:nvSpPr>
        <p:spPr>
          <a:xfrm>
            <a:off x="1050950" y="2893339"/>
            <a:ext cx="1698625" cy="2586355"/>
          </a:xfrm>
          <a:prstGeom prst="rect">
            <a:avLst/>
          </a:prstGeom>
          <a:noFill/>
          <a:ln>
            <a:noFill/>
          </a:ln>
        </p:spPr>
        <p:txBody>
          <a:bodyPr anchorCtr="0" anchor="t" bIns="0" lIns="0" spcFirstLastPara="1" rIns="0" wrap="square" tIns="226050">
            <a:spAutoFit/>
          </a:bodyPr>
          <a:lstStyle/>
          <a:p>
            <a:pPr indent="-457200" lvl="0" marL="494665" marR="0" rtl="0" algn="l">
              <a:lnSpc>
                <a:spcPct val="100000"/>
              </a:lnSpc>
              <a:spcBef>
                <a:spcPts val="0"/>
              </a:spcBef>
              <a:spcAft>
                <a:spcPts val="0"/>
              </a:spcAft>
              <a:buClr>
                <a:srgbClr val="FFFFFF"/>
              </a:buClr>
              <a:buSzPts val="2800"/>
              <a:buFont typeface="Noto Sans Symbols"/>
              <a:buChar char="⮚"/>
            </a:pPr>
            <a:r>
              <a:rPr b="1" lang="en-US" sz="2800">
                <a:solidFill>
                  <a:srgbClr val="FFFFFF"/>
                </a:solidFill>
                <a:latin typeface="Times New Roman"/>
                <a:ea typeface="Times New Roman"/>
                <a:cs typeface="Times New Roman"/>
                <a:sym typeface="Times New Roman"/>
              </a:rPr>
              <a:t>x ≤ x</a:t>
            </a:r>
            <a:r>
              <a:rPr b="1" baseline="-25000" lang="en-US" sz="2775">
                <a:solidFill>
                  <a:srgbClr val="FFFFFF"/>
                </a:solidFill>
                <a:latin typeface="Times New Roman"/>
                <a:ea typeface="Times New Roman"/>
                <a:cs typeface="Times New Roman"/>
                <a:sym typeface="Times New Roman"/>
              </a:rPr>
              <a:t>max</a:t>
            </a:r>
            <a:endParaRPr baseline="-25000" sz="2775">
              <a:solidFill>
                <a:schemeClr val="dk1"/>
              </a:solidFill>
              <a:latin typeface="Times New Roman"/>
              <a:ea typeface="Times New Roman"/>
              <a:cs typeface="Times New Roman"/>
              <a:sym typeface="Times New Roman"/>
            </a:endParaRPr>
          </a:p>
          <a:p>
            <a:pPr indent="-457200" lvl="0" marL="494665" marR="0" rtl="0" algn="l">
              <a:lnSpc>
                <a:spcPct val="100000"/>
              </a:lnSpc>
              <a:spcBef>
                <a:spcPts val="1685"/>
              </a:spcBef>
              <a:spcAft>
                <a:spcPts val="0"/>
              </a:spcAft>
              <a:buClr>
                <a:srgbClr val="FFFFFF"/>
              </a:buClr>
              <a:buSzPts val="2800"/>
              <a:buFont typeface="Noto Sans Symbols"/>
              <a:buChar char="⮚"/>
            </a:pPr>
            <a:r>
              <a:rPr b="1" lang="en-US" sz="2800">
                <a:solidFill>
                  <a:srgbClr val="FFFFFF"/>
                </a:solidFill>
                <a:latin typeface="Times New Roman"/>
                <a:ea typeface="Times New Roman"/>
                <a:cs typeface="Times New Roman"/>
                <a:sym typeface="Times New Roman"/>
              </a:rPr>
              <a:t>x ≥ x</a:t>
            </a:r>
            <a:r>
              <a:rPr b="1" baseline="-25000" lang="en-US" sz="2775">
                <a:solidFill>
                  <a:srgbClr val="FFFFFF"/>
                </a:solidFill>
                <a:latin typeface="Times New Roman"/>
                <a:ea typeface="Times New Roman"/>
                <a:cs typeface="Times New Roman"/>
                <a:sym typeface="Times New Roman"/>
              </a:rPr>
              <a:t>min</a:t>
            </a:r>
            <a:endParaRPr baseline="-25000" sz="2775">
              <a:solidFill>
                <a:schemeClr val="dk1"/>
              </a:solidFill>
              <a:latin typeface="Times New Roman"/>
              <a:ea typeface="Times New Roman"/>
              <a:cs typeface="Times New Roman"/>
              <a:sym typeface="Times New Roman"/>
            </a:endParaRPr>
          </a:p>
          <a:p>
            <a:pPr indent="-457200" lvl="0" marL="494665" marR="0" rtl="0" algn="l">
              <a:lnSpc>
                <a:spcPct val="100000"/>
              </a:lnSpc>
              <a:spcBef>
                <a:spcPts val="1680"/>
              </a:spcBef>
              <a:spcAft>
                <a:spcPts val="0"/>
              </a:spcAft>
              <a:buClr>
                <a:srgbClr val="FFFFFF"/>
              </a:buClr>
              <a:buSzPts val="2800"/>
              <a:buFont typeface="Noto Sans Symbols"/>
              <a:buChar char="⮚"/>
            </a:pPr>
            <a:r>
              <a:rPr b="1" lang="en-US" sz="2800">
                <a:solidFill>
                  <a:srgbClr val="FFFFFF"/>
                </a:solidFill>
                <a:latin typeface="Times New Roman"/>
                <a:ea typeface="Times New Roman"/>
                <a:cs typeface="Times New Roman"/>
                <a:sym typeface="Times New Roman"/>
              </a:rPr>
              <a:t>y ≤ y</a:t>
            </a:r>
            <a:r>
              <a:rPr b="1" baseline="-25000" lang="en-US" sz="2775">
                <a:solidFill>
                  <a:srgbClr val="FFFFFF"/>
                </a:solidFill>
                <a:latin typeface="Times New Roman"/>
                <a:ea typeface="Times New Roman"/>
                <a:cs typeface="Times New Roman"/>
                <a:sym typeface="Times New Roman"/>
              </a:rPr>
              <a:t>max</a:t>
            </a:r>
            <a:endParaRPr baseline="-25000" sz="2775">
              <a:solidFill>
                <a:schemeClr val="dk1"/>
              </a:solidFill>
              <a:latin typeface="Times New Roman"/>
              <a:ea typeface="Times New Roman"/>
              <a:cs typeface="Times New Roman"/>
              <a:sym typeface="Times New Roman"/>
            </a:endParaRPr>
          </a:p>
          <a:p>
            <a:pPr indent="-457200" lvl="0" marL="494665" marR="0" rtl="0" algn="l">
              <a:lnSpc>
                <a:spcPct val="100000"/>
              </a:lnSpc>
              <a:spcBef>
                <a:spcPts val="1680"/>
              </a:spcBef>
              <a:spcAft>
                <a:spcPts val="0"/>
              </a:spcAft>
              <a:buClr>
                <a:srgbClr val="FFFFFF"/>
              </a:buClr>
              <a:buSzPts val="2800"/>
              <a:buFont typeface="Noto Sans Symbols"/>
              <a:buChar char="⮚"/>
            </a:pPr>
            <a:r>
              <a:rPr b="1" lang="en-US" sz="2800">
                <a:solidFill>
                  <a:srgbClr val="FFFFFF"/>
                </a:solidFill>
                <a:latin typeface="Times New Roman"/>
                <a:ea typeface="Times New Roman"/>
                <a:cs typeface="Times New Roman"/>
                <a:sym typeface="Times New Roman"/>
              </a:rPr>
              <a:t>y ≥ y</a:t>
            </a:r>
            <a:r>
              <a:rPr b="1" baseline="-25000" lang="en-US" sz="2775">
                <a:solidFill>
                  <a:srgbClr val="FFFFFF"/>
                </a:solidFill>
                <a:latin typeface="Times New Roman"/>
                <a:ea typeface="Times New Roman"/>
                <a:cs typeface="Times New Roman"/>
                <a:sym typeface="Times New Roman"/>
              </a:rPr>
              <a:t>min</a:t>
            </a:r>
            <a:endParaRPr baseline="-25000" sz="2775">
              <a:solidFill>
                <a:schemeClr val="dk1"/>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grpSp>
        <p:nvGrpSpPr>
          <p:cNvPr id="257" name="Google Shape;257;p14"/>
          <p:cNvGrpSpPr/>
          <p:nvPr/>
        </p:nvGrpSpPr>
        <p:grpSpPr>
          <a:xfrm>
            <a:off x="0" y="0"/>
            <a:ext cx="12192000" cy="6857998"/>
            <a:chOff x="0" y="0"/>
            <a:chExt cx="12192000" cy="6857998"/>
          </a:xfrm>
        </p:grpSpPr>
        <p:pic>
          <p:nvPicPr>
            <p:cNvPr id="258" name="Google Shape;258;p14"/>
            <p:cNvPicPr preferRelativeResize="0"/>
            <p:nvPr/>
          </p:nvPicPr>
          <p:blipFill rotWithShape="1">
            <a:blip r:embed="rId3">
              <a:alphaModFix/>
            </a:blip>
            <a:srcRect b="0" l="0" r="0" t="0"/>
            <a:stretch/>
          </p:blipFill>
          <p:spPr>
            <a:xfrm>
              <a:off x="0" y="0"/>
              <a:ext cx="12192000" cy="6857998"/>
            </a:xfrm>
            <a:prstGeom prst="rect">
              <a:avLst/>
            </a:prstGeom>
            <a:noFill/>
            <a:ln>
              <a:noFill/>
            </a:ln>
          </p:spPr>
        </p:pic>
        <p:sp>
          <p:nvSpPr>
            <p:cNvPr id="259" name="Google Shape;259;p14"/>
            <p:cNvSpPr/>
            <p:nvPr/>
          </p:nvSpPr>
          <p:spPr>
            <a:xfrm>
              <a:off x="3696461" y="173481"/>
              <a:ext cx="5161915" cy="1037590"/>
            </a:xfrm>
            <a:custGeom>
              <a:rect b="b" l="l" r="r" t="t"/>
              <a:pathLst>
                <a:path extrusionOk="0" h="1037590" w="5161915">
                  <a:moveTo>
                    <a:pt x="5161788" y="0"/>
                  </a:moveTo>
                  <a:lnTo>
                    <a:pt x="5156348" y="26941"/>
                  </a:lnTo>
                  <a:lnTo>
                    <a:pt x="5141515" y="48942"/>
                  </a:lnTo>
                  <a:lnTo>
                    <a:pt x="5119514" y="63775"/>
                  </a:lnTo>
                  <a:lnTo>
                    <a:pt x="5092572" y="69215"/>
                  </a:lnTo>
                  <a:lnTo>
                    <a:pt x="69087" y="69215"/>
                  </a:lnTo>
                  <a:lnTo>
                    <a:pt x="42219" y="74652"/>
                  </a:lnTo>
                  <a:lnTo>
                    <a:pt x="20256" y="89471"/>
                  </a:lnTo>
                  <a:lnTo>
                    <a:pt x="5437" y="111434"/>
                  </a:lnTo>
                  <a:lnTo>
                    <a:pt x="0" y="138302"/>
                  </a:lnTo>
                  <a:lnTo>
                    <a:pt x="0" y="968121"/>
                  </a:lnTo>
                  <a:lnTo>
                    <a:pt x="5437" y="995062"/>
                  </a:lnTo>
                  <a:lnTo>
                    <a:pt x="20256" y="1017063"/>
                  </a:lnTo>
                  <a:lnTo>
                    <a:pt x="42219" y="1031896"/>
                  </a:lnTo>
                  <a:lnTo>
                    <a:pt x="69087" y="1037336"/>
                  </a:lnTo>
                  <a:lnTo>
                    <a:pt x="96029" y="1031896"/>
                  </a:lnTo>
                  <a:lnTo>
                    <a:pt x="118030" y="1017063"/>
                  </a:lnTo>
                  <a:lnTo>
                    <a:pt x="132863" y="995062"/>
                  </a:lnTo>
                  <a:lnTo>
                    <a:pt x="138302" y="968121"/>
                  </a:lnTo>
                  <a:lnTo>
                    <a:pt x="138302" y="899033"/>
                  </a:lnTo>
                  <a:lnTo>
                    <a:pt x="5092572" y="899033"/>
                  </a:lnTo>
                  <a:lnTo>
                    <a:pt x="5119514" y="893593"/>
                  </a:lnTo>
                  <a:lnTo>
                    <a:pt x="5141515" y="878760"/>
                  </a:lnTo>
                  <a:lnTo>
                    <a:pt x="5156348" y="856759"/>
                  </a:lnTo>
                  <a:lnTo>
                    <a:pt x="5161788" y="829818"/>
                  </a:lnTo>
                  <a:lnTo>
                    <a:pt x="5161788" y="207518"/>
                  </a:lnTo>
                  <a:lnTo>
                    <a:pt x="69087" y="207518"/>
                  </a:lnTo>
                  <a:lnTo>
                    <a:pt x="69087" y="138302"/>
                  </a:lnTo>
                  <a:lnTo>
                    <a:pt x="71808" y="124868"/>
                  </a:lnTo>
                  <a:lnTo>
                    <a:pt x="79232" y="113887"/>
                  </a:lnTo>
                  <a:lnTo>
                    <a:pt x="90251" y="106477"/>
                  </a:lnTo>
                  <a:lnTo>
                    <a:pt x="103759" y="103759"/>
                  </a:lnTo>
                  <a:lnTo>
                    <a:pt x="5161788" y="103759"/>
                  </a:lnTo>
                  <a:lnTo>
                    <a:pt x="5161788" y="0"/>
                  </a:lnTo>
                  <a:close/>
                </a:path>
                <a:path extrusionOk="0" h="1037590" w="5161915">
                  <a:moveTo>
                    <a:pt x="5161788" y="103759"/>
                  </a:moveTo>
                  <a:lnTo>
                    <a:pt x="103759" y="103759"/>
                  </a:lnTo>
                  <a:lnTo>
                    <a:pt x="117193" y="106477"/>
                  </a:lnTo>
                  <a:lnTo>
                    <a:pt x="128174" y="113887"/>
                  </a:lnTo>
                  <a:lnTo>
                    <a:pt x="135584" y="124868"/>
                  </a:lnTo>
                  <a:lnTo>
                    <a:pt x="138302" y="138302"/>
                  </a:lnTo>
                  <a:lnTo>
                    <a:pt x="132863" y="165244"/>
                  </a:lnTo>
                  <a:lnTo>
                    <a:pt x="118030" y="187245"/>
                  </a:lnTo>
                  <a:lnTo>
                    <a:pt x="96029" y="202078"/>
                  </a:lnTo>
                  <a:lnTo>
                    <a:pt x="69087" y="207518"/>
                  </a:lnTo>
                  <a:lnTo>
                    <a:pt x="5161788" y="207518"/>
                  </a:lnTo>
                  <a:lnTo>
                    <a:pt x="5161788" y="103759"/>
                  </a:lnTo>
                  <a:close/>
                </a:path>
                <a:path extrusionOk="0" h="1037590" w="5161915">
                  <a:moveTo>
                    <a:pt x="5023485" y="0"/>
                  </a:moveTo>
                  <a:lnTo>
                    <a:pt x="5023485" y="69215"/>
                  </a:lnTo>
                  <a:lnTo>
                    <a:pt x="5092572" y="69215"/>
                  </a:lnTo>
                  <a:lnTo>
                    <a:pt x="5092572" y="34671"/>
                  </a:lnTo>
                  <a:lnTo>
                    <a:pt x="5058029" y="34671"/>
                  </a:lnTo>
                  <a:lnTo>
                    <a:pt x="5044594" y="31950"/>
                  </a:lnTo>
                  <a:lnTo>
                    <a:pt x="5033613" y="24526"/>
                  </a:lnTo>
                  <a:lnTo>
                    <a:pt x="5026203" y="13507"/>
                  </a:lnTo>
                  <a:lnTo>
                    <a:pt x="5023485" y="0"/>
                  </a:lnTo>
                  <a:close/>
                </a:path>
                <a:path extrusionOk="0" h="1037590" w="5161915">
                  <a:moveTo>
                    <a:pt x="5092572" y="0"/>
                  </a:moveTo>
                  <a:lnTo>
                    <a:pt x="5089872" y="13507"/>
                  </a:lnTo>
                  <a:lnTo>
                    <a:pt x="5082492" y="24526"/>
                  </a:lnTo>
                  <a:lnTo>
                    <a:pt x="5071516" y="31950"/>
                  </a:lnTo>
                  <a:lnTo>
                    <a:pt x="5058029" y="34671"/>
                  </a:lnTo>
                  <a:lnTo>
                    <a:pt x="5092572" y="34671"/>
                  </a:lnTo>
                  <a:lnTo>
                    <a:pt x="5092572"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60" name="Google Shape;260;p14"/>
            <p:cNvSpPr/>
            <p:nvPr/>
          </p:nvSpPr>
          <p:spPr>
            <a:xfrm>
              <a:off x="3765550" y="104394"/>
              <a:ext cx="5092700" cy="276860"/>
            </a:xfrm>
            <a:custGeom>
              <a:rect b="b" l="l" r="r" t="t"/>
              <a:pathLst>
                <a:path extrusionOk="0" h="276860" w="5092700">
                  <a:moveTo>
                    <a:pt x="34671" y="172847"/>
                  </a:moveTo>
                  <a:lnTo>
                    <a:pt x="21163" y="175565"/>
                  </a:lnTo>
                  <a:lnTo>
                    <a:pt x="10144" y="182975"/>
                  </a:lnTo>
                  <a:lnTo>
                    <a:pt x="2720" y="193956"/>
                  </a:lnTo>
                  <a:lnTo>
                    <a:pt x="0" y="207390"/>
                  </a:lnTo>
                  <a:lnTo>
                    <a:pt x="0" y="276605"/>
                  </a:lnTo>
                  <a:lnTo>
                    <a:pt x="26941" y="271166"/>
                  </a:lnTo>
                  <a:lnTo>
                    <a:pt x="48942" y="256333"/>
                  </a:lnTo>
                  <a:lnTo>
                    <a:pt x="63775" y="234332"/>
                  </a:lnTo>
                  <a:lnTo>
                    <a:pt x="69214" y="207390"/>
                  </a:lnTo>
                  <a:lnTo>
                    <a:pt x="66496" y="193956"/>
                  </a:lnTo>
                  <a:lnTo>
                    <a:pt x="59086" y="182975"/>
                  </a:lnTo>
                  <a:lnTo>
                    <a:pt x="48105" y="175565"/>
                  </a:lnTo>
                  <a:lnTo>
                    <a:pt x="34671" y="172847"/>
                  </a:lnTo>
                  <a:close/>
                </a:path>
                <a:path extrusionOk="0" h="276860" w="5092700">
                  <a:moveTo>
                    <a:pt x="5092700" y="69087"/>
                  </a:moveTo>
                  <a:lnTo>
                    <a:pt x="5023484" y="69087"/>
                  </a:lnTo>
                  <a:lnTo>
                    <a:pt x="5023484" y="138302"/>
                  </a:lnTo>
                  <a:lnTo>
                    <a:pt x="5050426" y="132863"/>
                  </a:lnTo>
                  <a:lnTo>
                    <a:pt x="5072427" y="118030"/>
                  </a:lnTo>
                  <a:lnTo>
                    <a:pt x="5087260" y="96029"/>
                  </a:lnTo>
                  <a:lnTo>
                    <a:pt x="5092700" y="69087"/>
                  </a:lnTo>
                  <a:close/>
                </a:path>
                <a:path extrusionOk="0" h="276860" w="5092700">
                  <a:moveTo>
                    <a:pt x="5023484" y="0"/>
                  </a:moveTo>
                  <a:lnTo>
                    <a:pt x="4996616" y="5437"/>
                  </a:lnTo>
                  <a:lnTo>
                    <a:pt x="4974653" y="20256"/>
                  </a:lnTo>
                  <a:lnTo>
                    <a:pt x="4959834" y="42219"/>
                  </a:lnTo>
                  <a:lnTo>
                    <a:pt x="4954397" y="69087"/>
                  </a:lnTo>
                  <a:lnTo>
                    <a:pt x="4957115" y="82595"/>
                  </a:lnTo>
                  <a:lnTo>
                    <a:pt x="4964525" y="93614"/>
                  </a:lnTo>
                  <a:lnTo>
                    <a:pt x="4975506" y="101038"/>
                  </a:lnTo>
                  <a:lnTo>
                    <a:pt x="4988941" y="103758"/>
                  </a:lnTo>
                  <a:lnTo>
                    <a:pt x="5002428" y="101038"/>
                  </a:lnTo>
                  <a:lnTo>
                    <a:pt x="5013404" y="93614"/>
                  </a:lnTo>
                  <a:lnTo>
                    <a:pt x="5020784" y="82595"/>
                  </a:lnTo>
                  <a:lnTo>
                    <a:pt x="5023484" y="69087"/>
                  </a:lnTo>
                  <a:lnTo>
                    <a:pt x="5092700" y="69087"/>
                  </a:lnTo>
                  <a:lnTo>
                    <a:pt x="5087260" y="42219"/>
                  </a:lnTo>
                  <a:lnTo>
                    <a:pt x="5072427" y="20256"/>
                  </a:lnTo>
                  <a:lnTo>
                    <a:pt x="5050426" y="5437"/>
                  </a:lnTo>
                  <a:lnTo>
                    <a:pt x="5023484" y="0"/>
                  </a:lnTo>
                  <a:close/>
                </a:path>
              </a:pathLst>
            </a:custGeom>
            <a:solidFill>
              <a:srgbClr val="CDCDCD"/>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61" name="Google Shape;261;p14"/>
            <p:cNvSpPr/>
            <p:nvPr/>
          </p:nvSpPr>
          <p:spPr>
            <a:xfrm>
              <a:off x="3696461" y="104394"/>
              <a:ext cx="5161915" cy="1106805"/>
            </a:xfrm>
            <a:custGeom>
              <a:rect b="b" l="l" r="r" t="t"/>
              <a:pathLst>
                <a:path extrusionOk="0" h="1106805" w="5161915">
                  <a:moveTo>
                    <a:pt x="0" y="207390"/>
                  </a:moveTo>
                  <a:lnTo>
                    <a:pt x="5437" y="180522"/>
                  </a:lnTo>
                  <a:lnTo>
                    <a:pt x="20256" y="158559"/>
                  </a:lnTo>
                  <a:lnTo>
                    <a:pt x="42219" y="143740"/>
                  </a:lnTo>
                  <a:lnTo>
                    <a:pt x="69087" y="138302"/>
                  </a:lnTo>
                  <a:lnTo>
                    <a:pt x="5023485" y="138302"/>
                  </a:lnTo>
                  <a:lnTo>
                    <a:pt x="5023485" y="69087"/>
                  </a:lnTo>
                  <a:lnTo>
                    <a:pt x="5028922" y="42219"/>
                  </a:lnTo>
                  <a:lnTo>
                    <a:pt x="5043741" y="20256"/>
                  </a:lnTo>
                  <a:lnTo>
                    <a:pt x="5065704" y="5437"/>
                  </a:lnTo>
                  <a:lnTo>
                    <a:pt x="5092572" y="0"/>
                  </a:lnTo>
                  <a:lnTo>
                    <a:pt x="5119514" y="5437"/>
                  </a:lnTo>
                  <a:lnTo>
                    <a:pt x="5141515" y="20256"/>
                  </a:lnTo>
                  <a:lnTo>
                    <a:pt x="5156348" y="42219"/>
                  </a:lnTo>
                  <a:lnTo>
                    <a:pt x="5161788" y="69087"/>
                  </a:lnTo>
                  <a:lnTo>
                    <a:pt x="5161788" y="898905"/>
                  </a:lnTo>
                  <a:lnTo>
                    <a:pt x="5156348" y="925847"/>
                  </a:lnTo>
                  <a:lnTo>
                    <a:pt x="5141515" y="947848"/>
                  </a:lnTo>
                  <a:lnTo>
                    <a:pt x="5119514" y="962681"/>
                  </a:lnTo>
                  <a:lnTo>
                    <a:pt x="5092572" y="968120"/>
                  </a:lnTo>
                  <a:lnTo>
                    <a:pt x="138302" y="968120"/>
                  </a:lnTo>
                  <a:lnTo>
                    <a:pt x="138302" y="1037208"/>
                  </a:lnTo>
                  <a:lnTo>
                    <a:pt x="132863" y="1064150"/>
                  </a:lnTo>
                  <a:lnTo>
                    <a:pt x="118030" y="1086151"/>
                  </a:lnTo>
                  <a:lnTo>
                    <a:pt x="96029" y="1100984"/>
                  </a:lnTo>
                  <a:lnTo>
                    <a:pt x="69087" y="1106423"/>
                  </a:lnTo>
                  <a:lnTo>
                    <a:pt x="42219" y="1100984"/>
                  </a:lnTo>
                  <a:lnTo>
                    <a:pt x="20256" y="1086151"/>
                  </a:lnTo>
                  <a:lnTo>
                    <a:pt x="5437" y="1064150"/>
                  </a:lnTo>
                  <a:lnTo>
                    <a:pt x="0" y="1037208"/>
                  </a:lnTo>
                  <a:lnTo>
                    <a:pt x="0" y="207390"/>
                  </a:lnTo>
                  <a:close/>
                </a:path>
              </a:pathLst>
            </a:custGeom>
            <a:noFill/>
            <a:ln cap="flat" cmpd="sng" w="19800">
              <a:solidFill>
                <a:srgbClr val="FF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pic>
          <p:nvPicPr>
            <p:cNvPr id="262" name="Google Shape;262;p14"/>
            <p:cNvPicPr preferRelativeResize="0"/>
            <p:nvPr/>
          </p:nvPicPr>
          <p:blipFill rotWithShape="1">
            <a:blip r:embed="rId4">
              <a:alphaModFix/>
            </a:blip>
            <a:srcRect b="0" l="0" r="0" t="0"/>
            <a:stretch/>
          </p:blipFill>
          <p:spPr>
            <a:xfrm>
              <a:off x="8710041" y="163576"/>
              <a:ext cx="158114" cy="89026"/>
            </a:xfrm>
            <a:prstGeom prst="rect">
              <a:avLst/>
            </a:prstGeom>
            <a:noFill/>
            <a:ln>
              <a:noFill/>
            </a:ln>
          </p:spPr>
        </p:pic>
        <p:pic>
          <p:nvPicPr>
            <p:cNvPr id="263" name="Google Shape;263;p14"/>
            <p:cNvPicPr preferRelativeResize="0"/>
            <p:nvPr/>
          </p:nvPicPr>
          <p:blipFill rotWithShape="1">
            <a:blip r:embed="rId5">
              <a:alphaModFix/>
            </a:blip>
            <a:srcRect b="0" l="0" r="0" t="0"/>
            <a:stretch/>
          </p:blipFill>
          <p:spPr>
            <a:xfrm>
              <a:off x="3686555" y="267334"/>
              <a:ext cx="158114" cy="123570"/>
            </a:xfrm>
            <a:prstGeom prst="rect">
              <a:avLst/>
            </a:prstGeom>
            <a:noFill/>
            <a:ln>
              <a:noFill/>
            </a:ln>
          </p:spPr>
        </p:pic>
        <p:sp>
          <p:nvSpPr>
            <p:cNvPr id="264" name="Google Shape;264;p14"/>
            <p:cNvSpPr/>
            <p:nvPr/>
          </p:nvSpPr>
          <p:spPr>
            <a:xfrm>
              <a:off x="3834765" y="311784"/>
              <a:ext cx="0" cy="760730"/>
            </a:xfrm>
            <a:custGeom>
              <a:rect b="b" l="l" r="r" t="t"/>
              <a:pathLst>
                <a:path extrusionOk="0" h="760730" w="120000">
                  <a:moveTo>
                    <a:pt x="0" y="0"/>
                  </a:moveTo>
                  <a:lnTo>
                    <a:pt x="0" y="760730"/>
                  </a:lnTo>
                </a:path>
              </a:pathLst>
            </a:custGeom>
            <a:noFill/>
            <a:ln cap="flat" cmpd="sng" w="19800">
              <a:solidFill>
                <a:srgbClr val="FF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pic>
          <p:nvPicPr>
            <p:cNvPr id="265" name="Google Shape;265;p14"/>
            <p:cNvPicPr preferRelativeResize="0"/>
            <p:nvPr/>
          </p:nvPicPr>
          <p:blipFill rotWithShape="1">
            <a:blip r:embed="rId6">
              <a:alphaModFix/>
            </a:blip>
            <a:srcRect b="0" l="0" r="0" t="0"/>
            <a:stretch/>
          </p:blipFill>
          <p:spPr>
            <a:xfrm>
              <a:off x="3893820" y="99060"/>
              <a:ext cx="4873752" cy="1341120"/>
            </a:xfrm>
            <a:prstGeom prst="rect">
              <a:avLst/>
            </a:prstGeom>
            <a:noFill/>
            <a:ln>
              <a:noFill/>
            </a:ln>
          </p:spPr>
        </p:pic>
      </p:grpSp>
      <p:sp>
        <p:nvSpPr>
          <p:cNvPr id="266" name="Google Shape;266;p14"/>
          <p:cNvSpPr txBox="1"/>
          <p:nvPr>
            <p:ph type="title"/>
          </p:nvPr>
        </p:nvSpPr>
        <p:spPr>
          <a:xfrm>
            <a:off x="4258817" y="239725"/>
            <a:ext cx="4128770" cy="757555"/>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Line Clipping</a:t>
            </a:r>
            <a:endParaRPr/>
          </a:p>
        </p:txBody>
      </p:sp>
      <p:sp>
        <p:nvSpPr>
          <p:cNvPr id="267" name="Google Shape;267;p14"/>
          <p:cNvSpPr txBox="1"/>
          <p:nvPr>
            <p:ph idx="12" type="sldNum"/>
          </p:nvPr>
        </p:nvSpPr>
        <p:spPr>
          <a:xfrm>
            <a:off x="10827384" y="6333593"/>
            <a:ext cx="156209" cy="177800"/>
          </a:xfrm>
          <a:prstGeom prst="rect">
            <a:avLst/>
          </a:prstGeom>
          <a:noFill/>
          <a:ln>
            <a:noFill/>
          </a:ln>
        </p:spPr>
        <p:txBody>
          <a:bodyPr anchorCtr="0" anchor="t" bIns="0" lIns="0" spcFirstLastPara="1" rIns="0" wrap="square" tIns="0">
            <a:spAutoFit/>
          </a:bodyPr>
          <a:lstStyle/>
          <a:p>
            <a:pPr indent="0" lvl="0" marL="39370" rtl="0" algn="l">
              <a:lnSpc>
                <a:spcPct val="102500"/>
              </a:lnSpc>
              <a:spcBef>
                <a:spcPts val="0"/>
              </a:spcBef>
              <a:spcAft>
                <a:spcPts val="0"/>
              </a:spcAft>
              <a:buNone/>
            </a:pPr>
            <a:fld id="{00000000-1234-1234-1234-123412341234}" type="slidenum">
              <a:rPr lang="en-US"/>
              <a:t>‹#›</a:t>
            </a:fld>
            <a:endParaRPr/>
          </a:p>
        </p:txBody>
      </p:sp>
      <p:sp>
        <p:nvSpPr>
          <p:cNvPr id="268" name="Google Shape;268;p14"/>
          <p:cNvSpPr txBox="1"/>
          <p:nvPr/>
        </p:nvSpPr>
        <p:spPr>
          <a:xfrm>
            <a:off x="780694" y="1818589"/>
            <a:ext cx="11078210" cy="156591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2100">
                <a:solidFill>
                  <a:srgbClr val="FFFFFF"/>
                </a:solidFill>
                <a:latin typeface="Arial"/>
                <a:ea typeface="Arial"/>
                <a:cs typeface="Arial"/>
                <a:sym typeface="Arial"/>
              </a:rPr>
              <a:t>Line clipping procedure</a:t>
            </a:r>
            <a:endParaRPr sz="2100">
              <a:solidFill>
                <a:schemeClr val="dk1"/>
              </a:solidFill>
              <a:latin typeface="Arial"/>
              <a:ea typeface="Arial"/>
              <a:cs typeface="Arial"/>
              <a:sym typeface="Arial"/>
            </a:endParaRPr>
          </a:p>
          <a:p>
            <a:pPr indent="-343535" lvl="0" marL="812800" marR="0" rtl="0" algn="l">
              <a:lnSpc>
                <a:spcPct val="100000"/>
              </a:lnSpc>
              <a:spcBef>
                <a:spcPts val="5"/>
              </a:spcBef>
              <a:spcAft>
                <a:spcPts val="0"/>
              </a:spcAft>
              <a:buClr>
                <a:srgbClr val="FFFFFF"/>
              </a:buClr>
              <a:buSzPts val="2000"/>
              <a:buFont typeface="Noto Sans Symbols"/>
              <a:buChar char="⮚"/>
            </a:pPr>
            <a:r>
              <a:rPr lang="en-US" sz="2000">
                <a:solidFill>
                  <a:srgbClr val="FFFFFF"/>
                </a:solidFill>
                <a:latin typeface="Arial"/>
                <a:ea typeface="Arial"/>
                <a:cs typeface="Arial"/>
                <a:sym typeface="Arial"/>
              </a:rPr>
              <a:t>Test a given line segment to determine whether it lies completely inside the clipping window</a:t>
            </a:r>
            <a:endParaRPr sz="2000">
              <a:solidFill>
                <a:schemeClr val="dk1"/>
              </a:solidFill>
              <a:latin typeface="Arial"/>
              <a:ea typeface="Arial"/>
              <a:cs typeface="Arial"/>
              <a:sym typeface="Arial"/>
            </a:endParaRPr>
          </a:p>
          <a:p>
            <a:pPr indent="-343535" lvl="0" marL="812800" marR="0" rtl="0" algn="l">
              <a:lnSpc>
                <a:spcPct val="100000"/>
              </a:lnSpc>
              <a:spcBef>
                <a:spcPts val="15"/>
              </a:spcBef>
              <a:spcAft>
                <a:spcPts val="0"/>
              </a:spcAft>
              <a:buClr>
                <a:srgbClr val="FFFFFF"/>
              </a:buClr>
              <a:buSzPts val="2000"/>
              <a:buFont typeface="Noto Sans Symbols"/>
              <a:buChar char="⮚"/>
            </a:pPr>
            <a:r>
              <a:rPr lang="en-US" sz="2000">
                <a:solidFill>
                  <a:srgbClr val="FFFFFF"/>
                </a:solidFill>
                <a:latin typeface="Arial"/>
                <a:ea typeface="Arial"/>
                <a:cs typeface="Arial"/>
                <a:sym typeface="Arial"/>
              </a:rPr>
              <a:t>If it doesn’t, we try to determine whether it lies completely outside the window</a:t>
            </a:r>
            <a:endParaRPr sz="2000">
              <a:solidFill>
                <a:schemeClr val="dk1"/>
              </a:solidFill>
              <a:latin typeface="Arial"/>
              <a:ea typeface="Arial"/>
              <a:cs typeface="Arial"/>
              <a:sym typeface="Arial"/>
            </a:endParaRPr>
          </a:p>
          <a:p>
            <a:pPr indent="-343535" lvl="0" marL="812800" marR="5080" rtl="0" algn="l">
              <a:lnSpc>
                <a:spcPct val="119500"/>
              </a:lnSpc>
              <a:spcBef>
                <a:spcPts val="85"/>
              </a:spcBef>
              <a:spcAft>
                <a:spcPts val="0"/>
              </a:spcAft>
              <a:buClr>
                <a:srgbClr val="FFFFFF"/>
              </a:buClr>
              <a:buSzPts val="2000"/>
              <a:buFont typeface="Noto Sans Symbols"/>
              <a:buChar char="⮚"/>
            </a:pPr>
            <a:r>
              <a:rPr lang="en-US" sz="2000">
                <a:solidFill>
                  <a:srgbClr val="FFFFFF"/>
                </a:solidFill>
                <a:latin typeface="Arial"/>
                <a:ea typeface="Arial"/>
                <a:cs typeface="Arial"/>
                <a:sym typeface="Arial"/>
              </a:rPr>
              <a:t>If we can’t identify a line as completely inside or completely outside, we must perform intersection  calculations with one or more clipping boundaries</a:t>
            </a:r>
            <a:endParaRPr sz="2000">
              <a:solidFill>
                <a:schemeClr val="dk1"/>
              </a:solidFill>
              <a:latin typeface="Arial"/>
              <a:ea typeface="Arial"/>
              <a:cs typeface="Arial"/>
              <a:sym typeface="Arial"/>
            </a:endParaRPr>
          </a:p>
        </p:txBody>
      </p:sp>
      <p:sp>
        <p:nvSpPr>
          <p:cNvPr id="269" name="Google Shape;269;p14"/>
          <p:cNvSpPr txBox="1"/>
          <p:nvPr/>
        </p:nvSpPr>
        <p:spPr>
          <a:xfrm>
            <a:off x="1820036" y="4204208"/>
            <a:ext cx="9229090" cy="155067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2000">
                <a:solidFill>
                  <a:srgbClr val="FFFFFF"/>
                </a:solidFill>
                <a:latin typeface="Times New Roman"/>
                <a:ea typeface="Times New Roman"/>
                <a:cs typeface="Times New Roman"/>
                <a:sym typeface="Times New Roman"/>
              </a:rPr>
              <a:t>It is performed by using the line clipping algorithm. The line clipping algorithms are:</a:t>
            </a:r>
            <a:endParaRPr sz="2000">
              <a:solidFill>
                <a:schemeClr val="dk1"/>
              </a:solidFill>
              <a:latin typeface="Times New Roman"/>
              <a:ea typeface="Times New Roman"/>
              <a:cs typeface="Times New Roman"/>
              <a:sym typeface="Times New Roman"/>
            </a:endParaRPr>
          </a:p>
          <a:p>
            <a:pPr indent="0" lvl="0" marL="0" marR="0" rtl="0" algn="l">
              <a:lnSpc>
                <a:spcPct val="100000"/>
              </a:lnSpc>
              <a:spcBef>
                <a:spcPts val="45"/>
              </a:spcBef>
              <a:spcAft>
                <a:spcPts val="0"/>
              </a:spcAft>
              <a:buNone/>
            </a:pPr>
            <a:r>
              <a:t/>
            </a:r>
            <a:endParaRPr sz="2050">
              <a:solidFill>
                <a:schemeClr val="dk1"/>
              </a:solidFill>
              <a:latin typeface="Times New Roman"/>
              <a:ea typeface="Times New Roman"/>
              <a:cs typeface="Times New Roman"/>
              <a:sym typeface="Times New Roman"/>
            </a:endParaRPr>
          </a:p>
          <a:p>
            <a:pPr indent="-457200" lvl="0" marL="469900" marR="0" rtl="0" algn="l">
              <a:lnSpc>
                <a:spcPct val="100000"/>
              </a:lnSpc>
              <a:spcBef>
                <a:spcPts val="0"/>
              </a:spcBef>
              <a:spcAft>
                <a:spcPts val="0"/>
              </a:spcAft>
              <a:buClr>
                <a:srgbClr val="FFFF00"/>
              </a:buClr>
              <a:buSzPts val="2000"/>
              <a:buFont typeface="Times New Roman"/>
              <a:buAutoNum type="arabicPeriod"/>
            </a:pPr>
            <a:r>
              <a:rPr b="1" lang="en-US" sz="2000">
                <a:solidFill>
                  <a:srgbClr val="FFFF00"/>
                </a:solidFill>
                <a:latin typeface="Times New Roman"/>
                <a:ea typeface="Times New Roman"/>
                <a:cs typeface="Times New Roman"/>
                <a:sym typeface="Times New Roman"/>
              </a:rPr>
              <a:t>Cohen Sutherland Line Clipping Algorithm</a:t>
            </a:r>
            <a:endParaRPr sz="2000">
              <a:solidFill>
                <a:schemeClr val="dk1"/>
              </a:solidFill>
              <a:latin typeface="Times New Roman"/>
              <a:ea typeface="Times New Roman"/>
              <a:cs typeface="Times New Roman"/>
              <a:sym typeface="Times New Roman"/>
            </a:endParaRPr>
          </a:p>
          <a:p>
            <a:pPr indent="-457200" lvl="0" marL="469900" marR="0" rtl="0" algn="l">
              <a:lnSpc>
                <a:spcPct val="100000"/>
              </a:lnSpc>
              <a:spcBef>
                <a:spcPts val="0"/>
              </a:spcBef>
              <a:spcAft>
                <a:spcPts val="0"/>
              </a:spcAft>
              <a:buClr>
                <a:srgbClr val="FFFF00"/>
              </a:buClr>
              <a:buSzPts val="2000"/>
              <a:buFont typeface="Times New Roman"/>
              <a:buAutoNum type="arabicPeriod"/>
            </a:pPr>
            <a:r>
              <a:rPr b="1" lang="en-US" sz="2000">
                <a:solidFill>
                  <a:srgbClr val="FFFF00"/>
                </a:solidFill>
                <a:latin typeface="Times New Roman"/>
                <a:ea typeface="Times New Roman"/>
                <a:cs typeface="Times New Roman"/>
                <a:sym typeface="Times New Roman"/>
              </a:rPr>
              <a:t>Midpoint Subdivision Line Clipping Algorithm</a:t>
            </a:r>
            <a:endParaRPr sz="2000">
              <a:solidFill>
                <a:schemeClr val="dk1"/>
              </a:solidFill>
              <a:latin typeface="Times New Roman"/>
              <a:ea typeface="Times New Roman"/>
              <a:cs typeface="Times New Roman"/>
              <a:sym typeface="Times New Roman"/>
            </a:endParaRPr>
          </a:p>
          <a:p>
            <a:pPr indent="-457200" lvl="0" marL="469900" marR="0" rtl="0" algn="l">
              <a:lnSpc>
                <a:spcPct val="100000"/>
              </a:lnSpc>
              <a:spcBef>
                <a:spcPts val="5"/>
              </a:spcBef>
              <a:spcAft>
                <a:spcPts val="0"/>
              </a:spcAft>
              <a:buClr>
                <a:srgbClr val="FFFF00"/>
              </a:buClr>
              <a:buSzPts val="2000"/>
              <a:buFont typeface="Times New Roman"/>
              <a:buAutoNum type="arabicPeriod"/>
            </a:pPr>
            <a:r>
              <a:rPr b="1" lang="en-US" sz="2000">
                <a:solidFill>
                  <a:srgbClr val="FFFF00"/>
                </a:solidFill>
                <a:latin typeface="Times New Roman"/>
                <a:ea typeface="Times New Roman"/>
                <a:cs typeface="Times New Roman"/>
                <a:sym typeface="Times New Roman"/>
              </a:rPr>
              <a:t>Liang-Barsky Line Clipping Algorithm</a:t>
            </a:r>
            <a:endParaRPr sz="2000">
              <a:solidFill>
                <a:schemeClr val="dk1"/>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grpSp>
        <p:nvGrpSpPr>
          <p:cNvPr id="274" name="Google Shape;274;p15"/>
          <p:cNvGrpSpPr/>
          <p:nvPr/>
        </p:nvGrpSpPr>
        <p:grpSpPr>
          <a:xfrm>
            <a:off x="0" y="0"/>
            <a:ext cx="12192000" cy="6857998"/>
            <a:chOff x="0" y="0"/>
            <a:chExt cx="12192000" cy="6857998"/>
          </a:xfrm>
        </p:grpSpPr>
        <p:pic>
          <p:nvPicPr>
            <p:cNvPr id="275" name="Google Shape;275;p15"/>
            <p:cNvPicPr preferRelativeResize="0"/>
            <p:nvPr/>
          </p:nvPicPr>
          <p:blipFill rotWithShape="1">
            <a:blip r:embed="rId3">
              <a:alphaModFix/>
            </a:blip>
            <a:srcRect b="0" l="0" r="0" t="0"/>
            <a:stretch/>
          </p:blipFill>
          <p:spPr>
            <a:xfrm>
              <a:off x="0" y="0"/>
              <a:ext cx="12192000" cy="6857998"/>
            </a:xfrm>
            <a:prstGeom prst="rect">
              <a:avLst/>
            </a:prstGeom>
            <a:noFill/>
            <a:ln>
              <a:noFill/>
            </a:ln>
          </p:spPr>
        </p:pic>
        <p:sp>
          <p:nvSpPr>
            <p:cNvPr id="276" name="Google Shape;276;p15"/>
            <p:cNvSpPr/>
            <p:nvPr/>
          </p:nvSpPr>
          <p:spPr>
            <a:xfrm>
              <a:off x="906017" y="159765"/>
              <a:ext cx="10408920" cy="967740"/>
            </a:xfrm>
            <a:custGeom>
              <a:rect b="b" l="l" r="r" t="t"/>
              <a:pathLst>
                <a:path extrusionOk="0" h="967740" w="10408920">
                  <a:moveTo>
                    <a:pt x="10408920" y="0"/>
                  </a:moveTo>
                  <a:lnTo>
                    <a:pt x="10403857" y="25082"/>
                  </a:lnTo>
                  <a:lnTo>
                    <a:pt x="10390044" y="45593"/>
                  </a:lnTo>
                  <a:lnTo>
                    <a:pt x="10369540" y="59436"/>
                  </a:lnTo>
                  <a:lnTo>
                    <a:pt x="10344404" y="64515"/>
                  </a:lnTo>
                  <a:lnTo>
                    <a:pt x="64490" y="64515"/>
                  </a:lnTo>
                  <a:lnTo>
                    <a:pt x="39385" y="69576"/>
                  </a:lnTo>
                  <a:lnTo>
                    <a:pt x="18886" y="83375"/>
                  </a:lnTo>
                  <a:lnTo>
                    <a:pt x="5067" y="103842"/>
                  </a:lnTo>
                  <a:lnTo>
                    <a:pt x="0" y="128904"/>
                  </a:lnTo>
                  <a:lnTo>
                    <a:pt x="0" y="902715"/>
                  </a:lnTo>
                  <a:lnTo>
                    <a:pt x="5067" y="927852"/>
                  </a:lnTo>
                  <a:lnTo>
                    <a:pt x="18886" y="948356"/>
                  </a:lnTo>
                  <a:lnTo>
                    <a:pt x="39385" y="962169"/>
                  </a:lnTo>
                  <a:lnTo>
                    <a:pt x="64490" y="967231"/>
                  </a:lnTo>
                  <a:lnTo>
                    <a:pt x="89588" y="962169"/>
                  </a:lnTo>
                  <a:lnTo>
                    <a:pt x="110083" y="948356"/>
                  </a:lnTo>
                  <a:lnTo>
                    <a:pt x="123901" y="927852"/>
                  </a:lnTo>
                  <a:lnTo>
                    <a:pt x="128968" y="902715"/>
                  </a:lnTo>
                  <a:lnTo>
                    <a:pt x="128968" y="838326"/>
                  </a:lnTo>
                  <a:lnTo>
                    <a:pt x="10344404" y="838326"/>
                  </a:lnTo>
                  <a:lnTo>
                    <a:pt x="10369540" y="833246"/>
                  </a:lnTo>
                  <a:lnTo>
                    <a:pt x="10390044" y="819403"/>
                  </a:lnTo>
                  <a:lnTo>
                    <a:pt x="10403857" y="798893"/>
                  </a:lnTo>
                  <a:lnTo>
                    <a:pt x="10408920" y="773810"/>
                  </a:lnTo>
                  <a:lnTo>
                    <a:pt x="10408920" y="193420"/>
                  </a:lnTo>
                  <a:lnTo>
                    <a:pt x="64490" y="193420"/>
                  </a:lnTo>
                  <a:lnTo>
                    <a:pt x="64503" y="128904"/>
                  </a:lnTo>
                  <a:lnTo>
                    <a:pt x="67035" y="116363"/>
                  </a:lnTo>
                  <a:lnTo>
                    <a:pt x="73942" y="106108"/>
                  </a:lnTo>
                  <a:lnTo>
                    <a:pt x="84187" y="99187"/>
                  </a:lnTo>
                  <a:lnTo>
                    <a:pt x="96735" y="96647"/>
                  </a:lnTo>
                  <a:lnTo>
                    <a:pt x="10408920" y="96647"/>
                  </a:lnTo>
                  <a:lnTo>
                    <a:pt x="10408920" y="0"/>
                  </a:lnTo>
                  <a:close/>
                </a:path>
                <a:path extrusionOk="0" h="967740" w="10408920">
                  <a:moveTo>
                    <a:pt x="10408920" y="96647"/>
                  </a:moveTo>
                  <a:lnTo>
                    <a:pt x="96735" y="96647"/>
                  </a:lnTo>
                  <a:lnTo>
                    <a:pt x="109283" y="99187"/>
                  </a:lnTo>
                  <a:lnTo>
                    <a:pt x="119529" y="106108"/>
                  </a:lnTo>
                  <a:lnTo>
                    <a:pt x="126436" y="116363"/>
                  </a:lnTo>
                  <a:lnTo>
                    <a:pt x="128968" y="128904"/>
                  </a:lnTo>
                  <a:lnTo>
                    <a:pt x="123901" y="154041"/>
                  </a:lnTo>
                  <a:lnTo>
                    <a:pt x="110083" y="174545"/>
                  </a:lnTo>
                  <a:lnTo>
                    <a:pt x="89588" y="188358"/>
                  </a:lnTo>
                  <a:lnTo>
                    <a:pt x="64490" y="193420"/>
                  </a:lnTo>
                  <a:lnTo>
                    <a:pt x="10408920" y="193420"/>
                  </a:lnTo>
                  <a:lnTo>
                    <a:pt x="10408920" y="96647"/>
                  </a:lnTo>
                  <a:close/>
                </a:path>
                <a:path extrusionOk="0" h="967740" w="10408920">
                  <a:moveTo>
                    <a:pt x="10280015" y="0"/>
                  </a:moveTo>
                  <a:lnTo>
                    <a:pt x="10280015" y="64515"/>
                  </a:lnTo>
                  <a:lnTo>
                    <a:pt x="10344404" y="64515"/>
                  </a:lnTo>
                  <a:lnTo>
                    <a:pt x="10344404" y="32257"/>
                  </a:lnTo>
                  <a:lnTo>
                    <a:pt x="10312146" y="32257"/>
                  </a:lnTo>
                  <a:lnTo>
                    <a:pt x="10299624" y="29717"/>
                  </a:lnTo>
                  <a:lnTo>
                    <a:pt x="10289413" y="22796"/>
                  </a:lnTo>
                  <a:lnTo>
                    <a:pt x="10282535" y="12541"/>
                  </a:lnTo>
                  <a:lnTo>
                    <a:pt x="10280015" y="0"/>
                  </a:lnTo>
                  <a:close/>
                </a:path>
                <a:path extrusionOk="0" h="967740" w="10408920">
                  <a:moveTo>
                    <a:pt x="10344404" y="0"/>
                  </a:moveTo>
                  <a:lnTo>
                    <a:pt x="10341881" y="12541"/>
                  </a:lnTo>
                  <a:lnTo>
                    <a:pt x="10334990" y="22796"/>
                  </a:lnTo>
                  <a:lnTo>
                    <a:pt x="10324740" y="29717"/>
                  </a:lnTo>
                  <a:lnTo>
                    <a:pt x="10312146" y="32257"/>
                  </a:lnTo>
                  <a:lnTo>
                    <a:pt x="10344404" y="32257"/>
                  </a:lnTo>
                  <a:lnTo>
                    <a:pt x="10344404"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77" name="Google Shape;277;p15"/>
            <p:cNvSpPr/>
            <p:nvPr/>
          </p:nvSpPr>
          <p:spPr>
            <a:xfrm>
              <a:off x="970508" y="95250"/>
              <a:ext cx="10344785" cy="258445"/>
            </a:xfrm>
            <a:custGeom>
              <a:rect b="b" l="l" r="r" t="t"/>
              <a:pathLst>
                <a:path extrusionOk="0" h="258445" w="10344785">
                  <a:moveTo>
                    <a:pt x="32245" y="161163"/>
                  </a:moveTo>
                  <a:lnTo>
                    <a:pt x="12" y="193421"/>
                  </a:lnTo>
                  <a:lnTo>
                    <a:pt x="0" y="257936"/>
                  </a:lnTo>
                  <a:lnTo>
                    <a:pt x="25097" y="252874"/>
                  </a:lnTo>
                  <a:lnTo>
                    <a:pt x="45593" y="239061"/>
                  </a:lnTo>
                  <a:lnTo>
                    <a:pt x="59410" y="218557"/>
                  </a:lnTo>
                  <a:lnTo>
                    <a:pt x="64477" y="193421"/>
                  </a:lnTo>
                  <a:lnTo>
                    <a:pt x="61945" y="180879"/>
                  </a:lnTo>
                  <a:lnTo>
                    <a:pt x="55038" y="170624"/>
                  </a:lnTo>
                  <a:lnTo>
                    <a:pt x="44793" y="163703"/>
                  </a:lnTo>
                  <a:lnTo>
                    <a:pt x="32245" y="161163"/>
                  </a:lnTo>
                  <a:close/>
                </a:path>
                <a:path extrusionOk="0" h="258445" w="10344785">
                  <a:moveTo>
                    <a:pt x="10344429" y="64516"/>
                  </a:moveTo>
                  <a:lnTo>
                    <a:pt x="10279913" y="64516"/>
                  </a:lnTo>
                  <a:lnTo>
                    <a:pt x="10279913" y="129031"/>
                  </a:lnTo>
                  <a:lnTo>
                    <a:pt x="10305049" y="123951"/>
                  </a:lnTo>
                  <a:lnTo>
                    <a:pt x="10325554" y="110108"/>
                  </a:lnTo>
                  <a:lnTo>
                    <a:pt x="10339367" y="89598"/>
                  </a:lnTo>
                  <a:lnTo>
                    <a:pt x="10344429" y="64516"/>
                  </a:lnTo>
                  <a:close/>
                </a:path>
                <a:path extrusionOk="0" h="258445" w="10344785">
                  <a:moveTo>
                    <a:pt x="10279913" y="0"/>
                  </a:moveTo>
                  <a:lnTo>
                    <a:pt x="10254830" y="5062"/>
                  </a:lnTo>
                  <a:lnTo>
                    <a:pt x="10234320" y="18875"/>
                  </a:lnTo>
                  <a:lnTo>
                    <a:pt x="10220477" y="39379"/>
                  </a:lnTo>
                  <a:lnTo>
                    <a:pt x="10215397" y="64516"/>
                  </a:lnTo>
                  <a:lnTo>
                    <a:pt x="10217937" y="77057"/>
                  </a:lnTo>
                  <a:lnTo>
                    <a:pt x="10224858" y="87312"/>
                  </a:lnTo>
                  <a:lnTo>
                    <a:pt x="10235114" y="94233"/>
                  </a:lnTo>
                  <a:lnTo>
                    <a:pt x="10247655" y="96774"/>
                  </a:lnTo>
                  <a:lnTo>
                    <a:pt x="10260196" y="94233"/>
                  </a:lnTo>
                  <a:lnTo>
                    <a:pt x="10270451" y="87312"/>
                  </a:lnTo>
                  <a:lnTo>
                    <a:pt x="10277373" y="77057"/>
                  </a:lnTo>
                  <a:lnTo>
                    <a:pt x="10279913" y="64516"/>
                  </a:lnTo>
                  <a:lnTo>
                    <a:pt x="10344429" y="64516"/>
                  </a:lnTo>
                  <a:lnTo>
                    <a:pt x="10339367" y="39379"/>
                  </a:lnTo>
                  <a:lnTo>
                    <a:pt x="10325554" y="18875"/>
                  </a:lnTo>
                  <a:lnTo>
                    <a:pt x="10305049" y="5062"/>
                  </a:lnTo>
                  <a:lnTo>
                    <a:pt x="10279913" y="0"/>
                  </a:lnTo>
                  <a:close/>
                </a:path>
              </a:pathLst>
            </a:custGeom>
            <a:solidFill>
              <a:srgbClr val="CDCDCD"/>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78" name="Google Shape;278;p15"/>
            <p:cNvSpPr/>
            <p:nvPr/>
          </p:nvSpPr>
          <p:spPr>
            <a:xfrm>
              <a:off x="906017" y="95250"/>
              <a:ext cx="10408920" cy="1031875"/>
            </a:xfrm>
            <a:custGeom>
              <a:rect b="b" l="l" r="r" t="t"/>
              <a:pathLst>
                <a:path extrusionOk="0" h="1031875" w="10408920">
                  <a:moveTo>
                    <a:pt x="0" y="193421"/>
                  </a:moveTo>
                  <a:lnTo>
                    <a:pt x="5067" y="168338"/>
                  </a:lnTo>
                  <a:lnTo>
                    <a:pt x="18886" y="147827"/>
                  </a:lnTo>
                  <a:lnTo>
                    <a:pt x="39385" y="133984"/>
                  </a:lnTo>
                  <a:lnTo>
                    <a:pt x="64490" y="128904"/>
                  </a:lnTo>
                  <a:lnTo>
                    <a:pt x="10280015" y="129031"/>
                  </a:lnTo>
                  <a:lnTo>
                    <a:pt x="10280015" y="64516"/>
                  </a:lnTo>
                  <a:lnTo>
                    <a:pt x="10285075" y="39379"/>
                  </a:lnTo>
                  <a:lnTo>
                    <a:pt x="10298874" y="18875"/>
                  </a:lnTo>
                  <a:lnTo>
                    <a:pt x="10319341" y="5062"/>
                  </a:lnTo>
                  <a:lnTo>
                    <a:pt x="10344404" y="0"/>
                  </a:lnTo>
                  <a:lnTo>
                    <a:pt x="10369540" y="5062"/>
                  </a:lnTo>
                  <a:lnTo>
                    <a:pt x="10390044" y="18875"/>
                  </a:lnTo>
                  <a:lnTo>
                    <a:pt x="10403857" y="39379"/>
                  </a:lnTo>
                  <a:lnTo>
                    <a:pt x="10408920" y="64516"/>
                  </a:lnTo>
                  <a:lnTo>
                    <a:pt x="10408920" y="838326"/>
                  </a:lnTo>
                  <a:lnTo>
                    <a:pt x="10403857" y="863409"/>
                  </a:lnTo>
                  <a:lnTo>
                    <a:pt x="10390044" y="883920"/>
                  </a:lnTo>
                  <a:lnTo>
                    <a:pt x="10369540" y="897763"/>
                  </a:lnTo>
                  <a:lnTo>
                    <a:pt x="10344404" y="902842"/>
                  </a:lnTo>
                  <a:lnTo>
                    <a:pt x="128968" y="902842"/>
                  </a:lnTo>
                  <a:lnTo>
                    <a:pt x="128968" y="967232"/>
                  </a:lnTo>
                  <a:lnTo>
                    <a:pt x="123901" y="992368"/>
                  </a:lnTo>
                  <a:lnTo>
                    <a:pt x="110083" y="1012872"/>
                  </a:lnTo>
                  <a:lnTo>
                    <a:pt x="89588" y="1026685"/>
                  </a:lnTo>
                  <a:lnTo>
                    <a:pt x="64490" y="1031748"/>
                  </a:lnTo>
                  <a:lnTo>
                    <a:pt x="39385" y="1026685"/>
                  </a:lnTo>
                  <a:lnTo>
                    <a:pt x="18886" y="1012872"/>
                  </a:lnTo>
                  <a:lnTo>
                    <a:pt x="5067" y="992368"/>
                  </a:lnTo>
                  <a:lnTo>
                    <a:pt x="0" y="967232"/>
                  </a:lnTo>
                  <a:lnTo>
                    <a:pt x="0" y="193421"/>
                  </a:lnTo>
                  <a:close/>
                </a:path>
              </a:pathLst>
            </a:custGeom>
            <a:noFill/>
            <a:ln cap="flat" cmpd="sng" w="19800">
              <a:solidFill>
                <a:srgbClr val="FF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pic>
          <p:nvPicPr>
            <p:cNvPr id="279" name="Google Shape;279;p15"/>
            <p:cNvPicPr preferRelativeResize="0"/>
            <p:nvPr/>
          </p:nvPicPr>
          <p:blipFill rotWithShape="1">
            <a:blip r:embed="rId4">
              <a:alphaModFix/>
            </a:blip>
            <a:srcRect b="0" l="0" r="0" t="0"/>
            <a:stretch/>
          </p:blipFill>
          <p:spPr>
            <a:xfrm>
              <a:off x="11176127" y="149860"/>
              <a:ext cx="148717" cy="84327"/>
            </a:xfrm>
            <a:prstGeom prst="rect">
              <a:avLst/>
            </a:prstGeom>
            <a:noFill/>
            <a:ln>
              <a:noFill/>
            </a:ln>
          </p:spPr>
        </p:pic>
        <p:pic>
          <p:nvPicPr>
            <p:cNvPr id="280" name="Google Shape;280;p15"/>
            <p:cNvPicPr preferRelativeResize="0"/>
            <p:nvPr/>
          </p:nvPicPr>
          <p:blipFill rotWithShape="1">
            <a:blip r:embed="rId5">
              <a:alphaModFix/>
            </a:blip>
            <a:srcRect b="0" l="0" r="0" t="0"/>
            <a:stretch/>
          </p:blipFill>
          <p:spPr>
            <a:xfrm>
              <a:off x="896099" y="246506"/>
              <a:ext cx="148780" cy="116585"/>
            </a:xfrm>
            <a:prstGeom prst="rect">
              <a:avLst/>
            </a:prstGeom>
            <a:noFill/>
            <a:ln>
              <a:noFill/>
            </a:ln>
          </p:spPr>
        </p:pic>
        <p:sp>
          <p:nvSpPr>
            <p:cNvPr id="281" name="Google Shape;281;p15"/>
            <p:cNvSpPr/>
            <p:nvPr/>
          </p:nvSpPr>
          <p:spPr>
            <a:xfrm>
              <a:off x="1034986" y="288670"/>
              <a:ext cx="0" cy="709930"/>
            </a:xfrm>
            <a:custGeom>
              <a:rect b="b" l="l" r="r" t="t"/>
              <a:pathLst>
                <a:path extrusionOk="0" h="709930" w="120000">
                  <a:moveTo>
                    <a:pt x="0" y="0"/>
                  </a:moveTo>
                  <a:lnTo>
                    <a:pt x="0" y="709421"/>
                  </a:lnTo>
                </a:path>
              </a:pathLst>
            </a:custGeom>
            <a:noFill/>
            <a:ln cap="flat" cmpd="sng" w="19800">
              <a:solidFill>
                <a:srgbClr val="FF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pic>
          <p:nvPicPr>
            <p:cNvPr id="282" name="Google Shape;282;p15"/>
            <p:cNvPicPr preferRelativeResize="0"/>
            <p:nvPr/>
          </p:nvPicPr>
          <p:blipFill rotWithShape="1">
            <a:blip r:embed="rId6">
              <a:alphaModFix/>
            </a:blip>
            <a:srcRect b="0" l="0" r="0" t="0"/>
            <a:stretch/>
          </p:blipFill>
          <p:spPr>
            <a:xfrm>
              <a:off x="812291" y="51815"/>
              <a:ext cx="2795016" cy="1341119"/>
            </a:xfrm>
            <a:prstGeom prst="rect">
              <a:avLst/>
            </a:prstGeom>
            <a:noFill/>
            <a:ln>
              <a:noFill/>
            </a:ln>
          </p:spPr>
        </p:pic>
        <p:pic>
          <p:nvPicPr>
            <p:cNvPr id="283" name="Google Shape;283;p15"/>
            <p:cNvPicPr preferRelativeResize="0"/>
            <p:nvPr/>
          </p:nvPicPr>
          <p:blipFill rotWithShape="1">
            <a:blip r:embed="rId7">
              <a:alphaModFix/>
            </a:blip>
            <a:srcRect b="0" l="0" r="0" t="0"/>
            <a:stretch/>
          </p:blipFill>
          <p:spPr>
            <a:xfrm>
              <a:off x="2814827" y="51815"/>
              <a:ext cx="975360" cy="1341119"/>
            </a:xfrm>
            <a:prstGeom prst="rect">
              <a:avLst/>
            </a:prstGeom>
            <a:noFill/>
            <a:ln>
              <a:noFill/>
            </a:ln>
          </p:spPr>
        </p:pic>
        <p:pic>
          <p:nvPicPr>
            <p:cNvPr id="284" name="Google Shape;284;p15"/>
            <p:cNvPicPr preferRelativeResize="0"/>
            <p:nvPr/>
          </p:nvPicPr>
          <p:blipFill rotWithShape="1">
            <a:blip r:embed="rId8">
              <a:alphaModFix/>
            </a:blip>
            <a:srcRect b="0" l="0" r="0" t="0"/>
            <a:stretch/>
          </p:blipFill>
          <p:spPr>
            <a:xfrm>
              <a:off x="2997707" y="51815"/>
              <a:ext cx="8513064" cy="1341119"/>
            </a:xfrm>
            <a:prstGeom prst="rect">
              <a:avLst/>
            </a:prstGeom>
            <a:noFill/>
            <a:ln>
              <a:noFill/>
            </a:ln>
          </p:spPr>
        </p:pic>
      </p:grpSp>
      <p:sp>
        <p:nvSpPr>
          <p:cNvPr id="285" name="Google Shape;285;p15"/>
          <p:cNvSpPr txBox="1"/>
          <p:nvPr>
            <p:ph type="title"/>
          </p:nvPr>
        </p:nvSpPr>
        <p:spPr>
          <a:xfrm>
            <a:off x="1063955" y="193928"/>
            <a:ext cx="10064089" cy="756919"/>
          </a:xfrm>
          <a:prstGeom prst="rect">
            <a:avLst/>
          </a:prstGeom>
          <a:noFill/>
          <a:ln>
            <a:noFill/>
          </a:ln>
        </p:spPr>
        <p:txBody>
          <a:bodyPr anchorCtr="0" anchor="t" bIns="0" lIns="0" spcFirstLastPara="1" rIns="0" wrap="square" tIns="12700">
            <a:spAutoFit/>
          </a:bodyPr>
          <a:lstStyle/>
          <a:p>
            <a:pPr indent="0" lvl="0" marL="124460" rtl="0" algn="l">
              <a:lnSpc>
                <a:spcPct val="100000"/>
              </a:lnSpc>
              <a:spcBef>
                <a:spcPts val="0"/>
              </a:spcBef>
              <a:spcAft>
                <a:spcPts val="0"/>
              </a:spcAft>
              <a:buNone/>
            </a:pPr>
            <a:r>
              <a:rPr lang="en-US"/>
              <a:t>Cohen-Sutherland Line Clipping</a:t>
            </a:r>
            <a:endParaRPr/>
          </a:p>
        </p:txBody>
      </p:sp>
      <p:sp>
        <p:nvSpPr>
          <p:cNvPr id="286" name="Google Shape;286;p15"/>
          <p:cNvSpPr txBox="1"/>
          <p:nvPr/>
        </p:nvSpPr>
        <p:spPr>
          <a:xfrm>
            <a:off x="780694" y="1560321"/>
            <a:ext cx="10656570" cy="985519"/>
          </a:xfrm>
          <a:prstGeom prst="rect">
            <a:avLst/>
          </a:prstGeom>
          <a:noFill/>
          <a:ln>
            <a:noFill/>
          </a:ln>
        </p:spPr>
        <p:txBody>
          <a:bodyPr anchorCtr="0" anchor="t" bIns="0" lIns="0" spcFirstLastPara="1" rIns="0" wrap="square" tIns="12700">
            <a:spAutoFit/>
          </a:bodyPr>
          <a:lstStyle/>
          <a:p>
            <a:pPr indent="0" lvl="0" marL="12700" marR="5080" rtl="0" algn="just">
              <a:lnSpc>
                <a:spcPct val="100000"/>
              </a:lnSpc>
              <a:spcBef>
                <a:spcPts val="0"/>
              </a:spcBef>
              <a:spcAft>
                <a:spcPts val="0"/>
              </a:spcAft>
              <a:buNone/>
            </a:pPr>
            <a:r>
              <a:rPr b="1" lang="en-US" sz="2100">
                <a:solidFill>
                  <a:srgbClr val="FFFFFF"/>
                </a:solidFill>
                <a:latin typeface="Arial"/>
                <a:ea typeface="Arial"/>
                <a:cs typeface="Arial"/>
                <a:sym typeface="Arial"/>
              </a:rPr>
              <a:t>The Cohen–Sutherland algorithm is a computer-graphics algorithm used for line clipping. The  algorithm divides a two-dimensional space into 9 regions and then efficiently determines the  lines and portions of lines that are visible in the central region of interest (the viewport).</a:t>
            </a:r>
            <a:endParaRPr sz="2100">
              <a:solidFill>
                <a:schemeClr val="dk1"/>
              </a:solidFill>
              <a:latin typeface="Arial"/>
              <a:ea typeface="Arial"/>
              <a:cs typeface="Arial"/>
              <a:sym typeface="Arial"/>
            </a:endParaRPr>
          </a:p>
        </p:txBody>
      </p:sp>
      <p:sp>
        <p:nvSpPr>
          <p:cNvPr id="287" name="Google Shape;287;p15"/>
          <p:cNvSpPr txBox="1"/>
          <p:nvPr/>
        </p:nvSpPr>
        <p:spPr>
          <a:xfrm>
            <a:off x="10785729" y="6294526"/>
            <a:ext cx="172720" cy="208279"/>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200">
                <a:solidFill>
                  <a:srgbClr val="D24717"/>
                </a:solidFill>
                <a:latin typeface="Arial"/>
                <a:ea typeface="Arial"/>
                <a:cs typeface="Arial"/>
                <a:sym typeface="Arial"/>
              </a:rPr>
              <a:t>10</a:t>
            </a:r>
            <a:endParaRPr sz="1200">
              <a:solidFill>
                <a:schemeClr val="dk1"/>
              </a:solidFill>
              <a:latin typeface="Arial"/>
              <a:ea typeface="Arial"/>
              <a:cs typeface="Arial"/>
              <a:sym typeface="Arial"/>
            </a:endParaRPr>
          </a:p>
        </p:txBody>
      </p:sp>
      <p:sp>
        <p:nvSpPr>
          <p:cNvPr id="288" name="Google Shape;288;p15"/>
          <p:cNvSpPr txBox="1"/>
          <p:nvPr/>
        </p:nvSpPr>
        <p:spPr>
          <a:xfrm>
            <a:off x="7862061" y="5009133"/>
            <a:ext cx="540385" cy="391160"/>
          </a:xfrm>
          <a:prstGeom prst="rect">
            <a:avLst/>
          </a:prstGeom>
          <a:noFill/>
          <a:ln>
            <a:noFill/>
          </a:ln>
        </p:spPr>
        <p:txBody>
          <a:bodyPr anchorCtr="0" anchor="t" bIns="0" lIns="0" spcFirstLastPara="1" rIns="0" wrap="square" tIns="12700">
            <a:spAutoFit/>
          </a:bodyPr>
          <a:lstStyle/>
          <a:p>
            <a:pPr indent="0" lvl="0" marL="38100" marR="0" rtl="0" algn="l">
              <a:lnSpc>
                <a:spcPct val="100000"/>
              </a:lnSpc>
              <a:spcBef>
                <a:spcPts val="0"/>
              </a:spcBef>
              <a:spcAft>
                <a:spcPts val="0"/>
              </a:spcAft>
              <a:buNone/>
            </a:pPr>
            <a:r>
              <a:rPr baseline="30000" lang="en-US" sz="3600">
                <a:solidFill>
                  <a:srgbClr val="FFFFFF"/>
                </a:solidFill>
                <a:latin typeface="Times New Roman"/>
                <a:ea typeface="Times New Roman"/>
                <a:cs typeface="Times New Roman"/>
                <a:sym typeface="Times New Roman"/>
              </a:rPr>
              <a:t>y</a:t>
            </a:r>
            <a:r>
              <a:rPr lang="en-US" sz="1600">
                <a:solidFill>
                  <a:srgbClr val="FFFFFF"/>
                </a:solidFill>
                <a:latin typeface="Times New Roman"/>
                <a:ea typeface="Times New Roman"/>
                <a:cs typeface="Times New Roman"/>
                <a:sym typeface="Times New Roman"/>
              </a:rPr>
              <a:t>min</a:t>
            </a:r>
            <a:endParaRPr sz="1600">
              <a:solidFill>
                <a:schemeClr val="dk1"/>
              </a:solidFill>
              <a:latin typeface="Times New Roman"/>
              <a:ea typeface="Times New Roman"/>
              <a:cs typeface="Times New Roman"/>
              <a:sym typeface="Times New Roman"/>
            </a:endParaRPr>
          </a:p>
        </p:txBody>
      </p:sp>
      <p:sp>
        <p:nvSpPr>
          <p:cNvPr id="289" name="Google Shape;289;p15"/>
          <p:cNvSpPr txBox="1"/>
          <p:nvPr/>
        </p:nvSpPr>
        <p:spPr>
          <a:xfrm>
            <a:off x="7828788" y="3495802"/>
            <a:ext cx="574040" cy="391160"/>
          </a:xfrm>
          <a:prstGeom prst="rect">
            <a:avLst/>
          </a:prstGeom>
          <a:noFill/>
          <a:ln>
            <a:noFill/>
          </a:ln>
        </p:spPr>
        <p:txBody>
          <a:bodyPr anchorCtr="0" anchor="t" bIns="0" lIns="0" spcFirstLastPara="1" rIns="0" wrap="square" tIns="12700">
            <a:spAutoFit/>
          </a:bodyPr>
          <a:lstStyle/>
          <a:p>
            <a:pPr indent="0" lvl="0" marL="38100" marR="0" rtl="0" algn="l">
              <a:lnSpc>
                <a:spcPct val="100000"/>
              </a:lnSpc>
              <a:spcBef>
                <a:spcPts val="0"/>
              </a:spcBef>
              <a:spcAft>
                <a:spcPts val="0"/>
              </a:spcAft>
              <a:buNone/>
            </a:pPr>
            <a:r>
              <a:rPr baseline="30000" lang="en-US" sz="3600">
                <a:solidFill>
                  <a:srgbClr val="FFFFFF"/>
                </a:solidFill>
                <a:latin typeface="Times New Roman"/>
                <a:ea typeface="Times New Roman"/>
                <a:cs typeface="Times New Roman"/>
                <a:sym typeface="Times New Roman"/>
              </a:rPr>
              <a:t>y</a:t>
            </a:r>
            <a:r>
              <a:rPr lang="en-US" sz="1600">
                <a:solidFill>
                  <a:srgbClr val="FFFFFF"/>
                </a:solidFill>
                <a:latin typeface="Times New Roman"/>
                <a:ea typeface="Times New Roman"/>
                <a:cs typeface="Times New Roman"/>
                <a:sym typeface="Times New Roman"/>
              </a:rPr>
              <a:t>max</a:t>
            </a:r>
            <a:endParaRPr sz="1600">
              <a:solidFill>
                <a:schemeClr val="dk1"/>
              </a:solidFill>
              <a:latin typeface="Times New Roman"/>
              <a:ea typeface="Times New Roman"/>
              <a:cs typeface="Times New Roman"/>
              <a:sym typeface="Times New Roman"/>
            </a:endParaRPr>
          </a:p>
        </p:txBody>
      </p:sp>
      <p:graphicFrame>
        <p:nvGraphicFramePr>
          <p:cNvPr id="290" name="Google Shape;290;p15"/>
          <p:cNvGraphicFramePr/>
          <p:nvPr/>
        </p:nvGraphicFramePr>
        <p:xfrm>
          <a:off x="3919728" y="3000755"/>
          <a:ext cx="3000000" cy="3000000"/>
        </p:xfrm>
        <a:graphic>
          <a:graphicData uri="http://schemas.openxmlformats.org/drawingml/2006/table">
            <a:tbl>
              <a:tblPr bandRow="1" firstRow="1">
                <a:noFill/>
                <a:tableStyleId>{EA16A1CC-3768-4D02-86A6-8EF87DC439C5}</a:tableStyleId>
              </a:tblPr>
              <a:tblGrid>
                <a:gridCol w="1071875"/>
                <a:gridCol w="1600200"/>
                <a:gridCol w="1146800"/>
              </a:tblGrid>
              <a:tr h="691125">
                <a:tc>
                  <a:txBody>
                    <a:bodyPr/>
                    <a:lstStyle/>
                    <a:p>
                      <a:pPr indent="0" lvl="0" marL="217170" marR="0" rtl="0" algn="l">
                        <a:lnSpc>
                          <a:spcPct val="100000"/>
                        </a:lnSpc>
                        <a:spcBef>
                          <a:spcPts val="0"/>
                        </a:spcBef>
                        <a:spcAft>
                          <a:spcPts val="0"/>
                        </a:spcAft>
                        <a:buNone/>
                      </a:pPr>
                      <a:r>
                        <a:rPr lang="en-US" sz="2400" u="none" cap="none" strike="noStrike">
                          <a:solidFill>
                            <a:srgbClr val="FFFFFF"/>
                          </a:solidFill>
                          <a:latin typeface="Times New Roman"/>
                          <a:ea typeface="Times New Roman"/>
                          <a:cs typeface="Times New Roman"/>
                          <a:sym typeface="Times New Roman"/>
                        </a:rPr>
                        <a:t>1001</a:t>
                      </a:r>
                      <a:endParaRPr sz="2400" u="none" cap="none" strike="noStrike">
                        <a:latin typeface="Times New Roman"/>
                        <a:ea typeface="Times New Roman"/>
                        <a:cs typeface="Times New Roman"/>
                        <a:sym typeface="Times New Roman"/>
                      </a:endParaRPr>
                    </a:p>
                  </a:txBody>
                  <a:tcPr marT="40650" marB="0" marR="0" marL="0">
                    <a:lnR cap="flat" cmpd="sng" w="12700">
                      <a:solidFill>
                        <a:srgbClr val="000000"/>
                      </a:solidFill>
                      <a:prstDash val="solid"/>
                      <a:round/>
                      <a:headEnd len="sm" w="sm" type="none"/>
                      <a:tailEnd len="sm" w="sm" type="none"/>
                    </a:lnR>
                    <a:lnB cap="flat" cmpd="sng" w="19050">
                      <a:solidFill>
                        <a:srgbClr val="000000"/>
                      </a:solidFill>
                      <a:prstDash val="solid"/>
                      <a:round/>
                      <a:headEnd len="sm" w="sm" type="none"/>
                      <a:tailEnd len="sm" w="sm" type="none"/>
                    </a:lnB>
                  </a:tcPr>
                </a:tc>
                <a:tc>
                  <a:txBody>
                    <a:bodyPr/>
                    <a:lstStyle/>
                    <a:p>
                      <a:pPr indent="0" lvl="0" marL="0" marR="36830" rtl="0" algn="ctr">
                        <a:lnSpc>
                          <a:spcPct val="100000"/>
                        </a:lnSpc>
                        <a:spcBef>
                          <a:spcPts val="0"/>
                        </a:spcBef>
                        <a:spcAft>
                          <a:spcPts val="0"/>
                        </a:spcAft>
                        <a:buNone/>
                      </a:pPr>
                      <a:r>
                        <a:rPr lang="en-US" sz="2400" u="none" cap="none" strike="noStrike">
                          <a:solidFill>
                            <a:srgbClr val="FFFFFF"/>
                          </a:solidFill>
                          <a:latin typeface="Times New Roman"/>
                          <a:ea typeface="Times New Roman"/>
                          <a:cs typeface="Times New Roman"/>
                          <a:sym typeface="Times New Roman"/>
                        </a:rPr>
                        <a:t>1000</a:t>
                      </a:r>
                      <a:endParaRPr sz="2400" u="none" cap="none" strike="noStrike">
                        <a:latin typeface="Times New Roman"/>
                        <a:ea typeface="Times New Roman"/>
                        <a:cs typeface="Times New Roman"/>
                        <a:sym typeface="Times New Roman"/>
                      </a:endParaRPr>
                    </a:p>
                  </a:txBody>
                  <a:tcPr marT="4065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B cap="flat" cmpd="sng" w="19050">
                      <a:solidFill>
                        <a:srgbClr val="000000"/>
                      </a:solidFill>
                      <a:prstDash val="solid"/>
                      <a:round/>
                      <a:headEnd len="sm" w="sm" type="none"/>
                      <a:tailEnd len="sm" w="sm" type="none"/>
                    </a:lnB>
                  </a:tcPr>
                </a:tc>
                <a:tc>
                  <a:txBody>
                    <a:bodyPr/>
                    <a:lstStyle/>
                    <a:p>
                      <a:pPr indent="0" lvl="0" marL="0" marR="126364" rtl="0" algn="r">
                        <a:lnSpc>
                          <a:spcPct val="100000"/>
                        </a:lnSpc>
                        <a:spcBef>
                          <a:spcPts val="0"/>
                        </a:spcBef>
                        <a:spcAft>
                          <a:spcPts val="0"/>
                        </a:spcAft>
                        <a:buNone/>
                      </a:pPr>
                      <a:r>
                        <a:rPr lang="en-US" sz="2400" u="none" cap="none" strike="noStrike">
                          <a:solidFill>
                            <a:srgbClr val="FFFFFF"/>
                          </a:solidFill>
                          <a:latin typeface="Times New Roman"/>
                          <a:ea typeface="Times New Roman"/>
                          <a:cs typeface="Times New Roman"/>
                          <a:sym typeface="Times New Roman"/>
                        </a:rPr>
                        <a:t>1010</a:t>
                      </a:r>
                      <a:endParaRPr sz="2400" u="none" cap="none" strike="noStrike">
                        <a:latin typeface="Times New Roman"/>
                        <a:ea typeface="Times New Roman"/>
                        <a:cs typeface="Times New Roman"/>
                        <a:sym typeface="Times New Roman"/>
                      </a:endParaRPr>
                    </a:p>
                  </a:txBody>
                  <a:tcPr marT="40650" marB="0" marR="0" marL="0">
                    <a:lnL cap="flat" cmpd="sng" w="12700">
                      <a:solidFill>
                        <a:srgbClr val="000000"/>
                      </a:solidFill>
                      <a:prstDash val="solid"/>
                      <a:round/>
                      <a:headEnd len="sm" w="sm" type="none"/>
                      <a:tailEnd len="sm" w="sm" type="none"/>
                    </a:lnL>
                    <a:lnB cap="flat" cmpd="sng" w="19050">
                      <a:solidFill>
                        <a:srgbClr val="000000"/>
                      </a:solidFill>
                      <a:prstDash val="solid"/>
                      <a:round/>
                      <a:headEnd len="sm" w="sm" type="none"/>
                      <a:tailEnd len="sm" w="sm" type="none"/>
                    </a:lnB>
                  </a:tcPr>
                </a:tc>
              </a:tr>
              <a:tr h="1447800">
                <a:tc>
                  <a:txBody>
                    <a:bodyPr/>
                    <a:lstStyle/>
                    <a:p>
                      <a:pPr indent="0" lvl="0" marL="0" marR="0" rtl="0" algn="l">
                        <a:lnSpc>
                          <a:spcPct val="100000"/>
                        </a:lnSpc>
                        <a:spcBef>
                          <a:spcPts val="0"/>
                        </a:spcBef>
                        <a:spcAft>
                          <a:spcPts val="0"/>
                        </a:spcAft>
                        <a:buNone/>
                      </a:pPr>
                      <a:r>
                        <a:t/>
                      </a:r>
                      <a:endParaRPr sz="3350" u="none" cap="none" strike="noStrike">
                        <a:latin typeface="Times New Roman"/>
                        <a:ea typeface="Times New Roman"/>
                        <a:cs typeface="Times New Roman"/>
                        <a:sym typeface="Times New Roman"/>
                      </a:endParaRPr>
                    </a:p>
                    <a:p>
                      <a:pPr indent="0" lvl="0" marL="217170" marR="0" rtl="0" algn="l">
                        <a:lnSpc>
                          <a:spcPct val="100000"/>
                        </a:lnSpc>
                        <a:spcBef>
                          <a:spcPts val="5"/>
                        </a:spcBef>
                        <a:spcAft>
                          <a:spcPts val="0"/>
                        </a:spcAft>
                        <a:buNone/>
                      </a:pPr>
                      <a:r>
                        <a:rPr lang="en-US" sz="2400" u="none" cap="none" strike="noStrike">
                          <a:solidFill>
                            <a:srgbClr val="FFFFFF"/>
                          </a:solidFill>
                          <a:latin typeface="Times New Roman"/>
                          <a:ea typeface="Times New Roman"/>
                          <a:cs typeface="Times New Roman"/>
                          <a:sym typeface="Times New Roman"/>
                        </a:rPr>
                        <a:t>0001</a:t>
                      </a:r>
                      <a:endParaRPr sz="2400" u="none" cap="none" strike="noStrike">
                        <a:latin typeface="Times New Roman"/>
                        <a:ea typeface="Times New Roman"/>
                        <a:cs typeface="Times New Roman"/>
                        <a:sym typeface="Times New Roman"/>
                      </a:endParaRPr>
                    </a:p>
                  </a:txBody>
                  <a:tcPr marT="3175" marB="0" marR="0" marL="0">
                    <a:lnR cap="flat" cmpd="sng" w="1270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3350" u="none" cap="none" strike="noStrike">
                        <a:latin typeface="Times New Roman"/>
                        <a:ea typeface="Times New Roman"/>
                        <a:cs typeface="Times New Roman"/>
                        <a:sym typeface="Times New Roman"/>
                      </a:endParaRPr>
                    </a:p>
                    <a:p>
                      <a:pPr indent="0" lvl="0" marL="472440" marR="0" rtl="0" algn="l">
                        <a:lnSpc>
                          <a:spcPct val="117916"/>
                        </a:lnSpc>
                        <a:spcBef>
                          <a:spcPts val="5"/>
                        </a:spcBef>
                        <a:spcAft>
                          <a:spcPts val="0"/>
                        </a:spcAft>
                        <a:buNone/>
                      </a:pPr>
                      <a:r>
                        <a:rPr lang="en-US" sz="2400" u="none" cap="none" strike="noStrike">
                          <a:solidFill>
                            <a:srgbClr val="FFFFFF"/>
                          </a:solidFill>
                          <a:latin typeface="Times New Roman"/>
                          <a:ea typeface="Times New Roman"/>
                          <a:cs typeface="Times New Roman"/>
                          <a:sym typeface="Times New Roman"/>
                        </a:rPr>
                        <a:t>0000</a:t>
                      </a:r>
                      <a:endParaRPr sz="2400" u="none" cap="none" strike="noStrike">
                        <a:latin typeface="Times New Roman"/>
                        <a:ea typeface="Times New Roman"/>
                        <a:cs typeface="Times New Roman"/>
                        <a:sym typeface="Times New Roman"/>
                      </a:endParaRPr>
                    </a:p>
                    <a:p>
                      <a:pPr indent="0" lvl="0" marL="408305" marR="0" rtl="0" algn="l">
                        <a:lnSpc>
                          <a:spcPct val="117222"/>
                        </a:lnSpc>
                        <a:spcBef>
                          <a:spcPts val="0"/>
                        </a:spcBef>
                        <a:spcAft>
                          <a:spcPts val="0"/>
                        </a:spcAft>
                        <a:buNone/>
                      </a:pPr>
                      <a:r>
                        <a:rPr lang="en-US" sz="1800" u="none" cap="none" strike="noStrike">
                          <a:solidFill>
                            <a:srgbClr val="FFFFFF"/>
                          </a:solidFill>
                          <a:latin typeface="Arial"/>
                          <a:ea typeface="Arial"/>
                          <a:cs typeface="Arial"/>
                          <a:sym typeface="Arial"/>
                        </a:rPr>
                        <a:t>Window</a:t>
                      </a:r>
                      <a:endParaRPr sz="1800" u="none" cap="none" strike="noStrike">
                        <a:latin typeface="Arial"/>
                        <a:ea typeface="Arial"/>
                        <a:cs typeface="Arial"/>
                        <a:sym typeface="Arial"/>
                      </a:endParaRPr>
                    </a:p>
                  </a:txBody>
                  <a:tcPr marT="317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D24717"/>
                    </a:solidFill>
                  </a:tcPr>
                </a:tc>
                <a:tc>
                  <a:txBody>
                    <a:bodyPr/>
                    <a:lstStyle/>
                    <a:p>
                      <a:pPr indent="0" lvl="0" marL="0" marR="0" rtl="0" algn="l">
                        <a:lnSpc>
                          <a:spcPct val="100000"/>
                        </a:lnSpc>
                        <a:spcBef>
                          <a:spcPts val="0"/>
                        </a:spcBef>
                        <a:spcAft>
                          <a:spcPts val="0"/>
                        </a:spcAft>
                        <a:buNone/>
                      </a:pPr>
                      <a:r>
                        <a:t/>
                      </a:r>
                      <a:endParaRPr sz="3350" u="none" cap="none" strike="noStrike">
                        <a:latin typeface="Times New Roman"/>
                        <a:ea typeface="Times New Roman"/>
                        <a:cs typeface="Times New Roman"/>
                        <a:sym typeface="Times New Roman"/>
                      </a:endParaRPr>
                    </a:p>
                    <a:p>
                      <a:pPr indent="0" lvl="0" marL="0" marR="126364" rtl="0" algn="r">
                        <a:lnSpc>
                          <a:spcPct val="100000"/>
                        </a:lnSpc>
                        <a:spcBef>
                          <a:spcPts val="5"/>
                        </a:spcBef>
                        <a:spcAft>
                          <a:spcPts val="0"/>
                        </a:spcAft>
                        <a:buNone/>
                      </a:pPr>
                      <a:r>
                        <a:rPr lang="en-US" sz="2400" u="none" cap="none" strike="noStrike">
                          <a:solidFill>
                            <a:srgbClr val="FFFFFF"/>
                          </a:solidFill>
                          <a:latin typeface="Times New Roman"/>
                          <a:ea typeface="Times New Roman"/>
                          <a:cs typeface="Times New Roman"/>
                          <a:sym typeface="Times New Roman"/>
                        </a:rPr>
                        <a:t>0010</a:t>
                      </a:r>
                      <a:endParaRPr sz="2400" u="none" cap="none" strike="noStrike">
                        <a:latin typeface="Times New Roman"/>
                        <a:ea typeface="Times New Roman"/>
                        <a:cs typeface="Times New Roman"/>
                        <a:sym typeface="Times New Roman"/>
                      </a:endParaRPr>
                    </a:p>
                  </a:txBody>
                  <a:tcPr marT="3175" marB="0" marR="0" marL="0">
                    <a:lnL cap="flat" cmpd="sng" w="12700">
                      <a:solidFill>
                        <a:srgbClr val="000000"/>
                      </a:solidFill>
                      <a:prstDash val="solid"/>
                      <a:round/>
                      <a:headEnd len="sm" w="sm" type="none"/>
                      <a:tailEnd len="sm" w="sm" type="none"/>
                    </a:lnL>
                    <a:lnT cap="flat" cmpd="sng" w="1905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070600">
                <a:tc>
                  <a:txBody>
                    <a:bodyPr/>
                    <a:lstStyle/>
                    <a:p>
                      <a:pPr indent="0" lvl="0" marL="0" marR="0" rtl="0" algn="l">
                        <a:lnSpc>
                          <a:spcPct val="100000"/>
                        </a:lnSpc>
                        <a:spcBef>
                          <a:spcPts val="0"/>
                        </a:spcBef>
                        <a:spcAft>
                          <a:spcPts val="0"/>
                        </a:spcAft>
                        <a:buNone/>
                      </a:pPr>
                      <a:r>
                        <a:t/>
                      </a:r>
                      <a:endParaRPr sz="2300" u="none" cap="none" strike="noStrike">
                        <a:latin typeface="Times New Roman"/>
                        <a:ea typeface="Times New Roman"/>
                        <a:cs typeface="Times New Roman"/>
                        <a:sym typeface="Times New Roman"/>
                      </a:endParaRPr>
                    </a:p>
                    <a:p>
                      <a:pPr indent="0" lvl="0" marL="217170" marR="0" rtl="0" algn="l">
                        <a:lnSpc>
                          <a:spcPct val="100000"/>
                        </a:lnSpc>
                        <a:spcBef>
                          <a:spcPts val="5"/>
                        </a:spcBef>
                        <a:spcAft>
                          <a:spcPts val="0"/>
                        </a:spcAft>
                        <a:buNone/>
                      </a:pPr>
                      <a:r>
                        <a:rPr lang="en-US" sz="2400" u="none" cap="none" strike="noStrike">
                          <a:solidFill>
                            <a:srgbClr val="FFFFFF"/>
                          </a:solidFill>
                          <a:latin typeface="Times New Roman"/>
                          <a:ea typeface="Times New Roman"/>
                          <a:cs typeface="Times New Roman"/>
                          <a:sym typeface="Times New Roman"/>
                        </a:rPr>
                        <a:t>0101</a:t>
                      </a:r>
                      <a:endParaRPr sz="2400" u="none" cap="none" strike="noStrike">
                        <a:latin typeface="Times New Roman"/>
                        <a:ea typeface="Times New Roman"/>
                        <a:cs typeface="Times New Roman"/>
                        <a:sym typeface="Times New Roman"/>
                      </a:endParaRPr>
                    </a:p>
                  </a:txBody>
                  <a:tcPr marT="4450" marB="0" marR="0" marL="0">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tcPr>
                </a:tc>
                <a:tc>
                  <a:txBody>
                    <a:bodyPr/>
                    <a:lstStyle/>
                    <a:p>
                      <a:pPr indent="0" lvl="0" marL="0" marR="0" rtl="0" algn="l">
                        <a:lnSpc>
                          <a:spcPct val="100000"/>
                        </a:lnSpc>
                        <a:spcBef>
                          <a:spcPts val="0"/>
                        </a:spcBef>
                        <a:spcAft>
                          <a:spcPts val="0"/>
                        </a:spcAft>
                        <a:buNone/>
                      </a:pPr>
                      <a:r>
                        <a:t/>
                      </a:r>
                      <a:endParaRPr sz="2300" u="none" cap="none" strike="noStrike">
                        <a:latin typeface="Times New Roman"/>
                        <a:ea typeface="Times New Roman"/>
                        <a:cs typeface="Times New Roman"/>
                        <a:sym typeface="Times New Roman"/>
                      </a:endParaRPr>
                    </a:p>
                    <a:p>
                      <a:pPr indent="0" lvl="0" marL="0" marR="36830" rtl="0" algn="ctr">
                        <a:lnSpc>
                          <a:spcPct val="100000"/>
                        </a:lnSpc>
                        <a:spcBef>
                          <a:spcPts val="5"/>
                        </a:spcBef>
                        <a:spcAft>
                          <a:spcPts val="0"/>
                        </a:spcAft>
                        <a:buNone/>
                      </a:pPr>
                      <a:r>
                        <a:rPr lang="en-US" sz="2400" u="none" cap="none" strike="noStrike">
                          <a:solidFill>
                            <a:srgbClr val="FFFFFF"/>
                          </a:solidFill>
                          <a:latin typeface="Times New Roman"/>
                          <a:ea typeface="Times New Roman"/>
                          <a:cs typeface="Times New Roman"/>
                          <a:sym typeface="Times New Roman"/>
                        </a:rPr>
                        <a:t>0100</a:t>
                      </a:r>
                      <a:endParaRPr sz="2400" u="none" cap="none" strike="noStrike">
                        <a:latin typeface="Times New Roman"/>
                        <a:ea typeface="Times New Roman"/>
                        <a:cs typeface="Times New Roman"/>
                        <a:sym typeface="Times New Roman"/>
                      </a:endParaRPr>
                    </a:p>
                  </a:txBody>
                  <a:tcPr marT="445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tcPr>
                </a:tc>
                <a:tc>
                  <a:txBody>
                    <a:bodyPr/>
                    <a:lstStyle/>
                    <a:p>
                      <a:pPr indent="0" lvl="0" marL="0" marR="0" rtl="0" algn="l">
                        <a:lnSpc>
                          <a:spcPct val="100000"/>
                        </a:lnSpc>
                        <a:spcBef>
                          <a:spcPts val="0"/>
                        </a:spcBef>
                        <a:spcAft>
                          <a:spcPts val="0"/>
                        </a:spcAft>
                        <a:buNone/>
                      </a:pPr>
                      <a:r>
                        <a:t/>
                      </a:r>
                      <a:endParaRPr sz="2300" u="none" cap="none" strike="noStrike">
                        <a:latin typeface="Times New Roman"/>
                        <a:ea typeface="Times New Roman"/>
                        <a:cs typeface="Times New Roman"/>
                        <a:sym typeface="Times New Roman"/>
                      </a:endParaRPr>
                    </a:p>
                    <a:p>
                      <a:pPr indent="0" lvl="0" marL="0" marR="137795" rtl="0" algn="r">
                        <a:lnSpc>
                          <a:spcPct val="100000"/>
                        </a:lnSpc>
                        <a:spcBef>
                          <a:spcPts val="5"/>
                        </a:spcBef>
                        <a:spcAft>
                          <a:spcPts val="0"/>
                        </a:spcAft>
                        <a:buNone/>
                      </a:pPr>
                      <a:r>
                        <a:rPr lang="en-US" sz="2400" u="none" cap="none" strike="noStrike">
                          <a:solidFill>
                            <a:srgbClr val="FFFFFF"/>
                          </a:solidFill>
                          <a:latin typeface="Times New Roman"/>
                          <a:ea typeface="Times New Roman"/>
                          <a:cs typeface="Times New Roman"/>
                          <a:sym typeface="Times New Roman"/>
                        </a:rPr>
                        <a:t>0110</a:t>
                      </a:r>
                      <a:endParaRPr sz="2400" u="none" cap="none" strike="noStrike">
                        <a:latin typeface="Times New Roman"/>
                        <a:ea typeface="Times New Roman"/>
                        <a:cs typeface="Times New Roman"/>
                        <a:sym typeface="Times New Roman"/>
                      </a:endParaRPr>
                    </a:p>
                  </a:txBody>
                  <a:tcPr marT="4450" marB="0" marR="0" marL="0">
                    <a:lnL cap="flat" cmpd="sng" w="12700">
                      <a:solidFill>
                        <a:srgbClr val="000000"/>
                      </a:solidFill>
                      <a:prstDash val="solid"/>
                      <a:round/>
                      <a:headEnd len="sm" w="sm" type="none"/>
                      <a:tailEnd len="sm" w="sm" type="none"/>
                    </a:lnL>
                    <a:lnT cap="flat" cmpd="sng" w="9525">
                      <a:solidFill>
                        <a:srgbClr val="000000"/>
                      </a:solidFill>
                      <a:prstDash val="solid"/>
                      <a:round/>
                      <a:headEnd len="sm" w="sm" type="none"/>
                      <a:tailEnd len="sm" w="sm" type="none"/>
                    </a:lnT>
                  </a:tcPr>
                </a:tc>
              </a:tr>
            </a:tbl>
          </a:graphicData>
        </a:graphic>
      </p:graphicFrame>
      <p:sp>
        <p:nvSpPr>
          <p:cNvPr id="291" name="Google Shape;291;p15"/>
          <p:cNvSpPr txBox="1"/>
          <p:nvPr/>
        </p:nvSpPr>
        <p:spPr>
          <a:xfrm>
            <a:off x="4754626" y="6341770"/>
            <a:ext cx="540385" cy="391160"/>
          </a:xfrm>
          <a:prstGeom prst="rect">
            <a:avLst/>
          </a:prstGeom>
          <a:noFill/>
          <a:ln>
            <a:noFill/>
          </a:ln>
        </p:spPr>
        <p:txBody>
          <a:bodyPr anchorCtr="0" anchor="t" bIns="0" lIns="0" spcFirstLastPara="1" rIns="0" wrap="square" tIns="12700">
            <a:spAutoFit/>
          </a:bodyPr>
          <a:lstStyle/>
          <a:p>
            <a:pPr indent="0" lvl="0" marL="38100" marR="0" rtl="0" algn="l">
              <a:lnSpc>
                <a:spcPct val="100000"/>
              </a:lnSpc>
              <a:spcBef>
                <a:spcPts val="0"/>
              </a:spcBef>
              <a:spcAft>
                <a:spcPts val="0"/>
              </a:spcAft>
              <a:buNone/>
            </a:pPr>
            <a:r>
              <a:rPr baseline="30000" lang="en-US" sz="3600">
                <a:solidFill>
                  <a:srgbClr val="FFFFFF"/>
                </a:solidFill>
                <a:latin typeface="Times New Roman"/>
                <a:ea typeface="Times New Roman"/>
                <a:cs typeface="Times New Roman"/>
                <a:sym typeface="Times New Roman"/>
              </a:rPr>
              <a:t>x</a:t>
            </a:r>
            <a:r>
              <a:rPr lang="en-US" sz="1600">
                <a:solidFill>
                  <a:srgbClr val="FFFFFF"/>
                </a:solidFill>
                <a:latin typeface="Times New Roman"/>
                <a:ea typeface="Times New Roman"/>
                <a:cs typeface="Times New Roman"/>
                <a:sym typeface="Times New Roman"/>
              </a:rPr>
              <a:t>min</a:t>
            </a:r>
            <a:endParaRPr sz="1600">
              <a:solidFill>
                <a:schemeClr val="dk1"/>
              </a:solidFill>
              <a:latin typeface="Times New Roman"/>
              <a:ea typeface="Times New Roman"/>
              <a:cs typeface="Times New Roman"/>
              <a:sym typeface="Times New Roman"/>
            </a:endParaRPr>
          </a:p>
        </p:txBody>
      </p:sp>
      <p:sp>
        <p:nvSpPr>
          <p:cNvPr id="292" name="Google Shape;292;p15"/>
          <p:cNvSpPr txBox="1"/>
          <p:nvPr/>
        </p:nvSpPr>
        <p:spPr>
          <a:xfrm>
            <a:off x="6368796" y="6369507"/>
            <a:ext cx="574040" cy="391160"/>
          </a:xfrm>
          <a:prstGeom prst="rect">
            <a:avLst/>
          </a:prstGeom>
          <a:noFill/>
          <a:ln>
            <a:noFill/>
          </a:ln>
        </p:spPr>
        <p:txBody>
          <a:bodyPr anchorCtr="0" anchor="t" bIns="0" lIns="0" spcFirstLastPara="1" rIns="0" wrap="square" tIns="12700">
            <a:spAutoFit/>
          </a:bodyPr>
          <a:lstStyle/>
          <a:p>
            <a:pPr indent="0" lvl="0" marL="38100" marR="0" rtl="0" algn="l">
              <a:lnSpc>
                <a:spcPct val="100000"/>
              </a:lnSpc>
              <a:spcBef>
                <a:spcPts val="0"/>
              </a:spcBef>
              <a:spcAft>
                <a:spcPts val="0"/>
              </a:spcAft>
              <a:buNone/>
            </a:pPr>
            <a:r>
              <a:rPr baseline="30000" lang="en-US" sz="3600">
                <a:solidFill>
                  <a:srgbClr val="FFFFFF"/>
                </a:solidFill>
                <a:latin typeface="Times New Roman"/>
                <a:ea typeface="Times New Roman"/>
                <a:cs typeface="Times New Roman"/>
                <a:sym typeface="Times New Roman"/>
              </a:rPr>
              <a:t>x</a:t>
            </a:r>
            <a:r>
              <a:rPr lang="en-US" sz="1600">
                <a:solidFill>
                  <a:srgbClr val="FFFFFF"/>
                </a:solidFill>
                <a:latin typeface="Times New Roman"/>
                <a:ea typeface="Times New Roman"/>
                <a:cs typeface="Times New Roman"/>
                <a:sym typeface="Times New Roman"/>
              </a:rPr>
              <a:t>max</a:t>
            </a:r>
            <a:endParaRPr sz="1600">
              <a:solidFill>
                <a:schemeClr val="dk1"/>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