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Lst>
  <p:sldSz cy="6858000" cx="9144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3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3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3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3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3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3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3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3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4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4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4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4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4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4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4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4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4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4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5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5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5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5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5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5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5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5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5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5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5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5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5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5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5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5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6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6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6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6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6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p6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6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6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6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6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p6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6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p6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6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p6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6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p6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6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p7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7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p7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7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21" name="Shape 21"/>
        <p:cNvGrpSpPr/>
        <p:nvPr/>
      </p:nvGrpSpPr>
      <p:grpSpPr>
        <a:xfrm>
          <a:off x="0" y="0"/>
          <a:ext cx="0" cy="0"/>
          <a:chOff x="0" y="0"/>
          <a:chExt cx="0" cy="0"/>
        </a:xfrm>
      </p:grpSpPr>
      <p:sp>
        <p:nvSpPr>
          <p:cNvPr id="22" name="Google Shape;22;p2"/>
          <p:cNvSpPr txBox="1"/>
          <p:nvPr>
            <p:ph type="title"/>
          </p:nvPr>
        </p:nvSpPr>
        <p:spPr>
          <a:xfrm>
            <a:off x="535940" y="478281"/>
            <a:ext cx="8072119" cy="17322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800">
                <a:solidFill>
                  <a:srgbClr val="404040"/>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Arial"/>
                <a:ea typeface="Arial"/>
                <a:cs typeface="Arial"/>
                <a:sym typeface="Arial"/>
              </a:defRPr>
            </a:lvl1pPr>
            <a:lvl2pPr indent="0" lvl="1" marL="0" algn="r">
              <a:spcBef>
                <a:spcPts val="0"/>
              </a:spcBef>
              <a:buNone/>
              <a:defRPr sz="1800">
                <a:solidFill>
                  <a:srgbClr val="888888"/>
                </a:solidFill>
                <a:latin typeface="Arial"/>
                <a:ea typeface="Arial"/>
                <a:cs typeface="Arial"/>
                <a:sym typeface="Arial"/>
              </a:defRPr>
            </a:lvl2pPr>
            <a:lvl3pPr indent="0" lvl="2" marL="0" algn="r">
              <a:spcBef>
                <a:spcPts val="0"/>
              </a:spcBef>
              <a:buNone/>
              <a:defRPr sz="1800">
                <a:solidFill>
                  <a:srgbClr val="888888"/>
                </a:solidFill>
                <a:latin typeface="Arial"/>
                <a:ea typeface="Arial"/>
                <a:cs typeface="Arial"/>
                <a:sym typeface="Arial"/>
              </a:defRPr>
            </a:lvl3pPr>
            <a:lvl4pPr indent="0" lvl="3" marL="0" algn="r">
              <a:spcBef>
                <a:spcPts val="0"/>
              </a:spcBef>
              <a:buNone/>
              <a:defRPr sz="1800">
                <a:solidFill>
                  <a:srgbClr val="888888"/>
                </a:solidFill>
                <a:latin typeface="Arial"/>
                <a:ea typeface="Arial"/>
                <a:cs typeface="Arial"/>
                <a:sym typeface="Arial"/>
              </a:defRPr>
            </a:lvl4pPr>
            <a:lvl5pPr indent="0" lvl="4" marL="0" algn="r">
              <a:spcBef>
                <a:spcPts val="0"/>
              </a:spcBef>
              <a:buNone/>
              <a:defRPr sz="1800">
                <a:solidFill>
                  <a:srgbClr val="888888"/>
                </a:solidFill>
                <a:latin typeface="Arial"/>
                <a:ea typeface="Arial"/>
                <a:cs typeface="Arial"/>
                <a:sym typeface="Arial"/>
              </a:defRPr>
            </a:lvl5pPr>
            <a:lvl6pPr indent="0" lvl="5" marL="0" algn="r">
              <a:spcBef>
                <a:spcPts val="0"/>
              </a:spcBef>
              <a:buNone/>
              <a:defRPr sz="1800">
                <a:solidFill>
                  <a:srgbClr val="888888"/>
                </a:solidFill>
                <a:latin typeface="Arial"/>
                <a:ea typeface="Arial"/>
                <a:cs typeface="Arial"/>
                <a:sym typeface="Arial"/>
              </a:defRPr>
            </a:lvl6pPr>
            <a:lvl7pPr indent="0" lvl="6" marL="0" algn="r">
              <a:spcBef>
                <a:spcPts val="0"/>
              </a:spcBef>
              <a:buNone/>
              <a:defRPr sz="1800">
                <a:solidFill>
                  <a:srgbClr val="888888"/>
                </a:solidFill>
                <a:latin typeface="Arial"/>
                <a:ea typeface="Arial"/>
                <a:cs typeface="Arial"/>
                <a:sym typeface="Arial"/>
              </a:defRPr>
            </a:lvl7pPr>
            <a:lvl8pPr indent="0" lvl="7" marL="0" algn="r">
              <a:spcBef>
                <a:spcPts val="0"/>
              </a:spcBef>
              <a:buNone/>
              <a:defRPr sz="1800">
                <a:solidFill>
                  <a:srgbClr val="888888"/>
                </a:solidFill>
                <a:latin typeface="Arial"/>
                <a:ea typeface="Arial"/>
                <a:cs typeface="Arial"/>
                <a:sym typeface="Arial"/>
              </a:defRPr>
            </a:lvl8pPr>
            <a:lvl9pPr indent="0" lvl="8" marL="0" algn="r">
              <a:spcBef>
                <a:spcPts val="0"/>
              </a:spcBef>
              <a:buNone/>
              <a:defRPr sz="18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6" name="Shape 26"/>
        <p:cNvGrpSpPr/>
        <p:nvPr/>
      </p:nvGrpSpPr>
      <p:grpSpPr>
        <a:xfrm>
          <a:off x="0" y="0"/>
          <a:ext cx="0" cy="0"/>
          <a:chOff x="0" y="0"/>
          <a:chExt cx="0" cy="0"/>
        </a:xfrm>
      </p:grpSpPr>
      <p:sp>
        <p:nvSpPr>
          <p:cNvPr id="27" name="Google Shape;27;p3"/>
          <p:cNvSpPr txBox="1"/>
          <p:nvPr>
            <p:ph type="title"/>
          </p:nvPr>
        </p:nvSpPr>
        <p:spPr>
          <a:xfrm>
            <a:off x="535940" y="478281"/>
            <a:ext cx="8072119" cy="17322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800">
                <a:solidFill>
                  <a:srgbClr val="404040"/>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
          <p:cNvSpPr txBox="1"/>
          <p:nvPr>
            <p:ph idx="1" type="body"/>
          </p:nvPr>
        </p:nvSpPr>
        <p:spPr>
          <a:xfrm>
            <a:off x="501649" y="1169459"/>
            <a:ext cx="8140700" cy="371538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800">
                <a:solidFill>
                  <a:srgbClr val="404040"/>
                </a:solidFill>
                <a:latin typeface="Times New Roman"/>
                <a:ea typeface="Times New Roman"/>
                <a:cs typeface="Times New Roman"/>
                <a:sym typeface="Times New Roman"/>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3"/>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Arial"/>
                <a:ea typeface="Arial"/>
                <a:cs typeface="Arial"/>
                <a:sym typeface="Arial"/>
              </a:defRPr>
            </a:lvl1pPr>
            <a:lvl2pPr indent="0" lvl="1" marL="0" algn="r">
              <a:spcBef>
                <a:spcPts val="0"/>
              </a:spcBef>
              <a:buNone/>
              <a:defRPr sz="1800">
                <a:solidFill>
                  <a:srgbClr val="888888"/>
                </a:solidFill>
                <a:latin typeface="Arial"/>
                <a:ea typeface="Arial"/>
                <a:cs typeface="Arial"/>
                <a:sym typeface="Arial"/>
              </a:defRPr>
            </a:lvl2pPr>
            <a:lvl3pPr indent="0" lvl="2" marL="0" algn="r">
              <a:spcBef>
                <a:spcPts val="0"/>
              </a:spcBef>
              <a:buNone/>
              <a:defRPr sz="1800">
                <a:solidFill>
                  <a:srgbClr val="888888"/>
                </a:solidFill>
                <a:latin typeface="Arial"/>
                <a:ea typeface="Arial"/>
                <a:cs typeface="Arial"/>
                <a:sym typeface="Arial"/>
              </a:defRPr>
            </a:lvl3pPr>
            <a:lvl4pPr indent="0" lvl="3" marL="0" algn="r">
              <a:spcBef>
                <a:spcPts val="0"/>
              </a:spcBef>
              <a:buNone/>
              <a:defRPr sz="1800">
                <a:solidFill>
                  <a:srgbClr val="888888"/>
                </a:solidFill>
                <a:latin typeface="Arial"/>
                <a:ea typeface="Arial"/>
                <a:cs typeface="Arial"/>
                <a:sym typeface="Arial"/>
              </a:defRPr>
            </a:lvl4pPr>
            <a:lvl5pPr indent="0" lvl="4" marL="0" algn="r">
              <a:spcBef>
                <a:spcPts val="0"/>
              </a:spcBef>
              <a:buNone/>
              <a:defRPr sz="1800">
                <a:solidFill>
                  <a:srgbClr val="888888"/>
                </a:solidFill>
                <a:latin typeface="Arial"/>
                <a:ea typeface="Arial"/>
                <a:cs typeface="Arial"/>
                <a:sym typeface="Arial"/>
              </a:defRPr>
            </a:lvl5pPr>
            <a:lvl6pPr indent="0" lvl="5" marL="0" algn="r">
              <a:spcBef>
                <a:spcPts val="0"/>
              </a:spcBef>
              <a:buNone/>
              <a:defRPr sz="1800">
                <a:solidFill>
                  <a:srgbClr val="888888"/>
                </a:solidFill>
                <a:latin typeface="Arial"/>
                <a:ea typeface="Arial"/>
                <a:cs typeface="Arial"/>
                <a:sym typeface="Arial"/>
              </a:defRPr>
            </a:lvl6pPr>
            <a:lvl7pPr indent="0" lvl="6" marL="0" algn="r">
              <a:spcBef>
                <a:spcPts val="0"/>
              </a:spcBef>
              <a:buNone/>
              <a:defRPr sz="1800">
                <a:solidFill>
                  <a:srgbClr val="888888"/>
                </a:solidFill>
                <a:latin typeface="Arial"/>
                <a:ea typeface="Arial"/>
                <a:cs typeface="Arial"/>
                <a:sym typeface="Arial"/>
              </a:defRPr>
            </a:lvl7pPr>
            <a:lvl8pPr indent="0" lvl="7" marL="0" algn="r">
              <a:spcBef>
                <a:spcPts val="0"/>
              </a:spcBef>
              <a:buNone/>
              <a:defRPr sz="1800">
                <a:solidFill>
                  <a:srgbClr val="888888"/>
                </a:solidFill>
                <a:latin typeface="Arial"/>
                <a:ea typeface="Arial"/>
                <a:cs typeface="Arial"/>
                <a:sym typeface="Arial"/>
              </a:defRPr>
            </a:lvl8pPr>
            <a:lvl9pPr indent="0" lvl="8" marL="0" algn="r">
              <a:spcBef>
                <a:spcPts val="0"/>
              </a:spcBef>
              <a:buNone/>
              <a:defRPr sz="18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2" name="Shape 32"/>
        <p:cNvGrpSpPr/>
        <p:nvPr/>
      </p:nvGrpSpPr>
      <p:grpSpPr>
        <a:xfrm>
          <a:off x="0" y="0"/>
          <a:ext cx="0" cy="0"/>
          <a:chOff x="0" y="0"/>
          <a:chExt cx="0" cy="0"/>
        </a:xfrm>
      </p:grpSpPr>
      <p:sp>
        <p:nvSpPr>
          <p:cNvPr id="33" name="Google Shape;33;p4"/>
          <p:cNvSpPr txBox="1"/>
          <p:nvPr>
            <p:ph type="ctrTitle"/>
          </p:nvPr>
        </p:nvSpPr>
        <p:spPr>
          <a:xfrm>
            <a:off x="675640" y="2181860"/>
            <a:ext cx="5583555" cy="13341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800">
                <a:solidFill>
                  <a:srgbClr val="404040"/>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Arial"/>
                <a:ea typeface="Arial"/>
                <a:cs typeface="Arial"/>
                <a:sym typeface="Arial"/>
              </a:defRPr>
            </a:lvl1pPr>
            <a:lvl2pPr indent="0" lvl="1" marL="0" algn="r">
              <a:spcBef>
                <a:spcPts val="0"/>
              </a:spcBef>
              <a:buNone/>
              <a:defRPr sz="1800">
                <a:solidFill>
                  <a:srgbClr val="888888"/>
                </a:solidFill>
                <a:latin typeface="Arial"/>
                <a:ea typeface="Arial"/>
                <a:cs typeface="Arial"/>
                <a:sym typeface="Arial"/>
              </a:defRPr>
            </a:lvl2pPr>
            <a:lvl3pPr indent="0" lvl="2" marL="0" algn="r">
              <a:spcBef>
                <a:spcPts val="0"/>
              </a:spcBef>
              <a:buNone/>
              <a:defRPr sz="1800">
                <a:solidFill>
                  <a:srgbClr val="888888"/>
                </a:solidFill>
                <a:latin typeface="Arial"/>
                <a:ea typeface="Arial"/>
                <a:cs typeface="Arial"/>
                <a:sym typeface="Arial"/>
              </a:defRPr>
            </a:lvl3pPr>
            <a:lvl4pPr indent="0" lvl="3" marL="0" algn="r">
              <a:spcBef>
                <a:spcPts val="0"/>
              </a:spcBef>
              <a:buNone/>
              <a:defRPr sz="1800">
                <a:solidFill>
                  <a:srgbClr val="888888"/>
                </a:solidFill>
                <a:latin typeface="Arial"/>
                <a:ea typeface="Arial"/>
                <a:cs typeface="Arial"/>
                <a:sym typeface="Arial"/>
              </a:defRPr>
            </a:lvl4pPr>
            <a:lvl5pPr indent="0" lvl="4" marL="0" algn="r">
              <a:spcBef>
                <a:spcPts val="0"/>
              </a:spcBef>
              <a:buNone/>
              <a:defRPr sz="1800">
                <a:solidFill>
                  <a:srgbClr val="888888"/>
                </a:solidFill>
                <a:latin typeface="Arial"/>
                <a:ea typeface="Arial"/>
                <a:cs typeface="Arial"/>
                <a:sym typeface="Arial"/>
              </a:defRPr>
            </a:lvl5pPr>
            <a:lvl6pPr indent="0" lvl="5" marL="0" algn="r">
              <a:spcBef>
                <a:spcPts val="0"/>
              </a:spcBef>
              <a:buNone/>
              <a:defRPr sz="1800">
                <a:solidFill>
                  <a:srgbClr val="888888"/>
                </a:solidFill>
                <a:latin typeface="Arial"/>
                <a:ea typeface="Arial"/>
                <a:cs typeface="Arial"/>
                <a:sym typeface="Arial"/>
              </a:defRPr>
            </a:lvl6pPr>
            <a:lvl7pPr indent="0" lvl="6" marL="0" algn="r">
              <a:spcBef>
                <a:spcPts val="0"/>
              </a:spcBef>
              <a:buNone/>
              <a:defRPr sz="1800">
                <a:solidFill>
                  <a:srgbClr val="888888"/>
                </a:solidFill>
                <a:latin typeface="Arial"/>
                <a:ea typeface="Arial"/>
                <a:cs typeface="Arial"/>
                <a:sym typeface="Arial"/>
              </a:defRPr>
            </a:lvl7pPr>
            <a:lvl8pPr indent="0" lvl="7" marL="0" algn="r">
              <a:spcBef>
                <a:spcPts val="0"/>
              </a:spcBef>
              <a:buNone/>
              <a:defRPr sz="1800">
                <a:solidFill>
                  <a:srgbClr val="888888"/>
                </a:solidFill>
                <a:latin typeface="Arial"/>
                <a:ea typeface="Arial"/>
                <a:cs typeface="Arial"/>
                <a:sym typeface="Arial"/>
              </a:defRPr>
            </a:lvl8pPr>
            <a:lvl9pPr indent="0" lvl="8" marL="0" algn="r">
              <a:spcBef>
                <a:spcPts val="0"/>
              </a:spcBef>
              <a:buNone/>
              <a:defRPr sz="18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8" name="Shape 38"/>
        <p:cNvGrpSpPr/>
        <p:nvPr/>
      </p:nvGrpSpPr>
      <p:grpSpPr>
        <a:xfrm>
          <a:off x="0" y="0"/>
          <a:ext cx="0" cy="0"/>
          <a:chOff x="0" y="0"/>
          <a:chExt cx="0" cy="0"/>
        </a:xfrm>
      </p:grpSpPr>
      <p:sp>
        <p:nvSpPr>
          <p:cNvPr id="39" name="Google Shape;39;p5"/>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Arial"/>
                <a:ea typeface="Arial"/>
                <a:cs typeface="Arial"/>
                <a:sym typeface="Arial"/>
              </a:defRPr>
            </a:lvl1pPr>
            <a:lvl2pPr indent="0" lvl="1" marL="0" algn="r">
              <a:spcBef>
                <a:spcPts val="0"/>
              </a:spcBef>
              <a:buNone/>
              <a:defRPr sz="1800">
                <a:solidFill>
                  <a:srgbClr val="888888"/>
                </a:solidFill>
                <a:latin typeface="Arial"/>
                <a:ea typeface="Arial"/>
                <a:cs typeface="Arial"/>
                <a:sym typeface="Arial"/>
              </a:defRPr>
            </a:lvl2pPr>
            <a:lvl3pPr indent="0" lvl="2" marL="0" algn="r">
              <a:spcBef>
                <a:spcPts val="0"/>
              </a:spcBef>
              <a:buNone/>
              <a:defRPr sz="1800">
                <a:solidFill>
                  <a:srgbClr val="888888"/>
                </a:solidFill>
                <a:latin typeface="Arial"/>
                <a:ea typeface="Arial"/>
                <a:cs typeface="Arial"/>
                <a:sym typeface="Arial"/>
              </a:defRPr>
            </a:lvl3pPr>
            <a:lvl4pPr indent="0" lvl="3" marL="0" algn="r">
              <a:spcBef>
                <a:spcPts val="0"/>
              </a:spcBef>
              <a:buNone/>
              <a:defRPr sz="1800">
                <a:solidFill>
                  <a:srgbClr val="888888"/>
                </a:solidFill>
                <a:latin typeface="Arial"/>
                <a:ea typeface="Arial"/>
                <a:cs typeface="Arial"/>
                <a:sym typeface="Arial"/>
              </a:defRPr>
            </a:lvl4pPr>
            <a:lvl5pPr indent="0" lvl="4" marL="0" algn="r">
              <a:spcBef>
                <a:spcPts val="0"/>
              </a:spcBef>
              <a:buNone/>
              <a:defRPr sz="1800">
                <a:solidFill>
                  <a:srgbClr val="888888"/>
                </a:solidFill>
                <a:latin typeface="Arial"/>
                <a:ea typeface="Arial"/>
                <a:cs typeface="Arial"/>
                <a:sym typeface="Arial"/>
              </a:defRPr>
            </a:lvl5pPr>
            <a:lvl6pPr indent="0" lvl="5" marL="0" algn="r">
              <a:spcBef>
                <a:spcPts val="0"/>
              </a:spcBef>
              <a:buNone/>
              <a:defRPr sz="1800">
                <a:solidFill>
                  <a:srgbClr val="888888"/>
                </a:solidFill>
                <a:latin typeface="Arial"/>
                <a:ea typeface="Arial"/>
                <a:cs typeface="Arial"/>
                <a:sym typeface="Arial"/>
              </a:defRPr>
            </a:lvl6pPr>
            <a:lvl7pPr indent="0" lvl="6" marL="0" algn="r">
              <a:spcBef>
                <a:spcPts val="0"/>
              </a:spcBef>
              <a:buNone/>
              <a:defRPr sz="1800">
                <a:solidFill>
                  <a:srgbClr val="888888"/>
                </a:solidFill>
                <a:latin typeface="Arial"/>
                <a:ea typeface="Arial"/>
                <a:cs typeface="Arial"/>
                <a:sym typeface="Arial"/>
              </a:defRPr>
            </a:lvl7pPr>
            <a:lvl8pPr indent="0" lvl="7" marL="0" algn="r">
              <a:spcBef>
                <a:spcPts val="0"/>
              </a:spcBef>
              <a:buNone/>
              <a:defRPr sz="1800">
                <a:solidFill>
                  <a:srgbClr val="888888"/>
                </a:solidFill>
                <a:latin typeface="Arial"/>
                <a:ea typeface="Arial"/>
                <a:cs typeface="Arial"/>
                <a:sym typeface="Arial"/>
              </a:defRPr>
            </a:lvl8pPr>
            <a:lvl9pPr indent="0" lvl="8" marL="0" algn="r">
              <a:spcBef>
                <a:spcPts val="0"/>
              </a:spcBef>
              <a:buNone/>
              <a:defRPr sz="18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6"/>
          <p:cNvSpPr txBox="1"/>
          <p:nvPr>
            <p:ph type="title"/>
          </p:nvPr>
        </p:nvSpPr>
        <p:spPr>
          <a:xfrm>
            <a:off x="535940" y="478281"/>
            <a:ext cx="8072119" cy="17322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800">
                <a:solidFill>
                  <a:srgbClr val="404040"/>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6"/>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6"/>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Arial"/>
                <a:ea typeface="Arial"/>
                <a:cs typeface="Arial"/>
                <a:sym typeface="Arial"/>
              </a:defRPr>
            </a:lvl1pPr>
            <a:lvl2pPr indent="0" lvl="1" marL="0" algn="r">
              <a:spcBef>
                <a:spcPts val="0"/>
              </a:spcBef>
              <a:buNone/>
              <a:defRPr sz="1800">
                <a:solidFill>
                  <a:srgbClr val="888888"/>
                </a:solidFill>
                <a:latin typeface="Arial"/>
                <a:ea typeface="Arial"/>
                <a:cs typeface="Arial"/>
                <a:sym typeface="Arial"/>
              </a:defRPr>
            </a:lvl2pPr>
            <a:lvl3pPr indent="0" lvl="2" marL="0" algn="r">
              <a:spcBef>
                <a:spcPts val="0"/>
              </a:spcBef>
              <a:buNone/>
              <a:defRPr sz="1800">
                <a:solidFill>
                  <a:srgbClr val="888888"/>
                </a:solidFill>
                <a:latin typeface="Arial"/>
                <a:ea typeface="Arial"/>
                <a:cs typeface="Arial"/>
                <a:sym typeface="Arial"/>
              </a:defRPr>
            </a:lvl3pPr>
            <a:lvl4pPr indent="0" lvl="3" marL="0" algn="r">
              <a:spcBef>
                <a:spcPts val="0"/>
              </a:spcBef>
              <a:buNone/>
              <a:defRPr sz="1800">
                <a:solidFill>
                  <a:srgbClr val="888888"/>
                </a:solidFill>
                <a:latin typeface="Arial"/>
                <a:ea typeface="Arial"/>
                <a:cs typeface="Arial"/>
                <a:sym typeface="Arial"/>
              </a:defRPr>
            </a:lvl4pPr>
            <a:lvl5pPr indent="0" lvl="4" marL="0" algn="r">
              <a:spcBef>
                <a:spcPts val="0"/>
              </a:spcBef>
              <a:buNone/>
              <a:defRPr sz="1800">
                <a:solidFill>
                  <a:srgbClr val="888888"/>
                </a:solidFill>
                <a:latin typeface="Arial"/>
                <a:ea typeface="Arial"/>
                <a:cs typeface="Arial"/>
                <a:sym typeface="Arial"/>
              </a:defRPr>
            </a:lvl5pPr>
            <a:lvl6pPr indent="0" lvl="5" marL="0" algn="r">
              <a:spcBef>
                <a:spcPts val="0"/>
              </a:spcBef>
              <a:buNone/>
              <a:defRPr sz="1800">
                <a:solidFill>
                  <a:srgbClr val="888888"/>
                </a:solidFill>
                <a:latin typeface="Arial"/>
                <a:ea typeface="Arial"/>
                <a:cs typeface="Arial"/>
                <a:sym typeface="Arial"/>
              </a:defRPr>
            </a:lvl6pPr>
            <a:lvl7pPr indent="0" lvl="6" marL="0" algn="r">
              <a:spcBef>
                <a:spcPts val="0"/>
              </a:spcBef>
              <a:buNone/>
              <a:defRPr sz="1800">
                <a:solidFill>
                  <a:srgbClr val="888888"/>
                </a:solidFill>
                <a:latin typeface="Arial"/>
                <a:ea typeface="Arial"/>
                <a:cs typeface="Arial"/>
                <a:sym typeface="Arial"/>
              </a:defRPr>
            </a:lvl7pPr>
            <a:lvl8pPr indent="0" lvl="7" marL="0" algn="r">
              <a:spcBef>
                <a:spcPts val="0"/>
              </a:spcBef>
              <a:buNone/>
              <a:defRPr sz="1800">
                <a:solidFill>
                  <a:srgbClr val="888888"/>
                </a:solidFill>
                <a:latin typeface="Arial"/>
                <a:ea typeface="Arial"/>
                <a:cs typeface="Arial"/>
                <a:sym typeface="Arial"/>
              </a:defRPr>
            </a:lvl8pPr>
            <a:lvl9pPr indent="0" lvl="8" marL="0" algn="r">
              <a:spcBef>
                <a:spcPts val="0"/>
              </a:spcBef>
              <a:buNone/>
              <a:defRPr sz="18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4069781"/>
            <a:ext cx="447040" cy="2788285"/>
          </a:xfrm>
          <a:custGeom>
            <a:rect b="b" l="l" r="r" t="t"/>
            <a:pathLst>
              <a:path extrusionOk="0" h="2788284" w="447040">
                <a:moveTo>
                  <a:pt x="0" y="0"/>
                </a:moveTo>
                <a:lnTo>
                  <a:pt x="0" y="2788217"/>
                </a:lnTo>
                <a:lnTo>
                  <a:pt x="446591" y="2788217"/>
                </a:lnTo>
                <a:lnTo>
                  <a:pt x="0" y="0"/>
                </a:lnTo>
                <a:close/>
              </a:path>
            </a:pathLst>
          </a:custGeom>
          <a:solidFill>
            <a:srgbClr val="4966AC">
              <a:alpha val="84705"/>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 name="Google Shape;7;p1"/>
          <p:cNvSpPr/>
          <p:nvPr/>
        </p:nvSpPr>
        <p:spPr>
          <a:xfrm>
            <a:off x="5131542" y="4182281"/>
            <a:ext cx="4012565" cy="2675890"/>
          </a:xfrm>
          <a:custGeom>
            <a:rect b="b" l="l" r="r" t="t"/>
            <a:pathLst>
              <a:path extrusionOk="0" h="2675890" w="4012565">
                <a:moveTo>
                  <a:pt x="0" y="2675717"/>
                </a:moveTo>
                <a:lnTo>
                  <a:pt x="4012456" y="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 name="Google Shape;8;p1"/>
          <p:cNvSpPr/>
          <p:nvPr/>
        </p:nvSpPr>
        <p:spPr>
          <a:xfrm>
            <a:off x="7042404" y="0"/>
            <a:ext cx="1219200" cy="6858000"/>
          </a:xfrm>
          <a:custGeom>
            <a:rect b="b" l="l" r="r" t="t"/>
            <a:pathLst>
              <a:path extrusionOk="0" h="6858000" w="1219200">
                <a:moveTo>
                  <a:pt x="0" y="0"/>
                </a:moveTo>
                <a:lnTo>
                  <a:pt x="1219200" y="6857999"/>
                </a:lnTo>
              </a:path>
            </a:pathLst>
          </a:custGeom>
          <a:noFill/>
          <a:ln cap="flat" cmpd="sng" w="9525">
            <a:solidFill>
              <a:srgbClr val="BE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 name="Google Shape;9;p1"/>
          <p:cNvSpPr/>
          <p:nvPr/>
        </p:nvSpPr>
        <p:spPr>
          <a:xfrm>
            <a:off x="6891727" y="0"/>
            <a:ext cx="2252345" cy="6858000"/>
          </a:xfrm>
          <a:custGeom>
            <a:rect b="b" l="l" r="r" t="t"/>
            <a:pathLst>
              <a:path extrusionOk="0" h="6858000" w="2252345">
                <a:moveTo>
                  <a:pt x="2023163" y="0"/>
                </a:moveTo>
                <a:lnTo>
                  <a:pt x="0" y="6857998"/>
                </a:lnTo>
                <a:lnTo>
                  <a:pt x="2252271" y="6857998"/>
                </a:lnTo>
                <a:lnTo>
                  <a:pt x="2252271" y="8226"/>
                </a:lnTo>
                <a:lnTo>
                  <a:pt x="2023163" y="0"/>
                </a:lnTo>
                <a:close/>
              </a:path>
            </a:pathLst>
          </a:custGeom>
          <a:solidFill>
            <a:srgbClr val="4966AC">
              <a:alpha val="2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 name="Google Shape;10;p1"/>
          <p:cNvSpPr/>
          <p:nvPr/>
        </p:nvSpPr>
        <p:spPr>
          <a:xfrm>
            <a:off x="7207072" y="0"/>
            <a:ext cx="1937385" cy="6858000"/>
          </a:xfrm>
          <a:custGeom>
            <a:rect b="b" l="l" r="r" t="t"/>
            <a:pathLst>
              <a:path extrusionOk="0" h="6858000" w="1937384">
                <a:moveTo>
                  <a:pt x="1936927" y="0"/>
                </a:moveTo>
                <a:lnTo>
                  <a:pt x="0" y="0"/>
                </a:lnTo>
                <a:lnTo>
                  <a:pt x="1200326" y="6857996"/>
                </a:lnTo>
                <a:lnTo>
                  <a:pt x="1936927" y="6857996"/>
                </a:lnTo>
                <a:lnTo>
                  <a:pt x="1936927" y="0"/>
                </a:lnTo>
                <a:close/>
              </a:path>
            </a:pathLst>
          </a:custGeom>
          <a:solidFill>
            <a:srgbClr val="4966AC">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 name="Google Shape;11;p1"/>
          <p:cNvSpPr/>
          <p:nvPr/>
        </p:nvSpPr>
        <p:spPr>
          <a:xfrm>
            <a:off x="6638545" y="3921067"/>
            <a:ext cx="2505710" cy="2937510"/>
          </a:xfrm>
          <a:custGeom>
            <a:rect b="b" l="l" r="r" t="t"/>
            <a:pathLst>
              <a:path extrusionOk="0" h="2937509" w="2505709">
                <a:moveTo>
                  <a:pt x="2505454" y="0"/>
                </a:moveTo>
                <a:lnTo>
                  <a:pt x="0" y="2936930"/>
                </a:lnTo>
                <a:lnTo>
                  <a:pt x="2505454" y="2936930"/>
                </a:lnTo>
                <a:lnTo>
                  <a:pt x="2505454" y="0"/>
                </a:lnTo>
                <a:close/>
              </a:path>
            </a:pathLst>
          </a:custGeom>
          <a:solidFill>
            <a:srgbClr val="619DD1">
              <a:alpha val="71764"/>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 name="Google Shape;12;p1"/>
          <p:cNvSpPr/>
          <p:nvPr/>
        </p:nvSpPr>
        <p:spPr>
          <a:xfrm>
            <a:off x="7012872" y="0"/>
            <a:ext cx="2131695" cy="6858000"/>
          </a:xfrm>
          <a:custGeom>
            <a:rect b="b" l="l" r="r" t="t"/>
            <a:pathLst>
              <a:path extrusionOk="0" h="6858000" w="2131695">
                <a:moveTo>
                  <a:pt x="2131127" y="0"/>
                </a:moveTo>
                <a:lnTo>
                  <a:pt x="0" y="0"/>
                </a:lnTo>
                <a:lnTo>
                  <a:pt x="1854139" y="6857996"/>
                </a:lnTo>
                <a:lnTo>
                  <a:pt x="2131127" y="6849802"/>
                </a:lnTo>
                <a:lnTo>
                  <a:pt x="2131127" y="0"/>
                </a:lnTo>
                <a:close/>
              </a:path>
            </a:pathLst>
          </a:custGeom>
          <a:solidFill>
            <a:srgbClr val="3477B1">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 name="Google Shape;13;p1"/>
          <p:cNvSpPr/>
          <p:nvPr/>
        </p:nvSpPr>
        <p:spPr>
          <a:xfrm>
            <a:off x="8295132" y="0"/>
            <a:ext cx="848994" cy="6858000"/>
          </a:xfrm>
          <a:custGeom>
            <a:rect b="b" l="l" r="r" t="t"/>
            <a:pathLst>
              <a:path extrusionOk="0" h="6858000" w="848995">
                <a:moveTo>
                  <a:pt x="848867" y="0"/>
                </a:moveTo>
                <a:lnTo>
                  <a:pt x="676515" y="0"/>
                </a:lnTo>
                <a:lnTo>
                  <a:pt x="0" y="6857996"/>
                </a:lnTo>
                <a:lnTo>
                  <a:pt x="848867" y="6857996"/>
                </a:lnTo>
                <a:lnTo>
                  <a:pt x="848867" y="0"/>
                </a:lnTo>
                <a:close/>
              </a:path>
            </a:pathLst>
          </a:custGeom>
          <a:solidFill>
            <a:srgbClr val="90A1CF">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 name="Google Shape;14;p1"/>
          <p:cNvSpPr/>
          <p:nvPr/>
        </p:nvSpPr>
        <p:spPr>
          <a:xfrm>
            <a:off x="8078449" y="0"/>
            <a:ext cx="1065530" cy="6858000"/>
          </a:xfrm>
          <a:custGeom>
            <a:rect b="b" l="l" r="r" t="t"/>
            <a:pathLst>
              <a:path extrusionOk="0" h="6858000" w="1065529">
                <a:moveTo>
                  <a:pt x="1051063" y="0"/>
                </a:moveTo>
                <a:lnTo>
                  <a:pt x="0" y="0"/>
                </a:lnTo>
                <a:lnTo>
                  <a:pt x="937406" y="6857996"/>
                </a:lnTo>
                <a:lnTo>
                  <a:pt x="1065296" y="6857996"/>
                </a:lnTo>
                <a:lnTo>
                  <a:pt x="1065455" y="6654302"/>
                </a:lnTo>
                <a:lnTo>
                  <a:pt x="1065405" y="6145234"/>
                </a:lnTo>
                <a:lnTo>
                  <a:pt x="1065165" y="5890784"/>
                </a:lnTo>
                <a:lnTo>
                  <a:pt x="1064711" y="5585510"/>
                </a:lnTo>
                <a:lnTo>
                  <a:pt x="1063982" y="5229435"/>
                </a:lnTo>
                <a:lnTo>
                  <a:pt x="1062782" y="4771727"/>
                </a:lnTo>
                <a:lnTo>
                  <a:pt x="1060321" y="4009060"/>
                </a:lnTo>
                <a:lnTo>
                  <a:pt x="1054930" y="2483906"/>
                </a:lnTo>
                <a:lnTo>
                  <a:pt x="1053375" y="1975424"/>
                </a:lnTo>
                <a:lnTo>
                  <a:pt x="1052337" y="1568557"/>
                </a:lnTo>
                <a:lnTo>
                  <a:pt x="1051624" y="1212471"/>
                </a:lnTo>
                <a:lnTo>
                  <a:pt x="1051188" y="907185"/>
                </a:lnTo>
                <a:lnTo>
                  <a:pt x="1050963" y="652725"/>
                </a:lnTo>
                <a:lnTo>
                  <a:pt x="1050923" y="194553"/>
                </a:lnTo>
                <a:lnTo>
                  <a:pt x="1051063" y="0"/>
                </a:lnTo>
                <a:close/>
              </a:path>
            </a:pathLst>
          </a:custGeom>
          <a:solidFill>
            <a:srgbClr val="4966AC">
              <a:alpha val="64705"/>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 name="Google Shape;15;p1"/>
          <p:cNvSpPr/>
          <p:nvPr/>
        </p:nvSpPr>
        <p:spPr>
          <a:xfrm>
            <a:off x="8060436" y="4903644"/>
            <a:ext cx="1083945" cy="1954530"/>
          </a:xfrm>
          <a:custGeom>
            <a:rect b="b" l="l" r="r" t="t"/>
            <a:pathLst>
              <a:path extrusionOk="0" h="1954529" w="1083945">
                <a:moveTo>
                  <a:pt x="1083562" y="0"/>
                </a:moveTo>
                <a:lnTo>
                  <a:pt x="0" y="1954354"/>
                </a:lnTo>
                <a:lnTo>
                  <a:pt x="1083562" y="1949315"/>
                </a:lnTo>
                <a:lnTo>
                  <a:pt x="1083562" y="0"/>
                </a:lnTo>
                <a:close/>
              </a:path>
            </a:pathLst>
          </a:custGeom>
          <a:solidFill>
            <a:srgbClr val="4966AC">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 name="Google Shape;16;p1"/>
          <p:cNvSpPr txBox="1"/>
          <p:nvPr>
            <p:ph type="title"/>
          </p:nvPr>
        </p:nvSpPr>
        <p:spPr>
          <a:xfrm>
            <a:off x="535940" y="478281"/>
            <a:ext cx="8072119" cy="173228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2800" u="none" cap="none" strike="noStrike">
                <a:solidFill>
                  <a:srgbClr val="404040"/>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
          <p:cNvSpPr txBox="1"/>
          <p:nvPr>
            <p:ph idx="1" type="body"/>
          </p:nvPr>
        </p:nvSpPr>
        <p:spPr>
          <a:xfrm>
            <a:off x="501649" y="1169459"/>
            <a:ext cx="8140700" cy="371538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rgbClr val="404040"/>
                </a:solidFill>
                <a:latin typeface="Times New Roman"/>
                <a:ea typeface="Times New Roman"/>
                <a:cs typeface="Times New Roman"/>
                <a:sym typeface="Times New Roman"/>
              </a:defRPr>
            </a:lvl1pPr>
            <a:lvl2pPr indent="-228600" lvl="1" marL="914400" marR="0" rtl="0" algn="l">
              <a:spcBef>
                <a:spcPts val="0"/>
              </a:spcBef>
              <a:spcAft>
                <a:spcPts val="0"/>
              </a:spcAft>
              <a:buSzPts val="1400"/>
              <a:buNone/>
              <a:defRPr b="0" i="0" sz="1800" u="none" cap="none" strike="noStrike">
                <a:latin typeface="Arial"/>
                <a:ea typeface="Arial"/>
                <a:cs typeface="Arial"/>
                <a:sym typeface="Arial"/>
              </a:defRPr>
            </a:lvl2pPr>
            <a:lvl3pPr indent="-228600" lvl="2" marL="1371600" marR="0" rtl="0" algn="l">
              <a:spcBef>
                <a:spcPts val="0"/>
              </a:spcBef>
              <a:spcAft>
                <a:spcPts val="0"/>
              </a:spcAft>
              <a:buSzPts val="1400"/>
              <a:buNone/>
              <a:defRPr b="0" i="0" sz="1800" u="none" cap="none" strike="noStrike">
                <a:latin typeface="Arial"/>
                <a:ea typeface="Arial"/>
                <a:cs typeface="Arial"/>
                <a:sym typeface="Arial"/>
              </a:defRPr>
            </a:lvl3pPr>
            <a:lvl4pPr indent="-228600" lvl="3" marL="1828800" marR="0" rtl="0" algn="l">
              <a:spcBef>
                <a:spcPts val="0"/>
              </a:spcBef>
              <a:spcAft>
                <a:spcPts val="0"/>
              </a:spcAft>
              <a:buSzPts val="1400"/>
              <a:buNone/>
              <a:defRPr b="0" i="0" sz="1800" u="none" cap="none" strike="noStrike">
                <a:latin typeface="Arial"/>
                <a:ea typeface="Arial"/>
                <a:cs typeface="Arial"/>
                <a:sym typeface="Arial"/>
              </a:defRPr>
            </a:lvl4pPr>
            <a:lvl5pPr indent="-228600" lvl="4" marL="2286000" marR="0" rtl="0" algn="l">
              <a:spcBef>
                <a:spcPts val="0"/>
              </a:spcBef>
              <a:spcAft>
                <a:spcPts val="0"/>
              </a:spcAft>
              <a:buSzPts val="1400"/>
              <a:buNone/>
              <a:defRPr b="0" i="0" sz="1800" u="none" cap="none" strike="noStrike">
                <a:latin typeface="Arial"/>
                <a:ea typeface="Arial"/>
                <a:cs typeface="Arial"/>
                <a:sym typeface="Arial"/>
              </a:defRPr>
            </a:lvl5pPr>
            <a:lvl6pPr indent="-228600" lvl="5" marL="2743200" marR="0" rtl="0" algn="l">
              <a:spcBef>
                <a:spcPts val="0"/>
              </a:spcBef>
              <a:spcAft>
                <a:spcPts val="0"/>
              </a:spcAft>
              <a:buSzPts val="1400"/>
              <a:buNone/>
              <a:defRPr b="0" i="0" sz="1800" u="none" cap="none" strike="noStrike">
                <a:latin typeface="Arial"/>
                <a:ea typeface="Arial"/>
                <a:cs typeface="Arial"/>
                <a:sym typeface="Arial"/>
              </a:defRPr>
            </a:lvl6pPr>
            <a:lvl7pPr indent="-228600" lvl="6" marL="3200400" marR="0" rtl="0" algn="l">
              <a:spcBef>
                <a:spcPts val="0"/>
              </a:spcBef>
              <a:spcAft>
                <a:spcPts val="0"/>
              </a:spcAft>
              <a:buSzPts val="1400"/>
              <a:buNone/>
              <a:defRPr b="0" i="0" sz="1800" u="none" cap="none" strike="noStrike">
                <a:latin typeface="Arial"/>
                <a:ea typeface="Arial"/>
                <a:cs typeface="Arial"/>
                <a:sym typeface="Arial"/>
              </a:defRPr>
            </a:lvl7pPr>
            <a:lvl8pPr indent="-228600" lvl="7" marL="3657600" marR="0" rtl="0" algn="l">
              <a:spcBef>
                <a:spcPts val="0"/>
              </a:spcBef>
              <a:spcAft>
                <a:spcPts val="0"/>
              </a:spcAft>
              <a:buSzPts val="1400"/>
              <a:buNone/>
              <a:defRPr b="0" i="0" sz="1800" u="none" cap="none" strike="noStrike">
                <a:latin typeface="Arial"/>
                <a:ea typeface="Arial"/>
                <a:cs typeface="Arial"/>
                <a:sym typeface="Arial"/>
              </a:defRPr>
            </a:lvl8pPr>
            <a:lvl9pPr indent="-228600" lvl="8" marL="4114800" marR="0" rtl="0" algn="l">
              <a:spcBef>
                <a:spcPts val="0"/>
              </a:spcBef>
              <a:spcAft>
                <a:spcPts val="0"/>
              </a:spcAft>
              <a:buSzPts val="1400"/>
              <a:buNone/>
              <a:defRPr b="0" i="0" sz="1800" u="none" cap="none" strike="noStrike">
                <a:latin typeface="Arial"/>
                <a:ea typeface="Arial"/>
                <a:cs typeface="Arial"/>
                <a:sym typeface="Arial"/>
              </a:defRPr>
            </a:lvl9pPr>
          </a:lstStyle>
          <a:p/>
        </p:txBody>
      </p:sp>
      <p:sp>
        <p:nvSpPr>
          <p:cNvPr id="18" name="Google Shape;18;p1"/>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 name="Google Shape;19;p1"/>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 name="Google Shape;20;p1"/>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sz="1800" u="none">
                <a:solidFill>
                  <a:srgbClr val="888888"/>
                </a:solidFill>
                <a:latin typeface="Arial"/>
                <a:ea typeface="Arial"/>
                <a:cs typeface="Arial"/>
                <a:sym typeface="Arial"/>
              </a:defRPr>
            </a:lvl1pPr>
            <a:lvl2pPr indent="0" lvl="1" marL="0" marR="0" rtl="0" algn="r">
              <a:spcBef>
                <a:spcPts val="0"/>
              </a:spcBef>
              <a:buNone/>
              <a:defRPr b="0" sz="1800" u="none">
                <a:solidFill>
                  <a:srgbClr val="888888"/>
                </a:solidFill>
                <a:latin typeface="Arial"/>
                <a:ea typeface="Arial"/>
                <a:cs typeface="Arial"/>
                <a:sym typeface="Arial"/>
              </a:defRPr>
            </a:lvl2pPr>
            <a:lvl3pPr indent="0" lvl="2" marL="0" marR="0" rtl="0" algn="r">
              <a:spcBef>
                <a:spcPts val="0"/>
              </a:spcBef>
              <a:buNone/>
              <a:defRPr b="0" sz="1800" u="none">
                <a:solidFill>
                  <a:srgbClr val="888888"/>
                </a:solidFill>
                <a:latin typeface="Arial"/>
                <a:ea typeface="Arial"/>
                <a:cs typeface="Arial"/>
                <a:sym typeface="Arial"/>
              </a:defRPr>
            </a:lvl3pPr>
            <a:lvl4pPr indent="0" lvl="3" marL="0" marR="0" rtl="0" algn="r">
              <a:spcBef>
                <a:spcPts val="0"/>
              </a:spcBef>
              <a:buNone/>
              <a:defRPr b="0" sz="1800" u="none">
                <a:solidFill>
                  <a:srgbClr val="888888"/>
                </a:solidFill>
                <a:latin typeface="Arial"/>
                <a:ea typeface="Arial"/>
                <a:cs typeface="Arial"/>
                <a:sym typeface="Arial"/>
              </a:defRPr>
            </a:lvl4pPr>
            <a:lvl5pPr indent="0" lvl="4" marL="0" marR="0" rtl="0" algn="r">
              <a:spcBef>
                <a:spcPts val="0"/>
              </a:spcBef>
              <a:buNone/>
              <a:defRPr b="0" sz="1800" u="none">
                <a:solidFill>
                  <a:srgbClr val="888888"/>
                </a:solidFill>
                <a:latin typeface="Arial"/>
                <a:ea typeface="Arial"/>
                <a:cs typeface="Arial"/>
                <a:sym typeface="Arial"/>
              </a:defRPr>
            </a:lvl5pPr>
            <a:lvl6pPr indent="0" lvl="5" marL="0" marR="0" rtl="0" algn="r">
              <a:spcBef>
                <a:spcPts val="0"/>
              </a:spcBef>
              <a:buNone/>
              <a:defRPr b="0" sz="1800" u="none">
                <a:solidFill>
                  <a:srgbClr val="888888"/>
                </a:solidFill>
                <a:latin typeface="Arial"/>
                <a:ea typeface="Arial"/>
                <a:cs typeface="Arial"/>
                <a:sym typeface="Arial"/>
              </a:defRPr>
            </a:lvl6pPr>
            <a:lvl7pPr indent="0" lvl="6" marL="0" marR="0" rtl="0" algn="r">
              <a:spcBef>
                <a:spcPts val="0"/>
              </a:spcBef>
              <a:buNone/>
              <a:defRPr b="0" sz="1800" u="none">
                <a:solidFill>
                  <a:srgbClr val="888888"/>
                </a:solidFill>
                <a:latin typeface="Arial"/>
                <a:ea typeface="Arial"/>
                <a:cs typeface="Arial"/>
                <a:sym typeface="Arial"/>
              </a:defRPr>
            </a:lvl7pPr>
            <a:lvl8pPr indent="0" lvl="7" marL="0" marR="0" rtl="0" algn="r">
              <a:spcBef>
                <a:spcPts val="0"/>
              </a:spcBef>
              <a:buNone/>
              <a:defRPr b="0" sz="1800" u="none">
                <a:solidFill>
                  <a:srgbClr val="888888"/>
                </a:solidFill>
                <a:latin typeface="Arial"/>
                <a:ea typeface="Arial"/>
                <a:cs typeface="Arial"/>
                <a:sym typeface="Arial"/>
              </a:defRPr>
            </a:lvl8pPr>
            <a:lvl9pPr indent="0" lvl="8" marL="0" marR="0" rtl="0" algn="r">
              <a:spcBef>
                <a:spcPts val="0"/>
              </a:spcBef>
              <a:buNone/>
              <a:defRPr b="0" sz="1800" u="non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15.png"/><Relationship Id="rId6"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25.png"/><Relationship Id="rId5" Type="http://schemas.openxmlformats.org/officeDocument/2006/relationships/image" Target="../media/image19.png"/><Relationship Id="rId6" Type="http://schemas.openxmlformats.org/officeDocument/2006/relationships/image" Target="../media/image21.png"/><Relationship Id="rId7"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2.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9.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26.png"/><Relationship Id="rId4" Type="http://schemas.openxmlformats.org/officeDocument/2006/relationships/image" Target="../media/image30.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28.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3.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34.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9.jpg"/><Relationship Id="rId4" Type="http://schemas.openxmlformats.org/officeDocument/2006/relationships/image" Target="../media/image3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6.jpg"/><Relationship Id="rId4" Type="http://schemas.openxmlformats.org/officeDocument/2006/relationships/image" Target="../media/image37.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8.jpg"/><Relationship Id="rId4" Type="http://schemas.openxmlformats.org/officeDocument/2006/relationships/image" Target="../media/image40.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9.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45.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image" Target="../media/image44.jpg"/><Relationship Id="rId4" Type="http://schemas.openxmlformats.org/officeDocument/2006/relationships/image" Target="../media/image4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 Id="rId3" Type="http://schemas.openxmlformats.org/officeDocument/2006/relationships/image" Target="../media/image42.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9.xml"/><Relationship Id="rId3" Type="http://schemas.openxmlformats.org/officeDocument/2006/relationships/image" Target="../media/image4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 Id="rId3" Type="http://schemas.openxmlformats.org/officeDocument/2006/relationships/image" Target="../media/image4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2" name="Shape 52"/>
        <p:cNvGrpSpPr/>
        <p:nvPr/>
      </p:nvGrpSpPr>
      <p:grpSpPr>
        <a:xfrm>
          <a:off x="0" y="0"/>
          <a:ext cx="0" cy="0"/>
          <a:chOff x="0" y="0"/>
          <a:chExt cx="0" cy="0"/>
        </a:xfrm>
      </p:grpSpPr>
      <p:grpSp>
        <p:nvGrpSpPr>
          <p:cNvPr id="53" name="Google Shape;53;p7"/>
          <p:cNvGrpSpPr/>
          <p:nvPr/>
        </p:nvGrpSpPr>
        <p:grpSpPr>
          <a:xfrm>
            <a:off x="5131542" y="0"/>
            <a:ext cx="4013025" cy="6858577"/>
            <a:chOff x="5131542" y="0"/>
            <a:chExt cx="4013025" cy="6858577"/>
          </a:xfrm>
        </p:grpSpPr>
        <p:sp>
          <p:nvSpPr>
            <p:cNvPr id="54" name="Google Shape;54;p7"/>
            <p:cNvSpPr/>
            <p:nvPr/>
          </p:nvSpPr>
          <p:spPr>
            <a:xfrm>
              <a:off x="5131542" y="4182281"/>
              <a:ext cx="4012565" cy="2675890"/>
            </a:xfrm>
            <a:custGeom>
              <a:rect b="b" l="l" r="r" t="t"/>
              <a:pathLst>
                <a:path extrusionOk="0" h="2675890" w="4012565">
                  <a:moveTo>
                    <a:pt x="0" y="2675717"/>
                  </a:moveTo>
                  <a:lnTo>
                    <a:pt x="4012456" y="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 name="Google Shape;55;p7"/>
            <p:cNvSpPr/>
            <p:nvPr/>
          </p:nvSpPr>
          <p:spPr>
            <a:xfrm>
              <a:off x="7042404" y="0"/>
              <a:ext cx="1219200" cy="6858000"/>
            </a:xfrm>
            <a:custGeom>
              <a:rect b="b" l="l" r="r" t="t"/>
              <a:pathLst>
                <a:path extrusionOk="0" h="6858000" w="1219200">
                  <a:moveTo>
                    <a:pt x="0" y="0"/>
                  </a:moveTo>
                  <a:lnTo>
                    <a:pt x="1219200" y="6857999"/>
                  </a:lnTo>
                </a:path>
              </a:pathLst>
            </a:custGeom>
            <a:noFill/>
            <a:ln cap="flat" cmpd="sng" w="9525">
              <a:solidFill>
                <a:srgbClr val="BE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 name="Google Shape;56;p7"/>
            <p:cNvSpPr/>
            <p:nvPr/>
          </p:nvSpPr>
          <p:spPr>
            <a:xfrm>
              <a:off x="6891727" y="0"/>
              <a:ext cx="2252345" cy="6858000"/>
            </a:xfrm>
            <a:custGeom>
              <a:rect b="b" l="l" r="r" t="t"/>
              <a:pathLst>
                <a:path extrusionOk="0" h="6858000" w="2252345">
                  <a:moveTo>
                    <a:pt x="2023163" y="0"/>
                  </a:moveTo>
                  <a:lnTo>
                    <a:pt x="0" y="6857998"/>
                  </a:lnTo>
                  <a:lnTo>
                    <a:pt x="2252271" y="6857998"/>
                  </a:lnTo>
                  <a:lnTo>
                    <a:pt x="2252271" y="8226"/>
                  </a:lnTo>
                  <a:lnTo>
                    <a:pt x="2023163" y="0"/>
                  </a:lnTo>
                  <a:close/>
                </a:path>
              </a:pathLst>
            </a:custGeom>
            <a:solidFill>
              <a:srgbClr val="4966AC">
                <a:alpha val="2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 name="Google Shape;57;p7"/>
            <p:cNvSpPr/>
            <p:nvPr/>
          </p:nvSpPr>
          <p:spPr>
            <a:xfrm>
              <a:off x="7207072" y="0"/>
              <a:ext cx="1937385" cy="6858000"/>
            </a:xfrm>
            <a:custGeom>
              <a:rect b="b" l="l" r="r" t="t"/>
              <a:pathLst>
                <a:path extrusionOk="0" h="6858000" w="1937384">
                  <a:moveTo>
                    <a:pt x="1936927" y="0"/>
                  </a:moveTo>
                  <a:lnTo>
                    <a:pt x="0" y="0"/>
                  </a:lnTo>
                  <a:lnTo>
                    <a:pt x="1200326" y="6857996"/>
                  </a:lnTo>
                  <a:lnTo>
                    <a:pt x="1936927" y="6857996"/>
                  </a:lnTo>
                  <a:lnTo>
                    <a:pt x="1936927" y="0"/>
                  </a:lnTo>
                  <a:close/>
                </a:path>
              </a:pathLst>
            </a:custGeom>
            <a:solidFill>
              <a:srgbClr val="4966AC">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 name="Google Shape;58;p7"/>
            <p:cNvSpPr/>
            <p:nvPr/>
          </p:nvSpPr>
          <p:spPr>
            <a:xfrm>
              <a:off x="6638545" y="3921067"/>
              <a:ext cx="2505710" cy="2937510"/>
            </a:xfrm>
            <a:custGeom>
              <a:rect b="b" l="l" r="r" t="t"/>
              <a:pathLst>
                <a:path extrusionOk="0" h="2937509" w="2505709">
                  <a:moveTo>
                    <a:pt x="2505454" y="0"/>
                  </a:moveTo>
                  <a:lnTo>
                    <a:pt x="0" y="2936930"/>
                  </a:lnTo>
                  <a:lnTo>
                    <a:pt x="2505454" y="2936930"/>
                  </a:lnTo>
                  <a:lnTo>
                    <a:pt x="2505454" y="0"/>
                  </a:lnTo>
                  <a:close/>
                </a:path>
              </a:pathLst>
            </a:custGeom>
            <a:solidFill>
              <a:srgbClr val="619DD1">
                <a:alpha val="71764"/>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 name="Google Shape;59;p7"/>
            <p:cNvSpPr/>
            <p:nvPr/>
          </p:nvSpPr>
          <p:spPr>
            <a:xfrm>
              <a:off x="7012872" y="0"/>
              <a:ext cx="2131695" cy="6858000"/>
            </a:xfrm>
            <a:custGeom>
              <a:rect b="b" l="l" r="r" t="t"/>
              <a:pathLst>
                <a:path extrusionOk="0" h="6858000" w="2131695">
                  <a:moveTo>
                    <a:pt x="2131127" y="0"/>
                  </a:moveTo>
                  <a:lnTo>
                    <a:pt x="0" y="0"/>
                  </a:lnTo>
                  <a:lnTo>
                    <a:pt x="1854139" y="6857996"/>
                  </a:lnTo>
                  <a:lnTo>
                    <a:pt x="2131127" y="6849802"/>
                  </a:lnTo>
                  <a:lnTo>
                    <a:pt x="2131127" y="0"/>
                  </a:lnTo>
                  <a:close/>
                </a:path>
              </a:pathLst>
            </a:custGeom>
            <a:solidFill>
              <a:srgbClr val="3477B1">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 name="Google Shape;60;p7"/>
            <p:cNvSpPr/>
            <p:nvPr/>
          </p:nvSpPr>
          <p:spPr>
            <a:xfrm>
              <a:off x="8295132" y="0"/>
              <a:ext cx="848994" cy="6858000"/>
            </a:xfrm>
            <a:custGeom>
              <a:rect b="b" l="l" r="r" t="t"/>
              <a:pathLst>
                <a:path extrusionOk="0" h="6858000" w="848995">
                  <a:moveTo>
                    <a:pt x="848867" y="0"/>
                  </a:moveTo>
                  <a:lnTo>
                    <a:pt x="676515" y="0"/>
                  </a:lnTo>
                  <a:lnTo>
                    <a:pt x="0" y="6857996"/>
                  </a:lnTo>
                  <a:lnTo>
                    <a:pt x="848867" y="6857996"/>
                  </a:lnTo>
                  <a:lnTo>
                    <a:pt x="848867" y="0"/>
                  </a:lnTo>
                  <a:close/>
                </a:path>
              </a:pathLst>
            </a:custGeom>
            <a:solidFill>
              <a:srgbClr val="90A1CF">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 name="Google Shape;61;p7"/>
            <p:cNvSpPr/>
            <p:nvPr/>
          </p:nvSpPr>
          <p:spPr>
            <a:xfrm>
              <a:off x="8078449" y="0"/>
              <a:ext cx="1065530" cy="6858000"/>
            </a:xfrm>
            <a:custGeom>
              <a:rect b="b" l="l" r="r" t="t"/>
              <a:pathLst>
                <a:path extrusionOk="0" h="6858000" w="1065529">
                  <a:moveTo>
                    <a:pt x="1051063" y="0"/>
                  </a:moveTo>
                  <a:lnTo>
                    <a:pt x="0" y="0"/>
                  </a:lnTo>
                  <a:lnTo>
                    <a:pt x="937406" y="6857996"/>
                  </a:lnTo>
                  <a:lnTo>
                    <a:pt x="1065296" y="6857996"/>
                  </a:lnTo>
                  <a:lnTo>
                    <a:pt x="1065455" y="6654302"/>
                  </a:lnTo>
                  <a:lnTo>
                    <a:pt x="1065405" y="6145234"/>
                  </a:lnTo>
                  <a:lnTo>
                    <a:pt x="1065165" y="5890784"/>
                  </a:lnTo>
                  <a:lnTo>
                    <a:pt x="1064711" y="5585510"/>
                  </a:lnTo>
                  <a:lnTo>
                    <a:pt x="1063982" y="5229435"/>
                  </a:lnTo>
                  <a:lnTo>
                    <a:pt x="1062782" y="4771727"/>
                  </a:lnTo>
                  <a:lnTo>
                    <a:pt x="1060321" y="4009060"/>
                  </a:lnTo>
                  <a:lnTo>
                    <a:pt x="1054930" y="2483906"/>
                  </a:lnTo>
                  <a:lnTo>
                    <a:pt x="1053375" y="1975424"/>
                  </a:lnTo>
                  <a:lnTo>
                    <a:pt x="1052337" y="1568557"/>
                  </a:lnTo>
                  <a:lnTo>
                    <a:pt x="1051624" y="1212471"/>
                  </a:lnTo>
                  <a:lnTo>
                    <a:pt x="1051188" y="907185"/>
                  </a:lnTo>
                  <a:lnTo>
                    <a:pt x="1050963" y="652725"/>
                  </a:lnTo>
                  <a:lnTo>
                    <a:pt x="1050923" y="194553"/>
                  </a:lnTo>
                  <a:lnTo>
                    <a:pt x="1051063" y="0"/>
                  </a:lnTo>
                  <a:close/>
                </a:path>
              </a:pathLst>
            </a:custGeom>
            <a:solidFill>
              <a:srgbClr val="4966AC">
                <a:alpha val="64705"/>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 name="Google Shape;62;p7"/>
            <p:cNvSpPr/>
            <p:nvPr/>
          </p:nvSpPr>
          <p:spPr>
            <a:xfrm>
              <a:off x="8060436" y="4903644"/>
              <a:ext cx="1083945" cy="1954530"/>
            </a:xfrm>
            <a:custGeom>
              <a:rect b="b" l="l" r="r" t="t"/>
              <a:pathLst>
                <a:path extrusionOk="0" h="1954529" w="1083945">
                  <a:moveTo>
                    <a:pt x="1083562" y="0"/>
                  </a:moveTo>
                  <a:lnTo>
                    <a:pt x="0" y="1954354"/>
                  </a:lnTo>
                  <a:lnTo>
                    <a:pt x="1083562" y="1949315"/>
                  </a:lnTo>
                  <a:lnTo>
                    <a:pt x="1083562" y="0"/>
                  </a:lnTo>
                  <a:close/>
                </a:path>
              </a:pathLst>
            </a:custGeom>
            <a:solidFill>
              <a:srgbClr val="4966AC">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63" name="Google Shape;63;p7"/>
          <p:cNvSpPr/>
          <p:nvPr/>
        </p:nvSpPr>
        <p:spPr>
          <a:xfrm>
            <a:off x="0" y="0"/>
            <a:ext cx="855344" cy="5629275"/>
          </a:xfrm>
          <a:custGeom>
            <a:rect b="b" l="l" r="r" t="t"/>
            <a:pathLst>
              <a:path extrusionOk="0" h="5629275" w="855344">
                <a:moveTo>
                  <a:pt x="854963" y="0"/>
                </a:moveTo>
                <a:lnTo>
                  <a:pt x="0" y="0"/>
                </a:lnTo>
                <a:lnTo>
                  <a:pt x="0" y="5628971"/>
                </a:lnTo>
                <a:lnTo>
                  <a:pt x="854963" y="7747"/>
                </a:lnTo>
                <a:lnTo>
                  <a:pt x="854963" y="0"/>
                </a:lnTo>
                <a:close/>
              </a:path>
            </a:pathLst>
          </a:custGeom>
          <a:solidFill>
            <a:srgbClr val="4966AC">
              <a:alpha val="84705"/>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64" name="Google Shape;64;p7"/>
          <p:cNvPicPr preferRelativeResize="0"/>
          <p:nvPr/>
        </p:nvPicPr>
        <p:blipFill rotWithShape="1">
          <a:blip r:embed="rId3">
            <a:alphaModFix/>
          </a:blip>
          <a:srcRect b="0" l="0" r="0" t="0"/>
          <a:stretch/>
        </p:blipFill>
        <p:spPr>
          <a:xfrm>
            <a:off x="1292352" y="2378964"/>
            <a:ext cx="6772656" cy="1999488"/>
          </a:xfrm>
          <a:prstGeom prst="rect">
            <a:avLst/>
          </a:prstGeom>
          <a:noFill/>
          <a:ln>
            <a:noFill/>
          </a:ln>
        </p:spPr>
      </p:pic>
      <p:sp>
        <p:nvSpPr>
          <p:cNvPr id="65" name="Google Shape;65;p7"/>
          <p:cNvSpPr txBox="1"/>
          <p:nvPr>
            <p:ph type="title"/>
          </p:nvPr>
        </p:nvSpPr>
        <p:spPr>
          <a:xfrm>
            <a:off x="1842261" y="2627198"/>
            <a:ext cx="5618480" cy="112331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GB" sz="7200">
                <a:solidFill>
                  <a:srgbClr val="00AF50"/>
                </a:solidFill>
                <a:latin typeface="Trebuchet MS"/>
                <a:ea typeface="Trebuchet MS"/>
                <a:cs typeface="Trebuchet MS"/>
                <a:sym typeface="Trebuchet MS"/>
              </a:rPr>
              <a:t>3D GRAPHICS</a:t>
            </a:r>
            <a:endParaRPr sz="7200">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6"/>
          <p:cNvSpPr txBox="1"/>
          <p:nvPr/>
        </p:nvSpPr>
        <p:spPr>
          <a:xfrm>
            <a:off x="535940" y="406095"/>
            <a:ext cx="2260600"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GB" sz="1800">
                <a:solidFill>
                  <a:srgbClr val="404040"/>
                </a:solidFill>
                <a:latin typeface="Times New Roman"/>
                <a:ea typeface="Times New Roman"/>
                <a:cs typeface="Times New Roman"/>
                <a:sym typeface="Times New Roman"/>
              </a:rPr>
              <a:t>Transformation in </a:t>
            </a:r>
            <a:r>
              <a:rPr i="1" lang="en-GB" sz="1800">
                <a:solidFill>
                  <a:srgbClr val="404040"/>
                </a:solidFill>
                <a:latin typeface="Times New Roman"/>
                <a:ea typeface="Times New Roman"/>
                <a:cs typeface="Times New Roman"/>
                <a:sym typeface="Times New Roman"/>
              </a:rPr>
              <a:t>y </a:t>
            </a:r>
            <a:r>
              <a:rPr lang="en-GB" sz="1800">
                <a:solidFill>
                  <a:srgbClr val="404040"/>
                </a:solidFill>
                <a:latin typeface="Times New Roman"/>
                <a:ea typeface="Times New Roman"/>
                <a:cs typeface="Times New Roman"/>
                <a:sym typeface="Times New Roman"/>
              </a:rPr>
              <a:t>axis</a:t>
            </a:r>
            <a:endParaRPr sz="1800">
              <a:solidFill>
                <a:schemeClr val="dk1"/>
              </a:solidFill>
              <a:latin typeface="Times New Roman"/>
              <a:ea typeface="Times New Roman"/>
              <a:cs typeface="Times New Roman"/>
              <a:sym typeface="Times New Roman"/>
            </a:endParaRPr>
          </a:p>
        </p:txBody>
      </p:sp>
      <p:sp>
        <p:nvSpPr>
          <p:cNvPr id="213" name="Google Shape;213;p16"/>
          <p:cNvSpPr txBox="1"/>
          <p:nvPr/>
        </p:nvSpPr>
        <p:spPr>
          <a:xfrm>
            <a:off x="535940" y="2414142"/>
            <a:ext cx="22606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GB" sz="1800">
                <a:solidFill>
                  <a:srgbClr val="404040"/>
                </a:solidFill>
                <a:latin typeface="Times New Roman"/>
                <a:ea typeface="Times New Roman"/>
                <a:cs typeface="Times New Roman"/>
                <a:sym typeface="Times New Roman"/>
              </a:rPr>
              <a:t>Transformation in </a:t>
            </a:r>
            <a:r>
              <a:rPr i="1" lang="en-GB" sz="1800">
                <a:solidFill>
                  <a:srgbClr val="404040"/>
                </a:solidFill>
                <a:latin typeface="Times New Roman"/>
                <a:ea typeface="Times New Roman"/>
                <a:cs typeface="Times New Roman"/>
                <a:sym typeface="Times New Roman"/>
              </a:rPr>
              <a:t>x </a:t>
            </a:r>
            <a:r>
              <a:rPr lang="en-GB" sz="1800">
                <a:solidFill>
                  <a:srgbClr val="404040"/>
                </a:solidFill>
                <a:latin typeface="Times New Roman"/>
                <a:ea typeface="Times New Roman"/>
                <a:cs typeface="Times New Roman"/>
                <a:sym typeface="Times New Roman"/>
              </a:rPr>
              <a:t>axis</a:t>
            </a:r>
            <a:endParaRPr sz="1800">
              <a:solidFill>
                <a:schemeClr val="dk1"/>
              </a:solidFill>
              <a:latin typeface="Times New Roman"/>
              <a:ea typeface="Times New Roman"/>
              <a:cs typeface="Times New Roman"/>
              <a:sym typeface="Times New Roman"/>
            </a:endParaRPr>
          </a:p>
        </p:txBody>
      </p:sp>
      <p:sp>
        <p:nvSpPr>
          <p:cNvPr id="214" name="Google Shape;214;p16"/>
          <p:cNvSpPr txBox="1"/>
          <p:nvPr/>
        </p:nvSpPr>
        <p:spPr>
          <a:xfrm>
            <a:off x="5518556" y="2862042"/>
            <a:ext cx="177165" cy="501015"/>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lang="en-GB" sz="3100">
                <a:solidFill>
                  <a:schemeClr val="dk1"/>
                </a:solidFill>
                <a:latin typeface="Noto Sans Symbols"/>
                <a:ea typeface="Noto Sans Symbols"/>
                <a:cs typeface="Noto Sans Symbols"/>
                <a:sym typeface="Noto Sans Symbols"/>
              </a:rPr>
              <a:t>⎦</a:t>
            </a:r>
            <a:endParaRPr sz="3100">
              <a:solidFill>
                <a:schemeClr val="dk1"/>
              </a:solidFill>
              <a:latin typeface="Noto Sans Symbols"/>
              <a:ea typeface="Noto Sans Symbols"/>
              <a:cs typeface="Noto Sans Symbols"/>
              <a:sym typeface="Noto Sans Symbols"/>
            </a:endParaRPr>
          </a:p>
        </p:txBody>
      </p:sp>
      <p:sp>
        <p:nvSpPr>
          <p:cNvPr id="215" name="Google Shape;215;p16"/>
          <p:cNvSpPr txBox="1"/>
          <p:nvPr/>
        </p:nvSpPr>
        <p:spPr>
          <a:xfrm>
            <a:off x="3140044" y="2862042"/>
            <a:ext cx="177165" cy="501015"/>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lang="en-GB" sz="3100">
                <a:solidFill>
                  <a:schemeClr val="dk1"/>
                </a:solidFill>
                <a:latin typeface="Noto Sans Symbols"/>
                <a:ea typeface="Noto Sans Symbols"/>
                <a:cs typeface="Noto Sans Symbols"/>
                <a:sym typeface="Noto Sans Symbols"/>
              </a:rPr>
              <a:t>⎣</a:t>
            </a:r>
            <a:endParaRPr sz="3100">
              <a:solidFill>
                <a:schemeClr val="dk1"/>
              </a:solidFill>
              <a:latin typeface="Noto Sans Symbols"/>
              <a:ea typeface="Noto Sans Symbols"/>
              <a:cs typeface="Noto Sans Symbols"/>
              <a:sym typeface="Noto Sans Symbols"/>
            </a:endParaRPr>
          </a:p>
        </p:txBody>
      </p:sp>
      <p:sp>
        <p:nvSpPr>
          <p:cNvPr id="216" name="Google Shape;216;p16"/>
          <p:cNvSpPr txBox="1"/>
          <p:nvPr/>
        </p:nvSpPr>
        <p:spPr>
          <a:xfrm>
            <a:off x="5284425" y="2531589"/>
            <a:ext cx="436880" cy="501015"/>
          </a:xfrm>
          <a:prstGeom prst="rect">
            <a:avLst/>
          </a:prstGeom>
          <a:noFill/>
          <a:ln>
            <a:noFill/>
          </a:ln>
        </p:spPr>
        <p:txBody>
          <a:bodyPr anchorCtr="0" anchor="t" bIns="0" lIns="0" spcFirstLastPara="1" rIns="0" wrap="square" tIns="14600">
            <a:spAutoFit/>
          </a:bodyPr>
          <a:lstStyle/>
          <a:p>
            <a:pPr indent="0" lvl="0" marL="38100" marR="0" rtl="0" algn="l">
              <a:lnSpc>
                <a:spcPct val="100000"/>
              </a:lnSpc>
              <a:spcBef>
                <a:spcPts val="0"/>
              </a:spcBef>
              <a:spcAft>
                <a:spcPts val="0"/>
              </a:spcAft>
              <a:buNone/>
            </a:pPr>
            <a:r>
              <a:rPr baseline="-25000" lang="en-GB" sz="4650">
                <a:solidFill>
                  <a:schemeClr val="dk1"/>
                </a:solidFill>
                <a:latin typeface="Times New Roman"/>
                <a:ea typeface="Times New Roman"/>
                <a:cs typeface="Times New Roman"/>
                <a:sym typeface="Times New Roman"/>
              </a:rPr>
              <a:t>1</a:t>
            </a:r>
            <a:r>
              <a:rPr lang="en-GB" sz="3100">
                <a:solidFill>
                  <a:schemeClr val="dk1"/>
                </a:solidFill>
                <a:latin typeface="Noto Sans Symbols"/>
                <a:ea typeface="Noto Sans Symbols"/>
                <a:cs typeface="Noto Sans Symbols"/>
                <a:sym typeface="Noto Sans Symbols"/>
              </a:rPr>
              <a:t>⎥</a:t>
            </a:r>
            <a:endParaRPr sz="3100">
              <a:solidFill>
                <a:schemeClr val="dk1"/>
              </a:solidFill>
              <a:latin typeface="Noto Sans Symbols"/>
              <a:ea typeface="Noto Sans Symbols"/>
              <a:cs typeface="Noto Sans Symbols"/>
              <a:sym typeface="Noto Sans Symbols"/>
            </a:endParaRPr>
          </a:p>
        </p:txBody>
      </p:sp>
      <p:sp>
        <p:nvSpPr>
          <p:cNvPr id="217" name="Google Shape;217;p16"/>
          <p:cNvSpPr txBox="1"/>
          <p:nvPr/>
        </p:nvSpPr>
        <p:spPr>
          <a:xfrm>
            <a:off x="3114644" y="2531588"/>
            <a:ext cx="429895" cy="501015"/>
          </a:xfrm>
          <a:prstGeom prst="rect">
            <a:avLst/>
          </a:prstGeom>
          <a:noFill/>
          <a:ln>
            <a:noFill/>
          </a:ln>
        </p:spPr>
        <p:txBody>
          <a:bodyPr anchorCtr="0" anchor="t" bIns="0" lIns="0" spcFirstLastPara="1" rIns="0" wrap="square" tIns="14600">
            <a:spAutoFit/>
          </a:bodyPr>
          <a:lstStyle/>
          <a:p>
            <a:pPr indent="0" lvl="0" marL="38100" marR="0" rtl="0" algn="l">
              <a:lnSpc>
                <a:spcPct val="100000"/>
              </a:lnSpc>
              <a:spcBef>
                <a:spcPts val="0"/>
              </a:spcBef>
              <a:spcAft>
                <a:spcPts val="0"/>
              </a:spcAft>
              <a:buNone/>
            </a:pPr>
            <a:r>
              <a:rPr lang="en-GB" sz="3100">
                <a:solidFill>
                  <a:schemeClr val="dk1"/>
                </a:solidFill>
                <a:latin typeface="Noto Sans Symbols"/>
                <a:ea typeface="Noto Sans Symbols"/>
                <a:cs typeface="Noto Sans Symbols"/>
                <a:sym typeface="Noto Sans Symbols"/>
              </a:rPr>
              <a:t>⎢</a:t>
            </a:r>
            <a:r>
              <a:rPr baseline="-25000" lang="en-GB" sz="4650">
                <a:solidFill>
                  <a:schemeClr val="dk1"/>
                </a:solidFill>
                <a:latin typeface="Times New Roman"/>
                <a:ea typeface="Times New Roman"/>
                <a:cs typeface="Times New Roman"/>
                <a:sym typeface="Times New Roman"/>
              </a:rPr>
              <a:t>0</a:t>
            </a:r>
            <a:endParaRPr baseline="-25000" sz="4650">
              <a:solidFill>
                <a:schemeClr val="dk1"/>
              </a:solidFill>
              <a:latin typeface="Times New Roman"/>
              <a:ea typeface="Times New Roman"/>
              <a:cs typeface="Times New Roman"/>
              <a:sym typeface="Times New Roman"/>
            </a:endParaRPr>
          </a:p>
        </p:txBody>
      </p:sp>
      <p:sp>
        <p:nvSpPr>
          <p:cNvPr id="218" name="Google Shape;218;p16"/>
          <p:cNvSpPr txBox="1"/>
          <p:nvPr/>
        </p:nvSpPr>
        <p:spPr>
          <a:xfrm>
            <a:off x="5313102" y="1772946"/>
            <a:ext cx="382905" cy="879475"/>
          </a:xfrm>
          <a:prstGeom prst="rect">
            <a:avLst/>
          </a:prstGeom>
          <a:noFill/>
          <a:ln>
            <a:noFill/>
          </a:ln>
        </p:spPr>
        <p:txBody>
          <a:bodyPr anchorCtr="0" anchor="t" bIns="0" lIns="0" spcFirstLastPara="1" rIns="0" wrap="square" tIns="14600">
            <a:spAutoFit/>
          </a:bodyPr>
          <a:lstStyle/>
          <a:p>
            <a:pPr indent="0" lvl="0" marL="0" marR="5080" rtl="0" algn="r">
              <a:lnSpc>
                <a:spcPct val="108064"/>
              </a:lnSpc>
              <a:spcBef>
                <a:spcPts val="0"/>
              </a:spcBef>
              <a:spcAft>
                <a:spcPts val="0"/>
              </a:spcAft>
              <a:buNone/>
            </a:pPr>
            <a:r>
              <a:rPr lang="en-GB" sz="3100">
                <a:solidFill>
                  <a:schemeClr val="dk1"/>
                </a:solidFill>
                <a:latin typeface="Noto Sans Symbols"/>
                <a:ea typeface="Noto Sans Symbols"/>
                <a:cs typeface="Noto Sans Symbols"/>
                <a:sym typeface="Noto Sans Symbols"/>
              </a:rPr>
              <a:t>⎥</a:t>
            </a:r>
            <a:endParaRPr sz="3100">
              <a:solidFill>
                <a:schemeClr val="dk1"/>
              </a:solidFill>
              <a:latin typeface="Noto Sans Symbols"/>
              <a:ea typeface="Noto Sans Symbols"/>
              <a:cs typeface="Noto Sans Symbols"/>
              <a:sym typeface="Noto Sans Symbols"/>
            </a:endParaRPr>
          </a:p>
          <a:p>
            <a:pPr indent="0" lvl="0" marL="0" marR="5080" rtl="0" algn="r">
              <a:lnSpc>
                <a:spcPct val="72043"/>
              </a:lnSpc>
              <a:spcBef>
                <a:spcPts val="0"/>
              </a:spcBef>
              <a:spcAft>
                <a:spcPts val="0"/>
              </a:spcAft>
              <a:buNone/>
            </a:pPr>
            <a:r>
              <a:rPr baseline="-25000" lang="en-GB" sz="4650">
                <a:solidFill>
                  <a:schemeClr val="dk1"/>
                </a:solidFill>
                <a:latin typeface="Times New Roman"/>
                <a:ea typeface="Times New Roman"/>
                <a:cs typeface="Times New Roman"/>
                <a:sym typeface="Times New Roman"/>
              </a:rPr>
              <a:t>0</a:t>
            </a:r>
            <a:r>
              <a:rPr lang="en-GB" sz="3100">
                <a:solidFill>
                  <a:schemeClr val="dk1"/>
                </a:solidFill>
                <a:latin typeface="Noto Sans Symbols"/>
                <a:ea typeface="Noto Sans Symbols"/>
                <a:cs typeface="Noto Sans Symbols"/>
                <a:sym typeface="Noto Sans Symbols"/>
              </a:rPr>
              <a:t>⎥</a:t>
            </a:r>
            <a:endParaRPr sz="3100">
              <a:solidFill>
                <a:schemeClr val="dk1"/>
              </a:solidFill>
              <a:latin typeface="Noto Sans Symbols"/>
              <a:ea typeface="Noto Sans Symbols"/>
              <a:cs typeface="Noto Sans Symbols"/>
              <a:sym typeface="Noto Sans Symbols"/>
            </a:endParaRPr>
          </a:p>
        </p:txBody>
      </p:sp>
      <p:sp>
        <p:nvSpPr>
          <p:cNvPr id="219" name="Google Shape;219;p16"/>
          <p:cNvSpPr txBox="1"/>
          <p:nvPr/>
        </p:nvSpPr>
        <p:spPr>
          <a:xfrm>
            <a:off x="3140044" y="2151856"/>
            <a:ext cx="379095" cy="501015"/>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lang="en-GB" sz="3100">
                <a:solidFill>
                  <a:schemeClr val="dk1"/>
                </a:solidFill>
                <a:latin typeface="Noto Sans Symbols"/>
                <a:ea typeface="Noto Sans Symbols"/>
                <a:cs typeface="Noto Sans Symbols"/>
                <a:sym typeface="Noto Sans Symbols"/>
              </a:rPr>
              <a:t>⎢</a:t>
            </a:r>
            <a:r>
              <a:rPr baseline="-25000" lang="en-GB" sz="4650">
                <a:solidFill>
                  <a:schemeClr val="dk1"/>
                </a:solidFill>
                <a:latin typeface="Times New Roman"/>
                <a:ea typeface="Times New Roman"/>
                <a:cs typeface="Times New Roman"/>
                <a:sym typeface="Times New Roman"/>
              </a:rPr>
              <a:t>0</a:t>
            </a:r>
            <a:endParaRPr baseline="-25000" sz="4650">
              <a:solidFill>
                <a:schemeClr val="dk1"/>
              </a:solidFill>
              <a:latin typeface="Times New Roman"/>
              <a:ea typeface="Times New Roman"/>
              <a:cs typeface="Times New Roman"/>
              <a:sym typeface="Times New Roman"/>
            </a:endParaRPr>
          </a:p>
        </p:txBody>
      </p:sp>
      <p:sp>
        <p:nvSpPr>
          <p:cNvPr id="220" name="Google Shape;220;p16"/>
          <p:cNvSpPr txBox="1"/>
          <p:nvPr/>
        </p:nvSpPr>
        <p:spPr>
          <a:xfrm>
            <a:off x="5287702" y="1393214"/>
            <a:ext cx="433705" cy="501015"/>
          </a:xfrm>
          <a:prstGeom prst="rect">
            <a:avLst/>
          </a:prstGeom>
          <a:noFill/>
          <a:ln>
            <a:noFill/>
          </a:ln>
        </p:spPr>
        <p:txBody>
          <a:bodyPr anchorCtr="0" anchor="t" bIns="0" lIns="0" spcFirstLastPara="1" rIns="0" wrap="square" tIns="14600">
            <a:spAutoFit/>
          </a:bodyPr>
          <a:lstStyle/>
          <a:p>
            <a:pPr indent="0" lvl="0" marL="38100" marR="0" rtl="0" algn="l">
              <a:lnSpc>
                <a:spcPct val="100000"/>
              </a:lnSpc>
              <a:spcBef>
                <a:spcPts val="0"/>
              </a:spcBef>
              <a:spcAft>
                <a:spcPts val="0"/>
              </a:spcAft>
              <a:buNone/>
            </a:pPr>
            <a:r>
              <a:rPr baseline="-25000" lang="en-GB" sz="4650">
                <a:solidFill>
                  <a:schemeClr val="dk1"/>
                </a:solidFill>
                <a:latin typeface="Times New Roman"/>
                <a:ea typeface="Times New Roman"/>
                <a:cs typeface="Times New Roman"/>
                <a:sym typeface="Times New Roman"/>
              </a:rPr>
              <a:t>0</a:t>
            </a:r>
            <a:r>
              <a:rPr lang="en-GB" sz="3100">
                <a:solidFill>
                  <a:schemeClr val="dk1"/>
                </a:solidFill>
                <a:latin typeface="Noto Sans Symbols"/>
                <a:ea typeface="Noto Sans Symbols"/>
                <a:cs typeface="Noto Sans Symbols"/>
                <a:sym typeface="Noto Sans Symbols"/>
              </a:rPr>
              <a:t>⎥</a:t>
            </a:r>
            <a:endParaRPr sz="3100">
              <a:solidFill>
                <a:schemeClr val="dk1"/>
              </a:solidFill>
              <a:latin typeface="Noto Sans Symbols"/>
              <a:ea typeface="Noto Sans Symbols"/>
              <a:cs typeface="Noto Sans Symbols"/>
              <a:sym typeface="Noto Sans Symbols"/>
            </a:endParaRPr>
          </a:p>
        </p:txBody>
      </p:sp>
      <p:sp>
        <p:nvSpPr>
          <p:cNvPr id="221" name="Google Shape;221;p16"/>
          <p:cNvSpPr txBox="1"/>
          <p:nvPr/>
        </p:nvSpPr>
        <p:spPr>
          <a:xfrm>
            <a:off x="3127344" y="1458667"/>
            <a:ext cx="1855470" cy="1809114"/>
          </a:xfrm>
          <a:prstGeom prst="rect">
            <a:avLst/>
          </a:prstGeom>
          <a:noFill/>
          <a:ln>
            <a:noFill/>
          </a:ln>
        </p:spPr>
        <p:txBody>
          <a:bodyPr anchorCtr="0" anchor="t" bIns="0" lIns="0" spcFirstLastPara="1" rIns="0" wrap="square" tIns="133975">
            <a:spAutoFit/>
          </a:bodyPr>
          <a:lstStyle/>
          <a:p>
            <a:pPr indent="0" lvl="0" marL="25400" marR="0" rtl="0" algn="l">
              <a:lnSpc>
                <a:spcPct val="100000"/>
              </a:lnSpc>
              <a:spcBef>
                <a:spcPts val="0"/>
              </a:spcBef>
              <a:spcAft>
                <a:spcPts val="0"/>
              </a:spcAft>
              <a:buNone/>
            </a:pPr>
            <a:r>
              <a:rPr baseline="30000" lang="en-GB" sz="4650">
                <a:solidFill>
                  <a:schemeClr val="dk1"/>
                </a:solidFill>
                <a:latin typeface="Noto Sans Symbols"/>
                <a:ea typeface="Noto Sans Symbols"/>
                <a:cs typeface="Noto Sans Symbols"/>
                <a:sym typeface="Noto Sans Symbols"/>
              </a:rPr>
              <a:t>⎢</a:t>
            </a:r>
            <a:r>
              <a:rPr lang="en-GB" sz="3100">
                <a:solidFill>
                  <a:schemeClr val="dk1"/>
                </a:solidFill>
                <a:latin typeface="Times New Roman"/>
                <a:ea typeface="Times New Roman"/>
                <a:cs typeface="Times New Roman"/>
                <a:sym typeface="Times New Roman"/>
              </a:rPr>
              <a:t>0	1	0</a:t>
            </a:r>
            <a:endParaRPr sz="3100">
              <a:solidFill>
                <a:schemeClr val="dk1"/>
              </a:solidFill>
              <a:latin typeface="Times New Roman"/>
              <a:ea typeface="Times New Roman"/>
              <a:cs typeface="Times New Roman"/>
              <a:sym typeface="Times New Roman"/>
            </a:endParaRPr>
          </a:p>
          <a:p>
            <a:pPr indent="0" lvl="0" marL="762635" marR="0" rtl="0" algn="l">
              <a:lnSpc>
                <a:spcPct val="100000"/>
              </a:lnSpc>
              <a:spcBef>
                <a:spcPts val="965"/>
              </a:spcBef>
              <a:spcAft>
                <a:spcPts val="0"/>
              </a:spcAft>
              <a:buNone/>
            </a:pPr>
            <a:r>
              <a:rPr i="1" lang="en-GB" sz="3100">
                <a:solidFill>
                  <a:schemeClr val="dk1"/>
                </a:solidFill>
                <a:latin typeface="Times New Roman"/>
                <a:ea typeface="Times New Roman"/>
                <a:cs typeface="Times New Roman"/>
                <a:sym typeface="Times New Roman"/>
              </a:rPr>
              <a:t>sh</a:t>
            </a:r>
            <a:r>
              <a:rPr baseline="-25000" i="1" lang="en-GB" sz="2700">
                <a:solidFill>
                  <a:schemeClr val="dk1"/>
                </a:solidFill>
                <a:latin typeface="Times New Roman"/>
                <a:ea typeface="Times New Roman"/>
                <a:cs typeface="Times New Roman"/>
                <a:sym typeface="Times New Roman"/>
              </a:rPr>
              <a:t>z	</a:t>
            </a:r>
            <a:r>
              <a:rPr lang="en-GB" sz="3100">
                <a:solidFill>
                  <a:schemeClr val="dk1"/>
                </a:solidFill>
                <a:latin typeface="Times New Roman"/>
                <a:ea typeface="Times New Roman"/>
                <a:cs typeface="Times New Roman"/>
                <a:sym typeface="Times New Roman"/>
              </a:rPr>
              <a:t>1</a:t>
            </a:r>
            <a:endParaRPr sz="3100">
              <a:solidFill>
                <a:schemeClr val="dk1"/>
              </a:solidFill>
              <a:latin typeface="Times New Roman"/>
              <a:ea typeface="Times New Roman"/>
              <a:cs typeface="Times New Roman"/>
              <a:sym typeface="Times New Roman"/>
            </a:endParaRPr>
          </a:p>
          <a:p>
            <a:pPr indent="0" lvl="0" marL="905510" marR="0" rtl="0" algn="l">
              <a:lnSpc>
                <a:spcPct val="100000"/>
              </a:lnSpc>
              <a:spcBef>
                <a:spcPts val="955"/>
              </a:spcBef>
              <a:spcAft>
                <a:spcPts val="0"/>
              </a:spcAft>
              <a:buNone/>
            </a:pPr>
            <a:r>
              <a:rPr lang="en-GB" sz="3100">
                <a:solidFill>
                  <a:schemeClr val="dk1"/>
                </a:solidFill>
                <a:latin typeface="Times New Roman"/>
                <a:ea typeface="Times New Roman"/>
                <a:cs typeface="Times New Roman"/>
                <a:sym typeface="Times New Roman"/>
              </a:rPr>
              <a:t>0	0</a:t>
            </a:r>
            <a:endParaRPr sz="3100">
              <a:solidFill>
                <a:schemeClr val="dk1"/>
              </a:solidFill>
              <a:latin typeface="Times New Roman"/>
              <a:ea typeface="Times New Roman"/>
              <a:cs typeface="Times New Roman"/>
              <a:sym typeface="Times New Roman"/>
            </a:endParaRPr>
          </a:p>
        </p:txBody>
      </p:sp>
      <p:sp>
        <p:nvSpPr>
          <p:cNvPr id="222" name="Google Shape;222;p16"/>
          <p:cNvSpPr txBox="1"/>
          <p:nvPr>
            <p:ph type="title"/>
          </p:nvPr>
        </p:nvSpPr>
        <p:spPr>
          <a:xfrm>
            <a:off x="3127344" y="984390"/>
            <a:ext cx="2581275" cy="501015"/>
          </a:xfrm>
          <a:prstGeom prst="rect">
            <a:avLst/>
          </a:prstGeom>
          <a:noFill/>
          <a:ln>
            <a:noFill/>
          </a:ln>
        </p:spPr>
        <p:txBody>
          <a:bodyPr anchorCtr="0" anchor="t" bIns="0" lIns="0" spcFirstLastPara="1" rIns="0" wrap="square" tIns="14600">
            <a:spAutoFit/>
          </a:bodyPr>
          <a:lstStyle/>
          <a:p>
            <a:pPr indent="0" lvl="0" marL="25400" rtl="0" algn="l">
              <a:lnSpc>
                <a:spcPct val="100000"/>
              </a:lnSpc>
              <a:spcBef>
                <a:spcPts val="0"/>
              </a:spcBef>
              <a:spcAft>
                <a:spcPts val="0"/>
              </a:spcAft>
              <a:buNone/>
            </a:pPr>
            <a:r>
              <a:rPr baseline="-25000" lang="en-GB" sz="4650">
                <a:solidFill>
                  <a:srgbClr val="000000"/>
                </a:solidFill>
                <a:latin typeface="Noto Sans Symbols"/>
                <a:ea typeface="Noto Sans Symbols"/>
                <a:cs typeface="Noto Sans Symbols"/>
                <a:sym typeface="Noto Sans Symbols"/>
              </a:rPr>
              <a:t>⎡</a:t>
            </a:r>
            <a:r>
              <a:rPr lang="en-GB" sz="3100">
                <a:solidFill>
                  <a:srgbClr val="000000"/>
                </a:solidFill>
              </a:rPr>
              <a:t>1	</a:t>
            </a:r>
            <a:r>
              <a:rPr i="1" lang="en-GB" sz="3100">
                <a:solidFill>
                  <a:srgbClr val="000000"/>
                </a:solidFill>
                <a:latin typeface="Times New Roman"/>
                <a:ea typeface="Times New Roman"/>
                <a:cs typeface="Times New Roman"/>
                <a:sym typeface="Times New Roman"/>
              </a:rPr>
              <a:t>sh</a:t>
            </a:r>
            <a:r>
              <a:rPr baseline="-25000" i="1" lang="en-GB" sz="2700">
                <a:solidFill>
                  <a:srgbClr val="000000"/>
                </a:solidFill>
                <a:latin typeface="Times New Roman"/>
                <a:ea typeface="Times New Roman"/>
                <a:cs typeface="Times New Roman"/>
                <a:sym typeface="Times New Roman"/>
              </a:rPr>
              <a:t>x	</a:t>
            </a:r>
            <a:r>
              <a:rPr lang="en-GB" sz="3100">
                <a:solidFill>
                  <a:srgbClr val="000000"/>
                </a:solidFill>
              </a:rPr>
              <a:t>0	0</a:t>
            </a:r>
            <a:r>
              <a:rPr baseline="-25000" lang="en-GB" sz="4650">
                <a:solidFill>
                  <a:srgbClr val="000000"/>
                </a:solidFill>
                <a:latin typeface="Noto Sans Symbols"/>
                <a:ea typeface="Noto Sans Symbols"/>
                <a:cs typeface="Noto Sans Symbols"/>
                <a:sym typeface="Noto Sans Symbols"/>
              </a:rPr>
              <a:t>⎤</a:t>
            </a:r>
            <a:endParaRPr baseline="-25000" sz="4650">
              <a:latin typeface="Noto Sans Symbols"/>
              <a:ea typeface="Noto Sans Symbols"/>
              <a:cs typeface="Noto Sans Symbols"/>
              <a:sym typeface="Noto Sans Symbols"/>
            </a:endParaRPr>
          </a:p>
        </p:txBody>
      </p:sp>
      <p:sp>
        <p:nvSpPr>
          <p:cNvPr id="223" name="Google Shape;223;p16"/>
          <p:cNvSpPr txBox="1"/>
          <p:nvPr/>
        </p:nvSpPr>
        <p:spPr>
          <a:xfrm>
            <a:off x="2009215" y="1869906"/>
            <a:ext cx="1333500" cy="501015"/>
          </a:xfrm>
          <a:prstGeom prst="rect">
            <a:avLst/>
          </a:prstGeom>
          <a:noFill/>
          <a:ln>
            <a:noFill/>
          </a:ln>
        </p:spPr>
        <p:txBody>
          <a:bodyPr anchorCtr="0" anchor="t" bIns="0" lIns="0" spcFirstLastPara="1" rIns="0" wrap="square" tIns="14600">
            <a:spAutoFit/>
          </a:bodyPr>
          <a:lstStyle/>
          <a:p>
            <a:pPr indent="0" lvl="0" marL="38100" marR="0" rtl="0" algn="l">
              <a:lnSpc>
                <a:spcPct val="100000"/>
              </a:lnSpc>
              <a:spcBef>
                <a:spcPts val="0"/>
              </a:spcBef>
              <a:spcAft>
                <a:spcPts val="0"/>
              </a:spcAft>
              <a:buNone/>
            </a:pPr>
            <a:r>
              <a:rPr i="1" lang="en-GB" sz="3100">
                <a:solidFill>
                  <a:schemeClr val="dk1"/>
                </a:solidFill>
                <a:latin typeface="Times New Roman"/>
                <a:ea typeface="Times New Roman"/>
                <a:cs typeface="Times New Roman"/>
                <a:sym typeface="Times New Roman"/>
              </a:rPr>
              <a:t>SH</a:t>
            </a:r>
            <a:r>
              <a:rPr baseline="-25000" i="1" lang="en-GB" sz="2700">
                <a:solidFill>
                  <a:schemeClr val="dk1"/>
                </a:solidFill>
                <a:latin typeface="Times New Roman"/>
                <a:ea typeface="Times New Roman"/>
                <a:cs typeface="Times New Roman"/>
                <a:sym typeface="Times New Roman"/>
              </a:rPr>
              <a:t>y	</a:t>
            </a:r>
            <a:r>
              <a:rPr lang="en-GB" sz="3100">
                <a:solidFill>
                  <a:schemeClr val="dk1"/>
                </a:solidFill>
                <a:latin typeface="Noto Sans Symbols"/>
                <a:ea typeface="Noto Sans Symbols"/>
                <a:cs typeface="Noto Sans Symbols"/>
                <a:sym typeface="Noto Sans Symbols"/>
              </a:rPr>
              <a:t>=</a:t>
            </a:r>
            <a:r>
              <a:rPr lang="en-GB" sz="3100">
                <a:solidFill>
                  <a:schemeClr val="dk1"/>
                </a:solidFill>
                <a:latin typeface="Times New Roman"/>
                <a:ea typeface="Times New Roman"/>
                <a:cs typeface="Times New Roman"/>
                <a:sym typeface="Times New Roman"/>
              </a:rPr>
              <a:t> </a:t>
            </a:r>
            <a:r>
              <a:rPr baseline="30000" lang="en-GB" sz="4650">
                <a:solidFill>
                  <a:schemeClr val="dk1"/>
                </a:solidFill>
                <a:latin typeface="Noto Sans Symbols"/>
                <a:ea typeface="Noto Sans Symbols"/>
                <a:cs typeface="Noto Sans Symbols"/>
                <a:sym typeface="Noto Sans Symbols"/>
              </a:rPr>
              <a:t>⎢</a:t>
            </a:r>
            <a:endParaRPr baseline="30000" sz="4650">
              <a:solidFill>
                <a:schemeClr val="dk1"/>
              </a:solidFill>
              <a:latin typeface="Noto Sans Symbols"/>
              <a:ea typeface="Noto Sans Symbols"/>
              <a:cs typeface="Noto Sans Symbols"/>
              <a:sym typeface="Noto Sans Symbols"/>
            </a:endParaRPr>
          </a:p>
        </p:txBody>
      </p:sp>
      <p:sp>
        <p:nvSpPr>
          <p:cNvPr id="224" name="Google Shape;224;p16"/>
          <p:cNvSpPr txBox="1"/>
          <p:nvPr/>
        </p:nvSpPr>
        <p:spPr>
          <a:xfrm>
            <a:off x="5442356" y="6013927"/>
            <a:ext cx="177165" cy="501015"/>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lang="en-GB" sz="3100">
                <a:solidFill>
                  <a:schemeClr val="dk1"/>
                </a:solidFill>
                <a:latin typeface="Noto Sans Symbols"/>
                <a:ea typeface="Noto Sans Symbols"/>
                <a:cs typeface="Noto Sans Symbols"/>
                <a:sym typeface="Noto Sans Symbols"/>
              </a:rPr>
              <a:t>⎥</a:t>
            </a:r>
            <a:endParaRPr sz="3100">
              <a:solidFill>
                <a:schemeClr val="dk1"/>
              </a:solidFill>
              <a:latin typeface="Noto Sans Symbols"/>
              <a:ea typeface="Noto Sans Symbols"/>
              <a:cs typeface="Noto Sans Symbols"/>
              <a:sym typeface="Noto Sans Symbols"/>
            </a:endParaRPr>
          </a:p>
        </p:txBody>
      </p:sp>
      <p:sp>
        <p:nvSpPr>
          <p:cNvPr id="225" name="Google Shape;225;p16"/>
          <p:cNvSpPr txBox="1"/>
          <p:nvPr/>
        </p:nvSpPr>
        <p:spPr>
          <a:xfrm>
            <a:off x="3049328" y="6013927"/>
            <a:ext cx="177165" cy="501015"/>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lang="en-GB" sz="3100">
                <a:solidFill>
                  <a:schemeClr val="dk1"/>
                </a:solidFill>
                <a:latin typeface="Noto Sans Symbols"/>
                <a:ea typeface="Noto Sans Symbols"/>
                <a:cs typeface="Noto Sans Symbols"/>
                <a:sym typeface="Noto Sans Symbols"/>
              </a:rPr>
              <a:t>⎢</a:t>
            </a:r>
            <a:endParaRPr sz="3100">
              <a:solidFill>
                <a:schemeClr val="dk1"/>
              </a:solidFill>
              <a:latin typeface="Noto Sans Symbols"/>
              <a:ea typeface="Noto Sans Symbols"/>
              <a:cs typeface="Noto Sans Symbols"/>
              <a:sym typeface="Noto Sans Symbols"/>
            </a:endParaRPr>
          </a:p>
        </p:txBody>
      </p:sp>
      <p:sp>
        <p:nvSpPr>
          <p:cNvPr id="226" name="Google Shape;226;p16"/>
          <p:cNvSpPr txBox="1"/>
          <p:nvPr/>
        </p:nvSpPr>
        <p:spPr>
          <a:xfrm>
            <a:off x="2707064" y="5255285"/>
            <a:ext cx="544830" cy="501015"/>
          </a:xfrm>
          <a:prstGeom prst="rect">
            <a:avLst/>
          </a:prstGeom>
          <a:noFill/>
          <a:ln>
            <a:noFill/>
          </a:ln>
        </p:spPr>
        <p:txBody>
          <a:bodyPr anchorCtr="0" anchor="t" bIns="0" lIns="0" spcFirstLastPara="1" rIns="0" wrap="square" tIns="14600">
            <a:spAutoFit/>
          </a:bodyPr>
          <a:lstStyle/>
          <a:p>
            <a:pPr indent="0" lvl="0" marL="38100" marR="0" rtl="0" algn="l">
              <a:lnSpc>
                <a:spcPct val="100000"/>
              </a:lnSpc>
              <a:spcBef>
                <a:spcPts val="0"/>
              </a:spcBef>
              <a:spcAft>
                <a:spcPts val="0"/>
              </a:spcAft>
              <a:buNone/>
            </a:pPr>
            <a:r>
              <a:rPr baseline="-25000" lang="en-GB" sz="4650">
                <a:solidFill>
                  <a:schemeClr val="dk1"/>
                </a:solidFill>
                <a:latin typeface="Noto Sans Symbols"/>
                <a:ea typeface="Noto Sans Symbols"/>
                <a:cs typeface="Noto Sans Symbols"/>
                <a:sym typeface="Noto Sans Symbols"/>
              </a:rPr>
              <a:t>=</a:t>
            </a:r>
            <a:r>
              <a:rPr baseline="-25000" lang="en-GB" sz="4650">
                <a:solidFill>
                  <a:schemeClr val="dk1"/>
                </a:solidFill>
                <a:latin typeface="Times New Roman"/>
                <a:ea typeface="Times New Roman"/>
                <a:cs typeface="Times New Roman"/>
                <a:sym typeface="Times New Roman"/>
              </a:rPr>
              <a:t> </a:t>
            </a:r>
            <a:r>
              <a:rPr lang="en-GB" sz="3100">
                <a:solidFill>
                  <a:schemeClr val="dk1"/>
                </a:solidFill>
                <a:latin typeface="Noto Sans Symbols"/>
                <a:ea typeface="Noto Sans Symbols"/>
                <a:cs typeface="Noto Sans Symbols"/>
                <a:sym typeface="Noto Sans Symbols"/>
              </a:rPr>
              <a:t>⎢</a:t>
            </a:r>
            <a:endParaRPr sz="3100">
              <a:solidFill>
                <a:schemeClr val="dk1"/>
              </a:solidFill>
              <a:latin typeface="Noto Sans Symbols"/>
              <a:ea typeface="Noto Sans Symbols"/>
              <a:cs typeface="Noto Sans Symbols"/>
              <a:sym typeface="Noto Sans Symbols"/>
            </a:endParaRPr>
          </a:p>
        </p:txBody>
      </p:sp>
      <p:sp>
        <p:nvSpPr>
          <p:cNvPr id="227" name="Google Shape;227;p16"/>
          <p:cNvSpPr txBox="1"/>
          <p:nvPr/>
        </p:nvSpPr>
        <p:spPr>
          <a:xfrm>
            <a:off x="5211502" y="4875553"/>
            <a:ext cx="433705" cy="501015"/>
          </a:xfrm>
          <a:prstGeom prst="rect">
            <a:avLst/>
          </a:prstGeom>
          <a:noFill/>
          <a:ln>
            <a:noFill/>
          </a:ln>
        </p:spPr>
        <p:txBody>
          <a:bodyPr anchorCtr="0" anchor="t" bIns="0" lIns="0" spcFirstLastPara="1" rIns="0" wrap="square" tIns="14600">
            <a:spAutoFit/>
          </a:bodyPr>
          <a:lstStyle/>
          <a:p>
            <a:pPr indent="0" lvl="0" marL="38100" marR="0" rtl="0" algn="l">
              <a:lnSpc>
                <a:spcPct val="100000"/>
              </a:lnSpc>
              <a:spcBef>
                <a:spcPts val="0"/>
              </a:spcBef>
              <a:spcAft>
                <a:spcPts val="0"/>
              </a:spcAft>
              <a:buNone/>
            </a:pPr>
            <a:r>
              <a:rPr baseline="-25000" lang="en-GB" sz="4650">
                <a:solidFill>
                  <a:schemeClr val="dk1"/>
                </a:solidFill>
                <a:latin typeface="Times New Roman"/>
                <a:ea typeface="Times New Roman"/>
                <a:cs typeface="Times New Roman"/>
                <a:sym typeface="Times New Roman"/>
              </a:rPr>
              <a:t>0</a:t>
            </a:r>
            <a:r>
              <a:rPr lang="en-GB" sz="3100">
                <a:solidFill>
                  <a:schemeClr val="dk1"/>
                </a:solidFill>
                <a:latin typeface="Noto Sans Symbols"/>
                <a:ea typeface="Noto Sans Symbols"/>
                <a:cs typeface="Noto Sans Symbols"/>
                <a:sym typeface="Noto Sans Symbols"/>
              </a:rPr>
              <a:t>⎥</a:t>
            </a:r>
            <a:endParaRPr sz="3100">
              <a:solidFill>
                <a:schemeClr val="dk1"/>
              </a:solidFill>
              <a:latin typeface="Noto Sans Symbols"/>
              <a:ea typeface="Noto Sans Symbols"/>
              <a:cs typeface="Noto Sans Symbols"/>
              <a:sym typeface="Noto Sans Symbols"/>
            </a:endParaRPr>
          </a:p>
        </p:txBody>
      </p:sp>
      <p:sp>
        <p:nvSpPr>
          <p:cNvPr id="228" name="Google Shape;228;p16"/>
          <p:cNvSpPr txBox="1"/>
          <p:nvPr/>
        </p:nvSpPr>
        <p:spPr>
          <a:xfrm>
            <a:off x="3579871" y="5918596"/>
            <a:ext cx="115570" cy="302895"/>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None/>
            </a:pPr>
            <a:r>
              <a:rPr i="1" lang="en-GB" sz="1800">
                <a:solidFill>
                  <a:schemeClr val="dk1"/>
                </a:solidFill>
                <a:latin typeface="Times New Roman"/>
                <a:ea typeface="Times New Roman"/>
                <a:cs typeface="Times New Roman"/>
                <a:sym typeface="Times New Roman"/>
              </a:rPr>
              <a:t>z</a:t>
            </a:r>
            <a:endParaRPr sz="1800">
              <a:solidFill>
                <a:schemeClr val="dk1"/>
              </a:solidFill>
              <a:latin typeface="Times New Roman"/>
              <a:ea typeface="Times New Roman"/>
              <a:cs typeface="Times New Roman"/>
              <a:sym typeface="Times New Roman"/>
            </a:endParaRPr>
          </a:p>
        </p:txBody>
      </p:sp>
      <p:sp>
        <p:nvSpPr>
          <p:cNvPr id="229" name="Google Shape;229;p16"/>
          <p:cNvSpPr txBox="1"/>
          <p:nvPr/>
        </p:nvSpPr>
        <p:spPr>
          <a:xfrm>
            <a:off x="3579871" y="5324750"/>
            <a:ext cx="128270" cy="302895"/>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None/>
            </a:pPr>
            <a:r>
              <a:rPr i="1" lang="en-GB" sz="1800">
                <a:solidFill>
                  <a:schemeClr val="dk1"/>
                </a:solidFill>
                <a:latin typeface="Times New Roman"/>
                <a:ea typeface="Times New Roman"/>
                <a:cs typeface="Times New Roman"/>
                <a:sym typeface="Times New Roman"/>
              </a:rPr>
              <a:t>y</a:t>
            </a:r>
            <a:endParaRPr sz="1800">
              <a:solidFill>
                <a:schemeClr val="dk1"/>
              </a:solidFill>
              <a:latin typeface="Times New Roman"/>
              <a:ea typeface="Times New Roman"/>
              <a:cs typeface="Times New Roman"/>
              <a:sym typeface="Times New Roman"/>
            </a:endParaRPr>
          </a:p>
        </p:txBody>
      </p:sp>
      <p:sp>
        <p:nvSpPr>
          <p:cNvPr id="230" name="Google Shape;230;p16"/>
          <p:cNvSpPr txBox="1"/>
          <p:nvPr/>
        </p:nvSpPr>
        <p:spPr>
          <a:xfrm>
            <a:off x="2985828" y="4347947"/>
            <a:ext cx="2684780" cy="2401570"/>
          </a:xfrm>
          <a:prstGeom prst="rect">
            <a:avLst/>
          </a:prstGeom>
          <a:noFill/>
          <a:ln>
            <a:noFill/>
          </a:ln>
        </p:spPr>
        <p:txBody>
          <a:bodyPr anchorCtr="0" anchor="t" bIns="0" lIns="0" spcFirstLastPara="1" rIns="0" wrap="square" tIns="133350">
            <a:spAutoFit/>
          </a:bodyPr>
          <a:lstStyle/>
          <a:p>
            <a:pPr indent="0" lvl="0" marL="75565" marR="0" rtl="0" algn="l">
              <a:lnSpc>
                <a:spcPct val="100000"/>
              </a:lnSpc>
              <a:spcBef>
                <a:spcPts val="0"/>
              </a:spcBef>
              <a:spcAft>
                <a:spcPts val="0"/>
              </a:spcAft>
              <a:buNone/>
            </a:pPr>
            <a:r>
              <a:rPr baseline="-25000" lang="en-GB" sz="4650">
                <a:solidFill>
                  <a:schemeClr val="dk1"/>
                </a:solidFill>
                <a:latin typeface="Noto Sans Symbols"/>
                <a:ea typeface="Noto Sans Symbols"/>
                <a:cs typeface="Noto Sans Symbols"/>
                <a:sym typeface="Noto Sans Symbols"/>
              </a:rPr>
              <a:t>⎡</a:t>
            </a:r>
            <a:r>
              <a:rPr baseline="-25000" lang="en-GB" sz="4650">
                <a:solidFill>
                  <a:schemeClr val="dk1"/>
                </a:solidFill>
                <a:latin typeface="Times New Roman"/>
                <a:ea typeface="Times New Roman"/>
                <a:cs typeface="Times New Roman"/>
                <a:sym typeface="Times New Roman"/>
              </a:rPr>
              <a:t>	</a:t>
            </a:r>
            <a:r>
              <a:rPr lang="en-GB" sz="3100">
                <a:solidFill>
                  <a:schemeClr val="dk1"/>
                </a:solidFill>
                <a:latin typeface="Times New Roman"/>
                <a:ea typeface="Times New Roman"/>
                <a:cs typeface="Times New Roman"/>
                <a:sym typeface="Times New Roman"/>
              </a:rPr>
              <a:t>1	0	0	0</a:t>
            </a:r>
            <a:r>
              <a:rPr baseline="-25000" lang="en-GB" sz="4650">
                <a:solidFill>
                  <a:schemeClr val="dk1"/>
                </a:solidFill>
                <a:latin typeface="Noto Sans Symbols"/>
                <a:ea typeface="Noto Sans Symbols"/>
                <a:cs typeface="Noto Sans Symbols"/>
                <a:sym typeface="Noto Sans Symbols"/>
              </a:rPr>
              <a:t>⎤</a:t>
            </a:r>
            <a:endParaRPr baseline="-25000" sz="4650">
              <a:solidFill>
                <a:schemeClr val="dk1"/>
              </a:solidFill>
              <a:latin typeface="Noto Sans Symbols"/>
              <a:ea typeface="Noto Sans Symbols"/>
              <a:cs typeface="Noto Sans Symbols"/>
              <a:sym typeface="Noto Sans Symbols"/>
            </a:endParaRPr>
          </a:p>
          <a:p>
            <a:pPr indent="0" lvl="0" marL="76200" marR="0" rtl="0" algn="l">
              <a:lnSpc>
                <a:spcPct val="100000"/>
              </a:lnSpc>
              <a:spcBef>
                <a:spcPts val="955"/>
              </a:spcBef>
              <a:spcAft>
                <a:spcPts val="0"/>
              </a:spcAft>
              <a:buNone/>
            </a:pPr>
            <a:r>
              <a:rPr baseline="30000" lang="en-GB" sz="4650">
                <a:solidFill>
                  <a:schemeClr val="dk1"/>
                </a:solidFill>
                <a:latin typeface="Noto Sans Symbols"/>
                <a:ea typeface="Noto Sans Symbols"/>
                <a:cs typeface="Noto Sans Symbols"/>
                <a:sym typeface="Noto Sans Symbols"/>
              </a:rPr>
              <a:t>⎢</a:t>
            </a:r>
            <a:r>
              <a:rPr i="1" lang="en-GB" sz="3100">
                <a:solidFill>
                  <a:schemeClr val="dk1"/>
                </a:solidFill>
                <a:latin typeface="Times New Roman"/>
                <a:ea typeface="Times New Roman"/>
                <a:cs typeface="Times New Roman"/>
                <a:sym typeface="Times New Roman"/>
              </a:rPr>
              <a:t>sh	</a:t>
            </a:r>
            <a:r>
              <a:rPr lang="en-GB" sz="3100">
                <a:solidFill>
                  <a:schemeClr val="dk1"/>
                </a:solidFill>
                <a:latin typeface="Times New Roman"/>
                <a:ea typeface="Times New Roman"/>
                <a:cs typeface="Times New Roman"/>
                <a:sym typeface="Times New Roman"/>
              </a:rPr>
              <a:t>1	0	</a:t>
            </a:r>
            <a:r>
              <a:rPr baseline="-25000" lang="en-GB" sz="4650">
                <a:solidFill>
                  <a:schemeClr val="dk1"/>
                </a:solidFill>
                <a:latin typeface="Noto Sans Symbols"/>
                <a:ea typeface="Noto Sans Symbols"/>
                <a:cs typeface="Noto Sans Symbols"/>
                <a:sym typeface="Noto Sans Symbols"/>
              </a:rPr>
              <a:t>⎥</a:t>
            </a:r>
            <a:endParaRPr baseline="-25000" sz="4650">
              <a:solidFill>
                <a:schemeClr val="dk1"/>
              </a:solidFill>
              <a:latin typeface="Noto Sans Symbols"/>
              <a:ea typeface="Noto Sans Symbols"/>
              <a:cs typeface="Noto Sans Symbols"/>
              <a:sym typeface="Noto Sans Symbols"/>
            </a:endParaRPr>
          </a:p>
          <a:p>
            <a:pPr indent="0" lvl="0" marL="76200" marR="0" rtl="0" algn="l">
              <a:lnSpc>
                <a:spcPct val="100000"/>
              </a:lnSpc>
              <a:spcBef>
                <a:spcPts val="965"/>
              </a:spcBef>
              <a:spcAft>
                <a:spcPts val="0"/>
              </a:spcAft>
              <a:buNone/>
            </a:pPr>
            <a:r>
              <a:rPr baseline="30000" lang="en-GB" sz="4650">
                <a:solidFill>
                  <a:schemeClr val="dk1"/>
                </a:solidFill>
                <a:latin typeface="Noto Sans Symbols"/>
                <a:ea typeface="Noto Sans Symbols"/>
                <a:cs typeface="Noto Sans Symbols"/>
                <a:sym typeface="Noto Sans Symbols"/>
              </a:rPr>
              <a:t>⎢</a:t>
            </a:r>
            <a:r>
              <a:rPr i="1" lang="en-GB" sz="3100">
                <a:solidFill>
                  <a:schemeClr val="dk1"/>
                </a:solidFill>
                <a:latin typeface="Times New Roman"/>
                <a:ea typeface="Times New Roman"/>
                <a:cs typeface="Times New Roman"/>
                <a:sym typeface="Times New Roman"/>
              </a:rPr>
              <a:t>sh	</a:t>
            </a:r>
            <a:r>
              <a:rPr lang="en-GB" sz="3100">
                <a:solidFill>
                  <a:schemeClr val="dk1"/>
                </a:solidFill>
                <a:latin typeface="Times New Roman"/>
                <a:ea typeface="Times New Roman"/>
                <a:cs typeface="Times New Roman"/>
                <a:sym typeface="Times New Roman"/>
              </a:rPr>
              <a:t>0	1	0</a:t>
            </a:r>
            <a:r>
              <a:rPr baseline="30000" lang="en-GB" sz="4650">
                <a:solidFill>
                  <a:schemeClr val="dk1"/>
                </a:solidFill>
                <a:latin typeface="Noto Sans Symbols"/>
                <a:ea typeface="Noto Sans Symbols"/>
                <a:cs typeface="Noto Sans Symbols"/>
                <a:sym typeface="Noto Sans Symbols"/>
              </a:rPr>
              <a:t>⎥</a:t>
            </a:r>
            <a:endParaRPr baseline="30000" sz="4650">
              <a:solidFill>
                <a:schemeClr val="dk1"/>
              </a:solidFill>
              <a:latin typeface="Noto Sans Symbols"/>
              <a:ea typeface="Noto Sans Symbols"/>
              <a:cs typeface="Noto Sans Symbols"/>
              <a:sym typeface="Noto Sans Symbols"/>
            </a:endParaRPr>
          </a:p>
          <a:p>
            <a:pPr indent="0" lvl="0" marL="76200" marR="0" rtl="0" algn="l">
              <a:lnSpc>
                <a:spcPct val="100000"/>
              </a:lnSpc>
              <a:spcBef>
                <a:spcPts val="955"/>
              </a:spcBef>
              <a:spcAft>
                <a:spcPts val="0"/>
              </a:spcAft>
              <a:buNone/>
            </a:pPr>
            <a:r>
              <a:rPr baseline="-25000" lang="en-GB" sz="4650">
                <a:solidFill>
                  <a:schemeClr val="dk1"/>
                </a:solidFill>
                <a:latin typeface="Noto Sans Symbols"/>
                <a:ea typeface="Noto Sans Symbols"/>
                <a:cs typeface="Noto Sans Symbols"/>
                <a:sym typeface="Noto Sans Symbols"/>
              </a:rPr>
              <a:t>⎣</a:t>
            </a:r>
            <a:r>
              <a:rPr baseline="-25000" lang="en-GB" sz="4650">
                <a:solidFill>
                  <a:schemeClr val="dk1"/>
                </a:solidFill>
                <a:latin typeface="Times New Roman"/>
                <a:ea typeface="Times New Roman"/>
                <a:cs typeface="Times New Roman"/>
                <a:sym typeface="Times New Roman"/>
              </a:rPr>
              <a:t>	</a:t>
            </a:r>
            <a:r>
              <a:rPr lang="en-GB" sz="3100">
                <a:solidFill>
                  <a:schemeClr val="dk1"/>
                </a:solidFill>
                <a:latin typeface="Times New Roman"/>
                <a:ea typeface="Times New Roman"/>
                <a:cs typeface="Times New Roman"/>
                <a:sym typeface="Times New Roman"/>
              </a:rPr>
              <a:t>0	0	0	1</a:t>
            </a:r>
            <a:r>
              <a:rPr baseline="-25000" lang="en-GB" sz="4650">
                <a:solidFill>
                  <a:schemeClr val="dk1"/>
                </a:solidFill>
                <a:latin typeface="Noto Sans Symbols"/>
                <a:ea typeface="Noto Sans Symbols"/>
                <a:cs typeface="Noto Sans Symbols"/>
                <a:sym typeface="Noto Sans Symbols"/>
              </a:rPr>
              <a:t>⎦</a:t>
            </a:r>
            <a:endParaRPr baseline="-25000" sz="4650">
              <a:solidFill>
                <a:schemeClr val="dk1"/>
              </a:solidFill>
              <a:latin typeface="Noto Sans Symbols"/>
              <a:ea typeface="Noto Sans Symbols"/>
              <a:cs typeface="Noto Sans Symbols"/>
              <a:sym typeface="Noto Sans Symbols"/>
            </a:endParaRPr>
          </a:p>
        </p:txBody>
      </p:sp>
      <p:sp>
        <p:nvSpPr>
          <p:cNvPr id="231" name="Google Shape;231;p16"/>
          <p:cNvSpPr txBox="1"/>
          <p:nvPr/>
        </p:nvSpPr>
        <p:spPr>
          <a:xfrm>
            <a:off x="2491359" y="5615631"/>
            <a:ext cx="128270" cy="302895"/>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None/>
            </a:pPr>
            <a:r>
              <a:rPr i="1" lang="en-GB" sz="1800">
                <a:solidFill>
                  <a:schemeClr val="dk1"/>
                </a:solidFill>
                <a:latin typeface="Times New Roman"/>
                <a:ea typeface="Times New Roman"/>
                <a:cs typeface="Times New Roman"/>
                <a:sym typeface="Times New Roman"/>
              </a:rPr>
              <a:t>x</a:t>
            </a:r>
            <a:endParaRPr sz="1800">
              <a:solidFill>
                <a:schemeClr val="dk1"/>
              </a:solidFill>
              <a:latin typeface="Times New Roman"/>
              <a:ea typeface="Times New Roman"/>
              <a:cs typeface="Times New Roman"/>
              <a:sym typeface="Times New Roman"/>
            </a:endParaRPr>
          </a:p>
        </p:txBody>
      </p:sp>
      <p:sp>
        <p:nvSpPr>
          <p:cNvPr id="232" name="Google Shape;232;p16"/>
          <p:cNvSpPr txBox="1"/>
          <p:nvPr/>
        </p:nvSpPr>
        <p:spPr>
          <a:xfrm>
            <a:off x="1958415" y="5352245"/>
            <a:ext cx="524510" cy="501015"/>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i="1" lang="en-GB" sz="3100">
                <a:solidFill>
                  <a:schemeClr val="dk1"/>
                </a:solidFill>
                <a:latin typeface="Times New Roman"/>
                <a:ea typeface="Times New Roman"/>
                <a:cs typeface="Times New Roman"/>
                <a:sym typeface="Times New Roman"/>
              </a:rPr>
              <a:t>SH</a:t>
            </a:r>
            <a:endParaRPr sz="31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7"/>
          <p:cNvSpPr txBox="1"/>
          <p:nvPr>
            <p:ph type="title"/>
          </p:nvPr>
        </p:nvSpPr>
        <p:spPr>
          <a:xfrm>
            <a:off x="535940" y="294259"/>
            <a:ext cx="415988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GB" sz="3600">
                <a:solidFill>
                  <a:srgbClr val="4966AC"/>
                </a:solidFill>
                <a:latin typeface="Trebuchet MS"/>
                <a:ea typeface="Trebuchet MS"/>
                <a:cs typeface="Trebuchet MS"/>
                <a:sym typeface="Trebuchet MS"/>
              </a:rPr>
              <a:t>3D Display Methods</a:t>
            </a:r>
            <a:endParaRPr sz="3600">
              <a:latin typeface="Trebuchet MS"/>
              <a:ea typeface="Trebuchet MS"/>
              <a:cs typeface="Trebuchet MS"/>
              <a:sym typeface="Trebuchet MS"/>
            </a:endParaRPr>
          </a:p>
        </p:txBody>
      </p:sp>
      <p:sp>
        <p:nvSpPr>
          <p:cNvPr id="238" name="Google Shape;238;p17"/>
          <p:cNvSpPr txBox="1"/>
          <p:nvPr/>
        </p:nvSpPr>
        <p:spPr>
          <a:xfrm>
            <a:off x="535940" y="1240281"/>
            <a:ext cx="8002905" cy="4547870"/>
          </a:xfrm>
          <a:prstGeom prst="rect">
            <a:avLst/>
          </a:prstGeom>
          <a:noFill/>
          <a:ln>
            <a:noFill/>
          </a:ln>
        </p:spPr>
        <p:txBody>
          <a:bodyPr anchorCtr="0" anchor="t" bIns="0" lIns="0" spcFirstLastPara="1" rIns="0" wrap="square" tIns="12050">
            <a:spAutoFit/>
          </a:bodyPr>
          <a:lstStyle/>
          <a:p>
            <a:pPr indent="-342900" lvl="0" marL="355600" marR="603250" rtl="0" algn="l">
              <a:lnSpc>
                <a:spcPct val="100000"/>
              </a:lnSpc>
              <a:spcBef>
                <a:spcPts val="0"/>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3D graphics deals with generating and displaying  three dimensional objects in a two-dimensional  space(eg: display screen).</a:t>
            </a:r>
            <a:endParaRPr sz="2800">
              <a:solidFill>
                <a:schemeClr val="dk1"/>
              </a:solidFill>
              <a:latin typeface="Times New Roman"/>
              <a:ea typeface="Times New Roman"/>
              <a:cs typeface="Times New Roman"/>
              <a:sym typeface="Times New Roman"/>
            </a:endParaRPr>
          </a:p>
          <a:p>
            <a:pPr indent="-342900" lvl="0" marL="355600" marR="5080" rtl="0" algn="just">
              <a:lnSpc>
                <a:spcPct val="100000"/>
              </a:lnSpc>
              <a:spcBef>
                <a:spcPts val="1010"/>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In addition to color and brightness, a 3-D pixels adds  a depth property that indicates where the point lies on  the imaginary z-axis.</a:t>
            </a:r>
            <a:endParaRPr sz="2800">
              <a:solidFill>
                <a:schemeClr val="dk1"/>
              </a:solidFill>
              <a:latin typeface="Times New Roman"/>
              <a:ea typeface="Times New Roman"/>
              <a:cs typeface="Times New Roman"/>
              <a:sym typeface="Times New Roman"/>
            </a:endParaRPr>
          </a:p>
          <a:p>
            <a:pPr indent="-342900" lvl="0" marL="355600" marR="180975" rtl="0" algn="l">
              <a:lnSpc>
                <a:spcPct val="100000"/>
              </a:lnSpc>
              <a:spcBef>
                <a:spcPts val="1000"/>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To generate realistic picture we have to first setup a  coordinate reference for camera. This co-ordinate  reference defines the position and orientation for the  plane of the camera.</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8"/>
          <p:cNvSpPr txBox="1"/>
          <p:nvPr/>
        </p:nvSpPr>
        <p:spPr>
          <a:xfrm>
            <a:off x="535940" y="630681"/>
            <a:ext cx="3345179" cy="4420870"/>
          </a:xfrm>
          <a:prstGeom prst="rect">
            <a:avLst/>
          </a:prstGeom>
          <a:noFill/>
          <a:ln>
            <a:noFill/>
          </a:ln>
        </p:spPr>
        <p:txBody>
          <a:bodyPr anchorCtr="0" anchor="t" bIns="0" lIns="0" spcFirstLastPara="1" rIns="0" wrap="square" tIns="12050">
            <a:spAutoFit/>
          </a:bodyPr>
          <a:lstStyle/>
          <a:p>
            <a:pPr indent="-342900" lvl="0" marL="355600" marR="17780" rtl="0" algn="l">
              <a:lnSpc>
                <a:spcPct val="100000"/>
              </a:lnSpc>
              <a:spcBef>
                <a:spcPts val="0"/>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This plane used to  display a view of the  object</a:t>
            </a:r>
            <a:endParaRPr sz="2800">
              <a:solidFill>
                <a:schemeClr val="dk1"/>
              </a:solidFill>
              <a:latin typeface="Times New Roman"/>
              <a:ea typeface="Times New Roman"/>
              <a:cs typeface="Times New Roman"/>
              <a:sym typeface="Times New Roman"/>
            </a:endParaRPr>
          </a:p>
          <a:p>
            <a:pPr indent="-342900" lvl="0" marL="355600" marR="5080" rtl="0" algn="l">
              <a:lnSpc>
                <a:spcPct val="100000"/>
              </a:lnSpc>
              <a:spcBef>
                <a:spcPts val="1010"/>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Object description  has to transfer to the  camera reference co-  ordinates and  projected onto the  selected display  plane.</a:t>
            </a:r>
            <a:endParaRPr sz="2800">
              <a:solidFill>
                <a:schemeClr val="dk1"/>
              </a:solidFill>
              <a:latin typeface="Times New Roman"/>
              <a:ea typeface="Times New Roman"/>
              <a:cs typeface="Times New Roman"/>
              <a:sym typeface="Times New Roman"/>
            </a:endParaRPr>
          </a:p>
        </p:txBody>
      </p:sp>
      <p:pic>
        <p:nvPicPr>
          <p:cNvPr id="244" name="Google Shape;244;p18"/>
          <p:cNvPicPr preferRelativeResize="0"/>
          <p:nvPr/>
        </p:nvPicPr>
        <p:blipFill rotWithShape="1">
          <a:blip r:embed="rId3">
            <a:alphaModFix/>
          </a:blip>
          <a:srcRect b="0" l="0" r="0" t="0"/>
          <a:stretch/>
        </p:blipFill>
        <p:spPr>
          <a:xfrm>
            <a:off x="4267200" y="1066800"/>
            <a:ext cx="4815840" cy="3962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9"/>
          <p:cNvSpPr txBox="1"/>
          <p:nvPr/>
        </p:nvSpPr>
        <p:spPr>
          <a:xfrm>
            <a:off x="535940" y="482295"/>
            <a:ext cx="185737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GB" sz="1800">
                <a:solidFill>
                  <a:srgbClr val="404040"/>
                </a:solidFill>
                <a:latin typeface="Times New Roman"/>
                <a:ea typeface="Times New Roman"/>
                <a:cs typeface="Times New Roman"/>
                <a:sym typeface="Times New Roman"/>
              </a:rPr>
              <a:t>Parallel Projection</a:t>
            </a:r>
            <a:endParaRPr sz="1800">
              <a:solidFill>
                <a:schemeClr val="dk1"/>
              </a:solidFill>
              <a:latin typeface="Times New Roman"/>
              <a:ea typeface="Times New Roman"/>
              <a:cs typeface="Times New Roman"/>
              <a:sym typeface="Times New Roman"/>
            </a:endParaRPr>
          </a:p>
        </p:txBody>
      </p:sp>
      <p:sp>
        <p:nvSpPr>
          <p:cNvPr id="250" name="Google Shape;250;p19"/>
          <p:cNvSpPr txBox="1"/>
          <p:nvPr>
            <p:ph type="title"/>
          </p:nvPr>
        </p:nvSpPr>
        <p:spPr>
          <a:xfrm>
            <a:off x="535940" y="808989"/>
            <a:ext cx="7441565" cy="1517650"/>
          </a:xfrm>
          <a:prstGeom prst="rect">
            <a:avLst/>
          </a:prstGeom>
          <a:noFill/>
          <a:ln>
            <a:noFill/>
          </a:ln>
        </p:spPr>
        <p:txBody>
          <a:bodyPr anchorCtr="0" anchor="t" bIns="0" lIns="0" spcFirstLastPara="1" rIns="0" wrap="square" tIns="97775">
            <a:spAutoFit/>
          </a:bodyPr>
          <a:lstStyle/>
          <a:p>
            <a:pPr indent="-342900" lvl="0" marL="355600" marR="5080" rtl="0" algn="l">
              <a:lnSpc>
                <a:spcPct val="100298"/>
              </a:lnSpc>
              <a:spcBef>
                <a:spcPts val="0"/>
              </a:spcBef>
              <a:spcAft>
                <a:spcPts val="0"/>
              </a:spcAft>
              <a:buNone/>
            </a:pPr>
            <a:r>
              <a:rPr lang="en-GB" sz="3350">
                <a:solidFill>
                  <a:srgbClr val="4966AC"/>
                </a:solidFill>
                <a:latin typeface="Arial"/>
                <a:ea typeface="Arial"/>
                <a:cs typeface="Arial"/>
                <a:sym typeface="Arial"/>
              </a:rPr>
              <a:t>▶</a:t>
            </a:r>
            <a:r>
              <a:rPr lang="en-GB"/>
              <a:t>Project points on the object surface along parallel  lines onto the display plane.</a:t>
            </a:r>
            <a:endParaRPr sz="3350">
              <a:latin typeface="Arial"/>
              <a:ea typeface="Arial"/>
              <a:cs typeface="Arial"/>
              <a:sym typeface="Arial"/>
            </a:endParaRPr>
          </a:p>
          <a:p>
            <a:pPr indent="0" lvl="0" marL="12700" rtl="0" algn="l">
              <a:lnSpc>
                <a:spcPct val="100000"/>
              </a:lnSpc>
              <a:spcBef>
                <a:spcPts val="335"/>
              </a:spcBef>
              <a:spcAft>
                <a:spcPts val="0"/>
              </a:spcAft>
              <a:buNone/>
            </a:pPr>
            <a:r>
              <a:rPr lang="en-GB" sz="3350">
                <a:solidFill>
                  <a:srgbClr val="4966AC"/>
                </a:solidFill>
                <a:latin typeface="Arial"/>
                <a:ea typeface="Arial"/>
                <a:cs typeface="Arial"/>
                <a:sym typeface="Arial"/>
              </a:rPr>
              <a:t>▶</a:t>
            </a:r>
            <a:r>
              <a:rPr lang="en-GB"/>
              <a:t>Parallel lines are still parallel after projection.</a:t>
            </a:r>
            <a:endParaRPr sz="3350">
              <a:latin typeface="Arial"/>
              <a:ea typeface="Arial"/>
              <a:cs typeface="Arial"/>
              <a:sym typeface="Arial"/>
            </a:endParaRPr>
          </a:p>
        </p:txBody>
      </p:sp>
      <p:sp>
        <p:nvSpPr>
          <p:cNvPr id="251" name="Google Shape;251;p19"/>
          <p:cNvSpPr txBox="1"/>
          <p:nvPr/>
        </p:nvSpPr>
        <p:spPr>
          <a:xfrm>
            <a:off x="535940" y="2299842"/>
            <a:ext cx="7462520" cy="1135380"/>
          </a:xfrm>
          <a:prstGeom prst="rect">
            <a:avLst/>
          </a:prstGeom>
          <a:noFill/>
          <a:ln>
            <a:noFill/>
          </a:ln>
        </p:spPr>
        <p:txBody>
          <a:bodyPr anchorCtr="0" anchor="t" bIns="0" lIns="0" spcFirstLastPara="1" rIns="0" wrap="square" tIns="56500">
            <a:spAutoFit/>
          </a:bodyPr>
          <a:lstStyle/>
          <a:p>
            <a:pPr indent="0" lvl="0" marL="12700" marR="0" rtl="0" algn="l">
              <a:lnSpc>
                <a:spcPct val="100000"/>
              </a:lnSpc>
              <a:spcBef>
                <a:spcPts val="0"/>
              </a:spcBef>
              <a:spcAft>
                <a:spcPts val="0"/>
              </a:spcAft>
              <a:buNone/>
            </a:pPr>
            <a:r>
              <a:rPr lang="en-GB" sz="3350">
                <a:solidFill>
                  <a:srgbClr val="4966AC"/>
                </a:solidFill>
                <a:latin typeface="Arial"/>
                <a:ea typeface="Arial"/>
                <a:cs typeface="Arial"/>
                <a:sym typeface="Arial"/>
              </a:rPr>
              <a:t>▶</a:t>
            </a:r>
            <a:r>
              <a:rPr lang="en-GB" sz="2800">
                <a:solidFill>
                  <a:srgbClr val="404040"/>
                </a:solidFill>
                <a:latin typeface="Times New Roman"/>
                <a:ea typeface="Times New Roman"/>
                <a:cs typeface="Times New Roman"/>
                <a:sym typeface="Times New Roman"/>
              </a:rPr>
              <a:t>Used in engineering and architectural drawings.</a:t>
            </a:r>
            <a:endParaRPr sz="2800">
              <a:solidFill>
                <a:schemeClr val="dk1"/>
              </a:solidFill>
              <a:latin typeface="Times New Roman"/>
              <a:ea typeface="Times New Roman"/>
              <a:cs typeface="Times New Roman"/>
              <a:sym typeface="Times New Roman"/>
            </a:endParaRPr>
          </a:p>
          <a:p>
            <a:pPr indent="0" lvl="0" marL="12700" marR="0" rtl="0" algn="l">
              <a:lnSpc>
                <a:spcPct val="100000"/>
              </a:lnSpc>
              <a:spcBef>
                <a:spcPts val="350"/>
              </a:spcBef>
              <a:spcAft>
                <a:spcPts val="0"/>
              </a:spcAft>
              <a:buNone/>
            </a:pPr>
            <a:r>
              <a:rPr lang="en-GB" sz="3350">
                <a:solidFill>
                  <a:srgbClr val="4966AC"/>
                </a:solidFill>
                <a:latin typeface="Arial"/>
                <a:ea typeface="Arial"/>
                <a:cs typeface="Arial"/>
                <a:sym typeface="Arial"/>
              </a:rPr>
              <a:t>▶</a:t>
            </a:r>
            <a:r>
              <a:rPr lang="en-GB" sz="2800">
                <a:solidFill>
                  <a:srgbClr val="404040"/>
                </a:solidFill>
                <a:latin typeface="Times New Roman"/>
                <a:ea typeface="Times New Roman"/>
                <a:cs typeface="Times New Roman"/>
                <a:sym typeface="Times New Roman"/>
              </a:rPr>
              <a:t>Views maintain relative proportions of the object.</a:t>
            </a:r>
            <a:endParaRPr sz="2800">
              <a:solidFill>
                <a:schemeClr val="dk1"/>
              </a:solidFill>
              <a:latin typeface="Times New Roman"/>
              <a:ea typeface="Times New Roman"/>
              <a:cs typeface="Times New Roman"/>
              <a:sym typeface="Times New Roman"/>
            </a:endParaRPr>
          </a:p>
        </p:txBody>
      </p:sp>
      <p:pic>
        <p:nvPicPr>
          <p:cNvPr id="252" name="Google Shape;252;p19"/>
          <p:cNvPicPr preferRelativeResize="0"/>
          <p:nvPr/>
        </p:nvPicPr>
        <p:blipFill rotWithShape="1">
          <a:blip r:embed="rId3">
            <a:alphaModFix/>
          </a:blip>
          <a:srcRect b="0" l="0" r="0" t="0"/>
          <a:stretch/>
        </p:blipFill>
        <p:spPr>
          <a:xfrm>
            <a:off x="762000" y="3886200"/>
            <a:ext cx="1636776" cy="1676400"/>
          </a:xfrm>
          <a:prstGeom prst="rect">
            <a:avLst/>
          </a:prstGeom>
          <a:noFill/>
          <a:ln>
            <a:noFill/>
          </a:ln>
        </p:spPr>
      </p:pic>
      <p:pic>
        <p:nvPicPr>
          <p:cNvPr id="253" name="Google Shape;253;p19"/>
          <p:cNvPicPr preferRelativeResize="0"/>
          <p:nvPr/>
        </p:nvPicPr>
        <p:blipFill rotWithShape="1">
          <a:blip r:embed="rId4">
            <a:alphaModFix/>
          </a:blip>
          <a:srcRect b="0" l="0" r="0" t="0"/>
          <a:stretch/>
        </p:blipFill>
        <p:spPr>
          <a:xfrm>
            <a:off x="3048000" y="4343400"/>
            <a:ext cx="1752600" cy="1089660"/>
          </a:xfrm>
          <a:prstGeom prst="rect">
            <a:avLst/>
          </a:prstGeom>
          <a:noFill/>
          <a:ln>
            <a:noFill/>
          </a:ln>
        </p:spPr>
      </p:pic>
      <p:pic>
        <p:nvPicPr>
          <p:cNvPr id="254" name="Google Shape;254;p19"/>
          <p:cNvPicPr preferRelativeResize="0"/>
          <p:nvPr/>
        </p:nvPicPr>
        <p:blipFill rotWithShape="1">
          <a:blip r:embed="rId5">
            <a:alphaModFix/>
          </a:blip>
          <a:srcRect b="0" l="0" r="0" t="0"/>
          <a:stretch/>
        </p:blipFill>
        <p:spPr>
          <a:xfrm>
            <a:off x="5029200" y="4343400"/>
            <a:ext cx="1447800" cy="1054608"/>
          </a:xfrm>
          <a:prstGeom prst="rect">
            <a:avLst/>
          </a:prstGeom>
          <a:noFill/>
          <a:ln>
            <a:noFill/>
          </a:ln>
        </p:spPr>
      </p:pic>
      <p:pic>
        <p:nvPicPr>
          <p:cNvPr id="255" name="Google Shape;255;p19"/>
          <p:cNvPicPr preferRelativeResize="0"/>
          <p:nvPr/>
        </p:nvPicPr>
        <p:blipFill rotWithShape="1">
          <a:blip r:embed="rId6">
            <a:alphaModFix/>
          </a:blip>
          <a:srcRect b="0" l="0" r="0" t="0"/>
          <a:stretch/>
        </p:blipFill>
        <p:spPr>
          <a:xfrm>
            <a:off x="6858000" y="4114800"/>
            <a:ext cx="1495044" cy="1600200"/>
          </a:xfrm>
          <a:prstGeom prst="rect">
            <a:avLst/>
          </a:prstGeom>
          <a:noFill/>
          <a:ln>
            <a:noFill/>
          </a:ln>
        </p:spPr>
      </p:pic>
      <p:sp>
        <p:nvSpPr>
          <p:cNvPr id="256" name="Google Shape;256;p19"/>
          <p:cNvSpPr txBox="1"/>
          <p:nvPr/>
        </p:nvSpPr>
        <p:spPr>
          <a:xfrm>
            <a:off x="3432175" y="5590743"/>
            <a:ext cx="93726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GB" sz="1800">
                <a:solidFill>
                  <a:schemeClr val="dk1"/>
                </a:solidFill>
                <a:latin typeface="Trebuchet MS"/>
                <a:ea typeface="Trebuchet MS"/>
                <a:cs typeface="Trebuchet MS"/>
                <a:sym typeface="Trebuchet MS"/>
              </a:rPr>
              <a:t>Top View</a:t>
            </a:r>
            <a:endParaRPr sz="1800">
              <a:solidFill>
                <a:schemeClr val="dk1"/>
              </a:solidFill>
              <a:latin typeface="Trebuchet MS"/>
              <a:ea typeface="Trebuchet MS"/>
              <a:cs typeface="Trebuchet MS"/>
              <a:sym typeface="Trebuchet MS"/>
            </a:endParaRPr>
          </a:p>
        </p:txBody>
      </p:sp>
      <p:sp>
        <p:nvSpPr>
          <p:cNvPr id="257" name="Google Shape;257;p19"/>
          <p:cNvSpPr txBox="1"/>
          <p:nvPr/>
        </p:nvSpPr>
        <p:spPr>
          <a:xfrm>
            <a:off x="5108828" y="5666943"/>
            <a:ext cx="1010919"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GB" sz="1800">
                <a:solidFill>
                  <a:schemeClr val="dk1"/>
                </a:solidFill>
                <a:latin typeface="Trebuchet MS"/>
                <a:ea typeface="Trebuchet MS"/>
                <a:cs typeface="Trebuchet MS"/>
                <a:sym typeface="Trebuchet MS"/>
              </a:rPr>
              <a:t>Side View</a:t>
            </a:r>
            <a:endParaRPr sz="1800">
              <a:solidFill>
                <a:schemeClr val="dk1"/>
              </a:solidFill>
              <a:latin typeface="Trebuchet MS"/>
              <a:ea typeface="Trebuchet MS"/>
              <a:cs typeface="Trebuchet MS"/>
              <a:sym typeface="Trebuchet MS"/>
            </a:endParaRPr>
          </a:p>
        </p:txBody>
      </p:sp>
      <p:sp>
        <p:nvSpPr>
          <p:cNvPr id="258" name="Google Shape;258;p19"/>
          <p:cNvSpPr txBox="1"/>
          <p:nvPr/>
        </p:nvSpPr>
        <p:spPr>
          <a:xfrm>
            <a:off x="7242809" y="5895543"/>
            <a:ext cx="113093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GB" sz="1800">
                <a:solidFill>
                  <a:schemeClr val="dk1"/>
                </a:solidFill>
                <a:latin typeface="Trebuchet MS"/>
                <a:ea typeface="Trebuchet MS"/>
                <a:cs typeface="Trebuchet MS"/>
                <a:sym typeface="Trebuchet MS"/>
              </a:rPr>
              <a:t>Front View</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0"/>
          <p:cNvSpPr txBox="1"/>
          <p:nvPr/>
        </p:nvSpPr>
        <p:spPr>
          <a:xfrm>
            <a:off x="535940" y="454396"/>
            <a:ext cx="7845425" cy="4246880"/>
          </a:xfrm>
          <a:prstGeom prst="rect">
            <a:avLst/>
          </a:prstGeom>
          <a:noFill/>
          <a:ln>
            <a:noFill/>
          </a:ln>
        </p:spPr>
        <p:txBody>
          <a:bodyPr anchorCtr="0" anchor="t" bIns="0" lIns="0" spcFirstLastPara="1" rIns="0" wrap="square" tIns="40625">
            <a:spAutoFit/>
          </a:bodyPr>
          <a:lstStyle/>
          <a:p>
            <a:pPr indent="0" lvl="0" marL="12700" marR="0" rtl="0" algn="l">
              <a:lnSpc>
                <a:spcPct val="100000"/>
              </a:lnSpc>
              <a:spcBef>
                <a:spcPts val="0"/>
              </a:spcBef>
              <a:spcAft>
                <a:spcPts val="0"/>
              </a:spcAft>
              <a:buNone/>
            </a:pPr>
            <a:r>
              <a:rPr b="1" lang="en-GB" sz="1800">
                <a:solidFill>
                  <a:srgbClr val="404040"/>
                </a:solidFill>
                <a:latin typeface="Times New Roman"/>
                <a:ea typeface="Times New Roman"/>
                <a:cs typeface="Times New Roman"/>
                <a:sym typeface="Times New Roman"/>
              </a:rPr>
              <a:t>Perspective Projection</a:t>
            </a:r>
            <a:endParaRPr sz="1800">
              <a:solidFill>
                <a:schemeClr val="dk1"/>
              </a:solidFill>
              <a:latin typeface="Times New Roman"/>
              <a:ea typeface="Times New Roman"/>
              <a:cs typeface="Times New Roman"/>
              <a:sym typeface="Times New Roman"/>
            </a:endParaRPr>
          </a:p>
          <a:p>
            <a:pPr indent="-342900" lvl="0" marL="355600" marR="88900" rtl="0" algn="l">
              <a:lnSpc>
                <a:spcPct val="100000"/>
              </a:lnSpc>
              <a:spcBef>
                <a:spcPts val="969"/>
              </a:spcBef>
              <a:spcAft>
                <a:spcPts val="0"/>
              </a:spcAft>
              <a:buClr>
                <a:srgbClr val="4966AC"/>
              </a:buClr>
              <a:buSzPts val="3350"/>
              <a:buFont typeface="Times New Roman"/>
              <a:buChar char="•"/>
            </a:pPr>
            <a:r>
              <a:rPr lang="en-GB" sz="2800">
                <a:solidFill>
                  <a:srgbClr val="404040"/>
                </a:solidFill>
                <a:latin typeface="Times New Roman"/>
                <a:ea typeface="Times New Roman"/>
                <a:cs typeface="Times New Roman"/>
                <a:sym typeface="Times New Roman"/>
              </a:rPr>
              <a:t>Project points to the display plane along converging  paths.</a:t>
            </a:r>
            <a:endParaRPr sz="2800">
              <a:solidFill>
                <a:schemeClr val="dk1"/>
              </a:solidFill>
              <a:latin typeface="Times New Roman"/>
              <a:ea typeface="Times New Roman"/>
              <a:cs typeface="Times New Roman"/>
              <a:sym typeface="Times New Roman"/>
            </a:endParaRPr>
          </a:p>
          <a:p>
            <a:pPr indent="-342900" lvl="0" marL="355600" marR="5080" rtl="0" algn="l">
              <a:lnSpc>
                <a:spcPct val="100000"/>
              </a:lnSpc>
              <a:spcBef>
                <a:spcPts val="994"/>
              </a:spcBef>
              <a:spcAft>
                <a:spcPts val="0"/>
              </a:spcAft>
              <a:buClr>
                <a:srgbClr val="4966AC"/>
              </a:buClr>
              <a:buSzPts val="3350"/>
              <a:buFont typeface="Times New Roman"/>
              <a:buChar char="•"/>
            </a:pPr>
            <a:r>
              <a:rPr lang="en-GB" sz="2800">
                <a:solidFill>
                  <a:srgbClr val="404040"/>
                </a:solidFill>
                <a:latin typeface="Times New Roman"/>
                <a:ea typeface="Times New Roman"/>
                <a:cs typeface="Times New Roman"/>
                <a:sym typeface="Times New Roman"/>
              </a:rPr>
              <a:t>This is the way that our eyes and a camera lens form  images and so the displays are more realistic.</a:t>
            </a:r>
            <a:endParaRPr sz="2800">
              <a:solidFill>
                <a:schemeClr val="dk1"/>
              </a:solidFill>
              <a:latin typeface="Times New Roman"/>
              <a:ea typeface="Times New Roman"/>
              <a:cs typeface="Times New Roman"/>
              <a:sym typeface="Times New Roman"/>
            </a:endParaRPr>
          </a:p>
          <a:p>
            <a:pPr indent="-342900" lvl="0" marL="355600" marR="14604" rtl="0" algn="l">
              <a:lnSpc>
                <a:spcPct val="100000"/>
              </a:lnSpc>
              <a:spcBef>
                <a:spcPts val="1000"/>
              </a:spcBef>
              <a:spcAft>
                <a:spcPts val="0"/>
              </a:spcAft>
              <a:buClr>
                <a:srgbClr val="4966AC"/>
              </a:buClr>
              <a:buSzPts val="3350"/>
              <a:buFont typeface="Times New Roman"/>
              <a:buChar char="•"/>
            </a:pPr>
            <a:r>
              <a:rPr lang="en-GB" sz="2800">
                <a:solidFill>
                  <a:srgbClr val="404040"/>
                </a:solidFill>
                <a:latin typeface="Times New Roman"/>
                <a:ea typeface="Times New Roman"/>
                <a:cs typeface="Times New Roman"/>
                <a:sym typeface="Times New Roman"/>
              </a:rPr>
              <a:t>Parallel lines appear to converge to a distant point in  the background.</a:t>
            </a:r>
            <a:endParaRPr sz="2800">
              <a:solidFill>
                <a:schemeClr val="dk1"/>
              </a:solidFill>
              <a:latin typeface="Times New Roman"/>
              <a:ea typeface="Times New Roman"/>
              <a:cs typeface="Times New Roman"/>
              <a:sym typeface="Times New Roman"/>
            </a:endParaRPr>
          </a:p>
          <a:p>
            <a:pPr indent="-342900" lvl="0" marL="355600" marR="86360" rtl="0" algn="l">
              <a:lnSpc>
                <a:spcPct val="100000"/>
              </a:lnSpc>
              <a:spcBef>
                <a:spcPts val="1010"/>
              </a:spcBef>
              <a:spcAft>
                <a:spcPts val="0"/>
              </a:spcAft>
              <a:buClr>
                <a:srgbClr val="4966AC"/>
              </a:buClr>
              <a:buSzPts val="3350"/>
              <a:buFont typeface="Times New Roman"/>
              <a:buChar char="•"/>
            </a:pPr>
            <a:r>
              <a:rPr lang="en-GB" sz="2800">
                <a:solidFill>
                  <a:srgbClr val="404040"/>
                </a:solidFill>
                <a:latin typeface="Times New Roman"/>
                <a:ea typeface="Times New Roman"/>
                <a:cs typeface="Times New Roman"/>
                <a:sym typeface="Times New Roman"/>
              </a:rPr>
              <a:t>Distant objects appear smaller than objects closer to  the viewing position.</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1"/>
          <p:cNvSpPr txBox="1"/>
          <p:nvPr/>
        </p:nvSpPr>
        <p:spPr>
          <a:xfrm>
            <a:off x="535940" y="406095"/>
            <a:ext cx="137731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GB" sz="1800">
                <a:solidFill>
                  <a:srgbClr val="404040"/>
                </a:solidFill>
                <a:latin typeface="Times New Roman"/>
                <a:ea typeface="Times New Roman"/>
                <a:cs typeface="Times New Roman"/>
                <a:sym typeface="Times New Roman"/>
              </a:rPr>
              <a:t>Depth Cueing</a:t>
            </a:r>
            <a:endParaRPr sz="1800">
              <a:solidFill>
                <a:schemeClr val="dk1"/>
              </a:solidFill>
              <a:latin typeface="Times New Roman"/>
              <a:ea typeface="Times New Roman"/>
              <a:cs typeface="Times New Roman"/>
              <a:sym typeface="Times New Roman"/>
            </a:endParaRPr>
          </a:p>
        </p:txBody>
      </p:sp>
      <p:sp>
        <p:nvSpPr>
          <p:cNvPr id="269" name="Google Shape;269;p21"/>
          <p:cNvSpPr txBox="1"/>
          <p:nvPr>
            <p:ph type="title"/>
          </p:nvPr>
        </p:nvSpPr>
        <p:spPr>
          <a:xfrm>
            <a:off x="535940" y="732789"/>
            <a:ext cx="8239125" cy="53784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GB" sz="3350">
                <a:solidFill>
                  <a:srgbClr val="4966AC"/>
                </a:solidFill>
                <a:latin typeface="Arial"/>
                <a:ea typeface="Arial"/>
                <a:cs typeface="Arial"/>
                <a:sym typeface="Arial"/>
              </a:rPr>
              <a:t>▶</a:t>
            </a:r>
            <a:r>
              <a:rPr lang="en-GB"/>
              <a:t>To easily identify the front and back of display objects.</a:t>
            </a:r>
            <a:endParaRPr sz="3350">
              <a:latin typeface="Arial"/>
              <a:ea typeface="Arial"/>
              <a:cs typeface="Arial"/>
              <a:sym typeface="Arial"/>
            </a:endParaRPr>
          </a:p>
        </p:txBody>
      </p:sp>
      <p:sp>
        <p:nvSpPr>
          <p:cNvPr id="270" name="Google Shape;270;p21"/>
          <p:cNvSpPr txBox="1"/>
          <p:nvPr>
            <p:ph idx="1" type="body"/>
          </p:nvPr>
        </p:nvSpPr>
        <p:spPr>
          <a:xfrm>
            <a:off x="501649" y="1169459"/>
            <a:ext cx="8140700" cy="3715385"/>
          </a:xfrm>
          <a:prstGeom prst="rect">
            <a:avLst/>
          </a:prstGeom>
          <a:noFill/>
          <a:ln>
            <a:noFill/>
          </a:ln>
        </p:spPr>
        <p:txBody>
          <a:bodyPr anchorCtr="0" anchor="t" bIns="0" lIns="0" spcFirstLastPara="1" rIns="0" wrap="square" tIns="214325">
            <a:spAutoFit/>
          </a:bodyPr>
          <a:lstStyle/>
          <a:p>
            <a:pPr indent="-342900" lvl="0" marL="389890" marR="684530" rtl="0" algn="l">
              <a:lnSpc>
                <a:spcPct val="100298"/>
              </a:lnSpc>
              <a:spcBef>
                <a:spcPts val="0"/>
              </a:spcBef>
              <a:spcAft>
                <a:spcPts val="0"/>
              </a:spcAft>
              <a:buNone/>
            </a:pPr>
            <a:r>
              <a:rPr lang="en-GB" sz="3350">
                <a:solidFill>
                  <a:srgbClr val="4966AC"/>
                </a:solidFill>
                <a:latin typeface="Arial"/>
                <a:ea typeface="Arial"/>
                <a:cs typeface="Arial"/>
                <a:sym typeface="Arial"/>
              </a:rPr>
              <a:t>▶</a:t>
            </a:r>
            <a:r>
              <a:rPr lang="en-GB" sz="2800"/>
              <a:t>Depth information can be included using various  methods.</a:t>
            </a:r>
            <a:endParaRPr sz="2800">
              <a:latin typeface="Arial"/>
              <a:ea typeface="Arial"/>
              <a:cs typeface="Arial"/>
              <a:sym typeface="Arial"/>
            </a:endParaRPr>
          </a:p>
          <a:p>
            <a:pPr indent="-342900" lvl="0" marL="389890" marR="43180" rtl="0" algn="l">
              <a:lnSpc>
                <a:spcPct val="100298"/>
              </a:lnSpc>
              <a:spcBef>
                <a:spcPts val="1000"/>
              </a:spcBef>
              <a:spcAft>
                <a:spcPts val="0"/>
              </a:spcAft>
              <a:buNone/>
            </a:pPr>
            <a:r>
              <a:rPr lang="en-GB" sz="3350">
                <a:solidFill>
                  <a:srgbClr val="4966AC"/>
                </a:solidFill>
                <a:latin typeface="Arial"/>
                <a:ea typeface="Arial"/>
                <a:cs typeface="Arial"/>
                <a:sym typeface="Arial"/>
              </a:rPr>
              <a:t>▶</a:t>
            </a:r>
            <a:r>
              <a:rPr lang="en-GB" sz="2800"/>
              <a:t>A simple method to vary the intensity of objects  according to their distance from the viewing position.</a:t>
            </a:r>
            <a:endParaRPr sz="2800">
              <a:latin typeface="Arial"/>
              <a:ea typeface="Arial"/>
              <a:cs typeface="Arial"/>
              <a:sym typeface="Arial"/>
            </a:endParaRPr>
          </a:p>
          <a:p>
            <a:pPr indent="-342900" lvl="0" marL="389890" marR="5080" rtl="0" algn="l">
              <a:lnSpc>
                <a:spcPct val="100298"/>
              </a:lnSpc>
              <a:spcBef>
                <a:spcPts val="994"/>
              </a:spcBef>
              <a:spcAft>
                <a:spcPts val="0"/>
              </a:spcAft>
              <a:buNone/>
            </a:pPr>
            <a:r>
              <a:rPr lang="en-GB" sz="3350">
                <a:solidFill>
                  <a:srgbClr val="4966AC"/>
                </a:solidFill>
                <a:latin typeface="Arial"/>
                <a:ea typeface="Arial"/>
                <a:cs typeface="Arial"/>
                <a:sym typeface="Arial"/>
              </a:rPr>
              <a:t>▶</a:t>
            </a:r>
            <a:r>
              <a:rPr lang="en-GB" sz="2800"/>
              <a:t>Eg: lines closest to the viewing position are displayed  with the higher intensities and lines farther away are  displayed with lower intensities.</a:t>
            </a:r>
            <a:endParaRPr sz="28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2"/>
          <p:cNvSpPr txBox="1"/>
          <p:nvPr>
            <p:ph type="title"/>
          </p:nvPr>
        </p:nvSpPr>
        <p:spPr>
          <a:xfrm>
            <a:off x="535940" y="478281"/>
            <a:ext cx="7923530" cy="1732280"/>
          </a:xfrm>
          <a:prstGeom prst="rect">
            <a:avLst/>
          </a:prstGeom>
          <a:noFill/>
          <a:ln>
            <a:noFill/>
          </a:ln>
        </p:spPr>
        <p:txBody>
          <a:bodyPr anchorCtr="0" anchor="t" bIns="0" lIns="0" spcFirstLastPara="1" rIns="0" wrap="square" tIns="12050">
            <a:spAutoFit/>
          </a:bodyPr>
          <a:lstStyle/>
          <a:p>
            <a:pPr indent="-342900" lvl="0" marL="355600" marR="5080" rtl="0" algn="l">
              <a:lnSpc>
                <a:spcPct val="100000"/>
              </a:lnSpc>
              <a:spcBef>
                <a:spcPts val="0"/>
              </a:spcBef>
              <a:spcAft>
                <a:spcPts val="0"/>
              </a:spcAft>
              <a:buNone/>
            </a:pPr>
            <a:r>
              <a:rPr lang="en-GB" sz="2250">
                <a:solidFill>
                  <a:srgbClr val="4966AC"/>
                </a:solidFill>
                <a:latin typeface="Arial"/>
                <a:ea typeface="Arial"/>
                <a:cs typeface="Arial"/>
                <a:sym typeface="Arial"/>
              </a:rPr>
              <a:t>▶ </a:t>
            </a:r>
            <a:r>
              <a:rPr b="1" lang="en-GB">
                <a:latin typeface="Times New Roman"/>
                <a:ea typeface="Times New Roman"/>
                <a:cs typeface="Times New Roman"/>
                <a:sym typeface="Times New Roman"/>
              </a:rPr>
              <a:t>Application :</a:t>
            </a:r>
            <a:r>
              <a:rPr lang="en-GB"/>
              <a:t>modeling the effect of the atmosphere  on the pixel intensity of objects. More distant objects  appear dimmer to us than nearer objects due to light  scattering by dust particles, smoke etc.</a:t>
            </a:r>
            <a:endParaRPr sz="2250">
              <a:latin typeface="Times New Roman"/>
              <a:ea typeface="Times New Roman"/>
              <a:cs typeface="Times New Roman"/>
              <a:sym typeface="Times New Roman"/>
            </a:endParaRPr>
          </a:p>
        </p:txBody>
      </p:sp>
      <p:pic>
        <p:nvPicPr>
          <p:cNvPr id="276" name="Google Shape;276;p22"/>
          <p:cNvPicPr preferRelativeResize="0"/>
          <p:nvPr/>
        </p:nvPicPr>
        <p:blipFill rotWithShape="1">
          <a:blip r:embed="rId3">
            <a:alphaModFix/>
          </a:blip>
          <a:srcRect b="0" l="0" r="0" t="0"/>
          <a:stretch/>
        </p:blipFill>
        <p:spPr>
          <a:xfrm>
            <a:off x="3048000" y="3352800"/>
            <a:ext cx="4419600" cy="318363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3"/>
          <p:cNvSpPr txBox="1"/>
          <p:nvPr/>
        </p:nvSpPr>
        <p:spPr>
          <a:xfrm>
            <a:off x="535940" y="301996"/>
            <a:ext cx="8027034" cy="2425700"/>
          </a:xfrm>
          <a:prstGeom prst="rect">
            <a:avLst/>
          </a:prstGeom>
          <a:noFill/>
          <a:ln>
            <a:noFill/>
          </a:ln>
        </p:spPr>
        <p:txBody>
          <a:bodyPr anchorCtr="0" anchor="t" bIns="0" lIns="0" spcFirstLastPara="1" rIns="0" wrap="square" tIns="40625">
            <a:spAutoFit/>
          </a:bodyPr>
          <a:lstStyle/>
          <a:p>
            <a:pPr indent="0" lvl="0" marL="12700" marR="0" rtl="0" algn="l">
              <a:lnSpc>
                <a:spcPct val="100000"/>
              </a:lnSpc>
              <a:spcBef>
                <a:spcPts val="0"/>
              </a:spcBef>
              <a:spcAft>
                <a:spcPts val="0"/>
              </a:spcAft>
              <a:buNone/>
            </a:pPr>
            <a:r>
              <a:rPr b="1" lang="en-GB" sz="1800">
                <a:solidFill>
                  <a:srgbClr val="404040"/>
                </a:solidFill>
                <a:latin typeface="Times New Roman"/>
                <a:ea typeface="Times New Roman"/>
                <a:cs typeface="Times New Roman"/>
                <a:sym typeface="Times New Roman"/>
              </a:rPr>
              <a:t>Visible line and surface identification</a:t>
            </a:r>
            <a:endParaRPr sz="1800">
              <a:solidFill>
                <a:schemeClr val="dk1"/>
              </a:solidFill>
              <a:latin typeface="Times New Roman"/>
              <a:ea typeface="Times New Roman"/>
              <a:cs typeface="Times New Roman"/>
              <a:sym typeface="Times New Roman"/>
            </a:endParaRPr>
          </a:p>
          <a:p>
            <a:pPr indent="-342900" lvl="0" marL="355600" marR="5080" rtl="0" algn="l">
              <a:lnSpc>
                <a:spcPct val="100000"/>
              </a:lnSpc>
              <a:spcBef>
                <a:spcPts val="969"/>
              </a:spcBef>
              <a:spcAft>
                <a:spcPts val="0"/>
              </a:spcAft>
              <a:buClr>
                <a:srgbClr val="4966AC"/>
              </a:buClr>
              <a:buSzPts val="3350"/>
              <a:buFont typeface="Times New Roman"/>
              <a:buChar char="•"/>
            </a:pPr>
            <a:r>
              <a:rPr lang="en-GB" sz="2800">
                <a:solidFill>
                  <a:srgbClr val="404040"/>
                </a:solidFill>
                <a:latin typeface="Times New Roman"/>
                <a:ea typeface="Times New Roman"/>
                <a:cs typeface="Times New Roman"/>
                <a:sym typeface="Times New Roman"/>
              </a:rPr>
              <a:t>Highlight the visible lines or display them in different  color</a:t>
            </a:r>
            <a:endParaRPr sz="2800">
              <a:solidFill>
                <a:schemeClr val="dk1"/>
              </a:solidFill>
              <a:latin typeface="Times New Roman"/>
              <a:ea typeface="Times New Roman"/>
              <a:cs typeface="Times New Roman"/>
              <a:sym typeface="Times New Roman"/>
            </a:endParaRPr>
          </a:p>
          <a:p>
            <a:pPr indent="-342900" lvl="0" marL="355600" marR="0" rtl="0" algn="l">
              <a:lnSpc>
                <a:spcPct val="100000"/>
              </a:lnSpc>
              <a:spcBef>
                <a:spcPts val="994"/>
              </a:spcBef>
              <a:spcAft>
                <a:spcPts val="0"/>
              </a:spcAft>
              <a:buClr>
                <a:srgbClr val="4966AC"/>
              </a:buClr>
              <a:buSzPts val="3350"/>
              <a:buFont typeface="Times New Roman"/>
              <a:buChar char="•"/>
            </a:pPr>
            <a:r>
              <a:rPr lang="en-GB" sz="2800">
                <a:solidFill>
                  <a:srgbClr val="404040"/>
                </a:solidFill>
                <a:latin typeface="Times New Roman"/>
                <a:ea typeface="Times New Roman"/>
                <a:cs typeface="Times New Roman"/>
                <a:sym typeface="Times New Roman"/>
              </a:rPr>
              <a:t>Display nonvisible lines as dashed lines</a:t>
            </a:r>
            <a:endParaRPr sz="2800">
              <a:solidFill>
                <a:schemeClr val="dk1"/>
              </a:solidFill>
              <a:latin typeface="Times New Roman"/>
              <a:ea typeface="Times New Roman"/>
              <a:cs typeface="Times New Roman"/>
              <a:sym typeface="Times New Roman"/>
            </a:endParaRPr>
          </a:p>
          <a:p>
            <a:pPr indent="-342900" lvl="0" marL="355600" marR="0" rtl="0" algn="l">
              <a:lnSpc>
                <a:spcPct val="100000"/>
              </a:lnSpc>
              <a:spcBef>
                <a:spcPts val="1000"/>
              </a:spcBef>
              <a:spcAft>
                <a:spcPts val="0"/>
              </a:spcAft>
              <a:buClr>
                <a:srgbClr val="4966AC"/>
              </a:buClr>
              <a:buSzPts val="3350"/>
              <a:buFont typeface="Times New Roman"/>
              <a:buChar char="•"/>
            </a:pPr>
            <a:r>
              <a:rPr lang="en-GB" sz="2800">
                <a:solidFill>
                  <a:srgbClr val="404040"/>
                </a:solidFill>
                <a:latin typeface="Times New Roman"/>
                <a:ea typeface="Times New Roman"/>
                <a:cs typeface="Times New Roman"/>
                <a:sym typeface="Times New Roman"/>
              </a:rPr>
              <a:t>Remove the nonvisible lines</a:t>
            </a:r>
            <a:endParaRPr sz="2800">
              <a:solidFill>
                <a:schemeClr val="dk1"/>
              </a:solidFill>
              <a:latin typeface="Times New Roman"/>
              <a:ea typeface="Times New Roman"/>
              <a:cs typeface="Times New Roman"/>
              <a:sym typeface="Times New Roman"/>
            </a:endParaRPr>
          </a:p>
        </p:txBody>
      </p:sp>
      <p:pic>
        <p:nvPicPr>
          <p:cNvPr id="282" name="Google Shape;282;p23"/>
          <p:cNvPicPr preferRelativeResize="0"/>
          <p:nvPr/>
        </p:nvPicPr>
        <p:blipFill rotWithShape="1">
          <a:blip r:embed="rId3">
            <a:alphaModFix/>
          </a:blip>
          <a:srcRect b="0" l="0" r="0" t="0"/>
          <a:stretch/>
        </p:blipFill>
        <p:spPr>
          <a:xfrm>
            <a:off x="6019800" y="2715767"/>
            <a:ext cx="2362200" cy="1850135"/>
          </a:xfrm>
          <a:prstGeom prst="rect">
            <a:avLst/>
          </a:prstGeom>
          <a:noFill/>
          <a:ln>
            <a:noFill/>
          </a:ln>
        </p:spPr>
      </p:pic>
      <p:grpSp>
        <p:nvGrpSpPr>
          <p:cNvPr id="283" name="Google Shape;283;p23"/>
          <p:cNvGrpSpPr/>
          <p:nvPr/>
        </p:nvGrpSpPr>
        <p:grpSpPr>
          <a:xfrm>
            <a:off x="228600" y="2715767"/>
            <a:ext cx="6858000" cy="4035551"/>
            <a:chOff x="228600" y="2715767"/>
            <a:chExt cx="6858000" cy="4035551"/>
          </a:xfrm>
        </p:grpSpPr>
        <p:pic>
          <p:nvPicPr>
            <p:cNvPr id="284" name="Google Shape;284;p23"/>
            <p:cNvPicPr preferRelativeResize="0"/>
            <p:nvPr/>
          </p:nvPicPr>
          <p:blipFill rotWithShape="1">
            <a:blip r:embed="rId4">
              <a:alphaModFix/>
            </a:blip>
            <a:srcRect b="0" l="0" r="0" t="0"/>
            <a:stretch/>
          </p:blipFill>
          <p:spPr>
            <a:xfrm>
              <a:off x="228600" y="2715767"/>
              <a:ext cx="2438400" cy="1918716"/>
            </a:xfrm>
            <a:prstGeom prst="rect">
              <a:avLst/>
            </a:prstGeom>
            <a:noFill/>
            <a:ln>
              <a:noFill/>
            </a:ln>
          </p:spPr>
        </p:pic>
        <p:pic>
          <p:nvPicPr>
            <p:cNvPr id="285" name="Google Shape;285;p23"/>
            <p:cNvPicPr preferRelativeResize="0"/>
            <p:nvPr/>
          </p:nvPicPr>
          <p:blipFill rotWithShape="1">
            <a:blip r:embed="rId5">
              <a:alphaModFix/>
            </a:blip>
            <a:srcRect b="0" l="0" r="0" t="0"/>
            <a:stretch/>
          </p:blipFill>
          <p:spPr>
            <a:xfrm>
              <a:off x="3200400" y="2819399"/>
              <a:ext cx="2362200" cy="1888236"/>
            </a:xfrm>
            <a:prstGeom prst="rect">
              <a:avLst/>
            </a:prstGeom>
            <a:noFill/>
            <a:ln>
              <a:noFill/>
            </a:ln>
          </p:spPr>
        </p:pic>
        <p:pic>
          <p:nvPicPr>
            <p:cNvPr id="286" name="Google Shape;286;p23"/>
            <p:cNvPicPr preferRelativeResize="0"/>
            <p:nvPr/>
          </p:nvPicPr>
          <p:blipFill rotWithShape="1">
            <a:blip r:embed="rId6">
              <a:alphaModFix/>
            </a:blip>
            <a:srcRect b="0" l="0" r="0" t="0"/>
            <a:stretch/>
          </p:blipFill>
          <p:spPr>
            <a:xfrm>
              <a:off x="2057400" y="4724398"/>
              <a:ext cx="2438400" cy="2026920"/>
            </a:xfrm>
            <a:prstGeom prst="rect">
              <a:avLst/>
            </a:prstGeom>
            <a:noFill/>
            <a:ln>
              <a:noFill/>
            </a:ln>
          </p:spPr>
        </p:pic>
        <p:pic>
          <p:nvPicPr>
            <p:cNvPr id="287" name="Google Shape;287;p23"/>
            <p:cNvPicPr preferRelativeResize="0"/>
            <p:nvPr/>
          </p:nvPicPr>
          <p:blipFill rotWithShape="1">
            <a:blip r:embed="rId7">
              <a:alphaModFix/>
            </a:blip>
            <a:srcRect b="0" l="0" r="0" t="0"/>
            <a:stretch/>
          </p:blipFill>
          <p:spPr>
            <a:xfrm>
              <a:off x="4572000" y="4724400"/>
              <a:ext cx="2514600" cy="1981200"/>
            </a:xfrm>
            <a:prstGeom prst="rect">
              <a:avLst/>
            </a:prstGeom>
            <a:noFill/>
            <a:ln>
              <a:noFill/>
            </a:ln>
          </p:spPr>
        </p:pic>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4"/>
          <p:cNvSpPr txBox="1"/>
          <p:nvPr/>
        </p:nvSpPr>
        <p:spPr>
          <a:xfrm>
            <a:off x="535940" y="226105"/>
            <a:ext cx="8072755" cy="5485765"/>
          </a:xfrm>
          <a:prstGeom prst="rect">
            <a:avLst/>
          </a:prstGeom>
          <a:noFill/>
          <a:ln>
            <a:noFill/>
          </a:ln>
        </p:spPr>
        <p:txBody>
          <a:bodyPr anchorCtr="0" anchor="t" bIns="0" lIns="0" spcFirstLastPara="1" rIns="0" wrap="square" tIns="40625">
            <a:spAutoFit/>
          </a:bodyPr>
          <a:lstStyle/>
          <a:p>
            <a:pPr indent="0" lvl="0" marL="12700" marR="0" rtl="0" algn="l">
              <a:lnSpc>
                <a:spcPct val="100000"/>
              </a:lnSpc>
              <a:spcBef>
                <a:spcPts val="0"/>
              </a:spcBef>
              <a:spcAft>
                <a:spcPts val="0"/>
              </a:spcAft>
              <a:buNone/>
            </a:pPr>
            <a:r>
              <a:rPr b="1" lang="en-GB" sz="1800">
                <a:solidFill>
                  <a:srgbClr val="404040"/>
                </a:solidFill>
                <a:latin typeface="Times New Roman"/>
                <a:ea typeface="Times New Roman"/>
                <a:cs typeface="Times New Roman"/>
                <a:sym typeface="Times New Roman"/>
              </a:rPr>
              <a:t>Surface rendering</a:t>
            </a:r>
            <a:endParaRPr sz="1800">
              <a:solidFill>
                <a:schemeClr val="dk1"/>
              </a:solidFill>
              <a:latin typeface="Times New Roman"/>
              <a:ea typeface="Times New Roman"/>
              <a:cs typeface="Times New Roman"/>
              <a:sym typeface="Times New Roman"/>
            </a:endParaRPr>
          </a:p>
          <a:p>
            <a:pPr indent="-342900" lvl="0" marL="355600" marR="0" rtl="0" algn="just">
              <a:lnSpc>
                <a:spcPct val="100000"/>
              </a:lnSpc>
              <a:spcBef>
                <a:spcPts val="970"/>
              </a:spcBef>
              <a:spcAft>
                <a:spcPts val="0"/>
              </a:spcAft>
              <a:buClr>
                <a:srgbClr val="4966AC"/>
              </a:buClr>
              <a:buSzPts val="3350"/>
              <a:buFont typeface="Times New Roman"/>
              <a:buChar char="•"/>
            </a:pPr>
            <a:r>
              <a:rPr lang="en-GB" sz="2800">
                <a:solidFill>
                  <a:srgbClr val="404040"/>
                </a:solidFill>
                <a:latin typeface="Times New Roman"/>
                <a:ea typeface="Times New Roman"/>
                <a:cs typeface="Times New Roman"/>
                <a:sym typeface="Times New Roman"/>
              </a:rPr>
              <a:t>Set the surface intensity of objects according to</a:t>
            </a:r>
            <a:endParaRPr sz="2800">
              <a:solidFill>
                <a:schemeClr val="dk1"/>
              </a:solidFill>
              <a:latin typeface="Times New Roman"/>
              <a:ea typeface="Times New Roman"/>
              <a:cs typeface="Times New Roman"/>
              <a:sym typeface="Times New Roman"/>
            </a:endParaRPr>
          </a:p>
          <a:p>
            <a:pPr indent="0" lvl="0" marL="469900" marR="0" rtl="0" algn="just">
              <a:lnSpc>
                <a:spcPct val="100000"/>
              </a:lnSpc>
              <a:spcBef>
                <a:spcPts val="560"/>
              </a:spcBef>
              <a:spcAft>
                <a:spcPts val="0"/>
              </a:spcAft>
              <a:buNone/>
            </a:pPr>
            <a:r>
              <a:rPr lang="en-GB" sz="2850">
                <a:solidFill>
                  <a:srgbClr val="4966AC"/>
                </a:solidFill>
                <a:latin typeface="Arial"/>
                <a:ea typeface="Arial"/>
                <a:cs typeface="Arial"/>
                <a:sym typeface="Arial"/>
              </a:rPr>
              <a:t>▶</a:t>
            </a:r>
            <a:r>
              <a:rPr lang="en-GB" sz="2400">
                <a:solidFill>
                  <a:srgbClr val="404040"/>
                </a:solidFill>
                <a:latin typeface="Times New Roman"/>
                <a:ea typeface="Times New Roman"/>
                <a:cs typeface="Times New Roman"/>
                <a:sym typeface="Times New Roman"/>
              </a:rPr>
              <a:t>Lighting conditions in the scene</a:t>
            </a:r>
            <a:endParaRPr sz="2400">
              <a:solidFill>
                <a:schemeClr val="dk1"/>
              </a:solidFill>
              <a:latin typeface="Times New Roman"/>
              <a:ea typeface="Times New Roman"/>
              <a:cs typeface="Times New Roman"/>
              <a:sym typeface="Times New Roman"/>
            </a:endParaRPr>
          </a:p>
          <a:p>
            <a:pPr indent="0" lvl="0" marL="469900" marR="0" rtl="0" algn="just">
              <a:lnSpc>
                <a:spcPct val="100000"/>
              </a:lnSpc>
              <a:spcBef>
                <a:spcPts val="455"/>
              </a:spcBef>
              <a:spcAft>
                <a:spcPts val="0"/>
              </a:spcAft>
              <a:buNone/>
            </a:pPr>
            <a:r>
              <a:rPr lang="en-GB" sz="2850">
                <a:solidFill>
                  <a:srgbClr val="4966AC"/>
                </a:solidFill>
                <a:latin typeface="Arial"/>
                <a:ea typeface="Arial"/>
                <a:cs typeface="Arial"/>
                <a:sym typeface="Arial"/>
              </a:rPr>
              <a:t>▶</a:t>
            </a:r>
            <a:r>
              <a:rPr lang="en-GB" sz="2400">
                <a:solidFill>
                  <a:srgbClr val="404040"/>
                </a:solidFill>
                <a:latin typeface="Times New Roman"/>
                <a:ea typeface="Times New Roman"/>
                <a:cs typeface="Times New Roman"/>
                <a:sym typeface="Times New Roman"/>
              </a:rPr>
              <a:t>Assigned surface characteristics</a:t>
            </a:r>
            <a:endParaRPr sz="2400">
              <a:solidFill>
                <a:schemeClr val="dk1"/>
              </a:solidFill>
              <a:latin typeface="Times New Roman"/>
              <a:ea typeface="Times New Roman"/>
              <a:cs typeface="Times New Roman"/>
              <a:sym typeface="Times New Roman"/>
            </a:endParaRPr>
          </a:p>
          <a:p>
            <a:pPr indent="-342900" lvl="0" marL="355600" marR="5080" rtl="0" algn="just">
              <a:lnSpc>
                <a:spcPct val="100000"/>
              </a:lnSpc>
              <a:spcBef>
                <a:spcPts val="905"/>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Lighting   specifications   include   the   intensity   and  positions of light sources and the general background  illumination required for a scene.</a:t>
            </a:r>
            <a:endParaRPr sz="2800">
              <a:solidFill>
                <a:schemeClr val="dk1"/>
              </a:solidFill>
              <a:latin typeface="Times New Roman"/>
              <a:ea typeface="Times New Roman"/>
              <a:cs typeface="Times New Roman"/>
              <a:sym typeface="Times New Roman"/>
            </a:endParaRPr>
          </a:p>
          <a:p>
            <a:pPr indent="-355600" lvl="0" marL="367665" marR="3977640" rtl="0" algn="just">
              <a:lnSpc>
                <a:spcPct val="129600"/>
              </a:lnSpc>
              <a:spcBef>
                <a:spcPts val="5"/>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Surface properties include  degree of transparency</a:t>
            </a:r>
            <a:endParaRPr sz="2800">
              <a:solidFill>
                <a:schemeClr val="dk1"/>
              </a:solidFill>
              <a:latin typeface="Times New Roman"/>
              <a:ea typeface="Times New Roman"/>
              <a:cs typeface="Times New Roman"/>
              <a:sym typeface="Times New Roman"/>
            </a:endParaRPr>
          </a:p>
          <a:p>
            <a:pPr indent="-88900" lvl="0" marL="367665" marR="4131309" rtl="0" algn="just">
              <a:lnSpc>
                <a:spcPct val="129700"/>
              </a:lnSpc>
              <a:spcBef>
                <a:spcPts val="10"/>
              </a:spcBef>
              <a:spcAft>
                <a:spcPts val="0"/>
              </a:spcAft>
              <a:buNone/>
            </a:pPr>
            <a:r>
              <a:rPr lang="en-GB" sz="2800">
                <a:solidFill>
                  <a:srgbClr val="404040"/>
                </a:solidFill>
                <a:latin typeface="Times New Roman"/>
                <a:ea typeface="Times New Roman"/>
                <a:cs typeface="Times New Roman"/>
                <a:sym typeface="Times New Roman"/>
              </a:rPr>
              <a:t>and how rough or smooth  of the surfaces</a:t>
            </a:r>
            <a:endParaRPr sz="2800">
              <a:solidFill>
                <a:schemeClr val="dk1"/>
              </a:solidFill>
              <a:latin typeface="Times New Roman"/>
              <a:ea typeface="Times New Roman"/>
              <a:cs typeface="Times New Roman"/>
              <a:sym typeface="Times New Roman"/>
            </a:endParaRPr>
          </a:p>
        </p:txBody>
      </p:sp>
      <p:pic>
        <p:nvPicPr>
          <p:cNvPr id="293" name="Google Shape;293;p24"/>
          <p:cNvPicPr preferRelativeResize="0"/>
          <p:nvPr/>
        </p:nvPicPr>
        <p:blipFill rotWithShape="1">
          <a:blip r:embed="rId3">
            <a:alphaModFix/>
          </a:blip>
          <a:srcRect b="0" l="0" r="0" t="0"/>
          <a:stretch/>
        </p:blipFill>
        <p:spPr>
          <a:xfrm>
            <a:off x="5638800" y="3200400"/>
            <a:ext cx="3200400" cy="313334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5"/>
          <p:cNvSpPr txBox="1"/>
          <p:nvPr/>
        </p:nvSpPr>
        <p:spPr>
          <a:xfrm>
            <a:off x="535940" y="329895"/>
            <a:ext cx="2942590"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GB" sz="1800">
                <a:solidFill>
                  <a:srgbClr val="404040"/>
                </a:solidFill>
                <a:latin typeface="Times New Roman"/>
                <a:ea typeface="Times New Roman"/>
                <a:cs typeface="Times New Roman"/>
                <a:sym typeface="Times New Roman"/>
              </a:rPr>
              <a:t>Exploded and Cutaway Views</a:t>
            </a:r>
            <a:endParaRPr sz="1800">
              <a:solidFill>
                <a:schemeClr val="dk1"/>
              </a:solidFill>
              <a:latin typeface="Times New Roman"/>
              <a:ea typeface="Times New Roman"/>
              <a:cs typeface="Times New Roman"/>
              <a:sym typeface="Times New Roman"/>
            </a:endParaRPr>
          </a:p>
        </p:txBody>
      </p:sp>
      <p:sp>
        <p:nvSpPr>
          <p:cNvPr id="299" name="Google Shape;299;p25"/>
          <p:cNvSpPr txBox="1"/>
          <p:nvPr/>
        </p:nvSpPr>
        <p:spPr>
          <a:xfrm>
            <a:off x="535940" y="728217"/>
            <a:ext cx="7059295" cy="878840"/>
          </a:xfrm>
          <a:prstGeom prst="rect">
            <a:avLst/>
          </a:prstGeom>
          <a:noFill/>
          <a:ln>
            <a:noFill/>
          </a:ln>
        </p:spPr>
        <p:txBody>
          <a:bodyPr anchorCtr="0" anchor="t" bIns="0" lIns="0" spcFirstLastPara="1" rIns="0" wrap="square" tIns="12050">
            <a:spAutoFit/>
          </a:bodyPr>
          <a:lstStyle/>
          <a:p>
            <a:pPr indent="-342900" lvl="0" marL="355600" marR="5080" rtl="0" algn="l">
              <a:lnSpc>
                <a:spcPct val="100000"/>
              </a:lnSpc>
              <a:spcBef>
                <a:spcPts val="0"/>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To maintain a hierarchical structures to include  internal details.</a:t>
            </a:r>
            <a:endParaRPr sz="2800">
              <a:solidFill>
                <a:schemeClr val="dk1"/>
              </a:solidFill>
              <a:latin typeface="Times New Roman"/>
              <a:ea typeface="Times New Roman"/>
              <a:cs typeface="Times New Roman"/>
              <a:sym typeface="Times New Roman"/>
            </a:endParaRPr>
          </a:p>
        </p:txBody>
      </p:sp>
      <p:sp>
        <p:nvSpPr>
          <p:cNvPr id="300" name="Google Shape;300;p25"/>
          <p:cNvSpPr txBox="1"/>
          <p:nvPr/>
        </p:nvSpPr>
        <p:spPr>
          <a:xfrm>
            <a:off x="535940" y="1707845"/>
            <a:ext cx="6611620" cy="879475"/>
          </a:xfrm>
          <a:prstGeom prst="rect">
            <a:avLst/>
          </a:prstGeom>
          <a:noFill/>
          <a:ln>
            <a:noFill/>
          </a:ln>
        </p:spPr>
        <p:txBody>
          <a:bodyPr anchorCtr="0" anchor="t" bIns="0" lIns="0" spcFirstLastPara="1" rIns="0" wrap="square" tIns="12050">
            <a:spAutoFit/>
          </a:bodyPr>
          <a:lstStyle/>
          <a:p>
            <a:pPr indent="-342900" lvl="0" marL="355600" marR="5080" rtl="0" algn="l">
              <a:lnSpc>
                <a:spcPct val="100000"/>
              </a:lnSpc>
              <a:spcBef>
                <a:spcPts val="0"/>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These views show the internal structure and  relationships of the object parts</a:t>
            </a:r>
            <a:endParaRPr sz="2800">
              <a:solidFill>
                <a:schemeClr val="dk1"/>
              </a:solidFill>
              <a:latin typeface="Times New Roman"/>
              <a:ea typeface="Times New Roman"/>
              <a:cs typeface="Times New Roman"/>
              <a:sym typeface="Times New Roman"/>
            </a:endParaRPr>
          </a:p>
        </p:txBody>
      </p:sp>
      <p:pic>
        <p:nvPicPr>
          <p:cNvPr id="301" name="Google Shape;301;p25"/>
          <p:cNvPicPr preferRelativeResize="0"/>
          <p:nvPr/>
        </p:nvPicPr>
        <p:blipFill rotWithShape="1">
          <a:blip r:embed="rId3">
            <a:alphaModFix/>
          </a:blip>
          <a:srcRect b="0" l="0" r="0" t="0"/>
          <a:stretch/>
        </p:blipFill>
        <p:spPr>
          <a:xfrm>
            <a:off x="1600200" y="2945891"/>
            <a:ext cx="5562600" cy="391210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8"/>
          <p:cNvSpPr txBox="1"/>
          <p:nvPr>
            <p:ph type="title"/>
          </p:nvPr>
        </p:nvSpPr>
        <p:spPr>
          <a:xfrm>
            <a:off x="535940" y="18999"/>
            <a:ext cx="4148454" cy="57467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GB" sz="3600">
                <a:solidFill>
                  <a:srgbClr val="4966AC"/>
                </a:solidFill>
                <a:latin typeface="Trebuchet MS"/>
                <a:ea typeface="Trebuchet MS"/>
                <a:cs typeface="Trebuchet MS"/>
                <a:sym typeface="Trebuchet MS"/>
              </a:rPr>
              <a:t>3D Transformations</a:t>
            </a:r>
            <a:endParaRPr sz="3600">
              <a:latin typeface="Trebuchet MS"/>
              <a:ea typeface="Trebuchet MS"/>
              <a:cs typeface="Trebuchet MS"/>
              <a:sym typeface="Trebuchet MS"/>
            </a:endParaRPr>
          </a:p>
        </p:txBody>
      </p:sp>
      <p:sp>
        <p:nvSpPr>
          <p:cNvPr id="71" name="Google Shape;71;p8"/>
          <p:cNvSpPr txBox="1"/>
          <p:nvPr/>
        </p:nvSpPr>
        <p:spPr>
          <a:xfrm>
            <a:off x="535940" y="632205"/>
            <a:ext cx="8028305" cy="1615440"/>
          </a:xfrm>
          <a:prstGeom prst="rect">
            <a:avLst/>
          </a:prstGeom>
          <a:noFill/>
          <a:ln>
            <a:noFill/>
          </a:ln>
        </p:spPr>
        <p:txBody>
          <a:bodyPr anchorCtr="0" anchor="t" bIns="0" lIns="0" spcFirstLastPara="1" rIns="0" wrap="square" tIns="12700">
            <a:spAutoFit/>
          </a:bodyPr>
          <a:lstStyle/>
          <a:p>
            <a:pPr indent="-342900" lvl="0" marL="355600" marR="5080" rtl="0" algn="l">
              <a:lnSpc>
                <a:spcPct val="100000"/>
              </a:lnSpc>
              <a:spcBef>
                <a:spcPts val="0"/>
              </a:spcBef>
              <a:spcAft>
                <a:spcPts val="0"/>
              </a:spcAft>
              <a:buNone/>
            </a:pPr>
            <a:r>
              <a:rPr lang="en-GB" sz="1900">
                <a:solidFill>
                  <a:srgbClr val="4966AC"/>
                </a:solidFill>
                <a:latin typeface="Arial"/>
                <a:ea typeface="Arial"/>
                <a:cs typeface="Arial"/>
                <a:sym typeface="Arial"/>
              </a:rPr>
              <a:t>▶	</a:t>
            </a:r>
            <a:r>
              <a:rPr lang="en-GB" sz="2400">
                <a:solidFill>
                  <a:srgbClr val="404040"/>
                </a:solidFill>
                <a:latin typeface="Times New Roman"/>
                <a:ea typeface="Times New Roman"/>
                <a:cs typeface="Times New Roman"/>
                <a:sym typeface="Times New Roman"/>
              </a:rPr>
              <a:t>Geometric transformations and object modeling in 3D are  extended from 2D methods by including considerations for the  </a:t>
            </a:r>
            <a:r>
              <a:rPr i="1" lang="en-GB" sz="2400">
                <a:solidFill>
                  <a:srgbClr val="404040"/>
                </a:solidFill>
                <a:latin typeface="Times New Roman"/>
                <a:ea typeface="Times New Roman"/>
                <a:cs typeface="Times New Roman"/>
                <a:sym typeface="Times New Roman"/>
              </a:rPr>
              <a:t>z </a:t>
            </a:r>
            <a:r>
              <a:rPr lang="en-GB" sz="2400">
                <a:solidFill>
                  <a:srgbClr val="404040"/>
                </a:solidFill>
                <a:latin typeface="Times New Roman"/>
                <a:ea typeface="Times New Roman"/>
                <a:cs typeface="Times New Roman"/>
                <a:sym typeface="Times New Roman"/>
              </a:rPr>
              <a:t>coordinate</a:t>
            </a:r>
            <a:r>
              <a:rPr i="1" lang="en-GB" sz="2400">
                <a:solidFill>
                  <a:srgbClr val="404040"/>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indent="0" lvl="0" marL="12700" marR="0" rtl="0" algn="l">
              <a:lnSpc>
                <a:spcPct val="100000"/>
              </a:lnSpc>
              <a:spcBef>
                <a:spcPts val="994"/>
              </a:spcBef>
              <a:spcAft>
                <a:spcPts val="0"/>
              </a:spcAft>
              <a:buNone/>
            </a:pPr>
            <a:r>
              <a:rPr b="1" lang="en-GB" sz="2400">
                <a:solidFill>
                  <a:srgbClr val="404040"/>
                </a:solidFill>
                <a:latin typeface="Times New Roman"/>
                <a:ea typeface="Times New Roman"/>
                <a:cs typeface="Times New Roman"/>
                <a:sym typeface="Times New Roman"/>
              </a:rPr>
              <a:t>Translation</a:t>
            </a:r>
            <a:endParaRPr sz="2400">
              <a:solidFill>
                <a:schemeClr val="dk1"/>
              </a:solidFill>
              <a:latin typeface="Times New Roman"/>
              <a:ea typeface="Times New Roman"/>
              <a:cs typeface="Times New Roman"/>
              <a:sym typeface="Times New Roman"/>
            </a:endParaRPr>
          </a:p>
        </p:txBody>
      </p:sp>
      <p:sp>
        <p:nvSpPr>
          <p:cNvPr id="72" name="Google Shape;72;p8"/>
          <p:cNvSpPr txBox="1"/>
          <p:nvPr/>
        </p:nvSpPr>
        <p:spPr>
          <a:xfrm>
            <a:off x="535940" y="2350134"/>
            <a:ext cx="716407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GB" sz="1900">
                <a:solidFill>
                  <a:srgbClr val="4966AC"/>
                </a:solidFill>
                <a:latin typeface="Arial"/>
                <a:ea typeface="Arial"/>
                <a:cs typeface="Arial"/>
                <a:sym typeface="Arial"/>
              </a:rPr>
              <a:t>▶	</a:t>
            </a:r>
            <a:r>
              <a:rPr lang="en-GB" sz="2400">
                <a:solidFill>
                  <a:srgbClr val="404040"/>
                </a:solidFill>
                <a:latin typeface="Times New Roman"/>
                <a:ea typeface="Times New Roman"/>
                <a:cs typeface="Times New Roman"/>
                <a:sym typeface="Times New Roman"/>
              </a:rPr>
              <a:t>A point is translated from position P=(x,y, </a:t>
            </a:r>
            <a:r>
              <a:rPr i="1" lang="en-GB" sz="2400">
                <a:solidFill>
                  <a:srgbClr val="404040"/>
                </a:solidFill>
                <a:latin typeface="Times New Roman"/>
                <a:ea typeface="Times New Roman"/>
                <a:cs typeface="Times New Roman"/>
                <a:sym typeface="Times New Roman"/>
              </a:rPr>
              <a:t>z</a:t>
            </a:r>
            <a:r>
              <a:rPr lang="en-GB" sz="2400">
                <a:solidFill>
                  <a:srgbClr val="404040"/>
                </a:solidFill>
                <a:latin typeface="Times New Roman"/>
                <a:ea typeface="Times New Roman"/>
                <a:cs typeface="Times New Roman"/>
                <a:sym typeface="Times New Roman"/>
              </a:rPr>
              <a:t>) to position</a:t>
            </a:r>
            <a:endParaRPr sz="2400">
              <a:solidFill>
                <a:schemeClr val="dk1"/>
              </a:solidFill>
              <a:latin typeface="Times New Roman"/>
              <a:ea typeface="Times New Roman"/>
              <a:cs typeface="Times New Roman"/>
              <a:sym typeface="Times New Roman"/>
            </a:endParaRPr>
          </a:p>
        </p:txBody>
      </p:sp>
      <p:sp>
        <p:nvSpPr>
          <p:cNvPr id="73" name="Google Shape;73;p8"/>
          <p:cNvSpPr txBox="1"/>
          <p:nvPr/>
        </p:nvSpPr>
        <p:spPr>
          <a:xfrm>
            <a:off x="878839" y="2715895"/>
            <a:ext cx="434530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GB" sz="2400">
                <a:solidFill>
                  <a:srgbClr val="404040"/>
                </a:solidFill>
                <a:latin typeface="Times New Roman"/>
                <a:ea typeface="Times New Roman"/>
                <a:cs typeface="Times New Roman"/>
                <a:sym typeface="Times New Roman"/>
              </a:rPr>
              <a:t>P’=(x’,y’, </a:t>
            </a:r>
            <a:r>
              <a:rPr i="1" lang="en-GB" sz="2400">
                <a:solidFill>
                  <a:srgbClr val="404040"/>
                </a:solidFill>
                <a:latin typeface="Times New Roman"/>
                <a:ea typeface="Times New Roman"/>
                <a:cs typeface="Times New Roman"/>
                <a:sym typeface="Times New Roman"/>
              </a:rPr>
              <a:t>z’</a:t>
            </a:r>
            <a:r>
              <a:rPr lang="en-GB" sz="2400">
                <a:solidFill>
                  <a:srgbClr val="404040"/>
                </a:solidFill>
                <a:latin typeface="Times New Roman"/>
                <a:ea typeface="Times New Roman"/>
                <a:cs typeface="Times New Roman"/>
                <a:sym typeface="Times New Roman"/>
              </a:rPr>
              <a:t>) with matrix operation</a:t>
            </a:r>
            <a:endParaRPr sz="2400">
              <a:solidFill>
                <a:schemeClr val="dk1"/>
              </a:solidFill>
              <a:latin typeface="Times New Roman"/>
              <a:ea typeface="Times New Roman"/>
              <a:cs typeface="Times New Roman"/>
              <a:sym typeface="Times New Roman"/>
            </a:endParaRPr>
          </a:p>
        </p:txBody>
      </p:sp>
      <p:sp>
        <p:nvSpPr>
          <p:cNvPr id="74" name="Google Shape;74;p8"/>
          <p:cNvSpPr txBox="1"/>
          <p:nvPr/>
        </p:nvSpPr>
        <p:spPr>
          <a:xfrm>
            <a:off x="3533849" y="4768916"/>
            <a:ext cx="1168400" cy="445770"/>
          </a:xfrm>
          <a:prstGeom prst="rect">
            <a:avLst/>
          </a:prstGeom>
          <a:noFill/>
          <a:ln>
            <a:noFill/>
          </a:ln>
        </p:spPr>
        <p:txBody>
          <a:bodyPr anchorCtr="0" anchor="t" bIns="0" lIns="0" spcFirstLastPara="1" rIns="0" wrap="square" tIns="13325">
            <a:spAutoFit/>
          </a:bodyPr>
          <a:lstStyle/>
          <a:p>
            <a:pPr indent="0" lvl="0" marL="38100" marR="0" rtl="0" algn="l">
              <a:lnSpc>
                <a:spcPct val="100000"/>
              </a:lnSpc>
              <a:spcBef>
                <a:spcPts val="0"/>
              </a:spcBef>
              <a:spcAft>
                <a:spcPts val="0"/>
              </a:spcAft>
              <a:buNone/>
            </a:pPr>
            <a:r>
              <a:rPr baseline="30000" i="1" lang="en-GB" sz="4125">
                <a:solidFill>
                  <a:schemeClr val="dk1"/>
                </a:solidFill>
                <a:latin typeface="Times New Roman"/>
                <a:ea typeface="Times New Roman"/>
                <a:cs typeface="Times New Roman"/>
                <a:sym typeface="Times New Roman"/>
              </a:rPr>
              <a:t>t</a:t>
            </a:r>
            <a:r>
              <a:rPr baseline="-25000" i="1" lang="en-GB" sz="2400">
                <a:solidFill>
                  <a:schemeClr val="dk1"/>
                </a:solidFill>
                <a:latin typeface="Times New Roman"/>
                <a:ea typeface="Times New Roman"/>
                <a:cs typeface="Times New Roman"/>
                <a:sym typeface="Times New Roman"/>
              </a:rPr>
              <a:t>x </a:t>
            </a:r>
            <a:r>
              <a:rPr lang="en-GB" sz="2750">
                <a:solidFill>
                  <a:schemeClr val="dk1"/>
                </a:solidFill>
                <a:latin typeface="Noto Sans Symbols"/>
                <a:ea typeface="Noto Sans Symbols"/>
                <a:cs typeface="Noto Sans Symbols"/>
                <a:sym typeface="Noto Sans Symbols"/>
              </a:rPr>
              <a:t>⎤</a:t>
            </a:r>
            <a:r>
              <a:rPr lang="en-GB" sz="2750">
                <a:solidFill>
                  <a:schemeClr val="dk1"/>
                </a:solidFill>
                <a:latin typeface="Times New Roman"/>
                <a:ea typeface="Times New Roman"/>
                <a:cs typeface="Times New Roman"/>
                <a:sym typeface="Times New Roman"/>
              </a:rPr>
              <a:t>	</a:t>
            </a:r>
            <a:r>
              <a:rPr lang="en-GB" sz="2750">
                <a:solidFill>
                  <a:schemeClr val="dk1"/>
                </a:solidFill>
                <a:latin typeface="Noto Sans Symbols"/>
                <a:ea typeface="Noto Sans Symbols"/>
                <a:cs typeface="Noto Sans Symbols"/>
                <a:sym typeface="Noto Sans Symbols"/>
              </a:rPr>
              <a:t>⎡</a:t>
            </a:r>
            <a:r>
              <a:rPr lang="en-GB" sz="2750">
                <a:solidFill>
                  <a:schemeClr val="dk1"/>
                </a:solidFill>
                <a:latin typeface="Times New Roman"/>
                <a:ea typeface="Times New Roman"/>
                <a:cs typeface="Times New Roman"/>
                <a:sym typeface="Times New Roman"/>
              </a:rPr>
              <a:t> </a:t>
            </a:r>
            <a:r>
              <a:rPr baseline="30000" i="1" lang="en-GB" sz="4125">
                <a:solidFill>
                  <a:schemeClr val="dk1"/>
                </a:solidFill>
                <a:latin typeface="Times New Roman"/>
                <a:ea typeface="Times New Roman"/>
                <a:cs typeface="Times New Roman"/>
                <a:sym typeface="Times New Roman"/>
              </a:rPr>
              <a:t>x </a:t>
            </a:r>
            <a:r>
              <a:rPr lang="en-GB" sz="2750">
                <a:solidFill>
                  <a:schemeClr val="dk1"/>
                </a:solidFill>
                <a:latin typeface="Noto Sans Symbols"/>
                <a:ea typeface="Noto Sans Symbols"/>
                <a:cs typeface="Noto Sans Symbols"/>
                <a:sym typeface="Noto Sans Symbols"/>
              </a:rPr>
              <a:t>⎤</a:t>
            </a:r>
            <a:endParaRPr sz="2750">
              <a:solidFill>
                <a:schemeClr val="dk1"/>
              </a:solidFill>
              <a:latin typeface="Noto Sans Symbols"/>
              <a:ea typeface="Noto Sans Symbols"/>
              <a:cs typeface="Noto Sans Symbols"/>
              <a:sym typeface="Noto Sans Symbols"/>
            </a:endParaRPr>
          </a:p>
        </p:txBody>
      </p:sp>
      <p:sp>
        <p:nvSpPr>
          <p:cNvPr id="75" name="Google Shape;75;p8"/>
          <p:cNvSpPr txBox="1"/>
          <p:nvPr/>
        </p:nvSpPr>
        <p:spPr>
          <a:xfrm>
            <a:off x="934937" y="4768916"/>
            <a:ext cx="654685" cy="445770"/>
          </a:xfrm>
          <a:prstGeom prst="rect">
            <a:avLst/>
          </a:prstGeom>
          <a:noFill/>
          <a:ln>
            <a:noFill/>
          </a:ln>
        </p:spPr>
        <p:txBody>
          <a:bodyPr anchorCtr="0" anchor="t" bIns="0" lIns="0" spcFirstLastPara="1" rIns="0" wrap="square" tIns="13325">
            <a:spAutoFit/>
          </a:bodyPr>
          <a:lstStyle/>
          <a:p>
            <a:pPr indent="0" lvl="0" marL="38100" marR="0" rtl="0" algn="l">
              <a:lnSpc>
                <a:spcPct val="100000"/>
              </a:lnSpc>
              <a:spcBef>
                <a:spcPts val="0"/>
              </a:spcBef>
              <a:spcAft>
                <a:spcPts val="0"/>
              </a:spcAft>
              <a:buNone/>
            </a:pPr>
            <a:r>
              <a:rPr lang="en-GB" sz="2750">
                <a:solidFill>
                  <a:schemeClr val="dk1"/>
                </a:solidFill>
                <a:latin typeface="Noto Sans Symbols"/>
                <a:ea typeface="Noto Sans Symbols"/>
                <a:cs typeface="Noto Sans Symbols"/>
                <a:sym typeface="Noto Sans Symbols"/>
              </a:rPr>
              <a:t>⎡</a:t>
            </a:r>
            <a:r>
              <a:rPr lang="en-GB" sz="2750">
                <a:solidFill>
                  <a:schemeClr val="dk1"/>
                </a:solidFill>
                <a:latin typeface="Times New Roman"/>
                <a:ea typeface="Times New Roman"/>
                <a:cs typeface="Times New Roman"/>
                <a:sym typeface="Times New Roman"/>
              </a:rPr>
              <a:t> </a:t>
            </a:r>
            <a:r>
              <a:rPr baseline="30000" i="1" lang="en-GB" sz="4125">
                <a:solidFill>
                  <a:schemeClr val="dk1"/>
                </a:solidFill>
                <a:latin typeface="Times New Roman"/>
                <a:ea typeface="Times New Roman"/>
                <a:cs typeface="Times New Roman"/>
                <a:sym typeface="Times New Roman"/>
              </a:rPr>
              <a:t>x</a:t>
            </a:r>
            <a:r>
              <a:rPr baseline="30000" lang="en-GB" sz="4125">
                <a:solidFill>
                  <a:schemeClr val="dk1"/>
                </a:solidFill>
                <a:latin typeface="Noto Sans Symbols"/>
                <a:ea typeface="Noto Sans Symbols"/>
                <a:cs typeface="Noto Sans Symbols"/>
                <a:sym typeface="Noto Sans Symbols"/>
              </a:rPr>
              <a:t>′</a:t>
            </a:r>
            <a:r>
              <a:rPr lang="en-GB" sz="2750">
                <a:solidFill>
                  <a:schemeClr val="dk1"/>
                </a:solidFill>
                <a:latin typeface="Noto Sans Symbols"/>
                <a:ea typeface="Noto Sans Symbols"/>
                <a:cs typeface="Noto Sans Symbols"/>
                <a:sym typeface="Noto Sans Symbols"/>
              </a:rPr>
              <a:t>⎤</a:t>
            </a:r>
            <a:endParaRPr sz="2750">
              <a:solidFill>
                <a:schemeClr val="dk1"/>
              </a:solidFill>
              <a:latin typeface="Noto Sans Symbols"/>
              <a:ea typeface="Noto Sans Symbols"/>
              <a:cs typeface="Noto Sans Symbols"/>
              <a:sym typeface="Noto Sans Symbols"/>
            </a:endParaRPr>
          </a:p>
        </p:txBody>
      </p:sp>
      <p:sp>
        <p:nvSpPr>
          <p:cNvPr id="76" name="Google Shape;76;p8"/>
          <p:cNvSpPr txBox="1"/>
          <p:nvPr/>
        </p:nvSpPr>
        <p:spPr>
          <a:xfrm>
            <a:off x="1909907" y="4636718"/>
            <a:ext cx="1348740" cy="2127250"/>
          </a:xfrm>
          <a:prstGeom prst="rect">
            <a:avLst/>
          </a:prstGeom>
          <a:noFill/>
          <a:ln>
            <a:noFill/>
          </a:ln>
        </p:spPr>
        <p:txBody>
          <a:bodyPr anchorCtr="0" anchor="t" bIns="0" lIns="0" spcFirstLastPara="1" rIns="0" wrap="square" tIns="118100">
            <a:spAutoFit/>
          </a:bodyPr>
          <a:lstStyle/>
          <a:p>
            <a:pPr indent="0" lvl="0" marL="0" marR="5080" rtl="0" algn="r">
              <a:lnSpc>
                <a:spcPct val="100000"/>
              </a:lnSpc>
              <a:spcBef>
                <a:spcPts val="0"/>
              </a:spcBef>
              <a:spcAft>
                <a:spcPts val="0"/>
              </a:spcAft>
              <a:buNone/>
            </a:pPr>
            <a:r>
              <a:rPr baseline="-25000" lang="en-GB" sz="4125">
                <a:solidFill>
                  <a:schemeClr val="dk1"/>
                </a:solidFill>
                <a:latin typeface="Noto Sans Symbols"/>
                <a:ea typeface="Noto Sans Symbols"/>
                <a:cs typeface="Noto Sans Symbols"/>
                <a:sym typeface="Noto Sans Symbols"/>
              </a:rPr>
              <a:t>⎡</a:t>
            </a:r>
            <a:r>
              <a:rPr lang="en-GB" sz="2750">
                <a:solidFill>
                  <a:schemeClr val="dk1"/>
                </a:solidFill>
                <a:latin typeface="Times New Roman"/>
                <a:ea typeface="Times New Roman"/>
                <a:cs typeface="Times New Roman"/>
                <a:sym typeface="Times New Roman"/>
              </a:rPr>
              <a:t>1	0	0</a:t>
            </a:r>
            <a:endParaRPr sz="2750">
              <a:solidFill>
                <a:schemeClr val="dk1"/>
              </a:solidFill>
              <a:latin typeface="Times New Roman"/>
              <a:ea typeface="Times New Roman"/>
              <a:cs typeface="Times New Roman"/>
              <a:sym typeface="Times New Roman"/>
            </a:endParaRPr>
          </a:p>
          <a:p>
            <a:pPr indent="0" lvl="0" marL="0" marR="5080" rtl="0" algn="r">
              <a:lnSpc>
                <a:spcPct val="100000"/>
              </a:lnSpc>
              <a:spcBef>
                <a:spcPts val="840"/>
              </a:spcBef>
              <a:spcAft>
                <a:spcPts val="0"/>
              </a:spcAft>
              <a:buNone/>
            </a:pPr>
            <a:r>
              <a:rPr lang="en-GB" sz="2750">
                <a:solidFill>
                  <a:schemeClr val="dk1"/>
                </a:solidFill>
                <a:latin typeface="Times New Roman"/>
                <a:ea typeface="Times New Roman"/>
                <a:cs typeface="Times New Roman"/>
                <a:sym typeface="Times New Roman"/>
              </a:rPr>
              <a:t>1	0</a:t>
            </a:r>
            <a:endParaRPr sz="2750">
              <a:solidFill>
                <a:schemeClr val="dk1"/>
              </a:solidFill>
              <a:latin typeface="Times New Roman"/>
              <a:ea typeface="Times New Roman"/>
              <a:cs typeface="Times New Roman"/>
              <a:sym typeface="Times New Roman"/>
            </a:endParaRPr>
          </a:p>
          <a:p>
            <a:pPr indent="0" lvl="0" marL="0" marR="7620" rtl="0" algn="r">
              <a:lnSpc>
                <a:spcPct val="100000"/>
              </a:lnSpc>
              <a:spcBef>
                <a:spcPts val="840"/>
              </a:spcBef>
              <a:spcAft>
                <a:spcPts val="0"/>
              </a:spcAft>
              <a:buNone/>
            </a:pPr>
            <a:r>
              <a:rPr lang="en-GB" sz="2750">
                <a:solidFill>
                  <a:schemeClr val="dk1"/>
                </a:solidFill>
                <a:latin typeface="Times New Roman"/>
                <a:ea typeface="Times New Roman"/>
                <a:cs typeface="Times New Roman"/>
                <a:sym typeface="Times New Roman"/>
              </a:rPr>
              <a:t>0	1</a:t>
            </a:r>
            <a:endParaRPr sz="2750">
              <a:solidFill>
                <a:schemeClr val="dk1"/>
              </a:solidFill>
              <a:latin typeface="Times New Roman"/>
              <a:ea typeface="Times New Roman"/>
              <a:cs typeface="Times New Roman"/>
              <a:sym typeface="Times New Roman"/>
            </a:endParaRPr>
          </a:p>
          <a:p>
            <a:pPr indent="0" lvl="0" marL="0" marR="5080" rtl="0" algn="r">
              <a:lnSpc>
                <a:spcPct val="100000"/>
              </a:lnSpc>
              <a:spcBef>
                <a:spcPts val="835"/>
              </a:spcBef>
              <a:spcAft>
                <a:spcPts val="0"/>
              </a:spcAft>
              <a:buNone/>
            </a:pPr>
            <a:r>
              <a:rPr lang="en-GB" sz="2750">
                <a:solidFill>
                  <a:schemeClr val="dk1"/>
                </a:solidFill>
                <a:latin typeface="Times New Roman"/>
                <a:ea typeface="Times New Roman"/>
                <a:cs typeface="Times New Roman"/>
                <a:sym typeface="Times New Roman"/>
              </a:rPr>
              <a:t>0	0</a:t>
            </a:r>
            <a:endParaRPr sz="2750">
              <a:solidFill>
                <a:schemeClr val="dk1"/>
              </a:solidFill>
              <a:latin typeface="Times New Roman"/>
              <a:ea typeface="Times New Roman"/>
              <a:cs typeface="Times New Roman"/>
              <a:sym typeface="Times New Roman"/>
            </a:endParaRPr>
          </a:p>
        </p:txBody>
      </p:sp>
      <p:sp>
        <p:nvSpPr>
          <p:cNvPr id="77" name="Google Shape;77;p8"/>
          <p:cNvSpPr txBox="1"/>
          <p:nvPr/>
        </p:nvSpPr>
        <p:spPr>
          <a:xfrm>
            <a:off x="1884507" y="5104739"/>
            <a:ext cx="397510" cy="445770"/>
          </a:xfrm>
          <a:prstGeom prst="rect">
            <a:avLst/>
          </a:prstGeom>
          <a:noFill/>
          <a:ln>
            <a:noFill/>
          </a:ln>
        </p:spPr>
        <p:txBody>
          <a:bodyPr anchorCtr="0" anchor="t" bIns="0" lIns="0" spcFirstLastPara="1" rIns="0" wrap="square" tIns="13325">
            <a:spAutoFit/>
          </a:bodyPr>
          <a:lstStyle/>
          <a:p>
            <a:pPr indent="0" lvl="0" marL="38100" marR="0" rtl="0" algn="l">
              <a:lnSpc>
                <a:spcPct val="100000"/>
              </a:lnSpc>
              <a:spcBef>
                <a:spcPts val="0"/>
              </a:spcBef>
              <a:spcAft>
                <a:spcPts val="0"/>
              </a:spcAft>
              <a:buNone/>
            </a:pPr>
            <a:r>
              <a:rPr lang="en-GB" sz="2750">
                <a:solidFill>
                  <a:schemeClr val="dk1"/>
                </a:solidFill>
                <a:latin typeface="Noto Sans Symbols"/>
                <a:ea typeface="Noto Sans Symbols"/>
                <a:cs typeface="Noto Sans Symbols"/>
                <a:sym typeface="Noto Sans Symbols"/>
              </a:rPr>
              <a:t>⎢</a:t>
            </a:r>
            <a:r>
              <a:rPr baseline="-25000" lang="en-GB" sz="4125">
                <a:solidFill>
                  <a:schemeClr val="dk1"/>
                </a:solidFill>
                <a:latin typeface="Times New Roman"/>
                <a:ea typeface="Times New Roman"/>
                <a:cs typeface="Times New Roman"/>
                <a:sym typeface="Times New Roman"/>
              </a:rPr>
              <a:t>0</a:t>
            </a:r>
            <a:endParaRPr baseline="-25000" sz="4125">
              <a:solidFill>
                <a:schemeClr val="dk1"/>
              </a:solidFill>
              <a:latin typeface="Times New Roman"/>
              <a:ea typeface="Times New Roman"/>
              <a:cs typeface="Times New Roman"/>
              <a:sym typeface="Times New Roman"/>
            </a:endParaRPr>
          </a:p>
        </p:txBody>
      </p:sp>
      <p:sp>
        <p:nvSpPr>
          <p:cNvPr id="78" name="Google Shape;78;p8"/>
          <p:cNvSpPr txBox="1"/>
          <p:nvPr/>
        </p:nvSpPr>
        <p:spPr>
          <a:xfrm>
            <a:off x="934937" y="5104739"/>
            <a:ext cx="654685" cy="445770"/>
          </a:xfrm>
          <a:prstGeom prst="rect">
            <a:avLst/>
          </a:prstGeom>
          <a:noFill/>
          <a:ln>
            <a:noFill/>
          </a:ln>
        </p:spPr>
        <p:txBody>
          <a:bodyPr anchorCtr="0" anchor="t" bIns="0" lIns="0" spcFirstLastPara="1" rIns="0" wrap="square" tIns="13325">
            <a:spAutoFit/>
          </a:bodyPr>
          <a:lstStyle/>
          <a:p>
            <a:pPr indent="0" lvl="0" marL="38100" marR="0" rtl="0" algn="l">
              <a:lnSpc>
                <a:spcPct val="100000"/>
              </a:lnSpc>
              <a:spcBef>
                <a:spcPts val="0"/>
              </a:spcBef>
              <a:spcAft>
                <a:spcPts val="0"/>
              </a:spcAft>
              <a:buNone/>
            </a:pPr>
            <a:r>
              <a:rPr lang="en-GB" sz="2750">
                <a:solidFill>
                  <a:schemeClr val="dk1"/>
                </a:solidFill>
                <a:latin typeface="Noto Sans Symbols"/>
                <a:ea typeface="Noto Sans Symbols"/>
                <a:cs typeface="Noto Sans Symbols"/>
                <a:sym typeface="Noto Sans Symbols"/>
              </a:rPr>
              <a:t>⎢</a:t>
            </a:r>
            <a:r>
              <a:rPr lang="en-GB" sz="2750">
                <a:solidFill>
                  <a:schemeClr val="dk1"/>
                </a:solidFill>
                <a:latin typeface="Times New Roman"/>
                <a:ea typeface="Times New Roman"/>
                <a:cs typeface="Times New Roman"/>
                <a:sym typeface="Times New Roman"/>
              </a:rPr>
              <a:t> </a:t>
            </a:r>
            <a:r>
              <a:rPr baseline="-25000" i="1" lang="en-GB" sz="4125">
                <a:solidFill>
                  <a:schemeClr val="dk1"/>
                </a:solidFill>
                <a:latin typeface="Times New Roman"/>
                <a:ea typeface="Times New Roman"/>
                <a:cs typeface="Times New Roman"/>
                <a:sym typeface="Times New Roman"/>
              </a:rPr>
              <a:t>y</a:t>
            </a:r>
            <a:r>
              <a:rPr baseline="-25000" lang="en-GB" sz="4125">
                <a:solidFill>
                  <a:schemeClr val="dk1"/>
                </a:solidFill>
                <a:latin typeface="Noto Sans Symbols"/>
                <a:ea typeface="Noto Sans Symbols"/>
                <a:cs typeface="Noto Sans Symbols"/>
                <a:sym typeface="Noto Sans Symbols"/>
              </a:rPr>
              <a:t>′</a:t>
            </a:r>
            <a:r>
              <a:rPr lang="en-GB" sz="2750">
                <a:solidFill>
                  <a:schemeClr val="dk1"/>
                </a:solidFill>
                <a:latin typeface="Noto Sans Symbols"/>
                <a:ea typeface="Noto Sans Symbols"/>
                <a:cs typeface="Noto Sans Symbols"/>
                <a:sym typeface="Noto Sans Symbols"/>
              </a:rPr>
              <a:t>⎥</a:t>
            </a:r>
            <a:endParaRPr sz="2750">
              <a:solidFill>
                <a:schemeClr val="dk1"/>
              </a:solidFill>
              <a:latin typeface="Noto Sans Symbols"/>
              <a:ea typeface="Noto Sans Symbols"/>
              <a:cs typeface="Noto Sans Symbols"/>
              <a:sym typeface="Noto Sans Symbols"/>
            </a:endParaRPr>
          </a:p>
        </p:txBody>
      </p:sp>
      <p:sp>
        <p:nvSpPr>
          <p:cNvPr id="79" name="Google Shape;79;p8"/>
          <p:cNvSpPr txBox="1"/>
          <p:nvPr/>
        </p:nvSpPr>
        <p:spPr>
          <a:xfrm>
            <a:off x="3527655" y="5104739"/>
            <a:ext cx="1174750" cy="445770"/>
          </a:xfrm>
          <a:prstGeom prst="rect">
            <a:avLst/>
          </a:prstGeom>
          <a:noFill/>
          <a:ln>
            <a:noFill/>
          </a:ln>
        </p:spPr>
        <p:txBody>
          <a:bodyPr anchorCtr="0" anchor="t" bIns="0" lIns="0" spcFirstLastPara="1" rIns="0" wrap="square" tIns="13325">
            <a:spAutoFit/>
          </a:bodyPr>
          <a:lstStyle/>
          <a:p>
            <a:pPr indent="0" lvl="0" marL="38100" marR="0" rtl="0" algn="l">
              <a:lnSpc>
                <a:spcPct val="100000"/>
              </a:lnSpc>
              <a:spcBef>
                <a:spcPts val="0"/>
              </a:spcBef>
              <a:spcAft>
                <a:spcPts val="0"/>
              </a:spcAft>
              <a:buNone/>
            </a:pPr>
            <a:r>
              <a:rPr baseline="-25000" i="1" lang="en-GB" sz="4125">
                <a:solidFill>
                  <a:schemeClr val="dk1"/>
                </a:solidFill>
                <a:latin typeface="Times New Roman"/>
                <a:ea typeface="Times New Roman"/>
                <a:cs typeface="Times New Roman"/>
                <a:sym typeface="Times New Roman"/>
              </a:rPr>
              <a:t>t	</a:t>
            </a:r>
            <a:r>
              <a:rPr lang="en-GB" sz="2750">
                <a:solidFill>
                  <a:schemeClr val="dk1"/>
                </a:solidFill>
                <a:latin typeface="Noto Sans Symbols"/>
                <a:ea typeface="Noto Sans Symbols"/>
                <a:cs typeface="Noto Sans Symbols"/>
                <a:sym typeface="Noto Sans Symbols"/>
              </a:rPr>
              <a:t>⎥</a:t>
            </a:r>
            <a:r>
              <a:rPr lang="en-GB" sz="2750">
                <a:solidFill>
                  <a:schemeClr val="dk1"/>
                </a:solidFill>
                <a:latin typeface="Times New Roman"/>
                <a:ea typeface="Times New Roman"/>
                <a:cs typeface="Times New Roman"/>
                <a:sym typeface="Times New Roman"/>
              </a:rPr>
              <a:t>	</a:t>
            </a:r>
            <a:r>
              <a:rPr lang="en-GB" sz="2750">
                <a:solidFill>
                  <a:schemeClr val="dk1"/>
                </a:solidFill>
                <a:latin typeface="Noto Sans Symbols"/>
                <a:ea typeface="Noto Sans Symbols"/>
                <a:cs typeface="Noto Sans Symbols"/>
                <a:sym typeface="Noto Sans Symbols"/>
              </a:rPr>
              <a:t>⎢</a:t>
            </a:r>
            <a:r>
              <a:rPr lang="en-GB" sz="2750">
                <a:solidFill>
                  <a:schemeClr val="dk1"/>
                </a:solidFill>
                <a:latin typeface="Times New Roman"/>
                <a:ea typeface="Times New Roman"/>
                <a:cs typeface="Times New Roman"/>
                <a:sym typeface="Times New Roman"/>
              </a:rPr>
              <a:t> </a:t>
            </a:r>
            <a:r>
              <a:rPr baseline="-25000" i="1" lang="en-GB" sz="4125">
                <a:solidFill>
                  <a:schemeClr val="dk1"/>
                </a:solidFill>
                <a:latin typeface="Times New Roman"/>
                <a:ea typeface="Times New Roman"/>
                <a:cs typeface="Times New Roman"/>
                <a:sym typeface="Times New Roman"/>
              </a:rPr>
              <a:t>y</a:t>
            </a:r>
            <a:r>
              <a:rPr lang="en-GB" sz="2750">
                <a:solidFill>
                  <a:schemeClr val="dk1"/>
                </a:solidFill>
                <a:latin typeface="Noto Sans Symbols"/>
                <a:ea typeface="Noto Sans Symbols"/>
                <a:cs typeface="Noto Sans Symbols"/>
                <a:sym typeface="Noto Sans Symbols"/>
              </a:rPr>
              <a:t>⎥</a:t>
            </a:r>
            <a:endParaRPr sz="2750">
              <a:solidFill>
                <a:schemeClr val="dk1"/>
              </a:solidFill>
              <a:latin typeface="Noto Sans Symbols"/>
              <a:ea typeface="Noto Sans Symbols"/>
              <a:cs typeface="Noto Sans Symbols"/>
              <a:sym typeface="Noto Sans Symbols"/>
            </a:endParaRPr>
          </a:p>
        </p:txBody>
      </p:sp>
      <p:sp>
        <p:nvSpPr>
          <p:cNvPr id="80" name="Google Shape;80;p8"/>
          <p:cNvSpPr txBox="1"/>
          <p:nvPr/>
        </p:nvSpPr>
        <p:spPr>
          <a:xfrm>
            <a:off x="3650862" y="5440562"/>
            <a:ext cx="1051560" cy="445770"/>
          </a:xfrm>
          <a:prstGeom prst="rect">
            <a:avLst/>
          </a:prstGeom>
          <a:noFill/>
          <a:ln>
            <a:noFill/>
          </a:ln>
        </p:spPr>
        <p:txBody>
          <a:bodyPr anchorCtr="0" anchor="t" bIns="0" lIns="0" spcFirstLastPara="1" rIns="0" wrap="square" tIns="13325">
            <a:spAutoFit/>
          </a:bodyPr>
          <a:lstStyle/>
          <a:p>
            <a:pPr indent="0" lvl="0" marL="38100" marR="0" rtl="0" algn="l">
              <a:lnSpc>
                <a:spcPct val="100000"/>
              </a:lnSpc>
              <a:spcBef>
                <a:spcPts val="0"/>
              </a:spcBef>
              <a:spcAft>
                <a:spcPts val="0"/>
              </a:spcAft>
              <a:buNone/>
            </a:pPr>
            <a:r>
              <a:rPr baseline="30000" i="1" lang="en-GB" sz="2400">
                <a:solidFill>
                  <a:schemeClr val="dk1"/>
                </a:solidFill>
                <a:latin typeface="Times New Roman"/>
                <a:ea typeface="Times New Roman"/>
                <a:cs typeface="Times New Roman"/>
                <a:sym typeface="Times New Roman"/>
              </a:rPr>
              <a:t>y </a:t>
            </a:r>
            <a:r>
              <a:rPr lang="en-GB" sz="2750">
                <a:solidFill>
                  <a:schemeClr val="dk1"/>
                </a:solidFill>
                <a:latin typeface="Noto Sans Symbols"/>
                <a:ea typeface="Noto Sans Symbols"/>
                <a:cs typeface="Noto Sans Symbols"/>
                <a:sym typeface="Noto Sans Symbols"/>
              </a:rPr>
              <a:t>⎥</a:t>
            </a:r>
            <a:r>
              <a:rPr lang="en-GB" sz="2750">
                <a:solidFill>
                  <a:schemeClr val="dk1"/>
                </a:solidFill>
                <a:latin typeface="Times New Roman"/>
                <a:ea typeface="Times New Roman"/>
                <a:cs typeface="Times New Roman"/>
                <a:sym typeface="Times New Roman"/>
              </a:rPr>
              <a:t> </a:t>
            </a:r>
            <a:r>
              <a:rPr baseline="-25000" lang="en-GB" sz="4125">
                <a:solidFill>
                  <a:schemeClr val="dk1"/>
                </a:solidFill>
                <a:latin typeface="Noto Sans Symbols"/>
                <a:ea typeface="Noto Sans Symbols"/>
                <a:cs typeface="Noto Sans Symbols"/>
                <a:sym typeface="Noto Sans Symbols"/>
              </a:rPr>
              <a:t>⋅</a:t>
            </a:r>
            <a:r>
              <a:rPr baseline="-25000" lang="en-GB" sz="4125">
                <a:solidFill>
                  <a:schemeClr val="dk1"/>
                </a:solidFill>
                <a:latin typeface="Times New Roman"/>
                <a:ea typeface="Times New Roman"/>
                <a:cs typeface="Times New Roman"/>
                <a:sym typeface="Times New Roman"/>
              </a:rPr>
              <a:t> </a:t>
            </a:r>
            <a:r>
              <a:rPr lang="en-GB" sz="2750">
                <a:solidFill>
                  <a:schemeClr val="dk1"/>
                </a:solidFill>
                <a:latin typeface="Noto Sans Symbols"/>
                <a:ea typeface="Noto Sans Symbols"/>
                <a:cs typeface="Noto Sans Symbols"/>
                <a:sym typeface="Noto Sans Symbols"/>
              </a:rPr>
              <a:t>⎢</a:t>
            </a:r>
            <a:r>
              <a:rPr lang="en-GB" sz="2750">
                <a:solidFill>
                  <a:schemeClr val="dk1"/>
                </a:solidFill>
                <a:latin typeface="Times New Roman"/>
                <a:ea typeface="Times New Roman"/>
                <a:cs typeface="Times New Roman"/>
                <a:sym typeface="Times New Roman"/>
              </a:rPr>
              <a:t>	</a:t>
            </a:r>
            <a:r>
              <a:rPr lang="en-GB" sz="2750">
                <a:solidFill>
                  <a:schemeClr val="dk1"/>
                </a:solidFill>
                <a:latin typeface="Noto Sans Symbols"/>
                <a:ea typeface="Noto Sans Symbols"/>
                <a:cs typeface="Noto Sans Symbols"/>
                <a:sym typeface="Noto Sans Symbols"/>
              </a:rPr>
              <a:t>⎥</a:t>
            </a:r>
            <a:endParaRPr sz="2750">
              <a:solidFill>
                <a:schemeClr val="dk1"/>
              </a:solidFill>
              <a:latin typeface="Noto Sans Symbols"/>
              <a:ea typeface="Noto Sans Symbols"/>
              <a:cs typeface="Noto Sans Symbols"/>
              <a:sym typeface="Noto Sans Symbols"/>
            </a:endParaRPr>
          </a:p>
        </p:txBody>
      </p:sp>
      <p:sp>
        <p:nvSpPr>
          <p:cNvPr id="81" name="Google Shape;81;p8"/>
          <p:cNvSpPr txBox="1"/>
          <p:nvPr/>
        </p:nvSpPr>
        <p:spPr>
          <a:xfrm>
            <a:off x="3537492" y="5776385"/>
            <a:ext cx="1165225" cy="445770"/>
          </a:xfrm>
          <a:prstGeom prst="rect">
            <a:avLst/>
          </a:prstGeom>
          <a:noFill/>
          <a:ln>
            <a:noFill/>
          </a:ln>
        </p:spPr>
        <p:txBody>
          <a:bodyPr anchorCtr="0" anchor="t" bIns="0" lIns="0" spcFirstLastPara="1" rIns="0" wrap="square" tIns="13325">
            <a:spAutoFit/>
          </a:bodyPr>
          <a:lstStyle/>
          <a:p>
            <a:pPr indent="0" lvl="0" marL="38100" marR="0" rtl="0" algn="l">
              <a:lnSpc>
                <a:spcPct val="100000"/>
              </a:lnSpc>
              <a:spcBef>
                <a:spcPts val="0"/>
              </a:spcBef>
              <a:spcAft>
                <a:spcPts val="0"/>
              </a:spcAft>
              <a:buNone/>
            </a:pPr>
            <a:r>
              <a:rPr baseline="-25000" i="1" lang="en-GB" sz="4125">
                <a:solidFill>
                  <a:schemeClr val="dk1"/>
                </a:solidFill>
                <a:latin typeface="Times New Roman"/>
                <a:ea typeface="Times New Roman"/>
                <a:cs typeface="Times New Roman"/>
                <a:sym typeface="Times New Roman"/>
              </a:rPr>
              <a:t>t</a:t>
            </a:r>
            <a:r>
              <a:rPr baseline="-25000" i="1" lang="en-GB" sz="2400">
                <a:solidFill>
                  <a:schemeClr val="dk1"/>
                </a:solidFill>
                <a:latin typeface="Times New Roman"/>
                <a:ea typeface="Times New Roman"/>
                <a:cs typeface="Times New Roman"/>
                <a:sym typeface="Times New Roman"/>
              </a:rPr>
              <a:t>z </a:t>
            </a:r>
            <a:r>
              <a:rPr lang="en-GB" sz="2750">
                <a:solidFill>
                  <a:schemeClr val="dk1"/>
                </a:solidFill>
                <a:latin typeface="Noto Sans Symbols"/>
                <a:ea typeface="Noto Sans Symbols"/>
                <a:cs typeface="Noto Sans Symbols"/>
                <a:sym typeface="Noto Sans Symbols"/>
              </a:rPr>
              <a:t>⎥</a:t>
            </a:r>
            <a:r>
              <a:rPr lang="en-GB" sz="2750">
                <a:solidFill>
                  <a:schemeClr val="dk1"/>
                </a:solidFill>
                <a:latin typeface="Times New Roman"/>
                <a:ea typeface="Times New Roman"/>
                <a:cs typeface="Times New Roman"/>
                <a:sym typeface="Times New Roman"/>
              </a:rPr>
              <a:t>	</a:t>
            </a:r>
            <a:r>
              <a:rPr lang="en-GB" sz="2750">
                <a:solidFill>
                  <a:schemeClr val="dk1"/>
                </a:solidFill>
                <a:latin typeface="Noto Sans Symbols"/>
                <a:ea typeface="Noto Sans Symbols"/>
                <a:cs typeface="Noto Sans Symbols"/>
                <a:sym typeface="Noto Sans Symbols"/>
              </a:rPr>
              <a:t>⎢</a:t>
            </a:r>
            <a:r>
              <a:rPr lang="en-GB" sz="2750">
                <a:solidFill>
                  <a:schemeClr val="dk1"/>
                </a:solidFill>
                <a:latin typeface="Times New Roman"/>
                <a:ea typeface="Times New Roman"/>
                <a:cs typeface="Times New Roman"/>
                <a:sym typeface="Times New Roman"/>
              </a:rPr>
              <a:t> </a:t>
            </a:r>
            <a:r>
              <a:rPr baseline="-25000" i="1" lang="en-GB" sz="4125">
                <a:solidFill>
                  <a:schemeClr val="dk1"/>
                </a:solidFill>
                <a:latin typeface="Times New Roman"/>
                <a:ea typeface="Times New Roman"/>
                <a:cs typeface="Times New Roman"/>
                <a:sym typeface="Times New Roman"/>
              </a:rPr>
              <a:t>z </a:t>
            </a:r>
            <a:r>
              <a:rPr lang="en-GB" sz="2750">
                <a:solidFill>
                  <a:schemeClr val="dk1"/>
                </a:solidFill>
                <a:latin typeface="Noto Sans Symbols"/>
                <a:ea typeface="Noto Sans Symbols"/>
                <a:cs typeface="Noto Sans Symbols"/>
                <a:sym typeface="Noto Sans Symbols"/>
              </a:rPr>
              <a:t>⎥</a:t>
            </a:r>
            <a:endParaRPr sz="2750">
              <a:solidFill>
                <a:schemeClr val="dk1"/>
              </a:solidFill>
              <a:latin typeface="Noto Sans Symbols"/>
              <a:ea typeface="Noto Sans Symbols"/>
              <a:cs typeface="Noto Sans Symbols"/>
              <a:sym typeface="Noto Sans Symbols"/>
            </a:endParaRPr>
          </a:p>
        </p:txBody>
      </p:sp>
      <p:sp>
        <p:nvSpPr>
          <p:cNvPr id="82" name="Google Shape;82;p8"/>
          <p:cNvSpPr txBox="1"/>
          <p:nvPr/>
        </p:nvSpPr>
        <p:spPr>
          <a:xfrm>
            <a:off x="3569653" y="6112209"/>
            <a:ext cx="1132840" cy="445770"/>
          </a:xfrm>
          <a:prstGeom prst="rect">
            <a:avLst/>
          </a:prstGeom>
          <a:noFill/>
          <a:ln>
            <a:noFill/>
          </a:ln>
        </p:spPr>
        <p:txBody>
          <a:bodyPr anchorCtr="0" anchor="t" bIns="0" lIns="0" spcFirstLastPara="1" rIns="0" wrap="square" tIns="13325">
            <a:spAutoFit/>
          </a:bodyPr>
          <a:lstStyle/>
          <a:p>
            <a:pPr indent="0" lvl="0" marL="38100" marR="0" rtl="0" algn="l">
              <a:lnSpc>
                <a:spcPct val="100000"/>
              </a:lnSpc>
              <a:spcBef>
                <a:spcPts val="0"/>
              </a:spcBef>
              <a:spcAft>
                <a:spcPts val="0"/>
              </a:spcAft>
              <a:buNone/>
            </a:pPr>
            <a:r>
              <a:rPr baseline="-25000" lang="en-GB" sz="4125">
                <a:solidFill>
                  <a:schemeClr val="dk1"/>
                </a:solidFill>
                <a:latin typeface="Times New Roman"/>
                <a:ea typeface="Times New Roman"/>
                <a:cs typeface="Times New Roman"/>
                <a:sym typeface="Times New Roman"/>
              </a:rPr>
              <a:t>1 </a:t>
            </a:r>
            <a:r>
              <a:rPr lang="en-GB" sz="2750">
                <a:solidFill>
                  <a:schemeClr val="dk1"/>
                </a:solidFill>
                <a:latin typeface="Noto Sans Symbols"/>
                <a:ea typeface="Noto Sans Symbols"/>
                <a:cs typeface="Noto Sans Symbols"/>
                <a:sym typeface="Noto Sans Symbols"/>
              </a:rPr>
              <a:t>⎥</a:t>
            </a:r>
            <a:r>
              <a:rPr lang="en-GB" sz="2750">
                <a:solidFill>
                  <a:schemeClr val="dk1"/>
                </a:solidFill>
                <a:latin typeface="Times New Roman"/>
                <a:ea typeface="Times New Roman"/>
                <a:cs typeface="Times New Roman"/>
                <a:sym typeface="Times New Roman"/>
              </a:rPr>
              <a:t>	</a:t>
            </a:r>
            <a:r>
              <a:rPr lang="en-GB" sz="2750">
                <a:solidFill>
                  <a:schemeClr val="dk1"/>
                </a:solidFill>
                <a:latin typeface="Noto Sans Symbols"/>
                <a:ea typeface="Noto Sans Symbols"/>
                <a:cs typeface="Noto Sans Symbols"/>
                <a:sym typeface="Noto Sans Symbols"/>
              </a:rPr>
              <a:t>⎢</a:t>
            </a:r>
            <a:r>
              <a:rPr baseline="-25000" lang="en-GB" sz="4125">
                <a:solidFill>
                  <a:schemeClr val="dk1"/>
                </a:solidFill>
                <a:latin typeface="Times New Roman"/>
                <a:ea typeface="Times New Roman"/>
                <a:cs typeface="Times New Roman"/>
                <a:sym typeface="Times New Roman"/>
              </a:rPr>
              <a:t>1</a:t>
            </a:r>
            <a:r>
              <a:rPr lang="en-GB" sz="2750">
                <a:solidFill>
                  <a:schemeClr val="dk1"/>
                </a:solidFill>
                <a:latin typeface="Noto Sans Symbols"/>
                <a:ea typeface="Noto Sans Symbols"/>
                <a:cs typeface="Noto Sans Symbols"/>
                <a:sym typeface="Noto Sans Symbols"/>
              </a:rPr>
              <a:t>⎥</a:t>
            </a:r>
            <a:endParaRPr sz="2750">
              <a:solidFill>
                <a:schemeClr val="dk1"/>
              </a:solidFill>
              <a:latin typeface="Noto Sans Symbols"/>
              <a:ea typeface="Noto Sans Symbols"/>
              <a:cs typeface="Noto Sans Symbols"/>
              <a:sym typeface="Noto Sans Symbols"/>
            </a:endParaRPr>
          </a:p>
        </p:txBody>
      </p:sp>
      <p:sp>
        <p:nvSpPr>
          <p:cNvPr id="83" name="Google Shape;83;p8"/>
          <p:cNvSpPr txBox="1"/>
          <p:nvPr/>
        </p:nvSpPr>
        <p:spPr>
          <a:xfrm>
            <a:off x="934937" y="5440562"/>
            <a:ext cx="1160780" cy="445770"/>
          </a:xfrm>
          <a:prstGeom prst="rect">
            <a:avLst/>
          </a:prstGeom>
          <a:noFill/>
          <a:ln>
            <a:noFill/>
          </a:ln>
        </p:spPr>
        <p:txBody>
          <a:bodyPr anchorCtr="0" anchor="t" bIns="0" lIns="0" spcFirstLastPara="1" rIns="0" wrap="square" tIns="13325">
            <a:spAutoFit/>
          </a:bodyPr>
          <a:lstStyle/>
          <a:p>
            <a:pPr indent="0" lvl="0" marL="38100" marR="0" rtl="0" algn="l">
              <a:lnSpc>
                <a:spcPct val="100000"/>
              </a:lnSpc>
              <a:spcBef>
                <a:spcPts val="0"/>
              </a:spcBef>
              <a:spcAft>
                <a:spcPts val="0"/>
              </a:spcAft>
              <a:buNone/>
            </a:pPr>
            <a:r>
              <a:rPr lang="en-GB" sz="2750">
                <a:solidFill>
                  <a:schemeClr val="dk1"/>
                </a:solidFill>
                <a:latin typeface="Noto Sans Symbols"/>
                <a:ea typeface="Noto Sans Symbols"/>
                <a:cs typeface="Noto Sans Symbols"/>
                <a:sym typeface="Noto Sans Symbols"/>
              </a:rPr>
              <a:t>⎢</a:t>
            </a:r>
            <a:r>
              <a:rPr lang="en-GB" sz="2750">
                <a:solidFill>
                  <a:schemeClr val="dk1"/>
                </a:solidFill>
                <a:latin typeface="Times New Roman"/>
                <a:ea typeface="Times New Roman"/>
                <a:cs typeface="Times New Roman"/>
                <a:sym typeface="Times New Roman"/>
              </a:rPr>
              <a:t>	</a:t>
            </a:r>
            <a:r>
              <a:rPr lang="en-GB" sz="2750">
                <a:solidFill>
                  <a:schemeClr val="dk1"/>
                </a:solidFill>
                <a:latin typeface="Noto Sans Symbols"/>
                <a:ea typeface="Noto Sans Symbols"/>
                <a:cs typeface="Noto Sans Symbols"/>
                <a:sym typeface="Noto Sans Symbols"/>
              </a:rPr>
              <a:t>⎥</a:t>
            </a:r>
            <a:r>
              <a:rPr lang="en-GB" sz="2750">
                <a:solidFill>
                  <a:schemeClr val="dk1"/>
                </a:solidFill>
                <a:latin typeface="Times New Roman"/>
                <a:ea typeface="Times New Roman"/>
                <a:cs typeface="Times New Roman"/>
                <a:sym typeface="Times New Roman"/>
              </a:rPr>
              <a:t> </a:t>
            </a:r>
            <a:r>
              <a:rPr baseline="-25000" lang="en-GB" sz="4125">
                <a:solidFill>
                  <a:schemeClr val="dk1"/>
                </a:solidFill>
                <a:latin typeface="Noto Sans Symbols"/>
                <a:ea typeface="Noto Sans Symbols"/>
                <a:cs typeface="Noto Sans Symbols"/>
                <a:sym typeface="Noto Sans Symbols"/>
              </a:rPr>
              <a:t>=</a:t>
            </a:r>
            <a:r>
              <a:rPr baseline="-25000" lang="en-GB" sz="4125">
                <a:solidFill>
                  <a:schemeClr val="dk1"/>
                </a:solidFill>
                <a:latin typeface="Times New Roman"/>
                <a:ea typeface="Times New Roman"/>
                <a:cs typeface="Times New Roman"/>
                <a:sym typeface="Times New Roman"/>
              </a:rPr>
              <a:t> </a:t>
            </a:r>
            <a:r>
              <a:rPr lang="en-GB" sz="2750">
                <a:solidFill>
                  <a:schemeClr val="dk1"/>
                </a:solidFill>
                <a:latin typeface="Noto Sans Symbols"/>
                <a:ea typeface="Noto Sans Symbols"/>
                <a:cs typeface="Noto Sans Symbols"/>
                <a:sym typeface="Noto Sans Symbols"/>
              </a:rPr>
              <a:t>⎢</a:t>
            </a:r>
            <a:endParaRPr sz="2750">
              <a:solidFill>
                <a:schemeClr val="dk1"/>
              </a:solidFill>
              <a:latin typeface="Noto Sans Symbols"/>
              <a:ea typeface="Noto Sans Symbols"/>
              <a:cs typeface="Noto Sans Symbols"/>
              <a:sym typeface="Noto Sans Symbols"/>
            </a:endParaRPr>
          </a:p>
        </p:txBody>
      </p:sp>
      <p:sp>
        <p:nvSpPr>
          <p:cNvPr id="84" name="Google Shape;84;p8"/>
          <p:cNvSpPr txBox="1"/>
          <p:nvPr/>
        </p:nvSpPr>
        <p:spPr>
          <a:xfrm>
            <a:off x="960337" y="5776385"/>
            <a:ext cx="603885" cy="44577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GB" sz="2750">
                <a:solidFill>
                  <a:schemeClr val="dk1"/>
                </a:solidFill>
                <a:latin typeface="Noto Sans Symbols"/>
                <a:ea typeface="Noto Sans Symbols"/>
                <a:cs typeface="Noto Sans Symbols"/>
                <a:sym typeface="Noto Sans Symbols"/>
              </a:rPr>
              <a:t>⎢</a:t>
            </a:r>
            <a:r>
              <a:rPr lang="en-GB" sz="2750">
                <a:solidFill>
                  <a:schemeClr val="dk1"/>
                </a:solidFill>
                <a:latin typeface="Times New Roman"/>
                <a:ea typeface="Times New Roman"/>
                <a:cs typeface="Times New Roman"/>
                <a:sym typeface="Times New Roman"/>
              </a:rPr>
              <a:t> </a:t>
            </a:r>
            <a:r>
              <a:rPr baseline="-25000" i="1" lang="en-GB" sz="4125">
                <a:solidFill>
                  <a:schemeClr val="dk1"/>
                </a:solidFill>
                <a:latin typeface="Times New Roman"/>
                <a:ea typeface="Times New Roman"/>
                <a:cs typeface="Times New Roman"/>
                <a:sym typeface="Times New Roman"/>
              </a:rPr>
              <a:t>z</a:t>
            </a:r>
            <a:r>
              <a:rPr baseline="30000" lang="en-GB" sz="4125">
                <a:solidFill>
                  <a:schemeClr val="dk1"/>
                </a:solidFill>
                <a:latin typeface="Noto Sans Symbols"/>
                <a:ea typeface="Noto Sans Symbols"/>
                <a:cs typeface="Noto Sans Symbols"/>
                <a:sym typeface="Noto Sans Symbols"/>
              </a:rPr>
              <a:t>′</a:t>
            </a:r>
            <a:r>
              <a:rPr lang="en-GB" sz="2750">
                <a:solidFill>
                  <a:schemeClr val="dk1"/>
                </a:solidFill>
                <a:latin typeface="Noto Sans Symbols"/>
                <a:ea typeface="Noto Sans Symbols"/>
                <a:cs typeface="Noto Sans Symbols"/>
                <a:sym typeface="Noto Sans Symbols"/>
              </a:rPr>
              <a:t>⎥</a:t>
            </a:r>
            <a:endParaRPr sz="2750">
              <a:solidFill>
                <a:schemeClr val="dk1"/>
              </a:solidFill>
              <a:latin typeface="Noto Sans Symbols"/>
              <a:ea typeface="Noto Sans Symbols"/>
              <a:cs typeface="Noto Sans Symbols"/>
              <a:sym typeface="Noto Sans Symbols"/>
            </a:endParaRPr>
          </a:p>
        </p:txBody>
      </p:sp>
      <p:sp>
        <p:nvSpPr>
          <p:cNvPr id="85" name="Google Shape;85;p8"/>
          <p:cNvSpPr txBox="1"/>
          <p:nvPr/>
        </p:nvSpPr>
        <p:spPr>
          <a:xfrm>
            <a:off x="1909907" y="5776385"/>
            <a:ext cx="346710" cy="44577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GB" sz="2750">
                <a:solidFill>
                  <a:schemeClr val="dk1"/>
                </a:solidFill>
                <a:latin typeface="Noto Sans Symbols"/>
                <a:ea typeface="Noto Sans Symbols"/>
                <a:cs typeface="Noto Sans Symbols"/>
                <a:sym typeface="Noto Sans Symbols"/>
              </a:rPr>
              <a:t>⎢</a:t>
            </a:r>
            <a:r>
              <a:rPr baseline="-25000" lang="en-GB" sz="4125">
                <a:solidFill>
                  <a:schemeClr val="dk1"/>
                </a:solidFill>
                <a:latin typeface="Times New Roman"/>
                <a:ea typeface="Times New Roman"/>
                <a:cs typeface="Times New Roman"/>
                <a:sym typeface="Times New Roman"/>
              </a:rPr>
              <a:t>0</a:t>
            </a:r>
            <a:endParaRPr baseline="-25000" sz="4125">
              <a:solidFill>
                <a:schemeClr val="dk1"/>
              </a:solidFill>
              <a:latin typeface="Times New Roman"/>
              <a:ea typeface="Times New Roman"/>
              <a:cs typeface="Times New Roman"/>
              <a:sym typeface="Times New Roman"/>
            </a:endParaRPr>
          </a:p>
        </p:txBody>
      </p:sp>
      <p:sp>
        <p:nvSpPr>
          <p:cNvPr id="86" name="Google Shape;86;p8"/>
          <p:cNvSpPr txBox="1"/>
          <p:nvPr/>
        </p:nvSpPr>
        <p:spPr>
          <a:xfrm>
            <a:off x="934937" y="6112209"/>
            <a:ext cx="654685" cy="445770"/>
          </a:xfrm>
          <a:prstGeom prst="rect">
            <a:avLst/>
          </a:prstGeom>
          <a:noFill/>
          <a:ln>
            <a:noFill/>
          </a:ln>
        </p:spPr>
        <p:txBody>
          <a:bodyPr anchorCtr="0" anchor="t" bIns="0" lIns="0" spcFirstLastPara="1" rIns="0" wrap="square" tIns="13325">
            <a:spAutoFit/>
          </a:bodyPr>
          <a:lstStyle/>
          <a:p>
            <a:pPr indent="0" lvl="0" marL="38100" marR="0" rtl="0" algn="l">
              <a:lnSpc>
                <a:spcPct val="100000"/>
              </a:lnSpc>
              <a:spcBef>
                <a:spcPts val="0"/>
              </a:spcBef>
              <a:spcAft>
                <a:spcPts val="0"/>
              </a:spcAft>
              <a:buNone/>
            </a:pPr>
            <a:r>
              <a:rPr lang="en-GB" sz="2750">
                <a:solidFill>
                  <a:schemeClr val="dk1"/>
                </a:solidFill>
                <a:latin typeface="Noto Sans Symbols"/>
                <a:ea typeface="Noto Sans Symbols"/>
                <a:cs typeface="Noto Sans Symbols"/>
                <a:sym typeface="Noto Sans Symbols"/>
              </a:rPr>
              <a:t>⎢</a:t>
            </a:r>
            <a:r>
              <a:rPr lang="en-GB" sz="2750">
                <a:solidFill>
                  <a:schemeClr val="dk1"/>
                </a:solidFill>
                <a:latin typeface="Times New Roman"/>
                <a:ea typeface="Times New Roman"/>
                <a:cs typeface="Times New Roman"/>
                <a:sym typeface="Times New Roman"/>
              </a:rPr>
              <a:t> </a:t>
            </a:r>
            <a:r>
              <a:rPr baseline="-25000" lang="en-GB" sz="4125">
                <a:solidFill>
                  <a:schemeClr val="dk1"/>
                </a:solidFill>
                <a:latin typeface="Times New Roman"/>
                <a:ea typeface="Times New Roman"/>
                <a:cs typeface="Times New Roman"/>
                <a:sym typeface="Times New Roman"/>
              </a:rPr>
              <a:t>1 </a:t>
            </a:r>
            <a:r>
              <a:rPr lang="en-GB" sz="2750">
                <a:solidFill>
                  <a:schemeClr val="dk1"/>
                </a:solidFill>
                <a:latin typeface="Noto Sans Symbols"/>
                <a:ea typeface="Noto Sans Symbols"/>
                <a:cs typeface="Noto Sans Symbols"/>
                <a:sym typeface="Noto Sans Symbols"/>
              </a:rPr>
              <a:t>⎥</a:t>
            </a:r>
            <a:endParaRPr sz="2750">
              <a:solidFill>
                <a:schemeClr val="dk1"/>
              </a:solidFill>
              <a:latin typeface="Noto Sans Symbols"/>
              <a:ea typeface="Noto Sans Symbols"/>
              <a:cs typeface="Noto Sans Symbols"/>
              <a:sym typeface="Noto Sans Symbols"/>
            </a:endParaRPr>
          </a:p>
        </p:txBody>
      </p:sp>
      <p:sp>
        <p:nvSpPr>
          <p:cNvPr id="87" name="Google Shape;87;p8"/>
          <p:cNvSpPr txBox="1"/>
          <p:nvPr/>
        </p:nvSpPr>
        <p:spPr>
          <a:xfrm>
            <a:off x="1884507" y="6112209"/>
            <a:ext cx="397510" cy="445770"/>
          </a:xfrm>
          <a:prstGeom prst="rect">
            <a:avLst/>
          </a:prstGeom>
          <a:noFill/>
          <a:ln>
            <a:noFill/>
          </a:ln>
        </p:spPr>
        <p:txBody>
          <a:bodyPr anchorCtr="0" anchor="t" bIns="0" lIns="0" spcFirstLastPara="1" rIns="0" wrap="square" tIns="13325">
            <a:spAutoFit/>
          </a:bodyPr>
          <a:lstStyle/>
          <a:p>
            <a:pPr indent="0" lvl="0" marL="38100" marR="0" rtl="0" algn="l">
              <a:lnSpc>
                <a:spcPct val="100000"/>
              </a:lnSpc>
              <a:spcBef>
                <a:spcPts val="0"/>
              </a:spcBef>
              <a:spcAft>
                <a:spcPts val="0"/>
              </a:spcAft>
              <a:buNone/>
            </a:pPr>
            <a:r>
              <a:rPr lang="en-GB" sz="2750">
                <a:solidFill>
                  <a:schemeClr val="dk1"/>
                </a:solidFill>
                <a:latin typeface="Noto Sans Symbols"/>
                <a:ea typeface="Noto Sans Symbols"/>
                <a:cs typeface="Noto Sans Symbols"/>
                <a:sym typeface="Noto Sans Symbols"/>
              </a:rPr>
              <a:t>⎢</a:t>
            </a:r>
            <a:r>
              <a:rPr baseline="-25000" lang="en-GB" sz="4125">
                <a:solidFill>
                  <a:schemeClr val="dk1"/>
                </a:solidFill>
                <a:latin typeface="Times New Roman"/>
                <a:ea typeface="Times New Roman"/>
                <a:cs typeface="Times New Roman"/>
                <a:sym typeface="Times New Roman"/>
              </a:rPr>
              <a:t>0</a:t>
            </a:r>
            <a:endParaRPr baseline="-25000" sz="4125">
              <a:solidFill>
                <a:schemeClr val="dk1"/>
              </a:solidFill>
              <a:latin typeface="Times New Roman"/>
              <a:ea typeface="Times New Roman"/>
              <a:cs typeface="Times New Roman"/>
              <a:sym typeface="Times New Roman"/>
            </a:endParaRPr>
          </a:p>
        </p:txBody>
      </p:sp>
      <p:sp>
        <p:nvSpPr>
          <p:cNvPr id="88" name="Google Shape;88;p8"/>
          <p:cNvSpPr txBox="1"/>
          <p:nvPr/>
        </p:nvSpPr>
        <p:spPr>
          <a:xfrm>
            <a:off x="960337" y="6400160"/>
            <a:ext cx="1109980" cy="44577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GB" sz="2750">
                <a:solidFill>
                  <a:schemeClr val="dk1"/>
                </a:solidFill>
                <a:latin typeface="Noto Sans Symbols"/>
                <a:ea typeface="Noto Sans Symbols"/>
                <a:cs typeface="Noto Sans Symbols"/>
                <a:sym typeface="Noto Sans Symbols"/>
              </a:rPr>
              <a:t>⎣</a:t>
            </a:r>
            <a:r>
              <a:rPr lang="en-GB" sz="2750">
                <a:solidFill>
                  <a:schemeClr val="dk1"/>
                </a:solidFill>
                <a:latin typeface="Times New Roman"/>
                <a:ea typeface="Times New Roman"/>
                <a:cs typeface="Times New Roman"/>
                <a:sym typeface="Times New Roman"/>
              </a:rPr>
              <a:t>	</a:t>
            </a:r>
            <a:r>
              <a:rPr lang="en-GB" sz="2750">
                <a:solidFill>
                  <a:schemeClr val="dk1"/>
                </a:solidFill>
                <a:latin typeface="Noto Sans Symbols"/>
                <a:ea typeface="Noto Sans Symbols"/>
                <a:cs typeface="Noto Sans Symbols"/>
                <a:sym typeface="Noto Sans Symbols"/>
              </a:rPr>
              <a:t>⎦</a:t>
            </a:r>
            <a:r>
              <a:rPr lang="en-GB" sz="2750">
                <a:solidFill>
                  <a:schemeClr val="dk1"/>
                </a:solidFill>
                <a:latin typeface="Times New Roman"/>
                <a:ea typeface="Times New Roman"/>
                <a:cs typeface="Times New Roman"/>
                <a:sym typeface="Times New Roman"/>
              </a:rPr>
              <a:t>	</a:t>
            </a:r>
            <a:r>
              <a:rPr lang="en-GB" sz="2750">
                <a:solidFill>
                  <a:schemeClr val="dk1"/>
                </a:solidFill>
                <a:latin typeface="Noto Sans Symbols"/>
                <a:ea typeface="Noto Sans Symbols"/>
                <a:cs typeface="Noto Sans Symbols"/>
                <a:sym typeface="Noto Sans Symbols"/>
              </a:rPr>
              <a:t>⎣</a:t>
            </a:r>
            <a:endParaRPr sz="2750">
              <a:solidFill>
                <a:schemeClr val="dk1"/>
              </a:solidFill>
              <a:latin typeface="Noto Sans Symbols"/>
              <a:ea typeface="Noto Sans Symbols"/>
              <a:cs typeface="Noto Sans Symbols"/>
              <a:sym typeface="Noto Sans Symbols"/>
            </a:endParaRPr>
          </a:p>
        </p:txBody>
      </p:sp>
      <p:sp>
        <p:nvSpPr>
          <p:cNvPr id="89" name="Google Shape;89;p8"/>
          <p:cNvSpPr txBox="1"/>
          <p:nvPr/>
        </p:nvSpPr>
        <p:spPr>
          <a:xfrm>
            <a:off x="3825867" y="6400160"/>
            <a:ext cx="850900" cy="44577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GB" sz="2750">
                <a:solidFill>
                  <a:schemeClr val="dk1"/>
                </a:solidFill>
                <a:latin typeface="Noto Sans Symbols"/>
                <a:ea typeface="Noto Sans Symbols"/>
                <a:cs typeface="Noto Sans Symbols"/>
                <a:sym typeface="Noto Sans Symbols"/>
              </a:rPr>
              <a:t>⎦</a:t>
            </a:r>
            <a:r>
              <a:rPr lang="en-GB" sz="2750">
                <a:solidFill>
                  <a:schemeClr val="dk1"/>
                </a:solidFill>
                <a:latin typeface="Times New Roman"/>
                <a:ea typeface="Times New Roman"/>
                <a:cs typeface="Times New Roman"/>
                <a:sym typeface="Times New Roman"/>
              </a:rPr>
              <a:t>	</a:t>
            </a:r>
            <a:r>
              <a:rPr lang="en-GB" sz="2750">
                <a:solidFill>
                  <a:schemeClr val="dk1"/>
                </a:solidFill>
                <a:latin typeface="Noto Sans Symbols"/>
                <a:ea typeface="Noto Sans Symbols"/>
                <a:cs typeface="Noto Sans Symbols"/>
                <a:sym typeface="Noto Sans Symbols"/>
              </a:rPr>
              <a:t>⎣</a:t>
            </a:r>
            <a:r>
              <a:rPr lang="en-GB" sz="2750">
                <a:solidFill>
                  <a:schemeClr val="dk1"/>
                </a:solidFill>
                <a:latin typeface="Times New Roman"/>
                <a:ea typeface="Times New Roman"/>
                <a:cs typeface="Times New Roman"/>
                <a:sym typeface="Times New Roman"/>
              </a:rPr>
              <a:t>	</a:t>
            </a:r>
            <a:r>
              <a:rPr lang="en-GB" sz="2750">
                <a:solidFill>
                  <a:schemeClr val="dk1"/>
                </a:solidFill>
                <a:latin typeface="Noto Sans Symbols"/>
                <a:ea typeface="Noto Sans Symbols"/>
                <a:cs typeface="Noto Sans Symbols"/>
                <a:sym typeface="Noto Sans Symbols"/>
              </a:rPr>
              <a:t>⎦</a:t>
            </a:r>
            <a:endParaRPr sz="2750">
              <a:solidFill>
                <a:schemeClr val="dk1"/>
              </a:solidFill>
              <a:latin typeface="Noto Sans Symbols"/>
              <a:ea typeface="Noto Sans Symbols"/>
              <a:cs typeface="Noto Sans Symbols"/>
              <a:sym typeface="Noto Sans Symbols"/>
            </a:endParaRPr>
          </a:p>
        </p:txBody>
      </p:sp>
      <p:sp>
        <p:nvSpPr>
          <p:cNvPr id="90" name="Google Shape;90;p8"/>
          <p:cNvSpPr txBox="1"/>
          <p:nvPr/>
        </p:nvSpPr>
        <p:spPr>
          <a:xfrm>
            <a:off x="1851326" y="2949334"/>
            <a:ext cx="1233170" cy="1662430"/>
          </a:xfrm>
          <a:prstGeom prst="rect">
            <a:avLst/>
          </a:prstGeom>
          <a:noFill/>
          <a:ln>
            <a:noFill/>
          </a:ln>
        </p:spPr>
        <p:txBody>
          <a:bodyPr anchorCtr="0" anchor="t" bIns="0" lIns="0" spcFirstLastPara="1" rIns="0" wrap="square" tIns="12050">
            <a:spAutoFit/>
          </a:bodyPr>
          <a:lstStyle/>
          <a:p>
            <a:pPr indent="0" lvl="0" marL="38100" marR="0" rtl="0" algn="l">
              <a:lnSpc>
                <a:spcPct val="100000"/>
              </a:lnSpc>
              <a:spcBef>
                <a:spcPts val="0"/>
              </a:spcBef>
              <a:spcAft>
                <a:spcPts val="0"/>
              </a:spcAft>
              <a:buNone/>
            </a:pPr>
            <a:r>
              <a:rPr i="1" lang="en-GB" sz="2400">
                <a:solidFill>
                  <a:schemeClr val="dk1"/>
                </a:solidFill>
                <a:latin typeface="Times New Roman"/>
                <a:ea typeface="Times New Roman"/>
                <a:cs typeface="Times New Roman"/>
                <a:sym typeface="Times New Roman"/>
              </a:rPr>
              <a:t>x</a:t>
            </a:r>
            <a:r>
              <a:rPr baseline="30000" lang="en-GB" sz="3600">
                <a:solidFill>
                  <a:schemeClr val="dk1"/>
                </a:solidFill>
                <a:latin typeface="Noto Sans Symbols"/>
                <a:ea typeface="Noto Sans Symbols"/>
                <a:cs typeface="Noto Sans Symbols"/>
                <a:sym typeface="Noto Sans Symbols"/>
              </a:rPr>
              <a:t>′</a:t>
            </a:r>
            <a:r>
              <a:rPr baseline="30000" lang="en-GB" sz="3600">
                <a:solidFill>
                  <a:schemeClr val="dk1"/>
                </a:solidFill>
                <a:latin typeface="Times New Roman"/>
                <a:ea typeface="Times New Roman"/>
                <a:cs typeface="Times New Roman"/>
                <a:sym typeface="Times New Roman"/>
              </a:rPr>
              <a:t> </a:t>
            </a:r>
            <a:r>
              <a:rPr lang="en-GB" sz="2400">
                <a:solidFill>
                  <a:schemeClr val="dk1"/>
                </a:solidFill>
                <a:latin typeface="Noto Sans Symbols"/>
                <a:ea typeface="Noto Sans Symbols"/>
                <a:cs typeface="Noto Sans Symbols"/>
                <a:sym typeface="Noto Sans Symbols"/>
              </a:rPr>
              <a:t>=</a:t>
            </a:r>
            <a:r>
              <a:rPr lang="en-GB" sz="2400">
                <a:solidFill>
                  <a:schemeClr val="dk1"/>
                </a:solidFill>
                <a:latin typeface="Times New Roman"/>
                <a:ea typeface="Times New Roman"/>
                <a:cs typeface="Times New Roman"/>
                <a:sym typeface="Times New Roman"/>
              </a:rPr>
              <a:t> </a:t>
            </a:r>
            <a:r>
              <a:rPr i="1" lang="en-GB" sz="2400">
                <a:solidFill>
                  <a:schemeClr val="dk1"/>
                </a:solidFill>
                <a:latin typeface="Times New Roman"/>
                <a:ea typeface="Times New Roman"/>
                <a:cs typeface="Times New Roman"/>
                <a:sym typeface="Times New Roman"/>
              </a:rPr>
              <a:t>x </a:t>
            </a:r>
            <a:r>
              <a:rPr lang="en-GB" sz="2400">
                <a:solidFill>
                  <a:schemeClr val="dk1"/>
                </a:solidFill>
                <a:latin typeface="Noto Sans Symbols"/>
                <a:ea typeface="Noto Sans Symbols"/>
                <a:cs typeface="Noto Sans Symbols"/>
                <a:sym typeface="Noto Sans Symbols"/>
              </a:rPr>
              <a:t>+</a:t>
            </a:r>
            <a:r>
              <a:rPr lang="en-GB" sz="2400">
                <a:solidFill>
                  <a:schemeClr val="dk1"/>
                </a:solidFill>
                <a:latin typeface="Times New Roman"/>
                <a:ea typeface="Times New Roman"/>
                <a:cs typeface="Times New Roman"/>
                <a:sym typeface="Times New Roman"/>
              </a:rPr>
              <a:t> </a:t>
            </a:r>
            <a:r>
              <a:rPr i="1" lang="en-GB" sz="2400">
                <a:solidFill>
                  <a:schemeClr val="dk1"/>
                </a:solidFill>
                <a:latin typeface="Times New Roman"/>
                <a:ea typeface="Times New Roman"/>
                <a:cs typeface="Times New Roman"/>
                <a:sym typeface="Times New Roman"/>
              </a:rPr>
              <a:t>t</a:t>
            </a:r>
            <a:r>
              <a:rPr baseline="-25000" i="1" lang="en-GB" sz="2025">
                <a:solidFill>
                  <a:schemeClr val="dk1"/>
                </a:solidFill>
                <a:latin typeface="Times New Roman"/>
                <a:ea typeface="Times New Roman"/>
                <a:cs typeface="Times New Roman"/>
                <a:sym typeface="Times New Roman"/>
              </a:rPr>
              <a:t>x</a:t>
            </a:r>
            <a:endParaRPr baseline="-25000" sz="2025">
              <a:solidFill>
                <a:schemeClr val="dk1"/>
              </a:solidFill>
              <a:latin typeface="Times New Roman"/>
              <a:ea typeface="Times New Roman"/>
              <a:cs typeface="Times New Roman"/>
              <a:sym typeface="Times New Roman"/>
            </a:endParaRPr>
          </a:p>
          <a:p>
            <a:pPr indent="0" lvl="0" marL="51435" marR="0" rtl="0" algn="l">
              <a:lnSpc>
                <a:spcPct val="100000"/>
              </a:lnSpc>
              <a:spcBef>
                <a:spcPts val="1985"/>
              </a:spcBef>
              <a:spcAft>
                <a:spcPts val="0"/>
              </a:spcAft>
              <a:buNone/>
            </a:pPr>
            <a:r>
              <a:rPr i="1" lang="en-GB" sz="2400">
                <a:solidFill>
                  <a:schemeClr val="dk1"/>
                </a:solidFill>
                <a:latin typeface="Times New Roman"/>
                <a:ea typeface="Times New Roman"/>
                <a:cs typeface="Times New Roman"/>
                <a:sym typeface="Times New Roman"/>
              </a:rPr>
              <a:t>y</a:t>
            </a:r>
            <a:r>
              <a:rPr baseline="30000" lang="en-GB" sz="3600">
                <a:solidFill>
                  <a:schemeClr val="dk1"/>
                </a:solidFill>
                <a:latin typeface="Noto Sans Symbols"/>
                <a:ea typeface="Noto Sans Symbols"/>
                <a:cs typeface="Noto Sans Symbols"/>
                <a:sym typeface="Noto Sans Symbols"/>
              </a:rPr>
              <a:t>′</a:t>
            </a:r>
            <a:r>
              <a:rPr baseline="30000" lang="en-GB" sz="3600">
                <a:solidFill>
                  <a:schemeClr val="dk1"/>
                </a:solidFill>
                <a:latin typeface="Times New Roman"/>
                <a:ea typeface="Times New Roman"/>
                <a:cs typeface="Times New Roman"/>
                <a:sym typeface="Times New Roman"/>
              </a:rPr>
              <a:t> </a:t>
            </a:r>
            <a:r>
              <a:rPr lang="en-GB" sz="2400">
                <a:solidFill>
                  <a:schemeClr val="dk1"/>
                </a:solidFill>
                <a:latin typeface="Noto Sans Symbols"/>
                <a:ea typeface="Noto Sans Symbols"/>
                <a:cs typeface="Noto Sans Symbols"/>
                <a:sym typeface="Noto Sans Symbols"/>
              </a:rPr>
              <a:t>=</a:t>
            </a:r>
            <a:r>
              <a:rPr lang="en-GB" sz="2400">
                <a:solidFill>
                  <a:schemeClr val="dk1"/>
                </a:solidFill>
                <a:latin typeface="Times New Roman"/>
                <a:ea typeface="Times New Roman"/>
                <a:cs typeface="Times New Roman"/>
                <a:sym typeface="Times New Roman"/>
              </a:rPr>
              <a:t> </a:t>
            </a:r>
            <a:r>
              <a:rPr i="1" lang="en-GB" sz="2400">
                <a:solidFill>
                  <a:schemeClr val="dk1"/>
                </a:solidFill>
                <a:latin typeface="Times New Roman"/>
                <a:ea typeface="Times New Roman"/>
                <a:cs typeface="Times New Roman"/>
                <a:sym typeface="Times New Roman"/>
              </a:rPr>
              <a:t>y </a:t>
            </a:r>
            <a:r>
              <a:rPr lang="en-GB" sz="2400">
                <a:solidFill>
                  <a:schemeClr val="dk1"/>
                </a:solidFill>
                <a:latin typeface="Noto Sans Symbols"/>
                <a:ea typeface="Noto Sans Symbols"/>
                <a:cs typeface="Noto Sans Symbols"/>
                <a:sym typeface="Noto Sans Symbols"/>
              </a:rPr>
              <a:t>+</a:t>
            </a:r>
            <a:r>
              <a:rPr lang="en-GB" sz="2400">
                <a:solidFill>
                  <a:schemeClr val="dk1"/>
                </a:solidFill>
                <a:latin typeface="Times New Roman"/>
                <a:ea typeface="Times New Roman"/>
                <a:cs typeface="Times New Roman"/>
                <a:sym typeface="Times New Roman"/>
              </a:rPr>
              <a:t> </a:t>
            </a:r>
            <a:r>
              <a:rPr i="1" lang="en-GB" sz="2400">
                <a:solidFill>
                  <a:schemeClr val="dk1"/>
                </a:solidFill>
                <a:latin typeface="Times New Roman"/>
                <a:ea typeface="Times New Roman"/>
                <a:cs typeface="Times New Roman"/>
                <a:sym typeface="Times New Roman"/>
              </a:rPr>
              <a:t>t</a:t>
            </a:r>
            <a:r>
              <a:rPr baseline="-25000" i="1" lang="en-GB" sz="2025">
                <a:solidFill>
                  <a:schemeClr val="dk1"/>
                </a:solidFill>
                <a:latin typeface="Times New Roman"/>
                <a:ea typeface="Times New Roman"/>
                <a:cs typeface="Times New Roman"/>
                <a:sym typeface="Times New Roman"/>
              </a:rPr>
              <a:t>y</a:t>
            </a:r>
            <a:endParaRPr baseline="-25000" sz="2025">
              <a:solidFill>
                <a:schemeClr val="dk1"/>
              </a:solidFill>
              <a:latin typeface="Times New Roman"/>
              <a:ea typeface="Times New Roman"/>
              <a:cs typeface="Times New Roman"/>
              <a:sym typeface="Times New Roman"/>
            </a:endParaRPr>
          </a:p>
          <a:p>
            <a:pPr indent="0" lvl="0" marL="38100" marR="0" rtl="0" algn="l">
              <a:lnSpc>
                <a:spcPct val="100000"/>
              </a:lnSpc>
              <a:spcBef>
                <a:spcPts val="2270"/>
              </a:spcBef>
              <a:spcAft>
                <a:spcPts val="0"/>
              </a:spcAft>
              <a:buNone/>
            </a:pPr>
            <a:r>
              <a:rPr i="1" lang="en-GB" sz="2400">
                <a:solidFill>
                  <a:schemeClr val="dk1"/>
                </a:solidFill>
                <a:latin typeface="Times New Roman"/>
                <a:ea typeface="Times New Roman"/>
                <a:cs typeface="Times New Roman"/>
                <a:sym typeface="Times New Roman"/>
              </a:rPr>
              <a:t>z</a:t>
            </a:r>
            <a:r>
              <a:rPr baseline="30000" lang="en-GB" sz="3600">
                <a:solidFill>
                  <a:schemeClr val="dk1"/>
                </a:solidFill>
                <a:latin typeface="Noto Sans Symbols"/>
                <a:ea typeface="Noto Sans Symbols"/>
                <a:cs typeface="Noto Sans Symbols"/>
                <a:sym typeface="Noto Sans Symbols"/>
              </a:rPr>
              <a:t>′</a:t>
            </a:r>
            <a:r>
              <a:rPr baseline="30000" lang="en-GB" sz="3600">
                <a:solidFill>
                  <a:schemeClr val="dk1"/>
                </a:solidFill>
                <a:latin typeface="Times New Roman"/>
                <a:ea typeface="Times New Roman"/>
                <a:cs typeface="Times New Roman"/>
                <a:sym typeface="Times New Roman"/>
              </a:rPr>
              <a:t> </a:t>
            </a:r>
            <a:r>
              <a:rPr lang="en-GB" sz="2400">
                <a:solidFill>
                  <a:schemeClr val="dk1"/>
                </a:solidFill>
                <a:latin typeface="Noto Sans Symbols"/>
                <a:ea typeface="Noto Sans Symbols"/>
                <a:cs typeface="Noto Sans Symbols"/>
                <a:sym typeface="Noto Sans Symbols"/>
              </a:rPr>
              <a:t>=</a:t>
            </a:r>
            <a:r>
              <a:rPr lang="en-GB" sz="2400">
                <a:solidFill>
                  <a:schemeClr val="dk1"/>
                </a:solidFill>
                <a:latin typeface="Times New Roman"/>
                <a:ea typeface="Times New Roman"/>
                <a:cs typeface="Times New Roman"/>
                <a:sym typeface="Times New Roman"/>
              </a:rPr>
              <a:t> </a:t>
            </a:r>
            <a:r>
              <a:rPr i="1" lang="en-GB" sz="2400">
                <a:solidFill>
                  <a:schemeClr val="dk1"/>
                </a:solidFill>
                <a:latin typeface="Times New Roman"/>
                <a:ea typeface="Times New Roman"/>
                <a:cs typeface="Times New Roman"/>
                <a:sym typeface="Times New Roman"/>
              </a:rPr>
              <a:t>z </a:t>
            </a:r>
            <a:r>
              <a:rPr lang="en-GB" sz="2400">
                <a:solidFill>
                  <a:schemeClr val="dk1"/>
                </a:solidFill>
                <a:latin typeface="Noto Sans Symbols"/>
                <a:ea typeface="Noto Sans Symbols"/>
                <a:cs typeface="Noto Sans Symbols"/>
                <a:sym typeface="Noto Sans Symbols"/>
              </a:rPr>
              <a:t>+</a:t>
            </a:r>
            <a:r>
              <a:rPr lang="en-GB" sz="2400">
                <a:solidFill>
                  <a:schemeClr val="dk1"/>
                </a:solidFill>
                <a:latin typeface="Times New Roman"/>
                <a:ea typeface="Times New Roman"/>
                <a:cs typeface="Times New Roman"/>
                <a:sym typeface="Times New Roman"/>
              </a:rPr>
              <a:t> </a:t>
            </a:r>
            <a:r>
              <a:rPr i="1" lang="en-GB" sz="2400">
                <a:solidFill>
                  <a:schemeClr val="dk1"/>
                </a:solidFill>
                <a:latin typeface="Times New Roman"/>
                <a:ea typeface="Times New Roman"/>
                <a:cs typeface="Times New Roman"/>
                <a:sym typeface="Times New Roman"/>
              </a:rPr>
              <a:t>t</a:t>
            </a:r>
            <a:r>
              <a:rPr baseline="-25000" i="1" lang="en-GB" sz="2025">
                <a:solidFill>
                  <a:schemeClr val="dk1"/>
                </a:solidFill>
                <a:latin typeface="Times New Roman"/>
                <a:ea typeface="Times New Roman"/>
                <a:cs typeface="Times New Roman"/>
                <a:sym typeface="Times New Roman"/>
              </a:rPr>
              <a:t>z</a:t>
            </a:r>
            <a:endParaRPr baseline="-25000" sz="2025">
              <a:solidFill>
                <a:schemeClr val="dk1"/>
              </a:solidFill>
              <a:latin typeface="Times New Roman"/>
              <a:ea typeface="Times New Roman"/>
              <a:cs typeface="Times New Roman"/>
              <a:sym typeface="Times New Roman"/>
            </a:endParaRPr>
          </a:p>
        </p:txBody>
      </p:sp>
      <p:grpSp>
        <p:nvGrpSpPr>
          <p:cNvPr id="91" name="Google Shape;91;p8"/>
          <p:cNvGrpSpPr/>
          <p:nvPr/>
        </p:nvGrpSpPr>
        <p:grpSpPr>
          <a:xfrm>
            <a:off x="5299710" y="3319271"/>
            <a:ext cx="3148965" cy="2537079"/>
            <a:chOff x="5299710" y="3319271"/>
            <a:chExt cx="3148965" cy="2537079"/>
          </a:xfrm>
        </p:grpSpPr>
        <p:sp>
          <p:nvSpPr>
            <p:cNvPr id="92" name="Google Shape;92;p8"/>
            <p:cNvSpPr/>
            <p:nvPr/>
          </p:nvSpPr>
          <p:spPr>
            <a:xfrm>
              <a:off x="5299710" y="4809870"/>
              <a:ext cx="3148965" cy="1046480"/>
            </a:xfrm>
            <a:custGeom>
              <a:rect b="b" l="l" r="r" t="t"/>
              <a:pathLst>
                <a:path extrusionOk="0" h="1046479" w="3148965">
                  <a:moveTo>
                    <a:pt x="3148584" y="1046086"/>
                  </a:moveTo>
                  <a:lnTo>
                    <a:pt x="3147047" y="1043152"/>
                  </a:lnTo>
                  <a:lnTo>
                    <a:pt x="3077210" y="909535"/>
                  </a:lnTo>
                  <a:lnTo>
                    <a:pt x="3071241" y="907656"/>
                  </a:lnTo>
                  <a:lnTo>
                    <a:pt x="3061589" y="912723"/>
                  </a:lnTo>
                  <a:lnTo>
                    <a:pt x="3059684" y="918705"/>
                  </a:lnTo>
                  <a:lnTo>
                    <a:pt x="3105099" y="1005598"/>
                  </a:lnTo>
                  <a:lnTo>
                    <a:pt x="1578229" y="0"/>
                  </a:lnTo>
                  <a:lnTo>
                    <a:pt x="1573530" y="7112"/>
                  </a:lnTo>
                  <a:lnTo>
                    <a:pt x="1568831" y="0"/>
                  </a:lnTo>
                  <a:lnTo>
                    <a:pt x="43484" y="1005560"/>
                  </a:lnTo>
                  <a:lnTo>
                    <a:pt x="86360" y="923518"/>
                  </a:lnTo>
                  <a:lnTo>
                    <a:pt x="88773" y="918667"/>
                  </a:lnTo>
                  <a:lnTo>
                    <a:pt x="86995" y="912685"/>
                  </a:lnTo>
                  <a:lnTo>
                    <a:pt x="82042" y="910158"/>
                  </a:lnTo>
                  <a:lnTo>
                    <a:pt x="77216" y="907630"/>
                  </a:lnTo>
                  <a:lnTo>
                    <a:pt x="71247" y="909510"/>
                  </a:lnTo>
                  <a:lnTo>
                    <a:pt x="0" y="1046086"/>
                  </a:lnTo>
                  <a:lnTo>
                    <a:pt x="38658" y="1043152"/>
                  </a:lnTo>
                  <a:lnTo>
                    <a:pt x="153670" y="1034427"/>
                  </a:lnTo>
                  <a:lnTo>
                    <a:pt x="157734" y="1029677"/>
                  </a:lnTo>
                  <a:lnTo>
                    <a:pt x="157289" y="1023645"/>
                  </a:lnTo>
                  <a:lnTo>
                    <a:pt x="156845" y="1018768"/>
                  </a:lnTo>
                  <a:lnTo>
                    <a:pt x="152146" y="1014679"/>
                  </a:lnTo>
                  <a:lnTo>
                    <a:pt x="54419" y="1022096"/>
                  </a:lnTo>
                  <a:lnTo>
                    <a:pt x="1573530" y="20612"/>
                  </a:lnTo>
                  <a:lnTo>
                    <a:pt x="3094151" y="1022121"/>
                  </a:lnTo>
                  <a:lnTo>
                    <a:pt x="2996438" y="1014742"/>
                  </a:lnTo>
                  <a:lnTo>
                    <a:pt x="2991739" y="1018832"/>
                  </a:lnTo>
                  <a:lnTo>
                    <a:pt x="2991180" y="1024991"/>
                  </a:lnTo>
                  <a:lnTo>
                    <a:pt x="2990850" y="1029741"/>
                  </a:lnTo>
                  <a:lnTo>
                    <a:pt x="2994914" y="1034503"/>
                  </a:lnTo>
                  <a:lnTo>
                    <a:pt x="3148584" y="1046086"/>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 name="Google Shape;93;p8"/>
            <p:cNvSpPr/>
            <p:nvPr/>
          </p:nvSpPr>
          <p:spPr>
            <a:xfrm>
              <a:off x="5643371" y="3895343"/>
              <a:ext cx="422275" cy="1150620"/>
            </a:xfrm>
            <a:custGeom>
              <a:rect b="b" l="l" r="r" t="t"/>
              <a:pathLst>
                <a:path extrusionOk="0" h="1150620" w="422275">
                  <a:moveTo>
                    <a:pt x="422148" y="0"/>
                  </a:moveTo>
                  <a:lnTo>
                    <a:pt x="0" y="946403"/>
                  </a:lnTo>
                  <a:lnTo>
                    <a:pt x="422148" y="1150619"/>
                  </a:lnTo>
                  <a:lnTo>
                    <a:pt x="422148" y="0"/>
                  </a:lnTo>
                  <a:close/>
                </a:path>
              </a:pathLst>
            </a:custGeom>
            <a:solidFill>
              <a:srgbClr val="0000FF">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 name="Google Shape;94;p8"/>
            <p:cNvSpPr/>
            <p:nvPr/>
          </p:nvSpPr>
          <p:spPr>
            <a:xfrm>
              <a:off x="6065519" y="3895343"/>
              <a:ext cx="422275" cy="1150620"/>
            </a:xfrm>
            <a:custGeom>
              <a:rect b="b" l="l" r="r" t="t"/>
              <a:pathLst>
                <a:path extrusionOk="0" h="1150620" w="422275">
                  <a:moveTo>
                    <a:pt x="0" y="0"/>
                  </a:moveTo>
                  <a:lnTo>
                    <a:pt x="0" y="1150619"/>
                  </a:lnTo>
                  <a:lnTo>
                    <a:pt x="422147" y="946403"/>
                  </a:lnTo>
                  <a:lnTo>
                    <a:pt x="0" y="0"/>
                  </a:lnTo>
                  <a:close/>
                </a:path>
              </a:pathLst>
            </a:custGeom>
            <a:solidFill>
              <a:srgbClr val="0000FF">
                <a:alpha val="2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95" name="Google Shape;95;p8"/>
            <p:cNvPicPr preferRelativeResize="0"/>
            <p:nvPr/>
          </p:nvPicPr>
          <p:blipFill rotWithShape="1">
            <a:blip r:embed="rId3">
              <a:alphaModFix/>
            </a:blip>
            <a:srcRect b="0" l="0" r="0" t="0"/>
            <a:stretch/>
          </p:blipFill>
          <p:spPr>
            <a:xfrm>
              <a:off x="5989319" y="4969763"/>
              <a:ext cx="115824" cy="117348"/>
            </a:xfrm>
            <a:prstGeom prst="rect">
              <a:avLst/>
            </a:prstGeom>
            <a:noFill/>
            <a:ln>
              <a:noFill/>
            </a:ln>
          </p:spPr>
        </p:pic>
        <p:sp>
          <p:nvSpPr>
            <p:cNvPr id="96" name="Google Shape;96;p8"/>
            <p:cNvSpPr/>
            <p:nvPr/>
          </p:nvSpPr>
          <p:spPr>
            <a:xfrm>
              <a:off x="7141463" y="3319271"/>
              <a:ext cx="424180" cy="1150620"/>
            </a:xfrm>
            <a:custGeom>
              <a:rect b="b" l="l" r="r" t="t"/>
              <a:pathLst>
                <a:path extrusionOk="0" h="1150620" w="424179">
                  <a:moveTo>
                    <a:pt x="423671" y="0"/>
                  </a:moveTo>
                  <a:lnTo>
                    <a:pt x="0" y="946403"/>
                  </a:lnTo>
                  <a:lnTo>
                    <a:pt x="423671" y="1150620"/>
                  </a:lnTo>
                  <a:lnTo>
                    <a:pt x="423671" y="0"/>
                  </a:lnTo>
                  <a:close/>
                </a:path>
              </a:pathLst>
            </a:custGeom>
            <a:solidFill>
              <a:srgbClr val="0000FF">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 name="Google Shape;97;p8"/>
            <p:cNvSpPr/>
            <p:nvPr/>
          </p:nvSpPr>
          <p:spPr>
            <a:xfrm>
              <a:off x="7565135" y="3319271"/>
              <a:ext cx="422275" cy="1150620"/>
            </a:xfrm>
            <a:custGeom>
              <a:rect b="b" l="l" r="r" t="t"/>
              <a:pathLst>
                <a:path extrusionOk="0" h="1150620" w="422275">
                  <a:moveTo>
                    <a:pt x="0" y="0"/>
                  </a:moveTo>
                  <a:lnTo>
                    <a:pt x="0" y="1150620"/>
                  </a:lnTo>
                  <a:lnTo>
                    <a:pt x="422148" y="946403"/>
                  </a:lnTo>
                  <a:lnTo>
                    <a:pt x="0" y="0"/>
                  </a:lnTo>
                  <a:close/>
                </a:path>
              </a:pathLst>
            </a:custGeom>
            <a:solidFill>
              <a:srgbClr val="0000FF">
                <a:alpha val="2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98" name="Google Shape;98;p8"/>
            <p:cNvPicPr preferRelativeResize="0"/>
            <p:nvPr/>
          </p:nvPicPr>
          <p:blipFill rotWithShape="1">
            <a:blip r:embed="rId4">
              <a:alphaModFix/>
            </a:blip>
            <a:srcRect b="0" l="0" r="0" t="0"/>
            <a:stretch/>
          </p:blipFill>
          <p:spPr>
            <a:xfrm>
              <a:off x="7488935" y="4395215"/>
              <a:ext cx="115824" cy="115823"/>
            </a:xfrm>
            <a:prstGeom prst="rect">
              <a:avLst/>
            </a:prstGeom>
            <a:noFill/>
            <a:ln>
              <a:noFill/>
            </a:ln>
          </p:spPr>
        </p:pic>
      </p:grpSp>
      <p:sp>
        <p:nvSpPr>
          <p:cNvPr id="99" name="Google Shape;99;p8"/>
          <p:cNvSpPr txBox="1"/>
          <p:nvPr/>
        </p:nvSpPr>
        <p:spPr>
          <a:xfrm>
            <a:off x="7660195" y="4405657"/>
            <a:ext cx="1021080" cy="44894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baseline="-25000" lang="en-GB" sz="4125">
                <a:solidFill>
                  <a:schemeClr val="dk1"/>
                </a:solidFill>
                <a:latin typeface="Noto Sans Symbols"/>
                <a:ea typeface="Noto Sans Symbols"/>
                <a:cs typeface="Noto Sans Symbols"/>
                <a:sym typeface="Noto Sans Symbols"/>
              </a:rPr>
              <a:t>(</a:t>
            </a:r>
            <a:r>
              <a:rPr i="1" lang="en-GB" sz="2100">
                <a:solidFill>
                  <a:schemeClr val="dk1"/>
                </a:solidFill>
                <a:latin typeface="Times New Roman"/>
                <a:ea typeface="Times New Roman"/>
                <a:cs typeface="Times New Roman"/>
                <a:sym typeface="Times New Roman"/>
              </a:rPr>
              <a:t>x</a:t>
            </a:r>
            <a:r>
              <a:rPr baseline="30000" lang="en-GB" sz="3150">
                <a:solidFill>
                  <a:schemeClr val="dk1"/>
                </a:solidFill>
                <a:latin typeface="Noto Sans Symbols"/>
                <a:ea typeface="Noto Sans Symbols"/>
                <a:cs typeface="Noto Sans Symbols"/>
                <a:sym typeface="Noto Sans Symbols"/>
              </a:rPr>
              <a:t>′</a:t>
            </a:r>
            <a:r>
              <a:rPr lang="en-GB" sz="2100">
                <a:solidFill>
                  <a:schemeClr val="dk1"/>
                </a:solidFill>
                <a:latin typeface="Times New Roman"/>
                <a:ea typeface="Times New Roman"/>
                <a:cs typeface="Times New Roman"/>
                <a:sym typeface="Times New Roman"/>
              </a:rPr>
              <a:t>, </a:t>
            </a:r>
            <a:r>
              <a:rPr i="1" lang="en-GB" sz="2100">
                <a:solidFill>
                  <a:schemeClr val="dk1"/>
                </a:solidFill>
                <a:latin typeface="Times New Roman"/>
                <a:ea typeface="Times New Roman"/>
                <a:cs typeface="Times New Roman"/>
                <a:sym typeface="Times New Roman"/>
              </a:rPr>
              <a:t>y</a:t>
            </a:r>
            <a:r>
              <a:rPr baseline="30000" lang="en-GB" sz="3150">
                <a:solidFill>
                  <a:schemeClr val="dk1"/>
                </a:solidFill>
                <a:latin typeface="Noto Sans Symbols"/>
                <a:ea typeface="Noto Sans Symbols"/>
                <a:cs typeface="Noto Sans Symbols"/>
                <a:sym typeface="Noto Sans Symbols"/>
              </a:rPr>
              <a:t>′</a:t>
            </a:r>
            <a:r>
              <a:rPr lang="en-GB" sz="2100">
                <a:solidFill>
                  <a:schemeClr val="dk1"/>
                </a:solidFill>
                <a:latin typeface="Times New Roman"/>
                <a:ea typeface="Times New Roman"/>
                <a:cs typeface="Times New Roman"/>
                <a:sym typeface="Times New Roman"/>
              </a:rPr>
              <a:t>, </a:t>
            </a:r>
            <a:r>
              <a:rPr i="1" lang="en-GB" sz="2100">
                <a:solidFill>
                  <a:schemeClr val="dk1"/>
                </a:solidFill>
                <a:latin typeface="Times New Roman"/>
                <a:ea typeface="Times New Roman"/>
                <a:cs typeface="Times New Roman"/>
                <a:sym typeface="Times New Roman"/>
              </a:rPr>
              <a:t>z</a:t>
            </a:r>
            <a:r>
              <a:rPr baseline="30000" lang="en-GB" sz="3150">
                <a:solidFill>
                  <a:schemeClr val="dk1"/>
                </a:solidFill>
                <a:latin typeface="Noto Sans Symbols"/>
                <a:ea typeface="Noto Sans Symbols"/>
                <a:cs typeface="Noto Sans Symbols"/>
                <a:sym typeface="Noto Sans Symbols"/>
              </a:rPr>
              <a:t>′</a:t>
            </a:r>
            <a:r>
              <a:rPr baseline="-25000" lang="en-GB" sz="4125">
                <a:solidFill>
                  <a:schemeClr val="dk1"/>
                </a:solidFill>
                <a:latin typeface="Noto Sans Symbols"/>
                <a:ea typeface="Noto Sans Symbols"/>
                <a:cs typeface="Noto Sans Symbols"/>
                <a:sym typeface="Noto Sans Symbols"/>
              </a:rPr>
              <a:t>)</a:t>
            </a:r>
            <a:endParaRPr baseline="-25000" sz="4125">
              <a:solidFill>
                <a:schemeClr val="dk1"/>
              </a:solidFill>
              <a:latin typeface="Noto Sans Symbols"/>
              <a:ea typeface="Noto Sans Symbols"/>
              <a:cs typeface="Noto Sans Symbols"/>
              <a:sym typeface="Noto Sans Symbols"/>
            </a:endParaRPr>
          </a:p>
        </p:txBody>
      </p:sp>
      <p:grpSp>
        <p:nvGrpSpPr>
          <p:cNvPr id="100" name="Google Shape;100;p8"/>
          <p:cNvGrpSpPr/>
          <p:nvPr/>
        </p:nvGrpSpPr>
        <p:grpSpPr>
          <a:xfrm>
            <a:off x="6022847" y="3051810"/>
            <a:ext cx="1466850" cy="2011807"/>
            <a:chOff x="6022847" y="3051810"/>
            <a:chExt cx="1466850" cy="2011807"/>
          </a:xfrm>
        </p:grpSpPr>
        <p:sp>
          <p:nvSpPr>
            <p:cNvPr id="101" name="Google Shape;101;p8"/>
            <p:cNvSpPr/>
            <p:nvPr/>
          </p:nvSpPr>
          <p:spPr>
            <a:xfrm>
              <a:off x="6022847" y="4448302"/>
              <a:ext cx="1466850" cy="615315"/>
            </a:xfrm>
            <a:custGeom>
              <a:rect b="b" l="l" r="r" t="t"/>
              <a:pathLst>
                <a:path extrusionOk="0" h="615314" w="1466850">
                  <a:moveTo>
                    <a:pt x="1381875" y="41869"/>
                  </a:moveTo>
                  <a:lnTo>
                    <a:pt x="0" y="588010"/>
                  </a:lnTo>
                  <a:lnTo>
                    <a:pt x="10667" y="614934"/>
                  </a:lnTo>
                  <a:lnTo>
                    <a:pt x="1392499" y="68762"/>
                  </a:lnTo>
                  <a:lnTo>
                    <a:pt x="1411378" y="45747"/>
                  </a:lnTo>
                  <a:lnTo>
                    <a:pt x="1381875" y="41869"/>
                  </a:lnTo>
                  <a:close/>
                </a:path>
                <a:path extrusionOk="0" h="615314" w="1466850">
                  <a:moveTo>
                    <a:pt x="1447560" y="21336"/>
                  </a:moveTo>
                  <a:lnTo>
                    <a:pt x="1433829" y="21336"/>
                  </a:lnTo>
                  <a:lnTo>
                    <a:pt x="1444371" y="48260"/>
                  </a:lnTo>
                  <a:lnTo>
                    <a:pt x="1392499" y="68762"/>
                  </a:lnTo>
                  <a:lnTo>
                    <a:pt x="1328293" y="147066"/>
                  </a:lnTo>
                  <a:lnTo>
                    <a:pt x="1329181" y="156210"/>
                  </a:lnTo>
                  <a:lnTo>
                    <a:pt x="1335404" y="161290"/>
                  </a:lnTo>
                  <a:lnTo>
                    <a:pt x="1341501" y="166370"/>
                  </a:lnTo>
                  <a:lnTo>
                    <a:pt x="1350645" y="165481"/>
                  </a:lnTo>
                  <a:lnTo>
                    <a:pt x="1466850" y="23875"/>
                  </a:lnTo>
                  <a:lnTo>
                    <a:pt x="1447560" y="21336"/>
                  </a:lnTo>
                  <a:close/>
                </a:path>
                <a:path extrusionOk="0" h="615314" w="1466850">
                  <a:moveTo>
                    <a:pt x="1411378" y="45747"/>
                  </a:moveTo>
                  <a:lnTo>
                    <a:pt x="1392499" y="68762"/>
                  </a:lnTo>
                  <a:lnTo>
                    <a:pt x="1442121" y="49149"/>
                  </a:lnTo>
                  <a:lnTo>
                    <a:pt x="1437258" y="49149"/>
                  </a:lnTo>
                  <a:lnTo>
                    <a:pt x="1411378" y="45747"/>
                  </a:lnTo>
                  <a:close/>
                </a:path>
                <a:path extrusionOk="0" h="615314" w="1466850">
                  <a:moveTo>
                    <a:pt x="1427860" y="25654"/>
                  </a:moveTo>
                  <a:lnTo>
                    <a:pt x="1411378" y="45747"/>
                  </a:lnTo>
                  <a:lnTo>
                    <a:pt x="1437258" y="49149"/>
                  </a:lnTo>
                  <a:lnTo>
                    <a:pt x="1427860" y="25654"/>
                  </a:lnTo>
                  <a:close/>
                </a:path>
                <a:path extrusionOk="0" h="615314" w="1466850">
                  <a:moveTo>
                    <a:pt x="1435520" y="25654"/>
                  </a:moveTo>
                  <a:lnTo>
                    <a:pt x="1427860" y="25654"/>
                  </a:lnTo>
                  <a:lnTo>
                    <a:pt x="1437258" y="49149"/>
                  </a:lnTo>
                  <a:lnTo>
                    <a:pt x="1442121" y="49149"/>
                  </a:lnTo>
                  <a:lnTo>
                    <a:pt x="1444371" y="48260"/>
                  </a:lnTo>
                  <a:lnTo>
                    <a:pt x="1435520" y="25654"/>
                  </a:lnTo>
                  <a:close/>
                </a:path>
                <a:path extrusionOk="0" h="615314" w="1466850">
                  <a:moveTo>
                    <a:pt x="1433829" y="21336"/>
                  </a:moveTo>
                  <a:lnTo>
                    <a:pt x="1381875" y="41869"/>
                  </a:lnTo>
                  <a:lnTo>
                    <a:pt x="1411378" y="45747"/>
                  </a:lnTo>
                  <a:lnTo>
                    <a:pt x="1427860" y="25654"/>
                  </a:lnTo>
                  <a:lnTo>
                    <a:pt x="1435520" y="25654"/>
                  </a:lnTo>
                  <a:lnTo>
                    <a:pt x="1433829" y="21336"/>
                  </a:lnTo>
                  <a:close/>
                </a:path>
                <a:path extrusionOk="0" h="615314" w="1466850">
                  <a:moveTo>
                    <a:pt x="1285240" y="0"/>
                  </a:moveTo>
                  <a:lnTo>
                    <a:pt x="1278001" y="5587"/>
                  </a:lnTo>
                  <a:lnTo>
                    <a:pt x="1275969" y="21462"/>
                  </a:lnTo>
                  <a:lnTo>
                    <a:pt x="1281556" y="28702"/>
                  </a:lnTo>
                  <a:lnTo>
                    <a:pt x="1381875" y="41869"/>
                  </a:lnTo>
                  <a:lnTo>
                    <a:pt x="1433829" y="21336"/>
                  </a:lnTo>
                  <a:lnTo>
                    <a:pt x="1447560" y="21336"/>
                  </a:lnTo>
                  <a:lnTo>
                    <a:pt x="1285240" y="0"/>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 name="Google Shape;102;p8"/>
            <p:cNvSpPr/>
            <p:nvPr/>
          </p:nvSpPr>
          <p:spPr>
            <a:xfrm>
              <a:off x="6799198" y="3051810"/>
              <a:ext cx="149860" cy="1766570"/>
            </a:xfrm>
            <a:custGeom>
              <a:rect b="b" l="l" r="r" t="t"/>
              <a:pathLst>
                <a:path extrusionOk="0" h="1766570" w="149859">
                  <a:moveTo>
                    <a:pt x="74802" y="40817"/>
                  </a:moveTo>
                  <a:lnTo>
                    <a:pt x="64897" y="58648"/>
                  </a:lnTo>
                  <a:lnTo>
                    <a:pt x="64897" y="1766315"/>
                  </a:lnTo>
                  <a:lnTo>
                    <a:pt x="84708" y="1766315"/>
                  </a:lnTo>
                  <a:lnTo>
                    <a:pt x="84708" y="58648"/>
                  </a:lnTo>
                  <a:lnTo>
                    <a:pt x="74802" y="40817"/>
                  </a:lnTo>
                  <a:close/>
                </a:path>
                <a:path extrusionOk="0" h="1766570" w="149859">
                  <a:moveTo>
                    <a:pt x="74802" y="0"/>
                  </a:moveTo>
                  <a:lnTo>
                    <a:pt x="2667" y="129920"/>
                  </a:lnTo>
                  <a:lnTo>
                    <a:pt x="0" y="134619"/>
                  </a:lnTo>
                  <a:lnTo>
                    <a:pt x="1650" y="140715"/>
                  </a:lnTo>
                  <a:lnTo>
                    <a:pt x="11302" y="146050"/>
                  </a:lnTo>
                  <a:lnTo>
                    <a:pt x="17272" y="144272"/>
                  </a:lnTo>
                  <a:lnTo>
                    <a:pt x="19939" y="139573"/>
                  </a:lnTo>
                  <a:lnTo>
                    <a:pt x="64897" y="58648"/>
                  </a:lnTo>
                  <a:lnTo>
                    <a:pt x="64897" y="20447"/>
                  </a:lnTo>
                  <a:lnTo>
                    <a:pt x="86155" y="20447"/>
                  </a:lnTo>
                  <a:lnTo>
                    <a:pt x="74802" y="0"/>
                  </a:lnTo>
                  <a:close/>
                </a:path>
                <a:path extrusionOk="0" h="1766570" w="149859">
                  <a:moveTo>
                    <a:pt x="86155" y="20447"/>
                  </a:moveTo>
                  <a:lnTo>
                    <a:pt x="84708" y="20447"/>
                  </a:lnTo>
                  <a:lnTo>
                    <a:pt x="84709" y="58648"/>
                  </a:lnTo>
                  <a:lnTo>
                    <a:pt x="129667" y="139573"/>
                  </a:lnTo>
                  <a:lnTo>
                    <a:pt x="132333" y="144272"/>
                  </a:lnTo>
                  <a:lnTo>
                    <a:pt x="138302" y="146050"/>
                  </a:lnTo>
                  <a:lnTo>
                    <a:pt x="147954" y="140715"/>
                  </a:lnTo>
                  <a:lnTo>
                    <a:pt x="149605" y="134619"/>
                  </a:lnTo>
                  <a:lnTo>
                    <a:pt x="146939" y="129920"/>
                  </a:lnTo>
                  <a:lnTo>
                    <a:pt x="86155" y="20447"/>
                  </a:lnTo>
                  <a:close/>
                </a:path>
                <a:path extrusionOk="0" h="1766570" w="149859">
                  <a:moveTo>
                    <a:pt x="84708" y="20447"/>
                  </a:moveTo>
                  <a:lnTo>
                    <a:pt x="64897" y="20447"/>
                  </a:lnTo>
                  <a:lnTo>
                    <a:pt x="64897" y="58648"/>
                  </a:lnTo>
                  <a:lnTo>
                    <a:pt x="74802" y="40817"/>
                  </a:lnTo>
                  <a:lnTo>
                    <a:pt x="66167" y="25273"/>
                  </a:lnTo>
                  <a:lnTo>
                    <a:pt x="84708" y="25273"/>
                  </a:lnTo>
                  <a:lnTo>
                    <a:pt x="84708" y="20447"/>
                  </a:lnTo>
                  <a:close/>
                </a:path>
                <a:path extrusionOk="0" h="1766570" w="149859">
                  <a:moveTo>
                    <a:pt x="84708" y="25273"/>
                  </a:moveTo>
                  <a:lnTo>
                    <a:pt x="83439" y="25273"/>
                  </a:lnTo>
                  <a:lnTo>
                    <a:pt x="74802" y="40817"/>
                  </a:lnTo>
                  <a:lnTo>
                    <a:pt x="84709" y="58648"/>
                  </a:lnTo>
                  <a:lnTo>
                    <a:pt x="84708" y="25273"/>
                  </a:lnTo>
                  <a:close/>
                </a:path>
                <a:path extrusionOk="0" h="1766570" w="149859">
                  <a:moveTo>
                    <a:pt x="83439" y="25273"/>
                  </a:moveTo>
                  <a:lnTo>
                    <a:pt x="66167" y="25273"/>
                  </a:lnTo>
                  <a:lnTo>
                    <a:pt x="74802" y="40817"/>
                  </a:lnTo>
                  <a:lnTo>
                    <a:pt x="83439" y="25273"/>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03" name="Google Shape;103;p8"/>
          <p:cNvSpPr txBox="1"/>
          <p:nvPr/>
        </p:nvSpPr>
        <p:spPr>
          <a:xfrm>
            <a:off x="8544304" y="5571987"/>
            <a:ext cx="179070" cy="44577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i="1" lang="en-GB" sz="2750">
                <a:solidFill>
                  <a:schemeClr val="dk1"/>
                </a:solidFill>
                <a:latin typeface="Times New Roman"/>
                <a:ea typeface="Times New Roman"/>
                <a:cs typeface="Times New Roman"/>
                <a:sym typeface="Times New Roman"/>
              </a:rPr>
              <a:t>x</a:t>
            </a:r>
            <a:endParaRPr sz="2750">
              <a:solidFill>
                <a:schemeClr val="dk1"/>
              </a:solidFill>
              <a:latin typeface="Times New Roman"/>
              <a:ea typeface="Times New Roman"/>
              <a:cs typeface="Times New Roman"/>
              <a:sym typeface="Times New Roman"/>
            </a:endParaRPr>
          </a:p>
        </p:txBody>
      </p:sp>
      <p:sp>
        <p:nvSpPr>
          <p:cNvPr id="104" name="Google Shape;104;p8"/>
          <p:cNvSpPr txBox="1"/>
          <p:nvPr/>
        </p:nvSpPr>
        <p:spPr>
          <a:xfrm>
            <a:off x="6790543" y="2534097"/>
            <a:ext cx="193040" cy="45910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i="1" lang="en-GB" sz="2850">
                <a:solidFill>
                  <a:schemeClr val="dk1"/>
                </a:solidFill>
                <a:latin typeface="Times New Roman"/>
                <a:ea typeface="Times New Roman"/>
                <a:cs typeface="Times New Roman"/>
                <a:sym typeface="Times New Roman"/>
              </a:rPr>
              <a:t>y</a:t>
            </a:r>
            <a:endParaRPr sz="2850">
              <a:solidFill>
                <a:schemeClr val="dk1"/>
              </a:solidFill>
              <a:latin typeface="Times New Roman"/>
              <a:ea typeface="Times New Roman"/>
              <a:cs typeface="Times New Roman"/>
              <a:sym typeface="Times New Roman"/>
            </a:endParaRPr>
          </a:p>
        </p:txBody>
      </p:sp>
      <p:sp>
        <p:nvSpPr>
          <p:cNvPr id="105" name="Google Shape;105;p8"/>
          <p:cNvSpPr txBox="1"/>
          <p:nvPr/>
        </p:nvSpPr>
        <p:spPr>
          <a:xfrm>
            <a:off x="5016736" y="4559651"/>
            <a:ext cx="1028065" cy="1506220"/>
          </a:xfrm>
          <a:prstGeom prst="rect">
            <a:avLst/>
          </a:prstGeom>
          <a:noFill/>
          <a:ln>
            <a:noFill/>
          </a:ln>
        </p:spPr>
        <p:txBody>
          <a:bodyPr anchorCtr="0" anchor="t" bIns="0" lIns="0" spcFirstLastPara="1" rIns="0" wrap="square" tIns="259075">
            <a:spAutoFit/>
          </a:bodyPr>
          <a:lstStyle/>
          <a:p>
            <a:pPr indent="0" lvl="0" marL="12700" marR="0" rtl="0" algn="l">
              <a:lnSpc>
                <a:spcPct val="100000"/>
              </a:lnSpc>
              <a:spcBef>
                <a:spcPts val="0"/>
              </a:spcBef>
              <a:spcAft>
                <a:spcPts val="0"/>
              </a:spcAft>
              <a:buNone/>
            </a:pPr>
            <a:r>
              <a:rPr baseline="-25000" lang="en-GB" sz="5100">
                <a:solidFill>
                  <a:schemeClr val="dk1"/>
                </a:solidFill>
                <a:latin typeface="Noto Sans Symbols"/>
                <a:ea typeface="Noto Sans Symbols"/>
                <a:cs typeface="Noto Sans Symbols"/>
                <a:sym typeface="Noto Sans Symbols"/>
              </a:rPr>
              <a:t>(</a:t>
            </a:r>
            <a:r>
              <a:rPr i="1" lang="en-GB" sz="2600">
                <a:solidFill>
                  <a:schemeClr val="dk1"/>
                </a:solidFill>
                <a:latin typeface="Times New Roman"/>
                <a:ea typeface="Times New Roman"/>
                <a:cs typeface="Times New Roman"/>
                <a:sym typeface="Times New Roman"/>
              </a:rPr>
              <a:t>x</a:t>
            </a:r>
            <a:r>
              <a:rPr lang="en-GB" sz="2600">
                <a:solidFill>
                  <a:schemeClr val="dk1"/>
                </a:solidFill>
                <a:latin typeface="Times New Roman"/>
                <a:ea typeface="Times New Roman"/>
                <a:cs typeface="Times New Roman"/>
                <a:sym typeface="Times New Roman"/>
              </a:rPr>
              <a:t>, </a:t>
            </a:r>
            <a:r>
              <a:rPr i="1" lang="en-GB" sz="2600">
                <a:solidFill>
                  <a:schemeClr val="dk1"/>
                </a:solidFill>
                <a:latin typeface="Times New Roman"/>
                <a:ea typeface="Times New Roman"/>
                <a:cs typeface="Times New Roman"/>
                <a:sym typeface="Times New Roman"/>
              </a:rPr>
              <a:t>y</a:t>
            </a:r>
            <a:r>
              <a:rPr lang="en-GB" sz="2600">
                <a:solidFill>
                  <a:schemeClr val="dk1"/>
                </a:solidFill>
                <a:latin typeface="Times New Roman"/>
                <a:ea typeface="Times New Roman"/>
                <a:cs typeface="Times New Roman"/>
                <a:sym typeface="Times New Roman"/>
              </a:rPr>
              <a:t>, </a:t>
            </a:r>
            <a:r>
              <a:rPr i="1" lang="en-GB" sz="2600">
                <a:solidFill>
                  <a:schemeClr val="dk1"/>
                </a:solidFill>
                <a:latin typeface="Times New Roman"/>
                <a:ea typeface="Times New Roman"/>
                <a:cs typeface="Times New Roman"/>
                <a:sym typeface="Times New Roman"/>
              </a:rPr>
              <a:t>z</a:t>
            </a:r>
            <a:r>
              <a:rPr baseline="-25000" lang="en-GB" sz="5100">
                <a:solidFill>
                  <a:schemeClr val="dk1"/>
                </a:solidFill>
                <a:latin typeface="Noto Sans Symbols"/>
                <a:ea typeface="Noto Sans Symbols"/>
                <a:cs typeface="Noto Sans Symbols"/>
                <a:sym typeface="Noto Sans Symbols"/>
              </a:rPr>
              <a:t>)</a:t>
            </a:r>
            <a:endParaRPr baseline="-25000" sz="5100">
              <a:solidFill>
                <a:schemeClr val="dk1"/>
              </a:solidFill>
              <a:latin typeface="Noto Sans Symbols"/>
              <a:ea typeface="Noto Sans Symbols"/>
              <a:cs typeface="Noto Sans Symbols"/>
              <a:sym typeface="Noto Sans Symbols"/>
            </a:endParaRPr>
          </a:p>
          <a:p>
            <a:pPr indent="0" lvl="0" marL="15875" marR="0" rtl="0" algn="l">
              <a:lnSpc>
                <a:spcPct val="100000"/>
              </a:lnSpc>
              <a:spcBef>
                <a:spcPts val="1800"/>
              </a:spcBef>
              <a:spcAft>
                <a:spcPts val="0"/>
              </a:spcAft>
              <a:buNone/>
            </a:pPr>
            <a:r>
              <a:rPr i="1" lang="en-GB" sz="3200">
                <a:solidFill>
                  <a:schemeClr val="dk1"/>
                </a:solidFill>
                <a:latin typeface="Times New Roman"/>
                <a:ea typeface="Times New Roman"/>
                <a:cs typeface="Times New Roman"/>
                <a:sym typeface="Times New Roman"/>
              </a:rPr>
              <a:t>z</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6"/>
          <p:cNvSpPr txBox="1"/>
          <p:nvPr/>
        </p:nvSpPr>
        <p:spPr>
          <a:xfrm>
            <a:off x="535940" y="559053"/>
            <a:ext cx="187071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GB" sz="1800">
                <a:solidFill>
                  <a:srgbClr val="404040"/>
                </a:solidFill>
                <a:latin typeface="Times New Roman"/>
                <a:ea typeface="Times New Roman"/>
                <a:cs typeface="Times New Roman"/>
                <a:sym typeface="Times New Roman"/>
              </a:rPr>
              <a:t>Stereoscopic Views</a:t>
            </a:r>
            <a:endParaRPr sz="1800">
              <a:solidFill>
                <a:schemeClr val="dk1"/>
              </a:solidFill>
              <a:latin typeface="Times New Roman"/>
              <a:ea typeface="Times New Roman"/>
              <a:cs typeface="Times New Roman"/>
              <a:sym typeface="Times New Roman"/>
            </a:endParaRPr>
          </a:p>
        </p:txBody>
      </p:sp>
      <p:sp>
        <p:nvSpPr>
          <p:cNvPr id="307" name="Google Shape;307;p26"/>
          <p:cNvSpPr txBox="1"/>
          <p:nvPr>
            <p:ph type="title"/>
          </p:nvPr>
        </p:nvSpPr>
        <p:spPr>
          <a:xfrm>
            <a:off x="535940" y="478281"/>
            <a:ext cx="8072119" cy="1732280"/>
          </a:xfrm>
          <a:prstGeom prst="rect">
            <a:avLst/>
          </a:prstGeom>
          <a:noFill/>
          <a:ln>
            <a:noFill/>
          </a:ln>
        </p:spPr>
        <p:txBody>
          <a:bodyPr anchorCtr="0" anchor="t" bIns="0" lIns="0" spcFirstLastPara="1" rIns="0" wrap="square" tIns="490600">
            <a:spAutoFit/>
          </a:bodyPr>
          <a:lstStyle/>
          <a:p>
            <a:pPr indent="-342900" lvl="0" marL="355600" marR="5080" rtl="0" algn="l">
              <a:lnSpc>
                <a:spcPct val="100000"/>
              </a:lnSpc>
              <a:spcBef>
                <a:spcPts val="0"/>
              </a:spcBef>
              <a:spcAft>
                <a:spcPts val="0"/>
              </a:spcAft>
              <a:buNone/>
            </a:pPr>
            <a:r>
              <a:rPr lang="en-GB" sz="2250">
                <a:solidFill>
                  <a:srgbClr val="4966AC"/>
                </a:solidFill>
                <a:latin typeface="Arial"/>
                <a:ea typeface="Arial"/>
                <a:cs typeface="Arial"/>
                <a:sym typeface="Arial"/>
              </a:rPr>
              <a:t>▶ </a:t>
            </a:r>
            <a:r>
              <a:rPr lang="en-GB"/>
              <a:t>To display objects using stereoscopic views  Stereoscopic devices present 2 views of scene</a:t>
            </a:r>
            <a:endParaRPr sz="2250">
              <a:latin typeface="Arial"/>
              <a:ea typeface="Arial"/>
              <a:cs typeface="Arial"/>
              <a:sym typeface="Arial"/>
            </a:endParaRPr>
          </a:p>
        </p:txBody>
      </p:sp>
      <p:sp>
        <p:nvSpPr>
          <p:cNvPr id="308" name="Google Shape;308;p26"/>
          <p:cNvSpPr txBox="1"/>
          <p:nvPr/>
        </p:nvSpPr>
        <p:spPr>
          <a:xfrm>
            <a:off x="535940" y="1811030"/>
            <a:ext cx="8007984" cy="3890010"/>
          </a:xfrm>
          <a:prstGeom prst="rect">
            <a:avLst/>
          </a:prstGeom>
          <a:noFill/>
          <a:ln>
            <a:noFill/>
          </a:ln>
        </p:spPr>
        <p:txBody>
          <a:bodyPr anchorCtr="0" anchor="t" bIns="0" lIns="0" spcFirstLastPara="1" rIns="0" wrap="square" tIns="139700">
            <a:spAutoFit/>
          </a:bodyPr>
          <a:lstStyle/>
          <a:p>
            <a:pPr indent="0" lvl="0" marL="469900" marR="0" rtl="0" algn="l">
              <a:lnSpc>
                <a:spcPct val="100000"/>
              </a:lnSpc>
              <a:spcBef>
                <a:spcPts val="0"/>
              </a:spcBef>
              <a:spcAft>
                <a:spcPts val="0"/>
              </a:spcAft>
              <a:buNone/>
            </a:pPr>
            <a:r>
              <a:rPr lang="en-GB" sz="1900">
                <a:solidFill>
                  <a:srgbClr val="4966AC"/>
                </a:solidFill>
                <a:latin typeface="Arial"/>
                <a:ea typeface="Arial"/>
                <a:cs typeface="Arial"/>
                <a:sym typeface="Arial"/>
              </a:rPr>
              <a:t>▶ </a:t>
            </a:r>
            <a:r>
              <a:rPr lang="en-GB" sz="2400">
                <a:solidFill>
                  <a:srgbClr val="404040"/>
                </a:solidFill>
                <a:latin typeface="Times New Roman"/>
                <a:ea typeface="Times New Roman"/>
                <a:cs typeface="Times New Roman"/>
                <a:sym typeface="Times New Roman"/>
              </a:rPr>
              <a:t>One for left eye.</a:t>
            </a:r>
            <a:endParaRPr sz="2400">
              <a:solidFill>
                <a:schemeClr val="dk1"/>
              </a:solidFill>
              <a:latin typeface="Times New Roman"/>
              <a:ea typeface="Times New Roman"/>
              <a:cs typeface="Times New Roman"/>
              <a:sym typeface="Times New Roman"/>
            </a:endParaRPr>
          </a:p>
          <a:p>
            <a:pPr indent="0" lvl="0" marL="469900" marR="0" rtl="0" algn="l">
              <a:lnSpc>
                <a:spcPct val="100000"/>
              </a:lnSpc>
              <a:spcBef>
                <a:spcPts val="1000"/>
              </a:spcBef>
              <a:spcAft>
                <a:spcPts val="0"/>
              </a:spcAft>
              <a:buNone/>
            </a:pPr>
            <a:r>
              <a:rPr lang="en-GB" sz="1900">
                <a:solidFill>
                  <a:srgbClr val="4966AC"/>
                </a:solidFill>
                <a:latin typeface="Arial"/>
                <a:ea typeface="Arial"/>
                <a:cs typeface="Arial"/>
                <a:sym typeface="Arial"/>
              </a:rPr>
              <a:t>▶ </a:t>
            </a:r>
            <a:r>
              <a:rPr lang="en-GB" sz="2400">
                <a:solidFill>
                  <a:srgbClr val="404040"/>
                </a:solidFill>
                <a:latin typeface="Times New Roman"/>
                <a:ea typeface="Times New Roman"/>
                <a:cs typeface="Times New Roman"/>
                <a:sym typeface="Times New Roman"/>
              </a:rPr>
              <a:t>Other for right eye.</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600">
              <a:solidFill>
                <a:schemeClr val="dk1"/>
              </a:solidFill>
              <a:latin typeface="Times New Roman"/>
              <a:ea typeface="Times New Roman"/>
              <a:cs typeface="Times New Roman"/>
              <a:sym typeface="Times New Roman"/>
            </a:endParaRPr>
          </a:p>
          <a:p>
            <a:pPr indent="-342900" lvl="0" marL="355600" marR="127000" rtl="0" algn="just">
              <a:lnSpc>
                <a:spcPct val="100000"/>
              </a:lnSpc>
              <a:spcBef>
                <a:spcPts val="1880"/>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These two views displayed on alternate refresh cycle  of a raster monitor</a:t>
            </a:r>
            <a:endParaRPr sz="2800">
              <a:solidFill>
                <a:schemeClr val="dk1"/>
              </a:solidFill>
              <a:latin typeface="Times New Roman"/>
              <a:ea typeface="Times New Roman"/>
              <a:cs typeface="Times New Roman"/>
              <a:sym typeface="Times New Roman"/>
            </a:endParaRPr>
          </a:p>
          <a:p>
            <a:pPr indent="-515619" lvl="0" marL="527685" marR="5080" rtl="0" algn="just">
              <a:lnSpc>
                <a:spcPct val="100000"/>
              </a:lnSpc>
              <a:spcBef>
                <a:spcPts val="994"/>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Then viewed through glasses that alternately darken  first one lens then the other in synchronized with the  monitor refresh cycle.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7"/>
          <p:cNvSpPr txBox="1"/>
          <p:nvPr>
            <p:ph type="title"/>
          </p:nvPr>
        </p:nvSpPr>
        <p:spPr>
          <a:xfrm>
            <a:off x="674623" y="294259"/>
            <a:ext cx="556323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GB" sz="3600">
                <a:solidFill>
                  <a:srgbClr val="4966AC"/>
                </a:solidFill>
                <a:latin typeface="Trebuchet MS"/>
                <a:ea typeface="Trebuchet MS"/>
                <a:cs typeface="Trebuchet MS"/>
                <a:sym typeface="Trebuchet MS"/>
              </a:rPr>
              <a:t>3D Object Representation</a:t>
            </a:r>
            <a:endParaRPr sz="3600">
              <a:latin typeface="Trebuchet MS"/>
              <a:ea typeface="Trebuchet MS"/>
              <a:cs typeface="Trebuchet MS"/>
              <a:sym typeface="Trebuchet MS"/>
            </a:endParaRPr>
          </a:p>
        </p:txBody>
      </p:sp>
      <p:sp>
        <p:nvSpPr>
          <p:cNvPr id="314" name="Google Shape;314;p27"/>
          <p:cNvSpPr txBox="1"/>
          <p:nvPr/>
        </p:nvSpPr>
        <p:spPr>
          <a:xfrm>
            <a:off x="535940" y="1124457"/>
            <a:ext cx="7871459" cy="5300345"/>
          </a:xfrm>
          <a:prstGeom prst="rect">
            <a:avLst/>
          </a:prstGeom>
          <a:noFill/>
          <a:ln>
            <a:noFill/>
          </a:ln>
        </p:spPr>
        <p:txBody>
          <a:bodyPr anchorCtr="0" anchor="t" bIns="0" lIns="0" spcFirstLastPara="1" rIns="0" wrap="square" tIns="57775">
            <a:spAutoFit/>
          </a:bodyPr>
          <a:lstStyle/>
          <a:p>
            <a:pPr indent="-342900" lvl="0" marL="355600" marR="104139" rtl="0" algn="l">
              <a:lnSpc>
                <a:spcPct val="108076"/>
              </a:lnSpc>
              <a:spcBef>
                <a:spcPts val="0"/>
              </a:spcBef>
              <a:spcAft>
                <a:spcPts val="0"/>
              </a:spcAft>
              <a:buNone/>
            </a:pPr>
            <a:r>
              <a:rPr lang="en-GB" sz="2050">
                <a:solidFill>
                  <a:srgbClr val="4966AC"/>
                </a:solidFill>
                <a:latin typeface="Arial"/>
                <a:ea typeface="Arial"/>
                <a:cs typeface="Arial"/>
                <a:sym typeface="Arial"/>
              </a:rPr>
              <a:t>▶ </a:t>
            </a:r>
            <a:r>
              <a:rPr lang="en-GB" sz="2600">
                <a:solidFill>
                  <a:srgbClr val="404040"/>
                </a:solidFill>
                <a:latin typeface="Times New Roman"/>
                <a:ea typeface="Times New Roman"/>
                <a:cs typeface="Times New Roman"/>
                <a:sym typeface="Times New Roman"/>
              </a:rPr>
              <a:t>Graphics scenes contain many different kinds of objects  and material surfaces</a:t>
            </a:r>
            <a:endParaRPr sz="2600">
              <a:solidFill>
                <a:schemeClr val="dk1"/>
              </a:solidFill>
              <a:latin typeface="Times New Roman"/>
              <a:ea typeface="Times New Roman"/>
              <a:cs typeface="Times New Roman"/>
              <a:sym typeface="Times New Roman"/>
            </a:endParaRPr>
          </a:p>
          <a:p>
            <a:pPr indent="0" lvl="0" marL="469900" marR="0" rtl="0" algn="l">
              <a:lnSpc>
                <a:spcPct val="114090"/>
              </a:lnSpc>
              <a:spcBef>
                <a:spcPts val="705"/>
              </a:spcBef>
              <a:spcAft>
                <a:spcPts val="0"/>
              </a:spcAft>
              <a:buNone/>
            </a:pPr>
            <a:r>
              <a:rPr lang="en-GB" sz="1750">
                <a:solidFill>
                  <a:srgbClr val="4966AC"/>
                </a:solidFill>
                <a:latin typeface="Arial"/>
                <a:ea typeface="Arial"/>
                <a:cs typeface="Arial"/>
                <a:sym typeface="Arial"/>
              </a:rPr>
              <a:t>▶ </a:t>
            </a:r>
            <a:r>
              <a:rPr lang="en-GB" sz="2200">
                <a:solidFill>
                  <a:srgbClr val="404040"/>
                </a:solidFill>
                <a:latin typeface="Times New Roman"/>
                <a:ea typeface="Times New Roman"/>
                <a:cs typeface="Times New Roman"/>
                <a:sym typeface="Times New Roman"/>
              </a:rPr>
              <a:t>Trees, flowers, clouds, rocks, water, bricks, wood paneling,</a:t>
            </a:r>
            <a:endParaRPr sz="2200">
              <a:solidFill>
                <a:schemeClr val="dk1"/>
              </a:solidFill>
              <a:latin typeface="Times New Roman"/>
              <a:ea typeface="Times New Roman"/>
              <a:cs typeface="Times New Roman"/>
              <a:sym typeface="Times New Roman"/>
            </a:endParaRPr>
          </a:p>
          <a:p>
            <a:pPr indent="0" lvl="0" marL="756285" marR="0" rtl="0" algn="l">
              <a:lnSpc>
                <a:spcPct val="114090"/>
              </a:lnSpc>
              <a:spcBef>
                <a:spcPts val="0"/>
              </a:spcBef>
              <a:spcAft>
                <a:spcPts val="0"/>
              </a:spcAft>
              <a:buNone/>
            </a:pPr>
            <a:r>
              <a:rPr lang="en-GB" sz="2200">
                <a:solidFill>
                  <a:srgbClr val="404040"/>
                </a:solidFill>
                <a:latin typeface="Times New Roman"/>
                <a:ea typeface="Times New Roman"/>
                <a:cs typeface="Times New Roman"/>
                <a:sym typeface="Times New Roman"/>
              </a:rPr>
              <a:t>rubber, paper,	steel, glass, plastic and cloth</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342900" lvl="0" marL="355600" marR="256540" rtl="0" algn="l">
              <a:lnSpc>
                <a:spcPct val="108076"/>
              </a:lnSpc>
              <a:spcBef>
                <a:spcPts val="1645"/>
              </a:spcBef>
              <a:spcAft>
                <a:spcPts val="0"/>
              </a:spcAft>
              <a:buNone/>
            </a:pPr>
            <a:r>
              <a:rPr lang="en-GB" sz="2050">
                <a:solidFill>
                  <a:srgbClr val="4966AC"/>
                </a:solidFill>
                <a:latin typeface="Arial"/>
                <a:ea typeface="Arial"/>
                <a:cs typeface="Arial"/>
                <a:sym typeface="Arial"/>
              </a:rPr>
              <a:t>▶ </a:t>
            </a:r>
            <a:r>
              <a:rPr b="1" lang="en-GB" sz="2600">
                <a:solidFill>
                  <a:srgbClr val="404040"/>
                </a:solidFill>
                <a:latin typeface="Times New Roman"/>
                <a:ea typeface="Times New Roman"/>
                <a:cs typeface="Times New Roman"/>
                <a:sym typeface="Times New Roman"/>
              </a:rPr>
              <a:t>Polygon and Quadric surfaces</a:t>
            </a:r>
            <a:r>
              <a:rPr lang="en-GB" sz="2600">
                <a:solidFill>
                  <a:srgbClr val="404040"/>
                </a:solidFill>
                <a:latin typeface="Times New Roman"/>
                <a:ea typeface="Times New Roman"/>
                <a:cs typeface="Times New Roman"/>
                <a:sym typeface="Times New Roman"/>
              </a:rPr>
              <a:t>: For simple Euclidean  objects eg: polyhedron and ellipsoid</a:t>
            </a:r>
            <a:endParaRPr sz="2600">
              <a:solidFill>
                <a:schemeClr val="dk1"/>
              </a:solidFill>
              <a:latin typeface="Times New Roman"/>
              <a:ea typeface="Times New Roman"/>
              <a:cs typeface="Times New Roman"/>
              <a:sym typeface="Times New Roman"/>
            </a:endParaRPr>
          </a:p>
          <a:p>
            <a:pPr indent="-342900" lvl="0" marL="355600" marR="151765" rtl="0" algn="l">
              <a:lnSpc>
                <a:spcPct val="108076"/>
              </a:lnSpc>
              <a:spcBef>
                <a:spcPts val="1005"/>
              </a:spcBef>
              <a:spcAft>
                <a:spcPts val="0"/>
              </a:spcAft>
              <a:buNone/>
            </a:pPr>
            <a:r>
              <a:rPr lang="en-GB" sz="2050">
                <a:solidFill>
                  <a:srgbClr val="4966AC"/>
                </a:solidFill>
                <a:latin typeface="Arial"/>
                <a:ea typeface="Arial"/>
                <a:cs typeface="Arial"/>
                <a:sym typeface="Arial"/>
              </a:rPr>
              <a:t>▶ </a:t>
            </a:r>
            <a:r>
              <a:rPr b="1" lang="en-GB" sz="2600">
                <a:solidFill>
                  <a:srgbClr val="404040"/>
                </a:solidFill>
                <a:latin typeface="Times New Roman"/>
                <a:ea typeface="Times New Roman"/>
                <a:cs typeface="Times New Roman"/>
                <a:sym typeface="Times New Roman"/>
              </a:rPr>
              <a:t>Spline surfaces and construction</a:t>
            </a:r>
            <a:r>
              <a:rPr lang="en-GB" sz="2600">
                <a:solidFill>
                  <a:srgbClr val="404040"/>
                </a:solidFill>
                <a:latin typeface="Times New Roman"/>
                <a:ea typeface="Times New Roman"/>
                <a:cs typeface="Times New Roman"/>
                <a:sym typeface="Times New Roman"/>
              </a:rPr>
              <a:t>: For curved surfaces  eg: aircraft wings , gears</a:t>
            </a:r>
            <a:endParaRPr sz="2600">
              <a:solidFill>
                <a:schemeClr val="dk1"/>
              </a:solidFill>
              <a:latin typeface="Times New Roman"/>
              <a:ea typeface="Times New Roman"/>
              <a:cs typeface="Times New Roman"/>
              <a:sym typeface="Times New Roman"/>
            </a:endParaRPr>
          </a:p>
          <a:p>
            <a:pPr indent="-342900" lvl="0" marL="355600" marR="40005" rtl="0" algn="l">
              <a:lnSpc>
                <a:spcPct val="108076"/>
              </a:lnSpc>
              <a:spcBef>
                <a:spcPts val="990"/>
              </a:spcBef>
              <a:spcAft>
                <a:spcPts val="0"/>
              </a:spcAft>
              <a:buNone/>
            </a:pPr>
            <a:r>
              <a:rPr lang="en-GB" sz="2050">
                <a:solidFill>
                  <a:srgbClr val="4966AC"/>
                </a:solidFill>
                <a:latin typeface="Arial"/>
                <a:ea typeface="Arial"/>
                <a:cs typeface="Arial"/>
                <a:sym typeface="Arial"/>
              </a:rPr>
              <a:t>▶ </a:t>
            </a:r>
            <a:r>
              <a:rPr b="1" lang="en-GB" sz="2600">
                <a:solidFill>
                  <a:srgbClr val="404040"/>
                </a:solidFill>
                <a:latin typeface="Times New Roman"/>
                <a:ea typeface="Times New Roman"/>
                <a:cs typeface="Times New Roman"/>
                <a:sym typeface="Times New Roman"/>
              </a:rPr>
              <a:t>Procedural methods – Fractals</a:t>
            </a:r>
            <a:r>
              <a:rPr lang="en-GB" sz="2600">
                <a:solidFill>
                  <a:srgbClr val="404040"/>
                </a:solidFill>
                <a:latin typeface="Times New Roman"/>
                <a:ea typeface="Times New Roman"/>
                <a:cs typeface="Times New Roman"/>
                <a:sym typeface="Times New Roman"/>
              </a:rPr>
              <a:t>: For natural objects eg:  cloud, grass</a:t>
            </a:r>
            <a:endParaRPr sz="2600">
              <a:solidFill>
                <a:schemeClr val="dk1"/>
              </a:solidFill>
              <a:latin typeface="Times New Roman"/>
              <a:ea typeface="Times New Roman"/>
              <a:cs typeface="Times New Roman"/>
              <a:sym typeface="Times New Roman"/>
            </a:endParaRPr>
          </a:p>
          <a:p>
            <a:pPr indent="-342900" lvl="0" marL="355600" marR="5080" rtl="0" algn="l">
              <a:lnSpc>
                <a:spcPct val="108076"/>
              </a:lnSpc>
              <a:spcBef>
                <a:spcPts val="994"/>
              </a:spcBef>
              <a:spcAft>
                <a:spcPts val="0"/>
              </a:spcAft>
              <a:buNone/>
            </a:pPr>
            <a:r>
              <a:rPr lang="en-GB" sz="2050">
                <a:solidFill>
                  <a:srgbClr val="4966AC"/>
                </a:solidFill>
                <a:latin typeface="Arial"/>
                <a:ea typeface="Arial"/>
                <a:cs typeface="Arial"/>
                <a:sym typeface="Arial"/>
              </a:rPr>
              <a:t>▶ </a:t>
            </a:r>
            <a:r>
              <a:rPr b="1" lang="en-GB" sz="2600">
                <a:solidFill>
                  <a:srgbClr val="404040"/>
                </a:solidFill>
                <a:latin typeface="Times New Roman"/>
                <a:ea typeface="Times New Roman"/>
                <a:cs typeface="Times New Roman"/>
                <a:sym typeface="Times New Roman"/>
              </a:rPr>
              <a:t>Octree Encoding</a:t>
            </a:r>
            <a:r>
              <a:rPr lang="en-GB" sz="2600">
                <a:solidFill>
                  <a:srgbClr val="404040"/>
                </a:solidFill>
                <a:latin typeface="Times New Roman"/>
                <a:ea typeface="Times New Roman"/>
                <a:cs typeface="Times New Roman"/>
                <a:sym typeface="Times New Roman"/>
              </a:rPr>
              <a:t>: For internal features of objects eg:CT  image</a:t>
            </a:r>
            <a:endParaRPr sz="26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8"/>
          <p:cNvSpPr txBox="1"/>
          <p:nvPr>
            <p:ph type="title"/>
          </p:nvPr>
        </p:nvSpPr>
        <p:spPr>
          <a:xfrm>
            <a:off x="535940" y="706881"/>
            <a:ext cx="587756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GB"/>
              <a:t>Representation schemes categories into 2</a:t>
            </a:r>
            <a:endParaRPr/>
          </a:p>
        </p:txBody>
      </p:sp>
      <p:sp>
        <p:nvSpPr>
          <p:cNvPr id="320" name="Google Shape;320;p28"/>
          <p:cNvSpPr txBox="1"/>
          <p:nvPr/>
        </p:nvSpPr>
        <p:spPr>
          <a:xfrm>
            <a:off x="535940" y="1112273"/>
            <a:ext cx="7750809" cy="4351655"/>
          </a:xfrm>
          <a:prstGeom prst="rect">
            <a:avLst/>
          </a:prstGeom>
          <a:noFill/>
          <a:ln>
            <a:noFill/>
          </a:ln>
        </p:spPr>
        <p:txBody>
          <a:bodyPr anchorCtr="0" anchor="t" bIns="0" lIns="0" spcFirstLastPara="1" rIns="0" wrap="square" tIns="161275">
            <a:spAutoFit/>
          </a:bodyPr>
          <a:lstStyle/>
          <a:p>
            <a:pPr indent="0" lvl="0" marL="12700" marR="0" rtl="0" algn="l">
              <a:lnSpc>
                <a:spcPct val="100000"/>
              </a:lnSpc>
              <a:spcBef>
                <a:spcPts val="0"/>
              </a:spcBef>
              <a:spcAft>
                <a:spcPts val="0"/>
              </a:spcAft>
              <a:buNone/>
            </a:pPr>
            <a:r>
              <a:rPr b="1" lang="en-GB" sz="2800">
                <a:solidFill>
                  <a:srgbClr val="404040"/>
                </a:solidFill>
                <a:latin typeface="Times New Roman"/>
                <a:ea typeface="Times New Roman"/>
                <a:cs typeface="Times New Roman"/>
                <a:sym typeface="Times New Roman"/>
              </a:rPr>
              <a:t>Boundary representation(B –reps)</a:t>
            </a:r>
            <a:endParaRPr sz="2800">
              <a:solidFill>
                <a:schemeClr val="dk1"/>
              </a:solidFill>
              <a:latin typeface="Times New Roman"/>
              <a:ea typeface="Times New Roman"/>
              <a:cs typeface="Times New Roman"/>
              <a:sym typeface="Times New Roman"/>
            </a:endParaRPr>
          </a:p>
          <a:p>
            <a:pPr indent="0" lvl="0" marL="469900" marR="0" rtl="0" algn="l">
              <a:lnSpc>
                <a:spcPct val="100000"/>
              </a:lnSpc>
              <a:spcBef>
                <a:spcPts val="1010"/>
              </a:spcBef>
              <a:spcAft>
                <a:spcPts val="0"/>
              </a:spcAft>
              <a:buNone/>
            </a:pPr>
            <a:r>
              <a:rPr lang="en-GB" sz="1900">
                <a:solidFill>
                  <a:srgbClr val="4966AC"/>
                </a:solidFill>
                <a:latin typeface="Arial"/>
                <a:ea typeface="Arial"/>
                <a:cs typeface="Arial"/>
                <a:sym typeface="Arial"/>
              </a:rPr>
              <a:t>▶ </a:t>
            </a:r>
            <a:r>
              <a:rPr lang="en-GB" sz="2400">
                <a:solidFill>
                  <a:srgbClr val="404040"/>
                </a:solidFill>
                <a:latin typeface="Times New Roman"/>
                <a:ea typeface="Times New Roman"/>
                <a:cs typeface="Times New Roman"/>
                <a:sym typeface="Times New Roman"/>
              </a:rPr>
              <a:t>A set of surfaces that separate the object interior from the</a:t>
            </a:r>
            <a:endParaRPr sz="2400">
              <a:solidFill>
                <a:schemeClr val="dk1"/>
              </a:solidFill>
              <a:latin typeface="Times New Roman"/>
              <a:ea typeface="Times New Roman"/>
              <a:cs typeface="Times New Roman"/>
              <a:sym typeface="Times New Roman"/>
            </a:endParaRPr>
          </a:p>
          <a:p>
            <a:pPr indent="0" lvl="0" marL="756285" marR="0" rtl="0" algn="l">
              <a:lnSpc>
                <a:spcPct val="100000"/>
              </a:lnSpc>
              <a:spcBef>
                <a:spcPts val="5"/>
              </a:spcBef>
              <a:spcAft>
                <a:spcPts val="0"/>
              </a:spcAft>
              <a:buNone/>
            </a:pPr>
            <a:r>
              <a:rPr lang="en-GB" sz="2400">
                <a:solidFill>
                  <a:srgbClr val="404040"/>
                </a:solidFill>
                <a:latin typeface="Times New Roman"/>
                <a:ea typeface="Times New Roman"/>
                <a:cs typeface="Times New Roman"/>
                <a:sym typeface="Times New Roman"/>
              </a:rPr>
              <a:t>environment</a:t>
            </a:r>
            <a:endParaRPr sz="2400">
              <a:solidFill>
                <a:schemeClr val="dk1"/>
              </a:solidFill>
              <a:latin typeface="Times New Roman"/>
              <a:ea typeface="Times New Roman"/>
              <a:cs typeface="Times New Roman"/>
              <a:sym typeface="Times New Roman"/>
            </a:endParaRPr>
          </a:p>
          <a:p>
            <a:pPr indent="0" lvl="0" marL="469900" marR="0" rtl="0" algn="l">
              <a:lnSpc>
                <a:spcPct val="100000"/>
              </a:lnSpc>
              <a:spcBef>
                <a:spcPts val="994"/>
              </a:spcBef>
              <a:spcAft>
                <a:spcPts val="0"/>
              </a:spcAft>
              <a:buNone/>
            </a:pPr>
            <a:r>
              <a:rPr lang="en-GB" sz="1900">
                <a:solidFill>
                  <a:srgbClr val="4966AC"/>
                </a:solidFill>
                <a:latin typeface="Arial"/>
                <a:ea typeface="Arial"/>
                <a:cs typeface="Arial"/>
                <a:sym typeface="Arial"/>
              </a:rPr>
              <a:t>▶ </a:t>
            </a:r>
            <a:r>
              <a:rPr lang="en-GB" sz="2400">
                <a:solidFill>
                  <a:srgbClr val="404040"/>
                </a:solidFill>
                <a:latin typeface="Times New Roman"/>
                <a:ea typeface="Times New Roman"/>
                <a:cs typeface="Times New Roman"/>
                <a:sym typeface="Times New Roman"/>
              </a:rPr>
              <a:t>Eg) Polygon facets, spline patches</a:t>
            </a:r>
            <a:endParaRPr sz="2400">
              <a:solidFill>
                <a:schemeClr val="dk1"/>
              </a:solidFill>
              <a:latin typeface="Times New Roman"/>
              <a:ea typeface="Times New Roman"/>
              <a:cs typeface="Times New Roman"/>
              <a:sym typeface="Times New Roman"/>
            </a:endParaRPr>
          </a:p>
          <a:p>
            <a:pPr indent="0" lvl="0" marL="0" marR="2615565" rtl="0" algn="r">
              <a:lnSpc>
                <a:spcPct val="100000"/>
              </a:lnSpc>
              <a:spcBef>
                <a:spcPts val="995"/>
              </a:spcBef>
              <a:spcAft>
                <a:spcPts val="0"/>
              </a:spcAft>
              <a:buNone/>
            </a:pPr>
            <a:r>
              <a:rPr b="1" lang="en-GB" sz="2800">
                <a:solidFill>
                  <a:srgbClr val="404040"/>
                </a:solidFill>
                <a:latin typeface="Times New Roman"/>
                <a:ea typeface="Times New Roman"/>
                <a:cs typeface="Times New Roman"/>
                <a:sym typeface="Times New Roman"/>
              </a:rPr>
              <a:t>Space-partitioning representation</a:t>
            </a:r>
            <a:endParaRPr sz="2800">
              <a:solidFill>
                <a:schemeClr val="dk1"/>
              </a:solidFill>
              <a:latin typeface="Times New Roman"/>
              <a:ea typeface="Times New Roman"/>
              <a:cs typeface="Times New Roman"/>
              <a:sym typeface="Times New Roman"/>
            </a:endParaRPr>
          </a:p>
          <a:p>
            <a:pPr indent="0" lvl="0" marL="0" marR="2611755" rtl="0" algn="r">
              <a:lnSpc>
                <a:spcPct val="100000"/>
              </a:lnSpc>
              <a:spcBef>
                <a:spcPts val="1010"/>
              </a:spcBef>
              <a:spcAft>
                <a:spcPts val="0"/>
              </a:spcAft>
              <a:buNone/>
            </a:pPr>
            <a:r>
              <a:rPr lang="en-GB" sz="1900">
                <a:solidFill>
                  <a:srgbClr val="4966AC"/>
                </a:solidFill>
                <a:latin typeface="Arial"/>
                <a:ea typeface="Arial"/>
                <a:cs typeface="Arial"/>
                <a:sym typeface="Arial"/>
              </a:rPr>
              <a:t>▶ </a:t>
            </a:r>
            <a:r>
              <a:rPr lang="en-GB" sz="2400">
                <a:solidFill>
                  <a:srgbClr val="404040"/>
                </a:solidFill>
                <a:latin typeface="Times New Roman"/>
                <a:ea typeface="Times New Roman"/>
                <a:cs typeface="Times New Roman"/>
                <a:sym typeface="Times New Roman"/>
              </a:rPr>
              <a:t>Used to describe interior properties.</a:t>
            </a:r>
            <a:endParaRPr sz="2400">
              <a:solidFill>
                <a:schemeClr val="dk1"/>
              </a:solidFill>
              <a:latin typeface="Times New Roman"/>
              <a:ea typeface="Times New Roman"/>
              <a:cs typeface="Times New Roman"/>
              <a:sym typeface="Times New Roman"/>
            </a:endParaRPr>
          </a:p>
          <a:p>
            <a:pPr indent="-287019" lvl="0" marL="756285" marR="530225" rtl="0" algn="l">
              <a:lnSpc>
                <a:spcPct val="100000"/>
              </a:lnSpc>
              <a:spcBef>
                <a:spcPts val="1000"/>
              </a:spcBef>
              <a:spcAft>
                <a:spcPts val="0"/>
              </a:spcAft>
              <a:buNone/>
            </a:pPr>
            <a:r>
              <a:rPr lang="en-GB" sz="1900">
                <a:solidFill>
                  <a:srgbClr val="4966AC"/>
                </a:solidFill>
                <a:latin typeface="Arial"/>
                <a:ea typeface="Arial"/>
                <a:cs typeface="Arial"/>
                <a:sym typeface="Arial"/>
              </a:rPr>
              <a:t>▶ </a:t>
            </a:r>
            <a:r>
              <a:rPr lang="en-GB" sz="2400">
                <a:solidFill>
                  <a:srgbClr val="404040"/>
                </a:solidFill>
                <a:latin typeface="Times New Roman"/>
                <a:ea typeface="Times New Roman"/>
                <a:cs typeface="Times New Roman"/>
                <a:sym typeface="Times New Roman"/>
              </a:rPr>
              <a:t>Partitioning the spatial region into a set of small, non  overlapping, contiguous solids (usually cubes)</a:t>
            </a:r>
            <a:endParaRPr sz="2400">
              <a:solidFill>
                <a:schemeClr val="dk1"/>
              </a:solidFill>
              <a:latin typeface="Times New Roman"/>
              <a:ea typeface="Times New Roman"/>
              <a:cs typeface="Times New Roman"/>
              <a:sym typeface="Times New Roman"/>
            </a:endParaRPr>
          </a:p>
          <a:p>
            <a:pPr indent="0" lvl="0" marL="469900" marR="0" rtl="0" algn="l">
              <a:lnSpc>
                <a:spcPct val="100000"/>
              </a:lnSpc>
              <a:spcBef>
                <a:spcPts val="994"/>
              </a:spcBef>
              <a:spcAft>
                <a:spcPts val="0"/>
              </a:spcAft>
              <a:buNone/>
            </a:pPr>
            <a:r>
              <a:rPr lang="en-GB" sz="1900">
                <a:solidFill>
                  <a:srgbClr val="4966AC"/>
                </a:solidFill>
                <a:latin typeface="Arial"/>
                <a:ea typeface="Arial"/>
                <a:cs typeface="Arial"/>
                <a:sym typeface="Arial"/>
              </a:rPr>
              <a:t>▶ </a:t>
            </a:r>
            <a:r>
              <a:rPr lang="en-GB" sz="2400">
                <a:solidFill>
                  <a:srgbClr val="404040"/>
                </a:solidFill>
                <a:latin typeface="Times New Roman"/>
                <a:ea typeface="Times New Roman"/>
                <a:cs typeface="Times New Roman"/>
                <a:sym typeface="Times New Roman"/>
              </a:rPr>
              <a:t>Eg) octree representation</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9"/>
          <p:cNvSpPr txBox="1"/>
          <p:nvPr>
            <p:ph type="title"/>
          </p:nvPr>
        </p:nvSpPr>
        <p:spPr>
          <a:xfrm>
            <a:off x="535940" y="275971"/>
            <a:ext cx="2921000" cy="49784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GB" sz="3100">
                <a:latin typeface="Times New Roman"/>
                <a:ea typeface="Times New Roman"/>
                <a:cs typeface="Times New Roman"/>
                <a:sym typeface="Times New Roman"/>
              </a:rPr>
              <a:t>Polygon Surfaces</a:t>
            </a:r>
            <a:endParaRPr sz="3100">
              <a:latin typeface="Times New Roman"/>
              <a:ea typeface="Times New Roman"/>
              <a:cs typeface="Times New Roman"/>
              <a:sym typeface="Times New Roman"/>
            </a:endParaRPr>
          </a:p>
        </p:txBody>
      </p:sp>
      <p:sp>
        <p:nvSpPr>
          <p:cNvPr id="326" name="Google Shape;326;p29"/>
          <p:cNvSpPr txBox="1"/>
          <p:nvPr>
            <p:ph idx="1" type="body"/>
          </p:nvPr>
        </p:nvSpPr>
        <p:spPr>
          <a:xfrm>
            <a:off x="533399" y="1169459"/>
            <a:ext cx="8108949" cy="4876463"/>
          </a:xfrm>
          <a:prstGeom prst="rect">
            <a:avLst/>
          </a:prstGeom>
          <a:noFill/>
          <a:ln>
            <a:noFill/>
          </a:ln>
        </p:spPr>
        <p:txBody>
          <a:bodyPr anchorCtr="0" anchor="t" bIns="0" lIns="0" spcFirstLastPara="1" rIns="0" wrap="square" tIns="77450">
            <a:spAutoFit/>
          </a:bodyPr>
          <a:lstStyle/>
          <a:p>
            <a:pPr indent="0" lvl="0" marL="46990" rtl="0" algn="l">
              <a:lnSpc>
                <a:spcPct val="100000"/>
              </a:lnSpc>
              <a:spcBef>
                <a:spcPts val="0"/>
              </a:spcBef>
              <a:spcAft>
                <a:spcPts val="0"/>
              </a:spcAft>
              <a:buNone/>
            </a:pPr>
            <a:r>
              <a:rPr lang="en-GB" sz="1450">
                <a:solidFill>
                  <a:srgbClr val="4966AC"/>
                </a:solidFill>
                <a:latin typeface="Arial"/>
                <a:ea typeface="Arial"/>
                <a:cs typeface="Arial"/>
                <a:sym typeface="Arial"/>
              </a:rPr>
              <a:t>▶	</a:t>
            </a:r>
            <a:r>
              <a:rPr lang="en-GB"/>
              <a:t>Most commonly used boundary representation.</a:t>
            </a:r>
            <a:endParaRPr sz="1450">
              <a:latin typeface="Arial"/>
              <a:ea typeface="Arial"/>
              <a:cs typeface="Arial"/>
              <a:sym typeface="Arial"/>
            </a:endParaRPr>
          </a:p>
          <a:p>
            <a:pPr indent="0" lvl="0" marL="102870" rtl="0" algn="l">
              <a:lnSpc>
                <a:spcPct val="100000"/>
              </a:lnSpc>
              <a:spcBef>
                <a:spcPts val="535"/>
              </a:spcBef>
              <a:spcAft>
                <a:spcPts val="0"/>
              </a:spcAft>
              <a:buNone/>
            </a:pPr>
            <a:r>
              <a:rPr b="1" lang="en-GB" sz="1900">
                <a:latin typeface="Times New Roman"/>
                <a:ea typeface="Times New Roman"/>
                <a:cs typeface="Times New Roman"/>
                <a:sym typeface="Times New Roman"/>
              </a:rPr>
              <a:t>Polygon table</a:t>
            </a:r>
            <a:endParaRPr sz="1900">
              <a:latin typeface="Times New Roman"/>
              <a:ea typeface="Times New Roman"/>
              <a:cs typeface="Times New Roman"/>
              <a:sym typeface="Times New Roman"/>
            </a:endParaRPr>
          </a:p>
          <a:p>
            <a:pPr indent="0" lvl="0" marL="46990" rtl="0" algn="l">
              <a:lnSpc>
                <a:spcPct val="100000"/>
              </a:lnSpc>
              <a:spcBef>
                <a:spcPts val="570"/>
              </a:spcBef>
              <a:spcAft>
                <a:spcPts val="0"/>
              </a:spcAft>
              <a:buNone/>
            </a:pPr>
            <a:r>
              <a:rPr lang="en-GB" sz="1450">
                <a:solidFill>
                  <a:srgbClr val="4966AC"/>
                </a:solidFill>
                <a:latin typeface="Arial"/>
                <a:ea typeface="Arial"/>
                <a:cs typeface="Arial"/>
                <a:sym typeface="Arial"/>
              </a:rPr>
              <a:t>▶	</a:t>
            </a:r>
            <a:r>
              <a:rPr lang="en-GB"/>
              <a:t>Specify a polygon surfaces using vertex coordinates and attribute parameter.</a:t>
            </a:r>
            <a:endParaRPr sz="1450">
              <a:latin typeface="Arial"/>
              <a:ea typeface="Arial"/>
              <a:cs typeface="Arial"/>
              <a:sym typeface="Arial"/>
            </a:endParaRPr>
          </a:p>
          <a:p>
            <a:pPr indent="0" lvl="0" marL="34290" rtl="0" algn="l">
              <a:lnSpc>
                <a:spcPct val="100000"/>
              </a:lnSpc>
              <a:spcBef>
                <a:spcPts val="25"/>
              </a:spcBef>
              <a:spcAft>
                <a:spcPts val="0"/>
              </a:spcAft>
              <a:buNone/>
            </a:pPr>
            <a:r>
              <a:t/>
            </a:r>
            <a:endParaRPr sz="2850"/>
          </a:p>
          <a:p>
            <a:pPr indent="0" lvl="0" marL="46990" rtl="0" algn="l">
              <a:lnSpc>
                <a:spcPct val="100000"/>
              </a:lnSpc>
              <a:spcBef>
                <a:spcPts val="0"/>
              </a:spcBef>
              <a:spcAft>
                <a:spcPts val="0"/>
              </a:spcAft>
              <a:buNone/>
            </a:pPr>
            <a:r>
              <a:rPr lang="en-GB"/>
              <a:t>Polygon data table organized into 2 group.</a:t>
            </a:r>
            <a:endParaRPr/>
          </a:p>
          <a:p>
            <a:pPr indent="-342900" lvl="0" marL="389890" rtl="0" algn="l">
              <a:lnSpc>
                <a:spcPct val="100000"/>
              </a:lnSpc>
              <a:spcBef>
                <a:spcPts val="0"/>
              </a:spcBef>
              <a:spcAft>
                <a:spcPts val="0"/>
              </a:spcAft>
              <a:buClr>
                <a:srgbClr val="404040"/>
              </a:buClr>
              <a:buSzPts val="1800"/>
              <a:buFont typeface="Times New Roman"/>
              <a:buAutoNum type="arabicPeriod"/>
            </a:pPr>
            <a:r>
              <a:rPr b="1" lang="en-GB"/>
              <a:t>Geometric data table</a:t>
            </a:r>
            <a:endParaRPr/>
          </a:p>
          <a:p>
            <a:pPr indent="-342900" lvl="0" marL="389890" rtl="0" algn="l">
              <a:lnSpc>
                <a:spcPct val="100000"/>
              </a:lnSpc>
              <a:spcBef>
                <a:spcPts val="0"/>
              </a:spcBef>
              <a:spcAft>
                <a:spcPts val="0"/>
              </a:spcAft>
              <a:buClr>
                <a:srgbClr val="404040"/>
              </a:buClr>
              <a:buSzPts val="1800"/>
              <a:buFont typeface="Times New Roman"/>
              <a:buAutoNum type="arabicPeriod"/>
            </a:pPr>
            <a:r>
              <a:rPr b="1" lang="en-GB"/>
              <a:t>Attribute table</a:t>
            </a:r>
            <a:endParaRPr/>
          </a:p>
          <a:p>
            <a:pPr indent="-342900" lvl="0" marL="389890" rtl="0" algn="l">
              <a:lnSpc>
                <a:spcPct val="100000"/>
              </a:lnSpc>
              <a:spcBef>
                <a:spcPts val="0"/>
              </a:spcBef>
              <a:spcAft>
                <a:spcPts val="0"/>
              </a:spcAft>
              <a:buNone/>
            </a:pPr>
            <a:r>
              <a:t/>
            </a:r>
            <a:endParaRPr/>
          </a:p>
          <a:p>
            <a:pPr indent="-342900" lvl="0" marL="389890" marR="734060" rtl="0" algn="l">
              <a:lnSpc>
                <a:spcPct val="80000"/>
              </a:lnSpc>
              <a:spcBef>
                <a:spcPts val="994"/>
              </a:spcBef>
              <a:spcAft>
                <a:spcPts val="0"/>
              </a:spcAft>
              <a:buNone/>
            </a:pPr>
            <a:r>
              <a:rPr lang="en-GB"/>
              <a:t>1. </a:t>
            </a:r>
            <a:r>
              <a:rPr b="1" lang="en-GB">
                <a:latin typeface="Times New Roman"/>
                <a:ea typeface="Times New Roman"/>
                <a:cs typeface="Times New Roman"/>
                <a:sym typeface="Times New Roman"/>
              </a:rPr>
              <a:t>Geometric data table</a:t>
            </a:r>
            <a:r>
              <a:rPr lang="en-GB"/>
              <a:t>: vertex coordinate and parameter to identify the spatial  orientation.</a:t>
            </a:r>
            <a:endParaRPr/>
          </a:p>
          <a:p>
            <a:pPr indent="0" lvl="0" marL="275590" rtl="0" algn="l">
              <a:lnSpc>
                <a:spcPct val="100000"/>
              </a:lnSpc>
              <a:spcBef>
                <a:spcPts val="580"/>
              </a:spcBef>
              <a:spcAft>
                <a:spcPts val="0"/>
              </a:spcAft>
              <a:buNone/>
            </a:pPr>
            <a:r>
              <a:rPr b="1" lang="en-GB">
                <a:latin typeface="Times New Roman"/>
                <a:ea typeface="Times New Roman"/>
                <a:cs typeface="Times New Roman"/>
                <a:sym typeface="Times New Roman"/>
              </a:rPr>
              <a:t>3 lists</a:t>
            </a:r>
            <a:endParaRPr/>
          </a:p>
          <a:p>
            <a:pPr indent="0" lvl="0" marL="504190" rtl="0" algn="l">
              <a:lnSpc>
                <a:spcPct val="100000"/>
              </a:lnSpc>
              <a:spcBef>
                <a:spcPts val="565"/>
              </a:spcBef>
              <a:spcAft>
                <a:spcPts val="0"/>
              </a:spcAft>
              <a:buNone/>
            </a:pPr>
            <a:r>
              <a:rPr b="1" lang="en-GB">
                <a:latin typeface="Times New Roman"/>
                <a:ea typeface="Times New Roman"/>
                <a:cs typeface="Times New Roman"/>
                <a:sym typeface="Times New Roman"/>
              </a:rPr>
              <a:t>Vertex table </a:t>
            </a:r>
            <a:r>
              <a:rPr lang="en-GB"/>
              <a:t>–coordinate values of each vertex.</a:t>
            </a:r>
            <a:endParaRPr/>
          </a:p>
          <a:p>
            <a:pPr indent="0" lvl="0" marL="504190" rtl="0" algn="l">
              <a:lnSpc>
                <a:spcPct val="100000"/>
              </a:lnSpc>
              <a:spcBef>
                <a:spcPts val="565"/>
              </a:spcBef>
              <a:spcAft>
                <a:spcPts val="0"/>
              </a:spcAft>
              <a:buNone/>
            </a:pPr>
            <a:r>
              <a:rPr b="1" lang="en-GB">
                <a:latin typeface="Times New Roman"/>
                <a:ea typeface="Times New Roman"/>
                <a:cs typeface="Times New Roman"/>
                <a:sym typeface="Times New Roman"/>
              </a:rPr>
              <a:t>Edge table </a:t>
            </a:r>
            <a:r>
              <a:rPr lang="en-GB"/>
              <a:t>- pointer back to vertex table to identify the	vertices for polygon edge.</a:t>
            </a:r>
            <a:endParaRPr/>
          </a:p>
          <a:p>
            <a:pPr indent="0" lvl="0" marL="504190" rtl="0" algn="l">
              <a:lnSpc>
                <a:spcPct val="100000"/>
              </a:lnSpc>
              <a:spcBef>
                <a:spcPts val="575"/>
              </a:spcBef>
              <a:spcAft>
                <a:spcPts val="0"/>
              </a:spcAft>
              <a:buNone/>
            </a:pPr>
            <a:r>
              <a:rPr b="1" lang="en-GB">
                <a:latin typeface="Times New Roman"/>
                <a:ea typeface="Times New Roman"/>
                <a:cs typeface="Times New Roman"/>
                <a:sym typeface="Times New Roman"/>
              </a:rPr>
              <a:t>Polygon table- </a:t>
            </a:r>
            <a:r>
              <a:rPr lang="en-GB"/>
              <a:t>pointer back to edge table to identify the edges for each polygon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30"/>
          <p:cNvPicPr preferRelativeResize="0"/>
          <p:nvPr/>
        </p:nvPicPr>
        <p:blipFill rotWithShape="1">
          <a:blip r:embed="rId3">
            <a:alphaModFix/>
          </a:blip>
          <a:srcRect b="0" l="0" r="0" t="0"/>
          <a:stretch/>
        </p:blipFill>
        <p:spPr>
          <a:xfrm>
            <a:off x="1295399" y="381096"/>
            <a:ext cx="6324697" cy="624830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1"/>
          <p:cNvSpPr txBox="1"/>
          <p:nvPr>
            <p:ph type="title"/>
          </p:nvPr>
        </p:nvSpPr>
        <p:spPr>
          <a:xfrm>
            <a:off x="535940" y="1011681"/>
            <a:ext cx="7868920" cy="878840"/>
          </a:xfrm>
          <a:prstGeom prst="rect">
            <a:avLst/>
          </a:prstGeom>
          <a:noFill/>
          <a:ln>
            <a:noFill/>
          </a:ln>
        </p:spPr>
        <p:txBody>
          <a:bodyPr anchorCtr="0" anchor="t" bIns="0" lIns="0" spcFirstLastPara="1" rIns="0" wrap="square" tIns="12050">
            <a:spAutoFit/>
          </a:bodyPr>
          <a:lstStyle/>
          <a:p>
            <a:pPr indent="-342900" lvl="0" marL="355600" marR="5080" rtl="0" algn="l">
              <a:lnSpc>
                <a:spcPct val="100000"/>
              </a:lnSpc>
              <a:spcBef>
                <a:spcPts val="0"/>
              </a:spcBef>
              <a:spcAft>
                <a:spcPts val="0"/>
              </a:spcAft>
              <a:buNone/>
            </a:pPr>
            <a:r>
              <a:rPr lang="en-GB" sz="1800">
                <a:latin typeface="Trebuchet MS"/>
                <a:ea typeface="Trebuchet MS"/>
                <a:cs typeface="Trebuchet MS"/>
                <a:sym typeface="Trebuchet MS"/>
              </a:rPr>
              <a:t>2. </a:t>
            </a:r>
            <a:r>
              <a:rPr b="1" lang="en-GB">
                <a:latin typeface="Times New Roman"/>
                <a:ea typeface="Times New Roman"/>
                <a:cs typeface="Times New Roman"/>
                <a:sym typeface="Times New Roman"/>
              </a:rPr>
              <a:t>Attribute table</a:t>
            </a:r>
            <a:r>
              <a:rPr lang="en-GB"/>
              <a:t>:	Degree of transparency and surface  reflectivity etc.</a:t>
            </a:r>
            <a:endParaRPr sz="1800">
              <a:latin typeface="Times New Roman"/>
              <a:ea typeface="Times New Roman"/>
              <a:cs typeface="Times New Roman"/>
              <a:sym typeface="Times New Roman"/>
            </a:endParaRPr>
          </a:p>
        </p:txBody>
      </p:sp>
      <p:sp>
        <p:nvSpPr>
          <p:cNvPr id="337" name="Google Shape;337;p31"/>
          <p:cNvSpPr txBox="1"/>
          <p:nvPr/>
        </p:nvSpPr>
        <p:spPr>
          <a:xfrm>
            <a:off x="535940" y="2410257"/>
            <a:ext cx="7604759" cy="3079115"/>
          </a:xfrm>
          <a:prstGeom prst="rect">
            <a:avLst/>
          </a:prstGeom>
          <a:noFill/>
          <a:ln>
            <a:noFill/>
          </a:ln>
        </p:spPr>
        <p:txBody>
          <a:bodyPr anchorCtr="0" anchor="t" bIns="0" lIns="0" spcFirstLastPara="1" rIns="0" wrap="square" tIns="148575">
            <a:spAutoFit/>
          </a:bodyPr>
          <a:lstStyle/>
          <a:p>
            <a:pPr indent="0" lvl="0" marL="12700" marR="0" rtl="0" algn="l">
              <a:lnSpc>
                <a:spcPct val="100000"/>
              </a:lnSpc>
              <a:spcBef>
                <a:spcPts val="0"/>
              </a:spcBef>
              <a:spcAft>
                <a:spcPts val="0"/>
              </a:spcAft>
              <a:buNone/>
            </a:pPr>
            <a:r>
              <a:rPr lang="en-GB" sz="2800">
                <a:solidFill>
                  <a:srgbClr val="404040"/>
                </a:solidFill>
                <a:latin typeface="Times New Roman"/>
                <a:ea typeface="Times New Roman"/>
                <a:cs typeface="Times New Roman"/>
                <a:sym typeface="Times New Roman"/>
              </a:rPr>
              <a:t>Some consistency checks of the geometric data table:</a:t>
            </a:r>
            <a:endParaRPr sz="2800">
              <a:solidFill>
                <a:schemeClr val="dk1"/>
              </a:solidFill>
              <a:latin typeface="Times New Roman"/>
              <a:ea typeface="Times New Roman"/>
              <a:cs typeface="Times New Roman"/>
              <a:sym typeface="Times New Roman"/>
            </a:endParaRPr>
          </a:p>
          <a:p>
            <a:pPr indent="-287019" lvl="0" marL="756285" marR="335915" rtl="0" algn="l">
              <a:lnSpc>
                <a:spcPct val="100000"/>
              </a:lnSpc>
              <a:spcBef>
                <a:spcPts val="1005"/>
              </a:spcBef>
              <a:spcAft>
                <a:spcPts val="0"/>
              </a:spcAft>
              <a:buNone/>
            </a:pPr>
            <a:r>
              <a:rPr lang="en-GB" sz="2050">
                <a:solidFill>
                  <a:srgbClr val="4966AC"/>
                </a:solidFill>
                <a:latin typeface="Arial"/>
                <a:ea typeface="Arial"/>
                <a:cs typeface="Arial"/>
                <a:sym typeface="Arial"/>
              </a:rPr>
              <a:t>▶ </a:t>
            </a:r>
            <a:r>
              <a:rPr lang="en-GB" sz="2600">
                <a:solidFill>
                  <a:srgbClr val="404040"/>
                </a:solidFill>
                <a:latin typeface="Times New Roman"/>
                <a:ea typeface="Times New Roman"/>
                <a:cs typeface="Times New Roman"/>
                <a:sym typeface="Times New Roman"/>
              </a:rPr>
              <a:t>Every vertex is listed as an endpoint for at least 2  edges.</a:t>
            </a:r>
            <a:endParaRPr sz="2600">
              <a:solidFill>
                <a:schemeClr val="dk1"/>
              </a:solidFill>
              <a:latin typeface="Times New Roman"/>
              <a:ea typeface="Times New Roman"/>
              <a:cs typeface="Times New Roman"/>
              <a:sym typeface="Times New Roman"/>
            </a:endParaRPr>
          </a:p>
          <a:p>
            <a:pPr indent="0" lvl="0" marL="469900" marR="0" rtl="0" algn="l">
              <a:lnSpc>
                <a:spcPct val="100000"/>
              </a:lnSpc>
              <a:spcBef>
                <a:spcPts val="1010"/>
              </a:spcBef>
              <a:spcAft>
                <a:spcPts val="0"/>
              </a:spcAft>
              <a:buNone/>
            </a:pPr>
            <a:r>
              <a:rPr lang="en-GB" sz="2050">
                <a:solidFill>
                  <a:srgbClr val="4966AC"/>
                </a:solidFill>
                <a:latin typeface="Arial"/>
                <a:ea typeface="Arial"/>
                <a:cs typeface="Arial"/>
                <a:sym typeface="Arial"/>
              </a:rPr>
              <a:t>▶ </a:t>
            </a:r>
            <a:r>
              <a:rPr lang="en-GB" sz="2600">
                <a:solidFill>
                  <a:srgbClr val="404040"/>
                </a:solidFill>
                <a:latin typeface="Times New Roman"/>
                <a:ea typeface="Times New Roman"/>
                <a:cs typeface="Times New Roman"/>
                <a:sym typeface="Times New Roman"/>
              </a:rPr>
              <a:t>Every edge is part of at least one polygon.</a:t>
            </a:r>
            <a:endParaRPr sz="2600">
              <a:solidFill>
                <a:schemeClr val="dk1"/>
              </a:solidFill>
              <a:latin typeface="Times New Roman"/>
              <a:ea typeface="Times New Roman"/>
              <a:cs typeface="Times New Roman"/>
              <a:sym typeface="Times New Roman"/>
            </a:endParaRPr>
          </a:p>
          <a:p>
            <a:pPr indent="0" lvl="0" marL="469900" marR="0" rtl="0" algn="l">
              <a:lnSpc>
                <a:spcPct val="100000"/>
              </a:lnSpc>
              <a:spcBef>
                <a:spcPts val="994"/>
              </a:spcBef>
              <a:spcAft>
                <a:spcPts val="0"/>
              </a:spcAft>
              <a:buNone/>
            </a:pPr>
            <a:r>
              <a:rPr lang="en-GB" sz="2050">
                <a:solidFill>
                  <a:srgbClr val="4966AC"/>
                </a:solidFill>
                <a:latin typeface="Arial"/>
                <a:ea typeface="Arial"/>
                <a:cs typeface="Arial"/>
                <a:sym typeface="Arial"/>
              </a:rPr>
              <a:t>▶ </a:t>
            </a:r>
            <a:r>
              <a:rPr lang="en-GB" sz="2600">
                <a:solidFill>
                  <a:srgbClr val="404040"/>
                </a:solidFill>
                <a:latin typeface="Times New Roman"/>
                <a:ea typeface="Times New Roman"/>
                <a:cs typeface="Times New Roman"/>
                <a:sym typeface="Times New Roman"/>
              </a:rPr>
              <a:t>Every polygon is closed.</a:t>
            </a:r>
            <a:endParaRPr sz="2600">
              <a:solidFill>
                <a:schemeClr val="dk1"/>
              </a:solidFill>
              <a:latin typeface="Times New Roman"/>
              <a:ea typeface="Times New Roman"/>
              <a:cs typeface="Times New Roman"/>
              <a:sym typeface="Times New Roman"/>
            </a:endParaRPr>
          </a:p>
          <a:p>
            <a:pPr indent="0" lvl="0" marL="469900" marR="0" rtl="0" algn="l">
              <a:lnSpc>
                <a:spcPct val="100000"/>
              </a:lnSpc>
              <a:spcBef>
                <a:spcPts val="1000"/>
              </a:spcBef>
              <a:spcAft>
                <a:spcPts val="0"/>
              </a:spcAft>
              <a:buNone/>
            </a:pPr>
            <a:r>
              <a:rPr lang="en-GB" sz="2050">
                <a:solidFill>
                  <a:srgbClr val="4966AC"/>
                </a:solidFill>
                <a:latin typeface="Arial"/>
                <a:ea typeface="Arial"/>
                <a:cs typeface="Arial"/>
                <a:sym typeface="Arial"/>
              </a:rPr>
              <a:t>▶ </a:t>
            </a:r>
            <a:r>
              <a:rPr lang="en-GB" sz="2600">
                <a:solidFill>
                  <a:srgbClr val="404040"/>
                </a:solidFill>
                <a:latin typeface="Times New Roman"/>
                <a:ea typeface="Times New Roman"/>
                <a:cs typeface="Times New Roman"/>
                <a:sym typeface="Times New Roman"/>
              </a:rPr>
              <a:t>Each polygon has at least one shared edge.</a:t>
            </a:r>
            <a:endParaRPr sz="260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2"/>
          <p:cNvSpPr txBox="1"/>
          <p:nvPr/>
        </p:nvSpPr>
        <p:spPr>
          <a:xfrm>
            <a:off x="535940" y="482295"/>
            <a:ext cx="1530350"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GB" sz="1800">
                <a:solidFill>
                  <a:srgbClr val="404040"/>
                </a:solidFill>
                <a:latin typeface="Times New Roman"/>
                <a:ea typeface="Times New Roman"/>
                <a:cs typeface="Times New Roman"/>
                <a:sym typeface="Times New Roman"/>
              </a:rPr>
              <a:t>Plane Equation</a:t>
            </a:r>
            <a:endParaRPr sz="1800">
              <a:solidFill>
                <a:schemeClr val="dk1"/>
              </a:solidFill>
              <a:latin typeface="Times New Roman"/>
              <a:ea typeface="Times New Roman"/>
              <a:cs typeface="Times New Roman"/>
              <a:sym typeface="Times New Roman"/>
            </a:endParaRPr>
          </a:p>
        </p:txBody>
      </p:sp>
      <p:sp>
        <p:nvSpPr>
          <p:cNvPr id="343" name="Google Shape;343;p32"/>
          <p:cNvSpPr txBox="1"/>
          <p:nvPr>
            <p:ph type="title"/>
          </p:nvPr>
        </p:nvSpPr>
        <p:spPr>
          <a:xfrm>
            <a:off x="535940" y="880617"/>
            <a:ext cx="7411084" cy="878840"/>
          </a:xfrm>
          <a:prstGeom prst="rect">
            <a:avLst/>
          </a:prstGeom>
          <a:noFill/>
          <a:ln>
            <a:noFill/>
          </a:ln>
        </p:spPr>
        <p:txBody>
          <a:bodyPr anchorCtr="0" anchor="t" bIns="0" lIns="0" spcFirstLastPara="1" rIns="0" wrap="square" tIns="12050">
            <a:spAutoFit/>
          </a:bodyPr>
          <a:lstStyle/>
          <a:p>
            <a:pPr indent="-342900" lvl="0" marL="355600" marR="5080" rtl="0" algn="l">
              <a:lnSpc>
                <a:spcPct val="100000"/>
              </a:lnSpc>
              <a:spcBef>
                <a:spcPts val="0"/>
              </a:spcBef>
              <a:spcAft>
                <a:spcPts val="0"/>
              </a:spcAft>
              <a:buNone/>
            </a:pPr>
            <a:r>
              <a:rPr lang="en-GB" sz="2250">
                <a:solidFill>
                  <a:srgbClr val="4966AC"/>
                </a:solidFill>
                <a:latin typeface="Arial"/>
                <a:ea typeface="Arial"/>
                <a:cs typeface="Arial"/>
                <a:sym typeface="Arial"/>
              </a:rPr>
              <a:t>▶ </a:t>
            </a:r>
            <a:r>
              <a:rPr lang="en-GB"/>
              <a:t>The	equation for a plane surface expressed at the  form</a:t>
            </a:r>
            <a:endParaRPr sz="2250">
              <a:latin typeface="Arial"/>
              <a:ea typeface="Arial"/>
              <a:cs typeface="Arial"/>
              <a:sym typeface="Arial"/>
            </a:endParaRPr>
          </a:p>
        </p:txBody>
      </p:sp>
      <p:sp>
        <p:nvSpPr>
          <p:cNvPr id="344" name="Google Shape;344;p32"/>
          <p:cNvSpPr txBox="1"/>
          <p:nvPr/>
        </p:nvSpPr>
        <p:spPr>
          <a:xfrm>
            <a:off x="497840" y="1860245"/>
            <a:ext cx="7950200" cy="2967355"/>
          </a:xfrm>
          <a:prstGeom prst="rect">
            <a:avLst/>
          </a:prstGeom>
          <a:noFill/>
          <a:ln>
            <a:noFill/>
          </a:ln>
        </p:spPr>
        <p:txBody>
          <a:bodyPr anchorCtr="0" anchor="t" bIns="0" lIns="0" spcFirstLastPara="1" rIns="0" wrap="square" tIns="12050">
            <a:spAutoFit/>
          </a:bodyPr>
          <a:lstStyle/>
          <a:p>
            <a:pPr indent="0" lvl="0" marL="2076450" marR="0" rtl="0" algn="l">
              <a:lnSpc>
                <a:spcPct val="100000"/>
              </a:lnSpc>
              <a:spcBef>
                <a:spcPts val="0"/>
              </a:spcBef>
              <a:spcAft>
                <a:spcPts val="0"/>
              </a:spcAft>
              <a:buNone/>
            </a:pPr>
            <a:r>
              <a:rPr b="1" lang="en-GB" sz="2800">
                <a:solidFill>
                  <a:srgbClr val="404040"/>
                </a:solidFill>
                <a:latin typeface="Times New Roman"/>
                <a:ea typeface="Times New Roman"/>
                <a:cs typeface="Times New Roman"/>
                <a:sym typeface="Times New Roman"/>
              </a:rPr>
              <a:t>Ax+By+Cz+D=0</a:t>
            </a:r>
            <a:endParaRPr sz="2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3100">
              <a:solidFill>
                <a:schemeClr val="dk1"/>
              </a:solidFill>
              <a:latin typeface="Times New Roman"/>
              <a:ea typeface="Times New Roman"/>
              <a:cs typeface="Times New Roman"/>
              <a:sym typeface="Times New Roman"/>
            </a:endParaRPr>
          </a:p>
          <a:p>
            <a:pPr indent="-342900" lvl="0" marL="393700" marR="445134" rtl="0" algn="l">
              <a:lnSpc>
                <a:spcPct val="100000"/>
              </a:lnSpc>
              <a:spcBef>
                <a:spcPts val="1805"/>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We can obtain the values of A,B,C,D by solving 3  plane equations using the coordinate values for 3</a:t>
            </a:r>
            <a:endParaRPr sz="2800">
              <a:solidFill>
                <a:schemeClr val="dk1"/>
              </a:solidFill>
              <a:latin typeface="Times New Roman"/>
              <a:ea typeface="Times New Roman"/>
              <a:cs typeface="Times New Roman"/>
              <a:sym typeface="Times New Roman"/>
            </a:endParaRPr>
          </a:p>
          <a:p>
            <a:pPr indent="12065" lvl="0" marL="393700" marR="43180" rtl="0" algn="l">
              <a:lnSpc>
                <a:spcPct val="100000"/>
              </a:lnSpc>
              <a:spcBef>
                <a:spcPts val="994"/>
              </a:spcBef>
              <a:spcAft>
                <a:spcPts val="0"/>
              </a:spcAft>
              <a:buNone/>
            </a:pPr>
            <a:r>
              <a:rPr lang="en-GB" sz="2800">
                <a:solidFill>
                  <a:srgbClr val="404040"/>
                </a:solidFill>
                <a:latin typeface="Times New Roman"/>
                <a:ea typeface="Times New Roman"/>
                <a:cs typeface="Times New Roman"/>
                <a:sym typeface="Times New Roman"/>
              </a:rPr>
              <a:t>noncollinear points in the plane(x</a:t>
            </a:r>
            <a:r>
              <a:rPr baseline="-25000" lang="en-GB" sz="2775">
                <a:solidFill>
                  <a:srgbClr val="404040"/>
                </a:solidFill>
                <a:latin typeface="Times New Roman"/>
                <a:ea typeface="Times New Roman"/>
                <a:cs typeface="Times New Roman"/>
                <a:sym typeface="Times New Roman"/>
              </a:rPr>
              <a:t>1</a:t>
            </a:r>
            <a:r>
              <a:rPr lang="en-GB" sz="2800">
                <a:solidFill>
                  <a:srgbClr val="404040"/>
                </a:solidFill>
                <a:latin typeface="Times New Roman"/>
                <a:ea typeface="Times New Roman"/>
                <a:cs typeface="Times New Roman"/>
                <a:sym typeface="Times New Roman"/>
              </a:rPr>
              <a:t>,y</a:t>
            </a:r>
            <a:r>
              <a:rPr baseline="-25000" lang="en-GB" sz="2775">
                <a:solidFill>
                  <a:srgbClr val="404040"/>
                </a:solidFill>
                <a:latin typeface="Times New Roman"/>
                <a:ea typeface="Times New Roman"/>
                <a:cs typeface="Times New Roman"/>
                <a:sym typeface="Times New Roman"/>
              </a:rPr>
              <a:t>1</a:t>
            </a:r>
            <a:r>
              <a:rPr lang="en-GB" sz="2800">
                <a:solidFill>
                  <a:srgbClr val="404040"/>
                </a:solidFill>
                <a:latin typeface="Times New Roman"/>
                <a:ea typeface="Times New Roman"/>
                <a:cs typeface="Times New Roman"/>
                <a:sym typeface="Times New Roman"/>
              </a:rPr>
              <a:t>, z</a:t>
            </a:r>
            <a:r>
              <a:rPr baseline="-25000" lang="en-GB" sz="2775">
                <a:solidFill>
                  <a:srgbClr val="404040"/>
                </a:solidFill>
                <a:latin typeface="Times New Roman"/>
                <a:ea typeface="Times New Roman"/>
                <a:cs typeface="Times New Roman"/>
                <a:sym typeface="Times New Roman"/>
              </a:rPr>
              <a:t>1</a:t>
            </a:r>
            <a:r>
              <a:rPr lang="en-GB" sz="2800">
                <a:solidFill>
                  <a:srgbClr val="404040"/>
                </a:solidFill>
                <a:latin typeface="Times New Roman"/>
                <a:ea typeface="Times New Roman"/>
                <a:cs typeface="Times New Roman"/>
                <a:sym typeface="Times New Roman"/>
              </a:rPr>
              <a:t>), (x</a:t>
            </a:r>
            <a:r>
              <a:rPr baseline="-25000" lang="en-GB" sz="2775">
                <a:solidFill>
                  <a:srgbClr val="404040"/>
                </a:solidFill>
                <a:latin typeface="Times New Roman"/>
                <a:ea typeface="Times New Roman"/>
                <a:cs typeface="Times New Roman"/>
                <a:sym typeface="Times New Roman"/>
              </a:rPr>
              <a:t>2</a:t>
            </a:r>
            <a:r>
              <a:rPr lang="en-GB" sz="2800">
                <a:solidFill>
                  <a:srgbClr val="404040"/>
                </a:solidFill>
                <a:latin typeface="Times New Roman"/>
                <a:ea typeface="Times New Roman"/>
                <a:cs typeface="Times New Roman"/>
                <a:sym typeface="Times New Roman"/>
              </a:rPr>
              <a:t>,y</a:t>
            </a:r>
            <a:r>
              <a:rPr baseline="-25000" lang="en-GB" sz="2775">
                <a:solidFill>
                  <a:srgbClr val="404040"/>
                </a:solidFill>
                <a:latin typeface="Times New Roman"/>
                <a:ea typeface="Times New Roman"/>
                <a:cs typeface="Times New Roman"/>
                <a:sym typeface="Times New Roman"/>
              </a:rPr>
              <a:t>2</a:t>
            </a:r>
            <a:r>
              <a:rPr lang="en-GB" sz="2800">
                <a:solidFill>
                  <a:srgbClr val="404040"/>
                </a:solidFill>
                <a:latin typeface="Times New Roman"/>
                <a:ea typeface="Times New Roman"/>
                <a:cs typeface="Times New Roman"/>
                <a:sym typeface="Times New Roman"/>
              </a:rPr>
              <a:t>, z</a:t>
            </a:r>
            <a:r>
              <a:rPr baseline="-25000" lang="en-GB" sz="2775">
                <a:solidFill>
                  <a:srgbClr val="404040"/>
                </a:solidFill>
                <a:latin typeface="Times New Roman"/>
                <a:ea typeface="Times New Roman"/>
                <a:cs typeface="Times New Roman"/>
                <a:sym typeface="Times New Roman"/>
              </a:rPr>
              <a:t>2</a:t>
            </a:r>
            <a:r>
              <a:rPr lang="en-GB" sz="2800">
                <a:solidFill>
                  <a:srgbClr val="404040"/>
                </a:solidFill>
                <a:latin typeface="Times New Roman"/>
                <a:ea typeface="Times New Roman"/>
                <a:cs typeface="Times New Roman"/>
                <a:sym typeface="Times New Roman"/>
              </a:rPr>
              <a:t>),  (x</a:t>
            </a:r>
            <a:r>
              <a:rPr baseline="-25000" lang="en-GB" sz="2775">
                <a:solidFill>
                  <a:srgbClr val="404040"/>
                </a:solidFill>
                <a:latin typeface="Times New Roman"/>
                <a:ea typeface="Times New Roman"/>
                <a:cs typeface="Times New Roman"/>
                <a:sym typeface="Times New Roman"/>
              </a:rPr>
              <a:t>3</a:t>
            </a:r>
            <a:r>
              <a:rPr lang="en-GB" sz="2800">
                <a:solidFill>
                  <a:srgbClr val="404040"/>
                </a:solidFill>
                <a:latin typeface="Times New Roman"/>
                <a:ea typeface="Times New Roman"/>
                <a:cs typeface="Times New Roman"/>
                <a:sym typeface="Times New Roman"/>
              </a:rPr>
              <a:t>,y</a:t>
            </a:r>
            <a:r>
              <a:rPr baseline="-25000" lang="en-GB" sz="2775">
                <a:solidFill>
                  <a:srgbClr val="404040"/>
                </a:solidFill>
                <a:latin typeface="Times New Roman"/>
                <a:ea typeface="Times New Roman"/>
                <a:cs typeface="Times New Roman"/>
                <a:sym typeface="Times New Roman"/>
              </a:rPr>
              <a:t>3</a:t>
            </a:r>
            <a:r>
              <a:rPr lang="en-GB" sz="2800">
                <a:solidFill>
                  <a:srgbClr val="404040"/>
                </a:solidFill>
                <a:latin typeface="Times New Roman"/>
                <a:ea typeface="Times New Roman"/>
                <a:cs typeface="Times New Roman"/>
                <a:sym typeface="Times New Roman"/>
              </a:rPr>
              <a:t>, z</a:t>
            </a:r>
            <a:r>
              <a:rPr baseline="-25000" lang="en-GB" sz="2775">
                <a:solidFill>
                  <a:srgbClr val="404040"/>
                </a:solidFill>
                <a:latin typeface="Times New Roman"/>
                <a:ea typeface="Times New Roman"/>
                <a:cs typeface="Times New Roman"/>
                <a:sym typeface="Times New Roman"/>
              </a:rPr>
              <a:t>3</a:t>
            </a:r>
            <a:r>
              <a:rPr lang="en-GB" sz="2800">
                <a:solidFill>
                  <a:srgbClr val="404040"/>
                </a:solidFill>
                <a:latin typeface="Times New Roman"/>
                <a:ea typeface="Times New Roman"/>
                <a:cs typeface="Times New Roman"/>
                <a:sym typeface="Times New Roman"/>
              </a:rPr>
              <a:t>).</a:t>
            </a:r>
            <a:endParaRPr sz="2800">
              <a:solidFill>
                <a:schemeClr val="dk1"/>
              </a:solidFill>
              <a:latin typeface="Times New Roman"/>
              <a:ea typeface="Times New Roman"/>
              <a:cs typeface="Times New Roman"/>
              <a:sym typeface="Times New Roman"/>
            </a:endParaRPr>
          </a:p>
        </p:txBody>
      </p:sp>
      <p:sp>
        <p:nvSpPr>
          <p:cNvPr id="345" name="Google Shape;345;p32"/>
          <p:cNvSpPr txBox="1"/>
          <p:nvPr/>
        </p:nvSpPr>
        <p:spPr>
          <a:xfrm>
            <a:off x="6675636" y="5473693"/>
            <a:ext cx="1207135" cy="44577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i="1" lang="en-GB" sz="2750">
                <a:solidFill>
                  <a:schemeClr val="dk1"/>
                </a:solidFill>
                <a:latin typeface="Times New Roman"/>
                <a:ea typeface="Times New Roman"/>
                <a:cs typeface="Times New Roman"/>
                <a:sym typeface="Times New Roman"/>
              </a:rPr>
              <a:t>k </a:t>
            </a:r>
            <a:r>
              <a:rPr lang="en-GB" sz="2750">
                <a:solidFill>
                  <a:schemeClr val="dk1"/>
                </a:solidFill>
                <a:latin typeface="Noto Sans Symbols"/>
                <a:ea typeface="Noto Sans Symbols"/>
                <a:cs typeface="Noto Sans Symbols"/>
                <a:sym typeface="Noto Sans Symbols"/>
              </a:rPr>
              <a:t>=</a:t>
            </a:r>
            <a:r>
              <a:rPr lang="en-GB" sz="2750">
                <a:solidFill>
                  <a:schemeClr val="dk1"/>
                </a:solidFill>
                <a:latin typeface="Times New Roman"/>
                <a:ea typeface="Times New Roman"/>
                <a:cs typeface="Times New Roman"/>
                <a:sym typeface="Times New Roman"/>
              </a:rPr>
              <a:t> 1,2,3</a:t>
            </a:r>
            <a:endParaRPr sz="2750">
              <a:solidFill>
                <a:schemeClr val="dk1"/>
              </a:solidFill>
              <a:latin typeface="Times New Roman"/>
              <a:ea typeface="Times New Roman"/>
              <a:cs typeface="Times New Roman"/>
              <a:sym typeface="Times New Roman"/>
            </a:endParaRPr>
          </a:p>
        </p:txBody>
      </p:sp>
      <p:sp>
        <p:nvSpPr>
          <p:cNvPr id="346" name="Google Shape;346;p32"/>
          <p:cNvSpPr txBox="1"/>
          <p:nvPr/>
        </p:nvSpPr>
        <p:spPr>
          <a:xfrm>
            <a:off x="847990" y="5473693"/>
            <a:ext cx="5501640" cy="445770"/>
          </a:xfrm>
          <a:prstGeom prst="rect">
            <a:avLst/>
          </a:prstGeom>
          <a:noFill/>
          <a:ln>
            <a:noFill/>
          </a:ln>
        </p:spPr>
        <p:txBody>
          <a:bodyPr anchorCtr="0" anchor="t" bIns="0" lIns="0" spcFirstLastPara="1" rIns="0" wrap="square" tIns="13325">
            <a:spAutoFit/>
          </a:bodyPr>
          <a:lstStyle/>
          <a:p>
            <a:pPr indent="0" lvl="0" marL="38100" marR="0" rtl="0" algn="l">
              <a:lnSpc>
                <a:spcPct val="100000"/>
              </a:lnSpc>
              <a:spcBef>
                <a:spcPts val="0"/>
              </a:spcBef>
              <a:spcAft>
                <a:spcPts val="0"/>
              </a:spcAft>
              <a:buNone/>
            </a:pPr>
            <a:r>
              <a:rPr lang="en-GB" sz="2750">
                <a:solidFill>
                  <a:schemeClr val="dk1"/>
                </a:solidFill>
                <a:latin typeface="Times New Roman"/>
                <a:ea typeface="Times New Roman"/>
                <a:cs typeface="Times New Roman"/>
                <a:sym typeface="Times New Roman"/>
              </a:rPr>
              <a:t>( </a:t>
            </a:r>
            <a:r>
              <a:rPr i="1" lang="en-GB" sz="2750">
                <a:solidFill>
                  <a:schemeClr val="dk1"/>
                </a:solidFill>
                <a:latin typeface="Times New Roman"/>
                <a:ea typeface="Times New Roman"/>
                <a:cs typeface="Times New Roman"/>
                <a:sym typeface="Times New Roman"/>
              </a:rPr>
              <a:t>A </a:t>
            </a:r>
            <a:r>
              <a:rPr lang="en-GB" sz="2750">
                <a:solidFill>
                  <a:schemeClr val="dk1"/>
                </a:solidFill>
                <a:latin typeface="Times New Roman"/>
                <a:ea typeface="Times New Roman"/>
                <a:cs typeface="Times New Roman"/>
                <a:sym typeface="Times New Roman"/>
              </a:rPr>
              <a:t>/ </a:t>
            </a:r>
            <a:r>
              <a:rPr i="1" lang="en-GB" sz="2750">
                <a:solidFill>
                  <a:schemeClr val="dk1"/>
                </a:solidFill>
                <a:latin typeface="Times New Roman"/>
                <a:ea typeface="Times New Roman"/>
                <a:cs typeface="Times New Roman"/>
                <a:sym typeface="Times New Roman"/>
              </a:rPr>
              <a:t>D</a:t>
            </a:r>
            <a:r>
              <a:rPr lang="en-GB" sz="2750">
                <a:solidFill>
                  <a:schemeClr val="dk1"/>
                </a:solidFill>
                <a:latin typeface="Times New Roman"/>
                <a:ea typeface="Times New Roman"/>
                <a:cs typeface="Times New Roman"/>
                <a:sym typeface="Times New Roman"/>
              </a:rPr>
              <a:t>)</a:t>
            </a:r>
            <a:r>
              <a:rPr i="1" lang="en-GB" sz="2750">
                <a:solidFill>
                  <a:schemeClr val="dk1"/>
                </a:solidFill>
                <a:latin typeface="Times New Roman"/>
                <a:ea typeface="Times New Roman"/>
                <a:cs typeface="Times New Roman"/>
                <a:sym typeface="Times New Roman"/>
              </a:rPr>
              <a:t>x</a:t>
            </a:r>
            <a:r>
              <a:rPr baseline="-25000" i="1" lang="en-GB" sz="2400">
                <a:solidFill>
                  <a:schemeClr val="dk1"/>
                </a:solidFill>
                <a:latin typeface="Times New Roman"/>
                <a:ea typeface="Times New Roman"/>
                <a:cs typeface="Times New Roman"/>
                <a:sym typeface="Times New Roman"/>
              </a:rPr>
              <a:t>k  </a:t>
            </a:r>
            <a:r>
              <a:rPr lang="en-GB" sz="2750">
                <a:solidFill>
                  <a:schemeClr val="dk1"/>
                </a:solidFill>
                <a:latin typeface="Noto Sans Symbols"/>
                <a:ea typeface="Noto Sans Symbols"/>
                <a:cs typeface="Noto Sans Symbols"/>
                <a:sym typeface="Noto Sans Symbols"/>
              </a:rPr>
              <a:t>+</a:t>
            </a:r>
            <a:r>
              <a:rPr lang="en-GB" sz="2750">
                <a:solidFill>
                  <a:schemeClr val="dk1"/>
                </a:solidFill>
                <a:latin typeface="Times New Roman"/>
                <a:ea typeface="Times New Roman"/>
                <a:cs typeface="Times New Roman"/>
                <a:sym typeface="Times New Roman"/>
              </a:rPr>
              <a:t> (</a:t>
            </a:r>
            <a:r>
              <a:rPr i="1" lang="en-GB" sz="2750">
                <a:solidFill>
                  <a:schemeClr val="dk1"/>
                </a:solidFill>
                <a:latin typeface="Times New Roman"/>
                <a:ea typeface="Times New Roman"/>
                <a:cs typeface="Times New Roman"/>
                <a:sym typeface="Times New Roman"/>
              </a:rPr>
              <a:t>B </a:t>
            </a:r>
            <a:r>
              <a:rPr lang="en-GB" sz="2750">
                <a:solidFill>
                  <a:schemeClr val="dk1"/>
                </a:solidFill>
                <a:latin typeface="Times New Roman"/>
                <a:ea typeface="Times New Roman"/>
                <a:cs typeface="Times New Roman"/>
                <a:sym typeface="Times New Roman"/>
              </a:rPr>
              <a:t>/ </a:t>
            </a:r>
            <a:r>
              <a:rPr i="1" lang="en-GB" sz="2750">
                <a:solidFill>
                  <a:schemeClr val="dk1"/>
                </a:solidFill>
                <a:latin typeface="Times New Roman"/>
                <a:ea typeface="Times New Roman"/>
                <a:cs typeface="Times New Roman"/>
                <a:sym typeface="Times New Roman"/>
              </a:rPr>
              <a:t>D</a:t>
            </a:r>
            <a:r>
              <a:rPr lang="en-GB" sz="2750">
                <a:solidFill>
                  <a:schemeClr val="dk1"/>
                </a:solidFill>
                <a:latin typeface="Times New Roman"/>
                <a:ea typeface="Times New Roman"/>
                <a:cs typeface="Times New Roman"/>
                <a:sym typeface="Times New Roman"/>
              </a:rPr>
              <a:t>) </a:t>
            </a:r>
            <a:r>
              <a:rPr i="1" lang="en-GB" sz="2750">
                <a:solidFill>
                  <a:schemeClr val="dk1"/>
                </a:solidFill>
                <a:latin typeface="Times New Roman"/>
                <a:ea typeface="Times New Roman"/>
                <a:cs typeface="Times New Roman"/>
                <a:sym typeface="Times New Roman"/>
              </a:rPr>
              <a:t>y</a:t>
            </a:r>
            <a:r>
              <a:rPr baseline="-25000" i="1" lang="en-GB" sz="2400">
                <a:solidFill>
                  <a:schemeClr val="dk1"/>
                </a:solidFill>
                <a:latin typeface="Times New Roman"/>
                <a:ea typeface="Times New Roman"/>
                <a:cs typeface="Times New Roman"/>
                <a:sym typeface="Times New Roman"/>
              </a:rPr>
              <a:t>k  </a:t>
            </a:r>
            <a:r>
              <a:rPr lang="en-GB" sz="2750">
                <a:solidFill>
                  <a:schemeClr val="dk1"/>
                </a:solidFill>
                <a:latin typeface="Noto Sans Symbols"/>
                <a:ea typeface="Noto Sans Symbols"/>
                <a:cs typeface="Noto Sans Symbols"/>
                <a:sym typeface="Noto Sans Symbols"/>
              </a:rPr>
              <a:t>+</a:t>
            </a:r>
            <a:r>
              <a:rPr lang="en-GB" sz="2750">
                <a:solidFill>
                  <a:schemeClr val="dk1"/>
                </a:solidFill>
                <a:latin typeface="Times New Roman"/>
                <a:ea typeface="Times New Roman"/>
                <a:cs typeface="Times New Roman"/>
                <a:sym typeface="Times New Roman"/>
              </a:rPr>
              <a:t> (</a:t>
            </a:r>
            <a:r>
              <a:rPr i="1" lang="en-GB" sz="2750">
                <a:solidFill>
                  <a:schemeClr val="dk1"/>
                </a:solidFill>
                <a:latin typeface="Times New Roman"/>
                <a:ea typeface="Times New Roman"/>
                <a:cs typeface="Times New Roman"/>
                <a:sym typeface="Times New Roman"/>
              </a:rPr>
              <a:t>C </a:t>
            </a:r>
            <a:r>
              <a:rPr lang="en-GB" sz="2750">
                <a:solidFill>
                  <a:schemeClr val="dk1"/>
                </a:solidFill>
                <a:latin typeface="Times New Roman"/>
                <a:ea typeface="Times New Roman"/>
                <a:cs typeface="Times New Roman"/>
                <a:sym typeface="Times New Roman"/>
              </a:rPr>
              <a:t>/ </a:t>
            </a:r>
            <a:r>
              <a:rPr i="1" lang="en-GB" sz="2750">
                <a:solidFill>
                  <a:schemeClr val="dk1"/>
                </a:solidFill>
                <a:latin typeface="Times New Roman"/>
                <a:ea typeface="Times New Roman"/>
                <a:cs typeface="Times New Roman"/>
                <a:sym typeface="Times New Roman"/>
              </a:rPr>
              <a:t>D</a:t>
            </a:r>
            <a:r>
              <a:rPr lang="en-GB" sz="2750">
                <a:solidFill>
                  <a:schemeClr val="dk1"/>
                </a:solidFill>
                <a:latin typeface="Times New Roman"/>
                <a:ea typeface="Times New Roman"/>
                <a:cs typeface="Times New Roman"/>
                <a:sym typeface="Times New Roman"/>
              </a:rPr>
              <a:t>)z</a:t>
            </a:r>
            <a:r>
              <a:rPr baseline="-25000" lang="en-GB" sz="2400">
                <a:solidFill>
                  <a:schemeClr val="dk1"/>
                </a:solidFill>
                <a:latin typeface="Times New Roman"/>
                <a:ea typeface="Times New Roman"/>
                <a:cs typeface="Times New Roman"/>
                <a:sym typeface="Times New Roman"/>
              </a:rPr>
              <a:t>k  </a:t>
            </a:r>
            <a:r>
              <a:rPr lang="en-GB" sz="2750">
                <a:solidFill>
                  <a:schemeClr val="dk1"/>
                </a:solidFill>
                <a:latin typeface="Noto Sans Symbols"/>
                <a:ea typeface="Noto Sans Symbols"/>
                <a:cs typeface="Noto Sans Symbols"/>
                <a:sym typeface="Noto Sans Symbols"/>
              </a:rPr>
              <a:t>=</a:t>
            </a:r>
            <a:r>
              <a:rPr lang="en-GB" sz="2750">
                <a:solidFill>
                  <a:schemeClr val="dk1"/>
                </a:solidFill>
                <a:latin typeface="Times New Roman"/>
                <a:ea typeface="Times New Roman"/>
                <a:cs typeface="Times New Roman"/>
                <a:sym typeface="Times New Roman"/>
              </a:rPr>
              <a:t> </a:t>
            </a:r>
            <a:r>
              <a:rPr lang="en-GB" sz="2750">
                <a:solidFill>
                  <a:schemeClr val="dk1"/>
                </a:solidFill>
                <a:latin typeface="Noto Sans Symbols"/>
                <a:ea typeface="Noto Sans Symbols"/>
                <a:cs typeface="Noto Sans Symbols"/>
                <a:sym typeface="Noto Sans Symbols"/>
              </a:rPr>
              <a:t>−</a:t>
            </a:r>
            <a:r>
              <a:rPr lang="en-GB" sz="2750">
                <a:solidFill>
                  <a:schemeClr val="dk1"/>
                </a:solidFill>
                <a:latin typeface="Times New Roman"/>
                <a:ea typeface="Times New Roman"/>
                <a:cs typeface="Times New Roman"/>
                <a:sym typeface="Times New Roman"/>
              </a:rPr>
              <a:t>1,</a:t>
            </a:r>
            <a:endParaRPr sz="2750">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pic>
        <p:nvPicPr>
          <p:cNvPr id="351" name="Google Shape;351;p33"/>
          <p:cNvPicPr preferRelativeResize="0"/>
          <p:nvPr/>
        </p:nvPicPr>
        <p:blipFill rotWithShape="1">
          <a:blip r:embed="rId3">
            <a:alphaModFix/>
          </a:blip>
          <a:srcRect b="0" l="0" r="0" t="0"/>
          <a:stretch/>
        </p:blipFill>
        <p:spPr>
          <a:xfrm>
            <a:off x="838199" y="838234"/>
            <a:ext cx="7327170" cy="1904966"/>
          </a:xfrm>
          <a:prstGeom prst="rect">
            <a:avLst/>
          </a:prstGeom>
          <a:noFill/>
          <a:ln>
            <a:noFill/>
          </a:ln>
        </p:spPr>
      </p:pic>
      <p:pic>
        <p:nvPicPr>
          <p:cNvPr id="352" name="Google Shape;352;p33"/>
          <p:cNvPicPr preferRelativeResize="0"/>
          <p:nvPr/>
        </p:nvPicPr>
        <p:blipFill rotWithShape="1">
          <a:blip r:embed="rId4">
            <a:alphaModFix/>
          </a:blip>
          <a:srcRect b="0" l="0" r="0" t="0"/>
          <a:stretch/>
        </p:blipFill>
        <p:spPr>
          <a:xfrm>
            <a:off x="914400" y="3276598"/>
            <a:ext cx="7207296" cy="179286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4"/>
          <p:cNvSpPr txBox="1"/>
          <p:nvPr>
            <p:ph type="title"/>
          </p:nvPr>
        </p:nvSpPr>
        <p:spPr>
          <a:xfrm>
            <a:off x="535940" y="478281"/>
            <a:ext cx="8072119" cy="1732280"/>
          </a:xfrm>
          <a:prstGeom prst="rect">
            <a:avLst/>
          </a:prstGeom>
          <a:noFill/>
          <a:ln>
            <a:noFill/>
          </a:ln>
        </p:spPr>
        <p:txBody>
          <a:bodyPr anchorCtr="0" anchor="t" bIns="0" lIns="0" spcFirstLastPara="1" rIns="0" wrap="square" tIns="393050">
            <a:spAutoFit/>
          </a:bodyPr>
          <a:lstStyle/>
          <a:p>
            <a:pPr indent="-342900" lvl="0" marL="355600" marR="5080" rtl="0" algn="l">
              <a:lnSpc>
                <a:spcPct val="100000"/>
              </a:lnSpc>
              <a:spcBef>
                <a:spcPts val="0"/>
              </a:spcBef>
              <a:spcAft>
                <a:spcPts val="0"/>
              </a:spcAft>
              <a:buNone/>
            </a:pPr>
            <a:r>
              <a:rPr lang="en-GB"/>
              <a:t>If we substitute any arbitrary point (x,y, z) into this  equation, then,</a:t>
            </a:r>
            <a:endParaRPr/>
          </a:p>
        </p:txBody>
      </p:sp>
      <p:sp>
        <p:nvSpPr>
          <p:cNvPr id="358" name="Google Shape;358;p34"/>
          <p:cNvSpPr txBox="1"/>
          <p:nvPr/>
        </p:nvSpPr>
        <p:spPr>
          <a:xfrm>
            <a:off x="671576" y="2444622"/>
            <a:ext cx="7873365" cy="2546350"/>
          </a:xfrm>
          <a:prstGeom prst="rect">
            <a:avLst/>
          </a:prstGeom>
          <a:noFill/>
          <a:ln>
            <a:noFill/>
          </a:ln>
        </p:spPr>
        <p:txBody>
          <a:bodyPr anchorCtr="0" anchor="t" bIns="0" lIns="0" spcFirstLastPara="1" rIns="0" wrap="square" tIns="625">
            <a:spAutoFit/>
          </a:bodyPr>
          <a:lstStyle/>
          <a:p>
            <a:pPr indent="-165099" lvl="0" marL="219709" marR="516890" rtl="0" algn="l">
              <a:lnSpc>
                <a:spcPct val="103299"/>
              </a:lnSpc>
              <a:spcBef>
                <a:spcPts val="0"/>
              </a:spcBef>
              <a:spcAft>
                <a:spcPts val="0"/>
              </a:spcAft>
              <a:buNone/>
            </a:pPr>
            <a:r>
              <a:rPr lang="en-GB" sz="2400">
                <a:solidFill>
                  <a:srgbClr val="404040"/>
                </a:solidFill>
                <a:latin typeface="Times New Roman"/>
                <a:ea typeface="Times New Roman"/>
                <a:cs typeface="Times New Roman"/>
                <a:sym typeface="Times New Roman"/>
              </a:rPr>
              <a:t>Ax + By + Cz + D ≠0 implies that the point (x,y,z)	not on a  surface</a:t>
            </a:r>
            <a:endParaRPr sz="2400">
              <a:solidFill>
                <a:schemeClr val="dk1"/>
              </a:solidFill>
              <a:latin typeface="Times New Roman"/>
              <a:ea typeface="Times New Roman"/>
              <a:cs typeface="Times New Roman"/>
              <a:sym typeface="Times New Roman"/>
            </a:endParaRPr>
          </a:p>
          <a:p>
            <a:pPr indent="0" lvl="0" marL="12700" marR="0" rtl="0" algn="l">
              <a:lnSpc>
                <a:spcPct val="100000"/>
              </a:lnSpc>
              <a:spcBef>
                <a:spcPts val="994"/>
              </a:spcBef>
              <a:spcAft>
                <a:spcPts val="0"/>
              </a:spcAft>
              <a:buNone/>
            </a:pPr>
            <a:r>
              <a:rPr lang="en-GB" sz="2400">
                <a:solidFill>
                  <a:srgbClr val="404040"/>
                </a:solidFill>
                <a:latin typeface="Times New Roman"/>
                <a:ea typeface="Times New Roman"/>
                <a:cs typeface="Times New Roman"/>
                <a:sym typeface="Times New Roman"/>
              </a:rPr>
              <a:t>Ax + By + Cz + D &lt; 0 implies that the point (x,y,z) is inside the</a:t>
            </a:r>
            <a:endParaRPr sz="2400">
              <a:solidFill>
                <a:schemeClr val="dk1"/>
              </a:solidFill>
              <a:latin typeface="Times New Roman"/>
              <a:ea typeface="Times New Roman"/>
              <a:cs typeface="Times New Roman"/>
              <a:sym typeface="Times New Roman"/>
            </a:endParaRPr>
          </a:p>
          <a:p>
            <a:pPr indent="0" lvl="0" marL="219709" marR="0" rtl="0" algn="l">
              <a:lnSpc>
                <a:spcPct val="100000"/>
              </a:lnSpc>
              <a:spcBef>
                <a:spcPts val="0"/>
              </a:spcBef>
              <a:spcAft>
                <a:spcPts val="0"/>
              </a:spcAft>
              <a:buNone/>
            </a:pPr>
            <a:r>
              <a:rPr lang="en-GB" sz="2400">
                <a:solidFill>
                  <a:srgbClr val="404040"/>
                </a:solidFill>
                <a:latin typeface="Times New Roman"/>
                <a:ea typeface="Times New Roman"/>
                <a:cs typeface="Times New Roman"/>
                <a:sym typeface="Times New Roman"/>
              </a:rPr>
              <a:t>surface.</a:t>
            </a:r>
            <a:endParaRPr sz="2400">
              <a:solidFill>
                <a:schemeClr val="dk1"/>
              </a:solidFill>
              <a:latin typeface="Times New Roman"/>
              <a:ea typeface="Times New Roman"/>
              <a:cs typeface="Times New Roman"/>
              <a:sym typeface="Times New Roman"/>
            </a:endParaRPr>
          </a:p>
          <a:p>
            <a:pPr indent="-207644" lvl="0" marL="219709" marR="5080" rtl="0" algn="l">
              <a:lnSpc>
                <a:spcPct val="100000"/>
              </a:lnSpc>
              <a:spcBef>
                <a:spcPts val="994"/>
              </a:spcBef>
              <a:spcAft>
                <a:spcPts val="0"/>
              </a:spcAft>
              <a:buNone/>
            </a:pPr>
            <a:r>
              <a:rPr lang="en-GB" sz="2400">
                <a:solidFill>
                  <a:srgbClr val="404040"/>
                </a:solidFill>
                <a:latin typeface="Times New Roman"/>
                <a:ea typeface="Times New Roman"/>
                <a:cs typeface="Times New Roman"/>
                <a:sym typeface="Times New Roman"/>
              </a:rPr>
              <a:t>Ax + By + Cz + D &gt;0 implies that the point (x,y,z) is outside the  surface</a:t>
            </a:r>
            <a:r>
              <a:rPr lang="en-GB" sz="2800">
                <a:solidFill>
                  <a:srgbClr val="404040"/>
                </a:solidFill>
                <a:latin typeface="Times New Roman"/>
                <a:ea typeface="Times New Roman"/>
                <a:cs typeface="Times New Roman"/>
                <a:sym typeface="Times New Roman"/>
              </a:rPr>
              <a:t>.</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5"/>
          <p:cNvSpPr txBox="1"/>
          <p:nvPr>
            <p:ph type="title"/>
          </p:nvPr>
        </p:nvSpPr>
        <p:spPr>
          <a:xfrm>
            <a:off x="535940" y="478281"/>
            <a:ext cx="2463165"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GB">
                <a:latin typeface="Times New Roman"/>
                <a:ea typeface="Times New Roman"/>
                <a:cs typeface="Times New Roman"/>
                <a:sym typeface="Times New Roman"/>
              </a:rPr>
              <a:t>Polygon Meshes</a:t>
            </a:r>
            <a:endParaRPr/>
          </a:p>
        </p:txBody>
      </p:sp>
      <p:sp>
        <p:nvSpPr>
          <p:cNvPr id="364" name="Google Shape;364;p35"/>
          <p:cNvSpPr txBox="1"/>
          <p:nvPr/>
        </p:nvSpPr>
        <p:spPr>
          <a:xfrm>
            <a:off x="535940" y="1033017"/>
            <a:ext cx="7851775" cy="1739264"/>
          </a:xfrm>
          <a:prstGeom prst="rect">
            <a:avLst/>
          </a:prstGeom>
          <a:noFill/>
          <a:ln>
            <a:noFill/>
          </a:ln>
        </p:spPr>
        <p:txBody>
          <a:bodyPr anchorCtr="0" anchor="t" bIns="0" lIns="0" spcFirstLastPara="1" rIns="0" wrap="square" tIns="12050">
            <a:spAutoFit/>
          </a:bodyPr>
          <a:lstStyle/>
          <a:p>
            <a:pPr indent="-342900" lvl="0" marL="355600" marR="5080" rtl="0" algn="l">
              <a:lnSpc>
                <a:spcPct val="100000"/>
              </a:lnSpc>
              <a:spcBef>
                <a:spcPts val="0"/>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Object surfaces are tiled to specify the surface facets  with mesh function.</a:t>
            </a:r>
            <a:endParaRPr sz="2800">
              <a:solidFill>
                <a:schemeClr val="dk1"/>
              </a:solidFill>
              <a:latin typeface="Times New Roman"/>
              <a:ea typeface="Times New Roman"/>
              <a:cs typeface="Times New Roman"/>
              <a:sym typeface="Times New Roman"/>
            </a:endParaRPr>
          </a:p>
          <a:p>
            <a:pPr indent="0" lvl="0" marL="469900" marR="0" rtl="0" algn="l">
              <a:lnSpc>
                <a:spcPct val="100000"/>
              </a:lnSpc>
              <a:spcBef>
                <a:spcPts val="1015"/>
              </a:spcBef>
              <a:spcAft>
                <a:spcPts val="0"/>
              </a:spcAft>
              <a:buNone/>
            </a:pPr>
            <a:r>
              <a:rPr b="1" lang="en-GB" sz="2400">
                <a:solidFill>
                  <a:srgbClr val="404040"/>
                </a:solidFill>
                <a:latin typeface="Times New Roman"/>
                <a:ea typeface="Times New Roman"/>
                <a:cs typeface="Times New Roman"/>
                <a:sym typeface="Times New Roman"/>
              </a:rPr>
              <a:t>Triangle strip </a:t>
            </a:r>
            <a:r>
              <a:rPr lang="en-GB" sz="2400">
                <a:solidFill>
                  <a:srgbClr val="404040"/>
                </a:solidFill>
                <a:latin typeface="Times New Roman"/>
                <a:ea typeface="Times New Roman"/>
                <a:cs typeface="Times New Roman"/>
                <a:sym typeface="Times New Roman"/>
              </a:rPr>
              <a:t>- Produce </a:t>
            </a:r>
            <a:r>
              <a:rPr b="1" lang="en-GB" sz="2400">
                <a:solidFill>
                  <a:srgbClr val="404040"/>
                </a:solidFill>
                <a:latin typeface="Times New Roman"/>
                <a:ea typeface="Times New Roman"/>
                <a:cs typeface="Times New Roman"/>
                <a:sym typeface="Times New Roman"/>
              </a:rPr>
              <a:t>n-2 </a:t>
            </a:r>
            <a:r>
              <a:rPr lang="en-GB" sz="2400">
                <a:solidFill>
                  <a:srgbClr val="404040"/>
                </a:solidFill>
                <a:latin typeface="Times New Roman"/>
                <a:ea typeface="Times New Roman"/>
                <a:cs typeface="Times New Roman"/>
                <a:sym typeface="Times New Roman"/>
              </a:rPr>
              <a:t>connected triangles ,for </a:t>
            </a:r>
            <a:r>
              <a:rPr b="1" lang="en-GB" sz="2400">
                <a:solidFill>
                  <a:srgbClr val="404040"/>
                </a:solidFill>
                <a:latin typeface="Times New Roman"/>
                <a:ea typeface="Times New Roman"/>
                <a:cs typeface="Times New Roman"/>
                <a:sym typeface="Times New Roman"/>
              </a:rPr>
              <a:t>n</a:t>
            </a:r>
            <a:endParaRPr sz="2400">
              <a:solidFill>
                <a:schemeClr val="dk1"/>
              </a:solidFill>
              <a:latin typeface="Times New Roman"/>
              <a:ea typeface="Times New Roman"/>
              <a:cs typeface="Times New Roman"/>
              <a:sym typeface="Times New Roman"/>
            </a:endParaRPr>
          </a:p>
          <a:p>
            <a:pPr indent="0" lvl="0" marL="756285" marR="0" rtl="0" algn="l">
              <a:lnSpc>
                <a:spcPct val="100000"/>
              </a:lnSpc>
              <a:spcBef>
                <a:spcPts val="0"/>
              </a:spcBef>
              <a:spcAft>
                <a:spcPts val="0"/>
              </a:spcAft>
              <a:buNone/>
            </a:pPr>
            <a:r>
              <a:rPr lang="en-GB" sz="2400">
                <a:solidFill>
                  <a:srgbClr val="404040"/>
                </a:solidFill>
                <a:latin typeface="Times New Roman"/>
                <a:ea typeface="Times New Roman"/>
                <a:cs typeface="Times New Roman"/>
                <a:sym typeface="Times New Roman"/>
              </a:rPr>
              <a:t>vertices</a:t>
            </a:r>
            <a:endParaRPr sz="2400">
              <a:solidFill>
                <a:schemeClr val="dk1"/>
              </a:solidFill>
              <a:latin typeface="Times New Roman"/>
              <a:ea typeface="Times New Roman"/>
              <a:cs typeface="Times New Roman"/>
              <a:sym typeface="Times New Roman"/>
            </a:endParaRPr>
          </a:p>
        </p:txBody>
      </p:sp>
      <p:sp>
        <p:nvSpPr>
          <p:cNvPr id="365" name="Google Shape;365;p35"/>
          <p:cNvSpPr txBox="1"/>
          <p:nvPr/>
        </p:nvSpPr>
        <p:spPr>
          <a:xfrm>
            <a:off x="993444" y="4351401"/>
            <a:ext cx="7456805" cy="7569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GB" sz="2400">
                <a:solidFill>
                  <a:srgbClr val="404040"/>
                </a:solidFill>
                <a:latin typeface="Times New Roman"/>
                <a:ea typeface="Times New Roman"/>
                <a:cs typeface="Times New Roman"/>
                <a:sym typeface="Times New Roman"/>
              </a:rPr>
              <a:t>Quadrilateral mesh </a:t>
            </a:r>
            <a:r>
              <a:rPr lang="en-GB" sz="2400">
                <a:solidFill>
                  <a:srgbClr val="404040"/>
                </a:solidFill>
                <a:latin typeface="Times New Roman"/>
                <a:ea typeface="Times New Roman"/>
                <a:cs typeface="Times New Roman"/>
                <a:sym typeface="Times New Roman"/>
              </a:rPr>
              <a:t>- Produce </a:t>
            </a:r>
            <a:r>
              <a:rPr b="1" lang="en-GB" sz="2400">
                <a:solidFill>
                  <a:srgbClr val="404040"/>
                </a:solidFill>
                <a:latin typeface="Times New Roman"/>
                <a:ea typeface="Times New Roman"/>
                <a:cs typeface="Times New Roman"/>
                <a:sym typeface="Times New Roman"/>
              </a:rPr>
              <a:t>(n-1)×(m-1) </a:t>
            </a:r>
            <a:r>
              <a:rPr lang="en-GB" sz="2400">
                <a:solidFill>
                  <a:srgbClr val="404040"/>
                </a:solidFill>
                <a:latin typeface="Times New Roman"/>
                <a:ea typeface="Times New Roman"/>
                <a:cs typeface="Times New Roman"/>
                <a:sym typeface="Times New Roman"/>
              </a:rPr>
              <a:t>quadrilateral for</a:t>
            </a:r>
            <a:endParaRPr sz="2400">
              <a:solidFill>
                <a:schemeClr val="dk1"/>
              </a:solidFill>
              <a:latin typeface="Times New Roman"/>
              <a:ea typeface="Times New Roman"/>
              <a:cs typeface="Times New Roman"/>
              <a:sym typeface="Times New Roman"/>
            </a:endParaRPr>
          </a:p>
          <a:p>
            <a:pPr indent="0" lvl="0" marL="299085" marR="0" rtl="0" algn="l">
              <a:lnSpc>
                <a:spcPct val="100000"/>
              </a:lnSpc>
              <a:spcBef>
                <a:spcPts val="0"/>
              </a:spcBef>
              <a:spcAft>
                <a:spcPts val="0"/>
              </a:spcAft>
              <a:buNone/>
            </a:pPr>
            <a:r>
              <a:rPr b="1" lang="en-GB" sz="2400">
                <a:solidFill>
                  <a:srgbClr val="404040"/>
                </a:solidFill>
                <a:latin typeface="Times New Roman"/>
                <a:ea typeface="Times New Roman"/>
                <a:cs typeface="Times New Roman"/>
                <a:sym typeface="Times New Roman"/>
              </a:rPr>
              <a:t>n×m </a:t>
            </a:r>
            <a:r>
              <a:rPr lang="en-GB" sz="2400">
                <a:solidFill>
                  <a:srgbClr val="404040"/>
                </a:solidFill>
                <a:latin typeface="Times New Roman"/>
                <a:ea typeface="Times New Roman"/>
                <a:cs typeface="Times New Roman"/>
                <a:sym typeface="Times New Roman"/>
              </a:rPr>
              <a:t>array of vertices.</a:t>
            </a:r>
            <a:endParaRPr sz="2400">
              <a:solidFill>
                <a:schemeClr val="dk1"/>
              </a:solidFill>
              <a:latin typeface="Times New Roman"/>
              <a:ea typeface="Times New Roman"/>
              <a:cs typeface="Times New Roman"/>
              <a:sym typeface="Times New Roman"/>
            </a:endParaRPr>
          </a:p>
        </p:txBody>
      </p:sp>
      <p:pic>
        <p:nvPicPr>
          <p:cNvPr id="366" name="Google Shape;366;p35"/>
          <p:cNvPicPr preferRelativeResize="0"/>
          <p:nvPr/>
        </p:nvPicPr>
        <p:blipFill rotWithShape="1">
          <a:blip r:embed="rId3">
            <a:alphaModFix/>
          </a:blip>
          <a:srcRect b="0" l="0" r="0" t="0"/>
          <a:stretch/>
        </p:blipFill>
        <p:spPr>
          <a:xfrm>
            <a:off x="2514600" y="2590800"/>
            <a:ext cx="3047952" cy="1662724"/>
          </a:xfrm>
          <a:prstGeom prst="rect">
            <a:avLst/>
          </a:prstGeom>
          <a:noFill/>
          <a:ln>
            <a:noFill/>
          </a:ln>
        </p:spPr>
      </p:pic>
      <p:pic>
        <p:nvPicPr>
          <p:cNvPr id="367" name="Google Shape;367;p35"/>
          <p:cNvPicPr preferRelativeResize="0"/>
          <p:nvPr/>
        </p:nvPicPr>
        <p:blipFill rotWithShape="1">
          <a:blip r:embed="rId4">
            <a:alphaModFix/>
          </a:blip>
          <a:srcRect b="0" l="0" r="0" t="0"/>
          <a:stretch/>
        </p:blipFill>
        <p:spPr>
          <a:xfrm>
            <a:off x="2590800" y="4803647"/>
            <a:ext cx="3352800" cy="205435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9"/>
          <p:cNvSpPr txBox="1"/>
          <p:nvPr/>
        </p:nvSpPr>
        <p:spPr>
          <a:xfrm>
            <a:off x="535940" y="254000"/>
            <a:ext cx="8763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GB" sz="1800">
                <a:solidFill>
                  <a:srgbClr val="404040"/>
                </a:solidFill>
                <a:latin typeface="Times New Roman"/>
                <a:ea typeface="Times New Roman"/>
                <a:cs typeface="Times New Roman"/>
                <a:sym typeface="Times New Roman"/>
              </a:rPr>
              <a:t>Rotation</a:t>
            </a:r>
            <a:endParaRPr sz="1800">
              <a:solidFill>
                <a:schemeClr val="dk1"/>
              </a:solidFill>
              <a:latin typeface="Times New Roman"/>
              <a:ea typeface="Times New Roman"/>
              <a:cs typeface="Times New Roman"/>
              <a:sym typeface="Times New Roman"/>
            </a:endParaRPr>
          </a:p>
        </p:txBody>
      </p:sp>
      <p:sp>
        <p:nvSpPr>
          <p:cNvPr id="111" name="Google Shape;111;p9"/>
          <p:cNvSpPr txBox="1"/>
          <p:nvPr>
            <p:ph type="title"/>
          </p:nvPr>
        </p:nvSpPr>
        <p:spPr>
          <a:xfrm>
            <a:off x="535940" y="478281"/>
            <a:ext cx="8072119" cy="1732280"/>
          </a:xfrm>
          <a:prstGeom prst="rect">
            <a:avLst/>
          </a:prstGeom>
          <a:noFill/>
          <a:ln>
            <a:noFill/>
          </a:ln>
        </p:spPr>
        <p:txBody>
          <a:bodyPr anchorCtr="0" anchor="t" bIns="0" lIns="0" spcFirstLastPara="1" rIns="0" wrap="square" tIns="185800">
            <a:spAutoFit/>
          </a:bodyPr>
          <a:lstStyle/>
          <a:p>
            <a:pPr indent="-342900" lvl="0" marL="355600" marR="5080" rtl="0" algn="l">
              <a:lnSpc>
                <a:spcPct val="100000"/>
              </a:lnSpc>
              <a:spcBef>
                <a:spcPts val="0"/>
              </a:spcBef>
              <a:spcAft>
                <a:spcPts val="0"/>
              </a:spcAft>
              <a:buNone/>
            </a:pPr>
            <a:r>
              <a:rPr lang="en-GB" sz="2250">
                <a:solidFill>
                  <a:srgbClr val="4966AC"/>
                </a:solidFill>
                <a:latin typeface="Arial"/>
                <a:ea typeface="Arial"/>
                <a:cs typeface="Arial"/>
                <a:sym typeface="Arial"/>
              </a:rPr>
              <a:t>▶ </a:t>
            </a:r>
            <a:r>
              <a:rPr lang="en-GB"/>
              <a:t>Positive rotation angles produce anticlockwise  rotations about a coordinate axis</a:t>
            </a:r>
            <a:endParaRPr sz="2250">
              <a:latin typeface="Arial"/>
              <a:ea typeface="Arial"/>
              <a:cs typeface="Arial"/>
              <a:sym typeface="Arial"/>
            </a:endParaRPr>
          </a:p>
        </p:txBody>
      </p:sp>
      <p:grpSp>
        <p:nvGrpSpPr>
          <p:cNvPr id="112" name="Google Shape;112;p9"/>
          <p:cNvGrpSpPr/>
          <p:nvPr/>
        </p:nvGrpSpPr>
        <p:grpSpPr>
          <a:xfrm>
            <a:off x="380999" y="1828738"/>
            <a:ext cx="7424929" cy="5029260"/>
            <a:chOff x="380999" y="1828738"/>
            <a:chExt cx="7424929" cy="5029260"/>
          </a:xfrm>
        </p:grpSpPr>
        <p:pic>
          <p:nvPicPr>
            <p:cNvPr id="113" name="Google Shape;113;p9"/>
            <p:cNvPicPr preferRelativeResize="0"/>
            <p:nvPr/>
          </p:nvPicPr>
          <p:blipFill rotWithShape="1">
            <a:blip r:embed="rId3">
              <a:alphaModFix/>
            </a:blip>
            <a:srcRect b="0" l="0" r="0" t="0"/>
            <a:stretch/>
          </p:blipFill>
          <p:spPr>
            <a:xfrm>
              <a:off x="380999" y="1828738"/>
              <a:ext cx="7344671" cy="2164142"/>
            </a:xfrm>
            <a:prstGeom prst="rect">
              <a:avLst/>
            </a:prstGeom>
            <a:noFill/>
            <a:ln>
              <a:noFill/>
            </a:ln>
          </p:spPr>
        </p:pic>
        <p:pic>
          <p:nvPicPr>
            <p:cNvPr id="114" name="Google Shape;114;p9"/>
            <p:cNvPicPr preferRelativeResize="0"/>
            <p:nvPr/>
          </p:nvPicPr>
          <p:blipFill rotWithShape="1">
            <a:blip r:embed="rId4">
              <a:alphaModFix/>
            </a:blip>
            <a:srcRect b="0" l="0" r="0" t="0"/>
            <a:stretch/>
          </p:blipFill>
          <p:spPr>
            <a:xfrm>
              <a:off x="1143000" y="3941063"/>
              <a:ext cx="6662928" cy="2916935"/>
            </a:xfrm>
            <a:prstGeom prst="rect">
              <a:avLst/>
            </a:prstGeom>
            <a:noFill/>
            <a:ln>
              <a:noFill/>
            </a:ln>
          </p:spPr>
        </p:pic>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6"/>
          <p:cNvSpPr txBox="1"/>
          <p:nvPr>
            <p:ph type="title"/>
          </p:nvPr>
        </p:nvSpPr>
        <p:spPr>
          <a:xfrm>
            <a:off x="535940" y="397510"/>
            <a:ext cx="3819525" cy="6350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GB" sz="4000">
                <a:latin typeface="Times New Roman"/>
                <a:ea typeface="Times New Roman"/>
                <a:cs typeface="Times New Roman"/>
                <a:sym typeface="Times New Roman"/>
              </a:rPr>
              <a:t>Quadric Surfaces</a:t>
            </a:r>
            <a:endParaRPr sz="4000">
              <a:latin typeface="Times New Roman"/>
              <a:ea typeface="Times New Roman"/>
              <a:cs typeface="Times New Roman"/>
              <a:sym typeface="Times New Roman"/>
            </a:endParaRPr>
          </a:p>
        </p:txBody>
      </p:sp>
      <p:sp>
        <p:nvSpPr>
          <p:cNvPr id="373" name="Google Shape;373;p36"/>
          <p:cNvSpPr txBox="1"/>
          <p:nvPr/>
        </p:nvSpPr>
        <p:spPr>
          <a:xfrm>
            <a:off x="535940" y="1142746"/>
            <a:ext cx="4058920" cy="221678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GB" sz="1450">
                <a:solidFill>
                  <a:srgbClr val="4966AC"/>
                </a:solidFill>
                <a:latin typeface="Arial"/>
                <a:ea typeface="Arial"/>
                <a:cs typeface="Arial"/>
                <a:sym typeface="Arial"/>
              </a:rPr>
              <a:t>▶	</a:t>
            </a:r>
            <a:r>
              <a:rPr lang="en-GB" sz="1800">
                <a:solidFill>
                  <a:srgbClr val="404040"/>
                </a:solidFill>
                <a:latin typeface="Times New Roman"/>
                <a:ea typeface="Times New Roman"/>
                <a:cs typeface="Times New Roman"/>
                <a:sym typeface="Times New Roman"/>
              </a:rPr>
              <a:t>Described with second degree equations</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20"/>
              </a:spcBef>
              <a:spcAft>
                <a:spcPts val="0"/>
              </a:spcAft>
              <a:buNone/>
            </a:pPr>
            <a:r>
              <a:t/>
            </a:r>
            <a:endParaRPr sz="1600">
              <a:solidFill>
                <a:schemeClr val="dk1"/>
              </a:solidFill>
              <a:latin typeface="Times New Roman"/>
              <a:ea typeface="Times New Roman"/>
              <a:cs typeface="Times New Roman"/>
              <a:sym typeface="Times New Roman"/>
            </a:endParaRPr>
          </a:p>
          <a:p>
            <a:pPr indent="0" lvl="0" marL="12700" marR="0" rtl="0" algn="l">
              <a:lnSpc>
                <a:spcPct val="100000"/>
              </a:lnSpc>
              <a:spcBef>
                <a:spcPts val="5"/>
              </a:spcBef>
              <a:spcAft>
                <a:spcPts val="0"/>
              </a:spcAft>
              <a:buNone/>
            </a:pPr>
            <a:r>
              <a:rPr lang="en-GB" sz="1800">
                <a:solidFill>
                  <a:srgbClr val="404040"/>
                </a:solidFill>
                <a:latin typeface="Times New Roman"/>
                <a:ea typeface="Times New Roman"/>
                <a:cs typeface="Times New Roman"/>
                <a:sym typeface="Times New Roman"/>
              </a:rPr>
              <a:t>Quadric surfaces include:</a:t>
            </a:r>
            <a:endParaRPr sz="1800">
              <a:solidFill>
                <a:schemeClr val="dk1"/>
              </a:solidFill>
              <a:latin typeface="Times New Roman"/>
              <a:ea typeface="Times New Roman"/>
              <a:cs typeface="Times New Roman"/>
              <a:sym typeface="Times New Roman"/>
            </a:endParaRPr>
          </a:p>
          <a:p>
            <a:pPr indent="0" lvl="0" marL="469900" marR="0" rtl="0" algn="l">
              <a:lnSpc>
                <a:spcPct val="100000"/>
              </a:lnSpc>
              <a:spcBef>
                <a:spcPts val="1005"/>
              </a:spcBef>
              <a:spcAft>
                <a:spcPts val="0"/>
              </a:spcAft>
              <a:buNone/>
            </a:pPr>
            <a:r>
              <a:rPr lang="en-GB" sz="1250">
                <a:solidFill>
                  <a:srgbClr val="4966AC"/>
                </a:solidFill>
                <a:latin typeface="Arial"/>
                <a:ea typeface="Arial"/>
                <a:cs typeface="Arial"/>
                <a:sym typeface="Arial"/>
              </a:rPr>
              <a:t>▶	</a:t>
            </a:r>
            <a:r>
              <a:rPr lang="en-GB" sz="1600">
                <a:solidFill>
                  <a:srgbClr val="404040"/>
                </a:solidFill>
                <a:latin typeface="Times New Roman"/>
                <a:ea typeface="Times New Roman"/>
                <a:cs typeface="Times New Roman"/>
                <a:sym typeface="Times New Roman"/>
              </a:rPr>
              <a:t>Spheres</a:t>
            </a:r>
            <a:endParaRPr sz="1600">
              <a:solidFill>
                <a:schemeClr val="dk1"/>
              </a:solidFill>
              <a:latin typeface="Times New Roman"/>
              <a:ea typeface="Times New Roman"/>
              <a:cs typeface="Times New Roman"/>
              <a:sym typeface="Times New Roman"/>
            </a:endParaRPr>
          </a:p>
          <a:p>
            <a:pPr indent="0" lvl="0" marL="469900" marR="0" rtl="0" algn="l">
              <a:lnSpc>
                <a:spcPct val="100000"/>
              </a:lnSpc>
              <a:spcBef>
                <a:spcPts val="994"/>
              </a:spcBef>
              <a:spcAft>
                <a:spcPts val="0"/>
              </a:spcAft>
              <a:buNone/>
            </a:pPr>
            <a:r>
              <a:rPr lang="en-GB" sz="1250">
                <a:solidFill>
                  <a:srgbClr val="4966AC"/>
                </a:solidFill>
                <a:latin typeface="Arial"/>
                <a:ea typeface="Arial"/>
                <a:cs typeface="Arial"/>
                <a:sym typeface="Arial"/>
              </a:rPr>
              <a:t>▶	</a:t>
            </a:r>
            <a:r>
              <a:rPr lang="en-GB" sz="1600">
                <a:solidFill>
                  <a:srgbClr val="404040"/>
                </a:solidFill>
                <a:latin typeface="Times New Roman"/>
                <a:ea typeface="Times New Roman"/>
                <a:cs typeface="Times New Roman"/>
                <a:sym typeface="Times New Roman"/>
              </a:rPr>
              <a:t>Ellipsoids</a:t>
            </a:r>
            <a:endParaRPr sz="1600">
              <a:solidFill>
                <a:schemeClr val="dk1"/>
              </a:solidFill>
              <a:latin typeface="Times New Roman"/>
              <a:ea typeface="Times New Roman"/>
              <a:cs typeface="Times New Roman"/>
              <a:sym typeface="Times New Roman"/>
            </a:endParaRPr>
          </a:p>
          <a:p>
            <a:pPr indent="0" lvl="0" marL="469900" marR="0" rtl="0" algn="l">
              <a:lnSpc>
                <a:spcPct val="100000"/>
              </a:lnSpc>
              <a:spcBef>
                <a:spcPts val="1010"/>
              </a:spcBef>
              <a:spcAft>
                <a:spcPts val="0"/>
              </a:spcAft>
              <a:buNone/>
            </a:pPr>
            <a:r>
              <a:rPr lang="en-GB" sz="1250">
                <a:solidFill>
                  <a:srgbClr val="4966AC"/>
                </a:solidFill>
                <a:latin typeface="Arial"/>
                <a:ea typeface="Arial"/>
                <a:cs typeface="Arial"/>
                <a:sym typeface="Arial"/>
              </a:rPr>
              <a:t>▶	</a:t>
            </a:r>
            <a:r>
              <a:rPr lang="en-GB" sz="1600">
                <a:solidFill>
                  <a:srgbClr val="404040"/>
                </a:solidFill>
                <a:latin typeface="Times New Roman"/>
                <a:ea typeface="Times New Roman"/>
                <a:cs typeface="Times New Roman"/>
                <a:sym typeface="Times New Roman"/>
              </a:rPr>
              <a:t>Torus</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7"/>
          <p:cNvSpPr txBox="1"/>
          <p:nvPr/>
        </p:nvSpPr>
        <p:spPr>
          <a:xfrm>
            <a:off x="535940" y="473723"/>
            <a:ext cx="5337175" cy="2094864"/>
          </a:xfrm>
          <a:prstGeom prst="rect">
            <a:avLst/>
          </a:prstGeom>
          <a:noFill/>
          <a:ln>
            <a:noFill/>
          </a:ln>
        </p:spPr>
        <p:txBody>
          <a:bodyPr anchorCtr="0" anchor="t" bIns="0" lIns="0" spcFirstLastPara="1" rIns="0" wrap="square" tIns="97775">
            <a:spAutoFit/>
          </a:bodyPr>
          <a:lstStyle/>
          <a:p>
            <a:pPr indent="0" lvl="0" marL="12700" marR="0" rtl="0" algn="l">
              <a:lnSpc>
                <a:spcPct val="100000"/>
              </a:lnSpc>
              <a:spcBef>
                <a:spcPts val="0"/>
              </a:spcBef>
              <a:spcAft>
                <a:spcPts val="0"/>
              </a:spcAft>
              <a:buNone/>
            </a:pPr>
            <a:r>
              <a:rPr b="1" lang="en-GB" sz="1800">
                <a:solidFill>
                  <a:srgbClr val="404040"/>
                </a:solidFill>
                <a:latin typeface="Times New Roman"/>
                <a:ea typeface="Times New Roman"/>
                <a:cs typeface="Times New Roman"/>
                <a:sym typeface="Times New Roman"/>
              </a:rPr>
              <a:t>Sphere</a:t>
            </a:r>
            <a:endParaRPr sz="1800">
              <a:solidFill>
                <a:schemeClr val="dk1"/>
              </a:solidFill>
              <a:latin typeface="Times New Roman"/>
              <a:ea typeface="Times New Roman"/>
              <a:cs typeface="Times New Roman"/>
              <a:sym typeface="Times New Roman"/>
            </a:endParaRPr>
          </a:p>
          <a:p>
            <a:pPr indent="-342900" lvl="0" marL="355600" marR="5080" rtl="0" algn="l">
              <a:lnSpc>
                <a:spcPct val="100000"/>
              </a:lnSpc>
              <a:spcBef>
                <a:spcPts val="975"/>
              </a:spcBef>
              <a:spcAft>
                <a:spcPts val="0"/>
              </a:spcAft>
              <a:buNone/>
            </a:pPr>
            <a:r>
              <a:rPr lang="en-GB" sz="2050">
                <a:solidFill>
                  <a:srgbClr val="4966AC"/>
                </a:solidFill>
                <a:latin typeface="Arial"/>
                <a:ea typeface="Arial"/>
                <a:cs typeface="Arial"/>
                <a:sym typeface="Arial"/>
              </a:rPr>
              <a:t>▶ </a:t>
            </a:r>
            <a:r>
              <a:rPr lang="en-GB" sz="2600">
                <a:solidFill>
                  <a:srgbClr val="404040"/>
                </a:solidFill>
                <a:latin typeface="Times New Roman"/>
                <a:ea typeface="Times New Roman"/>
                <a:cs typeface="Times New Roman"/>
                <a:sym typeface="Times New Roman"/>
              </a:rPr>
              <a:t>A spherical surface with radius r  centred on the origin is defined as the  set of points (x, y, z) that satisfy the  equation</a:t>
            </a:r>
            <a:endParaRPr sz="2600">
              <a:solidFill>
                <a:schemeClr val="dk1"/>
              </a:solidFill>
              <a:latin typeface="Times New Roman"/>
              <a:ea typeface="Times New Roman"/>
              <a:cs typeface="Times New Roman"/>
              <a:sym typeface="Times New Roman"/>
            </a:endParaRPr>
          </a:p>
        </p:txBody>
      </p:sp>
      <p:sp>
        <p:nvSpPr>
          <p:cNvPr id="379" name="Google Shape;379;p37"/>
          <p:cNvSpPr txBox="1"/>
          <p:nvPr/>
        </p:nvSpPr>
        <p:spPr>
          <a:xfrm>
            <a:off x="535940" y="3715892"/>
            <a:ext cx="5068570" cy="4222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GB" sz="2050">
                <a:solidFill>
                  <a:srgbClr val="4966AC"/>
                </a:solidFill>
                <a:latin typeface="Arial"/>
                <a:ea typeface="Arial"/>
                <a:cs typeface="Arial"/>
                <a:sym typeface="Arial"/>
              </a:rPr>
              <a:t>▶ </a:t>
            </a:r>
            <a:r>
              <a:rPr lang="en-GB" sz="2600">
                <a:solidFill>
                  <a:srgbClr val="404040"/>
                </a:solidFill>
                <a:latin typeface="Times New Roman"/>
                <a:ea typeface="Times New Roman"/>
                <a:cs typeface="Times New Roman"/>
                <a:sym typeface="Times New Roman"/>
              </a:rPr>
              <a:t>This can also be done in parametric</a:t>
            </a:r>
            <a:endParaRPr sz="2600">
              <a:solidFill>
                <a:schemeClr val="dk1"/>
              </a:solidFill>
              <a:latin typeface="Times New Roman"/>
              <a:ea typeface="Times New Roman"/>
              <a:cs typeface="Times New Roman"/>
              <a:sym typeface="Times New Roman"/>
            </a:endParaRPr>
          </a:p>
        </p:txBody>
      </p:sp>
      <p:sp>
        <p:nvSpPr>
          <p:cNvPr id="380" name="Google Shape;380;p37"/>
          <p:cNvSpPr txBox="1"/>
          <p:nvPr/>
        </p:nvSpPr>
        <p:spPr>
          <a:xfrm>
            <a:off x="878839" y="4112133"/>
            <a:ext cx="4438650" cy="81851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GB" sz="2600">
                <a:solidFill>
                  <a:srgbClr val="404040"/>
                </a:solidFill>
                <a:latin typeface="Times New Roman"/>
                <a:ea typeface="Times New Roman"/>
                <a:cs typeface="Times New Roman"/>
                <a:sym typeface="Times New Roman"/>
              </a:rPr>
              <a:t>form using latitude and longitude  angles</a:t>
            </a:r>
            <a:endParaRPr sz="2600">
              <a:solidFill>
                <a:schemeClr val="dk1"/>
              </a:solidFill>
              <a:latin typeface="Times New Roman"/>
              <a:ea typeface="Times New Roman"/>
              <a:cs typeface="Times New Roman"/>
              <a:sym typeface="Times New Roman"/>
            </a:endParaRPr>
          </a:p>
        </p:txBody>
      </p:sp>
      <p:sp>
        <p:nvSpPr>
          <p:cNvPr id="381" name="Google Shape;381;p37"/>
          <p:cNvSpPr txBox="1"/>
          <p:nvPr/>
        </p:nvSpPr>
        <p:spPr>
          <a:xfrm>
            <a:off x="1479085" y="2764148"/>
            <a:ext cx="2305685" cy="514984"/>
          </a:xfrm>
          <a:prstGeom prst="rect">
            <a:avLst/>
          </a:prstGeom>
          <a:noFill/>
          <a:ln>
            <a:noFill/>
          </a:ln>
        </p:spPr>
        <p:txBody>
          <a:bodyPr anchorCtr="0" anchor="t" bIns="0" lIns="0" spcFirstLastPara="1" rIns="0" wrap="square" tIns="13950">
            <a:spAutoFit/>
          </a:bodyPr>
          <a:lstStyle/>
          <a:p>
            <a:pPr indent="0" lvl="0" marL="38100" marR="0" rtl="0" algn="l">
              <a:lnSpc>
                <a:spcPct val="100000"/>
              </a:lnSpc>
              <a:spcBef>
                <a:spcPts val="0"/>
              </a:spcBef>
              <a:spcAft>
                <a:spcPts val="0"/>
              </a:spcAft>
              <a:buNone/>
            </a:pPr>
            <a:r>
              <a:rPr lang="en-GB" sz="3200">
                <a:solidFill>
                  <a:schemeClr val="dk1"/>
                </a:solidFill>
                <a:latin typeface="Noto Sans Symbols"/>
                <a:ea typeface="Noto Sans Symbols"/>
                <a:cs typeface="Noto Sans Symbols"/>
                <a:sym typeface="Noto Sans Symbols"/>
              </a:rPr>
              <a:t>+</a:t>
            </a:r>
            <a:r>
              <a:rPr lang="en-GB" sz="3200">
                <a:solidFill>
                  <a:schemeClr val="dk1"/>
                </a:solidFill>
                <a:latin typeface="Times New Roman"/>
                <a:ea typeface="Times New Roman"/>
                <a:cs typeface="Times New Roman"/>
                <a:sym typeface="Times New Roman"/>
              </a:rPr>
              <a:t> </a:t>
            </a:r>
            <a:r>
              <a:rPr i="1" lang="en-GB" sz="3200">
                <a:solidFill>
                  <a:schemeClr val="dk1"/>
                </a:solidFill>
                <a:latin typeface="Times New Roman"/>
                <a:ea typeface="Times New Roman"/>
                <a:cs typeface="Times New Roman"/>
                <a:sym typeface="Times New Roman"/>
              </a:rPr>
              <a:t>y</a:t>
            </a:r>
            <a:r>
              <a:rPr baseline="30000" lang="en-GB" sz="2775">
                <a:solidFill>
                  <a:schemeClr val="dk1"/>
                </a:solidFill>
                <a:latin typeface="Times New Roman"/>
                <a:ea typeface="Times New Roman"/>
                <a:cs typeface="Times New Roman"/>
                <a:sym typeface="Times New Roman"/>
              </a:rPr>
              <a:t>2  </a:t>
            </a:r>
            <a:r>
              <a:rPr lang="en-GB" sz="3200">
                <a:solidFill>
                  <a:schemeClr val="dk1"/>
                </a:solidFill>
                <a:latin typeface="Noto Sans Symbols"/>
                <a:ea typeface="Noto Sans Symbols"/>
                <a:cs typeface="Noto Sans Symbols"/>
                <a:sym typeface="Noto Sans Symbols"/>
              </a:rPr>
              <a:t>+</a:t>
            </a:r>
            <a:r>
              <a:rPr lang="en-GB" sz="3200">
                <a:solidFill>
                  <a:schemeClr val="dk1"/>
                </a:solidFill>
                <a:latin typeface="Times New Roman"/>
                <a:ea typeface="Times New Roman"/>
                <a:cs typeface="Times New Roman"/>
                <a:sym typeface="Times New Roman"/>
              </a:rPr>
              <a:t> </a:t>
            </a:r>
            <a:r>
              <a:rPr i="1" lang="en-GB" sz="3200">
                <a:solidFill>
                  <a:schemeClr val="dk1"/>
                </a:solidFill>
                <a:latin typeface="Times New Roman"/>
                <a:ea typeface="Times New Roman"/>
                <a:cs typeface="Times New Roman"/>
                <a:sym typeface="Times New Roman"/>
              </a:rPr>
              <a:t>z </a:t>
            </a:r>
            <a:r>
              <a:rPr baseline="30000" lang="en-GB" sz="2775">
                <a:solidFill>
                  <a:schemeClr val="dk1"/>
                </a:solidFill>
                <a:latin typeface="Times New Roman"/>
                <a:ea typeface="Times New Roman"/>
                <a:cs typeface="Times New Roman"/>
                <a:sym typeface="Times New Roman"/>
              </a:rPr>
              <a:t>2	</a:t>
            </a:r>
            <a:r>
              <a:rPr lang="en-GB" sz="3200">
                <a:solidFill>
                  <a:schemeClr val="dk1"/>
                </a:solidFill>
                <a:latin typeface="Noto Sans Symbols"/>
                <a:ea typeface="Noto Sans Symbols"/>
                <a:cs typeface="Noto Sans Symbols"/>
                <a:sym typeface="Noto Sans Symbols"/>
              </a:rPr>
              <a:t>=</a:t>
            </a:r>
            <a:r>
              <a:rPr lang="en-GB" sz="3200">
                <a:solidFill>
                  <a:schemeClr val="dk1"/>
                </a:solidFill>
                <a:latin typeface="Times New Roman"/>
                <a:ea typeface="Times New Roman"/>
                <a:cs typeface="Times New Roman"/>
                <a:sym typeface="Times New Roman"/>
              </a:rPr>
              <a:t> </a:t>
            </a:r>
            <a:r>
              <a:rPr i="1" lang="en-GB" sz="3200">
                <a:solidFill>
                  <a:schemeClr val="dk1"/>
                </a:solidFill>
                <a:latin typeface="Times New Roman"/>
                <a:ea typeface="Times New Roman"/>
                <a:cs typeface="Times New Roman"/>
                <a:sym typeface="Times New Roman"/>
              </a:rPr>
              <a:t>r </a:t>
            </a:r>
            <a:r>
              <a:rPr baseline="30000" lang="en-GB" sz="2775">
                <a:solidFill>
                  <a:schemeClr val="dk1"/>
                </a:solidFill>
                <a:latin typeface="Times New Roman"/>
                <a:ea typeface="Times New Roman"/>
                <a:cs typeface="Times New Roman"/>
                <a:sym typeface="Times New Roman"/>
              </a:rPr>
              <a:t>2</a:t>
            </a:r>
            <a:endParaRPr baseline="30000" sz="2775">
              <a:solidFill>
                <a:schemeClr val="dk1"/>
              </a:solidFill>
              <a:latin typeface="Times New Roman"/>
              <a:ea typeface="Times New Roman"/>
              <a:cs typeface="Times New Roman"/>
              <a:sym typeface="Times New Roman"/>
            </a:endParaRPr>
          </a:p>
        </p:txBody>
      </p:sp>
      <p:sp>
        <p:nvSpPr>
          <p:cNvPr id="382" name="Google Shape;382;p37"/>
          <p:cNvSpPr txBox="1"/>
          <p:nvPr/>
        </p:nvSpPr>
        <p:spPr>
          <a:xfrm>
            <a:off x="1035248" y="2581999"/>
            <a:ext cx="408305" cy="514984"/>
          </a:xfrm>
          <a:prstGeom prst="rect">
            <a:avLst/>
          </a:prstGeom>
          <a:noFill/>
          <a:ln>
            <a:noFill/>
          </a:ln>
        </p:spPr>
        <p:txBody>
          <a:bodyPr anchorCtr="0" anchor="t" bIns="0" lIns="0" spcFirstLastPara="1" rIns="0" wrap="square" tIns="13950">
            <a:spAutoFit/>
          </a:bodyPr>
          <a:lstStyle/>
          <a:p>
            <a:pPr indent="0" lvl="0" marL="38100" marR="0" rtl="0" algn="l">
              <a:lnSpc>
                <a:spcPct val="100000"/>
              </a:lnSpc>
              <a:spcBef>
                <a:spcPts val="0"/>
              </a:spcBef>
              <a:spcAft>
                <a:spcPts val="0"/>
              </a:spcAft>
              <a:buNone/>
            </a:pPr>
            <a:r>
              <a:rPr baseline="-25000" i="1" lang="en-GB" sz="4800">
                <a:solidFill>
                  <a:schemeClr val="dk1"/>
                </a:solidFill>
                <a:latin typeface="Times New Roman"/>
                <a:ea typeface="Times New Roman"/>
                <a:cs typeface="Times New Roman"/>
                <a:sym typeface="Times New Roman"/>
              </a:rPr>
              <a:t>x</a:t>
            </a:r>
            <a:r>
              <a:rPr lang="en-GB" sz="1850">
                <a:solidFill>
                  <a:schemeClr val="dk1"/>
                </a:solidFill>
                <a:latin typeface="Times New Roman"/>
                <a:ea typeface="Times New Roman"/>
                <a:cs typeface="Times New Roman"/>
                <a:sym typeface="Times New Roman"/>
              </a:rPr>
              <a:t>2</a:t>
            </a:r>
            <a:endParaRPr sz="1850">
              <a:solidFill>
                <a:schemeClr val="dk1"/>
              </a:solidFill>
              <a:latin typeface="Times New Roman"/>
              <a:ea typeface="Times New Roman"/>
              <a:cs typeface="Times New Roman"/>
              <a:sym typeface="Times New Roman"/>
            </a:endParaRPr>
          </a:p>
        </p:txBody>
      </p:sp>
      <p:sp>
        <p:nvSpPr>
          <p:cNvPr id="383" name="Google Shape;383;p37"/>
          <p:cNvSpPr txBox="1"/>
          <p:nvPr/>
        </p:nvSpPr>
        <p:spPr>
          <a:xfrm>
            <a:off x="684388" y="4882244"/>
            <a:ext cx="2198370" cy="1651000"/>
          </a:xfrm>
          <a:prstGeom prst="rect">
            <a:avLst/>
          </a:prstGeom>
          <a:noFill/>
          <a:ln>
            <a:noFill/>
          </a:ln>
        </p:spPr>
        <p:txBody>
          <a:bodyPr anchorCtr="0" anchor="t" bIns="0" lIns="0" spcFirstLastPara="1" rIns="0" wrap="square" tIns="12700">
            <a:spAutoFit/>
          </a:bodyPr>
          <a:lstStyle/>
          <a:p>
            <a:pPr indent="5715" lvl="0" marL="12700" marR="5080" rtl="0" algn="just">
              <a:lnSpc>
                <a:spcPct val="118500"/>
              </a:lnSpc>
              <a:spcBef>
                <a:spcPts val="0"/>
              </a:spcBef>
              <a:spcAft>
                <a:spcPts val="0"/>
              </a:spcAft>
              <a:buNone/>
            </a:pPr>
            <a:r>
              <a:rPr i="1" lang="en-GB" sz="2850">
                <a:solidFill>
                  <a:schemeClr val="dk1"/>
                </a:solidFill>
                <a:latin typeface="Times New Roman"/>
                <a:ea typeface="Times New Roman"/>
                <a:cs typeface="Times New Roman"/>
                <a:sym typeface="Times New Roman"/>
              </a:rPr>
              <a:t>x </a:t>
            </a:r>
            <a:r>
              <a:rPr lang="en-GB" sz="2850">
                <a:solidFill>
                  <a:schemeClr val="dk1"/>
                </a:solidFill>
                <a:latin typeface="Noto Sans Symbols"/>
                <a:ea typeface="Noto Sans Symbols"/>
                <a:cs typeface="Noto Sans Symbols"/>
                <a:sym typeface="Noto Sans Symbols"/>
              </a:rPr>
              <a:t>=</a:t>
            </a:r>
            <a:r>
              <a:rPr lang="en-GB" sz="2850">
                <a:solidFill>
                  <a:schemeClr val="dk1"/>
                </a:solidFill>
                <a:latin typeface="Times New Roman"/>
                <a:ea typeface="Times New Roman"/>
                <a:cs typeface="Times New Roman"/>
                <a:sym typeface="Times New Roman"/>
              </a:rPr>
              <a:t> </a:t>
            </a:r>
            <a:r>
              <a:rPr i="1" lang="en-GB" sz="2850">
                <a:solidFill>
                  <a:schemeClr val="dk1"/>
                </a:solidFill>
                <a:latin typeface="Times New Roman"/>
                <a:ea typeface="Times New Roman"/>
                <a:cs typeface="Times New Roman"/>
                <a:sym typeface="Times New Roman"/>
              </a:rPr>
              <a:t>r </a:t>
            </a:r>
            <a:r>
              <a:rPr lang="en-GB" sz="2850">
                <a:solidFill>
                  <a:schemeClr val="dk1"/>
                </a:solidFill>
                <a:latin typeface="Times New Roman"/>
                <a:ea typeface="Times New Roman"/>
                <a:cs typeface="Times New Roman"/>
                <a:sym typeface="Times New Roman"/>
              </a:rPr>
              <a:t>cos</a:t>
            </a:r>
            <a:r>
              <a:rPr lang="en-GB" sz="3000">
                <a:solidFill>
                  <a:schemeClr val="dk1"/>
                </a:solidFill>
                <a:latin typeface="Noto Sans Symbols"/>
                <a:ea typeface="Noto Sans Symbols"/>
                <a:cs typeface="Noto Sans Symbols"/>
                <a:sym typeface="Noto Sans Symbols"/>
              </a:rPr>
              <a:t>φ</a:t>
            </a:r>
            <a:r>
              <a:rPr lang="en-GB" sz="3000">
                <a:solidFill>
                  <a:schemeClr val="dk1"/>
                </a:solidFill>
                <a:latin typeface="Times New Roman"/>
                <a:ea typeface="Times New Roman"/>
                <a:cs typeface="Times New Roman"/>
                <a:sym typeface="Times New Roman"/>
              </a:rPr>
              <a:t> </a:t>
            </a:r>
            <a:r>
              <a:rPr lang="en-GB" sz="2850">
                <a:solidFill>
                  <a:schemeClr val="dk1"/>
                </a:solidFill>
                <a:latin typeface="Times New Roman"/>
                <a:ea typeface="Times New Roman"/>
                <a:cs typeface="Times New Roman"/>
                <a:sym typeface="Times New Roman"/>
              </a:rPr>
              <a:t>cos</a:t>
            </a:r>
            <a:r>
              <a:rPr lang="en-GB" sz="3000">
                <a:solidFill>
                  <a:schemeClr val="dk1"/>
                </a:solidFill>
                <a:latin typeface="Noto Sans Symbols"/>
                <a:ea typeface="Noto Sans Symbols"/>
                <a:cs typeface="Noto Sans Symbols"/>
                <a:sym typeface="Noto Sans Symbols"/>
              </a:rPr>
              <a:t>θ</a:t>
            </a:r>
            <a:r>
              <a:rPr lang="en-GB" sz="3000">
                <a:solidFill>
                  <a:schemeClr val="dk1"/>
                </a:solidFill>
                <a:latin typeface="Times New Roman"/>
                <a:ea typeface="Times New Roman"/>
                <a:cs typeface="Times New Roman"/>
                <a:sym typeface="Times New Roman"/>
              </a:rPr>
              <a:t> </a:t>
            </a:r>
            <a:r>
              <a:rPr i="1" lang="en-GB" sz="2850">
                <a:solidFill>
                  <a:schemeClr val="dk1"/>
                </a:solidFill>
                <a:latin typeface="Times New Roman"/>
                <a:ea typeface="Times New Roman"/>
                <a:cs typeface="Times New Roman"/>
                <a:sym typeface="Times New Roman"/>
              </a:rPr>
              <a:t>y </a:t>
            </a:r>
            <a:r>
              <a:rPr lang="en-GB" sz="2850">
                <a:solidFill>
                  <a:schemeClr val="dk1"/>
                </a:solidFill>
                <a:latin typeface="Noto Sans Symbols"/>
                <a:ea typeface="Noto Sans Symbols"/>
                <a:cs typeface="Noto Sans Symbols"/>
                <a:sym typeface="Noto Sans Symbols"/>
              </a:rPr>
              <a:t>=</a:t>
            </a:r>
            <a:r>
              <a:rPr lang="en-GB" sz="2850">
                <a:solidFill>
                  <a:schemeClr val="dk1"/>
                </a:solidFill>
                <a:latin typeface="Times New Roman"/>
                <a:ea typeface="Times New Roman"/>
                <a:cs typeface="Times New Roman"/>
                <a:sym typeface="Times New Roman"/>
              </a:rPr>
              <a:t> </a:t>
            </a:r>
            <a:r>
              <a:rPr i="1" lang="en-GB" sz="2850">
                <a:solidFill>
                  <a:schemeClr val="dk1"/>
                </a:solidFill>
                <a:latin typeface="Times New Roman"/>
                <a:ea typeface="Times New Roman"/>
                <a:cs typeface="Times New Roman"/>
                <a:sym typeface="Times New Roman"/>
              </a:rPr>
              <a:t>r </a:t>
            </a:r>
            <a:r>
              <a:rPr lang="en-GB" sz="2850">
                <a:solidFill>
                  <a:schemeClr val="dk1"/>
                </a:solidFill>
                <a:latin typeface="Times New Roman"/>
                <a:ea typeface="Times New Roman"/>
                <a:cs typeface="Times New Roman"/>
                <a:sym typeface="Times New Roman"/>
              </a:rPr>
              <a:t>cos</a:t>
            </a:r>
            <a:r>
              <a:rPr lang="en-GB" sz="3000">
                <a:solidFill>
                  <a:schemeClr val="dk1"/>
                </a:solidFill>
                <a:latin typeface="Noto Sans Symbols"/>
                <a:ea typeface="Noto Sans Symbols"/>
                <a:cs typeface="Noto Sans Symbols"/>
                <a:sym typeface="Noto Sans Symbols"/>
              </a:rPr>
              <a:t>φ</a:t>
            </a:r>
            <a:r>
              <a:rPr lang="en-GB" sz="3000">
                <a:solidFill>
                  <a:schemeClr val="dk1"/>
                </a:solidFill>
                <a:latin typeface="Times New Roman"/>
                <a:ea typeface="Times New Roman"/>
                <a:cs typeface="Times New Roman"/>
                <a:sym typeface="Times New Roman"/>
              </a:rPr>
              <a:t> </a:t>
            </a:r>
            <a:r>
              <a:rPr lang="en-GB" sz="2850">
                <a:solidFill>
                  <a:schemeClr val="dk1"/>
                </a:solidFill>
                <a:latin typeface="Times New Roman"/>
                <a:ea typeface="Times New Roman"/>
                <a:cs typeface="Times New Roman"/>
                <a:sym typeface="Times New Roman"/>
              </a:rPr>
              <a:t>sin</a:t>
            </a:r>
            <a:r>
              <a:rPr lang="en-GB" sz="3000">
                <a:solidFill>
                  <a:schemeClr val="dk1"/>
                </a:solidFill>
                <a:latin typeface="Noto Sans Symbols"/>
                <a:ea typeface="Noto Sans Symbols"/>
                <a:cs typeface="Noto Sans Symbols"/>
                <a:sym typeface="Noto Sans Symbols"/>
              </a:rPr>
              <a:t>θ</a:t>
            </a:r>
            <a:r>
              <a:rPr lang="en-GB" sz="3000">
                <a:solidFill>
                  <a:schemeClr val="dk1"/>
                </a:solidFill>
                <a:latin typeface="Times New Roman"/>
                <a:ea typeface="Times New Roman"/>
                <a:cs typeface="Times New Roman"/>
                <a:sym typeface="Times New Roman"/>
              </a:rPr>
              <a:t> </a:t>
            </a:r>
            <a:r>
              <a:rPr i="1" lang="en-GB" sz="2850">
                <a:solidFill>
                  <a:schemeClr val="dk1"/>
                </a:solidFill>
                <a:latin typeface="Times New Roman"/>
                <a:ea typeface="Times New Roman"/>
                <a:cs typeface="Times New Roman"/>
                <a:sym typeface="Times New Roman"/>
              </a:rPr>
              <a:t>z </a:t>
            </a:r>
            <a:r>
              <a:rPr lang="en-GB" sz="2850">
                <a:solidFill>
                  <a:schemeClr val="dk1"/>
                </a:solidFill>
                <a:latin typeface="Noto Sans Symbols"/>
                <a:ea typeface="Noto Sans Symbols"/>
                <a:cs typeface="Noto Sans Symbols"/>
                <a:sym typeface="Noto Sans Symbols"/>
              </a:rPr>
              <a:t>=</a:t>
            </a:r>
            <a:r>
              <a:rPr lang="en-GB" sz="2850">
                <a:solidFill>
                  <a:schemeClr val="dk1"/>
                </a:solidFill>
                <a:latin typeface="Times New Roman"/>
                <a:ea typeface="Times New Roman"/>
                <a:cs typeface="Times New Roman"/>
                <a:sym typeface="Times New Roman"/>
              </a:rPr>
              <a:t> </a:t>
            </a:r>
            <a:r>
              <a:rPr i="1" lang="en-GB" sz="2850">
                <a:solidFill>
                  <a:schemeClr val="dk1"/>
                </a:solidFill>
                <a:latin typeface="Times New Roman"/>
                <a:ea typeface="Times New Roman"/>
                <a:cs typeface="Times New Roman"/>
                <a:sym typeface="Times New Roman"/>
              </a:rPr>
              <a:t>r </a:t>
            </a:r>
            <a:r>
              <a:rPr lang="en-GB" sz="2850">
                <a:solidFill>
                  <a:schemeClr val="dk1"/>
                </a:solidFill>
                <a:latin typeface="Times New Roman"/>
                <a:ea typeface="Times New Roman"/>
                <a:cs typeface="Times New Roman"/>
                <a:sym typeface="Times New Roman"/>
              </a:rPr>
              <a:t>sin </a:t>
            </a:r>
            <a:r>
              <a:rPr lang="en-GB" sz="3000">
                <a:solidFill>
                  <a:schemeClr val="dk1"/>
                </a:solidFill>
                <a:latin typeface="Noto Sans Symbols"/>
                <a:ea typeface="Noto Sans Symbols"/>
                <a:cs typeface="Noto Sans Symbols"/>
                <a:sym typeface="Noto Sans Symbols"/>
              </a:rPr>
              <a:t>φ</a:t>
            </a:r>
            <a:endParaRPr sz="3000">
              <a:solidFill>
                <a:schemeClr val="dk1"/>
              </a:solidFill>
              <a:latin typeface="Noto Sans Symbols"/>
              <a:ea typeface="Noto Sans Symbols"/>
              <a:cs typeface="Noto Sans Symbols"/>
              <a:sym typeface="Noto Sans Symbols"/>
            </a:endParaRPr>
          </a:p>
        </p:txBody>
      </p:sp>
      <p:sp>
        <p:nvSpPr>
          <p:cNvPr id="384" name="Google Shape;384;p37"/>
          <p:cNvSpPr/>
          <p:nvPr/>
        </p:nvSpPr>
        <p:spPr>
          <a:xfrm>
            <a:off x="3423554" y="5017863"/>
            <a:ext cx="325755" cy="459105"/>
          </a:xfrm>
          <a:custGeom>
            <a:rect b="b" l="l" r="r" t="t"/>
            <a:pathLst>
              <a:path extrusionOk="0" h="459104" w="325754">
                <a:moveTo>
                  <a:pt x="325357" y="0"/>
                </a:moveTo>
                <a:lnTo>
                  <a:pt x="0" y="458736"/>
                </a:lnTo>
              </a:path>
            </a:pathLst>
          </a:custGeom>
          <a:noFill/>
          <a:ln cap="flat" cmpd="sng" w="119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85" name="Google Shape;385;p37"/>
          <p:cNvGrpSpPr/>
          <p:nvPr/>
        </p:nvGrpSpPr>
        <p:grpSpPr>
          <a:xfrm>
            <a:off x="4549009" y="2590799"/>
            <a:ext cx="4142363" cy="3738879"/>
            <a:chOff x="4549009" y="2590799"/>
            <a:chExt cx="4142363" cy="3738879"/>
          </a:xfrm>
        </p:grpSpPr>
        <p:sp>
          <p:nvSpPr>
            <p:cNvPr id="386" name="Google Shape;386;p37"/>
            <p:cNvSpPr/>
            <p:nvPr/>
          </p:nvSpPr>
          <p:spPr>
            <a:xfrm>
              <a:off x="4549009" y="5017863"/>
              <a:ext cx="326390" cy="459105"/>
            </a:xfrm>
            <a:custGeom>
              <a:rect b="b" l="l" r="r" t="t"/>
              <a:pathLst>
                <a:path extrusionOk="0" h="459104" w="326389">
                  <a:moveTo>
                    <a:pt x="325971" y="0"/>
                  </a:moveTo>
                  <a:lnTo>
                    <a:pt x="0" y="458736"/>
                  </a:lnTo>
                </a:path>
              </a:pathLst>
            </a:custGeom>
            <a:noFill/>
            <a:ln cap="flat" cmpd="sng" w="119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7" name="Google Shape;387;p37"/>
            <p:cNvSpPr/>
            <p:nvPr/>
          </p:nvSpPr>
          <p:spPr>
            <a:xfrm>
              <a:off x="6274562" y="2590799"/>
              <a:ext cx="2416810" cy="3738879"/>
            </a:xfrm>
            <a:custGeom>
              <a:rect b="b" l="l" r="r" t="t"/>
              <a:pathLst>
                <a:path extrusionOk="0" h="3738879" w="2416809">
                  <a:moveTo>
                    <a:pt x="2416810" y="3738372"/>
                  </a:moveTo>
                  <a:lnTo>
                    <a:pt x="2399779" y="3715804"/>
                  </a:lnTo>
                  <a:lnTo>
                    <a:pt x="2365502" y="3670350"/>
                  </a:lnTo>
                  <a:lnTo>
                    <a:pt x="2351379" y="3698760"/>
                  </a:lnTo>
                  <a:lnTo>
                    <a:pt x="85344" y="2572905"/>
                  </a:lnTo>
                  <a:lnTo>
                    <a:pt x="85344" y="76200"/>
                  </a:lnTo>
                  <a:lnTo>
                    <a:pt x="117094" y="76200"/>
                  </a:lnTo>
                  <a:lnTo>
                    <a:pt x="110744" y="63500"/>
                  </a:lnTo>
                  <a:lnTo>
                    <a:pt x="78994" y="0"/>
                  </a:lnTo>
                  <a:lnTo>
                    <a:pt x="40894" y="76200"/>
                  </a:lnTo>
                  <a:lnTo>
                    <a:pt x="72644" y="76200"/>
                  </a:lnTo>
                  <a:lnTo>
                    <a:pt x="72644" y="2566593"/>
                  </a:lnTo>
                  <a:lnTo>
                    <a:pt x="5588" y="2533269"/>
                  </a:lnTo>
                  <a:lnTo>
                    <a:pt x="0" y="2544699"/>
                  </a:lnTo>
                  <a:lnTo>
                    <a:pt x="72644" y="2580792"/>
                  </a:lnTo>
                  <a:lnTo>
                    <a:pt x="72644" y="2671584"/>
                  </a:lnTo>
                  <a:lnTo>
                    <a:pt x="85344" y="2671572"/>
                  </a:lnTo>
                  <a:lnTo>
                    <a:pt x="85344" y="2587104"/>
                  </a:lnTo>
                  <a:lnTo>
                    <a:pt x="2345715" y="3710152"/>
                  </a:lnTo>
                  <a:lnTo>
                    <a:pt x="2331593" y="3738588"/>
                  </a:lnTo>
                  <a:lnTo>
                    <a:pt x="2416810" y="3738372"/>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88" name="Google Shape;388;p37"/>
          <p:cNvSpPr txBox="1"/>
          <p:nvPr/>
        </p:nvSpPr>
        <p:spPr>
          <a:xfrm>
            <a:off x="8500109" y="6265570"/>
            <a:ext cx="56515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1" lang="en-GB" sz="1800">
                <a:solidFill>
                  <a:schemeClr val="dk1"/>
                </a:solidFill>
                <a:latin typeface="Times New Roman"/>
                <a:ea typeface="Times New Roman"/>
                <a:cs typeface="Times New Roman"/>
                <a:sym typeface="Times New Roman"/>
              </a:rPr>
              <a:t>y axis</a:t>
            </a:r>
            <a:endParaRPr sz="1800">
              <a:solidFill>
                <a:schemeClr val="dk1"/>
              </a:solidFill>
              <a:latin typeface="Times New Roman"/>
              <a:ea typeface="Times New Roman"/>
              <a:cs typeface="Times New Roman"/>
              <a:sym typeface="Times New Roman"/>
            </a:endParaRPr>
          </a:p>
        </p:txBody>
      </p:sp>
      <p:sp>
        <p:nvSpPr>
          <p:cNvPr id="389" name="Google Shape;389;p37"/>
          <p:cNvSpPr txBox="1"/>
          <p:nvPr/>
        </p:nvSpPr>
        <p:spPr>
          <a:xfrm>
            <a:off x="6474078" y="2467483"/>
            <a:ext cx="55308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1" lang="en-GB" sz="1800">
                <a:solidFill>
                  <a:schemeClr val="dk1"/>
                </a:solidFill>
                <a:latin typeface="Times New Roman"/>
                <a:ea typeface="Times New Roman"/>
                <a:cs typeface="Times New Roman"/>
                <a:sym typeface="Times New Roman"/>
              </a:rPr>
              <a:t>z axis</a:t>
            </a:r>
            <a:endParaRPr sz="1800">
              <a:solidFill>
                <a:schemeClr val="dk1"/>
              </a:solidFill>
              <a:latin typeface="Times New Roman"/>
              <a:ea typeface="Times New Roman"/>
              <a:cs typeface="Times New Roman"/>
              <a:sym typeface="Times New Roman"/>
            </a:endParaRPr>
          </a:p>
        </p:txBody>
      </p:sp>
      <p:sp>
        <p:nvSpPr>
          <p:cNvPr id="390" name="Google Shape;390;p37"/>
          <p:cNvSpPr/>
          <p:nvPr/>
        </p:nvSpPr>
        <p:spPr>
          <a:xfrm>
            <a:off x="4006596" y="5125592"/>
            <a:ext cx="2418715" cy="1205865"/>
          </a:xfrm>
          <a:custGeom>
            <a:rect b="b" l="l" r="r" t="t"/>
            <a:pathLst>
              <a:path extrusionOk="0" h="1205864" w="2418715">
                <a:moveTo>
                  <a:pt x="51307" y="1137081"/>
                </a:moveTo>
                <a:lnTo>
                  <a:pt x="0" y="1205102"/>
                </a:lnTo>
                <a:lnTo>
                  <a:pt x="85216" y="1205331"/>
                </a:lnTo>
                <a:lnTo>
                  <a:pt x="73897" y="1182547"/>
                </a:lnTo>
                <a:lnTo>
                  <a:pt x="59689" y="1182547"/>
                </a:lnTo>
                <a:lnTo>
                  <a:pt x="54101" y="1171168"/>
                </a:lnTo>
                <a:lnTo>
                  <a:pt x="65445" y="1165536"/>
                </a:lnTo>
                <a:lnTo>
                  <a:pt x="51307" y="1137081"/>
                </a:lnTo>
                <a:close/>
              </a:path>
              <a:path extrusionOk="0" h="1205864" w="2418715">
                <a:moveTo>
                  <a:pt x="65445" y="1165536"/>
                </a:moveTo>
                <a:lnTo>
                  <a:pt x="54101" y="1171168"/>
                </a:lnTo>
                <a:lnTo>
                  <a:pt x="59689" y="1182547"/>
                </a:lnTo>
                <a:lnTo>
                  <a:pt x="71085" y="1176889"/>
                </a:lnTo>
                <a:lnTo>
                  <a:pt x="65445" y="1165536"/>
                </a:lnTo>
                <a:close/>
              </a:path>
              <a:path extrusionOk="0" h="1205864" w="2418715">
                <a:moveTo>
                  <a:pt x="71085" y="1176889"/>
                </a:moveTo>
                <a:lnTo>
                  <a:pt x="59689" y="1182547"/>
                </a:lnTo>
                <a:lnTo>
                  <a:pt x="73897" y="1182547"/>
                </a:lnTo>
                <a:lnTo>
                  <a:pt x="71085" y="1176889"/>
                </a:lnTo>
                <a:close/>
              </a:path>
              <a:path extrusionOk="0" h="1205864" w="2418715">
                <a:moveTo>
                  <a:pt x="2412745" y="0"/>
                </a:moveTo>
                <a:lnTo>
                  <a:pt x="65445" y="1165536"/>
                </a:lnTo>
                <a:lnTo>
                  <a:pt x="71085" y="1176889"/>
                </a:lnTo>
                <a:lnTo>
                  <a:pt x="2418333" y="11429"/>
                </a:lnTo>
                <a:lnTo>
                  <a:pt x="241274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1" name="Google Shape;391;p37"/>
          <p:cNvSpPr txBox="1"/>
          <p:nvPr/>
        </p:nvSpPr>
        <p:spPr>
          <a:xfrm>
            <a:off x="3130852" y="4810603"/>
            <a:ext cx="1793875" cy="1727835"/>
          </a:xfrm>
          <a:prstGeom prst="rect">
            <a:avLst/>
          </a:prstGeom>
          <a:noFill/>
          <a:ln>
            <a:noFill/>
          </a:ln>
        </p:spPr>
        <p:txBody>
          <a:bodyPr anchorCtr="0" anchor="t" bIns="0" lIns="0" spcFirstLastPara="1" rIns="0" wrap="square" tIns="201275">
            <a:spAutoFit/>
          </a:bodyPr>
          <a:lstStyle/>
          <a:p>
            <a:pPr indent="0" lvl="0" marL="38100" marR="0" rtl="0" algn="l">
              <a:lnSpc>
                <a:spcPct val="100000"/>
              </a:lnSpc>
              <a:spcBef>
                <a:spcPts val="0"/>
              </a:spcBef>
              <a:spcAft>
                <a:spcPts val="0"/>
              </a:spcAft>
              <a:buNone/>
            </a:pPr>
            <a:r>
              <a:rPr lang="en-GB" sz="2300">
                <a:solidFill>
                  <a:schemeClr val="dk1"/>
                </a:solidFill>
                <a:latin typeface="Noto Sans Symbols"/>
                <a:ea typeface="Noto Sans Symbols"/>
                <a:cs typeface="Noto Sans Symbols"/>
                <a:sym typeface="Noto Sans Symbols"/>
              </a:rPr>
              <a:t>−</a:t>
            </a:r>
            <a:r>
              <a:rPr lang="en-GB" sz="2300">
                <a:solidFill>
                  <a:schemeClr val="dk1"/>
                </a:solidFill>
                <a:latin typeface="Times New Roman"/>
                <a:ea typeface="Times New Roman"/>
                <a:cs typeface="Times New Roman"/>
                <a:sym typeface="Times New Roman"/>
              </a:rPr>
              <a:t> </a:t>
            </a:r>
            <a:r>
              <a:rPr baseline="30000" lang="en-GB" sz="3675">
                <a:solidFill>
                  <a:schemeClr val="dk1"/>
                </a:solidFill>
                <a:latin typeface="Noto Sans Symbols"/>
                <a:ea typeface="Noto Sans Symbols"/>
                <a:cs typeface="Noto Sans Symbols"/>
                <a:sym typeface="Noto Sans Symbols"/>
              </a:rPr>
              <a:t>π</a:t>
            </a:r>
            <a:r>
              <a:rPr baseline="30000" lang="en-GB" sz="3675">
                <a:solidFill>
                  <a:schemeClr val="dk1"/>
                </a:solidFill>
                <a:latin typeface="Times New Roman"/>
                <a:ea typeface="Times New Roman"/>
                <a:cs typeface="Times New Roman"/>
                <a:sym typeface="Times New Roman"/>
              </a:rPr>
              <a:t> </a:t>
            </a:r>
            <a:r>
              <a:rPr baseline="-25000" lang="en-GB" sz="3450">
                <a:solidFill>
                  <a:schemeClr val="dk1"/>
                </a:solidFill>
                <a:latin typeface="Times New Roman"/>
                <a:ea typeface="Times New Roman"/>
                <a:cs typeface="Times New Roman"/>
                <a:sym typeface="Times New Roman"/>
              </a:rPr>
              <a:t>2 </a:t>
            </a:r>
            <a:r>
              <a:rPr lang="en-GB" sz="2300">
                <a:solidFill>
                  <a:schemeClr val="dk1"/>
                </a:solidFill>
                <a:latin typeface="Noto Sans Symbols"/>
                <a:ea typeface="Noto Sans Symbols"/>
                <a:cs typeface="Noto Sans Symbols"/>
                <a:sym typeface="Noto Sans Symbols"/>
              </a:rPr>
              <a:t>≤</a:t>
            </a:r>
            <a:r>
              <a:rPr lang="en-GB" sz="2300">
                <a:solidFill>
                  <a:schemeClr val="dk1"/>
                </a:solidFill>
                <a:latin typeface="Times New Roman"/>
                <a:ea typeface="Times New Roman"/>
                <a:cs typeface="Times New Roman"/>
                <a:sym typeface="Times New Roman"/>
              </a:rPr>
              <a:t> </a:t>
            </a:r>
            <a:r>
              <a:rPr lang="en-GB" sz="2450">
                <a:solidFill>
                  <a:schemeClr val="dk1"/>
                </a:solidFill>
                <a:latin typeface="Noto Sans Symbols"/>
                <a:ea typeface="Noto Sans Symbols"/>
                <a:cs typeface="Noto Sans Symbols"/>
                <a:sym typeface="Noto Sans Symbols"/>
              </a:rPr>
              <a:t>φ</a:t>
            </a:r>
            <a:r>
              <a:rPr lang="en-GB" sz="2450">
                <a:solidFill>
                  <a:schemeClr val="dk1"/>
                </a:solidFill>
                <a:latin typeface="Times New Roman"/>
                <a:ea typeface="Times New Roman"/>
                <a:cs typeface="Times New Roman"/>
                <a:sym typeface="Times New Roman"/>
              </a:rPr>
              <a:t> </a:t>
            </a:r>
            <a:r>
              <a:rPr lang="en-GB" sz="2300">
                <a:solidFill>
                  <a:schemeClr val="dk1"/>
                </a:solidFill>
                <a:latin typeface="Noto Sans Symbols"/>
                <a:ea typeface="Noto Sans Symbols"/>
                <a:cs typeface="Noto Sans Symbols"/>
                <a:sym typeface="Noto Sans Symbols"/>
              </a:rPr>
              <a:t>≤</a:t>
            </a:r>
            <a:r>
              <a:rPr lang="en-GB" sz="2300">
                <a:solidFill>
                  <a:schemeClr val="dk1"/>
                </a:solidFill>
                <a:latin typeface="Times New Roman"/>
                <a:ea typeface="Times New Roman"/>
                <a:cs typeface="Times New Roman"/>
                <a:sym typeface="Times New Roman"/>
              </a:rPr>
              <a:t> </a:t>
            </a:r>
            <a:r>
              <a:rPr baseline="30000" lang="en-GB" sz="3675">
                <a:solidFill>
                  <a:schemeClr val="dk1"/>
                </a:solidFill>
                <a:latin typeface="Noto Sans Symbols"/>
                <a:ea typeface="Noto Sans Symbols"/>
                <a:cs typeface="Noto Sans Symbols"/>
                <a:sym typeface="Noto Sans Symbols"/>
              </a:rPr>
              <a:t>π</a:t>
            </a:r>
            <a:r>
              <a:rPr baseline="30000" lang="en-GB" sz="3675">
                <a:solidFill>
                  <a:schemeClr val="dk1"/>
                </a:solidFill>
                <a:latin typeface="Times New Roman"/>
                <a:ea typeface="Times New Roman"/>
                <a:cs typeface="Times New Roman"/>
                <a:sym typeface="Times New Roman"/>
              </a:rPr>
              <a:t> </a:t>
            </a:r>
            <a:r>
              <a:rPr baseline="-25000" lang="en-GB" sz="3450">
                <a:solidFill>
                  <a:schemeClr val="dk1"/>
                </a:solidFill>
                <a:latin typeface="Times New Roman"/>
                <a:ea typeface="Times New Roman"/>
                <a:cs typeface="Times New Roman"/>
                <a:sym typeface="Times New Roman"/>
              </a:rPr>
              <a:t>2</a:t>
            </a:r>
            <a:endParaRPr baseline="-25000" sz="3450">
              <a:solidFill>
                <a:schemeClr val="dk1"/>
              </a:solidFill>
              <a:latin typeface="Times New Roman"/>
              <a:ea typeface="Times New Roman"/>
              <a:cs typeface="Times New Roman"/>
              <a:sym typeface="Times New Roman"/>
            </a:endParaRPr>
          </a:p>
          <a:p>
            <a:pPr indent="0" lvl="0" marL="41275" marR="0" rtl="0" algn="l">
              <a:lnSpc>
                <a:spcPct val="100000"/>
              </a:lnSpc>
              <a:spcBef>
                <a:spcPts val="1650"/>
              </a:spcBef>
              <a:spcAft>
                <a:spcPts val="0"/>
              </a:spcAft>
              <a:buNone/>
            </a:pPr>
            <a:r>
              <a:rPr lang="en-GB" sz="2550">
                <a:solidFill>
                  <a:schemeClr val="dk1"/>
                </a:solidFill>
                <a:latin typeface="Noto Sans Symbols"/>
                <a:ea typeface="Noto Sans Symbols"/>
                <a:cs typeface="Noto Sans Symbols"/>
                <a:sym typeface="Noto Sans Symbols"/>
              </a:rPr>
              <a:t>−</a:t>
            </a:r>
            <a:r>
              <a:rPr lang="en-GB" sz="2700">
                <a:solidFill>
                  <a:schemeClr val="dk1"/>
                </a:solidFill>
                <a:latin typeface="Noto Sans Symbols"/>
                <a:ea typeface="Noto Sans Symbols"/>
                <a:cs typeface="Noto Sans Symbols"/>
                <a:sym typeface="Noto Sans Symbols"/>
              </a:rPr>
              <a:t>π</a:t>
            </a:r>
            <a:r>
              <a:rPr lang="en-GB" sz="2700">
                <a:solidFill>
                  <a:schemeClr val="dk1"/>
                </a:solidFill>
                <a:latin typeface="Times New Roman"/>
                <a:ea typeface="Times New Roman"/>
                <a:cs typeface="Times New Roman"/>
                <a:sym typeface="Times New Roman"/>
              </a:rPr>
              <a:t> </a:t>
            </a:r>
            <a:r>
              <a:rPr lang="en-GB" sz="2550">
                <a:solidFill>
                  <a:schemeClr val="dk1"/>
                </a:solidFill>
                <a:latin typeface="Noto Sans Symbols"/>
                <a:ea typeface="Noto Sans Symbols"/>
                <a:cs typeface="Noto Sans Symbols"/>
                <a:sym typeface="Noto Sans Symbols"/>
              </a:rPr>
              <a:t>≤</a:t>
            </a:r>
            <a:r>
              <a:rPr lang="en-GB" sz="2700">
                <a:solidFill>
                  <a:schemeClr val="dk1"/>
                </a:solidFill>
                <a:latin typeface="Noto Sans Symbols"/>
                <a:ea typeface="Noto Sans Symbols"/>
                <a:cs typeface="Noto Sans Symbols"/>
                <a:sym typeface="Noto Sans Symbols"/>
              </a:rPr>
              <a:t>θ</a:t>
            </a:r>
            <a:r>
              <a:rPr lang="en-GB" sz="2700">
                <a:solidFill>
                  <a:schemeClr val="dk1"/>
                </a:solidFill>
                <a:latin typeface="Times New Roman"/>
                <a:ea typeface="Times New Roman"/>
                <a:cs typeface="Times New Roman"/>
                <a:sym typeface="Times New Roman"/>
              </a:rPr>
              <a:t> </a:t>
            </a:r>
            <a:r>
              <a:rPr lang="en-GB" sz="2550">
                <a:solidFill>
                  <a:schemeClr val="dk1"/>
                </a:solidFill>
                <a:latin typeface="Noto Sans Symbols"/>
                <a:ea typeface="Noto Sans Symbols"/>
                <a:cs typeface="Noto Sans Symbols"/>
                <a:sym typeface="Noto Sans Symbols"/>
              </a:rPr>
              <a:t>≤</a:t>
            </a:r>
            <a:r>
              <a:rPr lang="en-GB" sz="2550">
                <a:solidFill>
                  <a:schemeClr val="dk1"/>
                </a:solidFill>
                <a:latin typeface="Times New Roman"/>
                <a:ea typeface="Times New Roman"/>
                <a:cs typeface="Times New Roman"/>
                <a:sym typeface="Times New Roman"/>
              </a:rPr>
              <a:t> </a:t>
            </a:r>
            <a:r>
              <a:rPr lang="en-GB" sz="2700">
                <a:solidFill>
                  <a:schemeClr val="dk1"/>
                </a:solidFill>
                <a:latin typeface="Noto Sans Symbols"/>
                <a:ea typeface="Noto Sans Symbols"/>
                <a:cs typeface="Noto Sans Symbols"/>
                <a:sym typeface="Noto Sans Symbols"/>
              </a:rPr>
              <a:t>π</a:t>
            </a:r>
            <a:endParaRPr sz="2700">
              <a:solidFill>
                <a:schemeClr val="dk1"/>
              </a:solidFill>
              <a:latin typeface="Noto Sans Symbols"/>
              <a:ea typeface="Noto Sans Symbols"/>
              <a:cs typeface="Noto Sans Symbols"/>
              <a:sym typeface="Noto Sans Symbols"/>
            </a:endParaRPr>
          </a:p>
          <a:p>
            <a:pPr indent="0" lvl="0" marL="996314" marR="0" rtl="0" algn="l">
              <a:lnSpc>
                <a:spcPct val="100000"/>
              </a:lnSpc>
              <a:spcBef>
                <a:spcPts val="1925"/>
              </a:spcBef>
              <a:spcAft>
                <a:spcPts val="0"/>
              </a:spcAft>
              <a:buNone/>
            </a:pPr>
            <a:r>
              <a:rPr b="1" i="1" lang="en-GB" sz="1800">
                <a:solidFill>
                  <a:schemeClr val="dk1"/>
                </a:solidFill>
                <a:latin typeface="Times New Roman"/>
                <a:ea typeface="Times New Roman"/>
                <a:cs typeface="Times New Roman"/>
                <a:sym typeface="Times New Roman"/>
              </a:rPr>
              <a:t>x axis</a:t>
            </a:r>
            <a:endParaRPr sz="1800">
              <a:solidFill>
                <a:schemeClr val="dk1"/>
              </a:solidFill>
              <a:latin typeface="Times New Roman"/>
              <a:ea typeface="Times New Roman"/>
              <a:cs typeface="Times New Roman"/>
              <a:sym typeface="Times New Roman"/>
            </a:endParaRPr>
          </a:p>
        </p:txBody>
      </p:sp>
      <p:grpSp>
        <p:nvGrpSpPr>
          <p:cNvPr id="392" name="Google Shape;392;p37"/>
          <p:cNvGrpSpPr/>
          <p:nvPr/>
        </p:nvGrpSpPr>
        <p:grpSpPr>
          <a:xfrm>
            <a:off x="6347460" y="4692396"/>
            <a:ext cx="694943" cy="1590040"/>
            <a:chOff x="6347460" y="4692396"/>
            <a:chExt cx="694943" cy="1590040"/>
          </a:xfrm>
        </p:grpSpPr>
        <p:sp>
          <p:nvSpPr>
            <p:cNvPr id="393" name="Google Shape;393;p37"/>
            <p:cNvSpPr/>
            <p:nvPr/>
          </p:nvSpPr>
          <p:spPr>
            <a:xfrm>
              <a:off x="6347460" y="5157216"/>
              <a:ext cx="619125" cy="1125220"/>
            </a:xfrm>
            <a:custGeom>
              <a:rect b="b" l="l" r="r" t="t"/>
              <a:pathLst>
                <a:path extrusionOk="0" h="1125220" w="619125">
                  <a:moveTo>
                    <a:pt x="0" y="0"/>
                  </a:moveTo>
                  <a:lnTo>
                    <a:pt x="618743" y="1124711"/>
                  </a:lnTo>
                </a:path>
              </a:pathLst>
            </a:custGeom>
            <a:noFill/>
            <a:ln cap="flat" cmpd="sng" w="12175">
              <a:solidFill>
                <a:srgbClr val="FF9900"/>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4" name="Google Shape;394;p37"/>
            <p:cNvSpPr/>
            <p:nvPr/>
          </p:nvSpPr>
          <p:spPr>
            <a:xfrm>
              <a:off x="6354318" y="4764786"/>
              <a:ext cx="612775" cy="403860"/>
            </a:xfrm>
            <a:custGeom>
              <a:rect b="b" l="l" r="r" t="t"/>
              <a:pathLst>
                <a:path extrusionOk="0" h="403860" w="612775">
                  <a:moveTo>
                    <a:pt x="0" y="403859"/>
                  </a:moveTo>
                  <a:lnTo>
                    <a:pt x="612648" y="0"/>
                  </a:lnTo>
                </a:path>
              </a:pathLst>
            </a:custGeom>
            <a:noFill/>
            <a:ln cap="flat" cmpd="sng" w="32000">
              <a:solidFill>
                <a:srgbClr val="619DD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5" name="Google Shape;395;p37"/>
            <p:cNvSpPr/>
            <p:nvPr/>
          </p:nvSpPr>
          <p:spPr>
            <a:xfrm>
              <a:off x="6963156" y="4736592"/>
              <a:ext cx="0" cy="1516380"/>
            </a:xfrm>
            <a:custGeom>
              <a:rect b="b" l="l" r="r" t="t"/>
              <a:pathLst>
                <a:path extrusionOk="0" h="1516379" w="120000">
                  <a:moveTo>
                    <a:pt x="0" y="1516379"/>
                  </a:moveTo>
                  <a:lnTo>
                    <a:pt x="0" y="0"/>
                  </a:lnTo>
                </a:path>
              </a:pathLst>
            </a:custGeom>
            <a:noFill/>
            <a:ln cap="flat" cmpd="sng" w="12175">
              <a:solidFill>
                <a:srgbClr val="FF9900"/>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396" name="Google Shape;396;p37"/>
            <p:cNvPicPr preferRelativeResize="0"/>
            <p:nvPr/>
          </p:nvPicPr>
          <p:blipFill rotWithShape="1">
            <a:blip r:embed="rId3">
              <a:alphaModFix/>
            </a:blip>
            <a:srcRect b="0" l="0" r="0" t="0"/>
            <a:stretch/>
          </p:blipFill>
          <p:spPr>
            <a:xfrm>
              <a:off x="6902196" y="4692396"/>
              <a:ext cx="140207" cy="140207"/>
            </a:xfrm>
            <a:prstGeom prst="rect">
              <a:avLst/>
            </a:prstGeom>
            <a:noFill/>
            <a:ln>
              <a:noFill/>
            </a:ln>
          </p:spPr>
        </p:pic>
      </p:grpSp>
      <p:sp>
        <p:nvSpPr>
          <p:cNvPr id="397" name="Google Shape;397;p37"/>
          <p:cNvSpPr txBox="1"/>
          <p:nvPr/>
        </p:nvSpPr>
        <p:spPr>
          <a:xfrm>
            <a:off x="6934581" y="4407789"/>
            <a:ext cx="1004569"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1" lang="en-GB" sz="1800">
                <a:solidFill>
                  <a:srgbClr val="FF9900"/>
                </a:solidFill>
                <a:latin typeface="Times New Roman"/>
                <a:ea typeface="Times New Roman"/>
                <a:cs typeface="Times New Roman"/>
                <a:sym typeface="Times New Roman"/>
              </a:rPr>
              <a:t>P ( x, y, z )</a:t>
            </a:r>
            <a:endParaRPr sz="1800">
              <a:solidFill>
                <a:schemeClr val="dk1"/>
              </a:solidFill>
              <a:latin typeface="Times New Roman"/>
              <a:ea typeface="Times New Roman"/>
              <a:cs typeface="Times New Roman"/>
              <a:sym typeface="Times New Roman"/>
            </a:endParaRPr>
          </a:p>
        </p:txBody>
      </p:sp>
      <p:sp>
        <p:nvSpPr>
          <p:cNvPr id="398" name="Google Shape;398;p37"/>
          <p:cNvSpPr/>
          <p:nvPr/>
        </p:nvSpPr>
        <p:spPr>
          <a:xfrm>
            <a:off x="5992367" y="5347715"/>
            <a:ext cx="539750" cy="166370"/>
          </a:xfrm>
          <a:custGeom>
            <a:rect b="b" l="l" r="r" t="t"/>
            <a:pathLst>
              <a:path extrusionOk="0" h="166370" w="539750">
                <a:moveTo>
                  <a:pt x="463423" y="89662"/>
                </a:moveTo>
                <a:lnTo>
                  <a:pt x="463169" y="165862"/>
                </a:lnTo>
                <a:lnTo>
                  <a:pt x="527201" y="134112"/>
                </a:lnTo>
                <a:lnTo>
                  <a:pt x="475996" y="134112"/>
                </a:lnTo>
                <a:lnTo>
                  <a:pt x="475996" y="121412"/>
                </a:lnTo>
                <a:lnTo>
                  <a:pt x="526397" y="121412"/>
                </a:lnTo>
                <a:lnTo>
                  <a:pt x="463423" y="89662"/>
                </a:lnTo>
                <a:close/>
              </a:path>
              <a:path extrusionOk="0" h="166370" w="539750">
                <a:moveTo>
                  <a:pt x="68088" y="34807"/>
                </a:moveTo>
                <a:lnTo>
                  <a:pt x="99187" y="66929"/>
                </a:lnTo>
                <a:lnTo>
                  <a:pt x="156464" y="92964"/>
                </a:lnTo>
                <a:lnTo>
                  <a:pt x="220599" y="112776"/>
                </a:lnTo>
                <a:lnTo>
                  <a:pt x="292862" y="125349"/>
                </a:lnTo>
                <a:lnTo>
                  <a:pt x="331470" y="129159"/>
                </a:lnTo>
                <a:lnTo>
                  <a:pt x="371602" y="131699"/>
                </a:lnTo>
                <a:lnTo>
                  <a:pt x="412623" y="133223"/>
                </a:lnTo>
                <a:lnTo>
                  <a:pt x="454533" y="134112"/>
                </a:lnTo>
                <a:lnTo>
                  <a:pt x="463274" y="134112"/>
                </a:lnTo>
                <a:lnTo>
                  <a:pt x="463317" y="121412"/>
                </a:lnTo>
                <a:lnTo>
                  <a:pt x="454787" y="121412"/>
                </a:lnTo>
                <a:lnTo>
                  <a:pt x="413131" y="120523"/>
                </a:lnTo>
                <a:lnTo>
                  <a:pt x="372364" y="118999"/>
                </a:lnTo>
                <a:lnTo>
                  <a:pt x="332740" y="116459"/>
                </a:lnTo>
                <a:lnTo>
                  <a:pt x="294640" y="112776"/>
                </a:lnTo>
                <a:lnTo>
                  <a:pt x="223901" y="100584"/>
                </a:lnTo>
                <a:lnTo>
                  <a:pt x="161290" y="81153"/>
                </a:lnTo>
                <a:lnTo>
                  <a:pt x="105283" y="55753"/>
                </a:lnTo>
                <a:lnTo>
                  <a:pt x="78994" y="41402"/>
                </a:lnTo>
                <a:lnTo>
                  <a:pt x="68088" y="34807"/>
                </a:lnTo>
                <a:close/>
              </a:path>
              <a:path extrusionOk="0" h="166370" w="539750">
                <a:moveTo>
                  <a:pt x="526397" y="121412"/>
                </a:moveTo>
                <a:lnTo>
                  <a:pt x="475996" y="121412"/>
                </a:lnTo>
                <a:lnTo>
                  <a:pt x="475996" y="134112"/>
                </a:lnTo>
                <a:lnTo>
                  <a:pt x="527201" y="134112"/>
                </a:lnTo>
                <a:lnTo>
                  <a:pt x="539496" y="128016"/>
                </a:lnTo>
                <a:lnTo>
                  <a:pt x="526397" y="121412"/>
                </a:lnTo>
                <a:close/>
              </a:path>
              <a:path extrusionOk="0" h="166370" w="539750">
                <a:moveTo>
                  <a:pt x="0" y="0"/>
                </a:moveTo>
                <a:lnTo>
                  <a:pt x="44450" y="72644"/>
                </a:lnTo>
                <a:lnTo>
                  <a:pt x="61354" y="45586"/>
                </a:lnTo>
                <a:lnTo>
                  <a:pt x="50546" y="38989"/>
                </a:lnTo>
                <a:lnTo>
                  <a:pt x="57150" y="28194"/>
                </a:lnTo>
                <a:lnTo>
                  <a:pt x="72220" y="28194"/>
                </a:lnTo>
                <a:lnTo>
                  <a:pt x="84836" y="8001"/>
                </a:lnTo>
                <a:lnTo>
                  <a:pt x="0" y="0"/>
                </a:lnTo>
                <a:close/>
              </a:path>
              <a:path extrusionOk="0" h="166370" w="539750">
                <a:moveTo>
                  <a:pt x="57150" y="28194"/>
                </a:moveTo>
                <a:lnTo>
                  <a:pt x="50546" y="38989"/>
                </a:lnTo>
                <a:lnTo>
                  <a:pt x="61354" y="45586"/>
                </a:lnTo>
                <a:lnTo>
                  <a:pt x="68088" y="34807"/>
                </a:lnTo>
                <a:lnTo>
                  <a:pt x="57150" y="28194"/>
                </a:lnTo>
                <a:close/>
              </a:path>
              <a:path extrusionOk="0" h="166370" w="539750">
                <a:moveTo>
                  <a:pt x="72220" y="28194"/>
                </a:moveTo>
                <a:lnTo>
                  <a:pt x="57150" y="28194"/>
                </a:lnTo>
                <a:lnTo>
                  <a:pt x="68088" y="34807"/>
                </a:lnTo>
                <a:lnTo>
                  <a:pt x="72220" y="28194"/>
                </a:lnTo>
                <a:close/>
              </a:path>
            </a:pathLst>
          </a:custGeom>
          <a:solidFill>
            <a:srgbClr val="3399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9" name="Google Shape;399;p37"/>
          <p:cNvSpPr txBox="1"/>
          <p:nvPr/>
        </p:nvSpPr>
        <p:spPr>
          <a:xfrm>
            <a:off x="6164707" y="5458764"/>
            <a:ext cx="10033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i="1" lang="en-GB" sz="1200">
                <a:solidFill>
                  <a:schemeClr val="dk1"/>
                </a:solidFill>
                <a:latin typeface="Times New Roman"/>
                <a:ea typeface="Times New Roman"/>
                <a:cs typeface="Times New Roman"/>
                <a:sym typeface="Times New Roman"/>
              </a:rPr>
              <a:t>θ</a:t>
            </a:r>
            <a:endParaRPr sz="1200">
              <a:solidFill>
                <a:schemeClr val="dk1"/>
              </a:solidFill>
              <a:latin typeface="Times New Roman"/>
              <a:ea typeface="Times New Roman"/>
              <a:cs typeface="Times New Roman"/>
              <a:sym typeface="Times New Roman"/>
            </a:endParaRPr>
          </a:p>
        </p:txBody>
      </p:sp>
      <p:sp>
        <p:nvSpPr>
          <p:cNvPr id="400" name="Google Shape;400;p37"/>
          <p:cNvSpPr/>
          <p:nvPr/>
        </p:nvSpPr>
        <p:spPr>
          <a:xfrm>
            <a:off x="6562343" y="4991989"/>
            <a:ext cx="130175" cy="548005"/>
          </a:xfrm>
          <a:custGeom>
            <a:rect b="b" l="l" r="r" t="t"/>
            <a:pathLst>
              <a:path extrusionOk="0" h="548004" w="130175">
                <a:moveTo>
                  <a:pt x="1397" y="462534"/>
                </a:moveTo>
                <a:lnTo>
                  <a:pt x="0" y="547624"/>
                </a:lnTo>
                <a:lnTo>
                  <a:pt x="68960" y="497713"/>
                </a:lnTo>
                <a:lnTo>
                  <a:pt x="62131" y="494157"/>
                </a:lnTo>
                <a:lnTo>
                  <a:pt x="34925" y="494157"/>
                </a:lnTo>
                <a:lnTo>
                  <a:pt x="23622" y="488442"/>
                </a:lnTo>
                <a:lnTo>
                  <a:pt x="29359" y="477093"/>
                </a:lnTo>
                <a:lnTo>
                  <a:pt x="1397" y="462534"/>
                </a:lnTo>
                <a:close/>
              </a:path>
              <a:path extrusionOk="0" h="548004" w="130175">
                <a:moveTo>
                  <a:pt x="29359" y="477093"/>
                </a:moveTo>
                <a:lnTo>
                  <a:pt x="23622" y="488442"/>
                </a:lnTo>
                <a:lnTo>
                  <a:pt x="34925" y="494157"/>
                </a:lnTo>
                <a:lnTo>
                  <a:pt x="40644" y="482969"/>
                </a:lnTo>
                <a:lnTo>
                  <a:pt x="29359" y="477093"/>
                </a:lnTo>
                <a:close/>
              </a:path>
              <a:path extrusionOk="0" h="548004" w="130175">
                <a:moveTo>
                  <a:pt x="40644" y="482969"/>
                </a:moveTo>
                <a:lnTo>
                  <a:pt x="34925" y="494157"/>
                </a:lnTo>
                <a:lnTo>
                  <a:pt x="62131" y="494157"/>
                </a:lnTo>
                <a:lnTo>
                  <a:pt x="40644" y="482969"/>
                </a:lnTo>
                <a:close/>
              </a:path>
              <a:path extrusionOk="0" h="548004" w="130175">
                <a:moveTo>
                  <a:pt x="98174" y="75504"/>
                </a:moveTo>
                <a:lnTo>
                  <a:pt x="85484" y="76394"/>
                </a:lnTo>
                <a:lnTo>
                  <a:pt x="86105" y="85090"/>
                </a:lnTo>
                <a:lnTo>
                  <a:pt x="88391" y="126746"/>
                </a:lnTo>
                <a:lnTo>
                  <a:pt x="90042" y="167386"/>
                </a:lnTo>
                <a:lnTo>
                  <a:pt x="90418" y="207391"/>
                </a:lnTo>
                <a:lnTo>
                  <a:pt x="89534" y="245364"/>
                </a:lnTo>
                <a:lnTo>
                  <a:pt x="82803" y="316865"/>
                </a:lnTo>
                <a:lnTo>
                  <a:pt x="68325" y="380746"/>
                </a:lnTo>
                <a:lnTo>
                  <a:pt x="47371" y="438531"/>
                </a:lnTo>
                <a:lnTo>
                  <a:pt x="29359" y="477093"/>
                </a:lnTo>
                <a:lnTo>
                  <a:pt x="40644" y="482969"/>
                </a:lnTo>
                <a:lnTo>
                  <a:pt x="58927" y="443738"/>
                </a:lnTo>
                <a:lnTo>
                  <a:pt x="80263" y="384810"/>
                </a:lnTo>
                <a:lnTo>
                  <a:pt x="95250" y="319278"/>
                </a:lnTo>
                <a:lnTo>
                  <a:pt x="102234" y="246253"/>
                </a:lnTo>
                <a:lnTo>
                  <a:pt x="103121" y="207137"/>
                </a:lnTo>
                <a:lnTo>
                  <a:pt x="102742" y="167259"/>
                </a:lnTo>
                <a:lnTo>
                  <a:pt x="101091" y="126237"/>
                </a:lnTo>
                <a:lnTo>
                  <a:pt x="98805" y="84455"/>
                </a:lnTo>
                <a:lnTo>
                  <a:pt x="98174" y="75504"/>
                </a:lnTo>
                <a:close/>
              </a:path>
              <a:path extrusionOk="0" h="548004" w="130175">
                <a:moveTo>
                  <a:pt x="86486" y="0"/>
                </a:moveTo>
                <a:lnTo>
                  <a:pt x="53848" y="78612"/>
                </a:lnTo>
                <a:lnTo>
                  <a:pt x="85484" y="76394"/>
                </a:lnTo>
                <a:lnTo>
                  <a:pt x="84581" y="63754"/>
                </a:lnTo>
                <a:lnTo>
                  <a:pt x="97281" y="62865"/>
                </a:lnTo>
                <a:lnTo>
                  <a:pt x="123748" y="62865"/>
                </a:lnTo>
                <a:lnTo>
                  <a:pt x="86486" y="0"/>
                </a:lnTo>
                <a:close/>
              </a:path>
              <a:path extrusionOk="0" h="548004" w="130175">
                <a:moveTo>
                  <a:pt x="97281" y="62865"/>
                </a:moveTo>
                <a:lnTo>
                  <a:pt x="84581" y="63754"/>
                </a:lnTo>
                <a:lnTo>
                  <a:pt x="85484" y="76394"/>
                </a:lnTo>
                <a:lnTo>
                  <a:pt x="98174" y="75504"/>
                </a:lnTo>
                <a:lnTo>
                  <a:pt x="97281" y="62865"/>
                </a:lnTo>
                <a:close/>
              </a:path>
              <a:path extrusionOk="0" h="548004" w="130175">
                <a:moveTo>
                  <a:pt x="123748" y="62865"/>
                </a:moveTo>
                <a:lnTo>
                  <a:pt x="97281" y="62865"/>
                </a:lnTo>
                <a:lnTo>
                  <a:pt x="98174" y="75504"/>
                </a:lnTo>
                <a:lnTo>
                  <a:pt x="129921" y="73279"/>
                </a:lnTo>
                <a:lnTo>
                  <a:pt x="123748" y="62865"/>
                </a:lnTo>
                <a:close/>
              </a:path>
            </a:pathLst>
          </a:custGeom>
          <a:solidFill>
            <a:srgbClr val="3399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1" name="Google Shape;401;p37"/>
          <p:cNvSpPr txBox="1"/>
          <p:nvPr/>
        </p:nvSpPr>
        <p:spPr>
          <a:xfrm>
            <a:off x="6698106" y="5153914"/>
            <a:ext cx="10985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i="1" lang="en-GB" sz="1200">
                <a:solidFill>
                  <a:schemeClr val="dk1"/>
                </a:solidFill>
                <a:latin typeface="Times New Roman"/>
                <a:ea typeface="Times New Roman"/>
                <a:cs typeface="Times New Roman"/>
                <a:sym typeface="Times New Roman"/>
              </a:rPr>
              <a:t>φ</a:t>
            </a:r>
            <a:endParaRPr sz="1200">
              <a:solidFill>
                <a:schemeClr val="dk1"/>
              </a:solidFill>
              <a:latin typeface="Times New Roman"/>
              <a:ea typeface="Times New Roman"/>
              <a:cs typeface="Times New Roman"/>
              <a:sym typeface="Times New Roman"/>
            </a:endParaRPr>
          </a:p>
        </p:txBody>
      </p:sp>
      <p:sp>
        <p:nvSpPr>
          <p:cNvPr id="402" name="Google Shape;402;p37"/>
          <p:cNvSpPr txBox="1"/>
          <p:nvPr/>
        </p:nvSpPr>
        <p:spPr>
          <a:xfrm>
            <a:off x="6555105" y="4687316"/>
            <a:ext cx="11493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1" lang="en-GB" sz="1800">
                <a:solidFill>
                  <a:schemeClr val="dk1"/>
                </a:solidFill>
                <a:latin typeface="Times New Roman"/>
                <a:ea typeface="Times New Roman"/>
                <a:cs typeface="Times New Roman"/>
                <a:sym typeface="Times New Roman"/>
              </a:rPr>
              <a:t>r</a:t>
            </a:r>
            <a:endParaRPr sz="1800">
              <a:solidFill>
                <a:schemeClr val="dk1"/>
              </a:solidFill>
              <a:latin typeface="Times New Roman"/>
              <a:ea typeface="Times New Roman"/>
              <a:cs typeface="Times New Roman"/>
              <a:sym typeface="Times New Roman"/>
            </a:endParaRPr>
          </a:p>
        </p:txBody>
      </p:sp>
      <p:pic>
        <p:nvPicPr>
          <p:cNvPr id="403" name="Google Shape;403;p37"/>
          <p:cNvPicPr preferRelativeResize="0"/>
          <p:nvPr/>
        </p:nvPicPr>
        <p:blipFill rotWithShape="1">
          <a:blip r:embed="rId4">
            <a:alphaModFix/>
          </a:blip>
          <a:srcRect b="0" l="0" r="0" t="0"/>
          <a:stretch/>
        </p:blipFill>
        <p:spPr>
          <a:xfrm>
            <a:off x="6858000" y="533400"/>
            <a:ext cx="1629155" cy="160934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8"/>
          <p:cNvSpPr txBox="1"/>
          <p:nvPr/>
        </p:nvSpPr>
        <p:spPr>
          <a:xfrm>
            <a:off x="535940" y="402594"/>
            <a:ext cx="6788784" cy="1910080"/>
          </a:xfrm>
          <a:prstGeom prst="rect">
            <a:avLst/>
          </a:prstGeom>
          <a:noFill/>
          <a:ln>
            <a:noFill/>
          </a:ln>
        </p:spPr>
        <p:txBody>
          <a:bodyPr anchorCtr="0" anchor="t" bIns="0" lIns="0" spcFirstLastPara="1" rIns="0" wrap="square" tIns="92700">
            <a:spAutoFit/>
          </a:bodyPr>
          <a:lstStyle/>
          <a:p>
            <a:pPr indent="0" lvl="0" marL="12700" marR="0" rtl="0" algn="l">
              <a:lnSpc>
                <a:spcPct val="100000"/>
              </a:lnSpc>
              <a:spcBef>
                <a:spcPts val="0"/>
              </a:spcBef>
              <a:spcAft>
                <a:spcPts val="0"/>
              </a:spcAft>
              <a:buNone/>
            </a:pPr>
            <a:r>
              <a:rPr b="1" lang="en-GB" sz="1800">
                <a:solidFill>
                  <a:srgbClr val="404040"/>
                </a:solidFill>
                <a:latin typeface="Times New Roman"/>
                <a:ea typeface="Times New Roman"/>
                <a:cs typeface="Times New Roman"/>
                <a:sym typeface="Times New Roman"/>
              </a:rPr>
              <a:t>Ellipsoid</a:t>
            </a:r>
            <a:endParaRPr sz="1800">
              <a:solidFill>
                <a:schemeClr val="dk1"/>
              </a:solidFill>
              <a:latin typeface="Times New Roman"/>
              <a:ea typeface="Times New Roman"/>
              <a:cs typeface="Times New Roman"/>
              <a:sym typeface="Times New Roman"/>
            </a:endParaRPr>
          </a:p>
          <a:p>
            <a:pPr indent="0" lvl="0" marL="12700" marR="0" rtl="0" algn="l">
              <a:lnSpc>
                <a:spcPct val="100000"/>
              </a:lnSpc>
              <a:spcBef>
                <a:spcPts val="970"/>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An extension of a spherical surface</a:t>
            </a:r>
            <a:endParaRPr sz="2800">
              <a:solidFill>
                <a:schemeClr val="dk1"/>
              </a:solidFill>
              <a:latin typeface="Times New Roman"/>
              <a:ea typeface="Times New Roman"/>
              <a:cs typeface="Times New Roman"/>
              <a:sym typeface="Times New Roman"/>
            </a:endParaRPr>
          </a:p>
          <a:p>
            <a:pPr indent="-342900" lvl="0" marL="355600" marR="5080" rtl="0" algn="l">
              <a:lnSpc>
                <a:spcPct val="100000"/>
              </a:lnSpc>
              <a:spcBef>
                <a:spcPts val="994"/>
              </a:spcBef>
              <a:spcAft>
                <a:spcPts val="0"/>
              </a:spcAft>
              <a:buNone/>
            </a:pPr>
            <a:r>
              <a:rPr lang="en-GB" sz="2800">
                <a:solidFill>
                  <a:srgbClr val="404040"/>
                </a:solidFill>
                <a:latin typeface="Times New Roman"/>
                <a:ea typeface="Times New Roman"/>
                <a:cs typeface="Times New Roman"/>
                <a:sym typeface="Times New Roman"/>
              </a:rPr>
              <a:t>Where the radii in three mutually perpendicular  directions ,have different values.</a:t>
            </a:r>
            <a:endParaRPr sz="2800">
              <a:solidFill>
                <a:schemeClr val="dk1"/>
              </a:solidFill>
              <a:latin typeface="Times New Roman"/>
              <a:ea typeface="Times New Roman"/>
              <a:cs typeface="Times New Roman"/>
              <a:sym typeface="Times New Roman"/>
            </a:endParaRPr>
          </a:p>
        </p:txBody>
      </p:sp>
      <p:sp>
        <p:nvSpPr>
          <p:cNvPr id="409" name="Google Shape;409;p38"/>
          <p:cNvSpPr txBox="1"/>
          <p:nvPr/>
        </p:nvSpPr>
        <p:spPr>
          <a:xfrm>
            <a:off x="535940" y="4075557"/>
            <a:ext cx="7715250"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parametric form using latitude and longitude angles</a:t>
            </a:r>
            <a:endParaRPr sz="2800">
              <a:solidFill>
                <a:schemeClr val="dk1"/>
              </a:solidFill>
              <a:latin typeface="Times New Roman"/>
              <a:ea typeface="Times New Roman"/>
              <a:cs typeface="Times New Roman"/>
              <a:sym typeface="Times New Roman"/>
            </a:endParaRPr>
          </a:p>
        </p:txBody>
      </p:sp>
      <p:sp>
        <p:nvSpPr>
          <p:cNvPr id="410" name="Google Shape;410;p38"/>
          <p:cNvSpPr/>
          <p:nvPr/>
        </p:nvSpPr>
        <p:spPr>
          <a:xfrm>
            <a:off x="1498510" y="3284865"/>
            <a:ext cx="263525" cy="0"/>
          </a:xfrm>
          <a:custGeom>
            <a:rect b="b" l="l" r="r" t="t"/>
            <a:pathLst>
              <a:path extrusionOk="0" h="120000" w="263525">
                <a:moveTo>
                  <a:pt x="0" y="0"/>
                </a:moveTo>
                <a:lnTo>
                  <a:pt x="263460" y="0"/>
                </a:lnTo>
              </a:path>
            </a:pathLst>
          </a:custGeom>
          <a:noFill/>
          <a:ln cap="flat" cmpd="sng" w="133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1" name="Google Shape;411;p38"/>
          <p:cNvSpPr/>
          <p:nvPr/>
        </p:nvSpPr>
        <p:spPr>
          <a:xfrm>
            <a:off x="2507582" y="3284865"/>
            <a:ext cx="275590" cy="0"/>
          </a:xfrm>
          <a:custGeom>
            <a:rect b="b" l="l" r="r" t="t"/>
            <a:pathLst>
              <a:path extrusionOk="0" h="120000" w="275589">
                <a:moveTo>
                  <a:pt x="0" y="0"/>
                </a:moveTo>
                <a:lnTo>
                  <a:pt x="275137" y="0"/>
                </a:lnTo>
              </a:path>
            </a:pathLst>
          </a:custGeom>
          <a:noFill/>
          <a:ln cap="flat" cmpd="sng" w="133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2" name="Google Shape;412;p38"/>
          <p:cNvSpPr/>
          <p:nvPr/>
        </p:nvSpPr>
        <p:spPr>
          <a:xfrm>
            <a:off x="3528305" y="3284865"/>
            <a:ext cx="257810" cy="0"/>
          </a:xfrm>
          <a:custGeom>
            <a:rect b="b" l="l" r="r" t="t"/>
            <a:pathLst>
              <a:path extrusionOk="0" h="120000" w="257810">
                <a:moveTo>
                  <a:pt x="0" y="0"/>
                </a:moveTo>
                <a:lnTo>
                  <a:pt x="257626" y="0"/>
                </a:lnTo>
              </a:path>
            </a:pathLst>
          </a:custGeom>
          <a:noFill/>
          <a:ln cap="flat" cmpd="sng" w="133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3" name="Google Shape;413;p38"/>
          <p:cNvSpPr txBox="1"/>
          <p:nvPr/>
        </p:nvSpPr>
        <p:spPr>
          <a:xfrm>
            <a:off x="3813475" y="3030230"/>
            <a:ext cx="740410" cy="412115"/>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None/>
            </a:pPr>
            <a:r>
              <a:rPr baseline="30000" lang="en-GB" sz="3750">
                <a:solidFill>
                  <a:schemeClr val="dk1"/>
                </a:solidFill>
                <a:latin typeface="Noto Sans Symbols"/>
                <a:ea typeface="Noto Sans Symbols"/>
                <a:cs typeface="Noto Sans Symbols"/>
                <a:sym typeface="Noto Sans Symbols"/>
              </a:rPr>
              <a:t>⎟</a:t>
            </a:r>
            <a:r>
              <a:rPr baseline="30000" lang="en-GB" sz="3750">
                <a:solidFill>
                  <a:schemeClr val="dk1"/>
                </a:solidFill>
                <a:latin typeface="Times New Roman"/>
                <a:ea typeface="Times New Roman"/>
                <a:cs typeface="Times New Roman"/>
                <a:sym typeface="Times New Roman"/>
              </a:rPr>
              <a:t>	</a:t>
            </a:r>
            <a:r>
              <a:rPr lang="en-GB" sz="2500">
                <a:solidFill>
                  <a:schemeClr val="dk1"/>
                </a:solidFill>
                <a:latin typeface="Noto Sans Symbols"/>
                <a:ea typeface="Noto Sans Symbols"/>
                <a:cs typeface="Noto Sans Symbols"/>
                <a:sym typeface="Noto Sans Symbols"/>
              </a:rPr>
              <a:t>=</a:t>
            </a:r>
            <a:r>
              <a:rPr lang="en-GB" sz="2500">
                <a:solidFill>
                  <a:schemeClr val="dk1"/>
                </a:solidFill>
                <a:latin typeface="Times New Roman"/>
                <a:ea typeface="Times New Roman"/>
                <a:cs typeface="Times New Roman"/>
                <a:sym typeface="Times New Roman"/>
              </a:rPr>
              <a:t> 1</a:t>
            </a:r>
            <a:endParaRPr sz="2500">
              <a:solidFill>
                <a:schemeClr val="dk1"/>
              </a:solidFill>
              <a:latin typeface="Times New Roman"/>
              <a:ea typeface="Times New Roman"/>
              <a:cs typeface="Times New Roman"/>
              <a:sym typeface="Times New Roman"/>
            </a:endParaRPr>
          </a:p>
        </p:txBody>
      </p:sp>
      <p:sp>
        <p:nvSpPr>
          <p:cNvPr id="414" name="Google Shape;414;p38"/>
          <p:cNvSpPr txBox="1"/>
          <p:nvPr/>
        </p:nvSpPr>
        <p:spPr>
          <a:xfrm>
            <a:off x="3126277" y="3013714"/>
            <a:ext cx="376555" cy="412115"/>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None/>
            </a:pPr>
            <a:r>
              <a:rPr baseline="-25000" lang="en-GB" sz="3750">
                <a:solidFill>
                  <a:schemeClr val="dk1"/>
                </a:solidFill>
                <a:latin typeface="Noto Sans Symbols"/>
                <a:ea typeface="Noto Sans Symbols"/>
                <a:cs typeface="Noto Sans Symbols"/>
                <a:sym typeface="Noto Sans Symbols"/>
              </a:rPr>
              <a:t>+</a:t>
            </a:r>
            <a:r>
              <a:rPr baseline="-25000" lang="en-GB" sz="3750">
                <a:solidFill>
                  <a:schemeClr val="dk1"/>
                </a:solidFill>
                <a:latin typeface="Times New Roman"/>
                <a:ea typeface="Times New Roman"/>
                <a:cs typeface="Times New Roman"/>
                <a:sym typeface="Times New Roman"/>
              </a:rPr>
              <a:t> </a:t>
            </a:r>
            <a:r>
              <a:rPr lang="en-GB" sz="2500">
                <a:solidFill>
                  <a:schemeClr val="dk1"/>
                </a:solidFill>
                <a:latin typeface="Noto Sans Symbols"/>
                <a:ea typeface="Noto Sans Symbols"/>
                <a:cs typeface="Noto Sans Symbols"/>
                <a:sym typeface="Noto Sans Symbols"/>
              </a:rPr>
              <a:t>⎜</a:t>
            </a:r>
            <a:endParaRPr sz="2500">
              <a:solidFill>
                <a:schemeClr val="dk1"/>
              </a:solidFill>
              <a:latin typeface="Noto Sans Symbols"/>
              <a:ea typeface="Noto Sans Symbols"/>
              <a:cs typeface="Noto Sans Symbols"/>
              <a:sym typeface="Noto Sans Symbols"/>
            </a:endParaRPr>
          </a:p>
        </p:txBody>
      </p:sp>
      <p:sp>
        <p:nvSpPr>
          <p:cNvPr id="415" name="Google Shape;415;p38"/>
          <p:cNvSpPr txBox="1"/>
          <p:nvPr/>
        </p:nvSpPr>
        <p:spPr>
          <a:xfrm>
            <a:off x="2330058" y="3405514"/>
            <a:ext cx="151765" cy="412115"/>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None/>
            </a:pPr>
            <a:r>
              <a:rPr lang="en-GB" sz="2500">
                <a:solidFill>
                  <a:schemeClr val="dk1"/>
                </a:solidFill>
                <a:latin typeface="Noto Sans Symbols"/>
                <a:ea typeface="Noto Sans Symbols"/>
                <a:cs typeface="Noto Sans Symbols"/>
                <a:sym typeface="Noto Sans Symbols"/>
              </a:rPr>
              <a:t>⎝</a:t>
            </a:r>
            <a:endParaRPr sz="2500">
              <a:solidFill>
                <a:schemeClr val="dk1"/>
              </a:solidFill>
              <a:latin typeface="Noto Sans Symbols"/>
              <a:ea typeface="Noto Sans Symbols"/>
              <a:cs typeface="Noto Sans Symbols"/>
              <a:sym typeface="Noto Sans Symbols"/>
            </a:endParaRPr>
          </a:p>
        </p:txBody>
      </p:sp>
      <p:sp>
        <p:nvSpPr>
          <p:cNvPr id="416" name="Google Shape;416;p38"/>
          <p:cNvSpPr txBox="1"/>
          <p:nvPr/>
        </p:nvSpPr>
        <p:spPr>
          <a:xfrm>
            <a:off x="2067428" y="2972450"/>
            <a:ext cx="920115" cy="412115"/>
          </a:xfrm>
          <a:prstGeom prst="rect">
            <a:avLst/>
          </a:prstGeom>
          <a:noFill/>
          <a:ln>
            <a:noFill/>
          </a:ln>
        </p:spPr>
        <p:txBody>
          <a:bodyPr anchorCtr="0" anchor="t" bIns="0" lIns="0" spcFirstLastPara="1" rIns="0" wrap="square" tIns="17125">
            <a:spAutoFit/>
          </a:bodyPr>
          <a:lstStyle/>
          <a:p>
            <a:pPr indent="0" lvl="0" marL="50800" marR="0" rtl="0" algn="l">
              <a:lnSpc>
                <a:spcPct val="100000"/>
              </a:lnSpc>
              <a:spcBef>
                <a:spcPts val="0"/>
              </a:spcBef>
              <a:spcAft>
                <a:spcPts val="0"/>
              </a:spcAft>
              <a:buNone/>
            </a:pPr>
            <a:r>
              <a:rPr baseline="-25000" lang="en-GB" sz="3750">
                <a:solidFill>
                  <a:schemeClr val="dk1"/>
                </a:solidFill>
                <a:latin typeface="Noto Sans Symbols"/>
                <a:ea typeface="Noto Sans Symbols"/>
                <a:cs typeface="Noto Sans Symbols"/>
                <a:sym typeface="Noto Sans Symbols"/>
              </a:rPr>
              <a:t>+</a:t>
            </a:r>
            <a:r>
              <a:rPr baseline="-25000" lang="en-GB" sz="3750">
                <a:solidFill>
                  <a:schemeClr val="dk1"/>
                </a:solidFill>
                <a:latin typeface="Times New Roman"/>
                <a:ea typeface="Times New Roman"/>
                <a:cs typeface="Times New Roman"/>
                <a:sym typeface="Times New Roman"/>
              </a:rPr>
              <a:t> </a:t>
            </a:r>
            <a:r>
              <a:rPr lang="en-GB" sz="2500">
                <a:solidFill>
                  <a:schemeClr val="dk1"/>
                </a:solidFill>
                <a:latin typeface="Noto Sans Symbols"/>
                <a:ea typeface="Noto Sans Symbols"/>
                <a:cs typeface="Noto Sans Symbols"/>
                <a:sym typeface="Noto Sans Symbols"/>
              </a:rPr>
              <a:t>⎜</a:t>
            </a:r>
            <a:r>
              <a:rPr lang="en-GB" sz="2500">
                <a:solidFill>
                  <a:schemeClr val="dk1"/>
                </a:solidFill>
                <a:latin typeface="Times New Roman"/>
                <a:ea typeface="Times New Roman"/>
                <a:cs typeface="Times New Roman"/>
                <a:sym typeface="Times New Roman"/>
              </a:rPr>
              <a:t>	</a:t>
            </a:r>
            <a:r>
              <a:rPr lang="en-GB" sz="2500">
                <a:solidFill>
                  <a:schemeClr val="dk1"/>
                </a:solidFill>
                <a:latin typeface="Noto Sans Symbols"/>
                <a:ea typeface="Noto Sans Symbols"/>
                <a:cs typeface="Noto Sans Symbols"/>
                <a:sym typeface="Noto Sans Symbols"/>
              </a:rPr>
              <a:t>⎟</a:t>
            </a:r>
            <a:endParaRPr sz="2500">
              <a:solidFill>
                <a:schemeClr val="dk1"/>
              </a:solidFill>
              <a:latin typeface="Noto Sans Symbols"/>
              <a:ea typeface="Noto Sans Symbols"/>
              <a:cs typeface="Noto Sans Symbols"/>
              <a:sym typeface="Noto Sans Symbols"/>
            </a:endParaRPr>
          </a:p>
        </p:txBody>
      </p:sp>
      <p:sp>
        <p:nvSpPr>
          <p:cNvPr id="417" name="Google Shape;417;p38"/>
          <p:cNvSpPr txBox="1"/>
          <p:nvPr/>
        </p:nvSpPr>
        <p:spPr>
          <a:xfrm>
            <a:off x="1320986" y="3011185"/>
            <a:ext cx="620395" cy="412115"/>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None/>
            </a:pPr>
            <a:r>
              <a:rPr lang="en-GB" sz="2500">
                <a:solidFill>
                  <a:schemeClr val="dk1"/>
                </a:solidFill>
                <a:latin typeface="Noto Sans Symbols"/>
                <a:ea typeface="Noto Sans Symbols"/>
                <a:cs typeface="Noto Sans Symbols"/>
                <a:sym typeface="Noto Sans Symbols"/>
              </a:rPr>
              <a:t>⎜</a:t>
            </a:r>
            <a:r>
              <a:rPr lang="en-GB" sz="2500">
                <a:solidFill>
                  <a:schemeClr val="dk1"/>
                </a:solidFill>
                <a:latin typeface="Times New Roman"/>
                <a:ea typeface="Times New Roman"/>
                <a:cs typeface="Times New Roman"/>
                <a:sym typeface="Times New Roman"/>
              </a:rPr>
              <a:t>	</a:t>
            </a:r>
            <a:r>
              <a:rPr lang="en-GB" sz="2500">
                <a:solidFill>
                  <a:schemeClr val="dk1"/>
                </a:solidFill>
                <a:latin typeface="Noto Sans Symbols"/>
                <a:ea typeface="Noto Sans Symbols"/>
                <a:cs typeface="Noto Sans Symbols"/>
                <a:sym typeface="Noto Sans Symbols"/>
              </a:rPr>
              <a:t>⎟</a:t>
            </a:r>
            <a:endParaRPr sz="2500">
              <a:solidFill>
                <a:schemeClr val="dk1"/>
              </a:solidFill>
              <a:latin typeface="Noto Sans Symbols"/>
              <a:ea typeface="Noto Sans Symbols"/>
              <a:cs typeface="Noto Sans Symbols"/>
              <a:sym typeface="Noto Sans Symbols"/>
            </a:endParaRPr>
          </a:p>
        </p:txBody>
      </p:sp>
      <p:sp>
        <p:nvSpPr>
          <p:cNvPr id="418" name="Google Shape;418;p38"/>
          <p:cNvSpPr txBox="1"/>
          <p:nvPr/>
        </p:nvSpPr>
        <p:spPr>
          <a:xfrm>
            <a:off x="2593705" y="3364240"/>
            <a:ext cx="1397000" cy="412115"/>
          </a:xfrm>
          <a:prstGeom prst="rect">
            <a:avLst/>
          </a:prstGeom>
          <a:noFill/>
          <a:ln>
            <a:noFill/>
          </a:ln>
        </p:spPr>
        <p:txBody>
          <a:bodyPr anchorCtr="0" anchor="t" bIns="0" lIns="0" spcFirstLastPara="1" rIns="0" wrap="square" tIns="17125">
            <a:spAutoFit/>
          </a:bodyPr>
          <a:lstStyle/>
          <a:p>
            <a:pPr indent="0" lvl="0" marL="50800" marR="0" rtl="0" algn="l">
              <a:lnSpc>
                <a:spcPct val="100000"/>
              </a:lnSpc>
              <a:spcBef>
                <a:spcPts val="0"/>
              </a:spcBef>
              <a:spcAft>
                <a:spcPts val="0"/>
              </a:spcAft>
              <a:buNone/>
            </a:pPr>
            <a:r>
              <a:rPr i="1" lang="en-GB" sz="1450">
                <a:solidFill>
                  <a:schemeClr val="dk1"/>
                </a:solidFill>
                <a:latin typeface="Times New Roman"/>
                <a:ea typeface="Times New Roman"/>
                <a:cs typeface="Times New Roman"/>
                <a:sym typeface="Times New Roman"/>
              </a:rPr>
              <a:t>y </a:t>
            </a:r>
            <a:r>
              <a:rPr baseline="-25000" lang="en-GB" sz="3750">
                <a:solidFill>
                  <a:schemeClr val="dk1"/>
                </a:solidFill>
                <a:latin typeface="Noto Sans Symbols"/>
                <a:ea typeface="Noto Sans Symbols"/>
                <a:cs typeface="Noto Sans Symbols"/>
                <a:sym typeface="Noto Sans Symbols"/>
              </a:rPr>
              <a:t>⎠</a:t>
            </a:r>
            <a:r>
              <a:rPr baseline="-25000" lang="en-GB" sz="3750">
                <a:solidFill>
                  <a:schemeClr val="dk1"/>
                </a:solidFill>
                <a:latin typeface="Times New Roman"/>
                <a:ea typeface="Times New Roman"/>
                <a:cs typeface="Times New Roman"/>
                <a:sym typeface="Times New Roman"/>
              </a:rPr>
              <a:t>	</a:t>
            </a:r>
            <a:r>
              <a:rPr lang="en-GB" sz="2500">
                <a:solidFill>
                  <a:schemeClr val="dk1"/>
                </a:solidFill>
                <a:latin typeface="Noto Sans Symbols"/>
                <a:ea typeface="Noto Sans Symbols"/>
                <a:cs typeface="Noto Sans Symbols"/>
                <a:sym typeface="Noto Sans Symbols"/>
              </a:rPr>
              <a:t>⎝</a:t>
            </a:r>
            <a:r>
              <a:rPr lang="en-GB" sz="2500">
                <a:solidFill>
                  <a:schemeClr val="dk1"/>
                </a:solidFill>
                <a:latin typeface="Times New Roman"/>
                <a:ea typeface="Times New Roman"/>
                <a:cs typeface="Times New Roman"/>
                <a:sym typeface="Times New Roman"/>
              </a:rPr>
              <a:t>	</a:t>
            </a:r>
            <a:r>
              <a:rPr i="1" lang="en-GB" sz="1450">
                <a:solidFill>
                  <a:schemeClr val="dk1"/>
                </a:solidFill>
                <a:latin typeface="Times New Roman"/>
                <a:ea typeface="Times New Roman"/>
                <a:cs typeface="Times New Roman"/>
                <a:sym typeface="Times New Roman"/>
              </a:rPr>
              <a:t>z </a:t>
            </a:r>
            <a:r>
              <a:rPr lang="en-GB" sz="2500">
                <a:solidFill>
                  <a:schemeClr val="dk1"/>
                </a:solidFill>
                <a:latin typeface="Noto Sans Symbols"/>
                <a:ea typeface="Noto Sans Symbols"/>
                <a:cs typeface="Noto Sans Symbols"/>
                <a:sym typeface="Noto Sans Symbols"/>
              </a:rPr>
              <a:t>⎠</a:t>
            </a:r>
            <a:endParaRPr sz="2500">
              <a:solidFill>
                <a:schemeClr val="dk1"/>
              </a:solidFill>
              <a:latin typeface="Noto Sans Symbols"/>
              <a:ea typeface="Noto Sans Symbols"/>
              <a:cs typeface="Noto Sans Symbols"/>
              <a:sym typeface="Noto Sans Symbols"/>
            </a:endParaRPr>
          </a:p>
        </p:txBody>
      </p:sp>
      <p:sp>
        <p:nvSpPr>
          <p:cNvPr id="419" name="Google Shape;419;p38"/>
          <p:cNvSpPr txBox="1"/>
          <p:nvPr/>
        </p:nvSpPr>
        <p:spPr>
          <a:xfrm>
            <a:off x="1320986" y="3366779"/>
            <a:ext cx="620395" cy="412115"/>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None/>
            </a:pPr>
            <a:r>
              <a:rPr lang="en-GB" sz="2500">
                <a:solidFill>
                  <a:schemeClr val="dk1"/>
                </a:solidFill>
                <a:latin typeface="Noto Sans Symbols"/>
                <a:ea typeface="Noto Sans Symbols"/>
                <a:cs typeface="Noto Sans Symbols"/>
                <a:sym typeface="Noto Sans Symbols"/>
              </a:rPr>
              <a:t>⎝</a:t>
            </a:r>
            <a:r>
              <a:rPr lang="en-GB" sz="2500">
                <a:solidFill>
                  <a:schemeClr val="dk1"/>
                </a:solidFill>
                <a:latin typeface="Times New Roman"/>
                <a:ea typeface="Times New Roman"/>
                <a:cs typeface="Times New Roman"/>
                <a:sym typeface="Times New Roman"/>
              </a:rPr>
              <a:t>	</a:t>
            </a:r>
            <a:r>
              <a:rPr baseline="30000" i="1" lang="en-GB" sz="2175">
                <a:solidFill>
                  <a:schemeClr val="dk1"/>
                </a:solidFill>
                <a:latin typeface="Times New Roman"/>
                <a:ea typeface="Times New Roman"/>
                <a:cs typeface="Times New Roman"/>
                <a:sym typeface="Times New Roman"/>
              </a:rPr>
              <a:t>x </a:t>
            </a:r>
            <a:r>
              <a:rPr lang="en-GB" sz="2500">
                <a:solidFill>
                  <a:schemeClr val="dk1"/>
                </a:solidFill>
                <a:latin typeface="Noto Sans Symbols"/>
                <a:ea typeface="Noto Sans Symbols"/>
                <a:cs typeface="Noto Sans Symbols"/>
                <a:sym typeface="Noto Sans Symbols"/>
              </a:rPr>
              <a:t>⎠</a:t>
            </a:r>
            <a:endParaRPr sz="2500">
              <a:solidFill>
                <a:schemeClr val="dk1"/>
              </a:solidFill>
              <a:latin typeface="Noto Sans Symbols"/>
              <a:ea typeface="Noto Sans Symbols"/>
              <a:cs typeface="Noto Sans Symbols"/>
              <a:sym typeface="Noto Sans Symbols"/>
            </a:endParaRPr>
          </a:p>
        </p:txBody>
      </p:sp>
      <p:sp>
        <p:nvSpPr>
          <p:cNvPr id="420" name="Google Shape;420;p38"/>
          <p:cNvSpPr txBox="1"/>
          <p:nvPr/>
        </p:nvSpPr>
        <p:spPr>
          <a:xfrm>
            <a:off x="3537019" y="3282325"/>
            <a:ext cx="153670" cy="412115"/>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None/>
            </a:pPr>
            <a:r>
              <a:rPr i="1" lang="en-GB" sz="2500">
                <a:solidFill>
                  <a:schemeClr val="dk1"/>
                </a:solidFill>
                <a:latin typeface="Times New Roman"/>
                <a:ea typeface="Times New Roman"/>
                <a:cs typeface="Times New Roman"/>
                <a:sym typeface="Times New Roman"/>
              </a:rPr>
              <a:t>r</a:t>
            </a:r>
            <a:endParaRPr sz="2500">
              <a:solidFill>
                <a:schemeClr val="dk1"/>
              </a:solidFill>
              <a:latin typeface="Times New Roman"/>
              <a:ea typeface="Times New Roman"/>
              <a:cs typeface="Times New Roman"/>
              <a:sym typeface="Times New Roman"/>
            </a:endParaRPr>
          </a:p>
        </p:txBody>
      </p:sp>
      <p:sp>
        <p:nvSpPr>
          <p:cNvPr id="421" name="Google Shape;421;p38"/>
          <p:cNvSpPr txBox="1"/>
          <p:nvPr/>
        </p:nvSpPr>
        <p:spPr>
          <a:xfrm>
            <a:off x="3325381" y="2807340"/>
            <a:ext cx="772160" cy="412115"/>
          </a:xfrm>
          <a:prstGeom prst="rect">
            <a:avLst/>
          </a:prstGeom>
          <a:noFill/>
          <a:ln>
            <a:noFill/>
          </a:ln>
        </p:spPr>
        <p:txBody>
          <a:bodyPr anchorCtr="0" anchor="t" bIns="0" lIns="0" spcFirstLastPara="1" rIns="0" wrap="square" tIns="17125">
            <a:spAutoFit/>
          </a:bodyPr>
          <a:lstStyle/>
          <a:p>
            <a:pPr indent="0" lvl="0" marL="38100" marR="0" rtl="0" algn="l">
              <a:lnSpc>
                <a:spcPct val="100000"/>
              </a:lnSpc>
              <a:spcBef>
                <a:spcPts val="0"/>
              </a:spcBef>
              <a:spcAft>
                <a:spcPts val="0"/>
              </a:spcAft>
              <a:buNone/>
            </a:pPr>
            <a:r>
              <a:rPr lang="en-GB" sz="2500">
                <a:solidFill>
                  <a:schemeClr val="dk1"/>
                </a:solidFill>
                <a:latin typeface="Noto Sans Symbols"/>
                <a:ea typeface="Noto Sans Symbols"/>
                <a:cs typeface="Noto Sans Symbols"/>
                <a:sym typeface="Noto Sans Symbols"/>
              </a:rPr>
              <a:t>⎛</a:t>
            </a:r>
            <a:r>
              <a:rPr lang="en-GB" sz="2500">
                <a:solidFill>
                  <a:schemeClr val="dk1"/>
                </a:solidFill>
                <a:latin typeface="Times New Roman"/>
                <a:ea typeface="Times New Roman"/>
                <a:cs typeface="Times New Roman"/>
                <a:sym typeface="Times New Roman"/>
              </a:rPr>
              <a:t> </a:t>
            </a:r>
            <a:r>
              <a:rPr baseline="-25000" i="1" lang="en-GB" sz="3750">
                <a:solidFill>
                  <a:schemeClr val="dk1"/>
                </a:solidFill>
                <a:latin typeface="Times New Roman"/>
                <a:ea typeface="Times New Roman"/>
                <a:cs typeface="Times New Roman"/>
                <a:sym typeface="Times New Roman"/>
              </a:rPr>
              <a:t>z </a:t>
            </a:r>
            <a:r>
              <a:rPr lang="en-GB" sz="2500">
                <a:solidFill>
                  <a:schemeClr val="dk1"/>
                </a:solidFill>
                <a:latin typeface="Noto Sans Symbols"/>
                <a:ea typeface="Noto Sans Symbols"/>
                <a:cs typeface="Noto Sans Symbols"/>
                <a:sym typeface="Noto Sans Symbols"/>
              </a:rPr>
              <a:t>⎞</a:t>
            </a:r>
            <a:r>
              <a:rPr baseline="30000" lang="en-GB" sz="2175">
                <a:solidFill>
                  <a:schemeClr val="dk1"/>
                </a:solidFill>
                <a:latin typeface="Times New Roman"/>
                <a:ea typeface="Times New Roman"/>
                <a:cs typeface="Times New Roman"/>
                <a:sym typeface="Times New Roman"/>
              </a:rPr>
              <a:t>2</a:t>
            </a:r>
            <a:endParaRPr baseline="30000" sz="2175">
              <a:solidFill>
                <a:schemeClr val="dk1"/>
              </a:solidFill>
              <a:latin typeface="Times New Roman"/>
              <a:ea typeface="Times New Roman"/>
              <a:cs typeface="Times New Roman"/>
              <a:sym typeface="Times New Roman"/>
            </a:endParaRPr>
          </a:p>
        </p:txBody>
      </p:sp>
      <p:sp>
        <p:nvSpPr>
          <p:cNvPr id="422" name="Google Shape;422;p38"/>
          <p:cNvSpPr txBox="1"/>
          <p:nvPr/>
        </p:nvSpPr>
        <p:spPr>
          <a:xfrm>
            <a:off x="2304658" y="3199133"/>
            <a:ext cx="683260" cy="412115"/>
          </a:xfrm>
          <a:prstGeom prst="rect">
            <a:avLst/>
          </a:prstGeom>
          <a:noFill/>
          <a:ln>
            <a:noFill/>
          </a:ln>
        </p:spPr>
        <p:txBody>
          <a:bodyPr anchorCtr="0" anchor="t" bIns="0" lIns="0" spcFirstLastPara="1" rIns="0" wrap="square" tIns="17125">
            <a:spAutoFit/>
          </a:bodyPr>
          <a:lstStyle/>
          <a:p>
            <a:pPr indent="0" lvl="0" marL="38100" marR="0" rtl="0" algn="l">
              <a:lnSpc>
                <a:spcPct val="100000"/>
              </a:lnSpc>
              <a:spcBef>
                <a:spcPts val="0"/>
              </a:spcBef>
              <a:spcAft>
                <a:spcPts val="0"/>
              </a:spcAft>
              <a:buNone/>
            </a:pPr>
            <a:r>
              <a:rPr lang="en-GB" sz="2500">
                <a:solidFill>
                  <a:schemeClr val="dk1"/>
                </a:solidFill>
                <a:latin typeface="Noto Sans Symbols"/>
                <a:ea typeface="Noto Sans Symbols"/>
                <a:cs typeface="Noto Sans Symbols"/>
                <a:sym typeface="Noto Sans Symbols"/>
              </a:rPr>
              <a:t>⎜</a:t>
            </a:r>
            <a:r>
              <a:rPr lang="en-GB" sz="2500">
                <a:solidFill>
                  <a:schemeClr val="dk1"/>
                </a:solidFill>
                <a:latin typeface="Times New Roman"/>
                <a:ea typeface="Times New Roman"/>
                <a:cs typeface="Times New Roman"/>
                <a:sym typeface="Times New Roman"/>
              </a:rPr>
              <a:t> </a:t>
            </a:r>
            <a:r>
              <a:rPr baseline="-25000" i="1" lang="en-GB" sz="3750">
                <a:solidFill>
                  <a:schemeClr val="dk1"/>
                </a:solidFill>
                <a:latin typeface="Times New Roman"/>
                <a:ea typeface="Times New Roman"/>
                <a:cs typeface="Times New Roman"/>
                <a:sym typeface="Times New Roman"/>
              </a:rPr>
              <a:t>r	</a:t>
            </a:r>
            <a:r>
              <a:rPr lang="en-GB" sz="2500">
                <a:solidFill>
                  <a:schemeClr val="dk1"/>
                </a:solidFill>
                <a:latin typeface="Noto Sans Symbols"/>
                <a:ea typeface="Noto Sans Symbols"/>
                <a:cs typeface="Noto Sans Symbols"/>
                <a:sym typeface="Noto Sans Symbols"/>
              </a:rPr>
              <a:t>⎟</a:t>
            </a:r>
            <a:endParaRPr sz="2500">
              <a:solidFill>
                <a:schemeClr val="dk1"/>
              </a:solidFill>
              <a:latin typeface="Noto Sans Symbols"/>
              <a:ea typeface="Noto Sans Symbols"/>
              <a:cs typeface="Noto Sans Symbols"/>
              <a:sym typeface="Noto Sans Symbols"/>
            </a:endParaRPr>
          </a:p>
        </p:txBody>
      </p:sp>
      <p:sp>
        <p:nvSpPr>
          <p:cNvPr id="423" name="Google Shape;423;p38"/>
          <p:cNvSpPr txBox="1"/>
          <p:nvPr/>
        </p:nvSpPr>
        <p:spPr>
          <a:xfrm>
            <a:off x="2304658" y="2682244"/>
            <a:ext cx="789940" cy="495934"/>
          </a:xfrm>
          <a:prstGeom prst="rect">
            <a:avLst/>
          </a:prstGeom>
          <a:noFill/>
          <a:ln>
            <a:noFill/>
          </a:ln>
        </p:spPr>
        <p:txBody>
          <a:bodyPr anchorCtr="0" anchor="t" bIns="0" lIns="0" spcFirstLastPara="1" rIns="0" wrap="square" tIns="16500">
            <a:spAutoFit/>
          </a:bodyPr>
          <a:lstStyle/>
          <a:p>
            <a:pPr indent="0" lvl="0" marL="0" marR="30480" rtl="0" algn="r">
              <a:lnSpc>
                <a:spcPct val="83103"/>
              </a:lnSpc>
              <a:spcBef>
                <a:spcPts val="0"/>
              </a:spcBef>
              <a:spcAft>
                <a:spcPts val="0"/>
              </a:spcAft>
              <a:buNone/>
            </a:pPr>
            <a:r>
              <a:rPr lang="en-GB" sz="1450">
                <a:solidFill>
                  <a:schemeClr val="dk1"/>
                </a:solidFill>
                <a:latin typeface="Times New Roman"/>
                <a:ea typeface="Times New Roman"/>
                <a:cs typeface="Times New Roman"/>
                <a:sym typeface="Times New Roman"/>
              </a:rPr>
              <a:t>2</a:t>
            </a:r>
            <a:endParaRPr sz="1450">
              <a:solidFill>
                <a:schemeClr val="dk1"/>
              </a:solidFill>
              <a:latin typeface="Times New Roman"/>
              <a:ea typeface="Times New Roman"/>
              <a:cs typeface="Times New Roman"/>
              <a:sym typeface="Times New Roman"/>
            </a:endParaRPr>
          </a:p>
          <a:p>
            <a:pPr indent="0" lvl="0" marL="38100" marR="0" rtl="0" algn="l">
              <a:lnSpc>
                <a:spcPct val="65733"/>
              </a:lnSpc>
              <a:spcBef>
                <a:spcPts val="0"/>
              </a:spcBef>
              <a:spcAft>
                <a:spcPts val="0"/>
              </a:spcAft>
              <a:buNone/>
            </a:pPr>
            <a:r>
              <a:rPr lang="en-GB" sz="2500">
                <a:solidFill>
                  <a:schemeClr val="dk1"/>
                </a:solidFill>
                <a:latin typeface="Noto Sans Symbols"/>
                <a:ea typeface="Noto Sans Symbols"/>
                <a:cs typeface="Noto Sans Symbols"/>
                <a:sym typeface="Noto Sans Symbols"/>
              </a:rPr>
              <a:t>⎛</a:t>
            </a:r>
            <a:r>
              <a:rPr lang="en-GB" sz="2500">
                <a:solidFill>
                  <a:schemeClr val="dk1"/>
                </a:solidFill>
                <a:latin typeface="Times New Roman"/>
                <a:ea typeface="Times New Roman"/>
                <a:cs typeface="Times New Roman"/>
                <a:sym typeface="Times New Roman"/>
              </a:rPr>
              <a:t> </a:t>
            </a:r>
            <a:r>
              <a:rPr baseline="-25000" i="1" lang="en-GB" sz="3750">
                <a:solidFill>
                  <a:schemeClr val="dk1"/>
                </a:solidFill>
                <a:latin typeface="Times New Roman"/>
                <a:ea typeface="Times New Roman"/>
                <a:cs typeface="Times New Roman"/>
                <a:sym typeface="Times New Roman"/>
              </a:rPr>
              <a:t>y </a:t>
            </a:r>
            <a:r>
              <a:rPr lang="en-GB" sz="2500">
                <a:solidFill>
                  <a:schemeClr val="dk1"/>
                </a:solidFill>
                <a:latin typeface="Noto Sans Symbols"/>
                <a:ea typeface="Noto Sans Symbols"/>
                <a:cs typeface="Noto Sans Symbols"/>
                <a:sym typeface="Noto Sans Symbols"/>
              </a:rPr>
              <a:t>⎞</a:t>
            </a:r>
            <a:endParaRPr sz="2500">
              <a:solidFill>
                <a:schemeClr val="dk1"/>
              </a:solidFill>
              <a:latin typeface="Noto Sans Symbols"/>
              <a:ea typeface="Noto Sans Symbols"/>
              <a:cs typeface="Noto Sans Symbols"/>
              <a:sym typeface="Noto Sans Symbols"/>
            </a:endParaRPr>
          </a:p>
        </p:txBody>
      </p:sp>
      <p:sp>
        <p:nvSpPr>
          <p:cNvPr id="424" name="Google Shape;424;p38"/>
          <p:cNvSpPr txBox="1"/>
          <p:nvPr/>
        </p:nvSpPr>
        <p:spPr>
          <a:xfrm>
            <a:off x="1507224" y="3282325"/>
            <a:ext cx="153670" cy="412115"/>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None/>
            </a:pPr>
            <a:r>
              <a:rPr i="1" lang="en-GB" sz="2500">
                <a:solidFill>
                  <a:schemeClr val="dk1"/>
                </a:solidFill>
                <a:latin typeface="Times New Roman"/>
                <a:ea typeface="Times New Roman"/>
                <a:cs typeface="Times New Roman"/>
                <a:sym typeface="Times New Roman"/>
              </a:rPr>
              <a:t>r</a:t>
            </a:r>
            <a:endParaRPr sz="2500">
              <a:solidFill>
                <a:schemeClr val="dk1"/>
              </a:solidFill>
              <a:latin typeface="Times New Roman"/>
              <a:ea typeface="Times New Roman"/>
              <a:cs typeface="Times New Roman"/>
              <a:sym typeface="Times New Roman"/>
            </a:endParaRPr>
          </a:p>
        </p:txBody>
      </p:sp>
      <p:sp>
        <p:nvSpPr>
          <p:cNvPr id="425" name="Google Shape;425;p38"/>
          <p:cNvSpPr txBox="1"/>
          <p:nvPr/>
        </p:nvSpPr>
        <p:spPr>
          <a:xfrm>
            <a:off x="1295586" y="2804811"/>
            <a:ext cx="777875" cy="412115"/>
          </a:xfrm>
          <a:prstGeom prst="rect">
            <a:avLst/>
          </a:prstGeom>
          <a:noFill/>
          <a:ln>
            <a:noFill/>
          </a:ln>
        </p:spPr>
        <p:txBody>
          <a:bodyPr anchorCtr="0" anchor="t" bIns="0" lIns="0" spcFirstLastPara="1" rIns="0" wrap="square" tIns="17125">
            <a:spAutoFit/>
          </a:bodyPr>
          <a:lstStyle/>
          <a:p>
            <a:pPr indent="0" lvl="0" marL="38100" marR="0" rtl="0" algn="l">
              <a:lnSpc>
                <a:spcPct val="100000"/>
              </a:lnSpc>
              <a:spcBef>
                <a:spcPts val="0"/>
              </a:spcBef>
              <a:spcAft>
                <a:spcPts val="0"/>
              </a:spcAft>
              <a:buNone/>
            </a:pPr>
            <a:r>
              <a:rPr lang="en-GB" sz="2500">
                <a:solidFill>
                  <a:schemeClr val="dk1"/>
                </a:solidFill>
                <a:latin typeface="Noto Sans Symbols"/>
                <a:ea typeface="Noto Sans Symbols"/>
                <a:cs typeface="Noto Sans Symbols"/>
                <a:sym typeface="Noto Sans Symbols"/>
              </a:rPr>
              <a:t>⎛</a:t>
            </a:r>
            <a:r>
              <a:rPr lang="en-GB" sz="2500">
                <a:solidFill>
                  <a:schemeClr val="dk1"/>
                </a:solidFill>
                <a:latin typeface="Times New Roman"/>
                <a:ea typeface="Times New Roman"/>
                <a:cs typeface="Times New Roman"/>
                <a:sym typeface="Times New Roman"/>
              </a:rPr>
              <a:t> </a:t>
            </a:r>
            <a:r>
              <a:rPr baseline="-25000" i="1" lang="en-GB" sz="3750">
                <a:solidFill>
                  <a:schemeClr val="dk1"/>
                </a:solidFill>
                <a:latin typeface="Times New Roman"/>
                <a:ea typeface="Times New Roman"/>
                <a:cs typeface="Times New Roman"/>
                <a:sym typeface="Times New Roman"/>
              </a:rPr>
              <a:t>x </a:t>
            </a:r>
            <a:r>
              <a:rPr lang="en-GB" sz="2500">
                <a:solidFill>
                  <a:schemeClr val="dk1"/>
                </a:solidFill>
                <a:latin typeface="Noto Sans Symbols"/>
                <a:ea typeface="Noto Sans Symbols"/>
                <a:cs typeface="Noto Sans Symbols"/>
                <a:sym typeface="Noto Sans Symbols"/>
              </a:rPr>
              <a:t>⎞</a:t>
            </a:r>
            <a:r>
              <a:rPr baseline="30000" lang="en-GB" sz="2175">
                <a:solidFill>
                  <a:schemeClr val="dk1"/>
                </a:solidFill>
                <a:latin typeface="Times New Roman"/>
                <a:ea typeface="Times New Roman"/>
                <a:cs typeface="Times New Roman"/>
                <a:sym typeface="Times New Roman"/>
              </a:rPr>
              <a:t>2</a:t>
            </a:r>
            <a:endParaRPr baseline="30000" sz="2175">
              <a:solidFill>
                <a:schemeClr val="dk1"/>
              </a:solidFill>
              <a:latin typeface="Times New Roman"/>
              <a:ea typeface="Times New Roman"/>
              <a:cs typeface="Times New Roman"/>
              <a:sym typeface="Times New Roman"/>
            </a:endParaRPr>
          </a:p>
        </p:txBody>
      </p:sp>
      <p:sp>
        <p:nvSpPr>
          <p:cNvPr id="426" name="Google Shape;426;p38"/>
          <p:cNvSpPr txBox="1"/>
          <p:nvPr/>
        </p:nvSpPr>
        <p:spPr>
          <a:xfrm>
            <a:off x="556108" y="5629548"/>
            <a:ext cx="1525270" cy="854710"/>
          </a:xfrm>
          <a:prstGeom prst="rect">
            <a:avLst/>
          </a:prstGeom>
          <a:noFill/>
          <a:ln>
            <a:noFill/>
          </a:ln>
        </p:spPr>
        <p:txBody>
          <a:bodyPr anchorCtr="0" anchor="t" bIns="0" lIns="0" spcFirstLastPara="1" rIns="0" wrap="square" tIns="56500">
            <a:spAutoFit/>
          </a:bodyPr>
          <a:lstStyle/>
          <a:p>
            <a:pPr indent="0" lvl="0" marL="0" marR="50165" rtl="0" algn="ctr">
              <a:lnSpc>
                <a:spcPct val="100000"/>
              </a:lnSpc>
              <a:spcBef>
                <a:spcPts val="0"/>
              </a:spcBef>
              <a:spcAft>
                <a:spcPts val="0"/>
              </a:spcAft>
              <a:buNone/>
            </a:pPr>
            <a:r>
              <a:rPr i="1" lang="en-GB" sz="1650">
                <a:solidFill>
                  <a:schemeClr val="dk1"/>
                </a:solidFill>
                <a:latin typeface="Times New Roman"/>
                <a:ea typeface="Times New Roman"/>
                <a:cs typeface="Times New Roman"/>
                <a:sym typeface="Times New Roman"/>
              </a:rPr>
              <a:t>y</a:t>
            </a:r>
            <a:endParaRPr sz="1650">
              <a:solidFill>
                <a:schemeClr val="dk1"/>
              </a:solidFill>
              <a:latin typeface="Times New Roman"/>
              <a:ea typeface="Times New Roman"/>
              <a:cs typeface="Times New Roman"/>
              <a:sym typeface="Times New Roman"/>
            </a:endParaRPr>
          </a:p>
          <a:p>
            <a:pPr indent="0" lvl="0" marL="0" marR="0" rtl="0" algn="ctr">
              <a:lnSpc>
                <a:spcPct val="100000"/>
              </a:lnSpc>
              <a:spcBef>
                <a:spcPts val="655"/>
              </a:spcBef>
              <a:spcAft>
                <a:spcPts val="0"/>
              </a:spcAft>
              <a:buNone/>
            </a:pPr>
            <a:r>
              <a:rPr i="1" lang="en-GB" sz="2800">
                <a:solidFill>
                  <a:schemeClr val="dk1"/>
                </a:solidFill>
                <a:latin typeface="Times New Roman"/>
                <a:ea typeface="Times New Roman"/>
                <a:cs typeface="Times New Roman"/>
                <a:sym typeface="Times New Roman"/>
              </a:rPr>
              <a:t>z </a:t>
            </a:r>
            <a:r>
              <a:rPr lang="en-GB" sz="2800">
                <a:solidFill>
                  <a:schemeClr val="dk1"/>
                </a:solidFill>
                <a:latin typeface="Noto Sans Symbols"/>
                <a:ea typeface="Noto Sans Symbols"/>
                <a:cs typeface="Noto Sans Symbols"/>
                <a:sym typeface="Noto Sans Symbols"/>
              </a:rPr>
              <a:t>=</a:t>
            </a:r>
            <a:r>
              <a:rPr lang="en-GB" sz="2800">
                <a:solidFill>
                  <a:schemeClr val="dk1"/>
                </a:solidFill>
                <a:latin typeface="Times New Roman"/>
                <a:ea typeface="Times New Roman"/>
                <a:cs typeface="Times New Roman"/>
                <a:sym typeface="Times New Roman"/>
              </a:rPr>
              <a:t> </a:t>
            </a:r>
            <a:r>
              <a:rPr i="1" lang="en-GB" sz="2800">
                <a:solidFill>
                  <a:schemeClr val="dk1"/>
                </a:solidFill>
                <a:latin typeface="Times New Roman"/>
                <a:ea typeface="Times New Roman"/>
                <a:cs typeface="Times New Roman"/>
                <a:sym typeface="Times New Roman"/>
              </a:rPr>
              <a:t>r</a:t>
            </a:r>
            <a:r>
              <a:rPr baseline="-25000" i="1" lang="en-GB" sz="2475">
                <a:solidFill>
                  <a:schemeClr val="dk1"/>
                </a:solidFill>
                <a:latin typeface="Times New Roman"/>
                <a:ea typeface="Times New Roman"/>
                <a:cs typeface="Times New Roman"/>
                <a:sym typeface="Times New Roman"/>
              </a:rPr>
              <a:t>z  </a:t>
            </a:r>
            <a:r>
              <a:rPr lang="en-GB" sz="2800">
                <a:solidFill>
                  <a:schemeClr val="dk1"/>
                </a:solidFill>
                <a:latin typeface="Times New Roman"/>
                <a:ea typeface="Times New Roman"/>
                <a:cs typeface="Times New Roman"/>
                <a:sym typeface="Times New Roman"/>
              </a:rPr>
              <a:t>sin </a:t>
            </a:r>
            <a:r>
              <a:rPr lang="en-GB" sz="2950">
                <a:solidFill>
                  <a:schemeClr val="dk1"/>
                </a:solidFill>
                <a:latin typeface="Noto Sans Symbols"/>
                <a:ea typeface="Noto Sans Symbols"/>
                <a:cs typeface="Noto Sans Symbols"/>
                <a:sym typeface="Noto Sans Symbols"/>
              </a:rPr>
              <a:t>φ</a:t>
            </a:r>
            <a:endParaRPr sz="2950">
              <a:solidFill>
                <a:schemeClr val="dk1"/>
              </a:solidFill>
              <a:latin typeface="Noto Sans Symbols"/>
              <a:ea typeface="Noto Sans Symbols"/>
              <a:cs typeface="Noto Sans Symbols"/>
              <a:sym typeface="Noto Sans Symbols"/>
            </a:endParaRPr>
          </a:p>
        </p:txBody>
      </p:sp>
      <p:sp>
        <p:nvSpPr>
          <p:cNvPr id="427" name="Google Shape;427;p38"/>
          <p:cNvSpPr txBox="1"/>
          <p:nvPr/>
        </p:nvSpPr>
        <p:spPr>
          <a:xfrm>
            <a:off x="564853" y="5415216"/>
            <a:ext cx="2265045" cy="47942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i="1" lang="en-GB" sz="2800">
                <a:solidFill>
                  <a:schemeClr val="dk1"/>
                </a:solidFill>
                <a:latin typeface="Times New Roman"/>
                <a:ea typeface="Times New Roman"/>
                <a:cs typeface="Times New Roman"/>
                <a:sym typeface="Times New Roman"/>
              </a:rPr>
              <a:t>y </a:t>
            </a:r>
            <a:r>
              <a:rPr lang="en-GB" sz="2800">
                <a:solidFill>
                  <a:schemeClr val="dk1"/>
                </a:solidFill>
                <a:latin typeface="Noto Sans Symbols"/>
                <a:ea typeface="Noto Sans Symbols"/>
                <a:cs typeface="Noto Sans Symbols"/>
                <a:sym typeface="Noto Sans Symbols"/>
              </a:rPr>
              <a:t>=</a:t>
            </a:r>
            <a:r>
              <a:rPr lang="en-GB" sz="2800">
                <a:solidFill>
                  <a:schemeClr val="dk1"/>
                </a:solidFill>
                <a:latin typeface="Times New Roman"/>
                <a:ea typeface="Times New Roman"/>
                <a:cs typeface="Times New Roman"/>
                <a:sym typeface="Times New Roman"/>
              </a:rPr>
              <a:t> </a:t>
            </a:r>
            <a:r>
              <a:rPr i="1" lang="en-GB" sz="2800">
                <a:solidFill>
                  <a:schemeClr val="dk1"/>
                </a:solidFill>
                <a:latin typeface="Times New Roman"/>
                <a:ea typeface="Times New Roman"/>
                <a:cs typeface="Times New Roman"/>
                <a:sym typeface="Times New Roman"/>
              </a:rPr>
              <a:t>r	</a:t>
            </a:r>
            <a:r>
              <a:rPr lang="en-GB" sz="2800">
                <a:solidFill>
                  <a:schemeClr val="dk1"/>
                </a:solidFill>
                <a:latin typeface="Times New Roman"/>
                <a:ea typeface="Times New Roman"/>
                <a:cs typeface="Times New Roman"/>
                <a:sym typeface="Times New Roman"/>
              </a:rPr>
              <a:t>cos</a:t>
            </a:r>
            <a:r>
              <a:rPr lang="en-GB" sz="2950">
                <a:solidFill>
                  <a:schemeClr val="dk1"/>
                </a:solidFill>
                <a:latin typeface="Noto Sans Symbols"/>
                <a:ea typeface="Noto Sans Symbols"/>
                <a:cs typeface="Noto Sans Symbols"/>
                <a:sym typeface="Noto Sans Symbols"/>
              </a:rPr>
              <a:t>φ</a:t>
            </a:r>
            <a:r>
              <a:rPr lang="en-GB" sz="2950">
                <a:solidFill>
                  <a:schemeClr val="dk1"/>
                </a:solidFill>
                <a:latin typeface="Times New Roman"/>
                <a:ea typeface="Times New Roman"/>
                <a:cs typeface="Times New Roman"/>
                <a:sym typeface="Times New Roman"/>
              </a:rPr>
              <a:t> </a:t>
            </a:r>
            <a:r>
              <a:rPr lang="en-GB" sz="2800">
                <a:solidFill>
                  <a:schemeClr val="dk1"/>
                </a:solidFill>
                <a:latin typeface="Times New Roman"/>
                <a:ea typeface="Times New Roman"/>
                <a:cs typeface="Times New Roman"/>
                <a:sym typeface="Times New Roman"/>
              </a:rPr>
              <a:t>sin </a:t>
            </a:r>
            <a:r>
              <a:rPr lang="en-GB" sz="2950">
                <a:solidFill>
                  <a:schemeClr val="dk1"/>
                </a:solidFill>
                <a:latin typeface="Noto Sans Symbols"/>
                <a:ea typeface="Noto Sans Symbols"/>
                <a:cs typeface="Noto Sans Symbols"/>
                <a:sym typeface="Noto Sans Symbols"/>
              </a:rPr>
              <a:t>θ</a:t>
            </a:r>
            <a:endParaRPr sz="2950">
              <a:solidFill>
                <a:schemeClr val="dk1"/>
              </a:solidFill>
              <a:latin typeface="Noto Sans Symbols"/>
              <a:ea typeface="Noto Sans Symbols"/>
              <a:cs typeface="Noto Sans Symbols"/>
              <a:sym typeface="Noto Sans Symbols"/>
            </a:endParaRPr>
          </a:p>
        </p:txBody>
      </p:sp>
      <p:sp>
        <p:nvSpPr>
          <p:cNvPr id="428" name="Google Shape;428;p38"/>
          <p:cNvSpPr txBox="1"/>
          <p:nvPr/>
        </p:nvSpPr>
        <p:spPr>
          <a:xfrm>
            <a:off x="545245" y="4868752"/>
            <a:ext cx="2347595" cy="479425"/>
          </a:xfrm>
          <a:prstGeom prst="rect">
            <a:avLst/>
          </a:prstGeom>
          <a:noFill/>
          <a:ln>
            <a:noFill/>
          </a:ln>
        </p:spPr>
        <p:txBody>
          <a:bodyPr anchorCtr="0" anchor="t" bIns="0" lIns="0" spcFirstLastPara="1" rIns="0" wrap="square" tIns="15875">
            <a:spAutoFit/>
          </a:bodyPr>
          <a:lstStyle/>
          <a:p>
            <a:pPr indent="0" lvl="0" marL="38100" marR="0" rtl="0" algn="l">
              <a:lnSpc>
                <a:spcPct val="100000"/>
              </a:lnSpc>
              <a:spcBef>
                <a:spcPts val="0"/>
              </a:spcBef>
              <a:spcAft>
                <a:spcPts val="0"/>
              </a:spcAft>
              <a:buNone/>
            </a:pPr>
            <a:r>
              <a:rPr i="1" lang="en-GB" sz="2800">
                <a:solidFill>
                  <a:schemeClr val="dk1"/>
                </a:solidFill>
                <a:latin typeface="Times New Roman"/>
                <a:ea typeface="Times New Roman"/>
                <a:cs typeface="Times New Roman"/>
                <a:sym typeface="Times New Roman"/>
              </a:rPr>
              <a:t>x </a:t>
            </a:r>
            <a:r>
              <a:rPr lang="en-GB" sz="2800">
                <a:solidFill>
                  <a:schemeClr val="dk1"/>
                </a:solidFill>
                <a:latin typeface="Noto Sans Symbols"/>
                <a:ea typeface="Noto Sans Symbols"/>
                <a:cs typeface="Noto Sans Symbols"/>
                <a:sym typeface="Noto Sans Symbols"/>
              </a:rPr>
              <a:t>=</a:t>
            </a:r>
            <a:r>
              <a:rPr lang="en-GB" sz="2800">
                <a:solidFill>
                  <a:schemeClr val="dk1"/>
                </a:solidFill>
                <a:latin typeface="Times New Roman"/>
                <a:ea typeface="Times New Roman"/>
                <a:cs typeface="Times New Roman"/>
                <a:sym typeface="Times New Roman"/>
              </a:rPr>
              <a:t> </a:t>
            </a:r>
            <a:r>
              <a:rPr i="1" lang="en-GB" sz="2800">
                <a:solidFill>
                  <a:schemeClr val="dk1"/>
                </a:solidFill>
                <a:latin typeface="Times New Roman"/>
                <a:ea typeface="Times New Roman"/>
                <a:cs typeface="Times New Roman"/>
                <a:sym typeface="Times New Roman"/>
              </a:rPr>
              <a:t>r</a:t>
            </a:r>
            <a:r>
              <a:rPr baseline="-25000" i="1" lang="en-GB" sz="2475">
                <a:solidFill>
                  <a:schemeClr val="dk1"/>
                </a:solidFill>
                <a:latin typeface="Times New Roman"/>
                <a:ea typeface="Times New Roman"/>
                <a:cs typeface="Times New Roman"/>
                <a:sym typeface="Times New Roman"/>
              </a:rPr>
              <a:t>x </a:t>
            </a:r>
            <a:r>
              <a:rPr lang="en-GB" sz="2800">
                <a:solidFill>
                  <a:schemeClr val="dk1"/>
                </a:solidFill>
                <a:latin typeface="Times New Roman"/>
                <a:ea typeface="Times New Roman"/>
                <a:cs typeface="Times New Roman"/>
                <a:sym typeface="Times New Roman"/>
              </a:rPr>
              <a:t>cos</a:t>
            </a:r>
            <a:r>
              <a:rPr lang="en-GB" sz="2950">
                <a:solidFill>
                  <a:schemeClr val="dk1"/>
                </a:solidFill>
                <a:latin typeface="Noto Sans Symbols"/>
                <a:ea typeface="Noto Sans Symbols"/>
                <a:cs typeface="Noto Sans Symbols"/>
                <a:sym typeface="Noto Sans Symbols"/>
              </a:rPr>
              <a:t>φ</a:t>
            </a:r>
            <a:r>
              <a:rPr lang="en-GB" sz="2950">
                <a:solidFill>
                  <a:schemeClr val="dk1"/>
                </a:solidFill>
                <a:latin typeface="Times New Roman"/>
                <a:ea typeface="Times New Roman"/>
                <a:cs typeface="Times New Roman"/>
                <a:sym typeface="Times New Roman"/>
              </a:rPr>
              <a:t> </a:t>
            </a:r>
            <a:r>
              <a:rPr lang="en-GB" sz="2800">
                <a:solidFill>
                  <a:schemeClr val="dk1"/>
                </a:solidFill>
                <a:latin typeface="Times New Roman"/>
                <a:ea typeface="Times New Roman"/>
                <a:cs typeface="Times New Roman"/>
                <a:sym typeface="Times New Roman"/>
              </a:rPr>
              <a:t>cos</a:t>
            </a:r>
            <a:r>
              <a:rPr lang="en-GB" sz="2950">
                <a:solidFill>
                  <a:schemeClr val="dk1"/>
                </a:solidFill>
                <a:latin typeface="Noto Sans Symbols"/>
                <a:ea typeface="Noto Sans Symbols"/>
                <a:cs typeface="Noto Sans Symbols"/>
                <a:sym typeface="Noto Sans Symbols"/>
              </a:rPr>
              <a:t>θ</a:t>
            </a:r>
            <a:endParaRPr sz="2950">
              <a:solidFill>
                <a:schemeClr val="dk1"/>
              </a:solidFill>
              <a:latin typeface="Noto Sans Symbols"/>
              <a:ea typeface="Noto Sans Symbols"/>
              <a:cs typeface="Noto Sans Symbols"/>
              <a:sym typeface="Noto Sans Symbols"/>
            </a:endParaRPr>
          </a:p>
        </p:txBody>
      </p:sp>
      <p:sp>
        <p:nvSpPr>
          <p:cNvPr id="429" name="Google Shape;429;p38"/>
          <p:cNvSpPr/>
          <p:nvPr/>
        </p:nvSpPr>
        <p:spPr>
          <a:xfrm>
            <a:off x="3499754" y="5170263"/>
            <a:ext cx="325755" cy="459105"/>
          </a:xfrm>
          <a:custGeom>
            <a:rect b="b" l="l" r="r" t="t"/>
            <a:pathLst>
              <a:path extrusionOk="0" h="459104" w="325754">
                <a:moveTo>
                  <a:pt x="325357" y="0"/>
                </a:moveTo>
                <a:lnTo>
                  <a:pt x="0" y="458736"/>
                </a:lnTo>
              </a:path>
            </a:pathLst>
          </a:custGeom>
          <a:noFill/>
          <a:ln cap="flat" cmpd="sng" w="119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0" name="Google Shape;430;p38"/>
          <p:cNvSpPr/>
          <p:nvPr/>
        </p:nvSpPr>
        <p:spPr>
          <a:xfrm>
            <a:off x="4625209" y="5170263"/>
            <a:ext cx="326390" cy="459105"/>
          </a:xfrm>
          <a:custGeom>
            <a:rect b="b" l="l" r="r" t="t"/>
            <a:pathLst>
              <a:path extrusionOk="0" h="459104" w="326389">
                <a:moveTo>
                  <a:pt x="325971" y="0"/>
                </a:moveTo>
                <a:lnTo>
                  <a:pt x="0" y="458736"/>
                </a:lnTo>
              </a:path>
            </a:pathLst>
          </a:custGeom>
          <a:noFill/>
          <a:ln cap="flat" cmpd="sng" w="119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1" name="Google Shape;431;p38"/>
          <p:cNvSpPr txBox="1"/>
          <p:nvPr/>
        </p:nvSpPr>
        <p:spPr>
          <a:xfrm>
            <a:off x="4797578" y="5319705"/>
            <a:ext cx="177800" cy="381635"/>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None/>
            </a:pPr>
            <a:r>
              <a:rPr lang="en-GB" sz="2300">
                <a:solidFill>
                  <a:schemeClr val="dk1"/>
                </a:solidFill>
                <a:latin typeface="Times New Roman"/>
                <a:ea typeface="Times New Roman"/>
                <a:cs typeface="Times New Roman"/>
                <a:sym typeface="Times New Roman"/>
              </a:rPr>
              <a:t>2</a:t>
            </a:r>
            <a:endParaRPr sz="2300">
              <a:solidFill>
                <a:schemeClr val="dk1"/>
              </a:solidFill>
              <a:latin typeface="Times New Roman"/>
              <a:ea typeface="Times New Roman"/>
              <a:cs typeface="Times New Roman"/>
              <a:sym typeface="Times New Roman"/>
            </a:endParaRPr>
          </a:p>
        </p:txBody>
      </p:sp>
      <p:sp>
        <p:nvSpPr>
          <p:cNvPr id="432" name="Google Shape;432;p38"/>
          <p:cNvSpPr txBox="1"/>
          <p:nvPr/>
        </p:nvSpPr>
        <p:spPr>
          <a:xfrm>
            <a:off x="3672123" y="5319705"/>
            <a:ext cx="177800" cy="381635"/>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None/>
            </a:pPr>
            <a:r>
              <a:rPr lang="en-GB" sz="2300">
                <a:solidFill>
                  <a:schemeClr val="dk1"/>
                </a:solidFill>
                <a:latin typeface="Times New Roman"/>
                <a:ea typeface="Times New Roman"/>
                <a:cs typeface="Times New Roman"/>
                <a:sym typeface="Times New Roman"/>
              </a:rPr>
              <a:t>2</a:t>
            </a:r>
            <a:endParaRPr sz="2300">
              <a:solidFill>
                <a:schemeClr val="dk1"/>
              </a:solidFill>
              <a:latin typeface="Times New Roman"/>
              <a:ea typeface="Times New Roman"/>
              <a:cs typeface="Times New Roman"/>
              <a:sym typeface="Times New Roman"/>
            </a:endParaRPr>
          </a:p>
        </p:txBody>
      </p:sp>
      <p:sp>
        <p:nvSpPr>
          <p:cNvPr id="433" name="Google Shape;433;p38"/>
          <p:cNvSpPr txBox="1"/>
          <p:nvPr/>
        </p:nvSpPr>
        <p:spPr>
          <a:xfrm>
            <a:off x="3866839" y="5149546"/>
            <a:ext cx="902969" cy="401955"/>
          </a:xfrm>
          <a:prstGeom prst="rect">
            <a:avLst/>
          </a:prstGeom>
          <a:noFill/>
          <a:ln>
            <a:noFill/>
          </a:ln>
        </p:spPr>
        <p:txBody>
          <a:bodyPr anchorCtr="0" anchor="t" bIns="0" lIns="0" spcFirstLastPara="1" rIns="0" wrap="square" tIns="14600">
            <a:spAutoFit/>
          </a:bodyPr>
          <a:lstStyle/>
          <a:p>
            <a:pPr indent="0" lvl="0" marL="38100" marR="0" rtl="0" algn="l">
              <a:lnSpc>
                <a:spcPct val="100000"/>
              </a:lnSpc>
              <a:spcBef>
                <a:spcPts val="0"/>
              </a:spcBef>
              <a:spcAft>
                <a:spcPts val="0"/>
              </a:spcAft>
              <a:buNone/>
            </a:pPr>
            <a:r>
              <a:rPr lang="en-GB" sz="2300">
                <a:solidFill>
                  <a:schemeClr val="dk1"/>
                </a:solidFill>
                <a:latin typeface="Noto Sans Symbols"/>
                <a:ea typeface="Noto Sans Symbols"/>
                <a:cs typeface="Noto Sans Symbols"/>
                <a:sym typeface="Noto Sans Symbols"/>
              </a:rPr>
              <a:t>≤</a:t>
            </a:r>
            <a:r>
              <a:rPr lang="en-GB" sz="2300">
                <a:solidFill>
                  <a:schemeClr val="dk1"/>
                </a:solidFill>
                <a:latin typeface="Times New Roman"/>
                <a:ea typeface="Times New Roman"/>
                <a:cs typeface="Times New Roman"/>
                <a:sym typeface="Times New Roman"/>
              </a:rPr>
              <a:t> </a:t>
            </a:r>
            <a:r>
              <a:rPr lang="en-GB" sz="2450">
                <a:solidFill>
                  <a:schemeClr val="dk1"/>
                </a:solidFill>
                <a:latin typeface="Noto Sans Symbols"/>
                <a:ea typeface="Noto Sans Symbols"/>
                <a:cs typeface="Noto Sans Symbols"/>
                <a:sym typeface="Noto Sans Symbols"/>
              </a:rPr>
              <a:t>φ</a:t>
            </a:r>
            <a:r>
              <a:rPr lang="en-GB" sz="2450">
                <a:solidFill>
                  <a:schemeClr val="dk1"/>
                </a:solidFill>
                <a:latin typeface="Times New Roman"/>
                <a:ea typeface="Times New Roman"/>
                <a:cs typeface="Times New Roman"/>
                <a:sym typeface="Times New Roman"/>
              </a:rPr>
              <a:t> </a:t>
            </a:r>
            <a:r>
              <a:rPr lang="en-GB" sz="2300">
                <a:solidFill>
                  <a:schemeClr val="dk1"/>
                </a:solidFill>
                <a:latin typeface="Noto Sans Symbols"/>
                <a:ea typeface="Noto Sans Symbols"/>
                <a:cs typeface="Noto Sans Symbols"/>
                <a:sym typeface="Noto Sans Symbols"/>
              </a:rPr>
              <a:t>≤</a:t>
            </a:r>
            <a:r>
              <a:rPr lang="en-GB" sz="2300">
                <a:solidFill>
                  <a:schemeClr val="dk1"/>
                </a:solidFill>
                <a:latin typeface="Times New Roman"/>
                <a:ea typeface="Times New Roman"/>
                <a:cs typeface="Times New Roman"/>
                <a:sym typeface="Times New Roman"/>
              </a:rPr>
              <a:t> </a:t>
            </a:r>
            <a:r>
              <a:rPr baseline="30000" lang="en-GB" sz="3675">
                <a:solidFill>
                  <a:schemeClr val="dk1"/>
                </a:solidFill>
                <a:latin typeface="Noto Sans Symbols"/>
                <a:ea typeface="Noto Sans Symbols"/>
                <a:cs typeface="Noto Sans Symbols"/>
                <a:sym typeface="Noto Sans Symbols"/>
              </a:rPr>
              <a:t>π</a:t>
            </a:r>
            <a:endParaRPr baseline="30000" sz="3675">
              <a:solidFill>
                <a:schemeClr val="dk1"/>
              </a:solidFill>
              <a:latin typeface="Noto Sans Symbols"/>
              <a:ea typeface="Noto Sans Symbols"/>
              <a:cs typeface="Noto Sans Symbols"/>
              <a:sym typeface="Noto Sans Symbols"/>
            </a:endParaRPr>
          </a:p>
        </p:txBody>
      </p:sp>
      <p:sp>
        <p:nvSpPr>
          <p:cNvPr id="434" name="Google Shape;434;p38"/>
          <p:cNvSpPr txBox="1"/>
          <p:nvPr/>
        </p:nvSpPr>
        <p:spPr>
          <a:xfrm>
            <a:off x="3207052" y="5071123"/>
            <a:ext cx="436880" cy="401955"/>
          </a:xfrm>
          <a:prstGeom prst="rect">
            <a:avLst/>
          </a:prstGeom>
          <a:noFill/>
          <a:ln>
            <a:noFill/>
          </a:ln>
        </p:spPr>
        <p:txBody>
          <a:bodyPr anchorCtr="0" anchor="t" bIns="0" lIns="0" spcFirstLastPara="1" rIns="0" wrap="square" tIns="14600">
            <a:spAutoFit/>
          </a:bodyPr>
          <a:lstStyle/>
          <a:p>
            <a:pPr indent="0" lvl="0" marL="38100" marR="0" rtl="0" algn="l">
              <a:lnSpc>
                <a:spcPct val="100000"/>
              </a:lnSpc>
              <a:spcBef>
                <a:spcPts val="0"/>
              </a:spcBef>
              <a:spcAft>
                <a:spcPts val="0"/>
              </a:spcAft>
              <a:buNone/>
            </a:pPr>
            <a:r>
              <a:rPr baseline="-25000" lang="en-GB" sz="3450">
                <a:solidFill>
                  <a:schemeClr val="dk1"/>
                </a:solidFill>
                <a:latin typeface="Noto Sans Symbols"/>
                <a:ea typeface="Noto Sans Symbols"/>
                <a:cs typeface="Noto Sans Symbols"/>
                <a:sym typeface="Noto Sans Symbols"/>
              </a:rPr>
              <a:t>−</a:t>
            </a:r>
            <a:r>
              <a:rPr baseline="-25000" lang="en-GB" sz="3450">
                <a:solidFill>
                  <a:schemeClr val="dk1"/>
                </a:solidFill>
                <a:latin typeface="Times New Roman"/>
                <a:ea typeface="Times New Roman"/>
                <a:cs typeface="Times New Roman"/>
                <a:sym typeface="Times New Roman"/>
              </a:rPr>
              <a:t> </a:t>
            </a:r>
            <a:r>
              <a:rPr lang="en-GB" sz="2450">
                <a:solidFill>
                  <a:schemeClr val="dk1"/>
                </a:solidFill>
                <a:latin typeface="Noto Sans Symbols"/>
                <a:ea typeface="Noto Sans Symbols"/>
                <a:cs typeface="Noto Sans Symbols"/>
                <a:sym typeface="Noto Sans Symbols"/>
              </a:rPr>
              <a:t>π</a:t>
            </a:r>
            <a:endParaRPr sz="2450">
              <a:solidFill>
                <a:schemeClr val="dk1"/>
              </a:solidFill>
              <a:latin typeface="Noto Sans Symbols"/>
              <a:ea typeface="Noto Sans Symbols"/>
              <a:cs typeface="Noto Sans Symbols"/>
              <a:sym typeface="Noto Sans Symbols"/>
            </a:endParaRPr>
          </a:p>
        </p:txBody>
      </p:sp>
      <p:sp>
        <p:nvSpPr>
          <p:cNvPr id="435" name="Google Shape;435;p38"/>
          <p:cNvSpPr txBox="1"/>
          <p:nvPr/>
        </p:nvSpPr>
        <p:spPr>
          <a:xfrm>
            <a:off x="3312265" y="5731539"/>
            <a:ext cx="1438275" cy="440690"/>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None/>
            </a:pPr>
            <a:r>
              <a:rPr lang="en-GB" sz="2550">
                <a:solidFill>
                  <a:schemeClr val="dk1"/>
                </a:solidFill>
                <a:latin typeface="Noto Sans Symbols"/>
                <a:ea typeface="Noto Sans Symbols"/>
                <a:cs typeface="Noto Sans Symbols"/>
                <a:sym typeface="Noto Sans Symbols"/>
              </a:rPr>
              <a:t>−</a:t>
            </a:r>
            <a:r>
              <a:rPr lang="en-GB" sz="2700">
                <a:solidFill>
                  <a:schemeClr val="dk1"/>
                </a:solidFill>
                <a:latin typeface="Noto Sans Symbols"/>
                <a:ea typeface="Noto Sans Symbols"/>
                <a:cs typeface="Noto Sans Symbols"/>
                <a:sym typeface="Noto Sans Symbols"/>
              </a:rPr>
              <a:t>π</a:t>
            </a:r>
            <a:r>
              <a:rPr lang="en-GB" sz="2700">
                <a:solidFill>
                  <a:schemeClr val="dk1"/>
                </a:solidFill>
                <a:latin typeface="Times New Roman"/>
                <a:ea typeface="Times New Roman"/>
                <a:cs typeface="Times New Roman"/>
                <a:sym typeface="Times New Roman"/>
              </a:rPr>
              <a:t> </a:t>
            </a:r>
            <a:r>
              <a:rPr lang="en-GB" sz="2550">
                <a:solidFill>
                  <a:schemeClr val="dk1"/>
                </a:solidFill>
                <a:latin typeface="Noto Sans Symbols"/>
                <a:ea typeface="Noto Sans Symbols"/>
                <a:cs typeface="Noto Sans Symbols"/>
                <a:sym typeface="Noto Sans Symbols"/>
              </a:rPr>
              <a:t>≤</a:t>
            </a:r>
            <a:r>
              <a:rPr lang="en-GB" sz="2700">
                <a:solidFill>
                  <a:schemeClr val="dk1"/>
                </a:solidFill>
                <a:latin typeface="Noto Sans Symbols"/>
                <a:ea typeface="Noto Sans Symbols"/>
                <a:cs typeface="Noto Sans Symbols"/>
                <a:sym typeface="Noto Sans Symbols"/>
              </a:rPr>
              <a:t>θ</a:t>
            </a:r>
            <a:r>
              <a:rPr lang="en-GB" sz="2700">
                <a:solidFill>
                  <a:schemeClr val="dk1"/>
                </a:solidFill>
                <a:latin typeface="Times New Roman"/>
                <a:ea typeface="Times New Roman"/>
                <a:cs typeface="Times New Roman"/>
                <a:sym typeface="Times New Roman"/>
              </a:rPr>
              <a:t> </a:t>
            </a:r>
            <a:r>
              <a:rPr lang="en-GB" sz="2550">
                <a:solidFill>
                  <a:schemeClr val="dk1"/>
                </a:solidFill>
                <a:latin typeface="Noto Sans Symbols"/>
                <a:ea typeface="Noto Sans Symbols"/>
                <a:cs typeface="Noto Sans Symbols"/>
                <a:sym typeface="Noto Sans Symbols"/>
              </a:rPr>
              <a:t>≤</a:t>
            </a:r>
            <a:r>
              <a:rPr lang="en-GB" sz="2550">
                <a:solidFill>
                  <a:schemeClr val="dk1"/>
                </a:solidFill>
                <a:latin typeface="Times New Roman"/>
                <a:ea typeface="Times New Roman"/>
                <a:cs typeface="Times New Roman"/>
                <a:sym typeface="Times New Roman"/>
              </a:rPr>
              <a:t> </a:t>
            </a:r>
            <a:r>
              <a:rPr lang="en-GB" sz="2700">
                <a:solidFill>
                  <a:schemeClr val="dk1"/>
                </a:solidFill>
                <a:latin typeface="Noto Sans Symbols"/>
                <a:ea typeface="Noto Sans Symbols"/>
                <a:cs typeface="Noto Sans Symbols"/>
                <a:sym typeface="Noto Sans Symbols"/>
              </a:rPr>
              <a:t>π</a:t>
            </a:r>
            <a:endParaRPr sz="2700">
              <a:solidFill>
                <a:schemeClr val="dk1"/>
              </a:solidFill>
              <a:latin typeface="Noto Sans Symbols"/>
              <a:ea typeface="Noto Sans Symbols"/>
              <a:cs typeface="Noto Sans Symbols"/>
              <a:sym typeface="Noto Sans Symbols"/>
            </a:endParaRPr>
          </a:p>
        </p:txBody>
      </p:sp>
      <p:pic>
        <p:nvPicPr>
          <p:cNvPr id="436" name="Google Shape;436;p38"/>
          <p:cNvPicPr preferRelativeResize="0"/>
          <p:nvPr/>
        </p:nvPicPr>
        <p:blipFill rotWithShape="1">
          <a:blip r:embed="rId3">
            <a:alphaModFix/>
          </a:blip>
          <a:srcRect b="0" l="0" r="0" t="0"/>
          <a:stretch/>
        </p:blipFill>
        <p:spPr>
          <a:xfrm>
            <a:off x="7391400" y="0"/>
            <a:ext cx="1752600" cy="1295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9"/>
          <p:cNvSpPr txBox="1"/>
          <p:nvPr/>
        </p:nvSpPr>
        <p:spPr>
          <a:xfrm>
            <a:off x="535940" y="406095"/>
            <a:ext cx="589280"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GB" sz="1800">
                <a:solidFill>
                  <a:srgbClr val="404040"/>
                </a:solidFill>
                <a:latin typeface="Times New Roman"/>
                <a:ea typeface="Times New Roman"/>
                <a:cs typeface="Times New Roman"/>
                <a:sym typeface="Times New Roman"/>
              </a:rPr>
              <a:t>Torus</a:t>
            </a:r>
            <a:endParaRPr sz="1800">
              <a:solidFill>
                <a:schemeClr val="dk1"/>
              </a:solidFill>
              <a:latin typeface="Times New Roman"/>
              <a:ea typeface="Times New Roman"/>
              <a:cs typeface="Times New Roman"/>
              <a:sym typeface="Times New Roman"/>
            </a:endParaRPr>
          </a:p>
        </p:txBody>
      </p:sp>
      <p:sp>
        <p:nvSpPr>
          <p:cNvPr id="442" name="Google Shape;442;p39"/>
          <p:cNvSpPr txBox="1"/>
          <p:nvPr>
            <p:ph type="title"/>
          </p:nvPr>
        </p:nvSpPr>
        <p:spPr>
          <a:xfrm>
            <a:off x="535940" y="804417"/>
            <a:ext cx="409067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GB" sz="2250">
                <a:solidFill>
                  <a:srgbClr val="4966AC"/>
                </a:solidFill>
                <a:latin typeface="Arial"/>
                <a:ea typeface="Arial"/>
                <a:cs typeface="Arial"/>
                <a:sym typeface="Arial"/>
              </a:rPr>
              <a:t>▶ </a:t>
            </a:r>
            <a:r>
              <a:rPr lang="en-GB"/>
              <a:t>Doughnut –shaped object.</a:t>
            </a:r>
            <a:endParaRPr sz="2250">
              <a:latin typeface="Arial"/>
              <a:ea typeface="Arial"/>
              <a:cs typeface="Arial"/>
              <a:sym typeface="Arial"/>
            </a:endParaRPr>
          </a:p>
        </p:txBody>
      </p:sp>
      <p:sp>
        <p:nvSpPr>
          <p:cNvPr id="443" name="Google Shape;443;p39"/>
          <p:cNvSpPr txBox="1"/>
          <p:nvPr/>
        </p:nvSpPr>
        <p:spPr>
          <a:xfrm>
            <a:off x="535940" y="3572636"/>
            <a:ext cx="7715250"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parametric form using latitude and longitude angles</a:t>
            </a:r>
            <a:endParaRPr sz="2800">
              <a:solidFill>
                <a:schemeClr val="dk1"/>
              </a:solidFill>
              <a:latin typeface="Times New Roman"/>
              <a:ea typeface="Times New Roman"/>
              <a:cs typeface="Times New Roman"/>
              <a:sym typeface="Times New Roman"/>
            </a:endParaRPr>
          </a:p>
        </p:txBody>
      </p:sp>
      <p:sp>
        <p:nvSpPr>
          <p:cNvPr id="444" name="Google Shape;444;p39"/>
          <p:cNvSpPr/>
          <p:nvPr/>
        </p:nvSpPr>
        <p:spPr>
          <a:xfrm>
            <a:off x="1435041" y="2674419"/>
            <a:ext cx="263525" cy="0"/>
          </a:xfrm>
          <a:custGeom>
            <a:rect b="b" l="l" r="r" t="t"/>
            <a:pathLst>
              <a:path extrusionOk="0" h="120000" w="263525">
                <a:moveTo>
                  <a:pt x="0" y="0"/>
                </a:moveTo>
                <a:lnTo>
                  <a:pt x="263013" y="0"/>
                </a:lnTo>
              </a:path>
            </a:pathLst>
          </a:custGeom>
          <a:noFill/>
          <a:ln cap="flat" cmpd="sng" w="128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5" name="Google Shape;445;p39"/>
          <p:cNvSpPr/>
          <p:nvPr/>
        </p:nvSpPr>
        <p:spPr>
          <a:xfrm>
            <a:off x="2442807" y="2674419"/>
            <a:ext cx="275590" cy="0"/>
          </a:xfrm>
          <a:custGeom>
            <a:rect b="b" l="l" r="r" t="t"/>
            <a:pathLst>
              <a:path extrusionOk="0" h="120000" w="275589">
                <a:moveTo>
                  <a:pt x="0" y="0"/>
                </a:moveTo>
                <a:lnTo>
                  <a:pt x="275395" y="0"/>
                </a:lnTo>
              </a:path>
            </a:pathLst>
          </a:custGeom>
          <a:noFill/>
          <a:ln cap="flat" cmpd="sng" w="128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446" name="Google Shape;446;p39"/>
          <p:cNvGrpSpPr/>
          <p:nvPr/>
        </p:nvGrpSpPr>
        <p:grpSpPr>
          <a:xfrm>
            <a:off x="1075670" y="2075764"/>
            <a:ext cx="1960320" cy="1087464"/>
            <a:chOff x="1075670" y="2075764"/>
            <a:chExt cx="1960320" cy="1087464"/>
          </a:xfrm>
        </p:grpSpPr>
        <p:sp>
          <p:nvSpPr>
            <p:cNvPr id="447" name="Google Shape;447;p39"/>
            <p:cNvSpPr/>
            <p:nvPr/>
          </p:nvSpPr>
          <p:spPr>
            <a:xfrm>
              <a:off x="1075670" y="2745941"/>
              <a:ext cx="41275" cy="23495"/>
            </a:xfrm>
            <a:custGeom>
              <a:rect b="b" l="l" r="r" t="t"/>
              <a:pathLst>
                <a:path extrusionOk="0" h="23494" w="41275">
                  <a:moveTo>
                    <a:pt x="0" y="23203"/>
                  </a:moveTo>
                  <a:lnTo>
                    <a:pt x="41009" y="0"/>
                  </a:lnTo>
                </a:path>
              </a:pathLst>
            </a:custGeom>
            <a:noFill/>
            <a:ln cap="flat" cmpd="sng" w="12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8" name="Google Shape;448;p39"/>
            <p:cNvSpPr/>
            <p:nvPr/>
          </p:nvSpPr>
          <p:spPr>
            <a:xfrm>
              <a:off x="1116679" y="2752383"/>
              <a:ext cx="59055" cy="410845"/>
            </a:xfrm>
            <a:custGeom>
              <a:rect b="b" l="l" r="r" t="t"/>
              <a:pathLst>
                <a:path extrusionOk="0" h="410844" w="59055">
                  <a:moveTo>
                    <a:pt x="0" y="0"/>
                  </a:moveTo>
                  <a:lnTo>
                    <a:pt x="58603" y="410496"/>
                  </a:lnTo>
                </a:path>
              </a:pathLst>
            </a:custGeom>
            <a:noFill/>
            <a:ln cap="flat" cmpd="sng" w="26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9" name="Google Shape;449;p39"/>
            <p:cNvSpPr/>
            <p:nvPr/>
          </p:nvSpPr>
          <p:spPr>
            <a:xfrm>
              <a:off x="1181790" y="2075764"/>
              <a:ext cx="1854200" cy="1087120"/>
            </a:xfrm>
            <a:custGeom>
              <a:rect b="b" l="l" r="r" t="t"/>
              <a:pathLst>
                <a:path extrusionOk="0" h="1087120" w="1854200">
                  <a:moveTo>
                    <a:pt x="0" y="1087116"/>
                  </a:moveTo>
                  <a:lnTo>
                    <a:pt x="78128" y="0"/>
                  </a:lnTo>
                </a:path>
                <a:path extrusionOk="0" h="1087120" w="1854200">
                  <a:moveTo>
                    <a:pt x="78128" y="0"/>
                  </a:moveTo>
                  <a:lnTo>
                    <a:pt x="1854113" y="0"/>
                  </a:lnTo>
                </a:path>
              </a:pathLst>
            </a:custGeom>
            <a:noFill/>
            <a:ln cap="flat" cmpd="sng" w="129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450" name="Google Shape;450;p39"/>
          <p:cNvSpPr/>
          <p:nvPr/>
        </p:nvSpPr>
        <p:spPr>
          <a:xfrm>
            <a:off x="3770999" y="2674419"/>
            <a:ext cx="257175" cy="0"/>
          </a:xfrm>
          <a:custGeom>
            <a:rect b="b" l="l" r="r" t="t"/>
            <a:pathLst>
              <a:path extrusionOk="0" h="120000" w="257175">
                <a:moveTo>
                  <a:pt x="0" y="0"/>
                </a:moveTo>
                <a:lnTo>
                  <a:pt x="257166" y="0"/>
                </a:lnTo>
              </a:path>
            </a:pathLst>
          </a:custGeom>
          <a:noFill/>
          <a:ln cap="flat" cmpd="sng" w="128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1" name="Google Shape;451;p39"/>
          <p:cNvSpPr txBox="1"/>
          <p:nvPr/>
        </p:nvSpPr>
        <p:spPr>
          <a:xfrm>
            <a:off x="3189727" y="1922571"/>
            <a:ext cx="119380" cy="248285"/>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0"/>
              </a:spcBef>
              <a:spcAft>
                <a:spcPts val="0"/>
              </a:spcAft>
              <a:buNone/>
            </a:pPr>
            <a:r>
              <a:rPr lang="en-GB" sz="1450">
                <a:solidFill>
                  <a:schemeClr val="dk1"/>
                </a:solidFill>
                <a:latin typeface="Times New Roman"/>
                <a:ea typeface="Times New Roman"/>
                <a:cs typeface="Times New Roman"/>
                <a:sym typeface="Times New Roman"/>
              </a:rPr>
              <a:t>2</a:t>
            </a:r>
            <a:endParaRPr sz="1450">
              <a:solidFill>
                <a:schemeClr val="dk1"/>
              </a:solidFill>
              <a:latin typeface="Times New Roman"/>
              <a:ea typeface="Times New Roman"/>
              <a:cs typeface="Times New Roman"/>
              <a:sym typeface="Times New Roman"/>
            </a:endParaRPr>
          </a:p>
        </p:txBody>
      </p:sp>
      <p:sp>
        <p:nvSpPr>
          <p:cNvPr id="452" name="Google Shape;452;p39"/>
          <p:cNvSpPr txBox="1"/>
          <p:nvPr/>
        </p:nvSpPr>
        <p:spPr>
          <a:xfrm>
            <a:off x="4055681" y="2423268"/>
            <a:ext cx="736600" cy="40767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aseline="30000" lang="en-GB" sz="3750">
                <a:solidFill>
                  <a:schemeClr val="dk1"/>
                </a:solidFill>
                <a:latin typeface="Noto Sans Symbols"/>
                <a:ea typeface="Noto Sans Symbols"/>
                <a:cs typeface="Noto Sans Symbols"/>
                <a:sym typeface="Noto Sans Symbols"/>
              </a:rPr>
              <a:t>⎟</a:t>
            </a:r>
            <a:r>
              <a:rPr baseline="30000" lang="en-GB" sz="3750">
                <a:solidFill>
                  <a:schemeClr val="dk1"/>
                </a:solidFill>
                <a:latin typeface="Times New Roman"/>
                <a:ea typeface="Times New Roman"/>
                <a:cs typeface="Times New Roman"/>
                <a:sym typeface="Times New Roman"/>
              </a:rPr>
              <a:t>	</a:t>
            </a:r>
            <a:r>
              <a:rPr lang="en-GB" sz="2500">
                <a:solidFill>
                  <a:schemeClr val="dk1"/>
                </a:solidFill>
                <a:latin typeface="Noto Sans Symbols"/>
                <a:ea typeface="Noto Sans Symbols"/>
                <a:cs typeface="Noto Sans Symbols"/>
                <a:sym typeface="Noto Sans Symbols"/>
              </a:rPr>
              <a:t>=</a:t>
            </a:r>
            <a:r>
              <a:rPr lang="en-GB" sz="2500">
                <a:solidFill>
                  <a:schemeClr val="dk1"/>
                </a:solidFill>
                <a:latin typeface="Times New Roman"/>
                <a:ea typeface="Times New Roman"/>
                <a:cs typeface="Times New Roman"/>
                <a:sym typeface="Times New Roman"/>
              </a:rPr>
              <a:t> 1</a:t>
            </a:r>
            <a:endParaRPr sz="2500">
              <a:solidFill>
                <a:schemeClr val="dk1"/>
              </a:solidFill>
              <a:latin typeface="Times New Roman"/>
              <a:ea typeface="Times New Roman"/>
              <a:cs typeface="Times New Roman"/>
              <a:sym typeface="Times New Roman"/>
            </a:endParaRPr>
          </a:p>
        </p:txBody>
      </p:sp>
      <p:sp>
        <p:nvSpPr>
          <p:cNvPr id="453" name="Google Shape;453;p39"/>
          <p:cNvSpPr txBox="1"/>
          <p:nvPr/>
        </p:nvSpPr>
        <p:spPr>
          <a:xfrm>
            <a:off x="3368844" y="2406507"/>
            <a:ext cx="374015" cy="40767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aseline="-25000" lang="en-GB" sz="3750">
                <a:solidFill>
                  <a:schemeClr val="dk1"/>
                </a:solidFill>
                <a:latin typeface="Noto Sans Symbols"/>
                <a:ea typeface="Noto Sans Symbols"/>
                <a:cs typeface="Noto Sans Symbols"/>
                <a:sym typeface="Noto Sans Symbols"/>
              </a:rPr>
              <a:t>+</a:t>
            </a:r>
            <a:r>
              <a:rPr baseline="-25000" lang="en-GB" sz="3750">
                <a:solidFill>
                  <a:schemeClr val="dk1"/>
                </a:solidFill>
                <a:latin typeface="Times New Roman"/>
                <a:ea typeface="Times New Roman"/>
                <a:cs typeface="Times New Roman"/>
                <a:sym typeface="Times New Roman"/>
              </a:rPr>
              <a:t> </a:t>
            </a:r>
            <a:r>
              <a:rPr lang="en-GB" sz="2500">
                <a:solidFill>
                  <a:schemeClr val="dk1"/>
                </a:solidFill>
                <a:latin typeface="Noto Sans Symbols"/>
                <a:ea typeface="Noto Sans Symbols"/>
                <a:cs typeface="Noto Sans Symbols"/>
                <a:sym typeface="Noto Sans Symbols"/>
              </a:rPr>
              <a:t>⎜</a:t>
            </a:r>
            <a:endParaRPr sz="2500">
              <a:solidFill>
                <a:schemeClr val="dk1"/>
              </a:solidFill>
              <a:latin typeface="Noto Sans Symbols"/>
              <a:ea typeface="Noto Sans Symbols"/>
              <a:cs typeface="Noto Sans Symbols"/>
              <a:sym typeface="Noto Sans Symbols"/>
            </a:endParaRPr>
          </a:p>
        </p:txBody>
      </p:sp>
      <p:sp>
        <p:nvSpPr>
          <p:cNvPr id="454" name="Google Shape;454;p39"/>
          <p:cNvSpPr txBox="1"/>
          <p:nvPr/>
        </p:nvSpPr>
        <p:spPr>
          <a:xfrm>
            <a:off x="2719815" y="2310498"/>
            <a:ext cx="497205" cy="407670"/>
          </a:xfrm>
          <a:prstGeom prst="rect">
            <a:avLst/>
          </a:prstGeom>
          <a:noFill/>
          <a:ln>
            <a:noFill/>
          </a:ln>
        </p:spPr>
        <p:txBody>
          <a:bodyPr anchorCtr="0" anchor="t" bIns="0" lIns="0" spcFirstLastPara="1" rIns="0" wrap="square" tIns="13325">
            <a:spAutoFit/>
          </a:bodyPr>
          <a:lstStyle/>
          <a:p>
            <a:pPr indent="0" lvl="0" marL="38100" marR="0" rtl="0" algn="l">
              <a:lnSpc>
                <a:spcPct val="100000"/>
              </a:lnSpc>
              <a:spcBef>
                <a:spcPts val="0"/>
              </a:spcBef>
              <a:spcAft>
                <a:spcPts val="0"/>
              </a:spcAft>
              <a:buNone/>
            </a:pPr>
            <a:r>
              <a:rPr baseline="-25000" lang="en-GB" sz="3750">
                <a:solidFill>
                  <a:schemeClr val="dk1"/>
                </a:solidFill>
                <a:latin typeface="Noto Sans Symbols"/>
                <a:ea typeface="Noto Sans Symbols"/>
                <a:cs typeface="Noto Sans Symbols"/>
                <a:sym typeface="Noto Sans Symbols"/>
              </a:rPr>
              <a:t>⎟</a:t>
            </a:r>
            <a:r>
              <a:rPr baseline="-25000" lang="en-GB" sz="3750">
                <a:solidFill>
                  <a:schemeClr val="dk1"/>
                </a:solidFill>
                <a:latin typeface="Times New Roman"/>
                <a:ea typeface="Times New Roman"/>
                <a:cs typeface="Times New Roman"/>
                <a:sym typeface="Times New Roman"/>
              </a:rPr>
              <a:t>	</a:t>
            </a:r>
            <a:r>
              <a:rPr lang="en-GB" sz="2500">
                <a:solidFill>
                  <a:schemeClr val="dk1"/>
                </a:solidFill>
                <a:latin typeface="Noto Sans Symbols"/>
                <a:ea typeface="Noto Sans Symbols"/>
                <a:cs typeface="Noto Sans Symbols"/>
                <a:sym typeface="Noto Sans Symbols"/>
              </a:rPr>
              <a:t>⎥</a:t>
            </a:r>
            <a:endParaRPr sz="2500">
              <a:solidFill>
                <a:schemeClr val="dk1"/>
              </a:solidFill>
              <a:latin typeface="Noto Sans Symbols"/>
              <a:ea typeface="Noto Sans Symbols"/>
              <a:cs typeface="Noto Sans Symbols"/>
              <a:sym typeface="Noto Sans Symbols"/>
            </a:endParaRPr>
          </a:p>
        </p:txBody>
      </p:sp>
      <p:sp>
        <p:nvSpPr>
          <p:cNvPr id="455" name="Google Shape;455;p39"/>
          <p:cNvSpPr txBox="1"/>
          <p:nvPr/>
        </p:nvSpPr>
        <p:spPr>
          <a:xfrm>
            <a:off x="472483" y="2615312"/>
            <a:ext cx="200025" cy="688340"/>
          </a:xfrm>
          <a:prstGeom prst="rect">
            <a:avLst/>
          </a:prstGeom>
          <a:noFill/>
          <a:ln>
            <a:noFill/>
          </a:ln>
        </p:spPr>
        <p:txBody>
          <a:bodyPr anchorCtr="0" anchor="t" bIns="0" lIns="0" spcFirstLastPara="1" rIns="0" wrap="square" tIns="13325">
            <a:spAutoFit/>
          </a:bodyPr>
          <a:lstStyle/>
          <a:p>
            <a:pPr indent="0" lvl="0" marL="38100" marR="0" rtl="0" algn="l">
              <a:lnSpc>
                <a:spcPct val="104200"/>
              </a:lnSpc>
              <a:spcBef>
                <a:spcPts val="0"/>
              </a:spcBef>
              <a:spcAft>
                <a:spcPts val="0"/>
              </a:spcAft>
              <a:buNone/>
            </a:pPr>
            <a:r>
              <a:rPr lang="en-GB" sz="2500">
                <a:solidFill>
                  <a:schemeClr val="dk1"/>
                </a:solidFill>
                <a:latin typeface="Noto Sans Symbols"/>
                <a:ea typeface="Noto Sans Symbols"/>
                <a:cs typeface="Noto Sans Symbols"/>
                <a:sym typeface="Noto Sans Symbols"/>
              </a:rPr>
              <a:t>⎢</a:t>
            </a:r>
            <a:endParaRPr sz="2500">
              <a:solidFill>
                <a:schemeClr val="dk1"/>
              </a:solidFill>
              <a:latin typeface="Noto Sans Symbols"/>
              <a:ea typeface="Noto Sans Symbols"/>
              <a:cs typeface="Noto Sans Symbols"/>
              <a:sym typeface="Noto Sans Symbols"/>
            </a:endParaRPr>
          </a:p>
          <a:p>
            <a:pPr indent="0" lvl="0" marL="38100" marR="0" rtl="0" algn="l">
              <a:lnSpc>
                <a:spcPct val="69466"/>
              </a:lnSpc>
              <a:spcBef>
                <a:spcPts val="0"/>
              </a:spcBef>
              <a:spcAft>
                <a:spcPts val="0"/>
              </a:spcAft>
              <a:buNone/>
            </a:pPr>
            <a:r>
              <a:rPr lang="en-GB" sz="2500">
                <a:solidFill>
                  <a:schemeClr val="dk1"/>
                </a:solidFill>
                <a:latin typeface="Noto Sans Symbols"/>
                <a:ea typeface="Noto Sans Symbols"/>
                <a:cs typeface="Noto Sans Symbols"/>
                <a:sym typeface="Noto Sans Symbols"/>
              </a:rPr>
              <a:t>⎢</a:t>
            </a:r>
            <a:r>
              <a:rPr baseline="-25000" lang="en-GB" sz="3750">
                <a:solidFill>
                  <a:schemeClr val="dk1"/>
                </a:solidFill>
                <a:latin typeface="Noto Sans Symbols"/>
                <a:ea typeface="Noto Sans Symbols"/>
                <a:cs typeface="Noto Sans Symbols"/>
                <a:sym typeface="Noto Sans Symbols"/>
              </a:rPr>
              <a:t>⎣</a:t>
            </a:r>
            <a:endParaRPr baseline="-25000" sz="3750">
              <a:solidFill>
                <a:schemeClr val="dk1"/>
              </a:solidFill>
              <a:latin typeface="Noto Sans Symbols"/>
              <a:ea typeface="Noto Sans Symbols"/>
              <a:cs typeface="Noto Sans Symbols"/>
              <a:sym typeface="Noto Sans Symbols"/>
            </a:endParaRPr>
          </a:p>
        </p:txBody>
      </p:sp>
      <p:sp>
        <p:nvSpPr>
          <p:cNvPr id="456" name="Google Shape;456;p39"/>
          <p:cNvSpPr txBox="1"/>
          <p:nvPr/>
        </p:nvSpPr>
        <p:spPr>
          <a:xfrm>
            <a:off x="472483" y="2423268"/>
            <a:ext cx="577215" cy="407670"/>
          </a:xfrm>
          <a:prstGeom prst="rect">
            <a:avLst/>
          </a:prstGeom>
          <a:noFill/>
          <a:ln>
            <a:noFill/>
          </a:ln>
        </p:spPr>
        <p:txBody>
          <a:bodyPr anchorCtr="0" anchor="t" bIns="0" lIns="0" spcFirstLastPara="1" rIns="0" wrap="square" tIns="13325">
            <a:spAutoFit/>
          </a:bodyPr>
          <a:lstStyle/>
          <a:p>
            <a:pPr indent="0" lvl="0" marL="38100" marR="0" rtl="0" algn="l">
              <a:lnSpc>
                <a:spcPct val="100000"/>
              </a:lnSpc>
              <a:spcBef>
                <a:spcPts val="0"/>
              </a:spcBef>
              <a:spcAft>
                <a:spcPts val="0"/>
              </a:spcAft>
              <a:buNone/>
            </a:pPr>
            <a:r>
              <a:rPr baseline="30000" lang="en-GB" sz="3750">
                <a:solidFill>
                  <a:schemeClr val="dk1"/>
                </a:solidFill>
                <a:latin typeface="Noto Sans Symbols"/>
                <a:ea typeface="Noto Sans Symbols"/>
                <a:cs typeface="Noto Sans Symbols"/>
                <a:sym typeface="Noto Sans Symbols"/>
              </a:rPr>
              <a:t>⎢</a:t>
            </a:r>
            <a:r>
              <a:rPr i="1" lang="en-GB" sz="2500">
                <a:solidFill>
                  <a:schemeClr val="dk1"/>
                </a:solidFill>
                <a:latin typeface="Times New Roman"/>
                <a:ea typeface="Times New Roman"/>
                <a:cs typeface="Times New Roman"/>
                <a:sym typeface="Times New Roman"/>
              </a:rPr>
              <a:t>r </a:t>
            </a:r>
            <a:r>
              <a:rPr lang="en-GB" sz="2500">
                <a:solidFill>
                  <a:schemeClr val="dk1"/>
                </a:solidFill>
                <a:latin typeface="Noto Sans Symbols"/>
                <a:ea typeface="Noto Sans Symbols"/>
                <a:cs typeface="Noto Sans Symbols"/>
                <a:sym typeface="Noto Sans Symbols"/>
              </a:rPr>
              <a:t>−</a:t>
            </a:r>
            <a:endParaRPr sz="2500">
              <a:solidFill>
                <a:schemeClr val="dk1"/>
              </a:solidFill>
              <a:latin typeface="Noto Sans Symbols"/>
              <a:ea typeface="Noto Sans Symbols"/>
              <a:cs typeface="Noto Sans Symbols"/>
              <a:sym typeface="Noto Sans Symbols"/>
            </a:endParaRPr>
          </a:p>
        </p:txBody>
      </p:sp>
      <p:sp>
        <p:nvSpPr>
          <p:cNvPr id="457" name="Google Shape;457;p39"/>
          <p:cNvSpPr txBox="1"/>
          <p:nvPr/>
        </p:nvSpPr>
        <p:spPr>
          <a:xfrm>
            <a:off x="497883" y="2005055"/>
            <a:ext cx="149225" cy="40767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GB" sz="2500">
                <a:solidFill>
                  <a:schemeClr val="dk1"/>
                </a:solidFill>
                <a:latin typeface="Noto Sans Symbols"/>
                <a:ea typeface="Noto Sans Symbols"/>
                <a:cs typeface="Noto Sans Symbols"/>
                <a:sym typeface="Noto Sans Symbols"/>
              </a:rPr>
              <a:t>⎡</a:t>
            </a:r>
            <a:endParaRPr sz="2500">
              <a:solidFill>
                <a:schemeClr val="dk1"/>
              </a:solidFill>
              <a:latin typeface="Noto Sans Symbols"/>
              <a:ea typeface="Noto Sans Symbols"/>
              <a:cs typeface="Noto Sans Symbols"/>
              <a:sym typeface="Noto Sans Symbols"/>
            </a:endParaRPr>
          </a:p>
        </p:txBody>
      </p:sp>
      <p:sp>
        <p:nvSpPr>
          <p:cNvPr id="458" name="Google Shape;458;p39"/>
          <p:cNvSpPr txBox="1"/>
          <p:nvPr/>
        </p:nvSpPr>
        <p:spPr>
          <a:xfrm>
            <a:off x="2266044" y="2793806"/>
            <a:ext cx="149225" cy="40767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GB" sz="2500">
                <a:solidFill>
                  <a:schemeClr val="dk1"/>
                </a:solidFill>
                <a:latin typeface="Noto Sans Symbols"/>
                <a:ea typeface="Noto Sans Symbols"/>
                <a:cs typeface="Noto Sans Symbols"/>
                <a:sym typeface="Noto Sans Symbols"/>
              </a:rPr>
              <a:t>⎝</a:t>
            </a:r>
            <a:endParaRPr sz="2500">
              <a:solidFill>
                <a:schemeClr val="dk1"/>
              </a:solidFill>
              <a:latin typeface="Noto Sans Symbols"/>
              <a:ea typeface="Noto Sans Symbols"/>
              <a:cs typeface="Noto Sans Symbols"/>
              <a:sym typeface="Noto Sans Symbols"/>
            </a:endParaRPr>
          </a:p>
        </p:txBody>
      </p:sp>
      <p:sp>
        <p:nvSpPr>
          <p:cNvPr id="459" name="Google Shape;459;p39"/>
          <p:cNvSpPr txBox="1"/>
          <p:nvPr/>
        </p:nvSpPr>
        <p:spPr>
          <a:xfrm>
            <a:off x="2016046" y="2365914"/>
            <a:ext cx="424815" cy="407670"/>
          </a:xfrm>
          <a:prstGeom prst="rect">
            <a:avLst/>
          </a:prstGeom>
          <a:noFill/>
          <a:ln>
            <a:noFill/>
          </a:ln>
        </p:spPr>
        <p:txBody>
          <a:bodyPr anchorCtr="0" anchor="t" bIns="0" lIns="0" spcFirstLastPara="1" rIns="0" wrap="square" tIns="13325">
            <a:spAutoFit/>
          </a:bodyPr>
          <a:lstStyle/>
          <a:p>
            <a:pPr indent="0" lvl="0" marL="38100" marR="0" rtl="0" algn="l">
              <a:lnSpc>
                <a:spcPct val="100000"/>
              </a:lnSpc>
              <a:spcBef>
                <a:spcPts val="0"/>
              </a:spcBef>
              <a:spcAft>
                <a:spcPts val="0"/>
              </a:spcAft>
              <a:buNone/>
            </a:pPr>
            <a:r>
              <a:rPr baseline="-25000" lang="en-GB" sz="3750">
                <a:solidFill>
                  <a:schemeClr val="dk1"/>
                </a:solidFill>
                <a:latin typeface="Noto Sans Symbols"/>
                <a:ea typeface="Noto Sans Symbols"/>
                <a:cs typeface="Noto Sans Symbols"/>
                <a:sym typeface="Noto Sans Symbols"/>
              </a:rPr>
              <a:t>+</a:t>
            </a:r>
            <a:r>
              <a:rPr baseline="-25000" lang="en-GB" sz="3750">
                <a:solidFill>
                  <a:schemeClr val="dk1"/>
                </a:solidFill>
                <a:latin typeface="Times New Roman"/>
                <a:ea typeface="Times New Roman"/>
                <a:cs typeface="Times New Roman"/>
                <a:sym typeface="Times New Roman"/>
              </a:rPr>
              <a:t> </a:t>
            </a:r>
            <a:r>
              <a:rPr lang="en-GB" sz="2500">
                <a:solidFill>
                  <a:schemeClr val="dk1"/>
                </a:solidFill>
                <a:latin typeface="Noto Sans Symbols"/>
                <a:ea typeface="Noto Sans Symbols"/>
                <a:cs typeface="Noto Sans Symbols"/>
                <a:sym typeface="Noto Sans Symbols"/>
              </a:rPr>
              <a:t>⎜</a:t>
            </a:r>
            <a:endParaRPr sz="2500">
              <a:solidFill>
                <a:schemeClr val="dk1"/>
              </a:solidFill>
              <a:latin typeface="Noto Sans Symbols"/>
              <a:ea typeface="Noto Sans Symbols"/>
              <a:cs typeface="Noto Sans Symbols"/>
              <a:sym typeface="Noto Sans Symbols"/>
            </a:endParaRPr>
          </a:p>
        </p:txBody>
      </p:sp>
      <p:sp>
        <p:nvSpPr>
          <p:cNvPr id="460" name="Google Shape;460;p39"/>
          <p:cNvSpPr txBox="1"/>
          <p:nvPr/>
        </p:nvSpPr>
        <p:spPr>
          <a:xfrm>
            <a:off x="1257617" y="2403940"/>
            <a:ext cx="617220" cy="40767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GB" sz="2500">
                <a:solidFill>
                  <a:schemeClr val="dk1"/>
                </a:solidFill>
                <a:latin typeface="Noto Sans Symbols"/>
                <a:ea typeface="Noto Sans Symbols"/>
                <a:cs typeface="Noto Sans Symbols"/>
                <a:sym typeface="Noto Sans Symbols"/>
              </a:rPr>
              <a:t>⎜</a:t>
            </a:r>
            <a:r>
              <a:rPr lang="en-GB" sz="2500">
                <a:solidFill>
                  <a:schemeClr val="dk1"/>
                </a:solidFill>
                <a:latin typeface="Times New Roman"/>
                <a:ea typeface="Times New Roman"/>
                <a:cs typeface="Times New Roman"/>
                <a:sym typeface="Times New Roman"/>
              </a:rPr>
              <a:t>	</a:t>
            </a:r>
            <a:r>
              <a:rPr lang="en-GB" sz="2500">
                <a:solidFill>
                  <a:schemeClr val="dk1"/>
                </a:solidFill>
                <a:latin typeface="Noto Sans Symbols"/>
                <a:ea typeface="Noto Sans Symbols"/>
                <a:cs typeface="Noto Sans Symbols"/>
                <a:sym typeface="Noto Sans Symbols"/>
              </a:rPr>
              <a:t>⎟</a:t>
            </a:r>
            <a:endParaRPr sz="2500">
              <a:solidFill>
                <a:schemeClr val="dk1"/>
              </a:solidFill>
              <a:latin typeface="Noto Sans Symbols"/>
              <a:ea typeface="Noto Sans Symbols"/>
              <a:cs typeface="Noto Sans Symbols"/>
              <a:sym typeface="Noto Sans Symbols"/>
            </a:endParaRPr>
          </a:p>
        </p:txBody>
      </p:sp>
      <p:sp>
        <p:nvSpPr>
          <p:cNvPr id="461" name="Google Shape;461;p39"/>
          <p:cNvSpPr txBox="1"/>
          <p:nvPr/>
        </p:nvSpPr>
        <p:spPr>
          <a:xfrm>
            <a:off x="2529374" y="2753197"/>
            <a:ext cx="1701164" cy="407670"/>
          </a:xfrm>
          <a:prstGeom prst="rect">
            <a:avLst/>
          </a:prstGeom>
          <a:noFill/>
          <a:ln>
            <a:noFill/>
          </a:ln>
        </p:spPr>
        <p:txBody>
          <a:bodyPr anchorCtr="0" anchor="t" bIns="0" lIns="0" spcFirstLastPara="1" rIns="0" wrap="square" tIns="13325">
            <a:spAutoFit/>
          </a:bodyPr>
          <a:lstStyle/>
          <a:p>
            <a:pPr indent="0" lvl="0" marL="50800" marR="0" rtl="0" algn="l">
              <a:lnSpc>
                <a:spcPct val="100000"/>
              </a:lnSpc>
              <a:spcBef>
                <a:spcPts val="0"/>
              </a:spcBef>
              <a:spcAft>
                <a:spcPts val="0"/>
              </a:spcAft>
              <a:buNone/>
            </a:pPr>
            <a:r>
              <a:rPr i="1" lang="en-GB" sz="1450">
                <a:solidFill>
                  <a:schemeClr val="dk1"/>
                </a:solidFill>
                <a:latin typeface="Times New Roman"/>
                <a:ea typeface="Times New Roman"/>
                <a:cs typeface="Times New Roman"/>
                <a:sym typeface="Times New Roman"/>
              </a:rPr>
              <a:t>y </a:t>
            </a:r>
            <a:r>
              <a:rPr baseline="-25000" lang="en-GB" sz="3750">
                <a:solidFill>
                  <a:schemeClr val="dk1"/>
                </a:solidFill>
                <a:latin typeface="Noto Sans Symbols"/>
                <a:ea typeface="Noto Sans Symbols"/>
                <a:cs typeface="Noto Sans Symbols"/>
                <a:sym typeface="Noto Sans Symbols"/>
              </a:rPr>
              <a:t>⎠</a:t>
            </a:r>
            <a:r>
              <a:rPr baseline="-25000" lang="en-GB" sz="3750">
                <a:solidFill>
                  <a:schemeClr val="dk1"/>
                </a:solidFill>
                <a:latin typeface="Times New Roman"/>
                <a:ea typeface="Times New Roman"/>
                <a:cs typeface="Times New Roman"/>
                <a:sym typeface="Times New Roman"/>
              </a:rPr>
              <a:t>	</a:t>
            </a:r>
            <a:r>
              <a:rPr baseline="-25000" lang="en-GB" sz="3750">
                <a:solidFill>
                  <a:schemeClr val="dk1"/>
                </a:solidFill>
                <a:latin typeface="Noto Sans Symbols"/>
                <a:ea typeface="Noto Sans Symbols"/>
                <a:cs typeface="Noto Sans Symbols"/>
                <a:sym typeface="Noto Sans Symbols"/>
              </a:rPr>
              <a:t>⎥⎦</a:t>
            </a:r>
            <a:r>
              <a:rPr baseline="-25000" lang="en-GB" sz="3750">
                <a:solidFill>
                  <a:schemeClr val="dk1"/>
                </a:solidFill>
                <a:latin typeface="Times New Roman"/>
                <a:ea typeface="Times New Roman"/>
                <a:cs typeface="Times New Roman"/>
                <a:sym typeface="Times New Roman"/>
              </a:rPr>
              <a:t>	</a:t>
            </a:r>
            <a:r>
              <a:rPr lang="en-GB" sz="2500">
                <a:solidFill>
                  <a:schemeClr val="dk1"/>
                </a:solidFill>
                <a:latin typeface="Noto Sans Symbols"/>
                <a:ea typeface="Noto Sans Symbols"/>
                <a:cs typeface="Noto Sans Symbols"/>
                <a:sym typeface="Noto Sans Symbols"/>
              </a:rPr>
              <a:t>⎝</a:t>
            </a:r>
            <a:r>
              <a:rPr lang="en-GB" sz="2500">
                <a:solidFill>
                  <a:schemeClr val="dk1"/>
                </a:solidFill>
                <a:latin typeface="Times New Roman"/>
                <a:ea typeface="Times New Roman"/>
                <a:cs typeface="Times New Roman"/>
                <a:sym typeface="Times New Roman"/>
              </a:rPr>
              <a:t>	</a:t>
            </a:r>
            <a:r>
              <a:rPr i="1" lang="en-GB" sz="1450">
                <a:solidFill>
                  <a:schemeClr val="dk1"/>
                </a:solidFill>
                <a:latin typeface="Times New Roman"/>
                <a:ea typeface="Times New Roman"/>
                <a:cs typeface="Times New Roman"/>
                <a:sym typeface="Times New Roman"/>
              </a:rPr>
              <a:t>z </a:t>
            </a:r>
            <a:r>
              <a:rPr lang="en-GB" sz="2500">
                <a:solidFill>
                  <a:schemeClr val="dk1"/>
                </a:solidFill>
                <a:latin typeface="Noto Sans Symbols"/>
                <a:ea typeface="Noto Sans Symbols"/>
                <a:cs typeface="Noto Sans Symbols"/>
                <a:sym typeface="Noto Sans Symbols"/>
              </a:rPr>
              <a:t>⎠</a:t>
            </a:r>
            <a:endParaRPr sz="2500">
              <a:solidFill>
                <a:schemeClr val="dk1"/>
              </a:solidFill>
              <a:latin typeface="Noto Sans Symbols"/>
              <a:ea typeface="Noto Sans Symbols"/>
              <a:cs typeface="Noto Sans Symbols"/>
              <a:sym typeface="Noto Sans Symbols"/>
            </a:endParaRPr>
          </a:p>
        </p:txBody>
      </p:sp>
      <p:sp>
        <p:nvSpPr>
          <p:cNvPr id="462" name="Google Shape;462;p39"/>
          <p:cNvSpPr txBox="1"/>
          <p:nvPr/>
        </p:nvSpPr>
        <p:spPr>
          <a:xfrm>
            <a:off x="1257617" y="2755790"/>
            <a:ext cx="617220" cy="40767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GB" sz="2500">
                <a:solidFill>
                  <a:schemeClr val="dk1"/>
                </a:solidFill>
                <a:latin typeface="Noto Sans Symbols"/>
                <a:ea typeface="Noto Sans Symbols"/>
                <a:cs typeface="Noto Sans Symbols"/>
                <a:sym typeface="Noto Sans Symbols"/>
              </a:rPr>
              <a:t>⎝</a:t>
            </a:r>
            <a:r>
              <a:rPr lang="en-GB" sz="2500">
                <a:solidFill>
                  <a:schemeClr val="dk1"/>
                </a:solidFill>
                <a:latin typeface="Times New Roman"/>
                <a:ea typeface="Times New Roman"/>
                <a:cs typeface="Times New Roman"/>
                <a:sym typeface="Times New Roman"/>
              </a:rPr>
              <a:t>	</a:t>
            </a:r>
            <a:r>
              <a:rPr baseline="30000" i="1" lang="en-GB" sz="2175">
                <a:solidFill>
                  <a:schemeClr val="dk1"/>
                </a:solidFill>
                <a:latin typeface="Times New Roman"/>
                <a:ea typeface="Times New Roman"/>
                <a:cs typeface="Times New Roman"/>
                <a:sym typeface="Times New Roman"/>
              </a:rPr>
              <a:t>x </a:t>
            </a:r>
            <a:r>
              <a:rPr lang="en-GB" sz="2500">
                <a:solidFill>
                  <a:schemeClr val="dk1"/>
                </a:solidFill>
                <a:latin typeface="Noto Sans Symbols"/>
                <a:ea typeface="Noto Sans Symbols"/>
                <a:cs typeface="Noto Sans Symbols"/>
                <a:sym typeface="Noto Sans Symbols"/>
              </a:rPr>
              <a:t>⎠</a:t>
            </a:r>
            <a:endParaRPr sz="2500">
              <a:solidFill>
                <a:schemeClr val="dk1"/>
              </a:solidFill>
              <a:latin typeface="Noto Sans Symbols"/>
              <a:ea typeface="Noto Sans Symbols"/>
              <a:cs typeface="Noto Sans Symbols"/>
              <a:sym typeface="Noto Sans Symbols"/>
            </a:endParaRPr>
          </a:p>
        </p:txBody>
      </p:sp>
      <p:sp>
        <p:nvSpPr>
          <p:cNvPr id="463" name="Google Shape;463;p39"/>
          <p:cNvSpPr txBox="1"/>
          <p:nvPr/>
        </p:nvSpPr>
        <p:spPr>
          <a:xfrm>
            <a:off x="3779729" y="2672011"/>
            <a:ext cx="151130" cy="40767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i="1" lang="en-GB" sz="2500">
                <a:solidFill>
                  <a:schemeClr val="dk1"/>
                </a:solidFill>
                <a:latin typeface="Times New Roman"/>
                <a:ea typeface="Times New Roman"/>
                <a:cs typeface="Times New Roman"/>
                <a:sym typeface="Times New Roman"/>
              </a:rPr>
              <a:t>r</a:t>
            </a:r>
            <a:endParaRPr sz="2500">
              <a:solidFill>
                <a:schemeClr val="dk1"/>
              </a:solidFill>
              <a:latin typeface="Times New Roman"/>
              <a:ea typeface="Times New Roman"/>
              <a:cs typeface="Times New Roman"/>
              <a:sym typeface="Times New Roman"/>
            </a:endParaRPr>
          </a:p>
        </p:txBody>
      </p:sp>
      <p:sp>
        <p:nvSpPr>
          <p:cNvPr id="464" name="Google Shape;464;p39"/>
          <p:cNvSpPr txBox="1"/>
          <p:nvPr/>
        </p:nvSpPr>
        <p:spPr>
          <a:xfrm>
            <a:off x="3568069" y="2202887"/>
            <a:ext cx="768985" cy="407670"/>
          </a:xfrm>
          <a:prstGeom prst="rect">
            <a:avLst/>
          </a:prstGeom>
          <a:noFill/>
          <a:ln>
            <a:noFill/>
          </a:ln>
        </p:spPr>
        <p:txBody>
          <a:bodyPr anchorCtr="0" anchor="t" bIns="0" lIns="0" spcFirstLastPara="1" rIns="0" wrap="square" tIns="13325">
            <a:spAutoFit/>
          </a:bodyPr>
          <a:lstStyle/>
          <a:p>
            <a:pPr indent="0" lvl="0" marL="38100" marR="0" rtl="0" algn="l">
              <a:lnSpc>
                <a:spcPct val="100000"/>
              </a:lnSpc>
              <a:spcBef>
                <a:spcPts val="0"/>
              </a:spcBef>
              <a:spcAft>
                <a:spcPts val="0"/>
              </a:spcAft>
              <a:buNone/>
            </a:pPr>
            <a:r>
              <a:rPr lang="en-GB" sz="2500">
                <a:solidFill>
                  <a:schemeClr val="dk1"/>
                </a:solidFill>
                <a:latin typeface="Noto Sans Symbols"/>
                <a:ea typeface="Noto Sans Symbols"/>
                <a:cs typeface="Noto Sans Symbols"/>
                <a:sym typeface="Noto Sans Symbols"/>
              </a:rPr>
              <a:t>⎛</a:t>
            </a:r>
            <a:r>
              <a:rPr lang="en-GB" sz="2500">
                <a:solidFill>
                  <a:schemeClr val="dk1"/>
                </a:solidFill>
                <a:latin typeface="Times New Roman"/>
                <a:ea typeface="Times New Roman"/>
                <a:cs typeface="Times New Roman"/>
                <a:sym typeface="Times New Roman"/>
              </a:rPr>
              <a:t> </a:t>
            </a:r>
            <a:r>
              <a:rPr baseline="-25000" i="1" lang="en-GB" sz="3750">
                <a:solidFill>
                  <a:schemeClr val="dk1"/>
                </a:solidFill>
                <a:latin typeface="Times New Roman"/>
                <a:ea typeface="Times New Roman"/>
                <a:cs typeface="Times New Roman"/>
                <a:sym typeface="Times New Roman"/>
              </a:rPr>
              <a:t>z </a:t>
            </a:r>
            <a:r>
              <a:rPr lang="en-GB" sz="2500">
                <a:solidFill>
                  <a:schemeClr val="dk1"/>
                </a:solidFill>
                <a:latin typeface="Noto Sans Symbols"/>
                <a:ea typeface="Noto Sans Symbols"/>
                <a:cs typeface="Noto Sans Symbols"/>
                <a:sym typeface="Noto Sans Symbols"/>
              </a:rPr>
              <a:t>⎞</a:t>
            </a:r>
            <a:r>
              <a:rPr baseline="30000" lang="en-GB" sz="2175">
                <a:solidFill>
                  <a:schemeClr val="dk1"/>
                </a:solidFill>
                <a:latin typeface="Times New Roman"/>
                <a:ea typeface="Times New Roman"/>
                <a:cs typeface="Times New Roman"/>
                <a:sym typeface="Times New Roman"/>
              </a:rPr>
              <a:t>2</a:t>
            </a:r>
            <a:endParaRPr baseline="30000" sz="2175">
              <a:solidFill>
                <a:schemeClr val="dk1"/>
              </a:solidFill>
              <a:latin typeface="Times New Roman"/>
              <a:ea typeface="Times New Roman"/>
              <a:cs typeface="Times New Roman"/>
              <a:sym typeface="Times New Roman"/>
            </a:endParaRPr>
          </a:p>
        </p:txBody>
      </p:sp>
      <p:sp>
        <p:nvSpPr>
          <p:cNvPr id="465" name="Google Shape;465;p39"/>
          <p:cNvSpPr txBox="1"/>
          <p:nvPr/>
        </p:nvSpPr>
        <p:spPr>
          <a:xfrm>
            <a:off x="2240644" y="2590170"/>
            <a:ext cx="976630" cy="407670"/>
          </a:xfrm>
          <a:prstGeom prst="rect">
            <a:avLst/>
          </a:prstGeom>
          <a:noFill/>
          <a:ln>
            <a:noFill/>
          </a:ln>
        </p:spPr>
        <p:txBody>
          <a:bodyPr anchorCtr="0" anchor="t" bIns="0" lIns="0" spcFirstLastPara="1" rIns="0" wrap="square" tIns="13325">
            <a:spAutoFit/>
          </a:bodyPr>
          <a:lstStyle/>
          <a:p>
            <a:pPr indent="0" lvl="0" marL="38100" marR="0" rtl="0" algn="l">
              <a:lnSpc>
                <a:spcPct val="100000"/>
              </a:lnSpc>
              <a:spcBef>
                <a:spcPts val="0"/>
              </a:spcBef>
              <a:spcAft>
                <a:spcPts val="0"/>
              </a:spcAft>
              <a:buNone/>
            </a:pPr>
            <a:r>
              <a:rPr lang="en-GB" sz="2500">
                <a:solidFill>
                  <a:schemeClr val="dk1"/>
                </a:solidFill>
                <a:latin typeface="Noto Sans Symbols"/>
                <a:ea typeface="Noto Sans Symbols"/>
                <a:cs typeface="Noto Sans Symbols"/>
                <a:sym typeface="Noto Sans Symbols"/>
              </a:rPr>
              <a:t>⎜</a:t>
            </a:r>
            <a:r>
              <a:rPr lang="en-GB" sz="2500">
                <a:solidFill>
                  <a:schemeClr val="dk1"/>
                </a:solidFill>
                <a:latin typeface="Times New Roman"/>
                <a:ea typeface="Times New Roman"/>
                <a:cs typeface="Times New Roman"/>
                <a:sym typeface="Times New Roman"/>
              </a:rPr>
              <a:t> </a:t>
            </a:r>
            <a:r>
              <a:rPr baseline="-25000" i="1" lang="en-GB" sz="3750">
                <a:solidFill>
                  <a:schemeClr val="dk1"/>
                </a:solidFill>
                <a:latin typeface="Times New Roman"/>
                <a:ea typeface="Times New Roman"/>
                <a:cs typeface="Times New Roman"/>
                <a:sym typeface="Times New Roman"/>
              </a:rPr>
              <a:t>r	</a:t>
            </a:r>
            <a:r>
              <a:rPr lang="en-GB" sz="2500">
                <a:solidFill>
                  <a:schemeClr val="dk1"/>
                </a:solidFill>
                <a:latin typeface="Noto Sans Symbols"/>
                <a:ea typeface="Noto Sans Symbols"/>
                <a:cs typeface="Noto Sans Symbols"/>
                <a:sym typeface="Noto Sans Symbols"/>
              </a:rPr>
              <a:t>⎟</a:t>
            </a:r>
            <a:r>
              <a:rPr lang="en-GB" sz="2500">
                <a:solidFill>
                  <a:schemeClr val="dk1"/>
                </a:solidFill>
                <a:latin typeface="Times New Roman"/>
                <a:ea typeface="Times New Roman"/>
                <a:cs typeface="Times New Roman"/>
                <a:sym typeface="Times New Roman"/>
              </a:rPr>
              <a:t>	</a:t>
            </a:r>
            <a:r>
              <a:rPr baseline="-25000" lang="en-GB" sz="3750">
                <a:solidFill>
                  <a:schemeClr val="dk1"/>
                </a:solidFill>
                <a:latin typeface="Noto Sans Symbols"/>
                <a:ea typeface="Noto Sans Symbols"/>
                <a:cs typeface="Noto Sans Symbols"/>
                <a:sym typeface="Noto Sans Symbols"/>
              </a:rPr>
              <a:t>⎥</a:t>
            </a:r>
            <a:endParaRPr baseline="-25000" sz="3750">
              <a:solidFill>
                <a:schemeClr val="dk1"/>
              </a:solidFill>
              <a:latin typeface="Noto Sans Symbols"/>
              <a:ea typeface="Noto Sans Symbols"/>
              <a:cs typeface="Noto Sans Symbols"/>
              <a:sym typeface="Noto Sans Symbols"/>
            </a:endParaRPr>
          </a:p>
        </p:txBody>
      </p:sp>
      <p:sp>
        <p:nvSpPr>
          <p:cNvPr id="466" name="Google Shape;466;p39"/>
          <p:cNvSpPr txBox="1"/>
          <p:nvPr/>
        </p:nvSpPr>
        <p:spPr>
          <a:xfrm>
            <a:off x="2209800" y="2286000"/>
            <a:ext cx="976630" cy="490220"/>
          </a:xfrm>
          <a:prstGeom prst="rect">
            <a:avLst/>
          </a:prstGeom>
          <a:noFill/>
          <a:ln>
            <a:noFill/>
          </a:ln>
        </p:spPr>
        <p:txBody>
          <a:bodyPr anchorCtr="0" anchor="t" bIns="0" lIns="0" spcFirstLastPara="1" rIns="0" wrap="square" tIns="95875">
            <a:spAutoFit/>
          </a:bodyPr>
          <a:lstStyle/>
          <a:p>
            <a:pPr indent="0" lvl="0" marL="38100" marR="0" rtl="0" algn="l">
              <a:lnSpc>
                <a:spcPct val="6400"/>
              </a:lnSpc>
              <a:spcBef>
                <a:spcPts val="0"/>
              </a:spcBef>
              <a:spcAft>
                <a:spcPts val="0"/>
              </a:spcAft>
              <a:buNone/>
            </a:pPr>
            <a:r>
              <a:rPr lang="en-GB" sz="2500">
                <a:solidFill>
                  <a:schemeClr val="dk1"/>
                </a:solidFill>
                <a:latin typeface="Noto Sans Symbols"/>
                <a:ea typeface="Noto Sans Symbols"/>
                <a:cs typeface="Noto Sans Symbols"/>
                <a:sym typeface="Noto Sans Symbols"/>
              </a:rPr>
              <a:t>⎛</a:t>
            </a:r>
            <a:r>
              <a:rPr lang="en-GB" sz="2500">
                <a:solidFill>
                  <a:schemeClr val="dk1"/>
                </a:solidFill>
                <a:latin typeface="Times New Roman"/>
                <a:ea typeface="Times New Roman"/>
                <a:cs typeface="Times New Roman"/>
                <a:sym typeface="Times New Roman"/>
              </a:rPr>
              <a:t> </a:t>
            </a:r>
            <a:r>
              <a:rPr baseline="-25000" i="1" lang="en-GB" sz="3750">
                <a:solidFill>
                  <a:schemeClr val="dk1"/>
                </a:solidFill>
                <a:latin typeface="Times New Roman"/>
                <a:ea typeface="Times New Roman"/>
                <a:cs typeface="Times New Roman"/>
                <a:sym typeface="Times New Roman"/>
              </a:rPr>
              <a:t>y </a:t>
            </a:r>
            <a:r>
              <a:rPr lang="en-GB" sz="2500">
                <a:solidFill>
                  <a:schemeClr val="dk1"/>
                </a:solidFill>
                <a:latin typeface="Noto Sans Symbols"/>
                <a:ea typeface="Noto Sans Symbols"/>
                <a:cs typeface="Noto Sans Symbols"/>
                <a:sym typeface="Noto Sans Symbols"/>
              </a:rPr>
              <a:t>⎞</a:t>
            </a:r>
            <a:r>
              <a:rPr lang="en-GB" sz="2500">
                <a:solidFill>
                  <a:schemeClr val="dk1"/>
                </a:solidFill>
                <a:latin typeface="Times New Roman"/>
                <a:ea typeface="Times New Roman"/>
                <a:cs typeface="Times New Roman"/>
                <a:sym typeface="Times New Roman"/>
              </a:rPr>
              <a:t>	</a:t>
            </a:r>
            <a:r>
              <a:rPr baseline="30000" lang="en-GB" sz="3750">
                <a:solidFill>
                  <a:schemeClr val="dk1"/>
                </a:solidFill>
                <a:latin typeface="Noto Sans Symbols"/>
                <a:ea typeface="Noto Sans Symbols"/>
                <a:cs typeface="Noto Sans Symbols"/>
                <a:sym typeface="Noto Sans Symbols"/>
              </a:rPr>
              <a:t>⎤</a:t>
            </a:r>
            <a:endParaRPr baseline="30000" sz="3750">
              <a:solidFill>
                <a:schemeClr val="dk1"/>
              </a:solidFill>
              <a:latin typeface="Noto Sans Symbols"/>
              <a:ea typeface="Noto Sans Symbols"/>
              <a:cs typeface="Noto Sans Symbols"/>
              <a:sym typeface="Noto Sans Symbols"/>
            </a:endParaRPr>
          </a:p>
          <a:p>
            <a:pPr indent="0" lvl="0" marL="0" marR="219709" rtl="0" algn="r">
              <a:lnSpc>
                <a:spcPct val="58965"/>
              </a:lnSpc>
              <a:spcBef>
                <a:spcPts val="0"/>
              </a:spcBef>
              <a:spcAft>
                <a:spcPts val="0"/>
              </a:spcAft>
              <a:buNone/>
            </a:pPr>
            <a:r>
              <a:rPr lang="en-GB" sz="1450">
                <a:solidFill>
                  <a:schemeClr val="dk1"/>
                </a:solidFill>
                <a:latin typeface="Times New Roman"/>
                <a:ea typeface="Times New Roman"/>
                <a:cs typeface="Times New Roman"/>
                <a:sym typeface="Times New Roman"/>
              </a:rPr>
              <a:t>2</a:t>
            </a:r>
            <a:endParaRPr sz="1450">
              <a:solidFill>
                <a:schemeClr val="dk1"/>
              </a:solidFill>
              <a:latin typeface="Times New Roman"/>
              <a:ea typeface="Times New Roman"/>
              <a:cs typeface="Times New Roman"/>
              <a:sym typeface="Times New Roman"/>
            </a:endParaRPr>
          </a:p>
        </p:txBody>
      </p:sp>
      <p:sp>
        <p:nvSpPr>
          <p:cNvPr id="467" name="Google Shape;467;p39"/>
          <p:cNvSpPr txBox="1"/>
          <p:nvPr/>
        </p:nvSpPr>
        <p:spPr>
          <a:xfrm>
            <a:off x="1443825" y="2672011"/>
            <a:ext cx="151130" cy="40767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i="1" lang="en-GB" sz="2500">
                <a:solidFill>
                  <a:schemeClr val="dk1"/>
                </a:solidFill>
                <a:latin typeface="Times New Roman"/>
                <a:ea typeface="Times New Roman"/>
                <a:cs typeface="Times New Roman"/>
                <a:sym typeface="Times New Roman"/>
              </a:rPr>
              <a:t>r</a:t>
            </a:r>
            <a:endParaRPr sz="2500">
              <a:solidFill>
                <a:schemeClr val="dk1"/>
              </a:solidFill>
              <a:latin typeface="Times New Roman"/>
              <a:ea typeface="Times New Roman"/>
              <a:cs typeface="Times New Roman"/>
              <a:sym typeface="Times New Roman"/>
            </a:endParaRPr>
          </a:p>
        </p:txBody>
      </p:sp>
      <p:sp>
        <p:nvSpPr>
          <p:cNvPr id="468" name="Google Shape;468;p39"/>
          <p:cNvSpPr txBox="1"/>
          <p:nvPr/>
        </p:nvSpPr>
        <p:spPr>
          <a:xfrm>
            <a:off x="1232217" y="2200294"/>
            <a:ext cx="775335" cy="407670"/>
          </a:xfrm>
          <a:prstGeom prst="rect">
            <a:avLst/>
          </a:prstGeom>
          <a:noFill/>
          <a:ln>
            <a:noFill/>
          </a:ln>
        </p:spPr>
        <p:txBody>
          <a:bodyPr anchorCtr="0" anchor="t" bIns="0" lIns="0" spcFirstLastPara="1" rIns="0" wrap="square" tIns="13325">
            <a:spAutoFit/>
          </a:bodyPr>
          <a:lstStyle/>
          <a:p>
            <a:pPr indent="0" lvl="0" marL="38100" marR="0" rtl="0" algn="l">
              <a:lnSpc>
                <a:spcPct val="100000"/>
              </a:lnSpc>
              <a:spcBef>
                <a:spcPts val="0"/>
              </a:spcBef>
              <a:spcAft>
                <a:spcPts val="0"/>
              </a:spcAft>
              <a:buNone/>
            </a:pPr>
            <a:r>
              <a:rPr lang="en-GB" sz="2500">
                <a:solidFill>
                  <a:schemeClr val="dk1"/>
                </a:solidFill>
                <a:latin typeface="Noto Sans Symbols"/>
                <a:ea typeface="Noto Sans Symbols"/>
                <a:cs typeface="Noto Sans Symbols"/>
                <a:sym typeface="Noto Sans Symbols"/>
              </a:rPr>
              <a:t>⎛</a:t>
            </a:r>
            <a:r>
              <a:rPr lang="en-GB" sz="2500">
                <a:solidFill>
                  <a:schemeClr val="dk1"/>
                </a:solidFill>
                <a:latin typeface="Times New Roman"/>
                <a:ea typeface="Times New Roman"/>
                <a:cs typeface="Times New Roman"/>
                <a:sym typeface="Times New Roman"/>
              </a:rPr>
              <a:t> </a:t>
            </a:r>
            <a:r>
              <a:rPr baseline="-25000" i="1" lang="en-GB" sz="3750">
                <a:solidFill>
                  <a:schemeClr val="dk1"/>
                </a:solidFill>
                <a:latin typeface="Times New Roman"/>
                <a:ea typeface="Times New Roman"/>
                <a:cs typeface="Times New Roman"/>
                <a:sym typeface="Times New Roman"/>
              </a:rPr>
              <a:t>x </a:t>
            </a:r>
            <a:r>
              <a:rPr lang="en-GB" sz="2500">
                <a:solidFill>
                  <a:schemeClr val="dk1"/>
                </a:solidFill>
                <a:latin typeface="Noto Sans Symbols"/>
                <a:ea typeface="Noto Sans Symbols"/>
                <a:cs typeface="Noto Sans Symbols"/>
                <a:sym typeface="Noto Sans Symbols"/>
              </a:rPr>
              <a:t>⎞</a:t>
            </a:r>
            <a:r>
              <a:rPr baseline="30000" lang="en-GB" sz="2175">
                <a:solidFill>
                  <a:schemeClr val="dk1"/>
                </a:solidFill>
                <a:latin typeface="Times New Roman"/>
                <a:ea typeface="Times New Roman"/>
                <a:cs typeface="Times New Roman"/>
                <a:sym typeface="Times New Roman"/>
              </a:rPr>
              <a:t>2</a:t>
            </a:r>
            <a:endParaRPr baseline="30000" sz="2175">
              <a:solidFill>
                <a:schemeClr val="dk1"/>
              </a:solidFill>
              <a:latin typeface="Times New Roman"/>
              <a:ea typeface="Times New Roman"/>
              <a:cs typeface="Times New Roman"/>
              <a:sym typeface="Times New Roman"/>
            </a:endParaRPr>
          </a:p>
        </p:txBody>
      </p:sp>
      <p:sp>
        <p:nvSpPr>
          <p:cNvPr id="469" name="Google Shape;469;p39"/>
          <p:cNvSpPr txBox="1"/>
          <p:nvPr/>
        </p:nvSpPr>
        <p:spPr>
          <a:xfrm>
            <a:off x="1116592" y="4667511"/>
            <a:ext cx="3044190" cy="1708150"/>
          </a:xfrm>
          <a:prstGeom prst="rect">
            <a:avLst/>
          </a:prstGeom>
          <a:noFill/>
          <a:ln>
            <a:noFill/>
          </a:ln>
        </p:spPr>
        <p:txBody>
          <a:bodyPr anchorCtr="0" anchor="t" bIns="0" lIns="0" spcFirstLastPara="1" rIns="0" wrap="square" tIns="108575">
            <a:spAutoFit/>
          </a:bodyPr>
          <a:lstStyle/>
          <a:p>
            <a:pPr indent="0" lvl="0" marL="43815" marR="0" rtl="0" algn="l">
              <a:lnSpc>
                <a:spcPct val="100000"/>
              </a:lnSpc>
              <a:spcBef>
                <a:spcPts val="0"/>
              </a:spcBef>
              <a:spcAft>
                <a:spcPts val="0"/>
              </a:spcAft>
              <a:buNone/>
            </a:pPr>
            <a:r>
              <a:rPr i="1" lang="en-GB" sz="2800">
                <a:solidFill>
                  <a:schemeClr val="dk1"/>
                </a:solidFill>
                <a:latin typeface="Times New Roman"/>
                <a:ea typeface="Times New Roman"/>
                <a:cs typeface="Times New Roman"/>
                <a:sym typeface="Times New Roman"/>
              </a:rPr>
              <a:t>x </a:t>
            </a:r>
            <a:r>
              <a:rPr lang="en-GB" sz="2800">
                <a:solidFill>
                  <a:schemeClr val="dk1"/>
                </a:solidFill>
                <a:latin typeface="Noto Sans Symbols"/>
                <a:ea typeface="Noto Sans Symbols"/>
                <a:cs typeface="Noto Sans Symbols"/>
                <a:sym typeface="Noto Sans Symbols"/>
              </a:rPr>
              <a:t>=</a:t>
            </a:r>
            <a:r>
              <a:rPr lang="en-GB" sz="2800">
                <a:solidFill>
                  <a:schemeClr val="dk1"/>
                </a:solidFill>
                <a:latin typeface="Times New Roman"/>
                <a:ea typeface="Times New Roman"/>
                <a:cs typeface="Times New Roman"/>
                <a:sym typeface="Times New Roman"/>
              </a:rPr>
              <a:t> </a:t>
            </a:r>
            <a:r>
              <a:rPr i="1" lang="en-GB" sz="2800">
                <a:solidFill>
                  <a:schemeClr val="dk1"/>
                </a:solidFill>
                <a:latin typeface="Times New Roman"/>
                <a:ea typeface="Times New Roman"/>
                <a:cs typeface="Times New Roman"/>
                <a:sym typeface="Times New Roman"/>
              </a:rPr>
              <a:t>r</a:t>
            </a:r>
            <a:r>
              <a:rPr baseline="-25000" i="1" lang="en-GB" sz="2475">
                <a:solidFill>
                  <a:schemeClr val="dk1"/>
                </a:solidFill>
                <a:latin typeface="Times New Roman"/>
                <a:ea typeface="Times New Roman"/>
                <a:cs typeface="Times New Roman"/>
                <a:sym typeface="Times New Roman"/>
              </a:rPr>
              <a:t>x </a:t>
            </a:r>
            <a:r>
              <a:rPr lang="en-GB" sz="2800">
                <a:solidFill>
                  <a:schemeClr val="dk1"/>
                </a:solidFill>
                <a:latin typeface="Times New Roman"/>
                <a:ea typeface="Times New Roman"/>
                <a:cs typeface="Times New Roman"/>
                <a:sym typeface="Times New Roman"/>
              </a:rPr>
              <a:t>(</a:t>
            </a:r>
            <a:r>
              <a:rPr i="1" lang="en-GB" sz="2800">
                <a:solidFill>
                  <a:schemeClr val="dk1"/>
                </a:solidFill>
                <a:latin typeface="Times New Roman"/>
                <a:ea typeface="Times New Roman"/>
                <a:cs typeface="Times New Roman"/>
                <a:sym typeface="Times New Roman"/>
              </a:rPr>
              <a:t>r </a:t>
            </a:r>
            <a:r>
              <a:rPr lang="en-GB" sz="2800">
                <a:solidFill>
                  <a:schemeClr val="dk1"/>
                </a:solidFill>
                <a:latin typeface="Noto Sans Symbols"/>
                <a:ea typeface="Noto Sans Symbols"/>
                <a:cs typeface="Noto Sans Symbols"/>
                <a:sym typeface="Noto Sans Symbols"/>
              </a:rPr>
              <a:t>+</a:t>
            </a:r>
            <a:r>
              <a:rPr lang="en-GB" sz="2800">
                <a:solidFill>
                  <a:schemeClr val="dk1"/>
                </a:solidFill>
                <a:latin typeface="Times New Roman"/>
                <a:ea typeface="Times New Roman"/>
                <a:cs typeface="Times New Roman"/>
                <a:sym typeface="Times New Roman"/>
              </a:rPr>
              <a:t> cos</a:t>
            </a:r>
            <a:r>
              <a:rPr lang="en-GB" sz="2950">
                <a:solidFill>
                  <a:schemeClr val="dk1"/>
                </a:solidFill>
                <a:latin typeface="Noto Sans Symbols"/>
                <a:ea typeface="Noto Sans Symbols"/>
                <a:cs typeface="Noto Sans Symbols"/>
                <a:sym typeface="Noto Sans Symbols"/>
              </a:rPr>
              <a:t>φ</a:t>
            </a:r>
            <a:r>
              <a:rPr lang="en-GB" sz="2950">
                <a:solidFill>
                  <a:schemeClr val="dk1"/>
                </a:solidFill>
                <a:latin typeface="Times New Roman"/>
                <a:ea typeface="Times New Roman"/>
                <a:cs typeface="Times New Roman"/>
                <a:sym typeface="Times New Roman"/>
              </a:rPr>
              <a:t> </a:t>
            </a:r>
            <a:r>
              <a:rPr lang="en-GB" sz="2800">
                <a:solidFill>
                  <a:schemeClr val="dk1"/>
                </a:solidFill>
                <a:latin typeface="Times New Roman"/>
                <a:ea typeface="Times New Roman"/>
                <a:cs typeface="Times New Roman"/>
                <a:sym typeface="Times New Roman"/>
              </a:rPr>
              <a:t>) cos</a:t>
            </a:r>
            <a:r>
              <a:rPr lang="en-GB" sz="2950">
                <a:solidFill>
                  <a:schemeClr val="dk1"/>
                </a:solidFill>
                <a:latin typeface="Noto Sans Symbols"/>
                <a:ea typeface="Noto Sans Symbols"/>
                <a:cs typeface="Noto Sans Symbols"/>
                <a:sym typeface="Noto Sans Symbols"/>
              </a:rPr>
              <a:t>θ</a:t>
            </a:r>
            <a:endParaRPr sz="2950">
              <a:solidFill>
                <a:schemeClr val="dk1"/>
              </a:solidFill>
              <a:latin typeface="Noto Sans Symbols"/>
              <a:ea typeface="Noto Sans Symbols"/>
              <a:cs typeface="Noto Sans Symbols"/>
              <a:sym typeface="Noto Sans Symbols"/>
            </a:endParaRPr>
          </a:p>
          <a:p>
            <a:pPr indent="0" lvl="0" marL="38100" marR="0" rtl="0" algn="l">
              <a:lnSpc>
                <a:spcPct val="100000"/>
              </a:lnSpc>
              <a:spcBef>
                <a:spcPts val="765"/>
              </a:spcBef>
              <a:spcAft>
                <a:spcPts val="0"/>
              </a:spcAft>
              <a:buNone/>
            </a:pPr>
            <a:r>
              <a:rPr i="1" lang="en-GB" sz="2800">
                <a:solidFill>
                  <a:schemeClr val="dk1"/>
                </a:solidFill>
                <a:latin typeface="Times New Roman"/>
                <a:ea typeface="Times New Roman"/>
                <a:cs typeface="Times New Roman"/>
                <a:sym typeface="Times New Roman"/>
              </a:rPr>
              <a:t>y </a:t>
            </a:r>
            <a:r>
              <a:rPr lang="en-GB" sz="2800">
                <a:solidFill>
                  <a:schemeClr val="dk1"/>
                </a:solidFill>
                <a:latin typeface="Noto Sans Symbols"/>
                <a:ea typeface="Noto Sans Symbols"/>
                <a:cs typeface="Noto Sans Symbols"/>
                <a:sym typeface="Noto Sans Symbols"/>
              </a:rPr>
              <a:t>=</a:t>
            </a:r>
            <a:r>
              <a:rPr lang="en-GB" sz="2800">
                <a:solidFill>
                  <a:schemeClr val="dk1"/>
                </a:solidFill>
                <a:latin typeface="Times New Roman"/>
                <a:ea typeface="Times New Roman"/>
                <a:cs typeface="Times New Roman"/>
                <a:sym typeface="Times New Roman"/>
              </a:rPr>
              <a:t> </a:t>
            </a:r>
            <a:r>
              <a:rPr i="1" lang="en-GB" sz="2800">
                <a:solidFill>
                  <a:schemeClr val="dk1"/>
                </a:solidFill>
                <a:latin typeface="Times New Roman"/>
                <a:ea typeface="Times New Roman"/>
                <a:cs typeface="Times New Roman"/>
                <a:sym typeface="Times New Roman"/>
              </a:rPr>
              <a:t>r</a:t>
            </a:r>
            <a:r>
              <a:rPr baseline="-25000" i="1" lang="en-GB" sz="2475">
                <a:solidFill>
                  <a:schemeClr val="dk1"/>
                </a:solidFill>
                <a:latin typeface="Times New Roman"/>
                <a:ea typeface="Times New Roman"/>
                <a:cs typeface="Times New Roman"/>
                <a:sym typeface="Times New Roman"/>
              </a:rPr>
              <a:t>y </a:t>
            </a:r>
            <a:r>
              <a:rPr lang="en-GB" sz="2800">
                <a:solidFill>
                  <a:schemeClr val="dk1"/>
                </a:solidFill>
                <a:latin typeface="Times New Roman"/>
                <a:ea typeface="Times New Roman"/>
                <a:cs typeface="Times New Roman"/>
                <a:sym typeface="Times New Roman"/>
              </a:rPr>
              <a:t>(</a:t>
            </a:r>
            <a:r>
              <a:rPr i="1" lang="en-GB" sz="2800">
                <a:solidFill>
                  <a:schemeClr val="dk1"/>
                </a:solidFill>
                <a:latin typeface="Times New Roman"/>
                <a:ea typeface="Times New Roman"/>
                <a:cs typeface="Times New Roman"/>
                <a:sym typeface="Times New Roman"/>
              </a:rPr>
              <a:t>r </a:t>
            </a:r>
            <a:r>
              <a:rPr lang="en-GB" sz="2800">
                <a:solidFill>
                  <a:schemeClr val="dk1"/>
                </a:solidFill>
                <a:latin typeface="Noto Sans Symbols"/>
                <a:ea typeface="Noto Sans Symbols"/>
                <a:cs typeface="Noto Sans Symbols"/>
                <a:sym typeface="Noto Sans Symbols"/>
              </a:rPr>
              <a:t>+</a:t>
            </a:r>
            <a:r>
              <a:rPr lang="en-GB" sz="2800">
                <a:solidFill>
                  <a:schemeClr val="dk1"/>
                </a:solidFill>
                <a:latin typeface="Times New Roman"/>
                <a:ea typeface="Times New Roman"/>
                <a:cs typeface="Times New Roman"/>
                <a:sym typeface="Times New Roman"/>
              </a:rPr>
              <a:t> cos</a:t>
            </a:r>
            <a:r>
              <a:rPr lang="en-GB" sz="2950">
                <a:solidFill>
                  <a:schemeClr val="dk1"/>
                </a:solidFill>
                <a:latin typeface="Noto Sans Symbols"/>
                <a:ea typeface="Noto Sans Symbols"/>
                <a:cs typeface="Noto Sans Symbols"/>
                <a:sym typeface="Noto Sans Symbols"/>
              </a:rPr>
              <a:t>φ</a:t>
            </a:r>
            <a:r>
              <a:rPr lang="en-GB" sz="2950">
                <a:solidFill>
                  <a:schemeClr val="dk1"/>
                </a:solidFill>
                <a:latin typeface="Times New Roman"/>
                <a:ea typeface="Times New Roman"/>
                <a:cs typeface="Times New Roman"/>
                <a:sym typeface="Times New Roman"/>
              </a:rPr>
              <a:t> </a:t>
            </a:r>
            <a:r>
              <a:rPr lang="en-GB" sz="2800">
                <a:solidFill>
                  <a:schemeClr val="dk1"/>
                </a:solidFill>
                <a:latin typeface="Times New Roman"/>
                <a:ea typeface="Times New Roman"/>
                <a:cs typeface="Times New Roman"/>
                <a:sym typeface="Times New Roman"/>
              </a:rPr>
              <a:t>) sin </a:t>
            </a:r>
            <a:r>
              <a:rPr lang="en-GB" sz="2950">
                <a:solidFill>
                  <a:schemeClr val="dk1"/>
                </a:solidFill>
                <a:latin typeface="Noto Sans Symbols"/>
                <a:ea typeface="Noto Sans Symbols"/>
                <a:cs typeface="Noto Sans Symbols"/>
                <a:sym typeface="Noto Sans Symbols"/>
              </a:rPr>
              <a:t>θ</a:t>
            </a:r>
            <a:endParaRPr sz="2950">
              <a:solidFill>
                <a:schemeClr val="dk1"/>
              </a:solidFill>
              <a:latin typeface="Noto Sans Symbols"/>
              <a:ea typeface="Noto Sans Symbols"/>
              <a:cs typeface="Noto Sans Symbols"/>
              <a:sym typeface="Noto Sans Symbols"/>
            </a:endParaRPr>
          </a:p>
          <a:p>
            <a:pPr indent="0" lvl="0" marL="55244" marR="0" rtl="0" algn="l">
              <a:lnSpc>
                <a:spcPct val="100000"/>
              </a:lnSpc>
              <a:spcBef>
                <a:spcPts val="1100"/>
              </a:spcBef>
              <a:spcAft>
                <a:spcPts val="0"/>
              </a:spcAft>
              <a:buNone/>
            </a:pPr>
            <a:r>
              <a:rPr i="1" lang="en-GB" sz="2800">
                <a:solidFill>
                  <a:schemeClr val="dk1"/>
                </a:solidFill>
                <a:latin typeface="Times New Roman"/>
                <a:ea typeface="Times New Roman"/>
                <a:cs typeface="Times New Roman"/>
                <a:sym typeface="Times New Roman"/>
              </a:rPr>
              <a:t>z </a:t>
            </a:r>
            <a:r>
              <a:rPr lang="en-GB" sz="2800">
                <a:solidFill>
                  <a:schemeClr val="dk1"/>
                </a:solidFill>
                <a:latin typeface="Noto Sans Symbols"/>
                <a:ea typeface="Noto Sans Symbols"/>
                <a:cs typeface="Noto Sans Symbols"/>
                <a:sym typeface="Noto Sans Symbols"/>
              </a:rPr>
              <a:t>=</a:t>
            </a:r>
            <a:r>
              <a:rPr lang="en-GB" sz="2800">
                <a:solidFill>
                  <a:schemeClr val="dk1"/>
                </a:solidFill>
                <a:latin typeface="Times New Roman"/>
                <a:ea typeface="Times New Roman"/>
                <a:cs typeface="Times New Roman"/>
                <a:sym typeface="Times New Roman"/>
              </a:rPr>
              <a:t> </a:t>
            </a:r>
            <a:r>
              <a:rPr i="1" lang="en-GB" sz="2800">
                <a:solidFill>
                  <a:schemeClr val="dk1"/>
                </a:solidFill>
                <a:latin typeface="Times New Roman"/>
                <a:ea typeface="Times New Roman"/>
                <a:cs typeface="Times New Roman"/>
                <a:sym typeface="Times New Roman"/>
              </a:rPr>
              <a:t>r</a:t>
            </a:r>
            <a:r>
              <a:rPr baseline="-25000" i="1" lang="en-GB" sz="2475">
                <a:solidFill>
                  <a:schemeClr val="dk1"/>
                </a:solidFill>
                <a:latin typeface="Times New Roman"/>
                <a:ea typeface="Times New Roman"/>
                <a:cs typeface="Times New Roman"/>
                <a:sym typeface="Times New Roman"/>
              </a:rPr>
              <a:t>z  </a:t>
            </a:r>
            <a:r>
              <a:rPr lang="en-GB" sz="2800">
                <a:solidFill>
                  <a:schemeClr val="dk1"/>
                </a:solidFill>
                <a:latin typeface="Times New Roman"/>
                <a:ea typeface="Times New Roman"/>
                <a:cs typeface="Times New Roman"/>
                <a:sym typeface="Times New Roman"/>
              </a:rPr>
              <a:t>sin </a:t>
            </a:r>
            <a:r>
              <a:rPr lang="en-GB" sz="2950">
                <a:solidFill>
                  <a:schemeClr val="dk1"/>
                </a:solidFill>
                <a:latin typeface="Noto Sans Symbols"/>
                <a:ea typeface="Noto Sans Symbols"/>
                <a:cs typeface="Noto Sans Symbols"/>
                <a:sym typeface="Noto Sans Symbols"/>
              </a:rPr>
              <a:t>φ</a:t>
            </a:r>
            <a:endParaRPr sz="2950">
              <a:solidFill>
                <a:schemeClr val="dk1"/>
              </a:solidFill>
              <a:latin typeface="Noto Sans Symbols"/>
              <a:ea typeface="Noto Sans Symbols"/>
              <a:cs typeface="Noto Sans Symbols"/>
              <a:sym typeface="Noto Sans Symbols"/>
            </a:endParaRPr>
          </a:p>
        </p:txBody>
      </p:sp>
      <p:sp>
        <p:nvSpPr>
          <p:cNvPr id="470" name="Google Shape;470;p39"/>
          <p:cNvSpPr txBox="1"/>
          <p:nvPr/>
        </p:nvSpPr>
        <p:spPr>
          <a:xfrm>
            <a:off x="4836265" y="4695766"/>
            <a:ext cx="1590675" cy="1095375"/>
          </a:xfrm>
          <a:prstGeom prst="rect">
            <a:avLst/>
          </a:prstGeom>
          <a:noFill/>
          <a:ln>
            <a:noFill/>
          </a:ln>
        </p:spPr>
        <p:txBody>
          <a:bodyPr anchorCtr="0" anchor="t" bIns="0" lIns="0" spcFirstLastPara="1" rIns="0" wrap="square" tIns="137775">
            <a:spAutoFit/>
          </a:bodyPr>
          <a:lstStyle/>
          <a:p>
            <a:pPr indent="0" lvl="0" marL="12700" marR="0" rtl="0" algn="l">
              <a:lnSpc>
                <a:spcPct val="100000"/>
              </a:lnSpc>
              <a:spcBef>
                <a:spcPts val="0"/>
              </a:spcBef>
              <a:spcAft>
                <a:spcPts val="0"/>
              </a:spcAft>
              <a:buNone/>
            </a:pPr>
            <a:r>
              <a:rPr lang="en-GB" sz="2500">
                <a:solidFill>
                  <a:schemeClr val="dk1"/>
                </a:solidFill>
                <a:latin typeface="Noto Sans Symbols"/>
                <a:ea typeface="Noto Sans Symbols"/>
                <a:cs typeface="Noto Sans Symbols"/>
                <a:sym typeface="Noto Sans Symbols"/>
              </a:rPr>
              <a:t>−</a:t>
            </a:r>
            <a:r>
              <a:rPr lang="en-GB" sz="2650">
                <a:solidFill>
                  <a:schemeClr val="dk1"/>
                </a:solidFill>
                <a:latin typeface="Noto Sans Symbols"/>
                <a:ea typeface="Noto Sans Symbols"/>
                <a:cs typeface="Noto Sans Symbols"/>
                <a:sym typeface="Noto Sans Symbols"/>
              </a:rPr>
              <a:t>π</a:t>
            </a:r>
            <a:r>
              <a:rPr lang="en-GB" sz="2650">
                <a:solidFill>
                  <a:schemeClr val="dk1"/>
                </a:solidFill>
                <a:latin typeface="Times New Roman"/>
                <a:ea typeface="Times New Roman"/>
                <a:cs typeface="Times New Roman"/>
                <a:sym typeface="Times New Roman"/>
              </a:rPr>
              <a:t> </a:t>
            </a:r>
            <a:r>
              <a:rPr lang="en-GB" sz="2500">
                <a:solidFill>
                  <a:schemeClr val="dk1"/>
                </a:solidFill>
                <a:latin typeface="Noto Sans Symbols"/>
                <a:ea typeface="Noto Sans Symbols"/>
                <a:cs typeface="Noto Sans Symbols"/>
                <a:sym typeface="Noto Sans Symbols"/>
              </a:rPr>
              <a:t>≤</a:t>
            </a:r>
            <a:r>
              <a:rPr lang="en-GB" sz="2500">
                <a:solidFill>
                  <a:schemeClr val="dk1"/>
                </a:solidFill>
                <a:latin typeface="Times New Roman"/>
                <a:ea typeface="Times New Roman"/>
                <a:cs typeface="Times New Roman"/>
                <a:sym typeface="Times New Roman"/>
              </a:rPr>
              <a:t> </a:t>
            </a:r>
            <a:r>
              <a:rPr lang="en-GB" sz="2650">
                <a:solidFill>
                  <a:schemeClr val="dk1"/>
                </a:solidFill>
                <a:latin typeface="Noto Sans Symbols"/>
                <a:ea typeface="Noto Sans Symbols"/>
                <a:cs typeface="Noto Sans Symbols"/>
                <a:sym typeface="Noto Sans Symbols"/>
              </a:rPr>
              <a:t>φ</a:t>
            </a:r>
            <a:r>
              <a:rPr lang="en-GB" sz="2650">
                <a:solidFill>
                  <a:schemeClr val="dk1"/>
                </a:solidFill>
                <a:latin typeface="Times New Roman"/>
                <a:ea typeface="Times New Roman"/>
                <a:cs typeface="Times New Roman"/>
                <a:sym typeface="Times New Roman"/>
              </a:rPr>
              <a:t> </a:t>
            </a:r>
            <a:r>
              <a:rPr lang="en-GB" sz="2500">
                <a:solidFill>
                  <a:schemeClr val="dk1"/>
                </a:solidFill>
                <a:latin typeface="Noto Sans Symbols"/>
                <a:ea typeface="Noto Sans Symbols"/>
                <a:cs typeface="Noto Sans Symbols"/>
                <a:sym typeface="Noto Sans Symbols"/>
              </a:rPr>
              <a:t>≤</a:t>
            </a:r>
            <a:r>
              <a:rPr lang="en-GB" sz="2500">
                <a:solidFill>
                  <a:schemeClr val="dk1"/>
                </a:solidFill>
                <a:latin typeface="Times New Roman"/>
                <a:ea typeface="Times New Roman"/>
                <a:cs typeface="Times New Roman"/>
                <a:sym typeface="Times New Roman"/>
              </a:rPr>
              <a:t> </a:t>
            </a:r>
            <a:r>
              <a:rPr lang="en-GB" sz="2650">
                <a:solidFill>
                  <a:schemeClr val="dk1"/>
                </a:solidFill>
                <a:latin typeface="Noto Sans Symbols"/>
                <a:ea typeface="Noto Sans Symbols"/>
                <a:cs typeface="Noto Sans Symbols"/>
                <a:sym typeface="Noto Sans Symbols"/>
              </a:rPr>
              <a:t>π</a:t>
            </a:r>
            <a:endParaRPr sz="2650">
              <a:solidFill>
                <a:schemeClr val="dk1"/>
              </a:solidFill>
              <a:latin typeface="Noto Sans Symbols"/>
              <a:ea typeface="Noto Sans Symbols"/>
              <a:cs typeface="Noto Sans Symbols"/>
              <a:sym typeface="Noto Sans Symbols"/>
            </a:endParaRPr>
          </a:p>
          <a:p>
            <a:pPr indent="0" lvl="0" marL="164465" marR="0" rtl="0" algn="l">
              <a:lnSpc>
                <a:spcPct val="100000"/>
              </a:lnSpc>
              <a:spcBef>
                <a:spcPts val="1015"/>
              </a:spcBef>
              <a:spcAft>
                <a:spcPts val="0"/>
              </a:spcAft>
              <a:buNone/>
            </a:pPr>
            <a:r>
              <a:rPr lang="en-GB" sz="2550">
                <a:solidFill>
                  <a:schemeClr val="dk1"/>
                </a:solidFill>
                <a:latin typeface="Noto Sans Symbols"/>
                <a:ea typeface="Noto Sans Symbols"/>
                <a:cs typeface="Noto Sans Symbols"/>
                <a:sym typeface="Noto Sans Symbols"/>
              </a:rPr>
              <a:t>−</a:t>
            </a:r>
            <a:r>
              <a:rPr lang="en-GB" sz="2700">
                <a:solidFill>
                  <a:schemeClr val="dk1"/>
                </a:solidFill>
                <a:latin typeface="Noto Sans Symbols"/>
                <a:ea typeface="Noto Sans Symbols"/>
                <a:cs typeface="Noto Sans Symbols"/>
                <a:sym typeface="Noto Sans Symbols"/>
              </a:rPr>
              <a:t>π</a:t>
            </a:r>
            <a:r>
              <a:rPr lang="en-GB" sz="2700">
                <a:solidFill>
                  <a:schemeClr val="dk1"/>
                </a:solidFill>
                <a:latin typeface="Times New Roman"/>
                <a:ea typeface="Times New Roman"/>
                <a:cs typeface="Times New Roman"/>
                <a:sym typeface="Times New Roman"/>
              </a:rPr>
              <a:t> </a:t>
            </a:r>
            <a:r>
              <a:rPr lang="en-GB" sz="2550">
                <a:solidFill>
                  <a:schemeClr val="dk1"/>
                </a:solidFill>
                <a:latin typeface="Noto Sans Symbols"/>
                <a:ea typeface="Noto Sans Symbols"/>
                <a:cs typeface="Noto Sans Symbols"/>
                <a:sym typeface="Noto Sans Symbols"/>
              </a:rPr>
              <a:t>≤</a:t>
            </a:r>
            <a:r>
              <a:rPr lang="en-GB" sz="2700">
                <a:solidFill>
                  <a:schemeClr val="dk1"/>
                </a:solidFill>
                <a:latin typeface="Noto Sans Symbols"/>
                <a:ea typeface="Noto Sans Symbols"/>
                <a:cs typeface="Noto Sans Symbols"/>
                <a:sym typeface="Noto Sans Symbols"/>
              </a:rPr>
              <a:t>θ</a:t>
            </a:r>
            <a:r>
              <a:rPr lang="en-GB" sz="2700">
                <a:solidFill>
                  <a:schemeClr val="dk1"/>
                </a:solidFill>
                <a:latin typeface="Times New Roman"/>
                <a:ea typeface="Times New Roman"/>
                <a:cs typeface="Times New Roman"/>
                <a:sym typeface="Times New Roman"/>
              </a:rPr>
              <a:t> </a:t>
            </a:r>
            <a:r>
              <a:rPr lang="en-GB" sz="2550">
                <a:solidFill>
                  <a:schemeClr val="dk1"/>
                </a:solidFill>
                <a:latin typeface="Noto Sans Symbols"/>
                <a:ea typeface="Noto Sans Symbols"/>
                <a:cs typeface="Noto Sans Symbols"/>
                <a:sym typeface="Noto Sans Symbols"/>
              </a:rPr>
              <a:t>≤</a:t>
            </a:r>
            <a:r>
              <a:rPr lang="en-GB" sz="2550">
                <a:solidFill>
                  <a:schemeClr val="dk1"/>
                </a:solidFill>
                <a:latin typeface="Times New Roman"/>
                <a:ea typeface="Times New Roman"/>
                <a:cs typeface="Times New Roman"/>
                <a:sym typeface="Times New Roman"/>
              </a:rPr>
              <a:t> </a:t>
            </a:r>
            <a:r>
              <a:rPr lang="en-GB" sz="2700">
                <a:solidFill>
                  <a:schemeClr val="dk1"/>
                </a:solidFill>
                <a:latin typeface="Noto Sans Symbols"/>
                <a:ea typeface="Noto Sans Symbols"/>
                <a:cs typeface="Noto Sans Symbols"/>
                <a:sym typeface="Noto Sans Symbols"/>
              </a:rPr>
              <a:t>π</a:t>
            </a:r>
            <a:endParaRPr sz="2700">
              <a:solidFill>
                <a:schemeClr val="dk1"/>
              </a:solidFill>
              <a:latin typeface="Noto Sans Symbols"/>
              <a:ea typeface="Noto Sans Symbols"/>
              <a:cs typeface="Noto Sans Symbols"/>
              <a:sym typeface="Noto Sans Symbols"/>
            </a:endParaRPr>
          </a:p>
        </p:txBody>
      </p:sp>
      <p:pic>
        <p:nvPicPr>
          <p:cNvPr id="471" name="Google Shape;471;p39"/>
          <p:cNvPicPr preferRelativeResize="0"/>
          <p:nvPr/>
        </p:nvPicPr>
        <p:blipFill rotWithShape="1">
          <a:blip r:embed="rId3">
            <a:alphaModFix/>
          </a:blip>
          <a:srcRect b="0" l="0" r="0" t="0"/>
          <a:stretch/>
        </p:blipFill>
        <p:spPr>
          <a:xfrm>
            <a:off x="5867400" y="457200"/>
            <a:ext cx="2223516" cy="15240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0"/>
          <p:cNvSpPr txBox="1"/>
          <p:nvPr>
            <p:ph type="title"/>
          </p:nvPr>
        </p:nvSpPr>
        <p:spPr>
          <a:xfrm>
            <a:off x="535940" y="321310"/>
            <a:ext cx="3324225" cy="6350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GB" sz="4000">
                <a:latin typeface="Times New Roman"/>
                <a:ea typeface="Times New Roman"/>
                <a:cs typeface="Times New Roman"/>
                <a:sym typeface="Times New Roman"/>
              </a:rPr>
              <a:t>SuperQuadrics</a:t>
            </a:r>
            <a:endParaRPr sz="4000">
              <a:latin typeface="Times New Roman"/>
              <a:ea typeface="Times New Roman"/>
              <a:cs typeface="Times New Roman"/>
              <a:sym typeface="Times New Roman"/>
            </a:endParaRPr>
          </a:p>
        </p:txBody>
      </p:sp>
      <p:sp>
        <p:nvSpPr>
          <p:cNvPr id="477" name="Google Shape;477;p40"/>
          <p:cNvSpPr txBox="1"/>
          <p:nvPr/>
        </p:nvSpPr>
        <p:spPr>
          <a:xfrm>
            <a:off x="535940" y="1063498"/>
            <a:ext cx="7153909" cy="2600960"/>
          </a:xfrm>
          <a:prstGeom prst="rect">
            <a:avLst/>
          </a:prstGeom>
          <a:noFill/>
          <a:ln>
            <a:noFill/>
          </a:ln>
        </p:spPr>
        <p:txBody>
          <a:bodyPr anchorCtr="0" anchor="t" bIns="0" lIns="0" spcFirstLastPara="1" rIns="0" wrap="square" tIns="12050">
            <a:spAutoFit/>
          </a:bodyPr>
          <a:lstStyle/>
          <a:p>
            <a:pPr indent="-342900" lvl="0" marL="355600" marR="5080" rtl="0" algn="l">
              <a:lnSpc>
                <a:spcPct val="100000"/>
              </a:lnSpc>
              <a:spcBef>
                <a:spcPts val="0"/>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A generalization of quadric surfaces, formed by  including	additional parameters into quadric  equations</a:t>
            </a:r>
            <a:endParaRPr sz="2800">
              <a:solidFill>
                <a:schemeClr val="dk1"/>
              </a:solidFill>
              <a:latin typeface="Times New Roman"/>
              <a:ea typeface="Times New Roman"/>
              <a:cs typeface="Times New Roman"/>
              <a:sym typeface="Times New Roman"/>
            </a:endParaRPr>
          </a:p>
          <a:p>
            <a:pPr indent="0" lvl="0" marL="469900" marR="0" rtl="0" algn="l">
              <a:lnSpc>
                <a:spcPct val="100000"/>
              </a:lnSpc>
              <a:spcBef>
                <a:spcPts val="1035"/>
              </a:spcBef>
              <a:spcAft>
                <a:spcPts val="0"/>
              </a:spcAft>
              <a:buNone/>
            </a:pPr>
            <a:r>
              <a:rPr lang="en-GB" sz="1250">
                <a:solidFill>
                  <a:srgbClr val="4966AC"/>
                </a:solidFill>
                <a:latin typeface="Arial"/>
                <a:ea typeface="Arial"/>
                <a:cs typeface="Arial"/>
                <a:sym typeface="Arial"/>
              </a:rPr>
              <a:t>▶	</a:t>
            </a:r>
            <a:r>
              <a:rPr lang="en-GB" sz="1600">
                <a:solidFill>
                  <a:srgbClr val="404040"/>
                </a:solidFill>
                <a:latin typeface="Times New Roman"/>
                <a:ea typeface="Times New Roman"/>
                <a:cs typeface="Times New Roman"/>
                <a:sym typeface="Times New Roman"/>
              </a:rPr>
              <a:t>Increased flexibility for adjusting object shapes.</a:t>
            </a:r>
            <a:endParaRPr sz="16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marR="0" rtl="0" algn="l">
              <a:lnSpc>
                <a:spcPct val="100000"/>
              </a:lnSpc>
              <a:spcBef>
                <a:spcPts val="35"/>
              </a:spcBef>
              <a:spcAft>
                <a:spcPts val="0"/>
              </a:spcAft>
              <a:buNone/>
            </a:pPr>
            <a:r>
              <a:t/>
            </a:r>
            <a:endParaRPr sz="165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1" lang="en-GB" sz="2800">
                <a:solidFill>
                  <a:srgbClr val="404040"/>
                </a:solidFill>
                <a:latin typeface="Times New Roman"/>
                <a:ea typeface="Times New Roman"/>
                <a:cs typeface="Times New Roman"/>
                <a:sym typeface="Times New Roman"/>
              </a:rPr>
              <a:t>Superellipse</a:t>
            </a:r>
            <a:endParaRPr sz="2800">
              <a:solidFill>
                <a:schemeClr val="dk1"/>
              </a:solidFill>
              <a:latin typeface="Times New Roman"/>
              <a:ea typeface="Times New Roman"/>
              <a:cs typeface="Times New Roman"/>
              <a:sym typeface="Times New Roman"/>
            </a:endParaRPr>
          </a:p>
        </p:txBody>
      </p:sp>
      <p:sp>
        <p:nvSpPr>
          <p:cNvPr id="478" name="Google Shape;478;p40"/>
          <p:cNvSpPr/>
          <p:nvPr/>
        </p:nvSpPr>
        <p:spPr>
          <a:xfrm>
            <a:off x="1628771" y="5126043"/>
            <a:ext cx="334010" cy="0"/>
          </a:xfrm>
          <a:custGeom>
            <a:rect b="b" l="l" r="r" t="t"/>
            <a:pathLst>
              <a:path extrusionOk="0" h="120000" w="334010">
                <a:moveTo>
                  <a:pt x="0" y="0"/>
                </a:moveTo>
                <a:lnTo>
                  <a:pt x="333583" y="0"/>
                </a:lnTo>
              </a:path>
            </a:pathLst>
          </a:custGeom>
          <a:noFill/>
          <a:ln cap="flat" cmpd="sng" w="168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9" name="Google Shape;479;p40"/>
          <p:cNvSpPr/>
          <p:nvPr/>
        </p:nvSpPr>
        <p:spPr>
          <a:xfrm>
            <a:off x="3175087" y="5126043"/>
            <a:ext cx="348615" cy="0"/>
          </a:xfrm>
          <a:custGeom>
            <a:rect b="b" l="l" r="r" t="t"/>
            <a:pathLst>
              <a:path extrusionOk="0" h="120000" w="348614">
                <a:moveTo>
                  <a:pt x="0" y="0"/>
                </a:moveTo>
                <a:lnTo>
                  <a:pt x="348369" y="0"/>
                </a:lnTo>
              </a:path>
            </a:pathLst>
          </a:custGeom>
          <a:noFill/>
          <a:ln cap="flat" cmpd="sng" w="168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0" name="Google Shape;480;p40"/>
          <p:cNvSpPr txBox="1"/>
          <p:nvPr/>
        </p:nvSpPr>
        <p:spPr>
          <a:xfrm>
            <a:off x="4256781" y="4806899"/>
            <a:ext cx="506095" cy="514984"/>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0"/>
              </a:spcBef>
              <a:spcAft>
                <a:spcPts val="0"/>
              </a:spcAft>
              <a:buNone/>
            </a:pPr>
            <a:r>
              <a:rPr lang="en-GB" sz="3200">
                <a:solidFill>
                  <a:schemeClr val="dk1"/>
                </a:solidFill>
                <a:latin typeface="Noto Sans Symbols"/>
                <a:ea typeface="Noto Sans Symbols"/>
                <a:cs typeface="Noto Sans Symbols"/>
                <a:sym typeface="Noto Sans Symbols"/>
              </a:rPr>
              <a:t>=</a:t>
            </a:r>
            <a:r>
              <a:rPr lang="en-GB" sz="3200">
                <a:solidFill>
                  <a:schemeClr val="dk1"/>
                </a:solidFill>
                <a:latin typeface="Times New Roman"/>
                <a:ea typeface="Times New Roman"/>
                <a:cs typeface="Times New Roman"/>
                <a:sym typeface="Times New Roman"/>
              </a:rPr>
              <a:t> 1</a:t>
            </a:r>
            <a:endParaRPr sz="3200">
              <a:solidFill>
                <a:schemeClr val="dk1"/>
              </a:solidFill>
              <a:latin typeface="Times New Roman"/>
              <a:ea typeface="Times New Roman"/>
              <a:cs typeface="Times New Roman"/>
              <a:sym typeface="Times New Roman"/>
            </a:endParaRPr>
          </a:p>
        </p:txBody>
      </p:sp>
      <p:sp>
        <p:nvSpPr>
          <p:cNvPr id="481" name="Google Shape;481;p40"/>
          <p:cNvSpPr txBox="1"/>
          <p:nvPr/>
        </p:nvSpPr>
        <p:spPr>
          <a:xfrm>
            <a:off x="1381977" y="4244675"/>
            <a:ext cx="1212850" cy="514984"/>
          </a:xfrm>
          <a:prstGeom prst="rect">
            <a:avLst/>
          </a:prstGeom>
          <a:noFill/>
          <a:ln>
            <a:noFill/>
          </a:ln>
        </p:spPr>
        <p:txBody>
          <a:bodyPr anchorCtr="0" anchor="t" bIns="0" lIns="0" spcFirstLastPara="1" rIns="0" wrap="square" tIns="13950">
            <a:spAutoFit/>
          </a:bodyPr>
          <a:lstStyle/>
          <a:p>
            <a:pPr indent="0" lvl="0" marL="38100" marR="0" rtl="0" algn="l">
              <a:lnSpc>
                <a:spcPct val="100000"/>
              </a:lnSpc>
              <a:spcBef>
                <a:spcPts val="0"/>
              </a:spcBef>
              <a:spcAft>
                <a:spcPts val="0"/>
              </a:spcAft>
              <a:buNone/>
            </a:pPr>
            <a:r>
              <a:rPr baseline="-25000" lang="en-GB" sz="4800">
                <a:solidFill>
                  <a:schemeClr val="dk1"/>
                </a:solidFill>
                <a:latin typeface="Noto Sans Symbols"/>
                <a:ea typeface="Noto Sans Symbols"/>
                <a:cs typeface="Noto Sans Symbols"/>
                <a:sym typeface="Noto Sans Symbols"/>
              </a:rPr>
              <a:t>⎛</a:t>
            </a:r>
            <a:r>
              <a:rPr baseline="-25000" lang="en-GB" sz="4800">
                <a:solidFill>
                  <a:schemeClr val="dk1"/>
                </a:solidFill>
                <a:latin typeface="Times New Roman"/>
                <a:ea typeface="Times New Roman"/>
                <a:cs typeface="Times New Roman"/>
                <a:sym typeface="Times New Roman"/>
              </a:rPr>
              <a:t> </a:t>
            </a:r>
            <a:r>
              <a:rPr baseline="-25000" i="1" lang="en-GB" sz="4800">
                <a:solidFill>
                  <a:schemeClr val="dk1"/>
                </a:solidFill>
                <a:latin typeface="Times New Roman"/>
                <a:ea typeface="Times New Roman"/>
                <a:cs typeface="Times New Roman"/>
                <a:sym typeface="Times New Roman"/>
              </a:rPr>
              <a:t>x </a:t>
            </a:r>
            <a:r>
              <a:rPr baseline="-25000" lang="en-GB" sz="4800">
                <a:solidFill>
                  <a:schemeClr val="dk1"/>
                </a:solidFill>
                <a:latin typeface="Noto Sans Symbols"/>
                <a:ea typeface="Noto Sans Symbols"/>
                <a:cs typeface="Noto Sans Symbols"/>
                <a:sym typeface="Noto Sans Symbols"/>
              </a:rPr>
              <a:t>⎞</a:t>
            </a:r>
            <a:r>
              <a:rPr lang="en-GB" sz="1850">
                <a:solidFill>
                  <a:schemeClr val="dk1"/>
                </a:solidFill>
                <a:latin typeface="Times New Roman"/>
                <a:ea typeface="Times New Roman"/>
                <a:cs typeface="Times New Roman"/>
                <a:sym typeface="Times New Roman"/>
              </a:rPr>
              <a:t>2 / </a:t>
            </a:r>
            <a:r>
              <a:rPr i="1" lang="en-GB" sz="1850">
                <a:solidFill>
                  <a:schemeClr val="dk1"/>
                </a:solidFill>
                <a:latin typeface="Times New Roman"/>
                <a:ea typeface="Times New Roman"/>
                <a:cs typeface="Times New Roman"/>
                <a:sym typeface="Times New Roman"/>
              </a:rPr>
              <a:t>S</a:t>
            </a:r>
            <a:endParaRPr sz="1850">
              <a:solidFill>
                <a:schemeClr val="dk1"/>
              </a:solidFill>
              <a:latin typeface="Times New Roman"/>
              <a:ea typeface="Times New Roman"/>
              <a:cs typeface="Times New Roman"/>
              <a:sym typeface="Times New Roman"/>
            </a:endParaRPr>
          </a:p>
        </p:txBody>
      </p:sp>
      <p:sp>
        <p:nvSpPr>
          <p:cNvPr id="482" name="Google Shape;482;p40"/>
          <p:cNvSpPr txBox="1"/>
          <p:nvPr/>
        </p:nvSpPr>
        <p:spPr>
          <a:xfrm>
            <a:off x="3561711" y="4733711"/>
            <a:ext cx="185420" cy="514984"/>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0"/>
              </a:spcBef>
              <a:spcAft>
                <a:spcPts val="0"/>
              </a:spcAft>
              <a:buNone/>
            </a:pPr>
            <a:r>
              <a:rPr lang="en-GB" sz="3200">
                <a:solidFill>
                  <a:schemeClr val="dk1"/>
                </a:solidFill>
                <a:latin typeface="Noto Sans Symbols"/>
                <a:ea typeface="Noto Sans Symbols"/>
                <a:cs typeface="Noto Sans Symbols"/>
                <a:sym typeface="Noto Sans Symbols"/>
              </a:rPr>
              <a:t>⎟</a:t>
            </a:r>
            <a:endParaRPr sz="3200">
              <a:solidFill>
                <a:schemeClr val="dk1"/>
              </a:solidFill>
              <a:latin typeface="Noto Sans Symbols"/>
              <a:ea typeface="Noto Sans Symbols"/>
              <a:cs typeface="Noto Sans Symbols"/>
              <a:sym typeface="Noto Sans Symbols"/>
            </a:endParaRPr>
          </a:p>
        </p:txBody>
      </p:sp>
      <p:sp>
        <p:nvSpPr>
          <p:cNvPr id="483" name="Google Shape;483;p40"/>
          <p:cNvSpPr txBox="1"/>
          <p:nvPr/>
        </p:nvSpPr>
        <p:spPr>
          <a:xfrm>
            <a:off x="2954494" y="5282249"/>
            <a:ext cx="185420" cy="514984"/>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0"/>
              </a:spcBef>
              <a:spcAft>
                <a:spcPts val="0"/>
              </a:spcAft>
              <a:buNone/>
            </a:pPr>
            <a:r>
              <a:rPr lang="en-GB" sz="3200">
                <a:solidFill>
                  <a:schemeClr val="dk1"/>
                </a:solidFill>
                <a:latin typeface="Noto Sans Symbols"/>
                <a:ea typeface="Noto Sans Symbols"/>
                <a:cs typeface="Noto Sans Symbols"/>
                <a:sym typeface="Noto Sans Symbols"/>
              </a:rPr>
              <a:t>⎝</a:t>
            </a:r>
            <a:endParaRPr sz="3200">
              <a:solidFill>
                <a:schemeClr val="dk1"/>
              </a:solidFill>
              <a:latin typeface="Noto Sans Symbols"/>
              <a:ea typeface="Noto Sans Symbols"/>
              <a:cs typeface="Noto Sans Symbols"/>
              <a:sym typeface="Noto Sans Symbols"/>
            </a:endParaRPr>
          </a:p>
        </p:txBody>
      </p:sp>
      <p:sp>
        <p:nvSpPr>
          <p:cNvPr id="484" name="Google Shape;484;p40"/>
          <p:cNvSpPr txBox="1"/>
          <p:nvPr/>
        </p:nvSpPr>
        <p:spPr>
          <a:xfrm>
            <a:off x="2644835" y="4733711"/>
            <a:ext cx="520700" cy="514984"/>
          </a:xfrm>
          <a:prstGeom prst="rect">
            <a:avLst/>
          </a:prstGeom>
          <a:noFill/>
          <a:ln>
            <a:noFill/>
          </a:ln>
        </p:spPr>
        <p:txBody>
          <a:bodyPr anchorCtr="0" anchor="t" bIns="0" lIns="0" spcFirstLastPara="1" rIns="0" wrap="square" tIns="13950">
            <a:spAutoFit/>
          </a:bodyPr>
          <a:lstStyle/>
          <a:p>
            <a:pPr indent="0" lvl="0" marL="38100" marR="0" rtl="0" algn="l">
              <a:lnSpc>
                <a:spcPct val="100000"/>
              </a:lnSpc>
              <a:spcBef>
                <a:spcPts val="0"/>
              </a:spcBef>
              <a:spcAft>
                <a:spcPts val="0"/>
              </a:spcAft>
              <a:buNone/>
            </a:pPr>
            <a:r>
              <a:rPr baseline="-25000" lang="en-GB" sz="4800">
                <a:solidFill>
                  <a:schemeClr val="dk1"/>
                </a:solidFill>
                <a:latin typeface="Noto Sans Symbols"/>
                <a:ea typeface="Noto Sans Symbols"/>
                <a:cs typeface="Noto Sans Symbols"/>
                <a:sym typeface="Noto Sans Symbols"/>
              </a:rPr>
              <a:t>+</a:t>
            </a:r>
            <a:r>
              <a:rPr baseline="-25000" lang="en-GB" sz="4800">
                <a:solidFill>
                  <a:schemeClr val="dk1"/>
                </a:solidFill>
                <a:latin typeface="Times New Roman"/>
                <a:ea typeface="Times New Roman"/>
                <a:cs typeface="Times New Roman"/>
                <a:sym typeface="Times New Roman"/>
              </a:rPr>
              <a:t> </a:t>
            </a:r>
            <a:r>
              <a:rPr lang="en-GB" sz="3200">
                <a:solidFill>
                  <a:schemeClr val="dk1"/>
                </a:solidFill>
                <a:latin typeface="Noto Sans Symbols"/>
                <a:ea typeface="Noto Sans Symbols"/>
                <a:cs typeface="Noto Sans Symbols"/>
                <a:sym typeface="Noto Sans Symbols"/>
              </a:rPr>
              <a:t>⎜</a:t>
            </a:r>
            <a:endParaRPr sz="3200">
              <a:solidFill>
                <a:schemeClr val="dk1"/>
              </a:solidFill>
              <a:latin typeface="Noto Sans Symbols"/>
              <a:ea typeface="Noto Sans Symbols"/>
              <a:cs typeface="Noto Sans Symbols"/>
              <a:sym typeface="Noto Sans Symbols"/>
            </a:endParaRPr>
          </a:p>
        </p:txBody>
      </p:sp>
      <p:sp>
        <p:nvSpPr>
          <p:cNvPr id="485" name="Google Shape;485;p40"/>
          <p:cNvSpPr txBox="1"/>
          <p:nvPr/>
        </p:nvSpPr>
        <p:spPr>
          <a:xfrm>
            <a:off x="3311155" y="5228361"/>
            <a:ext cx="461645" cy="514984"/>
          </a:xfrm>
          <a:prstGeom prst="rect">
            <a:avLst/>
          </a:prstGeom>
          <a:noFill/>
          <a:ln>
            <a:noFill/>
          </a:ln>
        </p:spPr>
        <p:txBody>
          <a:bodyPr anchorCtr="0" anchor="t" bIns="0" lIns="0" spcFirstLastPara="1" rIns="0" wrap="square" tIns="13950">
            <a:spAutoFit/>
          </a:bodyPr>
          <a:lstStyle/>
          <a:p>
            <a:pPr indent="0" lvl="0" marL="38100" marR="0" rtl="0" algn="l">
              <a:lnSpc>
                <a:spcPct val="100000"/>
              </a:lnSpc>
              <a:spcBef>
                <a:spcPts val="0"/>
              </a:spcBef>
              <a:spcAft>
                <a:spcPts val="0"/>
              </a:spcAft>
              <a:buNone/>
            </a:pPr>
            <a:r>
              <a:rPr i="1" lang="en-GB" sz="1850">
                <a:solidFill>
                  <a:schemeClr val="dk1"/>
                </a:solidFill>
                <a:latin typeface="Times New Roman"/>
                <a:ea typeface="Times New Roman"/>
                <a:cs typeface="Times New Roman"/>
                <a:sym typeface="Times New Roman"/>
              </a:rPr>
              <a:t>y </a:t>
            </a:r>
            <a:r>
              <a:rPr baseline="-25000" lang="en-GB" sz="4800">
                <a:solidFill>
                  <a:schemeClr val="dk1"/>
                </a:solidFill>
                <a:latin typeface="Noto Sans Symbols"/>
                <a:ea typeface="Noto Sans Symbols"/>
                <a:cs typeface="Noto Sans Symbols"/>
                <a:sym typeface="Noto Sans Symbols"/>
              </a:rPr>
              <a:t>⎠</a:t>
            </a:r>
            <a:endParaRPr baseline="-25000" sz="4800">
              <a:solidFill>
                <a:schemeClr val="dk1"/>
              </a:solidFill>
              <a:latin typeface="Noto Sans Symbols"/>
              <a:ea typeface="Noto Sans Symbols"/>
              <a:cs typeface="Noto Sans Symbols"/>
              <a:sym typeface="Noto Sans Symbols"/>
            </a:endParaRPr>
          </a:p>
        </p:txBody>
      </p:sp>
      <p:sp>
        <p:nvSpPr>
          <p:cNvPr id="486" name="Google Shape;486;p40"/>
          <p:cNvSpPr txBox="1"/>
          <p:nvPr/>
        </p:nvSpPr>
        <p:spPr>
          <a:xfrm>
            <a:off x="2929094" y="5020838"/>
            <a:ext cx="843915" cy="514984"/>
          </a:xfrm>
          <a:prstGeom prst="rect">
            <a:avLst/>
          </a:prstGeom>
          <a:noFill/>
          <a:ln>
            <a:noFill/>
          </a:ln>
        </p:spPr>
        <p:txBody>
          <a:bodyPr anchorCtr="0" anchor="t" bIns="0" lIns="0" spcFirstLastPara="1" rIns="0" wrap="square" tIns="13950">
            <a:spAutoFit/>
          </a:bodyPr>
          <a:lstStyle/>
          <a:p>
            <a:pPr indent="0" lvl="0" marL="38100" marR="0" rtl="0" algn="l">
              <a:lnSpc>
                <a:spcPct val="100000"/>
              </a:lnSpc>
              <a:spcBef>
                <a:spcPts val="0"/>
              </a:spcBef>
              <a:spcAft>
                <a:spcPts val="0"/>
              </a:spcAft>
              <a:buNone/>
            </a:pPr>
            <a:r>
              <a:rPr lang="en-GB" sz="3200">
                <a:solidFill>
                  <a:schemeClr val="dk1"/>
                </a:solidFill>
                <a:latin typeface="Noto Sans Symbols"/>
                <a:ea typeface="Noto Sans Symbols"/>
                <a:cs typeface="Noto Sans Symbols"/>
                <a:sym typeface="Noto Sans Symbols"/>
              </a:rPr>
              <a:t>⎜</a:t>
            </a:r>
            <a:r>
              <a:rPr lang="en-GB" sz="3200">
                <a:solidFill>
                  <a:schemeClr val="dk1"/>
                </a:solidFill>
                <a:latin typeface="Times New Roman"/>
                <a:ea typeface="Times New Roman"/>
                <a:cs typeface="Times New Roman"/>
                <a:sym typeface="Times New Roman"/>
              </a:rPr>
              <a:t> </a:t>
            </a:r>
            <a:r>
              <a:rPr baseline="-25000" i="1" lang="en-GB" sz="4800">
                <a:solidFill>
                  <a:schemeClr val="dk1"/>
                </a:solidFill>
                <a:latin typeface="Times New Roman"/>
                <a:ea typeface="Times New Roman"/>
                <a:cs typeface="Times New Roman"/>
                <a:sym typeface="Times New Roman"/>
              </a:rPr>
              <a:t>r	</a:t>
            </a:r>
            <a:r>
              <a:rPr lang="en-GB" sz="3200">
                <a:solidFill>
                  <a:schemeClr val="dk1"/>
                </a:solidFill>
                <a:latin typeface="Noto Sans Symbols"/>
                <a:ea typeface="Noto Sans Symbols"/>
                <a:cs typeface="Noto Sans Symbols"/>
                <a:sym typeface="Noto Sans Symbols"/>
              </a:rPr>
              <a:t>⎟</a:t>
            </a:r>
            <a:endParaRPr sz="3200">
              <a:solidFill>
                <a:schemeClr val="dk1"/>
              </a:solidFill>
              <a:latin typeface="Noto Sans Symbols"/>
              <a:ea typeface="Noto Sans Symbols"/>
              <a:cs typeface="Noto Sans Symbols"/>
              <a:sym typeface="Noto Sans Symbols"/>
            </a:endParaRPr>
          </a:p>
        </p:txBody>
      </p:sp>
      <p:sp>
        <p:nvSpPr>
          <p:cNvPr id="487" name="Google Shape;487;p40"/>
          <p:cNvSpPr txBox="1"/>
          <p:nvPr/>
        </p:nvSpPr>
        <p:spPr>
          <a:xfrm>
            <a:off x="2929094" y="4366125"/>
            <a:ext cx="1226820" cy="621030"/>
          </a:xfrm>
          <a:prstGeom prst="rect">
            <a:avLst/>
          </a:prstGeom>
          <a:noFill/>
          <a:ln>
            <a:noFill/>
          </a:ln>
        </p:spPr>
        <p:txBody>
          <a:bodyPr anchorCtr="0" anchor="t" bIns="0" lIns="0" spcFirstLastPara="1" rIns="0" wrap="square" tIns="15875">
            <a:spAutoFit/>
          </a:bodyPr>
          <a:lstStyle/>
          <a:p>
            <a:pPr indent="0" lvl="0" marL="0" marR="30480" rtl="0" algn="r">
              <a:lnSpc>
                <a:spcPct val="82162"/>
              </a:lnSpc>
              <a:spcBef>
                <a:spcPts val="0"/>
              </a:spcBef>
              <a:spcAft>
                <a:spcPts val="0"/>
              </a:spcAft>
              <a:buNone/>
            </a:pPr>
            <a:r>
              <a:rPr lang="en-GB" sz="1850">
                <a:solidFill>
                  <a:schemeClr val="dk1"/>
                </a:solidFill>
                <a:latin typeface="Times New Roman"/>
                <a:ea typeface="Times New Roman"/>
                <a:cs typeface="Times New Roman"/>
                <a:sym typeface="Times New Roman"/>
              </a:rPr>
              <a:t>2 / </a:t>
            </a:r>
            <a:r>
              <a:rPr i="1" lang="en-GB" sz="1850">
                <a:solidFill>
                  <a:schemeClr val="dk1"/>
                </a:solidFill>
                <a:latin typeface="Times New Roman"/>
                <a:ea typeface="Times New Roman"/>
                <a:cs typeface="Times New Roman"/>
                <a:sym typeface="Times New Roman"/>
              </a:rPr>
              <a:t>S</a:t>
            </a:r>
            <a:endParaRPr sz="1850">
              <a:solidFill>
                <a:schemeClr val="dk1"/>
              </a:solidFill>
              <a:latin typeface="Times New Roman"/>
              <a:ea typeface="Times New Roman"/>
              <a:cs typeface="Times New Roman"/>
              <a:sym typeface="Times New Roman"/>
            </a:endParaRPr>
          </a:p>
          <a:p>
            <a:pPr indent="0" lvl="0" marL="38100" marR="0" rtl="0" algn="l">
              <a:lnSpc>
                <a:spcPct val="65416"/>
              </a:lnSpc>
              <a:spcBef>
                <a:spcPts val="0"/>
              </a:spcBef>
              <a:spcAft>
                <a:spcPts val="0"/>
              </a:spcAft>
              <a:buNone/>
            </a:pPr>
            <a:r>
              <a:rPr lang="en-GB" sz="3200">
                <a:solidFill>
                  <a:schemeClr val="dk1"/>
                </a:solidFill>
                <a:latin typeface="Noto Sans Symbols"/>
                <a:ea typeface="Noto Sans Symbols"/>
                <a:cs typeface="Noto Sans Symbols"/>
                <a:sym typeface="Noto Sans Symbols"/>
              </a:rPr>
              <a:t>⎛</a:t>
            </a:r>
            <a:r>
              <a:rPr lang="en-GB" sz="3200">
                <a:solidFill>
                  <a:schemeClr val="dk1"/>
                </a:solidFill>
                <a:latin typeface="Times New Roman"/>
                <a:ea typeface="Times New Roman"/>
                <a:cs typeface="Times New Roman"/>
                <a:sym typeface="Times New Roman"/>
              </a:rPr>
              <a:t> </a:t>
            </a:r>
            <a:r>
              <a:rPr baseline="-25000" i="1" lang="en-GB" sz="4800">
                <a:solidFill>
                  <a:schemeClr val="dk1"/>
                </a:solidFill>
                <a:latin typeface="Times New Roman"/>
                <a:ea typeface="Times New Roman"/>
                <a:cs typeface="Times New Roman"/>
                <a:sym typeface="Times New Roman"/>
              </a:rPr>
              <a:t>y </a:t>
            </a:r>
            <a:r>
              <a:rPr lang="en-GB" sz="3200">
                <a:solidFill>
                  <a:schemeClr val="dk1"/>
                </a:solidFill>
                <a:latin typeface="Noto Sans Symbols"/>
                <a:ea typeface="Noto Sans Symbols"/>
                <a:cs typeface="Noto Sans Symbols"/>
                <a:sym typeface="Noto Sans Symbols"/>
              </a:rPr>
              <a:t>⎞</a:t>
            </a:r>
            <a:endParaRPr sz="3200">
              <a:solidFill>
                <a:schemeClr val="dk1"/>
              </a:solidFill>
              <a:latin typeface="Noto Sans Symbols"/>
              <a:ea typeface="Noto Sans Symbols"/>
              <a:cs typeface="Noto Sans Symbols"/>
              <a:sym typeface="Noto Sans Symbols"/>
            </a:endParaRPr>
          </a:p>
        </p:txBody>
      </p:sp>
      <p:sp>
        <p:nvSpPr>
          <p:cNvPr id="488" name="Google Shape;488;p40"/>
          <p:cNvSpPr txBox="1"/>
          <p:nvPr/>
        </p:nvSpPr>
        <p:spPr>
          <a:xfrm>
            <a:off x="1369277" y="4782775"/>
            <a:ext cx="854075" cy="514984"/>
          </a:xfrm>
          <a:prstGeom prst="rect">
            <a:avLst/>
          </a:prstGeom>
          <a:noFill/>
          <a:ln>
            <a:noFill/>
          </a:ln>
        </p:spPr>
        <p:txBody>
          <a:bodyPr anchorCtr="0" anchor="t" bIns="0" lIns="0" spcFirstLastPara="1" rIns="0" wrap="square" tIns="13950">
            <a:spAutoFit/>
          </a:bodyPr>
          <a:lstStyle/>
          <a:p>
            <a:pPr indent="0" lvl="0" marL="50800" marR="0" rtl="0" algn="l">
              <a:lnSpc>
                <a:spcPct val="100000"/>
              </a:lnSpc>
              <a:spcBef>
                <a:spcPts val="0"/>
              </a:spcBef>
              <a:spcAft>
                <a:spcPts val="0"/>
              </a:spcAft>
              <a:buNone/>
            </a:pPr>
            <a:r>
              <a:rPr lang="en-GB" sz="3200">
                <a:solidFill>
                  <a:schemeClr val="dk1"/>
                </a:solidFill>
                <a:latin typeface="Noto Sans Symbols"/>
                <a:ea typeface="Noto Sans Symbols"/>
                <a:cs typeface="Noto Sans Symbols"/>
                <a:sym typeface="Noto Sans Symbols"/>
              </a:rPr>
              <a:t>⎜</a:t>
            </a:r>
            <a:r>
              <a:rPr baseline="-25000" lang="en-GB" sz="4800">
                <a:solidFill>
                  <a:schemeClr val="dk1"/>
                </a:solidFill>
                <a:latin typeface="Noto Sans Symbols"/>
                <a:ea typeface="Noto Sans Symbols"/>
                <a:cs typeface="Noto Sans Symbols"/>
                <a:sym typeface="Noto Sans Symbols"/>
              </a:rPr>
              <a:t>⎜</a:t>
            </a:r>
            <a:r>
              <a:rPr baseline="-25000" lang="en-GB" sz="4800">
                <a:solidFill>
                  <a:schemeClr val="dk1"/>
                </a:solidFill>
                <a:latin typeface="Times New Roman"/>
                <a:ea typeface="Times New Roman"/>
                <a:cs typeface="Times New Roman"/>
                <a:sym typeface="Times New Roman"/>
              </a:rPr>
              <a:t>	</a:t>
            </a:r>
            <a:r>
              <a:rPr lang="en-GB" sz="3200">
                <a:solidFill>
                  <a:schemeClr val="dk1"/>
                </a:solidFill>
                <a:latin typeface="Noto Sans Symbols"/>
                <a:ea typeface="Noto Sans Symbols"/>
                <a:cs typeface="Noto Sans Symbols"/>
                <a:sym typeface="Noto Sans Symbols"/>
              </a:rPr>
              <a:t>⎟</a:t>
            </a:r>
            <a:r>
              <a:rPr baseline="-25000" lang="en-GB" sz="4800">
                <a:solidFill>
                  <a:schemeClr val="dk1"/>
                </a:solidFill>
                <a:latin typeface="Noto Sans Symbols"/>
                <a:ea typeface="Noto Sans Symbols"/>
                <a:cs typeface="Noto Sans Symbols"/>
                <a:sym typeface="Noto Sans Symbols"/>
              </a:rPr>
              <a:t>⎟</a:t>
            </a:r>
            <a:endParaRPr baseline="-25000" sz="4800">
              <a:solidFill>
                <a:schemeClr val="dk1"/>
              </a:solidFill>
              <a:latin typeface="Noto Sans Symbols"/>
              <a:ea typeface="Noto Sans Symbols"/>
              <a:cs typeface="Noto Sans Symbols"/>
              <a:sym typeface="Noto Sans Symbols"/>
            </a:endParaRPr>
          </a:p>
        </p:txBody>
      </p:sp>
      <p:sp>
        <p:nvSpPr>
          <p:cNvPr id="489" name="Google Shape;489;p40"/>
          <p:cNvSpPr txBox="1"/>
          <p:nvPr/>
        </p:nvSpPr>
        <p:spPr>
          <a:xfrm>
            <a:off x="1407377" y="5233185"/>
            <a:ext cx="777875" cy="514984"/>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0"/>
              </a:spcBef>
              <a:spcAft>
                <a:spcPts val="0"/>
              </a:spcAft>
              <a:buNone/>
            </a:pPr>
            <a:r>
              <a:rPr lang="en-GB" sz="3200">
                <a:solidFill>
                  <a:schemeClr val="dk1"/>
                </a:solidFill>
                <a:latin typeface="Noto Sans Symbols"/>
                <a:ea typeface="Noto Sans Symbols"/>
                <a:cs typeface="Noto Sans Symbols"/>
                <a:sym typeface="Noto Sans Symbols"/>
              </a:rPr>
              <a:t>⎝</a:t>
            </a:r>
            <a:r>
              <a:rPr lang="en-GB" sz="3200">
                <a:solidFill>
                  <a:schemeClr val="dk1"/>
                </a:solidFill>
                <a:latin typeface="Times New Roman"/>
                <a:ea typeface="Times New Roman"/>
                <a:cs typeface="Times New Roman"/>
                <a:sym typeface="Times New Roman"/>
              </a:rPr>
              <a:t>	</a:t>
            </a:r>
            <a:r>
              <a:rPr baseline="30000" i="1" lang="en-GB" sz="2775">
                <a:solidFill>
                  <a:schemeClr val="dk1"/>
                </a:solidFill>
                <a:latin typeface="Times New Roman"/>
                <a:ea typeface="Times New Roman"/>
                <a:cs typeface="Times New Roman"/>
                <a:sym typeface="Times New Roman"/>
              </a:rPr>
              <a:t>x </a:t>
            </a:r>
            <a:r>
              <a:rPr lang="en-GB" sz="3200">
                <a:solidFill>
                  <a:schemeClr val="dk1"/>
                </a:solidFill>
                <a:latin typeface="Noto Sans Symbols"/>
                <a:ea typeface="Noto Sans Symbols"/>
                <a:cs typeface="Noto Sans Symbols"/>
                <a:sym typeface="Noto Sans Symbols"/>
              </a:rPr>
              <a:t>⎠</a:t>
            </a:r>
            <a:endParaRPr sz="3200">
              <a:solidFill>
                <a:schemeClr val="dk1"/>
              </a:solidFill>
              <a:latin typeface="Noto Sans Symbols"/>
              <a:ea typeface="Noto Sans Symbols"/>
              <a:cs typeface="Noto Sans Symbols"/>
              <a:sym typeface="Noto Sans Symbols"/>
            </a:endParaRPr>
          </a:p>
        </p:txBody>
      </p:sp>
      <p:sp>
        <p:nvSpPr>
          <p:cNvPr id="490" name="Google Shape;490;p40"/>
          <p:cNvSpPr txBox="1"/>
          <p:nvPr/>
        </p:nvSpPr>
        <p:spPr>
          <a:xfrm>
            <a:off x="1643185" y="5126212"/>
            <a:ext cx="187960" cy="514984"/>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0"/>
              </a:spcBef>
              <a:spcAft>
                <a:spcPts val="0"/>
              </a:spcAft>
              <a:buNone/>
            </a:pPr>
            <a:r>
              <a:rPr i="1" lang="en-GB" sz="3200">
                <a:solidFill>
                  <a:schemeClr val="dk1"/>
                </a:solidFill>
                <a:latin typeface="Times New Roman"/>
                <a:ea typeface="Times New Roman"/>
                <a:cs typeface="Times New Roman"/>
                <a:sym typeface="Times New Roman"/>
              </a:rPr>
              <a:t>r</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1"/>
          <p:cNvSpPr txBox="1"/>
          <p:nvPr>
            <p:ph type="title"/>
          </p:nvPr>
        </p:nvSpPr>
        <p:spPr>
          <a:xfrm>
            <a:off x="535940" y="554481"/>
            <a:ext cx="517398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GB" sz="2250">
                <a:solidFill>
                  <a:srgbClr val="4966AC"/>
                </a:solidFill>
                <a:latin typeface="Arial"/>
                <a:ea typeface="Arial"/>
                <a:cs typeface="Arial"/>
                <a:sym typeface="Arial"/>
              </a:rPr>
              <a:t>▶ </a:t>
            </a:r>
            <a:r>
              <a:rPr lang="en-GB"/>
              <a:t>When s=1 ,get an ordinary ellipse</a:t>
            </a:r>
            <a:endParaRPr sz="2250">
              <a:latin typeface="Arial"/>
              <a:ea typeface="Arial"/>
              <a:cs typeface="Arial"/>
              <a:sym typeface="Arial"/>
            </a:endParaRPr>
          </a:p>
        </p:txBody>
      </p:sp>
      <p:sp>
        <p:nvSpPr>
          <p:cNvPr id="496" name="Google Shape;496;p41"/>
          <p:cNvSpPr txBox="1"/>
          <p:nvPr/>
        </p:nvSpPr>
        <p:spPr>
          <a:xfrm>
            <a:off x="535940" y="3877436"/>
            <a:ext cx="4104004"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Parametric representation.</a:t>
            </a:r>
            <a:endParaRPr sz="2800">
              <a:solidFill>
                <a:schemeClr val="dk1"/>
              </a:solidFill>
              <a:latin typeface="Times New Roman"/>
              <a:ea typeface="Times New Roman"/>
              <a:cs typeface="Times New Roman"/>
              <a:sym typeface="Times New Roman"/>
            </a:endParaRPr>
          </a:p>
        </p:txBody>
      </p:sp>
      <p:sp>
        <p:nvSpPr>
          <p:cNvPr id="497" name="Google Shape;497;p41"/>
          <p:cNvSpPr txBox="1"/>
          <p:nvPr/>
        </p:nvSpPr>
        <p:spPr>
          <a:xfrm>
            <a:off x="2109935" y="5423323"/>
            <a:ext cx="118745" cy="27622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i="1" lang="en-GB" sz="1650">
                <a:solidFill>
                  <a:schemeClr val="dk1"/>
                </a:solidFill>
                <a:latin typeface="Times New Roman"/>
                <a:ea typeface="Times New Roman"/>
                <a:cs typeface="Times New Roman"/>
                <a:sym typeface="Times New Roman"/>
              </a:rPr>
              <a:t>y</a:t>
            </a:r>
            <a:endParaRPr sz="1650">
              <a:solidFill>
                <a:schemeClr val="dk1"/>
              </a:solidFill>
              <a:latin typeface="Times New Roman"/>
              <a:ea typeface="Times New Roman"/>
              <a:cs typeface="Times New Roman"/>
              <a:sym typeface="Times New Roman"/>
            </a:endParaRPr>
          </a:p>
        </p:txBody>
      </p:sp>
      <p:sp>
        <p:nvSpPr>
          <p:cNvPr id="498" name="Google Shape;498;p41"/>
          <p:cNvSpPr txBox="1"/>
          <p:nvPr/>
        </p:nvSpPr>
        <p:spPr>
          <a:xfrm>
            <a:off x="1421301" y="5166140"/>
            <a:ext cx="1697355" cy="478155"/>
          </a:xfrm>
          <a:prstGeom prst="rect">
            <a:avLst/>
          </a:prstGeom>
          <a:noFill/>
          <a:ln>
            <a:noFill/>
          </a:ln>
        </p:spPr>
        <p:txBody>
          <a:bodyPr anchorCtr="0" anchor="t" bIns="0" lIns="0" spcFirstLastPara="1" rIns="0" wrap="square" tIns="15225">
            <a:spAutoFit/>
          </a:bodyPr>
          <a:lstStyle/>
          <a:p>
            <a:pPr indent="0" lvl="0" marL="38100" marR="0" rtl="0" algn="l">
              <a:lnSpc>
                <a:spcPct val="100000"/>
              </a:lnSpc>
              <a:spcBef>
                <a:spcPts val="0"/>
              </a:spcBef>
              <a:spcAft>
                <a:spcPts val="0"/>
              </a:spcAft>
              <a:buNone/>
            </a:pPr>
            <a:r>
              <a:rPr i="1" lang="en-GB" sz="2800">
                <a:solidFill>
                  <a:schemeClr val="dk1"/>
                </a:solidFill>
                <a:latin typeface="Times New Roman"/>
                <a:ea typeface="Times New Roman"/>
                <a:cs typeface="Times New Roman"/>
                <a:sym typeface="Times New Roman"/>
              </a:rPr>
              <a:t>y </a:t>
            </a:r>
            <a:r>
              <a:rPr lang="en-GB" sz="2800">
                <a:solidFill>
                  <a:schemeClr val="dk1"/>
                </a:solidFill>
                <a:latin typeface="Noto Sans Symbols"/>
                <a:ea typeface="Noto Sans Symbols"/>
                <a:cs typeface="Noto Sans Symbols"/>
                <a:sym typeface="Noto Sans Symbols"/>
              </a:rPr>
              <a:t>=</a:t>
            </a:r>
            <a:r>
              <a:rPr lang="en-GB" sz="2800">
                <a:solidFill>
                  <a:schemeClr val="dk1"/>
                </a:solidFill>
                <a:latin typeface="Times New Roman"/>
                <a:ea typeface="Times New Roman"/>
                <a:cs typeface="Times New Roman"/>
                <a:sym typeface="Times New Roman"/>
              </a:rPr>
              <a:t> </a:t>
            </a:r>
            <a:r>
              <a:rPr i="1" lang="en-GB" sz="2800">
                <a:solidFill>
                  <a:schemeClr val="dk1"/>
                </a:solidFill>
                <a:latin typeface="Times New Roman"/>
                <a:ea typeface="Times New Roman"/>
                <a:cs typeface="Times New Roman"/>
                <a:sym typeface="Times New Roman"/>
              </a:rPr>
              <a:t>r	</a:t>
            </a:r>
            <a:r>
              <a:rPr lang="en-GB" sz="2800">
                <a:solidFill>
                  <a:schemeClr val="dk1"/>
                </a:solidFill>
                <a:latin typeface="Times New Roman"/>
                <a:ea typeface="Times New Roman"/>
                <a:cs typeface="Times New Roman"/>
                <a:sym typeface="Times New Roman"/>
              </a:rPr>
              <a:t>sin </a:t>
            </a:r>
            <a:r>
              <a:rPr baseline="30000" i="1" lang="en-GB" sz="2475">
                <a:solidFill>
                  <a:schemeClr val="dk1"/>
                </a:solidFill>
                <a:latin typeface="Times New Roman"/>
                <a:ea typeface="Times New Roman"/>
                <a:cs typeface="Times New Roman"/>
                <a:sym typeface="Times New Roman"/>
              </a:rPr>
              <a:t>s </a:t>
            </a:r>
            <a:r>
              <a:rPr lang="en-GB" sz="2950">
                <a:solidFill>
                  <a:schemeClr val="dk1"/>
                </a:solidFill>
                <a:latin typeface="Noto Sans Symbols"/>
                <a:ea typeface="Noto Sans Symbols"/>
                <a:cs typeface="Noto Sans Symbols"/>
                <a:sym typeface="Noto Sans Symbols"/>
              </a:rPr>
              <a:t>θ</a:t>
            </a:r>
            <a:endParaRPr sz="2950">
              <a:solidFill>
                <a:schemeClr val="dk1"/>
              </a:solidFill>
              <a:latin typeface="Noto Sans Symbols"/>
              <a:ea typeface="Noto Sans Symbols"/>
              <a:cs typeface="Noto Sans Symbols"/>
              <a:sym typeface="Noto Sans Symbols"/>
            </a:endParaRPr>
          </a:p>
        </p:txBody>
      </p:sp>
      <p:sp>
        <p:nvSpPr>
          <p:cNvPr id="499" name="Google Shape;499;p41"/>
          <p:cNvSpPr txBox="1"/>
          <p:nvPr/>
        </p:nvSpPr>
        <p:spPr>
          <a:xfrm>
            <a:off x="2100498" y="4833102"/>
            <a:ext cx="118745" cy="27622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i="1" lang="en-GB" sz="1650">
                <a:solidFill>
                  <a:schemeClr val="dk1"/>
                </a:solidFill>
                <a:latin typeface="Times New Roman"/>
                <a:ea typeface="Times New Roman"/>
                <a:cs typeface="Times New Roman"/>
                <a:sym typeface="Times New Roman"/>
              </a:rPr>
              <a:t>x</a:t>
            </a:r>
            <a:endParaRPr sz="1650">
              <a:solidFill>
                <a:schemeClr val="dk1"/>
              </a:solidFill>
              <a:latin typeface="Times New Roman"/>
              <a:ea typeface="Times New Roman"/>
              <a:cs typeface="Times New Roman"/>
              <a:sym typeface="Times New Roman"/>
            </a:endParaRPr>
          </a:p>
        </p:txBody>
      </p:sp>
      <p:sp>
        <p:nvSpPr>
          <p:cNvPr id="500" name="Google Shape;500;p41"/>
          <p:cNvSpPr txBox="1"/>
          <p:nvPr/>
        </p:nvSpPr>
        <p:spPr>
          <a:xfrm>
            <a:off x="1427105" y="4575202"/>
            <a:ext cx="1728470" cy="478155"/>
          </a:xfrm>
          <a:prstGeom prst="rect">
            <a:avLst/>
          </a:prstGeom>
          <a:noFill/>
          <a:ln>
            <a:noFill/>
          </a:ln>
        </p:spPr>
        <p:txBody>
          <a:bodyPr anchorCtr="0" anchor="t" bIns="0" lIns="0" spcFirstLastPara="1" rIns="0" wrap="square" tIns="15225">
            <a:spAutoFit/>
          </a:bodyPr>
          <a:lstStyle/>
          <a:p>
            <a:pPr indent="0" lvl="0" marL="38100" marR="0" rtl="0" algn="l">
              <a:lnSpc>
                <a:spcPct val="100000"/>
              </a:lnSpc>
              <a:spcBef>
                <a:spcPts val="0"/>
              </a:spcBef>
              <a:spcAft>
                <a:spcPts val="0"/>
              </a:spcAft>
              <a:buNone/>
            </a:pPr>
            <a:r>
              <a:rPr i="1" lang="en-GB" sz="2800">
                <a:solidFill>
                  <a:schemeClr val="dk1"/>
                </a:solidFill>
                <a:latin typeface="Times New Roman"/>
                <a:ea typeface="Times New Roman"/>
                <a:cs typeface="Times New Roman"/>
                <a:sym typeface="Times New Roman"/>
              </a:rPr>
              <a:t>x </a:t>
            </a:r>
            <a:r>
              <a:rPr lang="en-GB" sz="2800">
                <a:solidFill>
                  <a:schemeClr val="dk1"/>
                </a:solidFill>
                <a:latin typeface="Noto Sans Symbols"/>
                <a:ea typeface="Noto Sans Symbols"/>
                <a:cs typeface="Noto Sans Symbols"/>
                <a:sym typeface="Noto Sans Symbols"/>
              </a:rPr>
              <a:t>=</a:t>
            </a:r>
            <a:r>
              <a:rPr lang="en-GB" sz="2800">
                <a:solidFill>
                  <a:schemeClr val="dk1"/>
                </a:solidFill>
                <a:latin typeface="Times New Roman"/>
                <a:ea typeface="Times New Roman"/>
                <a:cs typeface="Times New Roman"/>
                <a:sym typeface="Times New Roman"/>
              </a:rPr>
              <a:t> </a:t>
            </a:r>
            <a:r>
              <a:rPr i="1" lang="en-GB" sz="2800">
                <a:solidFill>
                  <a:schemeClr val="dk1"/>
                </a:solidFill>
                <a:latin typeface="Times New Roman"/>
                <a:ea typeface="Times New Roman"/>
                <a:cs typeface="Times New Roman"/>
                <a:sym typeface="Times New Roman"/>
              </a:rPr>
              <a:t>r	</a:t>
            </a:r>
            <a:r>
              <a:rPr lang="en-GB" sz="2800">
                <a:solidFill>
                  <a:schemeClr val="dk1"/>
                </a:solidFill>
                <a:latin typeface="Times New Roman"/>
                <a:ea typeface="Times New Roman"/>
                <a:cs typeface="Times New Roman"/>
                <a:sym typeface="Times New Roman"/>
              </a:rPr>
              <a:t>cos</a:t>
            </a:r>
            <a:r>
              <a:rPr baseline="30000" i="1" lang="en-GB" sz="2475">
                <a:solidFill>
                  <a:schemeClr val="dk1"/>
                </a:solidFill>
                <a:latin typeface="Times New Roman"/>
                <a:ea typeface="Times New Roman"/>
                <a:cs typeface="Times New Roman"/>
                <a:sym typeface="Times New Roman"/>
              </a:rPr>
              <a:t>s </a:t>
            </a:r>
            <a:r>
              <a:rPr lang="en-GB" sz="2950">
                <a:solidFill>
                  <a:schemeClr val="dk1"/>
                </a:solidFill>
                <a:latin typeface="Noto Sans Symbols"/>
                <a:ea typeface="Noto Sans Symbols"/>
                <a:cs typeface="Noto Sans Symbols"/>
                <a:sym typeface="Noto Sans Symbols"/>
              </a:rPr>
              <a:t>θ</a:t>
            </a:r>
            <a:endParaRPr sz="2950">
              <a:solidFill>
                <a:schemeClr val="dk1"/>
              </a:solidFill>
              <a:latin typeface="Noto Sans Symbols"/>
              <a:ea typeface="Noto Sans Symbols"/>
              <a:cs typeface="Noto Sans Symbols"/>
              <a:sym typeface="Noto Sans Symbols"/>
            </a:endParaRPr>
          </a:p>
        </p:txBody>
      </p:sp>
      <p:sp>
        <p:nvSpPr>
          <p:cNvPr id="501" name="Google Shape;501;p41"/>
          <p:cNvSpPr txBox="1"/>
          <p:nvPr/>
        </p:nvSpPr>
        <p:spPr>
          <a:xfrm>
            <a:off x="3693265" y="4969539"/>
            <a:ext cx="1438275" cy="440690"/>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None/>
            </a:pPr>
            <a:r>
              <a:rPr lang="en-GB" sz="2550">
                <a:solidFill>
                  <a:schemeClr val="dk1"/>
                </a:solidFill>
                <a:latin typeface="Noto Sans Symbols"/>
                <a:ea typeface="Noto Sans Symbols"/>
                <a:cs typeface="Noto Sans Symbols"/>
                <a:sym typeface="Noto Sans Symbols"/>
              </a:rPr>
              <a:t>−</a:t>
            </a:r>
            <a:r>
              <a:rPr lang="en-GB" sz="2700">
                <a:solidFill>
                  <a:schemeClr val="dk1"/>
                </a:solidFill>
                <a:latin typeface="Noto Sans Symbols"/>
                <a:ea typeface="Noto Sans Symbols"/>
                <a:cs typeface="Noto Sans Symbols"/>
                <a:sym typeface="Noto Sans Symbols"/>
              </a:rPr>
              <a:t>π</a:t>
            </a:r>
            <a:r>
              <a:rPr lang="en-GB" sz="2700">
                <a:solidFill>
                  <a:schemeClr val="dk1"/>
                </a:solidFill>
                <a:latin typeface="Times New Roman"/>
                <a:ea typeface="Times New Roman"/>
                <a:cs typeface="Times New Roman"/>
                <a:sym typeface="Times New Roman"/>
              </a:rPr>
              <a:t> </a:t>
            </a:r>
            <a:r>
              <a:rPr lang="en-GB" sz="2550">
                <a:solidFill>
                  <a:schemeClr val="dk1"/>
                </a:solidFill>
                <a:latin typeface="Noto Sans Symbols"/>
                <a:ea typeface="Noto Sans Symbols"/>
                <a:cs typeface="Noto Sans Symbols"/>
                <a:sym typeface="Noto Sans Symbols"/>
              </a:rPr>
              <a:t>≤</a:t>
            </a:r>
            <a:r>
              <a:rPr lang="en-GB" sz="2700">
                <a:solidFill>
                  <a:schemeClr val="dk1"/>
                </a:solidFill>
                <a:latin typeface="Noto Sans Symbols"/>
                <a:ea typeface="Noto Sans Symbols"/>
                <a:cs typeface="Noto Sans Symbols"/>
                <a:sym typeface="Noto Sans Symbols"/>
              </a:rPr>
              <a:t>θ</a:t>
            </a:r>
            <a:r>
              <a:rPr lang="en-GB" sz="2700">
                <a:solidFill>
                  <a:schemeClr val="dk1"/>
                </a:solidFill>
                <a:latin typeface="Times New Roman"/>
                <a:ea typeface="Times New Roman"/>
                <a:cs typeface="Times New Roman"/>
                <a:sym typeface="Times New Roman"/>
              </a:rPr>
              <a:t> </a:t>
            </a:r>
            <a:r>
              <a:rPr lang="en-GB" sz="2550">
                <a:solidFill>
                  <a:schemeClr val="dk1"/>
                </a:solidFill>
                <a:latin typeface="Noto Sans Symbols"/>
                <a:ea typeface="Noto Sans Symbols"/>
                <a:cs typeface="Noto Sans Symbols"/>
                <a:sym typeface="Noto Sans Symbols"/>
              </a:rPr>
              <a:t>≤</a:t>
            </a:r>
            <a:r>
              <a:rPr lang="en-GB" sz="2550">
                <a:solidFill>
                  <a:schemeClr val="dk1"/>
                </a:solidFill>
                <a:latin typeface="Times New Roman"/>
                <a:ea typeface="Times New Roman"/>
                <a:cs typeface="Times New Roman"/>
                <a:sym typeface="Times New Roman"/>
              </a:rPr>
              <a:t> </a:t>
            </a:r>
            <a:r>
              <a:rPr lang="en-GB" sz="2700">
                <a:solidFill>
                  <a:schemeClr val="dk1"/>
                </a:solidFill>
                <a:latin typeface="Noto Sans Symbols"/>
                <a:ea typeface="Noto Sans Symbols"/>
                <a:cs typeface="Noto Sans Symbols"/>
                <a:sym typeface="Noto Sans Symbols"/>
              </a:rPr>
              <a:t>π</a:t>
            </a:r>
            <a:endParaRPr sz="2700">
              <a:solidFill>
                <a:schemeClr val="dk1"/>
              </a:solidFill>
              <a:latin typeface="Noto Sans Symbols"/>
              <a:ea typeface="Noto Sans Symbols"/>
              <a:cs typeface="Noto Sans Symbols"/>
              <a:sym typeface="Noto Sans Symbols"/>
            </a:endParaRPr>
          </a:p>
        </p:txBody>
      </p:sp>
      <p:pic>
        <p:nvPicPr>
          <p:cNvPr id="502" name="Google Shape;502;p41"/>
          <p:cNvPicPr preferRelativeResize="0"/>
          <p:nvPr/>
        </p:nvPicPr>
        <p:blipFill rotWithShape="1">
          <a:blip r:embed="rId3">
            <a:alphaModFix/>
          </a:blip>
          <a:srcRect b="0" l="0" r="0" t="0"/>
          <a:stretch/>
        </p:blipFill>
        <p:spPr>
          <a:xfrm>
            <a:off x="609600" y="1600200"/>
            <a:ext cx="7463028" cy="18288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42"/>
          <p:cNvSpPr txBox="1"/>
          <p:nvPr/>
        </p:nvSpPr>
        <p:spPr>
          <a:xfrm>
            <a:off x="535940" y="329895"/>
            <a:ext cx="1418590"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GB" sz="1800">
                <a:solidFill>
                  <a:srgbClr val="404040"/>
                </a:solidFill>
                <a:latin typeface="Times New Roman"/>
                <a:ea typeface="Times New Roman"/>
                <a:cs typeface="Times New Roman"/>
                <a:sym typeface="Times New Roman"/>
              </a:rPr>
              <a:t>Superellipsoid</a:t>
            </a:r>
            <a:endParaRPr sz="1800">
              <a:solidFill>
                <a:schemeClr val="dk1"/>
              </a:solidFill>
              <a:latin typeface="Times New Roman"/>
              <a:ea typeface="Times New Roman"/>
              <a:cs typeface="Times New Roman"/>
              <a:sym typeface="Times New Roman"/>
            </a:endParaRPr>
          </a:p>
        </p:txBody>
      </p:sp>
      <p:sp>
        <p:nvSpPr>
          <p:cNvPr id="508" name="Google Shape;508;p42"/>
          <p:cNvSpPr txBox="1"/>
          <p:nvPr/>
        </p:nvSpPr>
        <p:spPr>
          <a:xfrm>
            <a:off x="609600" y="3581400"/>
            <a:ext cx="4104004"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Parametric representation.</a:t>
            </a:r>
            <a:endParaRPr sz="2800">
              <a:solidFill>
                <a:schemeClr val="dk1"/>
              </a:solidFill>
              <a:latin typeface="Times New Roman"/>
              <a:ea typeface="Times New Roman"/>
              <a:cs typeface="Times New Roman"/>
              <a:sym typeface="Times New Roman"/>
            </a:endParaRPr>
          </a:p>
        </p:txBody>
      </p:sp>
      <p:sp>
        <p:nvSpPr>
          <p:cNvPr id="509" name="Google Shape;509;p42"/>
          <p:cNvSpPr/>
          <p:nvPr/>
        </p:nvSpPr>
        <p:spPr>
          <a:xfrm>
            <a:off x="1333586" y="2030262"/>
            <a:ext cx="286385" cy="0"/>
          </a:xfrm>
          <a:custGeom>
            <a:rect b="b" l="l" r="r" t="t"/>
            <a:pathLst>
              <a:path extrusionOk="0" h="120000" w="286384">
                <a:moveTo>
                  <a:pt x="0" y="0"/>
                </a:moveTo>
                <a:lnTo>
                  <a:pt x="286144" y="0"/>
                </a:lnTo>
              </a:path>
            </a:pathLst>
          </a:custGeom>
          <a:noFill/>
          <a:ln cap="flat" cmpd="sng" w="147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0" name="Google Shape;510;p42"/>
          <p:cNvSpPr/>
          <p:nvPr/>
        </p:nvSpPr>
        <p:spPr>
          <a:xfrm>
            <a:off x="2724686" y="2030263"/>
            <a:ext cx="299085" cy="0"/>
          </a:xfrm>
          <a:custGeom>
            <a:rect b="b" l="l" r="r" t="t"/>
            <a:pathLst>
              <a:path extrusionOk="0" h="120000" w="299085">
                <a:moveTo>
                  <a:pt x="0" y="0"/>
                </a:moveTo>
                <a:lnTo>
                  <a:pt x="298863" y="0"/>
                </a:lnTo>
              </a:path>
            </a:pathLst>
          </a:custGeom>
          <a:noFill/>
          <a:ln cap="flat" cmpd="sng" w="147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1" name="Google Shape;511;p42"/>
          <p:cNvSpPr/>
          <p:nvPr/>
        </p:nvSpPr>
        <p:spPr>
          <a:xfrm>
            <a:off x="4867611" y="2030263"/>
            <a:ext cx="280035" cy="0"/>
          </a:xfrm>
          <a:custGeom>
            <a:rect b="b" l="l" r="r" t="t"/>
            <a:pathLst>
              <a:path extrusionOk="0" h="120000" w="280035">
                <a:moveTo>
                  <a:pt x="0" y="0"/>
                </a:moveTo>
                <a:lnTo>
                  <a:pt x="279655" y="0"/>
                </a:lnTo>
              </a:path>
            </a:pathLst>
          </a:custGeom>
          <a:noFill/>
          <a:ln cap="flat" cmpd="sng" w="147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2" name="Google Shape;512;p42"/>
          <p:cNvSpPr txBox="1"/>
          <p:nvPr/>
        </p:nvSpPr>
        <p:spPr>
          <a:xfrm>
            <a:off x="5637602" y="1539771"/>
            <a:ext cx="97790" cy="19748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lang="en-GB" sz="1100">
                <a:solidFill>
                  <a:schemeClr val="dk1"/>
                </a:solidFill>
                <a:latin typeface="Times New Roman"/>
                <a:ea typeface="Times New Roman"/>
                <a:cs typeface="Times New Roman"/>
                <a:sym typeface="Times New Roman"/>
              </a:rPr>
              <a:t>1</a:t>
            </a:r>
            <a:endParaRPr sz="1100">
              <a:solidFill>
                <a:schemeClr val="dk1"/>
              </a:solidFill>
              <a:latin typeface="Times New Roman"/>
              <a:ea typeface="Times New Roman"/>
              <a:cs typeface="Times New Roman"/>
              <a:sym typeface="Times New Roman"/>
            </a:endParaRPr>
          </a:p>
        </p:txBody>
      </p:sp>
      <p:sp>
        <p:nvSpPr>
          <p:cNvPr id="513" name="Google Shape;513;p42"/>
          <p:cNvSpPr txBox="1"/>
          <p:nvPr/>
        </p:nvSpPr>
        <p:spPr>
          <a:xfrm>
            <a:off x="2110066" y="1536973"/>
            <a:ext cx="97790" cy="19748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lang="en-GB" sz="1100">
                <a:solidFill>
                  <a:schemeClr val="dk1"/>
                </a:solidFill>
                <a:latin typeface="Times New Roman"/>
                <a:ea typeface="Times New Roman"/>
                <a:cs typeface="Times New Roman"/>
                <a:sym typeface="Times New Roman"/>
              </a:rPr>
              <a:t>1</a:t>
            </a:r>
            <a:endParaRPr sz="1100">
              <a:solidFill>
                <a:schemeClr val="dk1"/>
              </a:solidFill>
              <a:latin typeface="Times New Roman"/>
              <a:ea typeface="Times New Roman"/>
              <a:cs typeface="Times New Roman"/>
              <a:sym typeface="Times New Roman"/>
            </a:endParaRPr>
          </a:p>
        </p:txBody>
      </p:sp>
      <p:sp>
        <p:nvSpPr>
          <p:cNvPr id="514" name="Google Shape;514;p42"/>
          <p:cNvSpPr txBox="1"/>
          <p:nvPr/>
        </p:nvSpPr>
        <p:spPr>
          <a:xfrm>
            <a:off x="5838299" y="1759717"/>
            <a:ext cx="431800" cy="43815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GB" sz="2700">
                <a:solidFill>
                  <a:schemeClr val="dk1"/>
                </a:solidFill>
                <a:latin typeface="Noto Sans Symbols"/>
                <a:ea typeface="Noto Sans Symbols"/>
                <a:cs typeface="Noto Sans Symbols"/>
                <a:sym typeface="Noto Sans Symbols"/>
              </a:rPr>
              <a:t>=</a:t>
            </a:r>
            <a:r>
              <a:rPr lang="en-GB" sz="2700">
                <a:solidFill>
                  <a:schemeClr val="dk1"/>
                </a:solidFill>
                <a:latin typeface="Times New Roman"/>
                <a:ea typeface="Times New Roman"/>
                <a:cs typeface="Times New Roman"/>
                <a:sym typeface="Times New Roman"/>
              </a:rPr>
              <a:t> 1</a:t>
            </a:r>
            <a:endParaRPr sz="2700">
              <a:solidFill>
                <a:schemeClr val="dk1"/>
              </a:solidFill>
              <a:latin typeface="Times New Roman"/>
              <a:ea typeface="Times New Roman"/>
              <a:cs typeface="Times New Roman"/>
              <a:sym typeface="Times New Roman"/>
            </a:endParaRPr>
          </a:p>
        </p:txBody>
      </p:sp>
      <p:sp>
        <p:nvSpPr>
          <p:cNvPr id="515" name="Google Shape;515;p42"/>
          <p:cNvSpPr txBox="1"/>
          <p:nvPr/>
        </p:nvSpPr>
        <p:spPr>
          <a:xfrm>
            <a:off x="4431695" y="1742156"/>
            <a:ext cx="904875" cy="43815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aseline="-25000" lang="en-GB" sz="4050">
                <a:solidFill>
                  <a:schemeClr val="dk1"/>
                </a:solidFill>
                <a:latin typeface="Noto Sans Symbols"/>
                <a:ea typeface="Noto Sans Symbols"/>
                <a:cs typeface="Noto Sans Symbols"/>
                <a:sym typeface="Noto Sans Symbols"/>
              </a:rPr>
              <a:t>+</a:t>
            </a:r>
            <a:r>
              <a:rPr baseline="-25000" lang="en-GB" sz="4050">
                <a:solidFill>
                  <a:schemeClr val="dk1"/>
                </a:solidFill>
                <a:latin typeface="Times New Roman"/>
                <a:ea typeface="Times New Roman"/>
                <a:cs typeface="Times New Roman"/>
                <a:sym typeface="Times New Roman"/>
              </a:rPr>
              <a:t> </a:t>
            </a:r>
            <a:r>
              <a:rPr lang="en-GB" sz="2700">
                <a:solidFill>
                  <a:schemeClr val="dk1"/>
                </a:solidFill>
                <a:latin typeface="Noto Sans Symbols"/>
                <a:ea typeface="Noto Sans Symbols"/>
                <a:cs typeface="Noto Sans Symbols"/>
                <a:sym typeface="Noto Sans Symbols"/>
              </a:rPr>
              <a:t>⎜</a:t>
            </a:r>
            <a:r>
              <a:rPr lang="en-GB" sz="2700">
                <a:solidFill>
                  <a:schemeClr val="dk1"/>
                </a:solidFill>
                <a:latin typeface="Times New Roman"/>
                <a:ea typeface="Times New Roman"/>
                <a:cs typeface="Times New Roman"/>
                <a:sym typeface="Times New Roman"/>
              </a:rPr>
              <a:t>	</a:t>
            </a:r>
            <a:r>
              <a:rPr lang="en-GB" sz="2700">
                <a:solidFill>
                  <a:schemeClr val="dk1"/>
                </a:solidFill>
                <a:latin typeface="Noto Sans Symbols"/>
                <a:ea typeface="Noto Sans Symbols"/>
                <a:cs typeface="Noto Sans Symbols"/>
                <a:sym typeface="Noto Sans Symbols"/>
              </a:rPr>
              <a:t>⎟</a:t>
            </a:r>
            <a:endParaRPr sz="2700">
              <a:solidFill>
                <a:schemeClr val="dk1"/>
              </a:solidFill>
              <a:latin typeface="Noto Sans Symbols"/>
              <a:ea typeface="Noto Sans Symbols"/>
              <a:cs typeface="Noto Sans Symbols"/>
              <a:sym typeface="Noto Sans Symbols"/>
            </a:endParaRPr>
          </a:p>
        </p:txBody>
      </p:sp>
      <p:sp>
        <p:nvSpPr>
          <p:cNvPr id="516" name="Google Shape;516;p42"/>
          <p:cNvSpPr txBox="1"/>
          <p:nvPr/>
        </p:nvSpPr>
        <p:spPr>
          <a:xfrm>
            <a:off x="3671399" y="2257168"/>
            <a:ext cx="158115" cy="43815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GB" sz="2700">
                <a:solidFill>
                  <a:schemeClr val="dk1"/>
                </a:solidFill>
                <a:latin typeface="Noto Sans Symbols"/>
                <a:ea typeface="Noto Sans Symbols"/>
                <a:cs typeface="Noto Sans Symbols"/>
                <a:sym typeface="Noto Sans Symbols"/>
              </a:rPr>
              <a:t>⎦</a:t>
            </a:r>
            <a:endParaRPr sz="2700">
              <a:solidFill>
                <a:schemeClr val="dk1"/>
              </a:solidFill>
              <a:latin typeface="Noto Sans Symbols"/>
              <a:ea typeface="Noto Sans Symbols"/>
              <a:cs typeface="Noto Sans Symbols"/>
              <a:sym typeface="Noto Sans Symbols"/>
            </a:endParaRPr>
          </a:p>
        </p:txBody>
      </p:sp>
      <p:sp>
        <p:nvSpPr>
          <p:cNvPr id="517" name="Google Shape;517;p42"/>
          <p:cNvSpPr txBox="1"/>
          <p:nvPr/>
        </p:nvSpPr>
        <p:spPr>
          <a:xfrm>
            <a:off x="3671399" y="1381000"/>
            <a:ext cx="158115" cy="43815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GB" sz="2700">
                <a:solidFill>
                  <a:schemeClr val="dk1"/>
                </a:solidFill>
                <a:latin typeface="Noto Sans Symbols"/>
                <a:ea typeface="Noto Sans Symbols"/>
                <a:cs typeface="Noto Sans Symbols"/>
                <a:sym typeface="Noto Sans Symbols"/>
              </a:rPr>
              <a:t>⎤</a:t>
            </a:r>
            <a:endParaRPr sz="2700">
              <a:solidFill>
                <a:schemeClr val="dk1"/>
              </a:solidFill>
              <a:latin typeface="Noto Sans Symbols"/>
              <a:ea typeface="Noto Sans Symbols"/>
              <a:cs typeface="Noto Sans Symbols"/>
              <a:sym typeface="Noto Sans Symbols"/>
            </a:endParaRPr>
          </a:p>
        </p:txBody>
      </p:sp>
      <p:sp>
        <p:nvSpPr>
          <p:cNvPr id="518" name="Google Shape;518;p42"/>
          <p:cNvSpPr txBox="1"/>
          <p:nvPr/>
        </p:nvSpPr>
        <p:spPr>
          <a:xfrm>
            <a:off x="2533253" y="2159503"/>
            <a:ext cx="158115" cy="43815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GB" sz="2700">
                <a:solidFill>
                  <a:schemeClr val="dk1"/>
                </a:solidFill>
                <a:latin typeface="Noto Sans Symbols"/>
                <a:ea typeface="Noto Sans Symbols"/>
                <a:cs typeface="Noto Sans Symbols"/>
                <a:sym typeface="Noto Sans Symbols"/>
              </a:rPr>
              <a:t>⎝</a:t>
            </a:r>
            <a:endParaRPr sz="2700">
              <a:solidFill>
                <a:schemeClr val="dk1"/>
              </a:solidFill>
              <a:latin typeface="Noto Sans Symbols"/>
              <a:ea typeface="Noto Sans Symbols"/>
              <a:cs typeface="Noto Sans Symbols"/>
              <a:sym typeface="Noto Sans Symbols"/>
            </a:endParaRPr>
          </a:p>
        </p:txBody>
      </p:sp>
      <p:sp>
        <p:nvSpPr>
          <p:cNvPr id="519" name="Google Shape;519;p42"/>
          <p:cNvSpPr txBox="1"/>
          <p:nvPr/>
        </p:nvSpPr>
        <p:spPr>
          <a:xfrm>
            <a:off x="2250699" y="1709832"/>
            <a:ext cx="1604645" cy="438150"/>
          </a:xfrm>
          <a:prstGeom prst="rect">
            <a:avLst/>
          </a:prstGeom>
          <a:noFill/>
          <a:ln>
            <a:noFill/>
          </a:ln>
        </p:spPr>
        <p:txBody>
          <a:bodyPr anchorCtr="0" anchor="t" bIns="0" lIns="0" spcFirstLastPara="1" rIns="0" wrap="square" tIns="13325">
            <a:spAutoFit/>
          </a:bodyPr>
          <a:lstStyle/>
          <a:p>
            <a:pPr indent="0" lvl="0" marL="50800" marR="0" rtl="0" algn="l">
              <a:lnSpc>
                <a:spcPct val="100000"/>
              </a:lnSpc>
              <a:spcBef>
                <a:spcPts val="0"/>
              </a:spcBef>
              <a:spcAft>
                <a:spcPts val="0"/>
              </a:spcAft>
              <a:buNone/>
            </a:pPr>
            <a:r>
              <a:rPr baseline="-25000" lang="en-GB" sz="4050">
                <a:solidFill>
                  <a:schemeClr val="dk1"/>
                </a:solidFill>
                <a:latin typeface="Noto Sans Symbols"/>
                <a:ea typeface="Noto Sans Symbols"/>
                <a:cs typeface="Noto Sans Symbols"/>
                <a:sym typeface="Noto Sans Symbols"/>
              </a:rPr>
              <a:t>+</a:t>
            </a:r>
            <a:r>
              <a:rPr baseline="-25000" lang="en-GB" sz="4050">
                <a:solidFill>
                  <a:schemeClr val="dk1"/>
                </a:solidFill>
                <a:latin typeface="Times New Roman"/>
                <a:ea typeface="Times New Roman"/>
                <a:cs typeface="Times New Roman"/>
                <a:sym typeface="Times New Roman"/>
              </a:rPr>
              <a:t> </a:t>
            </a:r>
            <a:r>
              <a:rPr baseline="30000" lang="en-GB" sz="4050">
                <a:solidFill>
                  <a:schemeClr val="dk1"/>
                </a:solidFill>
                <a:latin typeface="Noto Sans Symbols"/>
                <a:ea typeface="Noto Sans Symbols"/>
                <a:cs typeface="Noto Sans Symbols"/>
                <a:sym typeface="Noto Sans Symbols"/>
              </a:rPr>
              <a:t>⎜</a:t>
            </a:r>
            <a:r>
              <a:rPr baseline="30000" lang="en-GB" sz="4050">
                <a:solidFill>
                  <a:schemeClr val="dk1"/>
                </a:solidFill>
                <a:latin typeface="Times New Roman"/>
                <a:ea typeface="Times New Roman"/>
                <a:cs typeface="Times New Roman"/>
                <a:sym typeface="Times New Roman"/>
              </a:rPr>
              <a:t>	</a:t>
            </a:r>
            <a:r>
              <a:rPr baseline="30000" lang="en-GB" sz="4050">
                <a:solidFill>
                  <a:schemeClr val="dk1"/>
                </a:solidFill>
                <a:latin typeface="Noto Sans Symbols"/>
                <a:ea typeface="Noto Sans Symbols"/>
                <a:cs typeface="Noto Sans Symbols"/>
                <a:sym typeface="Noto Sans Symbols"/>
              </a:rPr>
              <a:t>⎟</a:t>
            </a:r>
            <a:r>
              <a:rPr baseline="30000" lang="en-GB" sz="4050">
                <a:solidFill>
                  <a:schemeClr val="dk1"/>
                </a:solidFill>
                <a:latin typeface="Times New Roman"/>
                <a:ea typeface="Times New Roman"/>
                <a:cs typeface="Times New Roman"/>
                <a:sym typeface="Times New Roman"/>
              </a:rPr>
              <a:t>	</a:t>
            </a:r>
            <a:r>
              <a:rPr lang="en-GB" sz="2700">
                <a:solidFill>
                  <a:schemeClr val="dk1"/>
                </a:solidFill>
                <a:latin typeface="Noto Sans Symbols"/>
                <a:ea typeface="Noto Sans Symbols"/>
                <a:cs typeface="Noto Sans Symbols"/>
                <a:sym typeface="Noto Sans Symbols"/>
              </a:rPr>
              <a:t>⎥</a:t>
            </a:r>
            <a:endParaRPr sz="2700">
              <a:solidFill>
                <a:schemeClr val="dk1"/>
              </a:solidFill>
              <a:latin typeface="Noto Sans Symbols"/>
              <a:ea typeface="Noto Sans Symbols"/>
              <a:cs typeface="Noto Sans Symbols"/>
              <a:sym typeface="Noto Sans Symbols"/>
            </a:endParaRPr>
          </a:p>
        </p:txBody>
      </p:sp>
      <p:sp>
        <p:nvSpPr>
          <p:cNvPr id="520" name="Google Shape;520;p42"/>
          <p:cNvSpPr txBox="1"/>
          <p:nvPr/>
        </p:nvSpPr>
        <p:spPr>
          <a:xfrm>
            <a:off x="1650817" y="1739329"/>
            <a:ext cx="158115" cy="43815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GB" sz="2700">
                <a:solidFill>
                  <a:schemeClr val="dk1"/>
                </a:solidFill>
                <a:latin typeface="Noto Sans Symbols"/>
                <a:ea typeface="Noto Sans Symbols"/>
                <a:cs typeface="Noto Sans Symbols"/>
                <a:sym typeface="Noto Sans Symbols"/>
              </a:rPr>
              <a:t>⎟</a:t>
            </a:r>
            <a:endParaRPr sz="2700">
              <a:solidFill>
                <a:schemeClr val="dk1"/>
              </a:solidFill>
              <a:latin typeface="Noto Sans Symbols"/>
              <a:ea typeface="Noto Sans Symbols"/>
              <a:cs typeface="Noto Sans Symbols"/>
              <a:sym typeface="Noto Sans Symbols"/>
            </a:endParaRPr>
          </a:p>
        </p:txBody>
      </p:sp>
      <p:sp>
        <p:nvSpPr>
          <p:cNvPr id="521" name="Google Shape;521;p42"/>
          <p:cNvSpPr txBox="1"/>
          <p:nvPr/>
        </p:nvSpPr>
        <p:spPr>
          <a:xfrm>
            <a:off x="1011448" y="1709832"/>
            <a:ext cx="288290" cy="43815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GB" sz="2700">
                <a:solidFill>
                  <a:schemeClr val="dk1"/>
                </a:solidFill>
                <a:latin typeface="Noto Sans Symbols"/>
                <a:ea typeface="Noto Sans Symbols"/>
                <a:cs typeface="Noto Sans Symbols"/>
                <a:sym typeface="Noto Sans Symbols"/>
              </a:rPr>
              <a:t>⎢</a:t>
            </a:r>
            <a:r>
              <a:rPr baseline="-25000" lang="en-GB" sz="4050">
                <a:solidFill>
                  <a:schemeClr val="dk1"/>
                </a:solidFill>
                <a:latin typeface="Noto Sans Symbols"/>
                <a:ea typeface="Noto Sans Symbols"/>
                <a:cs typeface="Noto Sans Symbols"/>
                <a:sym typeface="Noto Sans Symbols"/>
              </a:rPr>
              <a:t>⎜</a:t>
            </a:r>
            <a:endParaRPr baseline="-25000" sz="4050">
              <a:solidFill>
                <a:schemeClr val="dk1"/>
              </a:solidFill>
              <a:latin typeface="Noto Sans Symbols"/>
              <a:ea typeface="Noto Sans Symbols"/>
              <a:cs typeface="Noto Sans Symbols"/>
              <a:sym typeface="Noto Sans Symbols"/>
            </a:endParaRPr>
          </a:p>
        </p:txBody>
      </p:sp>
      <p:sp>
        <p:nvSpPr>
          <p:cNvPr id="522" name="Google Shape;522;p42"/>
          <p:cNvSpPr txBox="1"/>
          <p:nvPr/>
        </p:nvSpPr>
        <p:spPr>
          <a:xfrm>
            <a:off x="5327511" y="1432975"/>
            <a:ext cx="339725" cy="26606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lang="en-GB" sz="1550">
                <a:solidFill>
                  <a:schemeClr val="dk1"/>
                </a:solidFill>
                <a:latin typeface="Times New Roman"/>
                <a:ea typeface="Times New Roman"/>
                <a:cs typeface="Times New Roman"/>
                <a:sym typeface="Times New Roman"/>
              </a:rPr>
              <a:t>2 / </a:t>
            </a:r>
            <a:r>
              <a:rPr i="1" lang="en-GB" sz="1550">
                <a:solidFill>
                  <a:schemeClr val="dk1"/>
                </a:solidFill>
                <a:latin typeface="Times New Roman"/>
                <a:ea typeface="Times New Roman"/>
                <a:cs typeface="Times New Roman"/>
                <a:sym typeface="Times New Roman"/>
              </a:rPr>
              <a:t>S</a:t>
            </a:r>
            <a:endParaRPr sz="1550">
              <a:solidFill>
                <a:schemeClr val="dk1"/>
              </a:solidFill>
              <a:latin typeface="Times New Roman"/>
              <a:ea typeface="Times New Roman"/>
              <a:cs typeface="Times New Roman"/>
              <a:sym typeface="Times New Roman"/>
            </a:endParaRPr>
          </a:p>
        </p:txBody>
      </p:sp>
      <p:sp>
        <p:nvSpPr>
          <p:cNvPr id="523" name="Google Shape;523;p42"/>
          <p:cNvSpPr txBox="1"/>
          <p:nvPr/>
        </p:nvSpPr>
        <p:spPr>
          <a:xfrm>
            <a:off x="4675460" y="2115941"/>
            <a:ext cx="661035" cy="43815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GB" sz="2700">
                <a:solidFill>
                  <a:schemeClr val="dk1"/>
                </a:solidFill>
                <a:latin typeface="Noto Sans Symbols"/>
                <a:ea typeface="Noto Sans Symbols"/>
                <a:cs typeface="Noto Sans Symbols"/>
                <a:sym typeface="Noto Sans Symbols"/>
              </a:rPr>
              <a:t>⎝</a:t>
            </a:r>
            <a:r>
              <a:rPr lang="en-GB" sz="2700">
                <a:solidFill>
                  <a:schemeClr val="dk1"/>
                </a:solidFill>
                <a:latin typeface="Times New Roman"/>
                <a:ea typeface="Times New Roman"/>
                <a:cs typeface="Times New Roman"/>
                <a:sym typeface="Times New Roman"/>
              </a:rPr>
              <a:t>	</a:t>
            </a:r>
            <a:r>
              <a:rPr i="1" lang="en-GB" sz="1550">
                <a:solidFill>
                  <a:schemeClr val="dk1"/>
                </a:solidFill>
                <a:latin typeface="Times New Roman"/>
                <a:ea typeface="Times New Roman"/>
                <a:cs typeface="Times New Roman"/>
                <a:sym typeface="Times New Roman"/>
              </a:rPr>
              <a:t>z </a:t>
            </a:r>
            <a:r>
              <a:rPr lang="en-GB" sz="2700">
                <a:solidFill>
                  <a:schemeClr val="dk1"/>
                </a:solidFill>
                <a:latin typeface="Noto Sans Symbols"/>
                <a:ea typeface="Noto Sans Symbols"/>
                <a:cs typeface="Noto Sans Symbols"/>
                <a:sym typeface="Noto Sans Symbols"/>
              </a:rPr>
              <a:t>⎠</a:t>
            </a:r>
            <a:endParaRPr sz="2700">
              <a:solidFill>
                <a:schemeClr val="dk1"/>
              </a:solidFill>
              <a:latin typeface="Noto Sans Symbols"/>
              <a:ea typeface="Noto Sans Symbols"/>
              <a:cs typeface="Noto Sans Symbols"/>
              <a:sym typeface="Noto Sans Symbols"/>
            </a:endParaRPr>
          </a:p>
        </p:txBody>
      </p:sp>
      <p:sp>
        <p:nvSpPr>
          <p:cNvPr id="524" name="Google Shape;524;p42"/>
          <p:cNvSpPr txBox="1"/>
          <p:nvPr/>
        </p:nvSpPr>
        <p:spPr>
          <a:xfrm>
            <a:off x="3808510" y="1291745"/>
            <a:ext cx="567055" cy="266065"/>
          </a:xfrm>
          <a:prstGeom prst="rect">
            <a:avLst/>
          </a:prstGeom>
          <a:noFill/>
          <a:ln>
            <a:noFill/>
          </a:ln>
        </p:spPr>
        <p:txBody>
          <a:bodyPr anchorCtr="0" anchor="t" bIns="0" lIns="0" spcFirstLastPara="1" rIns="0" wrap="square" tIns="15875">
            <a:spAutoFit/>
          </a:bodyPr>
          <a:lstStyle/>
          <a:p>
            <a:pPr indent="0" lvl="0" marL="38100" marR="0" rtl="0" algn="l">
              <a:lnSpc>
                <a:spcPct val="100000"/>
              </a:lnSpc>
              <a:spcBef>
                <a:spcPts val="0"/>
              </a:spcBef>
              <a:spcAft>
                <a:spcPts val="0"/>
              </a:spcAft>
              <a:buNone/>
            </a:pPr>
            <a:r>
              <a:rPr i="1" lang="en-GB" sz="1550">
                <a:solidFill>
                  <a:schemeClr val="dk1"/>
                </a:solidFill>
                <a:latin typeface="Times New Roman"/>
                <a:ea typeface="Times New Roman"/>
                <a:cs typeface="Times New Roman"/>
                <a:sym typeface="Times New Roman"/>
              </a:rPr>
              <a:t>S</a:t>
            </a:r>
            <a:r>
              <a:rPr baseline="-25000" lang="en-GB" sz="1650">
                <a:solidFill>
                  <a:schemeClr val="dk1"/>
                </a:solidFill>
                <a:latin typeface="Times New Roman"/>
                <a:ea typeface="Times New Roman"/>
                <a:cs typeface="Times New Roman"/>
                <a:sym typeface="Times New Roman"/>
              </a:rPr>
              <a:t>2 </a:t>
            </a:r>
            <a:r>
              <a:rPr lang="en-GB" sz="1550">
                <a:solidFill>
                  <a:schemeClr val="dk1"/>
                </a:solidFill>
                <a:latin typeface="Times New Roman"/>
                <a:ea typeface="Times New Roman"/>
                <a:cs typeface="Times New Roman"/>
                <a:sym typeface="Times New Roman"/>
              </a:rPr>
              <a:t>/ </a:t>
            </a:r>
            <a:r>
              <a:rPr i="1" lang="en-GB" sz="1550">
                <a:solidFill>
                  <a:schemeClr val="dk1"/>
                </a:solidFill>
                <a:latin typeface="Times New Roman"/>
                <a:ea typeface="Times New Roman"/>
                <a:cs typeface="Times New Roman"/>
                <a:sym typeface="Times New Roman"/>
              </a:rPr>
              <a:t>S</a:t>
            </a:r>
            <a:r>
              <a:rPr baseline="-25000" lang="en-GB" sz="1650">
                <a:solidFill>
                  <a:schemeClr val="dk1"/>
                </a:solidFill>
                <a:latin typeface="Times New Roman"/>
                <a:ea typeface="Times New Roman"/>
                <a:cs typeface="Times New Roman"/>
                <a:sym typeface="Times New Roman"/>
              </a:rPr>
              <a:t>1</a:t>
            </a:r>
            <a:endParaRPr baseline="-25000" sz="1650">
              <a:solidFill>
                <a:schemeClr val="dk1"/>
              </a:solidFill>
              <a:latin typeface="Times New Roman"/>
              <a:ea typeface="Times New Roman"/>
              <a:cs typeface="Times New Roman"/>
              <a:sym typeface="Times New Roman"/>
            </a:endParaRPr>
          </a:p>
        </p:txBody>
      </p:sp>
      <p:sp>
        <p:nvSpPr>
          <p:cNvPr id="525" name="Google Shape;525;p42"/>
          <p:cNvSpPr txBox="1"/>
          <p:nvPr/>
        </p:nvSpPr>
        <p:spPr>
          <a:xfrm>
            <a:off x="3178309" y="1388716"/>
            <a:ext cx="474980" cy="266065"/>
          </a:xfrm>
          <a:prstGeom prst="rect">
            <a:avLst/>
          </a:prstGeom>
          <a:noFill/>
          <a:ln>
            <a:noFill/>
          </a:ln>
        </p:spPr>
        <p:txBody>
          <a:bodyPr anchorCtr="0" anchor="t" bIns="0" lIns="0" spcFirstLastPara="1" rIns="0" wrap="square" tIns="15875">
            <a:spAutoFit/>
          </a:bodyPr>
          <a:lstStyle/>
          <a:p>
            <a:pPr indent="0" lvl="0" marL="38100" marR="0" rtl="0" algn="l">
              <a:lnSpc>
                <a:spcPct val="100000"/>
              </a:lnSpc>
              <a:spcBef>
                <a:spcPts val="0"/>
              </a:spcBef>
              <a:spcAft>
                <a:spcPts val="0"/>
              </a:spcAft>
              <a:buNone/>
            </a:pPr>
            <a:r>
              <a:rPr lang="en-GB" sz="1550">
                <a:solidFill>
                  <a:schemeClr val="dk1"/>
                </a:solidFill>
                <a:latin typeface="Times New Roman"/>
                <a:ea typeface="Times New Roman"/>
                <a:cs typeface="Times New Roman"/>
                <a:sym typeface="Times New Roman"/>
              </a:rPr>
              <a:t>2 / </a:t>
            </a:r>
            <a:r>
              <a:rPr i="1" lang="en-GB" sz="1550">
                <a:solidFill>
                  <a:schemeClr val="dk1"/>
                </a:solidFill>
                <a:latin typeface="Times New Roman"/>
                <a:ea typeface="Times New Roman"/>
                <a:cs typeface="Times New Roman"/>
                <a:sym typeface="Times New Roman"/>
              </a:rPr>
              <a:t>S</a:t>
            </a:r>
            <a:r>
              <a:rPr baseline="-25000" lang="en-GB" sz="1650">
                <a:solidFill>
                  <a:schemeClr val="dk1"/>
                </a:solidFill>
                <a:latin typeface="Times New Roman"/>
                <a:ea typeface="Times New Roman"/>
                <a:cs typeface="Times New Roman"/>
                <a:sym typeface="Times New Roman"/>
              </a:rPr>
              <a:t>2</a:t>
            </a:r>
            <a:endParaRPr baseline="-25000" sz="1650">
              <a:solidFill>
                <a:schemeClr val="dk1"/>
              </a:solidFill>
              <a:latin typeface="Times New Roman"/>
              <a:ea typeface="Times New Roman"/>
              <a:cs typeface="Times New Roman"/>
              <a:sym typeface="Times New Roman"/>
            </a:endParaRPr>
          </a:p>
        </p:txBody>
      </p:sp>
      <p:sp>
        <p:nvSpPr>
          <p:cNvPr id="526" name="Google Shape;526;p42"/>
          <p:cNvSpPr txBox="1"/>
          <p:nvPr/>
        </p:nvSpPr>
        <p:spPr>
          <a:xfrm>
            <a:off x="1799890" y="1430177"/>
            <a:ext cx="339725" cy="26606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lang="en-GB" sz="1550">
                <a:solidFill>
                  <a:schemeClr val="dk1"/>
                </a:solidFill>
                <a:latin typeface="Times New Roman"/>
                <a:ea typeface="Times New Roman"/>
                <a:cs typeface="Times New Roman"/>
                <a:sym typeface="Times New Roman"/>
              </a:rPr>
              <a:t>2 / </a:t>
            </a:r>
            <a:r>
              <a:rPr i="1" lang="en-GB" sz="1550">
                <a:solidFill>
                  <a:schemeClr val="dk1"/>
                </a:solidFill>
                <a:latin typeface="Times New Roman"/>
                <a:ea typeface="Times New Roman"/>
                <a:cs typeface="Times New Roman"/>
                <a:sym typeface="Times New Roman"/>
              </a:rPr>
              <a:t>S</a:t>
            </a:r>
            <a:endParaRPr sz="1550">
              <a:solidFill>
                <a:schemeClr val="dk1"/>
              </a:solidFill>
              <a:latin typeface="Times New Roman"/>
              <a:ea typeface="Times New Roman"/>
              <a:cs typeface="Times New Roman"/>
              <a:sym typeface="Times New Roman"/>
            </a:endParaRPr>
          </a:p>
        </p:txBody>
      </p:sp>
      <p:sp>
        <p:nvSpPr>
          <p:cNvPr id="527" name="Google Shape;527;p42"/>
          <p:cNvSpPr txBox="1"/>
          <p:nvPr/>
        </p:nvSpPr>
        <p:spPr>
          <a:xfrm>
            <a:off x="973348" y="2118751"/>
            <a:ext cx="2277745" cy="428964"/>
          </a:xfrm>
          <a:prstGeom prst="rect">
            <a:avLst/>
          </a:prstGeom>
          <a:noFill/>
          <a:ln>
            <a:noFill/>
          </a:ln>
        </p:spPr>
        <p:txBody>
          <a:bodyPr anchorCtr="0" anchor="t" bIns="0" lIns="0" spcFirstLastPara="1" rIns="0" wrap="square" tIns="13325">
            <a:spAutoFit/>
          </a:bodyPr>
          <a:lstStyle/>
          <a:p>
            <a:pPr indent="0" lvl="0" marL="50800" marR="0" rtl="0" algn="l">
              <a:lnSpc>
                <a:spcPct val="100000"/>
              </a:lnSpc>
              <a:spcBef>
                <a:spcPts val="0"/>
              </a:spcBef>
              <a:spcAft>
                <a:spcPts val="0"/>
              </a:spcAft>
              <a:buNone/>
            </a:pPr>
            <a:r>
              <a:rPr baseline="-25000" lang="en-GB" sz="4050">
                <a:solidFill>
                  <a:schemeClr val="dk1"/>
                </a:solidFill>
                <a:latin typeface="Noto Sans Symbols"/>
                <a:ea typeface="Noto Sans Symbols"/>
                <a:cs typeface="Noto Sans Symbols"/>
                <a:sym typeface="Noto Sans Symbols"/>
              </a:rPr>
              <a:t>⎣</a:t>
            </a:r>
            <a:r>
              <a:rPr lang="en-GB" sz="2700">
                <a:solidFill>
                  <a:schemeClr val="dk1"/>
                </a:solidFill>
                <a:latin typeface="Noto Sans Symbols"/>
                <a:ea typeface="Noto Sans Symbols"/>
                <a:cs typeface="Noto Sans Symbols"/>
                <a:sym typeface="Noto Sans Symbols"/>
              </a:rPr>
              <a:t>⎝</a:t>
            </a:r>
            <a:r>
              <a:rPr lang="en-GB" sz="2700">
                <a:solidFill>
                  <a:schemeClr val="dk1"/>
                </a:solidFill>
                <a:latin typeface="Times New Roman"/>
                <a:ea typeface="Times New Roman"/>
                <a:cs typeface="Times New Roman"/>
                <a:sym typeface="Times New Roman"/>
              </a:rPr>
              <a:t>	r</a:t>
            </a:r>
            <a:r>
              <a:rPr baseline="-25000" i="1" lang="en-GB" sz="2325">
                <a:solidFill>
                  <a:schemeClr val="dk1"/>
                </a:solidFill>
                <a:latin typeface="Times New Roman"/>
                <a:ea typeface="Times New Roman"/>
                <a:cs typeface="Times New Roman"/>
                <a:sym typeface="Times New Roman"/>
              </a:rPr>
              <a:t>x</a:t>
            </a:r>
            <a:r>
              <a:rPr baseline="30000" i="1" lang="en-GB" sz="2325">
                <a:solidFill>
                  <a:schemeClr val="dk1"/>
                </a:solidFill>
                <a:latin typeface="Times New Roman"/>
                <a:ea typeface="Times New Roman"/>
                <a:cs typeface="Times New Roman"/>
                <a:sym typeface="Times New Roman"/>
              </a:rPr>
              <a:t> </a:t>
            </a:r>
            <a:r>
              <a:rPr lang="en-GB" sz="2700">
                <a:solidFill>
                  <a:schemeClr val="dk1"/>
                </a:solidFill>
                <a:latin typeface="Noto Sans Symbols"/>
                <a:ea typeface="Noto Sans Symbols"/>
                <a:cs typeface="Noto Sans Symbols"/>
                <a:sym typeface="Noto Sans Symbols"/>
              </a:rPr>
              <a:t>⎠</a:t>
            </a:r>
            <a:r>
              <a:rPr lang="en-GB" sz="2700">
                <a:solidFill>
                  <a:schemeClr val="dk1"/>
                </a:solidFill>
                <a:latin typeface="Times New Roman"/>
                <a:ea typeface="Times New Roman"/>
                <a:cs typeface="Times New Roman"/>
                <a:sym typeface="Times New Roman"/>
              </a:rPr>
              <a:t>	r</a:t>
            </a:r>
            <a:r>
              <a:rPr baseline="-25000" i="1" lang="en-GB" sz="2325">
                <a:solidFill>
                  <a:schemeClr val="dk1"/>
                </a:solidFill>
                <a:latin typeface="Times New Roman"/>
                <a:ea typeface="Times New Roman"/>
                <a:cs typeface="Times New Roman"/>
                <a:sym typeface="Times New Roman"/>
              </a:rPr>
              <a:t>y</a:t>
            </a:r>
            <a:r>
              <a:rPr baseline="-25000" lang="en-GB" sz="4050">
                <a:solidFill>
                  <a:schemeClr val="dk1"/>
                </a:solidFill>
                <a:latin typeface="Noto Sans Symbols"/>
                <a:ea typeface="Noto Sans Symbols"/>
                <a:cs typeface="Noto Sans Symbols"/>
                <a:sym typeface="Noto Sans Symbols"/>
              </a:rPr>
              <a:t>⎠</a:t>
            </a:r>
            <a:endParaRPr baseline="-25000" sz="4050">
              <a:solidFill>
                <a:schemeClr val="dk1"/>
              </a:solidFill>
              <a:latin typeface="Noto Sans Symbols"/>
              <a:ea typeface="Noto Sans Symbols"/>
              <a:cs typeface="Noto Sans Symbols"/>
              <a:sym typeface="Noto Sans Symbols"/>
            </a:endParaRPr>
          </a:p>
        </p:txBody>
      </p:sp>
      <p:sp>
        <p:nvSpPr>
          <p:cNvPr id="528" name="Google Shape;528;p42"/>
          <p:cNvSpPr txBox="1"/>
          <p:nvPr/>
        </p:nvSpPr>
        <p:spPr>
          <a:xfrm>
            <a:off x="4675460" y="1522231"/>
            <a:ext cx="661035" cy="43815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GB" sz="2700">
                <a:solidFill>
                  <a:schemeClr val="dk1"/>
                </a:solidFill>
                <a:latin typeface="Noto Sans Symbols"/>
                <a:ea typeface="Noto Sans Symbols"/>
                <a:cs typeface="Noto Sans Symbols"/>
                <a:sym typeface="Noto Sans Symbols"/>
              </a:rPr>
              <a:t>⎛</a:t>
            </a:r>
            <a:r>
              <a:rPr lang="en-GB" sz="2700">
                <a:solidFill>
                  <a:schemeClr val="dk1"/>
                </a:solidFill>
                <a:latin typeface="Times New Roman"/>
                <a:ea typeface="Times New Roman"/>
                <a:cs typeface="Times New Roman"/>
                <a:sym typeface="Times New Roman"/>
              </a:rPr>
              <a:t> </a:t>
            </a:r>
            <a:r>
              <a:rPr baseline="-25000" i="1" lang="en-GB" sz="4050">
                <a:solidFill>
                  <a:schemeClr val="dk1"/>
                </a:solidFill>
                <a:latin typeface="Times New Roman"/>
                <a:ea typeface="Times New Roman"/>
                <a:cs typeface="Times New Roman"/>
                <a:sym typeface="Times New Roman"/>
              </a:rPr>
              <a:t>z </a:t>
            </a:r>
            <a:r>
              <a:rPr lang="en-GB" sz="2700">
                <a:solidFill>
                  <a:schemeClr val="dk1"/>
                </a:solidFill>
                <a:latin typeface="Noto Sans Symbols"/>
                <a:ea typeface="Noto Sans Symbols"/>
                <a:cs typeface="Noto Sans Symbols"/>
                <a:sym typeface="Noto Sans Symbols"/>
              </a:rPr>
              <a:t>⎞</a:t>
            </a:r>
            <a:endParaRPr sz="2700">
              <a:solidFill>
                <a:schemeClr val="dk1"/>
              </a:solidFill>
              <a:latin typeface="Noto Sans Symbols"/>
              <a:ea typeface="Noto Sans Symbols"/>
              <a:cs typeface="Noto Sans Symbols"/>
              <a:sym typeface="Noto Sans Symbols"/>
            </a:endParaRPr>
          </a:p>
        </p:txBody>
      </p:sp>
      <p:sp>
        <p:nvSpPr>
          <p:cNvPr id="529" name="Google Shape;529;p42"/>
          <p:cNvSpPr txBox="1"/>
          <p:nvPr/>
        </p:nvSpPr>
        <p:spPr>
          <a:xfrm>
            <a:off x="2507853" y="1477971"/>
            <a:ext cx="730250" cy="438150"/>
          </a:xfrm>
          <a:prstGeom prst="rect">
            <a:avLst/>
          </a:prstGeom>
          <a:noFill/>
          <a:ln>
            <a:noFill/>
          </a:ln>
        </p:spPr>
        <p:txBody>
          <a:bodyPr anchorCtr="0" anchor="t" bIns="0" lIns="0" spcFirstLastPara="1" rIns="0" wrap="square" tIns="13325">
            <a:spAutoFit/>
          </a:bodyPr>
          <a:lstStyle/>
          <a:p>
            <a:pPr indent="0" lvl="0" marL="38100" marR="0" rtl="0" algn="l">
              <a:lnSpc>
                <a:spcPct val="100000"/>
              </a:lnSpc>
              <a:spcBef>
                <a:spcPts val="0"/>
              </a:spcBef>
              <a:spcAft>
                <a:spcPts val="0"/>
              </a:spcAft>
              <a:buNone/>
            </a:pPr>
            <a:r>
              <a:rPr lang="en-GB" sz="2700">
                <a:solidFill>
                  <a:schemeClr val="dk1"/>
                </a:solidFill>
                <a:latin typeface="Noto Sans Symbols"/>
                <a:ea typeface="Noto Sans Symbols"/>
                <a:cs typeface="Noto Sans Symbols"/>
                <a:sym typeface="Noto Sans Symbols"/>
              </a:rPr>
              <a:t>⎛</a:t>
            </a:r>
            <a:r>
              <a:rPr lang="en-GB" sz="2700">
                <a:solidFill>
                  <a:schemeClr val="dk1"/>
                </a:solidFill>
                <a:latin typeface="Times New Roman"/>
                <a:ea typeface="Times New Roman"/>
                <a:cs typeface="Times New Roman"/>
                <a:sym typeface="Times New Roman"/>
              </a:rPr>
              <a:t>	</a:t>
            </a:r>
            <a:r>
              <a:rPr baseline="-25000" i="1" lang="en-GB" sz="4050">
                <a:solidFill>
                  <a:schemeClr val="dk1"/>
                </a:solidFill>
                <a:latin typeface="Times New Roman"/>
                <a:ea typeface="Times New Roman"/>
                <a:cs typeface="Times New Roman"/>
                <a:sym typeface="Times New Roman"/>
              </a:rPr>
              <a:t>y </a:t>
            </a:r>
            <a:r>
              <a:rPr lang="en-GB" sz="2700">
                <a:solidFill>
                  <a:schemeClr val="dk1"/>
                </a:solidFill>
                <a:latin typeface="Noto Sans Symbols"/>
                <a:ea typeface="Noto Sans Symbols"/>
                <a:cs typeface="Noto Sans Symbols"/>
                <a:sym typeface="Noto Sans Symbols"/>
              </a:rPr>
              <a:t>⎞</a:t>
            </a:r>
            <a:endParaRPr sz="2700">
              <a:solidFill>
                <a:schemeClr val="dk1"/>
              </a:solidFill>
              <a:latin typeface="Noto Sans Symbols"/>
              <a:ea typeface="Noto Sans Symbols"/>
              <a:cs typeface="Noto Sans Symbols"/>
              <a:sym typeface="Noto Sans Symbols"/>
            </a:endParaRPr>
          </a:p>
        </p:txBody>
      </p:sp>
      <p:sp>
        <p:nvSpPr>
          <p:cNvPr id="530" name="Google Shape;530;p42"/>
          <p:cNvSpPr txBox="1"/>
          <p:nvPr/>
        </p:nvSpPr>
        <p:spPr>
          <a:xfrm>
            <a:off x="381000" y="2971800"/>
            <a:ext cx="5864225" cy="452120"/>
          </a:xfrm>
          <a:prstGeom prst="rect">
            <a:avLst/>
          </a:prstGeom>
          <a:noFill/>
          <a:ln>
            <a:noFill/>
          </a:ln>
        </p:spPr>
        <p:txBody>
          <a:bodyPr anchorCtr="0" anchor="t" bIns="0" lIns="0" spcFirstLastPara="1" rIns="0" wrap="square" tIns="12050">
            <a:spAutoFit/>
          </a:bodyPr>
          <a:lstStyle/>
          <a:p>
            <a:pPr indent="0" lvl="0" marL="38100" marR="0" rtl="0" algn="l">
              <a:lnSpc>
                <a:spcPct val="100000"/>
              </a:lnSpc>
              <a:spcBef>
                <a:spcPts val="0"/>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For s1=s2=1</a:t>
            </a:r>
            <a:r>
              <a:rPr baseline="-25000" i="1" lang="en-GB" sz="4050">
                <a:solidFill>
                  <a:schemeClr val="dk1"/>
                </a:solidFill>
                <a:latin typeface="Times New Roman"/>
                <a:ea typeface="Times New Roman"/>
                <a:cs typeface="Times New Roman"/>
                <a:sym typeface="Times New Roman"/>
              </a:rPr>
              <a:t>r</a:t>
            </a:r>
            <a:r>
              <a:rPr lang="en-GB" sz="2800">
                <a:solidFill>
                  <a:srgbClr val="404040"/>
                </a:solidFill>
                <a:latin typeface="Times New Roman"/>
                <a:ea typeface="Times New Roman"/>
                <a:cs typeface="Times New Roman"/>
                <a:sym typeface="Times New Roman"/>
              </a:rPr>
              <a:t>  ge</a:t>
            </a:r>
            <a:r>
              <a:rPr baseline="30000" lang="en-GB" sz="4050">
                <a:solidFill>
                  <a:srgbClr val="404040"/>
                </a:solidFill>
                <a:latin typeface="Noto Sans Symbols"/>
                <a:ea typeface="Noto Sans Symbols"/>
                <a:cs typeface="Noto Sans Symbols"/>
                <a:sym typeface="Noto Sans Symbols"/>
              </a:rPr>
              <a:t> </a:t>
            </a:r>
            <a:r>
              <a:rPr lang="en-GB" sz="2800">
                <a:solidFill>
                  <a:srgbClr val="404040"/>
                </a:solidFill>
                <a:latin typeface="Times New Roman"/>
                <a:ea typeface="Times New Roman"/>
                <a:cs typeface="Times New Roman"/>
                <a:sym typeface="Times New Roman"/>
              </a:rPr>
              <a:t>t an</a:t>
            </a:r>
            <a:r>
              <a:rPr baseline="-25000" lang="en-GB" sz="4050">
                <a:solidFill>
                  <a:srgbClr val="404040"/>
                </a:solidFill>
                <a:latin typeface="Noto Sans Symbols"/>
                <a:ea typeface="Noto Sans Symbols"/>
                <a:cs typeface="Noto Sans Symbols"/>
                <a:sym typeface="Noto Sans Symbols"/>
              </a:rPr>
              <a:t> </a:t>
            </a:r>
            <a:r>
              <a:rPr lang="en-GB" sz="2800">
                <a:solidFill>
                  <a:srgbClr val="404040"/>
                </a:solidFill>
                <a:latin typeface="Times New Roman"/>
                <a:ea typeface="Times New Roman"/>
                <a:cs typeface="Times New Roman"/>
                <a:sym typeface="Times New Roman"/>
              </a:rPr>
              <a:t>ordinary   ellipsoid</a:t>
            </a:r>
            <a:endParaRPr sz="2800">
              <a:solidFill>
                <a:schemeClr val="dk1"/>
              </a:solidFill>
              <a:latin typeface="Times New Roman"/>
              <a:ea typeface="Times New Roman"/>
              <a:cs typeface="Times New Roman"/>
              <a:sym typeface="Times New Roman"/>
            </a:endParaRPr>
          </a:p>
        </p:txBody>
      </p:sp>
      <p:sp>
        <p:nvSpPr>
          <p:cNvPr id="531" name="Google Shape;531;p42"/>
          <p:cNvSpPr txBox="1"/>
          <p:nvPr/>
        </p:nvSpPr>
        <p:spPr>
          <a:xfrm>
            <a:off x="986048" y="1519432"/>
            <a:ext cx="848360" cy="438150"/>
          </a:xfrm>
          <a:prstGeom prst="rect">
            <a:avLst/>
          </a:prstGeom>
          <a:noFill/>
          <a:ln>
            <a:noFill/>
          </a:ln>
        </p:spPr>
        <p:txBody>
          <a:bodyPr anchorCtr="0" anchor="t" bIns="0" lIns="0" spcFirstLastPara="1" rIns="0" wrap="square" tIns="13325">
            <a:spAutoFit/>
          </a:bodyPr>
          <a:lstStyle/>
          <a:p>
            <a:pPr indent="0" lvl="0" marL="38100" marR="0" rtl="0" algn="l">
              <a:lnSpc>
                <a:spcPct val="100000"/>
              </a:lnSpc>
              <a:spcBef>
                <a:spcPts val="0"/>
              </a:spcBef>
              <a:spcAft>
                <a:spcPts val="0"/>
              </a:spcAft>
              <a:buNone/>
            </a:pPr>
            <a:r>
              <a:rPr baseline="30000" lang="en-GB" sz="4050">
                <a:solidFill>
                  <a:schemeClr val="dk1"/>
                </a:solidFill>
                <a:latin typeface="Noto Sans Symbols"/>
                <a:ea typeface="Noto Sans Symbols"/>
                <a:cs typeface="Noto Sans Symbols"/>
                <a:sym typeface="Noto Sans Symbols"/>
              </a:rPr>
              <a:t>⎡</a:t>
            </a:r>
            <a:r>
              <a:rPr lang="en-GB" sz="2700">
                <a:solidFill>
                  <a:schemeClr val="dk1"/>
                </a:solidFill>
                <a:latin typeface="Noto Sans Symbols"/>
                <a:ea typeface="Noto Sans Symbols"/>
                <a:cs typeface="Noto Sans Symbols"/>
                <a:sym typeface="Noto Sans Symbols"/>
              </a:rPr>
              <a:t>⎛</a:t>
            </a:r>
            <a:r>
              <a:rPr lang="en-GB" sz="2700">
                <a:solidFill>
                  <a:schemeClr val="dk1"/>
                </a:solidFill>
                <a:latin typeface="Times New Roman"/>
                <a:ea typeface="Times New Roman"/>
                <a:cs typeface="Times New Roman"/>
                <a:sym typeface="Times New Roman"/>
              </a:rPr>
              <a:t> </a:t>
            </a:r>
            <a:r>
              <a:rPr baseline="-25000" i="1" lang="en-GB" sz="4050">
                <a:solidFill>
                  <a:schemeClr val="dk1"/>
                </a:solidFill>
                <a:latin typeface="Times New Roman"/>
                <a:ea typeface="Times New Roman"/>
                <a:cs typeface="Times New Roman"/>
                <a:sym typeface="Times New Roman"/>
              </a:rPr>
              <a:t>x </a:t>
            </a:r>
            <a:r>
              <a:rPr lang="en-GB" sz="2700">
                <a:solidFill>
                  <a:schemeClr val="dk1"/>
                </a:solidFill>
                <a:latin typeface="Noto Sans Symbols"/>
                <a:ea typeface="Noto Sans Symbols"/>
                <a:cs typeface="Noto Sans Symbols"/>
                <a:sym typeface="Noto Sans Symbols"/>
              </a:rPr>
              <a:t>⎞</a:t>
            </a:r>
            <a:endParaRPr sz="2700">
              <a:solidFill>
                <a:schemeClr val="dk1"/>
              </a:solidFill>
              <a:latin typeface="Noto Sans Symbols"/>
              <a:ea typeface="Noto Sans Symbols"/>
              <a:cs typeface="Noto Sans Symbols"/>
              <a:sym typeface="Noto Sans Symbols"/>
            </a:endParaRPr>
          </a:p>
        </p:txBody>
      </p:sp>
      <p:sp>
        <p:nvSpPr>
          <p:cNvPr id="532" name="Google Shape;532;p42"/>
          <p:cNvSpPr txBox="1"/>
          <p:nvPr/>
        </p:nvSpPr>
        <p:spPr>
          <a:xfrm>
            <a:off x="2708274" y="6008047"/>
            <a:ext cx="101600" cy="206375"/>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lang="en-GB" sz="1150">
                <a:solidFill>
                  <a:schemeClr val="dk1"/>
                </a:solidFill>
                <a:latin typeface="Times New Roman"/>
                <a:ea typeface="Times New Roman"/>
                <a:cs typeface="Times New Roman"/>
                <a:sym typeface="Times New Roman"/>
              </a:rPr>
              <a:t>1</a:t>
            </a:r>
            <a:endParaRPr sz="1150">
              <a:solidFill>
                <a:schemeClr val="dk1"/>
              </a:solidFill>
              <a:latin typeface="Times New Roman"/>
              <a:ea typeface="Times New Roman"/>
              <a:cs typeface="Times New Roman"/>
              <a:sym typeface="Times New Roman"/>
            </a:endParaRPr>
          </a:p>
        </p:txBody>
      </p:sp>
      <p:sp>
        <p:nvSpPr>
          <p:cNvPr id="533" name="Google Shape;533;p42"/>
          <p:cNvSpPr txBox="1"/>
          <p:nvPr/>
        </p:nvSpPr>
        <p:spPr>
          <a:xfrm>
            <a:off x="2778783" y="5365525"/>
            <a:ext cx="1044575" cy="206375"/>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lang="en-GB" sz="1150">
                <a:solidFill>
                  <a:schemeClr val="dk1"/>
                </a:solidFill>
                <a:latin typeface="Times New Roman"/>
                <a:ea typeface="Times New Roman"/>
                <a:cs typeface="Times New Roman"/>
                <a:sym typeface="Times New Roman"/>
              </a:rPr>
              <a:t>1	2</a:t>
            </a:r>
            <a:endParaRPr sz="1150">
              <a:solidFill>
                <a:schemeClr val="dk1"/>
              </a:solidFill>
              <a:latin typeface="Times New Roman"/>
              <a:ea typeface="Times New Roman"/>
              <a:cs typeface="Times New Roman"/>
              <a:sym typeface="Times New Roman"/>
            </a:endParaRPr>
          </a:p>
        </p:txBody>
      </p:sp>
      <p:sp>
        <p:nvSpPr>
          <p:cNvPr id="534" name="Google Shape;534;p42"/>
          <p:cNvSpPr txBox="1"/>
          <p:nvPr/>
        </p:nvSpPr>
        <p:spPr>
          <a:xfrm>
            <a:off x="3760007" y="4766393"/>
            <a:ext cx="101600" cy="206375"/>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lang="en-GB" sz="1150">
                <a:solidFill>
                  <a:schemeClr val="dk1"/>
                </a:solidFill>
                <a:latin typeface="Times New Roman"/>
                <a:ea typeface="Times New Roman"/>
                <a:cs typeface="Times New Roman"/>
                <a:sym typeface="Times New Roman"/>
              </a:rPr>
              <a:t>2</a:t>
            </a:r>
            <a:endParaRPr sz="1150">
              <a:solidFill>
                <a:schemeClr val="dk1"/>
              </a:solidFill>
              <a:latin typeface="Times New Roman"/>
              <a:ea typeface="Times New Roman"/>
              <a:cs typeface="Times New Roman"/>
              <a:sym typeface="Times New Roman"/>
            </a:endParaRPr>
          </a:p>
        </p:txBody>
      </p:sp>
      <p:sp>
        <p:nvSpPr>
          <p:cNvPr id="535" name="Google Shape;535;p42"/>
          <p:cNvSpPr txBox="1"/>
          <p:nvPr/>
        </p:nvSpPr>
        <p:spPr>
          <a:xfrm>
            <a:off x="2765697" y="4766393"/>
            <a:ext cx="101600" cy="206375"/>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lang="en-GB" sz="1150">
                <a:solidFill>
                  <a:schemeClr val="dk1"/>
                </a:solidFill>
                <a:latin typeface="Times New Roman"/>
                <a:ea typeface="Times New Roman"/>
                <a:cs typeface="Times New Roman"/>
                <a:sym typeface="Times New Roman"/>
              </a:rPr>
              <a:t>1</a:t>
            </a:r>
            <a:endParaRPr sz="1150">
              <a:solidFill>
                <a:schemeClr val="dk1"/>
              </a:solidFill>
              <a:latin typeface="Times New Roman"/>
              <a:ea typeface="Times New Roman"/>
              <a:cs typeface="Times New Roman"/>
              <a:sym typeface="Times New Roman"/>
            </a:endParaRPr>
          </a:p>
        </p:txBody>
      </p:sp>
      <p:sp>
        <p:nvSpPr>
          <p:cNvPr id="536" name="Google Shape;536;p42"/>
          <p:cNvSpPr txBox="1"/>
          <p:nvPr/>
        </p:nvSpPr>
        <p:spPr>
          <a:xfrm>
            <a:off x="3170558" y="4649070"/>
            <a:ext cx="956310" cy="48196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GB" sz="2800">
                <a:solidFill>
                  <a:schemeClr val="dk1"/>
                </a:solidFill>
                <a:latin typeface="Times New Roman"/>
                <a:ea typeface="Times New Roman"/>
                <a:cs typeface="Times New Roman"/>
                <a:sym typeface="Times New Roman"/>
              </a:rPr>
              <a:t>cos	</a:t>
            </a:r>
            <a:r>
              <a:rPr lang="en-GB" sz="3000">
                <a:solidFill>
                  <a:schemeClr val="dk1"/>
                </a:solidFill>
                <a:latin typeface="Noto Sans Symbols"/>
                <a:ea typeface="Noto Sans Symbols"/>
                <a:cs typeface="Noto Sans Symbols"/>
                <a:sym typeface="Noto Sans Symbols"/>
              </a:rPr>
              <a:t>θ</a:t>
            </a:r>
            <a:endParaRPr sz="3000">
              <a:solidFill>
                <a:schemeClr val="dk1"/>
              </a:solidFill>
              <a:latin typeface="Noto Sans Symbols"/>
              <a:ea typeface="Noto Sans Symbols"/>
              <a:cs typeface="Noto Sans Symbols"/>
              <a:sym typeface="Noto Sans Symbols"/>
            </a:endParaRPr>
          </a:p>
        </p:txBody>
      </p:sp>
      <p:sp>
        <p:nvSpPr>
          <p:cNvPr id="537" name="Google Shape;537;p42"/>
          <p:cNvSpPr txBox="1"/>
          <p:nvPr/>
        </p:nvSpPr>
        <p:spPr>
          <a:xfrm>
            <a:off x="2637055" y="5895302"/>
            <a:ext cx="107950" cy="27813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i="1" lang="en-GB" sz="1650">
                <a:solidFill>
                  <a:schemeClr val="dk1"/>
                </a:solidFill>
                <a:latin typeface="Times New Roman"/>
                <a:ea typeface="Times New Roman"/>
                <a:cs typeface="Times New Roman"/>
                <a:sym typeface="Times New Roman"/>
              </a:rPr>
              <a:t>s</a:t>
            </a:r>
            <a:endParaRPr sz="1650">
              <a:solidFill>
                <a:schemeClr val="dk1"/>
              </a:solidFill>
              <a:latin typeface="Times New Roman"/>
              <a:ea typeface="Times New Roman"/>
              <a:cs typeface="Times New Roman"/>
              <a:sym typeface="Times New Roman"/>
            </a:endParaRPr>
          </a:p>
        </p:txBody>
      </p:sp>
      <p:sp>
        <p:nvSpPr>
          <p:cNvPr id="538" name="Google Shape;538;p42"/>
          <p:cNvSpPr txBox="1"/>
          <p:nvPr/>
        </p:nvSpPr>
        <p:spPr>
          <a:xfrm>
            <a:off x="2015586" y="6150429"/>
            <a:ext cx="107950" cy="27813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i="1" lang="en-GB" sz="1650">
                <a:solidFill>
                  <a:schemeClr val="dk1"/>
                </a:solidFill>
                <a:latin typeface="Times New Roman"/>
                <a:ea typeface="Times New Roman"/>
                <a:cs typeface="Times New Roman"/>
                <a:sym typeface="Times New Roman"/>
              </a:rPr>
              <a:t>z</a:t>
            </a:r>
            <a:endParaRPr sz="1650">
              <a:solidFill>
                <a:schemeClr val="dk1"/>
              </a:solidFill>
              <a:latin typeface="Times New Roman"/>
              <a:ea typeface="Times New Roman"/>
              <a:cs typeface="Times New Roman"/>
              <a:sym typeface="Times New Roman"/>
            </a:endParaRPr>
          </a:p>
        </p:txBody>
      </p:sp>
      <p:sp>
        <p:nvSpPr>
          <p:cNvPr id="539" name="Google Shape;539;p42"/>
          <p:cNvSpPr txBox="1"/>
          <p:nvPr/>
        </p:nvSpPr>
        <p:spPr>
          <a:xfrm>
            <a:off x="2707535" y="5252787"/>
            <a:ext cx="1034415" cy="27813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i="1" lang="en-GB" sz="1650">
                <a:solidFill>
                  <a:schemeClr val="dk1"/>
                </a:solidFill>
                <a:latin typeface="Times New Roman"/>
                <a:ea typeface="Times New Roman"/>
                <a:cs typeface="Times New Roman"/>
                <a:sym typeface="Times New Roman"/>
              </a:rPr>
              <a:t>s	s</a:t>
            </a:r>
            <a:endParaRPr sz="1650">
              <a:solidFill>
                <a:schemeClr val="dk1"/>
              </a:solidFill>
              <a:latin typeface="Times New Roman"/>
              <a:ea typeface="Times New Roman"/>
              <a:cs typeface="Times New Roman"/>
              <a:sym typeface="Times New Roman"/>
            </a:endParaRPr>
          </a:p>
        </p:txBody>
      </p:sp>
      <p:sp>
        <p:nvSpPr>
          <p:cNvPr id="540" name="Google Shape;540;p42"/>
          <p:cNvSpPr txBox="1"/>
          <p:nvPr/>
        </p:nvSpPr>
        <p:spPr>
          <a:xfrm>
            <a:off x="2025038" y="5508647"/>
            <a:ext cx="119380" cy="27813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i="1" lang="en-GB" sz="1650">
                <a:solidFill>
                  <a:schemeClr val="dk1"/>
                </a:solidFill>
                <a:latin typeface="Times New Roman"/>
                <a:ea typeface="Times New Roman"/>
                <a:cs typeface="Times New Roman"/>
                <a:sym typeface="Times New Roman"/>
              </a:rPr>
              <a:t>y</a:t>
            </a:r>
            <a:endParaRPr sz="1650">
              <a:solidFill>
                <a:schemeClr val="dk1"/>
              </a:solidFill>
              <a:latin typeface="Times New Roman"/>
              <a:ea typeface="Times New Roman"/>
              <a:cs typeface="Times New Roman"/>
              <a:sym typeface="Times New Roman"/>
            </a:endParaRPr>
          </a:p>
        </p:txBody>
      </p:sp>
      <p:sp>
        <p:nvSpPr>
          <p:cNvPr id="541" name="Google Shape;541;p42"/>
          <p:cNvSpPr txBox="1"/>
          <p:nvPr/>
        </p:nvSpPr>
        <p:spPr>
          <a:xfrm>
            <a:off x="3671332" y="4653624"/>
            <a:ext cx="107950" cy="27813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i="1" lang="en-GB" sz="1650">
                <a:solidFill>
                  <a:schemeClr val="dk1"/>
                </a:solidFill>
                <a:latin typeface="Times New Roman"/>
                <a:ea typeface="Times New Roman"/>
                <a:cs typeface="Times New Roman"/>
                <a:sym typeface="Times New Roman"/>
              </a:rPr>
              <a:t>s</a:t>
            </a:r>
            <a:endParaRPr sz="1650">
              <a:solidFill>
                <a:schemeClr val="dk1"/>
              </a:solidFill>
              <a:latin typeface="Times New Roman"/>
              <a:ea typeface="Times New Roman"/>
              <a:cs typeface="Times New Roman"/>
              <a:sym typeface="Times New Roman"/>
            </a:endParaRPr>
          </a:p>
        </p:txBody>
      </p:sp>
      <p:sp>
        <p:nvSpPr>
          <p:cNvPr id="542" name="Google Shape;542;p42"/>
          <p:cNvSpPr txBox="1"/>
          <p:nvPr/>
        </p:nvSpPr>
        <p:spPr>
          <a:xfrm>
            <a:off x="2694479" y="4653624"/>
            <a:ext cx="107950" cy="27813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i="1" lang="en-GB" sz="1650">
                <a:solidFill>
                  <a:schemeClr val="dk1"/>
                </a:solidFill>
                <a:latin typeface="Times New Roman"/>
                <a:ea typeface="Times New Roman"/>
                <a:cs typeface="Times New Roman"/>
                <a:sym typeface="Times New Roman"/>
              </a:rPr>
              <a:t>s</a:t>
            </a:r>
            <a:endParaRPr sz="1650">
              <a:solidFill>
                <a:schemeClr val="dk1"/>
              </a:solidFill>
              <a:latin typeface="Times New Roman"/>
              <a:ea typeface="Times New Roman"/>
              <a:cs typeface="Times New Roman"/>
              <a:sym typeface="Times New Roman"/>
            </a:endParaRPr>
          </a:p>
        </p:txBody>
      </p:sp>
      <p:sp>
        <p:nvSpPr>
          <p:cNvPr id="543" name="Google Shape;543;p42"/>
          <p:cNvSpPr txBox="1"/>
          <p:nvPr/>
        </p:nvSpPr>
        <p:spPr>
          <a:xfrm>
            <a:off x="2015586" y="4909485"/>
            <a:ext cx="119380" cy="27813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i="1" lang="en-GB" sz="1650">
                <a:solidFill>
                  <a:schemeClr val="dk1"/>
                </a:solidFill>
                <a:latin typeface="Times New Roman"/>
                <a:ea typeface="Times New Roman"/>
                <a:cs typeface="Times New Roman"/>
                <a:sym typeface="Times New Roman"/>
              </a:rPr>
              <a:t>x</a:t>
            </a:r>
            <a:endParaRPr sz="1650">
              <a:solidFill>
                <a:schemeClr val="dk1"/>
              </a:solidFill>
              <a:latin typeface="Times New Roman"/>
              <a:ea typeface="Times New Roman"/>
              <a:cs typeface="Times New Roman"/>
              <a:sym typeface="Times New Roman"/>
            </a:endParaRPr>
          </a:p>
        </p:txBody>
      </p:sp>
      <p:sp>
        <p:nvSpPr>
          <p:cNvPr id="544" name="Google Shape;544;p42"/>
          <p:cNvSpPr txBox="1"/>
          <p:nvPr/>
        </p:nvSpPr>
        <p:spPr>
          <a:xfrm>
            <a:off x="1894949" y="5890743"/>
            <a:ext cx="1174750" cy="48196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i="1" lang="en-GB" sz="2800">
                <a:solidFill>
                  <a:schemeClr val="dk1"/>
                </a:solidFill>
                <a:latin typeface="Times New Roman"/>
                <a:ea typeface="Times New Roman"/>
                <a:cs typeface="Times New Roman"/>
                <a:sym typeface="Times New Roman"/>
              </a:rPr>
              <a:t>r	</a:t>
            </a:r>
            <a:r>
              <a:rPr lang="en-GB" sz="2800">
                <a:solidFill>
                  <a:schemeClr val="dk1"/>
                </a:solidFill>
                <a:latin typeface="Times New Roman"/>
                <a:ea typeface="Times New Roman"/>
                <a:cs typeface="Times New Roman"/>
                <a:sym typeface="Times New Roman"/>
              </a:rPr>
              <a:t>sin	</a:t>
            </a:r>
            <a:r>
              <a:rPr lang="en-GB" sz="3000">
                <a:solidFill>
                  <a:schemeClr val="dk1"/>
                </a:solidFill>
                <a:latin typeface="Noto Sans Symbols"/>
                <a:ea typeface="Noto Sans Symbols"/>
                <a:cs typeface="Noto Sans Symbols"/>
                <a:sym typeface="Noto Sans Symbols"/>
              </a:rPr>
              <a:t>φ</a:t>
            </a:r>
            <a:endParaRPr sz="3000">
              <a:solidFill>
                <a:schemeClr val="dk1"/>
              </a:solidFill>
              <a:latin typeface="Noto Sans Symbols"/>
              <a:ea typeface="Noto Sans Symbols"/>
              <a:cs typeface="Noto Sans Symbols"/>
              <a:sym typeface="Noto Sans Symbols"/>
            </a:endParaRPr>
          </a:p>
        </p:txBody>
      </p:sp>
      <p:sp>
        <p:nvSpPr>
          <p:cNvPr id="545" name="Google Shape;545;p42"/>
          <p:cNvSpPr txBox="1"/>
          <p:nvPr/>
        </p:nvSpPr>
        <p:spPr>
          <a:xfrm>
            <a:off x="1371600" y="4419600"/>
            <a:ext cx="2728595" cy="1862455"/>
          </a:xfrm>
          <a:prstGeom prst="rect">
            <a:avLst/>
          </a:prstGeom>
          <a:noFill/>
          <a:ln>
            <a:noFill/>
          </a:ln>
        </p:spPr>
        <p:txBody>
          <a:bodyPr anchorCtr="0" anchor="t" bIns="0" lIns="0" spcFirstLastPara="1" rIns="0" wrap="square" tIns="154300">
            <a:spAutoFit/>
          </a:bodyPr>
          <a:lstStyle/>
          <a:p>
            <a:pPr indent="0" lvl="0" marL="18415" marR="0" rtl="0" algn="l">
              <a:lnSpc>
                <a:spcPct val="100000"/>
              </a:lnSpc>
              <a:spcBef>
                <a:spcPts val="0"/>
              </a:spcBef>
              <a:spcAft>
                <a:spcPts val="0"/>
              </a:spcAft>
              <a:buNone/>
            </a:pPr>
            <a:r>
              <a:rPr i="1" lang="en-GB" sz="2800">
                <a:solidFill>
                  <a:schemeClr val="dk1"/>
                </a:solidFill>
                <a:latin typeface="Times New Roman"/>
                <a:ea typeface="Times New Roman"/>
                <a:cs typeface="Times New Roman"/>
                <a:sym typeface="Times New Roman"/>
              </a:rPr>
              <a:t>x </a:t>
            </a:r>
            <a:r>
              <a:rPr lang="en-GB" sz="2800">
                <a:solidFill>
                  <a:schemeClr val="dk1"/>
                </a:solidFill>
                <a:latin typeface="Noto Sans Symbols"/>
                <a:ea typeface="Noto Sans Symbols"/>
                <a:cs typeface="Noto Sans Symbols"/>
                <a:sym typeface="Noto Sans Symbols"/>
              </a:rPr>
              <a:t>=</a:t>
            </a:r>
            <a:r>
              <a:rPr lang="en-GB" sz="2800">
                <a:solidFill>
                  <a:schemeClr val="dk1"/>
                </a:solidFill>
                <a:latin typeface="Times New Roman"/>
                <a:ea typeface="Times New Roman"/>
                <a:cs typeface="Times New Roman"/>
                <a:sym typeface="Times New Roman"/>
              </a:rPr>
              <a:t> </a:t>
            </a:r>
            <a:r>
              <a:rPr i="1" lang="en-GB" sz="2800">
                <a:solidFill>
                  <a:schemeClr val="dk1"/>
                </a:solidFill>
                <a:latin typeface="Times New Roman"/>
                <a:ea typeface="Times New Roman"/>
                <a:cs typeface="Times New Roman"/>
                <a:sym typeface="Times New Roman"/>
              </a:rPr>
              <a:t>r	</a:t>
            </a:r>
            <a:r>
              <a:rPr lang="en-GB" sz="2800">
                <a:solidFill>
                  <a:schemeClr val="dk1"/>
                </a:solidFill>
                <a:latin typeface="Times New Roman"/>
                <a:ea typeface="Times New Roman"/>
                <a:cs typeface="Times New Roman"/>
                <a:sym typeface="Times New Roman"/>
              </a:rPr>
              <a:t>cos	</a:t>
            </a:r>
            <a:r>
              <a:rPr lang="en-GB" sz="3000">
                <a:solidFill>
                  <a:schemeClr val="dk1"/>
                </a:solidFill>
                <a:latin typeface="Noto Sans Symbols"/>
                <a:ea typeface="Noto Sans Symbols"/>
                <a:cs typeface="Noto Sans Symbols"/>
                <a:sym typeface="Noto Sans Symbols"/>
              </a:rPr>
              <a:t>φ</a:t>
            </a:r>
            <a:endParaRPr sz="3000">
              <a:solidFill>
                <a:schemeClr val="dk1"/>
              </a:solidFill>
              <a:latin typeface="Noto Sans Symbols"/>
              <a:ea typeface="Noto Sans Symbols"/>
              <a:cs typeface="Noto Sans Symbols"/>
              <a:sym typeface="Noto Sans Symbols"/>
            </a:endParaRPr>
          </a:p>
          <a:p>
            <a:pPr indent="0" lvl="0" marL="12700" marR="0" rtl="0" algn="l">
              <a:lnSpc>
                <a:spcPct val="100000"/>
              </a:lnSpc>
              <a:spcBef>
                <a:spcPts val="1120"/>
              </a:spcBef>
              <a:spcAft>
                <a:spcPts val="0"/>
              </a:spcAft>
              <a:buNone/>
            </a:pPr>
            <a:r>
              <a:rPr i="1" lang="en-GB" sz="2800">
                <a:solidFill>
                  <a:schemeClr val="dk1"/>
                </a:solidFill>
                <a:latin typeface="Times New Roman"/>
                <a:ea typeface="Times New Roman"/>
                <a:cs typeface="Times New Roman"/>
                <a:sym typeface="Times New Roman"/>
              </a:rPr>
              <a:t>y </a:t>
            </a:r>
            <a:r>
              <a:rPr lang="en-GB" sz="2800">
                <a:solidFill>
                  <a:schemeClr val="dk1"/>
                </a:solidFill>
                <a:latin typeface="Noto Sans Symbols"/>
                <a:ea typeface="Noto Sans Symbols"/>
                <a:cs typeface="Noto Sans Symbols"/>
                <a:sym typeface="Noto Sans Symbols"/>
              </a:rPr>
              <a:t>=</a:t>
            </a:r>
            <a:r>
              <a:rPr lang="en-GB" sz="2800">
                <a:solidFill>
                  <a:schemeClr val="dk1"/>
                </a:solidFill>
                <a:latin typeface="Times New Roman"/>
                <a:ea typeface="Times New Roman"/>
                <a:cs typeface="Times New Roman"/>
                <a:sym typeface="Times New Roman"/>
              </a:rPr>
              <a:t> </a:t>
            </a:r>
            <a:r>
              <a:rPr i="1" lang="en-GB" sz="2800">
                <a:solidFill>
                  <a:schemeClr val="dk1"/>
                </a:solidFill>
                <a:latin typeface="Times New Roman"/>
                <a:ea typeface="Times New Roman"/>
                <a:cs typeface="Times New Roman"/>
                <a:sym typeface="Times New Roman"/>
              </a:rPr>
              <a:t>r	</a:t>
            </a:r>
            <a:r>
              <a:rPr lang="en-GB" sz="2800">
                <a:solidFill>
                  <a:schemeClr val="dk1"/>
                </a:solidFill>
                <a:latin typeface="Times New Roman"/>
                <a:ea typeface="Times New Roman"/>
                <a:cs typeface="Times New Roman"/>
                <a:sym typeface="Times New Roman"/>
              </a:rPr>
              <a:t>cos	</a:t>
            </a:r>
            <a:r>
              <a:rPr lang="en-GB" sz="3000">
                <a:solidFill>
                  <a:schemeClr val="dk1"/>
                </a:solidFill>
                <a:latin typeface="Noto Sans Symbols"/>
                <a:ea typeface="Noto Sans Symbols"/>
                <a:cs typeface="Noto Sans Symbols"/>
                <a:sym typeface="Noto Sans Symbols"/>
              </a:rPr>
              <a:t>φ</a:t>
            </a:r>
            <a:r>
              <a:rPr lang="en-GB" sz="3000">
                <a:solidFill>
                  <a:schemeClr val="dk1"/>
                </a:solidFill>
                <a:latin typeface="Times New Roman"/>
                <a:ea typeface="Times New Roman"/>
                <a:cs typeface="Times New Roman"/>
                <a:sym typeface="Times New Roman"/>
              </a:rPr>
              <a:t> </a:t>
            </a:r>
            <a:r>
              <a:rPr lang="en-GB" sz="2800">
                <a:solidFill>
                  <a:schemeClr val="dk1"/>
                </a:solidFill>
                <a:latin typeface="Times New Roman"/>
                <a:ea typeface="Times New Roman"/>
                <a:cs typeface="Times New Roman"/>
                <a:sym typeface="Times New Roman"/>
              </a:rPr>
              <a:t>sin	</a:t>
            </a:r>
            <a:r>
              <a:rPr lang="en-GB" sz="3000">
                <a:solidFill>
                  <a:schemeClr val="dk1"/>
                </a:solidFill>
                <a:latin typeface="Noto Sans Symbols"/>
                <a:ea typeface="Noto Sans Symbols"/>
                <a:cs typeface="Noto Sans Symbols"/>
                <a:sym typeface="Noto Sans Symbols"/>
              </a:rPr>
              <a:t>θ</a:t>
            </a:r>
            <a:endParaRPr sz="3000">
              <a:solidFill>
                <a:schemeClr val="dk1"/>
              </a:solidFill>
              <a:latin typeface="Noto Sans Symbols"/>
              <a:ea typeface="Noto Sans Symbols"/>
              <a:cs typeface="Noto Sans Symbols"/>
              <a:sym typeface="Noto Sans Symbols"/>
            </a:endParaRPr>
          </a:p>
          <a:p>
            <a:pPr indent="0" lvl="0" marL="29844" marR="0" rtl="0" algn="l">
              <a:lnSpc>
                <a:spcPct val="100000"/>
              </a:lnSpc>
              <a:spcBef>
                <a:spcPts val="1660"/>
              </a:spcBef>
              <a:spcAft>
                <a:spcPts val="0"/>
              </a:spcAft>
              <a:buNone/>
            </a:pPr>
            <a:r>
              <a:rPr i="1" lang="en-GB" sz="2800">
                <a:solidFill>
                  <a:schemeClr val="dk1"/>
                </a:solidFill>
                <a:latin typeface="Times New Roman"/>
                <a:ea typeface="Times New Roman"/>
                <a:cs typeface="Times New Roman"/>
                <a:sym typeface="Times New Roman"/>
              </a:rPr>
              <a:t>z </a:t>
            </a:r>
            <a:r>
              <a:rPr lang="en-GB" sz="2800">
                <a:solidFill>
                  <a:schemeClr val="dk1"/>
                </a:solidFill>
                <a:latin typeface="Noto Sans Symbols"/>
                <a:ea typeface="Noto Sans Symbols"/>
                <a:cs typeface="Noto Sans Symbols"/>
                <a:sym typeface="Noto Sans Symbols"/>
              </a:rPr>
              <a:t>=</a:t>
            </a:r>
            <a:endParaRPr sz="2800">
              <a:solidFill>
                <a:schemeClr val="dk1"/>
              </a:solidFill>
              <a:latin typeface="Noto Sans Symbols"/>
              <a:ea typeface="Noto Sans Symbols"/>
              <a:cs typeface="Noto Sans Symbols"/>
              <a:sym typeface="Noto Sans Symbols"/>
            </a:endParaRPr>
          </a:p>
        </p:txBody>
      </p:sp>
      <p:sp>
        <p:nvSpPr>
          <p:cNvPr id="546" name="Google Shape;546;p42"/>
          <p:cNvSpPr/>
          <p:nvPr/>
        </p:nvSpPr>
        <p:spPr>
          <a:xfrm>
            <a:off x="5023754" y="4636863"/>
            <a:ext cx="325755" cy="459105"/>
          </a:xfrm>
          <a:custGeom>
            <a:rect b="b" l="l" r="r" t="t"/>
            <a:pathLst>
              <a:path extrusionOk="0" h="459104" w="325754">
                <a:moveTo>
                  <a:pt x="325357" y="0"/>
                </a:moveTo>
                <a:lnTo>
                  <a:pt x="0" y="458736"/>
                </a:lnTo>
              </a:path>
            </a:pathLst>
          </a:custGeom>
          <a:noFill/>
          <a:ln cap="flat" cmpd="sng" w="119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7" name="Google Shape;547;p42"/>
          <p:cNvSpPr/>
          <p:nvPr/>
        </p:nvSpPr>
        <p:spPr>
          <a:xfrm>
            <a:off x="6149209" y="4636863"/>
            <a:ext cx="326390" cy="459105"/>
          </a:xfrm>
          <a:custGeom>
            <a:rect b="b" l="l" r="r" t="t"/>
            <a:pathLst>
              <a:path extrusionOk="0" h="459104" w="326389">
                <a:moveTo>
                  <a:pt x="325971" y="0"/>
                </a:moveTo>
                <a:lnTo>
                  <a:pt x="0" y="458736"/>
                </a:lnTo>
              </a:path>
            </a:pathLst>
          </a:custGeom>
          <a:noFill/>
          <a:ln cap="flat" cmpd="sng" w="119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8" name="Google Shape;548;p42"/>
          <p:cNvSpPr txBox="1"/>
          <p:nvPr/>
        </p:nvSpPr>
        <p:spPr>
          <a:xfrm>
            <a:off x="4731053" y="4429603"/>
            <a:ext cx="1793875" cy="1209040"/>
          </a:xfrm>
          <a:prstGeom prst="rect">
            <a:avLst/>
          </a:prstGeom>
          <a:noFill/>
          <a:ln>
            <a:noFill/>
          </a:ln>
        </p:spPr>
        <p:txBody>
          <a:bodyPr anchorCtr="0" anchor="t" bIns="0" lIns="0" spcFirstLastPara="1" rIns="0" wrap="square" tIns="201275">
            <a:spAutoFit/>
          </a:bodyPr>
          <a:lstStyle/>
          <a:p>
            <a:pPr indent="0" lvl="0" marL="38100" marR="0" rtl="0" algn="l">
              <a:lnSpc>
                <a:spcPct val="100000"/>
              </a:lnSpc>
              <a:spcBef>
                <a:spcPts val="0"/>
              </a:spcBef>
              <a:spcAft>
                <a:spcPts val="0"/>
              </a:spcAft>
              <a:buNone/>
            </a:pPr>
            <a:r>
              <a:rPr lang="en-GB" sz="2300">
                <a:solidFill>
                  <a:schemeClr val="dk1"/>
                </a:solidFill>
                <a:latin typeface="Noto Sans Symbols"/>
                <a:ea typeface="Noto Sans Symbols"/>
                <a:cs typeface="Noto Sans Symbols"/>
                <a:sym typeface="Noto Sans Symbols"/>
              </a:rPr>
              <a:t>−</a:t>
            </a:r>
            <a:r>
              <a:rPr lang="en-GB" sz="2300">
                <a:solidFill>
                  <a:schemeClr val="dk1"/>
                </a:solidFill>
                <a:latin typeface="Times New Roman"/>
                <a:ea typeface="Times New Roman"/>
                <a:cs typeface="Times New Roman"/>
                <a:sym typeface="Times New Roman"/>
              </a:rPr>
              <a:t> </a:t>
            </a:r>
            <a:r>
              <a:rPr baseline="30000" lang="en-GB" sz="3675">
                <a:solidFill>
                  <a:schemeClr val="dk1"/>
                </a:solidFill>
                <a:latin typeface="Noto Sans Symbols"/>
                <a:ea typeface="Noto Sans Symbols"/>
                <a:cs typeface="Noto Sans Symbols"/>
                <a:sym typeface="Noto Sans Symbols"/>
              </a:rPr>
              <a:t>π</a:t>
            </a:r>
            <a:r>
              <a:rPr baseline="30000" lang="en-GB" sz="3675">
                <a:solidFill>
                  <a:schemeClr val="dk1"/>
                </a:solidFill>
                <a:latin typeface="Times New Roman"/>
                <a:ea typeface="Times New Roman"/>
                <a:cs typeface="Times New Roman"/>
                <a:sym typeface="Times New Roman"/>
              </a:rPr>
              <a:t> </a:t>
            </a:r>
            <a:r>
              <a:rPr baseline="-25000" lang="en-GB" sz="3450">
                <a:solidFill>
                  <a:schemeClr val="dk1"/>
                </a:solidFill>
                <a:latin typeface="Times New Roman"/>
                <a:ea typeface="Times New Roman"/>
                <a:cs typeface="Times New Roman"/>
                <a:sym typeface="Times New Roman"/>
              </a:rPr>
              <a:t>2 </a:t>
            </a:r>
            <a:r>
              <a:rPr lang="en-GB" sz="2300">
                <a:solidFill>
                  <a:schemeClr val="dk1"/>
                </a:solidFill>
                <a:latin typeface="Noto Sans Symbols"/>
                <a:ea typeface="Noto Sans Symbols"/>
                <a:cs typeface="Noto Sans Symbols"/>
                <a:sym typeface="Noto Sans Symbols"/>
              </a:rPr>
              <a:t>≤</a:t>
            </a:r>
            <a:r>
              <a:rPr lang="en-GB" sz="2300">
                <a:solidFill>
                  <a:schemeClr val="dk1"/>
                </a:solidFill>
                <a:latin typeface="Times New Roman"/>
                <a:ea typeface="Times New Roman"/>
                <a:cs typeface="Times New Roman"/>
                <a:sym typeface="Times New Roman"/>
              </a:rPr>
              <a:t> </a:t>
            </a:r>
            <a:r>
              <a:rPr lang="en-GB" sz="2450">
                <a:solidFill>
                  <a:schemeClr val="dk1"/>
                </a:solidFill>
                <a:latin typeface="Noto Sans Symbols"/>
                <a:ea typeface="Noto Sans Symbols"/>
                <a:cs typeface="Noto Sans Symbols"/>
                <a:sym typeface="Noto Sans Symbols"/>
              </a:rPr>
              <a:t>φ</a:t>
            </a:r>
            <a:r>
              <a:rPr lang="en-GB" sz="2450">
                <a:solidFill>
                  <a:schemeClr val="dk1"/>
                </a:solidFill>
                <a:latin typeface="Times New Roman"/>
                <a:ea typeface="Times New Roman"/>
                <a:cs typeface="Times New Roman"/>
                <a:sym typeface="Times New Roman"/>
              </a:rPr>
              <a:t> </a:t>
            </a:r>
            <a:r>
              <a:rPr lang="en-GB" sz="2300">
                <a:solidFill>
                  <a:schemeClr val="dk1"/>
                </a:solidFill>
                <a:latin typeface="Noto Sans Symbols"/>
                <a:ea typeface="Noto Sans Symbols"/>
                <a:cs typeface="Noto Sans Symbols"/>
                <a:sym typeface="Noto Sans Symbols"/>
              </a:rPr>
              <a:t>≤</a:t>
            </a:r>
            <a:r>
              <a:rPr lang="en-GB" sz="2300">
                <a:solidFill>
                  <a:schemeClr val="dk1"/>
                </a:solidFill>
                <a:latin typeface="Times New Roman"/>
                <a:ea typeface="Times New Roman"/>
                <a:cs typeface="Times New Roman"/>
                <a:sym typeface="Times New Roman"/>
              </a:rPr>
              <a:t> </a:t>
            </a:r>
            <a:r>
              <a:rPr baseline="30000" lang="en-GB" sz="3675">
                <a:solidFill>
                  <a:schemeClr val="dk1"/>
                </a:solidFill>
                <a:latin typeface="Noto Sans Symbols"/>
                <a:ea typeface="Noto Sans Symbols"/>
                <a:cs typeface="Noto Sans Symbols"/>
                <a:sym typeface="Noto Sans Symbols"/>
              </a:rPr>
              <a:t>π</a:t>
            </a:r>
            <a:r>
              <a:rPr baseline="30000" lang="en-GB" sz="3675">
                <a:solidFill>
                  <a:schemeClr val="dk1"/>
                </a:solidFill>
                <a:latin typeface="Times New Roman"/>
                <a:ea typeface="Times New Roman"/>
                <a:cs typeface="Times New Roman"/>
                <a:sym typeface="Times New Roman"/>
              </a:rPr>
              <a:t> </a:t>
            </a:r>
            <a:r>
              <a:rPr baseline="-25000" lang="en-GB" sz="3450">
                <a:solidFill>
                  <a:schemeClr val="dk1"/>
                </a:solidFill>
                <a:latin typeface="Times New Roman"/>
                <a:ea typeface="Times New Roman"/>
                <a:cs typeface="Times New Roman"/>
                <a:sym typeface="Times New Roman"/>
              </a:rPr>
              <a:t>2</a:t>
            </a:r>
            <a:endParaRPr baseline="-25000" sz="3450">
              <a:solidFill>
                <a:schemeClr val="dk1"/>
              </a:solidFill>
              <a:latin typeface="Times New Roman"/>
              <a:ea typeface="Times New Roman"/>
              <a:cs typeface="Times New Roman"/>
              <a:sym typeface="Times New Roman"/>
            </a:endParaRPr>
          </a:p>
          <a:p>
            <a:pPr indent="0" lvl="0" marL="117475" marR="0" rtl="0" algn="l">
              <a:lnSpc>
                <a:spcPct val="100000"/>
              </a:lnSpc>
              <a:spcBef>
                <a:spcPts val="1650"/>
              </a:spcBef>
              <a:spcAft>
                <a:spcPts val="0"/>
              </a:spcAft>
              <a:buNone/>
            </a:pPr>
            <a:r>
              <a:rPr lang="en-GB" sz="2550">
                <a:solidFill>
                  <a:schemeClr val="dk1"/>
                </a:solidFill>
                <a:latin typeface="Noto Sans Symbols"/>
                <a:ea typeface="Noto Sans Symbols"/>
                <a:cs typeface="Noto Sans Symbols"/>
                <a:sym typeface="Noto Sans Symbols"/>
              </a:rPr>
              <a:t>−</a:t>
            </a:r>
            <a:r>
              <a:rPr lang="en-GB" sz="2700">
                <a:solidFill>
                  <a:schemeClr val="dk1"/>
                </a:solidFill>
                <a:latin typeface="Noto Sans Symbols"/>
                <a:ea typeface="Noto Sans Symbols"/>
                <a:cs typeface="Noto Sans Symbols"/>
                <a:sym typeface="Noto Sans Symbols"/>
              </a:rPr>
              <a:t>π</a:t>
            </a:r>
            <a:r>
              <a:rPr lang="en-GB" sz="2700">
                <a:solidFill>
                  <a:schemeClr val="dk1"/>
                </a:solidFill>
                <a:latin typeface="Times New Roman"/>
                <a:ea typeface="Times New Roman"/>
                <a:cs typeface="Times New Roman"/>
                <a:sym typeface="Times New Roman"/>
              </a:rPr>
              <a:t> </a:t>
            </a:r>
            <a:r>
              <a:rPr lang="en-GB" sz="2550">
                <a:solidFill>
                  <a:schemeClr val="dk1"/>
                </a:solidFill>
                <a:latin typeface="Noto Sans Symbols"/>
                <a:ea typeface="Noto Sans Symbols"/>
                <a:cs typeface="Noto Sans Symbols"/>
                <a:sym typeface="Noto Sans Symbols"/>
              </a:rPr>
              <a:t>≤</a:t>
            </a:r>
            <a:r>
              <a:rPr lang="en-GB" sz="2700">
                <a:solidFill>
                  <a:schemeClr val="dk1"/>
                </a:solidFill>
                <a:latin typeface="Noto Sans Symbols"/>
                <a:ea typeface="Noto Sans Symbols"/>
                <a:cs typeface="Noto Sans Symbols"/>
                <a:sym typeface="Noto Sans Symbols"/>
              </a:rPr>
              <a:t>θ</a:t>
            </a:r>
            <a:r>
              <a:rPr lang="en-GB" sz="2700">
                <a:solidFill>
                  <a:schemeClr val="dk1"/>
                </a:solidFill>
                <a:latin typeface="Times New Roman"/>
                <a:ea typeface="Times New Roman"/>
                <a:cs typeface="Times New Roman"/>
                <a:sym typeface="Times New Roman"/>
              </a:rPr>
              <a:t> </a:t>
            </a:r>
            <a:r>
              <a:rPr lang="en-GB" sz="2550">
                <a:solidFill>
                  <a:schemeClr val="dk1"/>
                </a:solidFill>
                <a:latin typeface="Noto Sans Symbols"/>
                <a:ea typeface="Noto Sans Symbols"/>
                <a:cs typeface="Noto Sans Symbols"/>
                <a:sym typeface="Noto Sans Symbols"/>
              </a:rPr>
              <a:t>≤</a:t>
            </a:r>
            <a:r>
              <a:rPr lang="en-GB" sz="2550">
                <a:solidFill>
                  <a:schemeClr val="dk1"/>
                </a:solidFill>
                <a:latin typeface="Times New Roman"/>
                <a:ea typeface="Times New Roman"/>
                <a:cs typeface="Times New Roman"/>
                <a:sym typeface="Times New Roman"/>
              </a:rPr>
              <a:t> </a:t>
            </a:r>
            <a:r>
              <a:rPr lang="en-GB" sz="2700">
                <a:solidFill>
                  <a:schemeClr val="dk1"/>
                </a:solidFill>
                <a:latin typeface="Noto Sans Symbols"/>
                <a:ea typeface="Noto Sans Symbols"/>
                <a:cs typeface="Noto Sans Symbols"/>
                <a:sym typeface="Noto Sans Symbols"/>
              </a:rPr>
              <a:t>π</a:t>
            </a:r>
            <a:endParaRPr sz="2700">
              <a:solidFill>
                <a:schemeClr val="dk1"/>
              </a:solidFill>
              <a:latin typeface="Noto Sans Symbols"/>
              <a:ea typeface="Noto Sans Symbols"/>
              <a:cs typeface="Noto Sans Symbols"/>
              <a:sym typeface="Noto Sans Symbol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pic>
        <p:nvPicPr>
          <p:cNvPr id="553" name="Google Shape;553;p43"/>
          <p:cNvPicPr preferRelativeResize="0"/>
          <p:nvPr/>
        </p:nvPicPr>
        <p:blipFill rotWithShape="1">
          <a:blip r:embed="rId3">
            <a:alphaModFix/>
          </a:blip>
          <a:srcRect b="0" l="0" r="0" t="0"/>
          <a:stretch/>
        </p:blipFill>
        <p:spPr>
          <a:xfrm>
            <a:off x="1066800" y="381000"/>
            <a:ext cx="6809232" cy="60198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44"/>
          <p:cNvSpPr txBox="1"/>
          <p:nvPr>
            <p:ph type="title"/>
          </p:nvPr>
        </p:nvSpPr>
        <p:spPr>
          <a:xfrm>
            <a:off x="688340" y="629158"/>
            <a:ext cx="473456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GB" sz="3600">
                <a:solidFill>
                  <a:srgbClr val="4966AC"/>
                </a:solidFill>
                <a:latin typeface="Trebuchet MS"/>
                <a:ea typeface="Trebuchet MS"/>
                <a:cs typeface="Trebuchet MS"/>
                <a:sym typeface="Trebuchet MS"/>
              </a:rPr>
              <a:t>Spline Representation</a:t>
            </a:r>
            <a:endParaRPr sz="3600">
              <a:latin typeface="Trebuchet MS"/>
              <a:ea typeface="Trebuchet MS"/>
              <a:cs typeface="Trebuchet MS"/>
              <a:sym typeface="Trebuchet MS"/>
            </a:endParaRPr>
          </a:p>
        </p:txBody>
      </p:sp>
      <p:sp>
        <p:nvSpPr>
          <p:cNvPr id="559" name="Google Shape;559;p44"/>
          <p:cNvSpPr txBox="1"/>
          <p:nvPr/>
        </p:nvSpPr>
        <p:spPr>
          <a:xfrm>
            <a:off x="535940" y="1473453"/>
            <a:ext cx="7994650" cy="1652270"/>
          </a:xfrm>
          <a:prstGeom prst="rect">
            <a:avLst/>
          </a:prstGeom>
          <a:noFill/>
          <a:ln>
            <a:noFill/>
          </a:ln>
        </p:spPr>
        <p:txBody>
          <a:bodyPr anchorCtr="0" anchor="t" bIns="0" lIns="0" spcFirstLastPara="1" rIns="0" wrap="square" tIns="12700">
            <a:spAutoFit/>
          </a:bodyPr>
          <a:lstStyle/>
          <a:p>
            <a:pPr indent="-342900" lvl="0" marL="355600" marR="134620" rtl="0" algn="l">
              <a:lnSpc>
                <a:spcPct val="100000"/>
              </a:lnSpc>
              <a:spcBef>
                <a:spcPts val="0"/>
              </a:spcBef>
              <a:spcAft>
                <a:spcPts val="0"/>
              </a:spcAft>
              <a:buNone/>
            </a:pPr>
            <a:r>
              <a:rPr lang="en-GB" sz="1450">
                <a:solidFill>
                  <a:srgbClr val="4966AC"/>
                </a:solidFill>
                <a:latin typeface="Arial"/>
                <a:ea typeface="Arial"/>
                <a:cs typeface="Arial"/>
                <a:sym typeface="Arial"/>
              </a:rPr>
              <a:t>▶	</a:t>
            </a:r>
            <a:r>
              <a:rPr lang="en-GB" sz="1800">
                <a:solidFill>
                  <a:srgbClr val="404040"/>
                </a:solidFill>
                <a:latin typeface="Times New Roman"/>
                <a:ea typeface="Times New Roman"/>
                <a:cs typeface="Times New Roman"/>
                <a:sym typeface="Times New Roman"/>
              </a:rPr>
              <a:t>Spline is a flexible strip used to produce a smooth curve through a designed set of  points.</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None/>
            </a:pPr>
            <a:r>
              <a:t/>
            </a:r>
            <a:endParaRPr sz="1600">
              <a:solidFill>
                <a:schemeClr val="dk1"/>
              </a:solidFill>
              <a:latin typeface="Times New Roman"/>
              <a:ea typeface="Times New Roman"/>
              <a:cs typeface="Times New Roman"/>
              <a:sym typeface="Times New Roman"/>
            </a:endParaRPr>
          </a:p>
          <a:p>
            <a:pPr indent="-342900" lvl="0" marL="355600" marR="5080" rtl="0" algn="l">
              <a:lnSpc>
                <a:spcPct val="100000"/>
              </a:lnSpc>
              <a:spcBef>
                <a:spcPts val="0"/>
              </a:spcBef>
              <a:spcAft>
                <a:spcPts val="0"/>
              </a:spcAft>
              <a:buNone/>
            </a:pPr>
            <a:r>
              <a:rPr lang="en-GB" sz="1450">
                <a:solidFill>
                  <a:srgbClr val="4966AC"/>
                </a:solidFill>
                <a:latin typeface="Arial"/>
                <a:ea typeface="Arial"/>
                <a:cs typeface="Arial"/>
                <a:sym typeface="Arial"/>
              </a:rPr>
              <a:t>▶		</a:t>
            </a:r>
            <a:r>
              <a:rPr lang="en-GB" sz="1800">
                <a:solidFill>
                  <a:srgbClr val="404040"/>
                </a:solidFill>
                <a:latin typeface="Times New Roman"/>
                <a:ea typeface="Times New Roman"/>
                <a:cs typeface="Times New Roman"/>
                <a:sym typeface="Times New Roman"/>
              </a:rPr>
              <a:t>Spline mathematically describe with a piecewise cubic polynomial function whose  first and second derivative are continuous across the various curve section.</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45"/>
          <p:cNvSpPr txBox="1"/>
          <p:nvPr>
            <p:ph type="title"/>
          </p:nvPr>
        </p:nvSpPr>
        <p:spPr>
          <a:xfrm>
            <a:off x="535940" y="402081"/>
            <a:ext cx="7765415" cy="1305560"/>
          </a:xfrm>
          <a:prstGeom prst="rect">
            <a:avLst/>
          </a:prstGeom>
          <a:noFill/>
          <a:ln>
            <a:noFill/>
          </a:ln>
        </p:spPr>
        <p:txBody>
          <a:bodyPr anchorCtr="0" anchor="t" bIns="0" lIns="0" spcFirstLastPara="1" rIns="0" wrap="square" tIns="12050">
            <a:spAutoFit/>
          </a:bodyPr>
          <a:lstStyle/>
          <a:p>
            <a:pPr indent="-342900" lvl="0" marL="355600" marR="5080" rtl="0" algn="l">
              <a:lnSpc>
                <a:spcPct val="100000"/>
              </a:lnSpc>
              <a:spcBef>
                <a:spcPts val="0"/>
              </a:spcBef>
              <a:spcAft>
                <a:spcPts val="0"/>
              </a:spcAft>
              <a:buNone/>
            </a:pPr>
            <a:r>
              <a:rPr lang="en-GB" sz="2250">
                <a:solidFill>
                  <a:srgbClr val="4966AC"/>
                </a:solidFill>
                <a:latin typeface="Arial"/>
                <a:ea typeface="Arial"/>
                <a:cs typeface="Arial"/>
                <a:sym typeface="Arial"/>
              </a:rPr>
              <a:t>▶ </a:t>
            </a:r>
            <a:r>
              <a:rPr lang="en-GB"/>
              <a:t>A spline curve is specified using a	set of coordinate  position called </a:t>
            </a:r>
            <a:r>
              <a:rPr b="1" lang="en-GB">
                <a:latin typeface="Times New Roman"/>
                <a:ea typeface="Times New Roman"/>
                <a:cs typeface="Times New Roman"/>
                <a:sym typeface="Times New Roman"/>
              </a:rPr>
              <a:t>control points , </a:t>
            </a:r>
            <a:r>
              <a:rPr lang="en-GB"/>
              <a:t>which indicates the  general shape of the curve.</a:t>
            </a:r>
            <a:endParaRPr sz="2250">
              <a:latin typeface="Times New Roman"/>
              <a:ea typeface="Times New Roman"/>
              <a:cs typeface="Times New Roman"/>
              <a:sym typeface="Times New Roman"/>
            </a:endParaRPr>
          </a:p>
        </p:txBody>
      </p:sp>
      <p:sp>
        <p:nvSpPr>
          <p:cNvPr id="565" name="Google Shape;565;p45"/>
          <p:cNvSpPr txBox="1"/>
          <p:nvPr/>
        </p:nvSpPr>
        <p:spPr>
          <a:xfrm>
            <a:off x="535940" y="1809953"/>
            <a:ext cx="5427980" cy="879475"/>
          </a:xfrm>
          <a:prstGeom prst="rect">
            <a:avLst/>
          </a:prstGeom>
          <a:noFill/>
          <a:ln>
            <a:noFill/>
          </a:ln>
        </p:spPr>
        <p:txBody>
          <a:bodyPr anchorCtr="0" anchor="t" bIns="0" lIns="0" spcFirstLastPara="1" rIns="0" wrap="square" tIns="12050">
            <a:spAutoFit/>
          </a:bodyPr>
          <a:lstStyle/>
          <a:p>
            <a:pPr indent="-342900" lvl="0" marL="355600" marR="5080" rtl="0" algn="l">
              <a:lnSpc>
                <a:spcPct val="100000"/>
              </a:lnSpc>
              <a:spcBef>
                <a:spcPts val="0"/>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There are two ways to fit a curve to  these points:</a:t>
            </a:r>
            <a:endParaRPr sz="2800">
              <a:solidFill>
                <a:schemeClr val="dk1"/>
              </a:solidFill>
              <a:latin typeface="Times New Roman"/>
              <a:ea typeface="Times New Roman"/>
              <a:cs typeface="Times New Roman"/>
              <a:sym typeface="Times New Roman"/>
            </a:endParaRPr>
          </a:p>
        </p:txBody>
      </p:sp>
      <p:sp>
        <p:nvSpPr>
          <p:cNvPr id="566" name="Google Shape;566;p45"/>
          <p:cNvSpPr txBox="1"/>
          <p:nvPr/>
        </p:nvSpPr>
        <p:spPr>
          <a:xfrm>
            <a:off x="993444" y="3349879"/>
            <a:ext cx="2957830" cy="2357120"/>
          </a:xfrm>
          <a:prstGeom prst="rect">
            <a:avLst/>
          </a:prstGeom>
          <a:noFill/>
          <a:ln>
            <a:noFill/>
          </a:ln>
        </p:spPr>
        <p:txBody>
          <a:bodyPr anchorCtr="0" anchor="t" bIns="0" lIns="0" spcFirstLastPara="1" rIns="0" wrap="square" tIns="12050">
            <a:spAutoFit/>
          </a:bodyPr>
          <a:lstStyle/>
          <a:p>
            <a:pPr indent="0" lvl="0" marL="0" marR="5080" rtl="0" algn="r">
              <a:lnSpc>
                <a:spcPct val="100000"/>
              </a:lnSpc>
              <a:spcBef>
                <a:spcPts val="0"/>
              </a:spcBef>
              <a:spcAft>
                <a:spcPts val="0"/>
              </a:spcAft>
              <a:buNone/>
            </a:pPr>
            <a:r>
              <a:rPr lang="en-GB" sz="1250">
                <a:solidFill>
                  <a:srgbClr val="4966AC"/>
                </a:solidFill>
                <a:latin typeface="Arial"/>
                <a:ea typeface="Arial"/>
                <a:cs typeface="Arial"/>
                <a:sym typeface="Arial"/>
              </a:rPr>
              <a:t>▶	</a:t>
            </a:r>
            <a:r>
              <a:rPr b="1" lang="en-GB" sz="1600">
                <a:solidFill>
                  <a:srgbClr val="404040"/>
                </a:solidFill>
                <a:latin typeface="Times New Roman"/>
                <a:ea typeface="Times New Roman"/>
                <a:cs typeface="Times New Roman"/>
                <a:sym typeface="Times New Roman"/>
              </a:rPr>
              <a:t>Interpolation - </a:t>
            </a:r>
            <a:r>
              <a:rPr lang="en-GB" sz="1600">
                <a:solidFill>
                  <a:srgbClr val="404040"/>
                </a:solidFill>
                <a:latin typeface="Times New Roman"/>
                <a:ea typeface="Times New Roman"/>
                <a:cs typeface="Times New Roman"/>
                <a:sym typeface="Times New Roman"/>
              </a:rPr>
              <a:t>the curve passes</a:t>
            </a:r>
            <a:endParaRPr sz="1600">
              <a:solidFill>
                <a:schemeClr val="dk1"/>
              </a:solidFill>
              <a:latin typeface="Times New Roman"/>
              <a:ea typeface="Times New Roman"/>
              <a:cs typeface="Times New Roman"/>
              <a:sym typeface="Times New Roman"/>
            </a:endParaRPr>
          </a:p>
          <a:p>
            <a:pPr indent="0" lvl="0" marL="0" marR="14604" rtl="0" algn="r">
              <a:lnSpc>
                <a:spcPct val="100000"/>
              </a:lnSpc>
              <a:spcBef>
                <a:spcPts val="0"/>
              </a:spcBef>
              <a:spcAft>
                <a:spcPts val="0"/>
              </a:spcAft>
              <a:buNone/>
            </a:pPr>
            <a:r>
              <a:rPr lang="en-GB" sz="1600">
                <a:solidFill>
                  <a:srgbClr val="404040"/>
                </a:solidFill>
                <a:latin typeface="Times New Roman"/>
                <a:ea typeface="Times New Roman"/>
                <a:cs typeface="Times New Roman"/>
                <a:sym typeface="Times New Roman"/>
              </a:rPr>
              <a:t>through all of the control points.</a:t>
            </a:r>
            <a:endParaRPr sz="16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None/>
            </a:pPr>
            <a:r>
              <a:t/>
            </a:r>
            <a:endParaRPr sz="1700">
              <a:solidFill>
                <a:schemeClr val="dk1"/>
              </a:solidFill>
              <a:latin typeface="Times New Roman"/>
              <a:ea typeface="Times New Roman"/>
              <a:cs typeface="Times New Roman"/>
              <a:sym typeface="Times New Roman"/>
            </a:endParaRPr>
          </a:p>
          <a:p>
            <a:pPr indent="-287019" lvl="0" marL="299085" marR="454659" rtl="0" algn="l">
              <a:lnSpc>
                <a:spcPct val="100000"/>
              </a:lnSpc>
              <a:spcBef>
                <a:spcPts val="0"/>
              </a:spcBef>
              <a:spcAft>
                <a:spcPts val="0"/>
              </a:spcAft>
              <a:buNone/>
            </a:pPr>
            <a:r>
              <a:rPr lang="en-GB" sz="1250">
                <a:solidFill>
                  <a:srgbClr val="4966AC"/>
                </a:solidFill>
                <a:latin typeface="Arial"/>
                <a:ea typeface="Arial"/>
                <a:cs typeface="Arial"/>
                <a:sym typeface="Arial"/>
              </a:rPr>
              <a:t>▶	</a:t>
            </a:r>
            <a:r>
              <a:rPr b="1" lang="en-GB" sz="1600">
                <a:solidFill>
                  <a:srgbClr val="404040"/>
                </a:solidFill>
                <a:latin typeface="Times New Roman"/>
                <a:ea typeface="Times New Roman"/>
                <a:cs typeface="Times New Roman"/>
                <a:sym typeface="Times New Roman"/>
              </a:rPr>
              <a:t>Approximation - </a:t>
            </a:r>
            <a:r>
              <a:rPr lang="en-GB" sz="1600">
                <a:solidFill>
                  <a:srgbClr val="404040"/>
                </a:solidFill>
                <a:latin typeface="Times New Roman"/>
                <a:ea typeface="Times New Roman"/>
                <a:cs typeface="Times New Roman"/>
                <a:sym typeface="Times New Roman"/>
              </a:rPr>
              <a:t>the  curve does not pass  through all of the control  points, that are fitted to the</a:t>
            </a:r>
            <a:endParaRPr sz="1600">
              <a:solidFill>
                <a:schemeClr val="dk1"/>
              </a:solidFill>
              <a:latin typeface="Times New Roman"/>
              <a:ea typeface="Times New Roman"/>
              <a:cs typeface="Times New Roman"/>
              <a:sym typeface="Times New Roman"/>
            </a:endParaRPr>
          </a:p>
          <a:p>
            <a:pPr indent="0" lvl="0" marL="165100" marR="0" rtl="0" algn="l">
              <a:lnSpc>
                <a:spcPct val="100000"/>
              </a:lnSpc>
              <a:spcBef>
                <a:spcPts val="1010"/>
              </a:spcBef>
              <a:spcAft>
                <a:spcPts val="0"/>
              </a:spcAft>
              <a:buNone/>
            </a:pPr>
            <a:r>
              <a:rPr lang="en-GB" sz="1600">
                <a:solidFill>
                  <a:srgbClr val="404040"/>
                </a:solidFill>
                <a:latin typeface="Times New Roman"/>
                <a:ea typeface="Times New Roman"/>
                <a:cs typeface="Times New Roman"/>
                <a:sym typeface="Times New Roman"/>
              </a:rPr>
              <a:t>general control-point path</a:t>
            </a:r>
            <a:endParaRPr sz="1600">
              <a:solidFill>
                <a:schemeClr val="dk1"/>
              </a:solidFill>
              <a:latin typeface="Times New Roman"/>
              <a:ea typeface="Times New Roman"/>
              <a:cs typeface="Times New Roman"/>
              <a:sym typeface="Times New Roman"/>
            </a:endParaRPr>
          </a:p>
        </p:txBody>
      </p:sp>
      <p:grpSp>
        <p:nvGrpSpPr>
          <p:cNvPr id="567" name="Google Shape;567;p45"/>
          <p:cNvGrpSpPr/>
          <p:nvPr/>
        </p:nvGrpSpPr>
        <p:grpSpPr>
          <a:xfrm>
            <a:off x="5334000" y="2057399"/>
            <a:ext cx="3605784" cy="4038600"/>
            <a:chOff x="5334000" y="2057399"/>
            <a:chExt cx="3605784" cy="4038600"/>
          </a:xfrm>
        </p:grpSpPr>
        <p:pic>
          <p:nvPicPr>
            <p:cNvPr id="568" name="Google Shape;568;p45"/>
            <p:cNvPicPr preferRelativeResize="0"/>
            <p:nvPr/>
          </p:nvPicPr>
          <p:blipFill rotWithShape="1">
            <a:blip r:embed="rId3">
              <a:alphaModFix/>
            </a:blip>
            <a:srcRect b="0" l="0" r="0" t="0"/>
            <a:stretch/>
          </p:blipFill>
          <p:spPr>
            <a:xfrm>
              <a:off x="7086600" y="2057399"/>
              <a:ext cx="1143000" cy="3310128"/>
            </a:xfrm>
            <a:prstGeom prst="rect">
              <a:avLst/>
            </a:prstGeom>
            <a:noFill/>
            <a:ln>
              <a:noFill/>
            </a:ln>
          </p:spPr>
        </p:pic>
        <p:pic>
          <p:nvPicPr>
            <p:cNvPr id="569" name="Google Shape;569;p45"/>
            <p:cNvPicPr preferRelativeResize="0"/>
            <p:nvPr/>
          </p:nvPicPr>
          <p:blipFill rotWithShape="1">
            <a:blip r:embed="rId4">
              <a:alphaModFix/>
            </a:blip>
            <a:srcRect b="0" l="0" r="0" t="0"/>
            <a:stretch/>
          </p:blipFill>
          <p:spPr>
            <a:xfrm>
              <a:off x="5334000" y="5333999"/>
              <a:ext cx="3605784" cy="762000"/>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0"/>
          <p:cNvSpPr txBox="1"/>
          <p:nvPr/>
        </p:nvSpPr>
        <p:spPr>
          <a:xfrm>
            <a:off x="486257" y="0"/>
            <a:ext cx="3004820" cy="574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GB" sz="3600">
                <a:solidFill>
                  <a:srgbClr val="4966AC"/>
                </a:solidFill>
                <a:latin typeface="Trebuchet MS"/>
                <a:ea typeface="Trebuchet MS"/>
                <a:cs typeface="Trebuchet MS"/>
                <a:sym typeface="Trebuchet MS"/>
              </a:rPr>
              <a:t>X- ais Rotation</a:t>
            </a:r>
            <a:endParaRPr sz="3600">
              <a:solidFill>
                <a:schemeClr val="dk1"/>
              </a:solidFill>
              <a:latin typeface="Trebuchet MS"/>
              <a:ea typeface="Trebuchet MS"/>
              <a:cs typeface="Trebuchet MS"/>
              <a:sym typeface="Trebuchet MS"/>
            </a:endParaRPr>
          </a:p>
        </p:txBody>
      </p:sp>
      <p:sp>
        <p:nvSpPr>
          <p:cNvPr id="120" name="Google Shape;120;p10"/>
          <p:cNvSpPr txBox="1"/>
          <p:nvPr/>
        </p:nvSpPr>
        <p:spPr>
          <a:xfrm>
            <a:off x="722354" y="1107581"/>
            <a:ext cx="2411730" cy="1490980"/>
          </a:xfrm>
          <a:prstGeom prst="rect">
            <a:avLst/>
          </a:prstGeom>
          <a:noFill/>
          <a:ln>
            <a:noFill/>
          </a:ln>
        </p:spPr>
        <p:txBody>
          <a:bodyPr anchorCtr="0" anchor="t" bIns="0" lIns="0" spcFirstLastPara="1" rIns="0" wrap="square" tIns="3175">
            <a:spAutoFit/>
          </a:bodyPr>
          <a:lstStyle/>
          <a:p>
            <a:pPr indent="27939" lvl="0" marL="38100" marR="30480" rtl="0" algn="just">
              <a:lnSpc>
                <a:spcPct val="131000"/>
              </a:lnSpc>
              <a:spcBef>
                <a:spcPts val="0"/>
              </a:spcBef>
              <a:spcAft>
                <a:spcPts val="0"/>
              </a:spcAft>
              <a:buNone/>
            </a:pPr>
            <a:r>
              <a:rPr i="1" lang="en-GB" sz="2350">
                <a:solidFill>
                  <a:schemeClr val="dk1"/>
                </a:solidFill>
                <a:latin typeface="Times New Roman"/>
                <a:ea typeface="Times New Roman"/>
                <a:cs typeface="Times New Roman"/>
                <a:sym typeface="Times New Roman"/>
              </a:rPr>
              <a:t>y</a:t>
            </a:r>
            <a:r>
              <a:rPr baseline="30000" lang="en-GB" sz="2025">
                <a:solidFill>
                  <a:schemeClr val="dk1"/>
                </a:solidFill>
                <a:latin typeface="Times New Roman"/>
                <a:ea typeface="Times New Roman"/>
                <a:cs typeface="Times New Roman"/>
                <a:sym typeface="Times New Roman"/>
              </a:rPr>
              <a:t>'  </a:t>
            </a:r>
            <a:r>
              <a:rPr lang="en-GB" sz="2350">
                <a:solidFill>
                  <a:schemeClr val="dk1"/>
                </a:solidFill>
                <a:latin typeface="Noto Sans Symbols"/>
                <a:ea typeface="Noto Sans Symbols"/>
                <a:cs typeface="Noto Sans Symbols"/>
                <a:sym typeface="Noto Sans Symbols"/>
              </a:rPr>
              <a:t>=</a:t>
            </a:r>
            <a:r>
              <a:rPr lang="en-GB" sz="2350">
                <a:solidFill>
                  <a:schemeClr val="dk1"/>
                </a:solidFill>
                <a:latin typeface="Times New Roman"/>
                <a:ea typeface="Times New Roman"/>
                <a:cs typeface="Times New Roman"/>
                <a:sym typeface="Times New Roman"/>
              </a:rPr>
              <a:t> </a:t>
            </a:r>
            <a:r>
              <a:rPr i="1" lang="en-GB" sz="2350">
                <a:solidFill>
                  <a:schemeClr val="dk1"/>
                </a:solidFill>
                <a:latin typeface="Times New Roman"/>
                <a:ea typeface="Times New Roman"/>
                <a:cs typeface="Times New Roman"/>
                <a:sym typeface="Times New Roman"/>
              </a:rPr>
              <a:t>y </a:t>
            </a:r>
            <a:r>
              <a:rPr lang="en-GB" sz="2350">
                <a:solidFill>
                  <a:schemeClr val="dk1"/>
                </a:solidFill>
                <a:latin typeface="Times New Roman"/>
                <a:ea typeface="Times New Roman"/>
                <a:cs typeface="Times New Roman"/>
                <a:sym typeface="Times New Roman"/>
              </a:rPr>
              <a:t>cos</a:t>
            </a:r>
            <a:r>
              <a:rPr lang="en-GB" sz="2500">
                <a:solidFill>
                  <a:schemeClr val="dk1"/>
                </a:solidFill>
                <a:latin typeface="Noto Sans Symbols"/>
                <a:ea typeface="Noto Sans Symbols"/>
                <a:cs typeface="Noto Sans Symbols"/>
                <a:sym typeface="Noto Sans Symbols"/>
              </a:rPr>
              <a:t>θ</a:t>
            </a:r>
            <a:r>
              <a:rPr lang="en-GB" sz="2500">
                <a:solidFill>
                  <a:schemeClr val="dk1"/>
                </a:solidFill>
                <a:latin typeface="Times New Roman"/>
                <a:ea typeface="Times New Roman"/>
                <a:cs typeface="Times New Roman"/>
                <a:sym typeface="Times New Roman"/>
              </a:rPr>
              <a:t> </a:t>
            </a:r>
            <a:r>
              <a:rPr lang="en-GB" sz="2350">
                <a:solidFill>
                  <a:schemeClr val="dk1"/>
                </a:solidFill>
                <a:latin typeface="Noto Sans Symbols"/>
                <a:ea typeface="Noto Sans Symbols"/>
                <a:cs typeface="Noto Sans Symbols"/>
                <a:sym typeface="Noto Sans Symbols"/>
              </a:rPr>
              <a:t>−</a:t>
            </a:r>
            <a:r>
              <a:rPr lang="en-GB" sz="2350">
                <a:solidFill>
                  <a:schemeClr val="dk1"/>
                </a:solidFill>
                <a:latin typeface="Times New Roman"/>
                <a:ea typeface="Times New Roman"/>
                <a:cs typeface="Times New Roman"/>
                <a:sym typeface="Times New Roman"/>
              </a:rPr>
              <a:t> zsin </a:t>
            </a:r>
            <a:r>
              <a:rPr lang="en-GB" sz="2500">
                <a:solidFill>
                  <a:schemeClr val="dk1"/>
                </a:solidFill>
                <a:latin typeface="Noto Sans Symbols"/>
                <a:ea typeface="Noto Sans Symbols"/>
                <a:cs typeface="Noto Sans Symbols"/>
                <a:sym typeface="Noto Sans Symbols"/>
              </a:rPr>
              <a:t>θ</a:t>
            </a:r>
            <a:r>
              <a:rPr lang="en-GB" sz="2500">
                <a:solidFill>
                  <a:schemeClr val="dk1"/>
                </a:solidFill>
                <a:latin typeface="Times New Roman"/>
                <a:ea typeface="Times New Roman"/>
                <a:cs typeface="Times New Roman"/>
                <a:sym typeface="Times New Roman"/>
              </a:rPr>
              <a:t> </a:t>
            </a:r>
            <a:r>
              <a:rPr lang="en-GB" sz="2350">
                <a:solidFill>
                  <a:schemeClr val="dk1"/>
                </a:solidFill>
                <a:latin typeface="Times New Roman"/>
                <a:ea typeface="Times New Roman"/>
                <a:cs typeface="Times New Roman"/>
                <a:sym typeface="Times New Roman"/>
              </a:rPr>
              <a:t>z</a:t>
            </a:r>
            <a:r>
              <a:rPr baseline="30000" lang="en-GB" sz="2025">
                <a:solidFill>
                  <a:schemeClr val="dk1"/>
                </a:solidFill>
                <a:latin typeface="Times New Roman"/>
                <a:ea typeface="Times New Roman"/>
                <a:cs typeface="Times New Roman"/>
                <a:sym typeface="Times New Roman"/>
              </a:rPr>
              <a:t>'  </a:t>
            </a:r>
            <a:r>
              <a:rPr lang="en-GB" sz="2350">
                <a:solidFill>
                  <a:schemeClr val="dk1"/>
                </a:solidFill>
                <a:latin typeface="Noto Sans Symbols"/>
                <a:ea typeface="Noto Sans Symbols"/>
                <a:cs typeface="Noto Sans Symbols"/>
                <a:sym typeface="Noto Sans Symbols"/>
              </a:rPr>
              <a:t>=</a:t>
            </a:r>
            <a:r>
              <a:rPr lang="en-GB" sz="2350">
                <a:solidFill>
                  <a:schemeClr val="dk1"/>
                </a:solidFill>
                <a:latin typeface="Times New Roman"/>
                <a:ea typeface="Times New Roman"/>
                <a:cs typeface="Times New Roman"/>
                <a:sym typeface="Times New Roman"/>
              </a:rPr>
              <a:t> </a:t>
            </a:r>
            <a:r>
              <a:rPr i="1" lang="en-GB" sz="2350">
                <a:solidFill>
                  <a:schemeClr val="dk1"/>
                </a:solidFill>
                <a:latin typeface="Times New Roman"/>
                <a:ea typeface="Times New Roman"/>
                <a:cs typeface="Times New Roman"/>
                <a:sym typeface="Times New Roman"/>
              </a:rPr>
              <a:t>y </a:t>
            </a:r>
            <a:r>
              <a:rPr lang="en-GB" sz="2350">
                <a:solidFill>
                  <a:schemeClr val="dk1"/>
                </a:solidFill>
                <a:latin typeface="Times New Roman"/>
                <a:ea typeface="Times New Roman"/>
                <a:cs typeface="Times New Roman"/>
                <a:sym typeface="Times New Roman"/>
              </a:rPr>
              <a:t>sin </a:t>
            </a:r>
            <a:r>
              <a:rPr lang="en-GB" sz="2500">
                <a:solidFill>
                  <a:schemeClr val="dk1"/>
                </a:solidFill>
                <a:latin typeface="Noto Sans Symbols"/>
                <a:ea typeface="Noto Sans Symbols"/>
                <a:cs typeface="Noto Sans Symbols"/>
                <a:sym typeface="Noto Sans Symbols"/>
              </a:rPr>
              <a:t>θ</a:t>
            </a:r>
            <a:r>
              <a:rPr lang="en-GB" sz="2500">
                <a:solidFill>
                  <a:schemeClr val="dk1"/>
                </a:solidFill>
                <a:latin typeface="Times New Roman"/>
                <a:ea typeface="Times New Roman"/>
                <a:cs typeface="Times New Roman"/>
                <a:sym typeface="Times New Roman"/>
              </a:rPr>
              <a:t> </a:t>
            </a:r>
            <a:r>
              <a:rPr lang="en-GB" sz="2350">
                <a:solidFill>
                  <a:schemeClr val="dk1"/>
                </a:solidFill>
                <a:latin typeface="Noto Sans Symbols"/>
                <a:ea typeface="Noto Sans Symbols"/>
                <a:cs typeface="Noto Sans Symbols"/>
                <a:sym typeface="Noto Sans Symbols"/>
              </a:rPr>
              <a:t>+</a:t>
            </a:r>
            <a:r>
              <a:rPr lang="en-GB" sz="2350">
                <a:solidFill>
                  <a:schemeClr val="dk1"/>
                </a:solidFill>
                <a:latin typeface="Times New Roman"/>
                <a:ea typeface="Times New Roman"/>
                <a:cs typeface="Times New Roman"/>
                <a:sym typeface="Times New Roman"/>
              </a:rPr>
              <a:t> z cos</a:t>
            </a:r>
            <a:r>
              <a:rPr lang="en-GB" sz="2500">
                <a:solidFill>
                  <a:schemeClr val="dk1"/>
                </a:solidFill>
                <a:latin typeface="Noto Sans Symbols"/>
                <a:ea typeface="Noto Sans Symbols"/>
                <a:cs typeface="Noto Sans Symbols"/>
                <a:sym typeface="Noto Sans Symbols"/>
              </a:rPr>
              <a:t>θ</a:t>
            </a:r>
            <a:r>
              <a:rPr lang="en-GB" sz="2500">
                <a:solidFill>
                  <a:schemeClr val="dk1"/>
                </a:solidFill>
                <a:latin typeface="Times New Roman"/>
                <a:ea typeface="Times New Roman"/>
                <a:cs typeface="Times New Roman"/>
                <a:sym typeface="Times New Roman"/>
              </a:rPr>
              <a:t> </a:t>
            </a:r>
            <a:r>
              <a:rPr lang="en-GB" sz="2350">
                <a:solidFill>
                  <a:schemeClr val="dk1"/>
                </a:solidFill>
                <a:latin typeface="Times New Roman"/>
                <a:ea typeface="Times New Roman"/>
                <a:cs typeface="Times New Roman"/>
                <a:sym typeface="Times New Roman"/>
              </a:rPr>
              <a:t>x</a:t>
            </a:r>
            <a:r>
              <a:rPr baseline="30000" lang="en-GB" sz="2025">
                <a:solidFill>
                  <a:schemeClr val="dk1"/>
                </a:solidFill>
                <a:latin typeface="Times New Roman"/>
                <a:ea typeface="Times New Roman"/>
                <a:cs typeface="Times New Roman"/>
                <a:sym typeface="Times New Roman"/>
              </a:rPr>
              <a:t>' </a:t>
            </a:r>
            <a:r>
              <a:rPr lang="en-GB" sz="2350">
                <a:solidFill>
                  <a:schemeClr val="dk1"/>
                </a:solidFill>
                <a:latin typeface="Noto Sans Symbols"/>
                <a:ea typeface="Noto Sans Symbols"/>
                <a:cs typeface="Noto Sans Symbols"/>
                <a:sym typeface="Noto Sans Symbols"/>
              </a:rPr>
              <a:t>=</a:t>
            </a:r>
            <a:r>
              <a:rPr lang="en-GB" sz="2350">
                <a:solidFill>
                  <a:schemeClr val="dk1"/>
                </a:solidFill>
                <a:latin typeface="Times New Roman"/>
                <a:ea typeface="Times New Roman"/>
                <a:cs typeface="Times New Roman"/>
                <a:sym typeface="Times New Roman"/>
              </a:rPr>
              <a:t> x</a:t>
            </a:r>
            <a:endParaRPr sz="2350">
              <a:solidFill>
                <a:schemeClr val="dk1"/>
              </a:solidFill>
              <a:latin typeface="Times New Roman"/>
              <a:ea typeface="Times New Roman"/>
              <a:cs typeface="Times New Roman"/>
              <a:sym typeface="Times New Roman"/>
            </a:endParaRPr>
          </a:p>
        </p:txBody>
      </p:sp>
      <p:pic>
        <p:nvPicPr>
          <p:cNvPr id="121" name="Google Shape;121;p10"/>
          <p:cNvPicPr preferRelativeResize="0"/>
          <p:nvPr/>
        </p:nvPicPr>
        <p:blipFill rotWithShape="1">
          <a:blip r:embed="rId3">
            <a:alphaModFix/>
          </a:blip>
          <a:srcRect b="0" l="0" r="0" t="0"/>
          <a:stretch/>
        </p:blipFill>
        <p:spPr>
          <a:xfrm>
            <a:off x="4233671" y="516550"/>
            <a:ext cx="4677608" cy="2286085"/>
          </a:xfrm>
          <a:prstGeom prst="rect">
            <a:avLst/>
          </a:prstGeom>
          <a:noFill/>
          <a:ln>
            <a:noFill/>
          </a:ln>
        </p:spPr>
      </p:pic>
      <p:pic>
        <p:nvPicPr>
          <p:cNvPr id="122" name="Google Shape;122;p10"/>
          <p:cNvPicPr preferRelativeResize="0"/>
          <p:nvPr/>
        </p:nvPicPr>
        <p:blipFill rotWithShape="1">
          <a:blip r:embed="rId4">
            <a:alphaModFix/>
          </a:blip>
          <a:srcRect b="0" l="0" r="0" t="0"/>
          <a:stretch/>
        </p:blipFill>
        <p:spPr>
          <a:xfrm>
            <a:off x="749808" y="2982467"/>
            <a:ext cx="7391400" cy="3561587"/>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46"/>
          <p:cNvSpPr txBox="1"/>
          <p:nvPr>
            <p:ph type="title"/>
          </p:nvPr>
        </p:nvSpPr>
        <p:spPr>
          <a:xfrm>
            <a:off x="535940" y="706881"/>
            <a:ext cx="8129270" cy="878840"/>
          </a:xfrm>
          <a:prstGeom prst="rect">
            <a:avLst/>
          </a:prstGeom>
          <a:noFill/>
          <a:ln>
            <a:noFill/>
          </a:ln>
        </p:spPr>
        <p:txBody>
          <a:bodyPr anchorCtr="0" anchor="t" bIns="0" lIns="0" spcFirstLastPara="1" rIns="0" wrap="square" tIns="12050">
            <a:spAutoFit/>
          </a:bodyPr>
          <a:lstStyle/>
          <a:p>
            <a:pPr indent="-342900" lvl="0" marL="355600" marR="5080" rtl="0" algn="l">
              <a:lnSpc>
                <a:spcPct val="100000"/>
              </a:lnSpc>
              <a:spcBef>
                <a:spcPts val="0"/>
              </a:spcBef>
              <a:spcAft>
                <a:spcPts val="0"/>
              </a:spcAft>
              <a:buNone/>
            </a:pPr>
            <a:r>
              <a:rPr lang="en-GB" sz="2250">
                <a:solidFill>
                  <a:srgbClr val="4966AC"/>
                </a:solidFill>
                <a:latin typeface="Arial"/>
                <a:ea typeface="Arial"/>
                <a:cs typeface="Arial"/>
                <a:sym typeface="Arial"/>
              </a:rPr>
              <a:t>▶ </a:t>
            </a:r>
            <a:r>
              <a:rPr lang="en-GB"/>
              <a:t>The spline curve is defined, modified and manipulated  with operation on the control points.</a:t>
            </a:r>
            <a:endParaRPr sz="2250">
              <a:latin typeface="Arial"/>
              <a:ea typeface="Arial"/>
              <a:cs typeface="Arial"/>
              <a:sym typeface="Arial"/>
            </a:endParaRPr>
          </a:p>
        </p:txBody>
      </p:sp>
      <p:sp>
        <p:nvSpPr>
          <p:cNvPr id="575" name="Google Shape;575;p46"/>
          <p:cNvSpPr txBox="1"/>
          <p:nvPr/>
        </p:nvSpPr>
        <p:spPr>
          <a:xfrm>
            <a:off x="535940" y="2241930"/>
            <a:ext cx="8115300" cy="878840"/>
          </a:xfrm>
          <a:prstGeom prst="rect">
            <a:avLst/>
          </a:prstGeom>
          <a:noFill/>
          <a:ln>
            <a:noFill/>
          </a:ln>
        </p:spPr>
        <p:txBody>
          <a:bodyPr anchorCtr="0" anchor="t" bIns="0" lIns="0" spcFirstLastPara="1" rIns="0" wrap="square" tIns="12050">
            <a:spAutoFit/>
          </a:bodyPr>
          <a:lstStyle/>
          <a:p>
            <a:pPr indent="-342900" lvl="0" marL="355600" marR="5080" rtl="0" algn="l">
              <a:lnSpc>
                <a:spcPct val="100000"/>
              </a:lnSpc>
              <a:spcBef>
                <a:spcPts val="0"/>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The boundary formed by the set of control points for a  spline is known as a </a:t>
            </a:r>
            <a:r>
              <a:rPr b="1" lang="en-GB" sz="2800">
                <a:solidFill>
                  <a:srgbClr val="404040"/>
                </a:solidFill>
                <a:latin typeface="Times New Roman"/>
                <a:ea typeface="Times New Roman"/>
                <a:cs typeface="Times New Roman"/>
                <a:sym typeface="Times New Roman"/>
              </a:rPr>
              <a:t>convex hull</a:t>
            </a:r>
            <a:endParaRPr sz="2800">
              <a:solidFill>
                <a:schemeClr val="dk1"/>
              </a:solidFill>
              <a:latin typeface="Times New Roman"/>
              <a:ea typeface="Times New Roman"/>
              <a:cs typeface="Times New Roman"/>
              <a:sym typeface="Times New Roman"/>
            </a:endParaRPr>
          </a:p>
        </p:txBody>
      </p:sp>
      <p:pic>
        <p:nvPicPr>
          <p:cNvPr id="576" name="Google Shape;576;p46"/>
          <p:cNvPicPr preferRelativeResize="0"/>
          <p:nvPr/>
        </p:nvPicPr>
        <p:blipFill rotWithShape="1">
          <a:blip r:embed="rId3">
            <a:alphaModFix/>
          </a:blip>
          <a:srcRect b="0" l="0" r="0" t="0"/>
          <a:stretch/>
        </p:blipFill>
        <p:spPr>
          <a:xfrm>
            <a:off x="1600459" y="3505281"/>
            <a:ext cx="2217315" cy="3118022"/>
          </a:xfrm>
          <a:prstGeom prst="rect">
            <a:avLst/>
          </a:prstGeom>
          <a:noFill/>
          <a:ln>
            <a:noFill/>
          </a:ln>
        </p:spPr>
      </p:pic>
      <p:pic>
        <p:nvPicPr>
          <p:cNvPr id="577" name="Google Shape;577;p46"/>
          <p:cNvPicPr preferRelativeResize="0"/>
          <p:nvPr/>
        </p:nvPicPr>
        <p:blipFill rotWithShape="1">
          <a:blip r:embed="rId4">
            <a:alphaModFix/>
          </a:blip>
          <a:srcRect b="0" l="0" r="0" t="0"/>
          <a:stretch/>
        </p:blipFill>
        <p:spPr>
          <a:xfrm>
            <a:off x="4953000" y="4114800"/>
            <a:ext cx="2793492" cy="204216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47"/>
          <p:cNvSpPr txBox="1"/>
          <p:nvPr>
            <p:ph type="title"/>
          </p:nvPr>
        </p:nvSpPr>
        <p:spPr>
          <a:xfrm>
            <a:off x="535940" y="1240281"/>
            <a:ext cx="7933055" cy="878840"/>
          </a:xfrm>
          <a:prstGeom prst="rect">
            <a:avLst/>
          </a:prstGeom>
          <a:noFill/>
          <a:ln>
            <a:noFill/>
          </a:ln>
        </p:spPr>
        <p:txBody>
          <a:bodyPr anchorCtr="0" anchor="t" bIns="0" lIns="0" spcFirstLastPara="1" rIns="0" wrap="square" tIns="12050">
            <a:spAutoFit/>
          </a:bodyPr>
          <a:lstStyle/>
          <a:p>
            <a:pPr indent="-342900" lvl="0" marL="355600" marR="5080" rtl="0" algn="l">
              <a:lnSpc>
                <a:spcPct val="100000"/>
              </a:lnSpc>
              <a:spcBef>
                <a:spcPts val="0"/>
              </a:spcBef>
              <a:spcAft>
                <a:spcPts val="0"/>
              </a:spcAft>
              <a:buNone/>
            </a:pPr>
            <a:r>
              <a:rPr lang="en-GB" sz="2250">
                <a:solidFill>
                  <a:srgbClr val="4966AC"/>
                </a:solidFill>
                <a:latin typeface="Arial"/>
                <a:ea typeface="Arial"/>
                <a:cs typeface="Arial"/>
                <a:sym typeface="Arial"/>
              </a:rPr>
              <a:t>▶ </a:t>
            </a:r>
            <a:r>
              <a:rPr lang="en-GB"/>
              <a:t>A polyline connecting the control points	is known as  a </a:t>
            </a:r>
            <a:r>
              <a:rPr b="1" lang="en-GB">
                <a:latin typeface="Times New Roman"/>
                <a:ea typeface="Times New Roman"/>
                <a:cs typeface="Times New Roman"/>
                <a:sym typeface="Times New Roman"/>
              </a:rPr>
              <a:t>control graph.</a:t>
            </a:r>
            <a:endParaRPr sz="2250">
              <a:latin typeface="Times New Roman"/>
              <a:ea typeface="Times New Roman"/>
              <a:cs typeface="Times New Roman"/>
              <a:sym typeface="Times New Roman"/>
            </a:endParaRPr>
          </a:p>
        </p:txBody>
      </p:sp>
      <p:sp>
        <p:nvSpPr>
          <p:cNvPr id="583" name="Google Shape;583;p47"/>
          <p:cNvSpPr txBox="1"/>
          <p:nvPr/>
        </p:nvSpPr>
        <p:spPr>
          <a:xfrm>
            <a:off x="535940" y="2775330"/>
            <a:ext cx="7369809" cy="878840"/>
          </a:xfrm>
          <a:prstGeom prst="rect">
            <a:avLst/>
          </a:prstGeom>
          <a:noFill/>
          <a:ln>
            <a:noFill/>
          </a:ln>
        </p:spPr>
        <p:txBody>
          <a:bodyPr anchorCtr="0" anchor="t" bIns="0" lIns="0" spcFirstLastPara="1" rIns="0" wrap="square" tIns="12050">
            <a:spAutoFit/>
          </a:bodyPr>
          <a:lstStyle/>
          <a:p>
            <a:pPr indent="-342900" lvl="0" marL="355600" marR="5080" rtl="0" algn="l">
              <a:lnSpc>
                <a:spcPct val="100000"/>
              </a:lnSpc>
              <a:spcBef>
                <a:spcPts val="0"/>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Usually displayed to help designers keep track of  their splines.</a:t>
            </a:r>
            <a:endParaRPr sz="2800">
              <a:solidFill>
                <a:schemeClr val="dk1"/>
              </a:solidFill>
              <a:latin typeface="Times New Roman"/>
              <a:ea typeface="Times New Roman"/>
              <a:cs typeface="Times New Roman"/>
              <a:sym typeface="Times New Roman"/>
            </a:endParaRPr>
          </a:p>
        </p:txBody>
      </p:sp>
      <p:pic>
        <p:nvPicPr>
          <p:cNvPr id="584" name="Google Shape;584;p47"/>
          <p:cNvPicPr preferRelativeResize="0"/>
          <p:nvPr/>
        </p:nvPicPr>
        <p:blipFill rotWithShape="1">
          <a:blip r:embed="rId3">
            <a:alphaModFix/>
          </a:blip>
          <a:srcRect b="0" l="0" r="0" t="0"/>
          <a:stretch/>
        </p:blipFill>
        <p:spPr>
          <a:xfrm>
            <a:off x="1371600" y="3886356"/>
            <a:ext cx="2295407" cy="2672461"/>
          </a:xfrm>
          <a:prstGeom prst="rect">
            <a:avLst/>
          </a:prstGeom>
          <a:noFill/>
          <a:ln>
            <a:noFill/>
          </a:ln>
        </p:spPr>
      </p:pic>
      <p:pic>
        <p:nvPicPr>
          <p:cNvPr id="585" name="Google Shape;585;p47"/>
          <p:cNvPicPr preferRelativeResize="0"/>
          <p:nvPr/>
        </p:nvPicPr>
        <p:blipFill rotWithShape="1">
          <a:blip r:embed="rId4">
            <a:alphaModFix/>
          </a:blip>
          <a:srcRect b="0" l="0" r="0" t="0"/>
          <a:stretch/>
        </p:blipFill>
        <p:spPr>
          <a:xfrm>
            <a:off x="4724400" y="4419600"/>
            <a:ext cx="2895600" cy="1869948"/>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48"/>
          <p:cNvSpPr txBox="1"/>
          <p:nvPr/>
        </p:nvSpPr>
        <p:spPr>
          <a:xfrm>
            <a:off x="535940" y="329895"/>
            <a:ext cx="3276600"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GB" sz="1800">
                <a:solidFill>
                  <a:srgbClr val="404040"/>
                </a:solidFill>
                <a:latin typeface="Times New Roman"/>
                <a:ea typeface="Times New Roman"/>
                <a:cs typeface="Times New Roman"/>
                <a:sym typeface="Times New Roman"/>
              </a:rPr>
              <a:t>Parametric Continuity Condition</a:t>
            </a:r>
            <a:endParaRPr sz="1800">
              <a:solidFill>
                <a:schemeClr val="dk1"/>
              </a:solidFill>
              <a:latin typeface="Times New Roman"/>
              <a:ea typeface="Times New Roman"/>
              <a:cs typeface="Times New Roman"/>
              <a:sym typeface="Times New Roman"/>
            </a:endParaRPr>
          </a:p>
        </p:txBody>
      </p:sp>
      <p:sp>
        <p:nvSpPr>
          <p:cNvPr id="591" name="Google Shape;591;p48"/>
          <p:cNvSpPr txBox="1"/>
          <p:nvPr>
            <p:ph type="title"/>
          </p:nvPr>
        </p:nvSpPr>
        <p:spPr>
          <a:xfrm>
            <a:off x="535940" y="728217"/>
            <a:ext cx="7067550" cy="1305560"/>
          </a:xfrm>
          <a:prstGeom prst="rect">
            <a:avLst/>
          </a:prstGeom>
          <a:noFill/>
          <a:ln>
            <a:noFill/>
          </a:ln>
        </p:spPr>
        <p:txBody>
          <a:bodyPr anchorCtr="0" anchor="t" bIns="0" lIns="0" spcFirstLastPara="1" rIns="0" wrap="square" tIns="12050">
            <a:spAutoFit/>
          </a:bodyPr>
          <a:lstStyle/>
          <a:p>
            <a:pPr indent="-342900" lvl="0" marL="355600" marR="5080" rtl="0" algn="just">
              <a:lnSpc>
                <a:spcPct val="100000"/>
              </a:lnSpc>
              <a:spcBef>
                <a:spcPts val="0"/>
              </a:spcBef>
              <a:spcAft>
                <a:spcPts val="0"/>
              </a:spcAft>
              <a:buNone/>
            </a:pPr>
            <a:r>
              <a:rPr lang="en-GB" sz="2250">
                <a:solidFill>
                  <a:srgbClr val="4966AC"/>
                </a:solidFill>
                <a:latin typeface="Arial"/>
                <a:ea typeface="Arial"/>
                <a:cs typeface="Arial"/>
                <a:sym typeface="Arial"/>
              </a:rPr>
              <a:t>▶ </a:t>
            </a:r>
            <a:r>
              <a:rPr lang="en-GB"/>
              <a:t>For the smooth transition from one section of a  piecewise parametric curve to the next, impose  continuity condition at the connection points.</a:t>
            </a:r>
            <a:endParaRPr sz="2250">
              <a:latin typeface="Arial"/>
              <a:ea typeface="Arial"/>
              <a:cs typeface="Arial"/>
              <a:sym typeface="Arial"/>
            </a:endParaRPr>
          </a:p>
        </p:txBody>
      </p:sp>
      <p:sp>
        <p:nvSpPr>
          <p:cNvPr id="592" name="Google Shape;592;p48"/>
          <p:cNvSpPr txBox="1"/>
          <p:nvPr/>
        </p:nvSpPr>
        <p:spPr>
          <a:xfrm>
            <a:off x="535940" y="2688462"/>
            <a:ext cx="7849870" cy="878840"/>
          </a:xfrm>
          <a:prstGeom prst="rect">
            <a:avLst/>
          </a:prstGeom>
          <a:noFill/>
          <a:ln>
            <a:noFill/>
          </a:ln>
        </p:spPr>
        <p:txBody>
          <a:bodyPr anchorCtr="0" anchor="t" bIns="0" lIns="0" spcFirstLastPara="1" rIns="0" wrap="square" tIns="12050">
            <a:spAutoFit/>
          </a:bodyPr>
          <a:lstStyle/>
          <a:p>
            <a:pPr indent="-342900" lvl="0" marL="355600" marR="5080" rtl="0" algn="l">
              <a:lnSpc>
                <a:spcPct val="100000"/>
              </a:lnSpc>
              <a:spcBef>
                <a:spcPts val="0"/>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Each section of a spline is described with parametric  coordinate functions</a:t>
            </a:r>
            <a:endParaRPr sz="2800">
              <a:solidFill>
                <a:schemeClr val="dk1"/>
              </a:solidFill>
              <a:latin typeface="Times New Roman"/>
              <a:ea typeface="Times New Roman"/>
              <a:cs typeface="Times New Roman"/>
              <a:sym typeface="Times New Roman"/>
            </a:endParaRPr>
          </a:p>
        </p:txBody>
      </p:sp>
      <p:sp>
        <p:nvSpPr>
          <p:cNvPr id="593" name="Google Shape;593;p48"/>
          <p:cNvSpPr txBox="1"/>
          <p:nvPr/>
        </p:nvSpPr>
        <p:spPr>
          <a:xfrm>
            <a:off x="2174092" y="4254475"/>
            <a:ext cx="1356360" cy="1814830"/>
          </a:xfrm>
          <a:prstGeom prst="rect">
            <a:avLst/>
          </a:prstGeom>
          <a:noFill/>
          <a:ln>
            <a:noFill/>
          </a:ln>
        </p:spPr>
        <p:txBody>
          <a:bodyPr anchorCtr="0" anchor="t" bIns="0" lIns="0" spcFirstLastPara="1" rIns="0" wrap="square" tIns="133975">
            <a:spAutoFit/>
          </a:bodyPr>
          <a:lstStyle/>
          <a:p>
            <a:pPr indent="0" lvl="0" marL="31750" marR="0" rtl="0" algn="l">
              <a:lnSpc>
                <a:spcPct val="100000"/>
              </a:lnSpc>
              <a:spcBef>
                <a:spcPts val="0"/>
              </a:spcBef>
              <a:spcAft>
                <a:spcPts val="0"/>
              </a:spcAft>
              <a:buNone/>
            </a:pPr>
            <a:r>
              <a:rPr i="1" lang="en-GB" sz="3100">
                <a:solidFill>
                  <a:schemeClr val="dk1"/>
                </a:solidFill>
                <a:latin typeface="Times New Roman"/>
                <a:ea typeface="Times New Roman"/>
                <a:cs typeface="Times New Roman"/>
                <a:sym typeface="Times New Roman"/>
              </a:rPr>
              <a:t>x </a:t>
            </a:r>
            <a:r>
              <a:rPr lang="en-GB" sz="3100">
                <a:solidFill>
                  <a:schemeClr val="dk1"/>
                </a:solidFill>
                <a:latin typeface="Noto Sans Symbols"/>
                <a:ea typeface="Noto Sans Symbols"/>
                <a:cs typeface="Noto Sans Symbols"/>
                <a:sym typeface="Noto Sans Symbols"/>
              </a:rPr>
              <a:t>=</a:t>
            </a:r>
            <a:r>
              <a:rPr lang="en-GB" sz="3100">
                <a:solidFill>
                  <a:schemeClr val="dk1"/>
                </a:solidFill>
                <a:latin typeface="Times New Roman"/>
                <a:ea typeface="Times New Roman"/>
                <a:cs typeface="Times New Roman"/>
                <a:sym typeface="Times New Roman"/>
              </a:rPr>
              <a:t> </a:t>
            </a:r>
            <a:r>
              <a:rPr i="1" lang="en-GB" sz="3100">
                <a:solidFill>
                  <a:schemeClr val="dk1"/>
                </a:solidFill>
                <a:latin typeface="Times New Roman"/>
                <a:ea typeface="Times New Roman"/>
                <a:cs typeface="Times New Roman"/>
                <a:sym typeface="Times New Roman"/>
              </a:rPr>
              <a:t>x</a:t>
            </a:r>
            <a:r>
              <a:rPr lang="en-GB" sz="3100">
                <a:solidFill>
                  <a:schemeClr val="dk1"/>
                </a:solidFill>
                <a:latin typeface="Times New Roman"/>
                <a:ea typeface="Times New Roman"/>
                <a:cs typeface="Times New Roman"/>
                <a:sym typeface="Times New Roman"/>
              </a:rPr>
              <a:t>(</a:t>
            </a:r>
            <a:r>
              <a:rPr i="1" lang="en-GB" sz="3100">
                <a:solidFill>
                  <a:schemeClr val="dk1"/>
                </a:solidFill>
                <a:latin typeface="Times New Roman"/>
                <a:ea typeface="Times New Roman"/>
                <a:cs typeface="Times New Roman"/>
                <a:sym typeface="Times New Roman"/>
              </a:rPr>
              <a:t>u</a:t>
            </a:r>
            <a:r>
              <a:rPr lang="en-GB" sz="3100">
                <a:solidFill>
                  <a:schemeClr val="dk1"/>
                </a:solidFill>
                <a:latin typeface="Times New Roman"/>
                <a:ea typeface="Times New Roman"/>
                <a:cs typeface="Times New Roman"/>
                <a:sym typeface="Times New Roman"/>
              </a:rPr>
              <a:t>)</a:t>
            </a:r>
            <a:endParaRPr sz="3100">
              <a:solidFill>
                <a:schemeClr val="dk1"/>
              </a:solidFill>
              <a:latin typeface="Times New Roman"/>
              <a:ea typeface="Times New Roman"/>
              <a:cs typeface="Times New Roman"/>
              <a:sym typeface="Times New Roman"/>
            </a:endParaRPr>
          </a:p>
          <a:p>
            <a:pPr indent="0" lvl="0" marL="50165" marR="0" rtl="0" algn="l">
              <a:lnSpc>
                <a:spcPct val="100000"/>
              </a:lnSpc>
              <a:spcBef>
                <a:spcPts val="960"/>
              </a:spcBef>
              <a:spcAft>
                <a:spcPts val="0"/>
              </a:spcAft>
              <a:buNone/>
            </a:pPr>
            <a:r>
              <a:rPr i="1" lang="en-GB" sz="3100">
                <a:solidFill>
                  <a:schemeClr val="dk1"/>
                </a:solidFill>
                <a:latin typeface="Times New Roman"/>
                <a:ea typeface="Times New Roman"/>
                <a:cs typeface="Times New Roman"/>
                <a:sym typeface="Times New Roman"/>
              </a:rPr>
              <a:t>y </a:t>
            </a:r>
            <a:r>
              <a:rPr lang="en-GB" sz="3100">
                <a:solidFill>
                  <a:schemeClr val="dk1"/>
                </a:solidFill>
                <a:latin typeface="Noto Sans Symbols"/>
                <a:ea typeface="Noto Sans Symbols"/>
                <a:cs typeface="Noto Sans Symbols"/>
                <a:sym typeface="Noto Sans Symbols"/>
              </a:rPr>
              <a:t>=</a:t>
            </a:r>
            <a:r>
              <a:rPr lang="en-GB" sz="3100">
                <a:solidFill>
                  <a:schemeClr val="dk1"/>
                </a:solidFill>
                <a:latin typeface="Times New Roman"/>
                <a:ea typeface="Times New Roman"/>
                <a:cs typeface="Times New Roman"/>
                <a:sym typeface="Times New Roman"/>
              </a:rPr>
              <a:t> </a:t>
            </a:r>
            <a:r>
              <a:rPr i="1" lang="en-GB" sz="3100">
                <a:solidFill>
                  <a:schemeClr val="dk1"/>
                </a:solidFill>
                <a:latin typeface="Times New Roman"/>
                <a:ea typeface="Times New Roman"/>
                <a:cs typeface="Times New Roman"/>
                <a:sym typeface="Times New Roman"/>
              </a:rPr>
              <a:t>y</a:t>
            </a:r>
            <a:r>
              <a:rPr lang="en-GB" sz="3100">
                <a:solidFill>
                  <a:schemeClr val="dk1"/>
                </a:solidFill>
                <a:latin typeface="Times New Roman"/>
                <a:ea typeface="Times New Roman"/>
                <a:cs typeface="Times New Roman"/>
                <a:sym typeface="Times New Roman"/>
              </a:rPr>
              <a:t>(</a:t>
            </a:r>
            <a:r>
              <a:rPr i="1" lang="en-GB" sz="3100">
                <a:solidFill>
                  <a:schemeClr val="dk1"/>
                </a:solidFill>
                <a:latin typeface="Times New Roman"/>
                <a:ea typeface="Times New Roman"/>
                <a:cs typeface="Times New Roman"/>
                <a:sym typeface="Times New Roman"/>
              </a:rPr>
              <a:t>u</a:t>
            </a:r>
            <a:r>
              <a:rPr lang="en-GB" sz="3100">
                <a:solidFill>
                  <a:schemeClr val="dk1"/>
                </a:solidFill>
                <a:latin typeface="Times New Roman"/>
                <a:ea typeface="Times New Roman"/>
                <a:cs typeface="Times New Roman"/>
                <a:sym typeface="Times New Roman"/>
              </a:rPr>
              <a:t>)</a:t>
            </a:r>
            <a:endParaRPr sz="3100">
              <a:solidFill>
                <a:schemeClr val="dk1"/>
              </a:solidFill>
              <a:latin typeface="Times New Roman"/>
              <a:ea typeface="Times New Roman"/>
              <a:cs typeface="Times New Roman"/>
              <a:sym typeface="Times New Roman"/>
            </a:endParaRPr>
          </a:p>
          <a:p>
            <a:pPr indent="0" lvl="0" marL="12700" marR="0" rtl="0" algn="l">
              <a:lnSpc>
                <a:spcPct val="100000"/>
              </a:lnSpc>
              <a:spcBef>
                <a:spcPts val="1010"/>
              </a:spcBef>
              <a:spcAft>
                <a:spcPts val="0"/>
              </a:spcAft>
              <a:buNone/>
            </a:pPr>
            <a:r>
              <a:rPr lang="en-GB" sz="3100">
                <a:solidFill>
                  <a:schemeClr val="dk1"/>
                </a:solidFill>
                <a:latin typeface="Times New Roman"/>
                <a:ea typeface="Times New Roman"/>
                <a:cs typeface="Times New Roman"/>
                <a:sym typeface="Times New Roman"/>
              </a:rPr>
              <a:t>z </a:t>
            </a:r>
            <a:r>
              <a:rPr lang="en-GB" sz="3100">
                <a:solidFill>
                  <a:schemeClr val="dk1"/>
                </a:solidFill>
                <a:latin typeface="Noto Sans Symbols"/>
                <a:ea typeface="Noto Sans Symbols"/>
                <a:cs typeface="Noto Sans Symbols"/>
                <a:sym typeface="Noto Sans Symbols"/>
              </a:rPr>
              <a:t>=</a:t>
            </a:r>
            <a:r>
              <a:rPr lang="en-GB" sz="3100">
                <a:solidFill>
                  <a:schemeClr val="dk1"/>
                </a:solidFill>
                <a:latin typeface="Times New Roman"/>
                <a:ea typeface="Times New Roman"/>
                <a:cs typeface="Times New Roman"/>
                <a:sym typeface="Times New Roman"/>
              </a:rPr>
              <a:t> z(</a:t>
            </a:r>
            <a:r>
              <a:rPr i="1" lang="en-GB" sz="3100">
                <a:solidFill>
                  <a:schemeClr val="dk1"/>
                </a:solidFill>
                <a:latin typeface="Times New Roman"/>
                <a:ea typeface="Times New Roman"/>
                <a:cs typeface="Times New Roman"/>
                <a:sym typeface="Times New Roman"/>
              </a:rPr>
              <a:t>u</a:t>
            </a:r>
            <a:r>
              <a:rPr lang="en-GB" sz="3100">
                <a:solidFill>
                  <a:schemeClr val="dk1"/>
                </a:solidFill>
                <a:latin typeface="Times New Roman"/>
                <a:ea typeface="Times New Roman"/>
                <a:cs typeface="Times New Roman"/>
                <a:sym typeface="Times New Roman"/>
              </a:rPr>
              <a:t>)</a:t>
            </a:r>
            <a:endParaRPr sz="3100">
              <a:solidFill>
                <a:schemeClr val="dk1"/>
              </a:solidFill>
              <a:latin typeface="Times New Roman"/>
              <a:ea typeface="Times New Roman"/>
              <a:cs typeface="Times New Roman"/>
              <a:sym typeface="Times New Roman"/>
            </a:endParaRPr>
          </a:p>
        </p:txBody>
      </p:sp>
      <p:sp>
        <p:nvSpPr>
          <p:cNvPr id="594" name="Google Shape;594;p48"/>
          <p:cNvSpPr txBox="1"/>
          <p:nvPr/>
        </p:nvSpPr>
        <p:spPr>
          <a:xfrm>
            <a:off x="4628339" y="4967913"/>
            <a:ext cx="1694814" cy="501015"/>
          </a:xfrm>
          <a:prstGeom prst="rect">
            <a:avLst/>
          </a:prstGeom>
          <a:noFill/>
          <a:ln>
            <a:noFill/>
          </a:ln>
        </p:spPr>
        <p:txBody>
          <a:bodyPr anchorCtr="0" anchor="t" bIns="0" lIns="0" spcFirstLastPara="1" rIns="0" wrap="square" tIns="14600">
            <a:spAutoFit/>
          </a:bodyPr>
          <a:lstStyle/>
          <a:p>
            <a:pPr indent="0" lvl="0" marL="38100" marR="0" rtl="0" algn="l">
              <a:lnSpc>
                <a:spcPct val="100000"/>
              </a:lnSpc>
              <a:spcBef>
                <a:spcPts val="0"/>
              </a:spcBef>
              <a:spcAft>
                <a:spcPts val="0"/>
              </a:spcAft>
              <a:buNone/>
            </a:pPr>
            <a:r>
              <a:rPr i="1" lang="en-GB" sz="3100">
                <a:solidFill>
                  <a:schemeClr val="dk1"/>
                </a:solidFill>
                <a:latin typeface="Times New Roman"/>
                <a:ea typeface="Times New Roman"/>
                <a:cs typeface="Times New Roman"/>
                <a:sym typeface="Times New Roman"/>
              </a:rPr>
              <a:t>u</a:t>
            </a:r>
            <a:r>
              <a:rPr baseline="-25000" lang="en-GB" sz="2700">
                <a:solidFill>
                  <a:schemeClr val="dk1"/>
                </a:solidFill>
                <a:latin typeface="Times New Roman"/>
                <a:ea typeface="Times New Roman"/>
                <a:cs typeface="Times New Roman"/>
                <a:sym typeface="Times New Roman"/>
              </a:rPr>
              <a:t>1  </a:t>
            </a:r>
            <a:r>
              <a:rPr lang="en-GB" sz="3100">
                <a:solidFill>
                  <a:schemeClr val="dk1"/>
                </a:solidFill>
                <a:latin typeface="Noto Sans Symbols"/>
                <a:ea typeface="Noto Sans Symbols"/>
                <a:cs typeface="Noto Sans Symbols"/>
                <a:sym typeface="Noto Sans Symbols"/>
              </a:rPr>
              <a:t>≤</a:t>
            </a:r>
            <a:r>
              <a:rPr lang="en-GB" sz="3100">
                <a:solidFill>
                  <a:schemeClr val="dk1"/>
                </a:solidFill>
                <a:latin typeface="Times New Roman"/>
                <a:ea typeface="Times New Roman"/>
                <a:cs typeface="Times New Roman"/>
                <a:sym typeface="Times New Roman"/>
              </a:rPr>
              <a:t> </a:t>
            </a:r>
            <a:r>
              <a:rPr i="1" lang="en-GB" sz="3100">
                <a:solidFill>
                  <a:schemeClr val="dk1"/>
                </a:solidFill>
                <a:latin typeface="Times New Roman"/>
                <a:ea typeface="Times New Roman"/>
                <a:cs typeface="Times New Roman"/>
                <a:sym typeface="Times New Roman"/>
              </a:rPr>
              <a:t>u </a:t>
            </a:r>
            <a:r>
              <a:rPr lang="en-GB" sz="3100">
                <a:solidFill>
                  <a:schemeClr val="dk1"/>
                </a:solidFill>
                <a:latin typeface="Noto Sans Symbols"/>
                <a:ea typeface="Noto Sans Symbols"/>
                <a:cs typeface="Noto Sans Symbols"/>
                <a:sym typeface="Noto Sans Symbols"/>
              </a:rPr>
              <a:t>≤</a:t>
            </a:r>
            <a:r>
              <a:rPr lang="en-GB" sz="3100">
                <a:solidFill>
                  <a:schemeClr val="dk1"/>
                </a:solidFill>
                <a:latin typeface="Times New Roman"/>
                <a:ea typeface="Times New Roman"/>
                <a:cs typeface="Times New Roman"/>
                <a:sym typeface="Times New Roman"/>
              </a:rPr>
              <a:t> </a:t>
            </a:r>
            <a:r>
              <a:rPr i="1" lang="en-GB" sz="3100">
                <a:solidFill>
                  <a:schemeClr val="dk1"/>
                </a:solidFill>
                <a:latin typeface="Times New Roman"/>
                <a:ea typeface="Times New Roman"/>
                <a:cs typeface="Times New Roman"/>
                <a:sym typeface="Times New Roman"/>
              </a:rPr>
              <a:t>u</a:t>
            </a:r>
            <a:r>
              <a:rPr baseline="-25000" lang="en-GB" sz="2700">
                <a:solidFill>
                  <a:schemeClr val="dk1"/>
                </a:solidFill>
                <a:latin typeface="Times New Roman"/>
                <a:ea typeface="Times New Roman"/>
                <a:cs typeface="Times New Roman"/>
                <a:sym typeface="Times New Roman"/>
              </a:rPr>
              <a:t>2</a:t>
            </a:r>
            <a:endParaRPr baseline="-25000" sz="2700">
              <a:solidFill>
                <a:schemeClr val="dk1"/>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49"/>
          <p:cNvSpPr txBox="1"/>
          <p:nvPr/>
        </p:nvSpPr>
        <p:spPr>
          <a:xfrm>
            <a:off x="510540" y="581913"/>
            <a:ext cx="8085455" cy="4812030"/>
          </a:xfrm>
          <a:prstGeom prst="rect">
            <a:avLst/>
          </a:prstGeom>
          <a:noFill/>
          <a:ln>
            <a:noFill/>
          </a:ln>
        </p:spPr>
        <p:txBody>
          <a:bodyPr anchorCtr="0" anchor="t" bIns="0" lIns="0" spcFirstLastPara="1" rIns="0" wrap="square" tIns="139050">
            <a:spAutoFit/>
          </a:bodyPr>
          <a:lstStyle/>
          <a:p>
            <a:pPr indent="0" lvl="0" marL="38100" marR="0" rtl="0" algn="l">
              <a:lnSpc>
                <a:spcPct val="100000"/>
              </a:lnSpc>
              <a:spcBef>
                <a:spcPts val="0"/>
              </a:spcBef>
              <a:spcAft>
                <a:spcPts val="0"/>
              </a:spcAft>
              <a:buNone/>
            </a:pPr>
            <a:r>
              <a:rPr b="1" lang="en-GB" sz="2400">
                <a:solidFill>
                  <a:srgbClr val="404040"/>
                </a:solidFill>
                <a:latin typeface="Times New Roman"/>
                <a:ea typeface="Times New Roman"/>
                <a:cs typeface="Times New Roman"/>
                <a:sym typeface="Times New Roman"/>
              </a:rPr>
              <a:t>Zero –order Parametric continuity (C</a:t>
            </a:r>
            <a:r>
              <a:rPr b="1" baseline="30000" lang="en-GB" sz="2400">
                <a:solidFill>
                  <a:srgbClr val="404040"/>
                </a:solidFill>
                <a:latin typeface="Times New Roman"/>
                <a:ea typeface="Times New Roman"/>
                <a:cs typeface="Times New Roman"/>
                <a:sym typeface="Times New Roman"/>
              </a:rPr>
              <a:t>0 </a:t>
            </a:r>
            <a:r>
              <a:rPr b="1" lang="en-GB" sz="2400">
                <a:solidFill>
                  <a:srgbClr val="404040"/>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indent="-342900" lvl="0" marL="381000" marR="30480" rtl="0" algn="l">
              <a:lnSpc>
                <a:spcPct val="100000"/>
              </a:lnSpc>
              <a:spcBef>
                <a:spcPts val="994"/>
              </a:spcBef>
              <a:spcAft>
                <a:spcPts val="0"/>
              </a:spcAft>
              <a:buNone/>
            </a:pPr>
            <a:r>
              <a:rPr lang="en-GB" sz="1900">
                <a:solidFill>
                  <a:srgbClr val="4966AC"/>
                </a:solidFill>
                <a:latin typeface="Arial"/>
                <a:ea typeface="Arial"/>
                <a:cs typeface="Arial"/>
                <a:sym typeface="Arial"/>
              </a:rPr>
              <a:t>▶	</a:t>
            </a:r>
            <a:r>
              <a:rPr lang="en-GB" sz="2400">
                <a:solidFill>
                  <a:srgbClr val="404040"/>
                </a:solidFill>
                <a:latin typeface="Times New Roman"/>
                <a:ea typeface="Times New Roman"/>
                <a:cs typeface="Times New Roman"/>
                <a:sym typeface="Times New Roman"/>
              </a:rPr>
              <a:t>Simply means that the curves meet. That is x,y and z evaluated  at u2 for the first curve section are equal to the values of x,y  and z evaluated at u1 for the next curve section.</a:t>
            </a:r>
            <a:endParaRPr sz="2400">
              <a:solidFill>
                <a:schemeClr val="dk1"/>
              </a:solidFill>
              <a:latin typeface="Times New Roman"/>
              <a:ea typeface="Times New Roman"/>
              <a:cs typeface="Times New Roman"/>
              <a:sym typeface="Times New Roman"/>
            </a:endParaRPr>
          </a:p>
          <a:p>
            <a:pPr indent="0" lvl="0" marL="38100" marR="0" rtl="0" algn="l">
              <a:lnSpc>
                <a:spcPct val="100000"/>
              </a:lnSpc>
              <a:spcBef>
                <a:spcPts val="1010"/>
              </a:spcBef>
              <a:spcAft>
                <a:spcPts val="0"/>
              </a:spcAft>
              <a:buNone/>
            </a:pPr>
            <a:r>
              <a:rPr b="1" lang="en-GB" sz="2400">
                <a:solidFill>
                  <a:srgbClr val="404040"/>
                </a:solidFill>
                <a:latin typeface="Times New Roman"/>
                <a:ea typeface="Times New Roman"/>
                <a:cs typeface="Times New Roman"/>
                <a:sym typeface="Times New Roman"/>
              </a:rPr>
              <a:t>First –order Parametric continuity (C</a:t>
            </a:r>
            <a:r>
              <a:rPr b="1" baseline="30000" lang="en-GB" sz="2400">
                <a:solidFill>
                  <a:srgbClr val="404040"/>
                </a:solidFill>
                <a:latin typeface="Times New Roman"/>
                <a:ea typeface="Times New Roman"/>
                <a:cs typeface="Times New Roman"/>
                <a:sym typeface="Times New Roman"/>
              </a:rPr>
              <a:t>1 </a:t>
            </a:r>
            <a:r>
              <a:rPr b="1" lang="en-GB" sz="2400">
                <a:solidFill>
                  <a:srgbClr val="404040"/>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indent="-342900" lvl="0" marL="381000" marR="603250" rtl="0" algn="l">
              <a:lnSpc>
                <a:spcPct val="100000"/>
              </a:lnSpc>
              <a:spcBef>
                <a:spcPts val="1000"/>
              </a:spcBef>
              <a:spcAft>
                <a:spcPts val="0"/>
              </a:spcAft>
              <a:buNone/>
            </a:pPr>
            <a:r>
              <a:rPr lang="en-GB" sz="1900">
                <a:solidFill>
                  <a:srgbClr val="4966AC"/>
                </a:solidFill>
                <a:latin typeface="Arial"/>
                <a:ea typeface="Arial"/>
                <a:cs typeface="Arial"/>
                <a:sym typeface="Arial"/>
              </a:rPr>
              <a:t>▶	</a:t>
            </a:r>
            <a:r>
              <a:rPr lang="en-GB" sz="2400">
                <a:solidFill>
                  <a:srgbClr val="404040"/>
                </a:solidFill>
                <a:latin typeface="Times New Roman"/>
                <a:ea typeface="Times New Roman"/>
                <a:cs typeface="Times New Roman"/>
                <a:sym typeface="Times New Roman"/>
              </a:rPr>
              <a:t>The first parametric derivatives(tangent lines) of the  coordinate functions for two successive curve sections are  equal at their joining point.</a:t>
            </a:r>
            <a:endParaRPr sz="2400">
              <a:solidFill>
                <a:schemeClr val="dk1"/>
              </a:solidFill>
              <a:latin typeface="Times New Roman"/>
              <a:ea typeface="Times New Roman"/>
              <a:cs typeface="Times New Roman"/>
              <a:sym typeface="Times New Roman"/>
            </a:endParaRPr>
          </a:p>
          <a:p>
            <a:pPr indent="0" lvl="0" marL="114300" marR="0" rtl="0" algn="l">
              <a:lnSpc>
                <a:spcPct val="100000"/>
              </a:lnSpc>
              <a:spcBef>
                <a:spcPts val="994"/>
              </a:spcBef>
              <a:spcAft>
                <a:spcPts val="0"/>
              </a:spcAft>
              <a:buNone/>
            </a:pPr>
            <a:r>
              <a:rPr b="1" lang="en-GB" sz="2400">
                <a:solidFill>
                  <a:srgbClr val="404040"/>
                </a:solidFill>
                <a:latin typeface="Times New Roman"/>
                <a:ea typeface="Times New Roman"/>
                <a:cs typeface="Times New Roman"/>
                <a:sym typeface="Times New Roman"/>
              </a:rPr>
              <a:t>Second –order Parametric continuity (C</a:t>
            </a:r>
            <a:r>
              <a:rPr b="1" baseline="30000" lang="en-GB" sz="2400">
                <a:solidFill>
                  <a:srgbClr val="404040"/>
                </a:solidFill>
                <a:latin typeface="Times New Roman"/>
                <a:ea typeface="Times New Roman"/>
                <a:cs typeface="Times New Roman"/>
                <a:sym typeface="Times New Roman"/>
              </a:rPr>
              <a:t>2 </a:t>
            </a:r>
            <a:r>
              <a:rPr b="1" lang="en-GB" sz="2400">
                <a:solidFill>
                  <a:srgbClr val="404040"/>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indent="-342900" lvl="0" marL="381000" marR="233679" rtl="0" algn="l">
              <a:lnSpc>
                <a:spcPct val="100000"/>
              </a:lnSpc>
              <a:spcBef>
                <a:spcPts val="1010"/>
              </a:spcBef>
              <a:spcAft>
                <a:spcPts val="0"/>
              </a:spcAft>
              <a:buNone/>
            </a:pPr>
            <a:r>
              <a:rPr lang="en-GB" sz="1900">
                <a:solidFill>
                  <a:srgbClr val="4966AC"/>
                </a:solidFill>
                <a:latin typeface="Arial"/>
                <a:ea typeface="Arial"/>
                <a:cs typeface="Arial"/>
                <a:sym typeface="Arial"/>
              </a:rPr>
              <a:t>▶	</a:t>
            </a:r>
            <a:r>
              <a:rPr lang="en-GB" sz="2400">
                <a:solidFill>
                  <a:srgbClr val="404040"/>
                </a:solidFill>
                <a:latin typeface="Times New Roman"/>
                <a:ea typeface="Times New Roman"/>
                <a:cs typeface="Times New Roman"/>
                <a:sym typeface="Times New Roman"/>
              </a:rPr>
              <a:t>Both first and second parametric derivatives of the two curve  sections are the same at the intersection.</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50"/>
          <p:cNvSpPr txBox="1"/>
          <p:nvPr>
            <p:ph type="title"/>
          </p:nvPr>
        </p:nvSpPr>
        <p:spPr>
          <a:xfrm>
            <a:off x="535940" y="531621"/>
            <a:ext cx="5668645"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en-GB" sz="3200">
                <a:latin typeface="Times New Roman"/>
                <a:ea typeface="Times New Roman"/>
                <a:cs typeface="Times New Roman"/>
                <a:sym typeface="Times New Roman"/>
              </a:rPr>
              <a:t>Geometric Continuity Condition</a:t>
            </a:r>
            <a:endParaRPr sz="3200">
              <a:latin typeface="Times New Roman"/>
              <a:ea typeface="Times New Roman"/>
              <a:cs typeface="Times New Roman"/>
              <a:sym typeface="Times New Roman"/>
            </a:endParaRPr>
          </a:p>
        </p:txBody>
      </p:sp>
      <p:sp>
        <p:nvSpPr>
          <p:cNvPr id="605" name="Google Shape;605;p50"/>
          <p:cNvSpPr txBox="1"/>
          <p:nvPr/>
        </p:nvSpPr>
        <p:spPr>
          <a:xfrm>
            <a:off x="523240" y="1075690"/>
            <a:ext cx="7889875" cy="4958080"/>
          </a:xfrm>
          <a:prstGeom prst="rect">
            <a:avLst/>
          </a:prstGeom>
          <a:noFill/>
          <a:ln>
            <a:noFill/>
          </a:ln>
        </p:spPr>
        <p:txBody>
          <a:bodyPr anchorCtr="0" anchor="t" bIns="0" lIns="0" spcFirstLastPara="1" rIns="0" wrap="square" tIns="85725">
            <a:spAutoFit/>
          </a:bodyPr>
          <a:lstStyle/>
          <a:p>
            <a:pPr indent="-342900" lvl="0" marL="368300" marR="86360" rtl="0" algn="l">
              <a:lnSpc>
                <a:spcPct val="80000"/>
              </a:lnSpc>
              <a:spcBef>
                <a:spcPts val="0"/>
              </a:spcBef>
              <a:spcAft>
                <a:spcPts val="0"/>
              </a:spcAft>
              <a:buNone/>
            </a:pPr>
            <a:r>
              <a:rPr lang="en-GB" sz="1900">
                <a:solidFill>
                  <a:srgbClr val="4966AC"/>
                </a:solidFill>
                <a:latin typeface="Arial"/>
                <a:ea typeface="Arial"/>
                <a:cs typeface="Arial"/>
                <a:sym typeface="Arial"/>
              </a:rPr>
              <a:t>▶	</a:t>
            </a:r>
            <a:r>
              <a:rPr lang="en-GB" sz="2400">
                <a:solidFill>
                  <a:srgbClr val="404040"/>
                </a:solidFill>
                <a:latin typeface="Times New Roman"/>
                <a:ea typeface="Times New Roman"/>
                <a:cs typeface="Times New Roman"/>
                <a:sym typeface="Times New Roman"/>
              </a:rPr>
              <a:t>In Geometric Continuity ,only require parametric derivatives  of the two sections to be proportional to each other at their  common boundary</a:t>
            </a:r>
            <a:endParaRPr sz="2400">
              <a:solidFill>
                <a:schemeClr val="dk1"/>
              </a:solidFill>
              <a:latin typeface="Times New Roman"/>
              <a:ea typeface="Times New Roman"/>
              <a:cs typeface="Times New Roman"/>
              <a:sym typeface="Times New Roman"/>
            </a:endParaRPr>
          </a:p>
          <a:p>
            <a:pPr indent="0" lvl="0" marL="25400" marR="0" rtl="0" algn="l">
              <a:lnSpc>
                <a:spcPct val="100000"/>
              </a:lnSpc>
              <a:spcBef>
                <a:spcPts val="434"/>
              </a:spcBef>
              <a:spcAft>
                <a:spcPts val="0"/>
              </a:spcAft>
              <a:buNone/>
            </a:pPr>
            <a:r>
              <a:rPr b="1" lang="en-GB" sz="2400">
                <a:solidFill>
                  <a:srgbClr val="404040"/>
                </a:solidFill>
                <a:latin typeface="Times New Roman"/>
                <a:ea typeface="Times New Roman"/>
                <a:cs typeface="Times New Roman"/>
                <a:sym typeface="Times New Roman"/>
              </a:rPr>
              <a:t>Zero –order Geometric continuity (G</a:t>
            </a:r>
            <a:r>
              <a:rPr b="1" baseline="30000" lang="en-GB" sz="2400">
                <a:solidFill>
                  <a:srgbClr val="404040"/>
                </a:solidFill>
                <a:latin typeface="Times New Roman"/>
                <a:ea typeface="Times New Roman"/>
                <a:cs typeface="Times New Roman"/>
                <a:sym typeface="Times New Roman"/>
              </a:rPr>
              <a:t>0 </a:t>
            </a:r>
            <a:r>
              <a:rPr b="1" lang="en-GB" sz="2400">
                <a:solidFill>
                  <a:srgbClr val="404040"/>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indent="-342900" lvl="0" marL="368300" marR="17780" rtl="0" algn="l">
              <a:lnSpc>
                <a:spcPct val="95833"/>
              </a:lnSpc>
              <a:spcBef>
                <a:spcPts val="980"/>
              </a:spcBef>
              <a:spcAft>
                <a:spcPts val="0"/>
              </a:spcAft>
              <a:buNone/>
            </a:pPr>
            <a:r>
              <a:rPr lang="en-GB" sz="1900">
                <a:solidFill>
                  <a:srgbClr val="4966AC"/>
                </a:solidFill>
                <a:latin typeface="Arial"/>
                <a:ea typeface="Arial"/>
                <a:cs typeface="Arial"/>
                <a:sym typeface="Arial"/>
              </a:rPr>
              <a:t>▶	</a:t>
            </a:r>
            <a:r>
              <a:rPr lang="en-GB" sz="2400">
                <a:solidFill>
                  <a:srgbClr val="404040"/>
                </a:solidFill>
                <a:latin typeface="Times New Roman"/>
                <a:ea typeface="Times New Roman"/>
                <a:cs typeface="Times New Roman"/>
                <a:sym typeface="Times New Roman"/>
              </a:rPr>
              <a:t>Same as Zero –order parametric continuity. That is the two  curves sections must have the same coordinate position at the  boundary point.</a:t>
            </a:r>
            <a:endParaRPr sz="2400">
              <a:solidFill>
                <a:schemeClr val="dk1"/>
              </a:solidFill>
              <a:latin typeface="Times New Roman"/>
              <a:ea typeface="Times New Roman"/>
              <a:cs typeface="Times New Roman"/>
              <a:sym typeface="Times New Roman"/>
            </a:endParaRPr>
          </a:p>
          <a:p>
            <a:pPr indent="0" lvl="0" marL="25400" marR="0" rtl="0" algn="l">
              <a:lnSpc>
                <a:spcPct val="100000"/>
              </a:lnSpc>
              <a:spcBef>
                <a:spcPts val="445"/>
              </a:spcBef>
              <a:spcAft>
                <a:spcPts val="0"/>
              </a:spcAft>
              <a:buNone/>
            </a:pPr>
            <a:r>
              <a:rPr b="1" lang="en-GB" sz="2400">
                <a:solidFill>
                  <a:srgbClr val="404040"/>
                </a:solidFill>
                <a:latin typeface="Times New Roman"/>
                <a:ea typeface="Times New Roman"/>
                <a:cs typeface="Times New Roman"/>
                <a:sym typeface="Times New Roman"/>
              </a:rPr>
              <a:t>First –order Geometric continuity (G</a:t>
            </a:r>
            <a:r>
              <a:rPr b="1" baseline="30000" lang="en-GB" sz="2400">
                <a:solidFill>
                  <a:srgbClr val="404040"/>
                </a:solidFill>
                <a:latin typeface="Times New Roman"/>
                <a:ea typeface="Times New Roman"/>
                <a:cs typeface="Times New Roman"/>
                <a:sym typeface="Times New Roman"/>
              </a:rPr>
              <a:t>1 </a:t>
            </a:r>
            <a:r>
              <a:rPr b="1" lang="en-GB" sz="2400">
                <a:solidFill>
                  <a:srgbClr val="404040"/>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indent="-342900" lvl="0" marL="368300" marR="421640" rtl="0" algn="l">
              <a:lnSpc>
                <a:spcPct val="95833"/>
              </a:lnSpc>
              <a:spcBef>
                <a:spcPts val="994"/>
              </a:spcBef>
              <a:spcAft>
                <a:spcPts val="0"/>
              </a:spcAft>
              <a:buNone/>
            </a:pPr>
            <a:r>
              <a:rPr lang="en-GB" sz="1900">
                <a:solidFill>
                  <a:srgbClr val="4966AC"/>
                </a:solidFill>
                <a:latin typeface="Arial"/>
                <a:ea typeface="Arial"/>
                <a:cs typeface="Arial"/>
                <a:sym typeface="Arial"/>
              </a:rPr>
              <a:t>▶	</a:t>
            </a:r>
            <a:r>
              <a:rPr lang="en-GB" sz="2400">
                <a:solidFill>
                  <a:srgbClr val="404040"/>
                </a:solidFill>
                <a:latin typeface="Times New Roman"/>
                <a:ea typeface="Times New Roman"/>
                <a:cs typeface="Times New Roman"/>
                <a:sym typeface="Times New Roman"/>
              </a:rPr>
              <a:t>The first parametric derivatives(tangent lines) of the  coordinate functions for two successive curve sections are  proportional at their joining point.</a:t>
            </a:r>
            <a:endParaRPr sz="2400">
              <a:solidFill>
                <a:schemeClr val="dk1"/>
              </a:solidFill>
              <a:latin typeface="Times New Roman"/>
              <a:ea typeface="Times New Roman"/>
              <a:cs typeface="Times New Roman"/>
              <a:sym typeface="Times New Roman"/>
            </a:endParaRPr>
          </a:p>
          <a:p>
            <a:pPr indent="0" lvl="0" marL="101600" marR="0" rtl="0" algn="l">
              <a:lnSpc>
                <a:spcPct val="100000"/>
              </a:lnSpc>
              <a:spcBef>
                <a:spcPts val="450"/>
              </a:spcBef>
              <a:spcAft>
                <a:spcPts val="0"/>
              </a:spcAft>
              <a:buNone/>
            </a:pPr>
            <a:r>
              <a:rPr b="1" lang="en-GB" sz="2400">
                <a:solidFill>
                  <a:srgbClr val="404040"/>
                </a:solidFill>
                <a:latin typeface="Times New Roman"/>
                <a:ea typeface="Times New Roman"/>
                <a:cs typeface="Times New Roman"/>
                <a:sym typeface="Times New Roman"/>
              </a:rPr>
              <a:t>Second –order Geometric continuity (G</a:t>
            </a:r>
            <a:r>
              <a:rPr b="1" baseline="30000" lang="en-GB" sz="2400">
                <a:solidFill>
                  <a:srgbClr val="404040"/>
                </a:solidFill>
                <a:latin typeface="Times New Roman"/>
                <a:ea typeface="Times New Roman"/>
                <a:cs typeface="Times New Roman"/>
                <a:sym typeface="Times New Roman"/>
              </a:rPr>
              <a:t>2 </a:t>
            </a:r>
            <a:r>
              <a:rPr b="1" lang="en-GB" sz="2400">
                <a:solidFill>
                  <a:srgbClr val="404040"/>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indent="-342900" lvl="0" marL="368300" marR="50800" rtl="0" algn="l">
              <a:lnSpc>
                <a:spcPct val="95833"/>
              </a:lnSpc>
              <a:spcBef>
                <a:spcPts val="980"/>
              </a:spcBef>
              <a:spcAft>
                <a:spcPts val="0"/>
              </a:spcAft>
              <a:buNone/>
            </a:pPr>
            <a:r>
              <a:rPr lang="en-GB" sz="1900">
                <a:solidFill>
                  <a:srgbClr val="4966AC"/>
                </a:solidFill>
                <a:latin typeface="Arial"/>
                <a:ea typeface="Arial"/>
                <a:cs typeface="Arial"/>
                <a:sym typeface="Arial"/>
              </a:rPr>
              <a:t>▶	</a:t>
            </a:r>
            <a:r>
              <a:rPr lang="en-GB" sz="2400">
                <a:solidFill>
                  <a:srgbClr val="404040"/>
                </a:solidFill>
                <a:latin typeface="Times New Roman"/>
                <a:ea typeface="Times New Roman"/>
                <a:cs typeface="Times New Roman"/>
                <a:sym typeface="Times New Roman"/>
              </a:rPr>
              <a:t>Both first and second parametric derivatives of the two curve  sections are proportional at their boundary.</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51"/>
          <p:cNvSpPr txBox="1"/>
          <p:nvPr/>
        </p:nvSpPr>
        <p:spPr>
          <a:xfrm>
            <a:off x="535940" y="787653"/>
            <a:ext cx="194945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GB" sz="1800">
                <a:solidFill>
                  <a:srgbClr val="404040"/>
                </a:solidFill>
                <a:latin typeface="Times New Roman"/>
                <a:ea typeface="Times New Roman"/>
                <a:cs typeface="Times New Roman"/>
                <a:sym typeface="Times New Roman"/>
              </a:rPr>
              <a:t>Spline Specification</a:t>
            </a:r>
            <a:endParaRPr sz="1800">
              <a:solidFill>
                <a:schemeClr val="dk1"/>
              </a:solidFill>
              <a:latin typeface="Times New Roman"/>
              <a:ea typeface="Times New Roman"/>
              <a:cs typeface="Times New Roman"/>
              <a:sym typeface="Times New Roman"/>
            </a:endParaRPr>
          </a:p>
        </p:txBody>
      </p:sp>
      <p:sp>
        <p:nvSpPr>
          <p:cNvPr id="611" name="Google Shape;611;p51"/>
          <p:cNvSpPr txBox="1"/>
          <p:nvPr>
            <p:ph type="title"/>
          </p:nvPr>
        </p:nvSpPr>
        <p:spPr>
          <a:xfrm>
            <a:off x="535940" y="1585924"/>
            <a:ext cx="7947025"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GB" sz="2250">
                <a:solidFill>
                  <a:srgbClr val="4966AC"/>
                </a:solidFill>
                <a:latin typeface="Arial"/>
                <a:ea typeface="Arial"/>
                <a:cs typeface="Arial"/>
                <a:sym typeface="Arial"/>
              </a:rPr>
              <a:t>▶ </a:t>
            </a:r>
            <a:r>
              <a:rPr lang="en-GB"/>
              <a:t>Three methods for specifying a spline representation.</a:t>
            </a:r>
            <a:endParaRPr sz="2250">
              <a:latin typeface="Arial"/>
              <a:ea typeface="Arial"/>
              <a:cs typeface="Arial"/>
              <a:sym typeface="Arial"/>
            </a:endParaRPr>
          </a:p>
        </p:txBody>
      </p:sp>
      <p:sp>
        <p:nvSpPr>
          <p:cNvPr id="612" name="Google Shape;612;p51"/>
          <p:cNvSpPr txBox="1"/>
          <p:nvPr/>
        </p:nvSpPr>
        <p:spPr>
          <a:xfrm>
            <a:off x="535940" y="2694558"/>
            <a:ext cx="8054975" cy="3093720"/>
          </a:xfrm>
          <a:prstGeom prst="rect">
            <a:avLst/>
          </a:prstGeom>
          <a:noFill/>
          <a:ln>
            <a:noFill/>
          </a:ln>
        </p:spPr>
        <p:txBody>
          <a:bodyPr anchorCtr="0" anchor="t" bIns="0" lIns="0" spcFirstLastPara="1" rIns="0" wrap="square" tIns="12050">
            <a:spAutoFit/>
          </a:bodyPr>
          <a:lstStyle/>
          <a:p>
            <a:pPr indent="-515619" lvl="0" marL="527685" marR="205740" rtl="0" algn="l">
              <a:lnSpc>
                <a:spcPct val="100000"/>
              </a:lnSpc>
              <a:spcBef>
                <a:spcPts val="0"/>
              </a:spcBef>
              <a:spcAft>
                <a:spcPts val="0"/>
              </a:spcAft>
              <a:buClr>
                <a:srgbClr val="4966AC"/>
              </a:buClr>
              <a:buSzPts val="2250"/>
              <a:buFont typeface="Times New Roman"/>
              <a:buAutoNum type="arabicPeriod"/>
            </a:pPr>
            <a:r>
              <a:rPr lang="en-GB" sz="2800">
                <a:solidFill>
                  <a:srgbClr val="404040"/>
                </a:solidFill>
                <a:latin typeface="Times New Roman"/>
                <a:ea typeface="Times New Roman"/>
                <a:cs typeface="Times New Roman"/>
                <a:sym typeface="Times New Roman"/>
              </a:rPr>
              <a:t>We can state the set of boundary conditions that are  imposed on the spline.</a:t>
            </a:r>
            <a:endParaRPr sz="2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4966AC"/>
              </a:buClr>
              <a:buSzPts val="3100"/>
              <a:buFont typeface="Times New Roman"/>
              <a:buNone/>
            </a:pPr>
            <a:r>
              <a:t/>
            </a:r>
            <a:endParaRPr sz="3100">
              <a:solidFill>
                <a:schemeClr val="dk1"/>
              </a:solidFill>
              <a:latin typeface="Times New Roman"/>
              <a:ea typeface="Times New Roman"/>
              <a:cs typeface="Times New Roman"/>
              <a:sym typeface="Times New Roman"/>
            </a:endParaRPr>
          </a:p>
          <a:p>
            <a:pPr indent="-598170" lvl="0" marL="610235" marR="0" rtl="0" algn="l">
              <a:lnSpc>
                <a:spcPct val="100000"/>
              </a:lnSpc>
              <a:spcBef>
                <a:spcPts val="1789"/>
              </a:spcBef>
              <a:spcAft>
                <a:spcPts val="0"/>
              </a:spcAft>
              <a:buClr>
                <a:srgbClr val="4966AC"/>
              </a:buClr>
              <a:buSzPts val="2250"/>
              <a:buFont typeface="Times New Roman"/>
              <a:buAutoNum type="arabicPeriod"/>
            </a:pPr>
            <a:r>
              <a:rPr lang="en-GB" sz="2800">
                <a:solidFill>
                  <a:srgbClr val="404040"/>
                </a:solidFill>
                <a:latin typeface="Times New Roman"/>
                <a:ea typeface="Times New Roman"/>
                <a:cs typeface="Times New Roman"/>
                <a:sym typeface="Times New Roman"/>
              </a:rPr>
              <a:t>We can state the matrix that characterizes the spline.</a:t>
            </a:r>
            <a:endParaRPr sz="2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4966AC"/>
              </a:buClr>
              <a:buSzPts val="3100"/>
              <a:buFont typeface="Times New Roman"/>
              <a:buNone/>
            </a:pPr>
            <a:r>
              <a:t/>
            </a:r>
            <a:endParaRPr sz="3100">
              <a:solidFill>
                <a:schemeClr val="dk1"/>
              </a:solidFill>
              <a:latin typeface="Times New Roman"/>
              <a:ea typeface="Times New Roman"/>
              <a:cs typeface="Times New Roman"/>
              <a:sym typeface="Times New Roman"/>
            </a:endParaRPr>
          </a:p>
          <a:p>
            <a:pPr indent="-515619" lvl="0" marL="527685" marR="0" rtl="0" algn="l">
              <a:lnSpc>
                <a:spcPct val="100000"/>
              </a:lnSpc>
              <a:spcBef>
                <a:spcPts val="1800"/>
              </a:spcBef>
              <a:spcAft>
                <a:spcPts val="0"/>
              </a:spcAft>
              <a:buClr>
                <a:srgbClr val="4966AC"/>
              </a:buClr>
              <a:buSzPts val="2250"/>
              <a:buFont typeface="Times New Roman"/>
              <a:buAutoNum type="arabicPeriod"/>
            </a:pPr>
            <a:r>
              <a:rPr lang="en-GB" sz="2800">
                <a:solidFill>
                  <a:srgbClr val="404040"/>
                </a:solidFill>
                <a:latin typeface="Times New Roman"/>
                <a:ea typeface="Times New Roman"/>
                <a:cs typeface="Times New Roman"/>
                <a:sym typeface="Times New Roman"/>
              </a:rPr>
              <a:t>We can state the set of blending functions.</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52"/>
          <p:cNvSpPr txBox="1"/>
          <p:nvPr>
            <p:ph type="title"/>
          </p:nvPr>
        </p:nvSpPr>
        <p:spPr>
          <a:xfrm>
            <a:off x="535940" y="1468881"/>
            <a:ext cx="7873365" cy="878840"/>
          </a:xfrm>
          <a:prstGeom prst="rect">
            <a:avLst/>
          </a:prstGeom>
          <a:noFill/>
          <a:ln>
            <a:noFill/>
          </a:ln>
        </p:spPr>
        <p:txBody>
          <a:bodyPr anchorCtr="0" anchor="t" bIns="0" lIns="0" spcFirstLastPara="1" rIns="0" wrap="square" tIns="12050">
            <a:spAutoFit/>
          </a:bodyPr>
          <a:lstStyle/>
          <a:p>
            <a:pPr indent="-342900" lvl="0" marL="355600" marR="5080" rtl="0" algn="l">
              <a:lnSpc>
                <a:spcPct val="100000"/>
              </a:lnSpc>
              <a:spcBef>
                <a:spcPts val="0"/>
              </a:spcBef>
              <a:spcAft>
                <a:spcPts val="0"/>
              </a:spcAft>
              <a:buNone/>
            </a:pPr>
            <a:r>
              <a:rPr lang="en-GB" sz="2250">
                <a:solidFill>
                  <a:srgbClr val="4966AC"/>
                </a:solidFill>
                <a:latin typeface="Arial"/>
                <a:ea typeface="Arial"/>
                <a:cs typeface="Arial"/>
                <a:sym typeface="Arial"/>
              </a:rPr>
              <a:t>▶ </a:t>
            </a:r>
            <a:r>
              <a:rPr lang="en-GB"/>
              <a:t>Parametric cubic polynomial representation for the x  coordinate of a spline section</a:t>
            </a:r>
            <a:endParaRPr sz="2250">
              <a:latin typeface="Arial"/>
              <a:ea typeface="Arial"/>
              <a:cs typeface="Arial"/>
              <a:sym typeface="Arial"/>
            </a:endParaRPr>
          </a:p>
        </p:txBody>
      </p:sp>
      <p:sp>
        <p:nvSpPr>
          <p:cNvPr id="618" name="Google Shape;618;p52"/>
          <p:cNvSpPr txBox="1"/>
          <p:nvPr/>
        </p:nvSpPr>
        <p:spPr>
          <a:xfrm>
            <a:off x="523240" y="2990665"/>
            <a:ext cx="7744459" cy="2426970"/>
          </a:xfrm>
          <a:prstGeom prst="rect">
            <a:avLst/>
          </a:prstGeom>
          <a:noFill/>
          <a:ln>
            <a:noFill/>
          </a:ln>
        </p:spPr>
        <p:txBody>
          <a:bodyPr anchorCtr="0" anchor="t" bIns="0" lIns="0" spcFirstLastPara="1" rIns="0" wrap="square" tIns="15225">
            <a:spAutoFit/>
          </a:bodyPr>
          <a:lstStyle/>
          <a:p>
            <a:pPr indent="0" lvl="0" marL="848360" marR="0" rtl="0" algn="l">
              <a:lnSpc>
                <a:spcPct val="93728"/>
              </a:lnSpc>
              <a:spcBef>
                <a:spcPts val="0"/>
              </a:spcBef>
              <a:spcAft>
                <a:spcPts val="0"/>
              </a:spcAft>
              <a:buNone/>
            </a:pPr>
            <a:r>
              <a:rPr i="1" lang="en-GB" sz="2950">
                <a:solidFill>
                  <a:schemeClr val="dk1"/>
                </a:solidFill>
                <a:latin typeface="Times New Roman"/>
                <a:ea typeface="Times New Roman"/>
                <a:cs typeface="Times New Roman"/>
                <a:sym typeface="Times New Roman"/>
              </a:rPr>
              <a:t>x</a:t>
            </a:r>
            <a:r>
              <a:rPr lang="en-GB" sz="2950">
                <a:solidFill>
                  <a:schemeClr val="dk1"/>
                </a:solidFill>
                <a:latin typeface="Times New Roman"/>
                <a:ea typeface="Times New Roman"/>
                <a:cs typeface="Times New Roman"/>
                <a:sym typeface="Times New Roman"/>
              </a:rPr>
              <a:t>(</a:t>
            </a:r>
            <a:r>
              <a:rPr i="1" lang="en-GB" sz="2950">
                <a:solidFill>
                  <a:schemeClr val="dk1"/>
                </a:solidFill>
                <a:latin typeface="Times New Roman"/>
                <a:ea typeface="Times New Roman"/>
                <a:cs typeface="Times New Roman"/>
                <a:sym typeface="Times New Roman"/>
              </a:rPr>
              <a:t>u</a:t>
            </a:r>
            <a:r>
              <a:rPr lang="en-GB" sz="2950">
                <a:solidFill>
                  <a:schemeClr val="dk1"/>
                </a:solidFill>
                <a:latin typeface="Times New Roman"/>
                <a:ea typeface="Times New Roman"/>
                <a:cs typeface="Times New Roman"/>
                <a:sym typeface="Times New Roman"/>
              </a:rPr>
              <a:t>) </a:t>
            </a:r>
            <a:r>
              <a:rPr lang="en-GB" sz="2950">
                <a:solidFill>
                  <a:schemeClr val="dk1"/>
                </a:solidFill>
                <a:latin typeface="Noto Sans Symbols"/>
                <a:ea typeface="Noto Sans Symbols"/>
                <a:cs typeface="Noto Sans Symbols"/>
                <a:sym typeface="Noto Sans Symbols"/>
              </a:rPr>
              <a:t>=</a:t>
            </a:r>
            <a:r>
              <a:rPr lang="en-GB" sz="2950">
                <a:solidFill>
                  <a:schemeClr val="dk1"/>
                </a:solidFill>
                <a:latin typeface="Times New Roman"/>
                <a:ea typeface="Times New Roman"/>
                <a:cs typeface="Times New Roman"/>
                <a:sym typeface="Times New Roman"/>
              </a:rPr>
              <a:t> </a:t>
            </a:r>
            <a:r>
              <a:rPr i="1" lang="en-GB" sz="2950">
                <a:solidFill>
                  <a:schemeClr val="dk1"/>
                </a:solidFill>
                <a:latin typeface="Times New Roman"/>
                <a:ea typeface="Times New Roman"/>
                <a:cs typeface="Times New Roman"/>
                <a:sym typeface="Times New Roman"/>
              </a:rPr>
              <a:t>a u</a:t>
            </a:r>
            <a:r>
              <a:rPr baseline="30000" lang="en-GB" sz="2550">
                <a:solidFill>
                  <a:schemeClr val="dk1"/>
                </a:solidFill>
                <a:latin typeface="Times New Roman"/>
                <a:ea typeface="Times New Roman"/>
                <a:cs typeface="Times New Roman"/>
                <a:sym typeface="Times New Roman"/>
              </a:rPr>
              <a:t>3  </a:t>
            </a:r>
            <a:r>
              <a:rPr lang="en-GB" sz="2950">
                <a:solidFill>
                  <a:schemeClr val="dk1"/>
                </a:solidFill>
                <a:latin typeface="Noto Sans Symbols"/>
                <a:ea typeface="Noto Sans Symbols"/>
                <a:cs typeface="Noto Sans Symbols"/>
                <a:sym typeface="Noto Sans Symbols"/>
              </a:rPr>
              <a:t>+</a:t>
            </a:r>
            <a:r>
              <a:rPr lang="en-GB" sz="2950">
                <a:solidFill>
                  <a:schemeClr val="dk1"/>
                </a:solidFill>
                <a:latin typeface="Times New Roman"/>
                <a:ea typeface="Times New Roman"/>
                <a:cs typeface="Times New Roman"/>
                <a:sym typeface="Times New Roman"/>
              </a:rPr>
              <a:t> </a:t>
            </a:r>
            <a:r>
              <a:rPr i="1" lang="en-GB" sz="2950">
                <a:solidFill>
                  <a:schemeClr val="dk1"/>
                </a:solidFill>
                <a:latin typeface="Times New Roman"/>
                <a:ea typeface="Times New Roman"/>
                <a:cs typeface="Times New Roman"/>
                <a:sym typeface="Times New Roman"/>
              </a:rPr>
              <a:t>b u </a:t>
            </a:r>
            <a:r>
              <a:rPr baseline="30000" lang="en-GB" sz="2550">
                <a:solidFill>
                  <a:schemeClr val="dk1"/>
                </a:solidFill>
                <a:latin typeface="Times New Roman"/>
                <a:ea typeface="Times New Roman"/>
                <a:cs typeface="Times New Roman"/>
                <a:sym typeface="Times New Roman"/>
              </a:rPr>
              <a:t>2  </a:t>
            </a:r>
            <a:r>
              <a:rPr lang="en-GB" sz="2950">
                <a:solidFill>
                  <a:schemeClr val="dk1"/>
                </a:solidFill>
                <a:latin typeface="Noto Sans Symbols"/>
                <a:ea typeface="Noto Sans Symbols"/>
                <a:cs typeface="Noto Sans Symbols"/>
                <a:sym typeface="Noto Sans Symbols"/>
              </a:rPr>
              <a:t>+</a:t>
            </a:r>
            <a:r>
              <a:rPr lang="en-GB" sz="2950">
                <a:solidFill>
                  <a:schemeClr val="dk1"/>
                </a:solidFill>
                <a:latin typeface="Times New Roman"/>
                <a:ea typeface="Times New Roman"/>
                <a:cs typeface="Times New Roman"/>
                <a:sym typeface="Times New Roman"/>
              </a:rPr>
              <a:t> </a:t>
            </a:r>
            <a:r>
              <a:rPr i="1" lang="en-GB" sz="2950">
                <a:solidFill>
                  <a:schemeClr val="dk1"/>
                </a:solidFill>
                <a:latin typeface="Times New Roman"/>
                <a:ea typeface="Times New Roman"/>
                <a:cs typeface="Times New Roman"/>
                <a:sym typeface="Times New Roman"/>
              </a:rPr>
              <a:t>c u </a:t>
            </a:r>
            <a:r>
              <a:rPr lang="en-GB" sz="2950">
                <a:solidFill>
                  <a:schemeClr val="dk1"/>
                </a:solidFill>
                <a:latin typeface="Noto Sans Symbols"/>
                <a:ea typeface="Noto Sans Symbols"/>
                <a:cs typeface="Noto Sans Symbols"/>
                <a:sym typeface="Noto Sans Symbols"/>
              </a:rPr>
              <a:t>+</a:t>
            </a:r>
            <a:r>
              <a:rPr lang="en-GB" sz="2950">
                <a:solidFill>
                  <a:schemeClr val="dk1"/>
                </a:solidFill>
                <a:latin typeface="Times New Roman"/>
                <a:ea typeface="Times New Roman"/>
                <a:cs typeface="Times New Roman"/>
                <a:sym typeface="Times New Roman"/>
              </a:rPr>
              <a:t> </a:t>
            </a:r>
            <a:r>
              <a:rPr i="1" lang="en-GB" sz="2950">
                <a:solidFill>
                  <a:schemeClr val="dk1"/>
                </a:solidFill>
                <a:latin typeface="Times New Roman"/>
                <a:ea typeface="Times New Roman"/>
                <a:cs typeface="Times New Roman"/>
                <a:sym typeface="Times New Roman"/>
              </a:rPr>
              <a:t>d	</a:t>
            </a:r>
            <a:r>
              <a:rPr lang="en-GB" sz="2950">
                <a:solidFill>
                  <a:schemeClr val="dk1"/>
                </a:solidFill>
                <a:latin typeface="Times New Roman"/>
                <a:ea typeface="Times New Roman"/>
                <a:cs typeface="Times New Roman"/>
                <a:sym typeface="Times New Roman"/>
              </a:rPr>
              <a:t>,	0 </a:t>
            </a:r>
            <a:r>
              <a:rPr lang="en-GB" sz="2950">
                <a:solidFill>
                  <a:schemeClr val="dk1"/>
                </a:solidFill>
                <a:latin typeface="Noto Sans Symbols"/>
                <a:ea typeface="Noto Sans Symbols"/>
                <a:cs typeface="Noto Sans Symbols"/>
                <a:sym typeface="Noto Sans Symbols"/>
              </a:rPr>
              <a:t>≤</a:t>
            </a:r>
            <a:r>
              <a:rPr lang="en-GB" sz="2950">
                <a:solidFill>
                  <a:schemeClr val="dk1"/>
                </a:solidFill>
                <a:latin typeface="Times New Roman"/>
                <a:ea typeface="Times New Roman"/>
                <a:cs typeface="Times New Roman"/>
                <a:sym typeface="Times New Roman"/>
              </a:rPr>
              <a:t> </a:t>
            </a:r>
            <a:r>
              <a:rPr i="1" lang="en-GB" sz="2950">
                <a:solidFill>
                  <a:schemeClr val="dk1"/>
                </a:solidFill>
                <a:latin typeface="Times New Roman"/>
                <a:ea typeface="Times New Roman"/>
                <a:cs typeface="Times New Roman"/>
                <a:sym typeface="Times New Roman"/>
              </a:rPr>
              <a:t>u </a:t>
            </a:r>
            <a:r>
              <a:rPr lang="en-GB" sz="2950">
                <a:solidFill>
                  <a:schemeClr val="dk1"/>
                </a:solidFill>
                <a:latin typeface="Noto Sans Symbols"/>
                <a:ea typeface="Noto Sans Symbols"/>
                <a:cs typeface="Noto Sans Symbols"/>
                <a:sym typeface="Noto Sans Symbols"/>
              </a:rPr>
              <a:t>≤</a:t>
            </a:r>
            <a:r>
              <a:rPr lang="en-GB" sz="2950">
                <a:solidFill>
                  <a:schemeClr val="dk1"/>
                </a:solidFill>
                <a:latin typeface="Times New Roman"/>
                <a:ea typeface="Times New Roman"/>
                <a:cs typeface="Times New Roman"/>
                <a:sym typeface="Times New Roman"/>
              </a:rPr>
              <a:t> 1</a:t>
            </a:r>
            <a:endParaRPr sz="2950">
              <a:solidFill>
                <a:schemeClr val="dk1"/>
              </a:solidFill>
              <a:latin typeface="Times New Roman"/>
              <a:ea typeface="Times New Roman"/>
              <a:cs typeface="Times New Roman"/>
              <a:sym typeface="Times New Roman"/>
            </a:endParaRPr>
          </a:p>
          <a:p>
            <a:pPr indent="0" lvl="0" marL="2091054" marR="0" rtl="0" algn="l">
              <a:lnSpc>
                <a:spcPct val="74411"/>
              </a:lnSpc>
              <a:spcBef>
                <a:spcPts val="0"/>
              </a:spcBef>
              <a:spcAft>
                <a:spcPts val="0"/>
              </a:spcAft>
              <a:buNone/>
            </a:pPr>
            <a:r>
              <a:rPr i="1" lang="en-GB" sz="1700">
                <a:solidFill>
                  <a:schemeClr val="dk1"/>
                </a:solidFill>
                <a:latin typeface="Times New Roman"/>
                <a:ea typeface="Times New Roman"/>
                <a:cs typeface="Times New Roman"/>
                <a:sym typeface="Times New Roman"/>
              </a:rPr>
              <a:t>x	x	x	x</a:t>
            </a:r>
            <a:endParaRPr sz="17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None/>
            </a:pPr>
            <a:r>
              <a:t/>
            </a:r>
            <a:endParaRPr sz="2250">
              <a:solidFill>
                <a:schemeClr val="dk1"/>
              </a:solidFill>
              <a:latin typeface="Times New Roman"/>
              <a:ea typeface="Times New Roman"/>
              <a:cs typeface="Times New Roman"/>
              <a:sym typeface="Times New Roman"/>
            </a:endParaRPr>
          </a:p>
          <a:p>
            <a:pPr indent="-342900" lvl="0" marL="368300" marR="17780" rtl="0" algn="l">
              <a:lnSpc>
                <a:spcPct val="100000"/>
              </a:lnSpc>
              <a:spcBef>
                <a:spcPts val="0"/>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Boundary condition set on the endpoint coordinates  x(0) and x(1) and on first parametric derivatives at  the endpoints x’(0) and x’(1).</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53"/>
          <p:cNvSpPr txBox="1"/>
          <p:nvPr>
            <p:ph type="title"/>
          </p:nvPr>
        </p:nvSpPr>
        <p:spPr>
          <a:xfrm>
            <a:off x="535940" y="478281"/>
            <a:ext cx="8072119" cy="1732280"/>
          </a:xfrm>
          <a:prstGeom prst="rect">
            <a:avLst/>
          </a:prstGeom>
          <a:noFill/>
          <a:ln>
            <a:noFill/>
          </a:ln>
        </p:spPr>
        <p:txBody>
          <a:bodyPr anchorCtr="0" anchor="t" bIns="0" lIns="0" spcFirstLastPara="1" rIns="0" wrap="square" tIns="164450">
            <a:spAutoFit/>
          </a:bodyPr>
          <a:lstStyle/>
          <a:p>
            <a:pPr indent="-342900" lvl="0" marL="355600" marR="5080" rtl="0" algn="l">
              <a:lnSpc>
                <a:spcPct val="100000"/>
              </a:lnSpc>
              <a:spcBef>
                <a:spcPts val="0"/>
              </a:spcBef>
              <a:spcAft>
                <a:spcPts val="0"/>
              </a:spcAft>
              <a:buNone/>
            </a:pPr>
            <a:r>
              <a:rPr lang="en-GB" sz="2250">
                <a:solidFill>
                  <a:srgbClr val="4966AC"/>
                </a:solidFill>
                <a:latin typeface="Arial"/>
                <a:ea typeface="Arial"/>
                <a:cs typeface="Arial"/>
                <a:sym typeface="Arial"/>
              </a:rPr>
              <a:t>▶ </a:t>
            </a:r>
            <a:r>
              <a:rPr lang="en-GB"/>
              <a:t>From the boundary condition, obtain the matrix that  characterizes the spline curve.</a:t>
            </a:r>
            <a:endParaRPr sz="2250">
              <a:latin typeface="Arial"/>
              <a:ea typeface="Arial"/>
              <a:cs typeface="Arial"/>
              <a:sym typeface="Arial"/>
            </a:endParaRPr>
          </a:p>
        </p:txBody>
      </p:sp>
      <p:sp>
        <p:nvSpPr>
          <p:cNvPr id="624" name="Google Shape;624;p53"/>
          <p:cNvSpPr txBox="1"/>
          <p:nvPr/>
        </p:nvSpPr>
        <p:spPr>
          <a:xfrm>
            <a:off x="3714753" y="2204475"/>
            <a:ext cx="915035" cy="440690"/>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None/>
            </a:pPr>
            <a:r>
              <a:rPr i="1" lang="en-GB" sz="2700">
                <a:solidFill>
                  <a:schemeClr val="dk1"/>
                </a:solidFill>
                <a:latin typeface="Times New Roman"/>
                <a:ea typeface="Times New Roman"/>
                <a:cs typeface="Times New Roman"/>
                <a:sym typeface="Times New Roman"/>
              </a:rPr>
              <a:t>u	u</a:t>
            </a:r>
            <a:endParaRPr sz="2700">
              <a:solidFill>
                <a:schemeClr val="dk1"/>
              </a:solidFill>
              <a:latin typeface="Times New Roman"/>
              <a:ea typeface="Times New Roman"/>
              <a:cs typeface="Times New Roman"/>
              <a:sym typeface="Times New Roman"/>
            </a:endParaRPr>
          </a:p>
        </p:txBody>
      </p:sp>
      <p:sp>
        <p:nvSpPr>
          <p:cNvPr id="625" name="Google Shape;625;p53"/>
          <p:cNvSpPr txBox="1"/>
          <p:nvPr/>
        </p:nvSpPr>
        <p:spPr>
          <a:xfrm>
            <a:off x="5210476" y="1392944"/>
            <a:ext cx="780415" cy="772160"/>
          </a:xfrm>
          <a:prstGeom prst="rect">
            <a:avLst/>
          </a:prstGeom>
          <a:noFill/>
          <a:ln>
            <a:noFill/>
          </a:ln>
        </p:spPr>
        <p:txBody>
          <a:bodyPr anchorCtr="0" anchor="t" bIns="0" lIns="0" spcFirstLastPara="1" rIns="0" wrap="square" tIns="15225">
            <a:spAutoFit/>
          </a:bodyPr>
          <a:lstStyle/>
          <a:p>
            <a:pPr indent="0" lvl="0" marL="50800" marR="0" rtl="0" algn="l">
              <a:lnSpc>
                <a:spcPct val="72222"/>
              </a:lnSpc>
              <a:spcBef>
                <a:spcPts val="0"/>
              </a:spcBef>
              <a:spcAft>
                <a:spcPts val="0"/>
              </a:spcAft>
              <a:buNone/>
            </a:pPr>
            <a:r>
              <a:rPr lang="en-GB" sz="2700">
                <a:solidFill>
                  <a:schemeClr val="dk1"/>
                </a:solidFill>
                <a:latin typeface="Noto Sans Symbols"/>
                <a:ea typeface="Noto Sans Symbols"/>
                <a:cs typeface="Noto Sans Symbols"/>
                <a:sym typeface="Noto Sans Symbols"/>
              </a:rPr>
              <a:t>⎡</a:t>
            </a:r>
            <a:r>
              <a:rPr baseline="30000" i="1" lang="en-GB" sz="4050">
                <a:solidFill>
                  <a:schemeClr val="dk1"/>
                </a:solidFill>
                <a:latin typeface="Times New Roman"/>
                <a:ea typeface="Times New Roman"/>
                <a:cs typeface="Times New Roman"/>
                <a:sym typeface="Times New Roman"/>
              </a:rPr>
              <a:t>a</a:t>
            </a:r>
            <a:r>
              <a:rPr baseline="-25000" i="1" lang="en-GB" sz="4050">
                <a:solidFill>
                  <a:schemeClr val="dk1"/>
                </a:solidFill>
                <a:latin typeface="Times New Roman"/>
                <a:ea typeface="Times New Roman"/>
                <a:cs typeface="Times New Roman"/>
                <a:sym typeface="Times New Roman"/>
              </a:rPr>
              <a:t>x </a:t>
            </a:r>
            <a:r>
              <a:rPr lang="en-GB" sz="2700">
                <a:solidFill>
                  <a:schemeClr val="dk1"/>
                </a:solidFill>
                <a:latin typeface="Noto Sans Symbols"/>
                <a:ea typeface="Noto Sans Symbols"/>
                <a:cs typeface="Noto Sans Symbols"/>
                <a:sym typeface="Noto Sans Symbols"/>
              </a:rPr>
              <a:t>⎤</a:t>
            </a:r>
            <a:endParaRPr sz="2700">
              <a:solidFill>
                <a:schemeClr val="dk1"/>
              </a:solidFill>
              <a:latin typeface="Noto Sans Symbols"/>
              <a:ea typeface="Noto Sans Symbols"/>
              <a:cs typeface="Noto Sans Symbols"/>
              <a:sym typeface="Noto Sans Symbols"/>
            </a:endParaRPr>
          </a:p>
          <a:p>
            <a:pPr indent="0" lvl="0" marL="50800" marR="0" rtl="0" algn="l">
              <a:lnSpc>
                <a:spcPct val="72222"/>
              </a:lnSpc>
              <a:spcBef>
                <a:spcPts val="0"/>
              </a:spcBef>
              <a:spcAft>
                <a:spcPts val="0"/>
              </a:spcAft>
              <a:buNone/>
            </a:pPr>
            <a:r>
              <a:rPr lang="en-GB" sz="2700">
                <a:solidFill>
                  <a:schemeClr val="dk1"/>
                </a:solidFill>
                <a:latin typeface="Noto Sans Symbols"/>
                <a:ea typeface="Noto Sans Symbols"/>
                <a:cs typeface="Noto Sans Symbols"/>
                <a:sym typeface="Noto Sans Symbols"/>
              </a:rPr>
              <a:t>⎢</a:t>
            </a:r>
            <a:r>
              <a:rPr baseline="-25000" i="1" lang="en-GB" sz="4050">
                <a:solidFill>
                  <a:schemeClr val="dk1"/>
                </a:solidFill>
                <a:latin typeface="Times New Roman"/>
                <a:ea typeface="Times New Roman"/>
                <a:cs typeface="Times New Roman"/>
                <a:sym typeface="Times New Roman"/>
              </a:rPr>
              <a:t>b	</a:t>
            </a:r>
            <a:r>
              <a:rPr lang="en-GB" sz="2700">
                <a:solidFill>
                  <a:schemeClr val="dk1"/>
                </a:solidFill>
                <a:latin typeface="Noto Sans Symbols"/>
                <a:ea typeface="Noto Sans Symbols"/>
                <a:cs typeface="Noto Sans Symbols"/>
                <a:sym typeface="Noto Sans Symbols"/>
              </a:rPr>
              <a:t>⎥</a:t>
            </a:r>
            <a:endParaRPr sz="2700">
              <a:solidFill>
                <a:schemeClr val="dk1"/>
              </a:solidFill>
              <a:latin typeface="Noto Sans Symbols"/>
              <a:ea typeface="Noto Sans Symbols"/>
              <a:cs typeface="Noto Sans Symbols"/>
              <a:sym typeface="Noto Sans Symbols"/>
            </a:endParaRPr>
          </a:p>
        </p:txBody>
      </p:sp>
      <p:sp>
        <p:nvSpPr>
          <p:cNvPr id="626" name="Google Shape;626;p53"/>
          <p:cNvSpPr txBox="1"/>
          <p:nvPr/>
        </p:nvSpPr>
        <p:spPr>
          <a:xfrm>
            <a:off x="5029341" y="2393270"/>
            <a:ext cx="948690" cy="440690"/>
          </a:xfrm>
          <a:prstGeom prst="rect">
            <a:avLst/>
          </a:prstGeom>
          <a:noFill/>
          <a:ln>
            <a:noFill/>
          </a:ln>
        </p:spPr>
        <p:txBody>
          <a:bodyPr anchorCtr="0" anchor="t" bIns="0" lIns="0" spcFirstLastPara="1" rIns="0" wrap="square" tIns="15225">
            <a:spAutoFit/>
          </a:bodyPr>
          <a:lstStyle/>
          <a:p>
            <a:pPr indent="0" lvl="0" marL="38100" marR="0" rtl="0" algn="l">
              <a:lnSpc>
                <a:spcPct val="100000"/>
              </a:lnSpc>
              <a:spcBef>
                <a:spcPts val="0"/>
              </a:spcBef>
              <a:spcAft>
                <a:spcPts val="0"/>
              </a:spcAft>
              <a:buNone/>
            </a:pPr>
            <a:r>
              <a:rPr lang="en-GB" sz="2700">
                <a:solidFill>
                  <a:schemeClr val="dk1"/>
                </a:solidFill>
                <a:latin typeface="Noto Sans Symbols"/>
                <a:ea typeface="Noto Sans Symbols"/>
                <a:cs typeface="Noto Sans Symbols"/>
                <a:sym typeface="Noto Sans Symbols"/>
              </a:rPr>
              <a:t>⎥</a:t>
            </a:r>
            <a:r>
              <a:rPr baseline="-25000" lang="en-GB" sz="4050">
                <a:solidFill>
                  <a:schemeClr val="dk1"/>
                </a:solidFill>
                <a:latin typeface="Noto Sans Symbols"/>
                <a:ea typeface="Noto Sans Symbols"/>
                <a:cs typeface="Noto Sans Symbols"/>
                <a:sym typeface="Noto Sans Symbols"/>
              </a:rPr>
              <a:t>⎦</a:t>
            </a:r>
            <a:r>
              <a:rPr baseline="-25000" lang="en-GB" sz="4050">
                <a:solidFill>
                  <a:schemeClr val="dk1"/>
                </a:solidFill>
                <a:latin typeface="Times New Roman"/>
                <a:ea typeface="Times New Roman"/>
                <a:cs typeface="Times New Roman"/>
                <a:sym typeface="Times New Roman"/>
              </a:rPr>
              <a:t> </a:t>
            </a:r>
            <a:r>
              <a:rPr baseline="30000" lang="en-GB" sz="4050">
                <a:solidFill>
                  <a:schemeClr val="dk1"/>
                </a:solidFill>
                <a:latin typeface="Noto Sans Symbols"/>
                <a:ea typeface="Noto Sans Symbols"/>
                <a:cs typeface="Noto Sans Symbols"/>
                <a:sym typeface="Noto Sans Symbols"/>
              </a:rPr>
              <a:t>⎢</a:t>
            </a:r>
            <a:r>
              <a:rPr baseline="-25000" i="1" lang="en-GB" sz="4050">
                <a:solidFill>
                  <a:schemeClr val="dk1"/>
                </a:solidFill>
                <a:latin typeface="Times New Roman"/>
                <a:ea typeface="Times New Roman"/>
                <a:cs typeface="Times New Roman"/>
                <a:sym typeface="Times New Roman"/>
              </a:rPr>
              <a:t>cx </a:t>
            </a:r>
            <a:r>
              <a:rPr baseline="30000" lang="en-GB" sz="4050">
                <a:solidFill>
                  <a:schemeClr val="dk1"/>
                </a:solidFill>
                <a:latin typeface="Noto Sans Symbols"/>
                <a:ea typeface="Noto Sans Symbols"/>
                <a:cs typeface="Noto Sans Symbols"/>
                <a:sym typeface="Noto Sans Symbols"/>
              </a:rPr>
              <a:t>⎥</a:t>
            </a:r>
            <a:endParaRPr baseline="30000" sz="4050">
              <a:solidFill>
                <a:schemeClr val="dk1"/>
              </a:solidFill>
              <a:latin typeface="Noto Sans Symbols"/>
              <a:ea typeface="Noto Sans Symbols"/>
              <a:cs typeface="Noto Sans Symbols"/>
              <a:sym typeface="Noto Sans Symbols"/>
            </a:endParaRPr>
          </a:p>
        </p:txBody>
      </p:sp>
      <p:sp>
        <p:nvSpPr>
          <p:cNvPr id="627" name="Google Shape;627;p53"/>
          <p:cNvSpPr txBox="1"/>
          <p:nvPr/>
        </p:nvSpPr>
        <p:spPr>
          <a:xfrm>
            <a:off x="2865983" y="2393270"/>
            <a:ext cx="209550" cy="440690"/>
          </a:xfrm>
          <a:prstGeom prst="rect">
            <a:avLst/>
          </a:prstGeom>
          <a:noFill/>
          <a:ln>
            <a:noFill/>
          </a:ln>
        </p:spPr>
        <p:txBody>
          <a:bodyPr anchorCtr="0" anchor="t" bIns="0" lIns="0" spcFirstLastPara="1" rIns="0" wrap="square" tIns="15225">
            <a:spAutoFit/>
          </a:bodyPr>
          <a:lstStyle/>
          <a:p>
            <a:pPr indent="0" lvl="0" marL="38100" marR="0" rtl="0" algn="l">
              <a:lnSpc>
                <a:spcPct val="100000"/>
              </a:lnSpc>
              <a:spcBef>
                <a:spcPts val="0"/>
              </a:spcBef>
              <a:spcAft>
                <a:spcPts val="0"/>
              </a:spcAft>
              <a:buNone/>
            </a:pPr>
            <a:r>
              <a:rPr lang="en-GB" sz="2700">
                <a:solidFill>
                  <a:schemeClr val="dk1"/>
                </a:solidFill>
                <a:latin typeface="Noto Sans Symbols"/>
                <a:ea typeface="Noto Sans Symbols"/>
                <a:cs typeface="Noto Sans Symbols"/>
                <a:sym typeface="Noto Sans Symbols"/>
              </a:rPr>
              <a:t>⎢</a:t>
            </a:r>
            <a:r>
              <a:rPr baseline="-25000" lang="en-GB" sz="4050">
                <a:solidFill>
                  <a:schemeClr val="dk1"/>
                </a:solidFill>
                <a:latin typeface="Noto Sans Symbols"/>
                <a:ea typeface="Noto Sans Symbols"/>
                <a:cs typeface="Noto Sans Symbols"/>
                <a:sym typeface="Noto Sans Symbols"/>
              </a:rPr>
              <a:t>⎣</a:t>
            </a:r>
            <a:endParaRPr baseline="-25000" sz="4050">
              <a:solidFill>
                <a:schemeClr val="dk1"/>
              </a:solidFill>
              <a:latin typeface="Noto Sans Symbols"/>
              <a:ea typeface="Noto Sans Symbols"/>
              <a:cs typeface="Noto Sans Symbols"/>
              <a:sym typeface="Noto Sans Symbols"/>
            </a:endParaRPr>
          </a:p>
        </p:txBody>
      </p:sp>
      <p:sp>
        <p:nvSpPr>
          <p:cNvPr id="628" name="Google Shape;628;p53"/>
          <p:cNvSpPr txBox="1"/>
          <p:nvPr/>
        </p:nvSpPr>
        <p:spPr>
          <a:xfrm>
            <a:off x="1922638" y="2716796"/>
            <a:ext cx="4105910" cy="3444240"/>
          </a:xfrm>
          <a:prstGeom prst="rect">
            <a:avLst/>
          </a:prstGeom>
          <a:noFill/>
          <a:ln>
            <a:noFill/>
          </a:ln>
        </p:spPr>
        <p:txBody>
          <a:bodyPr anchorCtr="0" anchor="t" bIns="0" lIns="0" spcFirstLastPara="1" rIns="0" wrap="square" tIns="15225">
            <a:spAutoFit/>
          </a:bodyPr>
          <a:lstStyle/>
          <a:p>
            <a:pPr indent="0" lvl="0" marL="3338195" marR="0" rtl="0" algn="l">
              <a:lnSpc>
                <a:spcPct val="100000"/>
              </a:lnSpc>
              <a:spcBef>
                <a:spcPts val="0"/>
              </a:spcBef>
              <a:spcAft>
                <a:spcPts val="0"/>
              </a:spcAft>
              <a:buNone/>
            </a:pPr>
            <a:r>
              <a:rPr lang="en-GB" sz="2700">
                <a:solidFill>
                  <a:schemeClr val="dk1"/>
                </a:solidFill>
                <a:latin typeface="Noto Sans Symbols"/>
                <a:ea typeface="Noto Sans Symbols"/>
                <a:cs typeface="Noto Sans Symbols"/>
                <a:sym typeface="Noto Sans Symbols"/>
              </a:rPr>
              <a:t>⎢</a:t>
            </a:r>
            <a:r>
              <a:rPr baseline="-25000" i="1" lang="en-GB" sz="4050">
                <a:solidFill>
                  <a:schemeClr val="dk1"/>
                </a:solidFill>
                <a:latin typeface="Times New Roman"/>
                <a:ea typeface="Times New Roman"/>
                <a:cs typeface="Times New Roman"/>
                <a:sym typeface="Times New Roman"/>
              </a:rPr>
              <a:t>d	</a:t>
            </a:r>
            <a:r>
              <a:rPr lang="en-GB" sz="2700">
                <a:solidFill>
                  <a:schemeClr val="dk1"/>
                </a:solidFill>
                <a:latin typeface="Noto Sans Symbols"/>
                <a:ea typeface="Noto Sans Symbols"/>
                <a:cs typeface="Noto Sans Symbols"/>
                <a:sym typeface="Noto Sans Symbols"/>
              </a:rPr>
              <a:t>⎥</a:t>
            </a:r>
            <a:endParaRPr sz="2700">
              <a:solidFill>
                <a:schemeClr val="dk1"/>
              </a:solidFill>
              <a:latin typeface="Noto Sans Symbols"/>
              <a:ea typeface="Noto Sans Symbols"/>
              <a:cs typeface="Noto Sans Symbols"/>
              <a:sym typeface="Noto Sans Symbols"/>
            </a:endParaRPr>
          </a:p>
          <a:p>
            <a:pPr indent="0" lvl="0" marL="3338195" marR="0" rtl="0" algn="l">
              <a:lnSpc>
                <a:spcPct val="100000"/>
              </a:lnSpc>
              <a:spcBef>
                <a:spcPts val="45"/>
              </a:spcBef>
              <a:spcAft>
                <a:spcPts val="0"/>
              </a:spcAft>
              <a:buNone/>
            </a:pPr>
            <a:r>
              <a:rPr baseline="30000" lang="en-GB" sz="4050">
                <a:solidFill>
                  <a:schemeClr val="dk1"/>
                </a:solidFill>
                <a:latin typeface="Noto Sans Symbols"/>
                <a:ea typeface="Noto Sans Symbols"/>
                <a:cs typeface="Noto Sans Symbols"/>
                <a:sym typeface="Noto Sans Symbols"/>
              </a:rPr>
              <a:t>⎢</a:t>
            </a:r>
            <a:r>
              <a:rPr lang="en-GB" sz="2700">
                <a:solidFill>
                  <a:schemeClr val="dk1"/>
                </a:solidFill>
                <a:latin typeface="Noto Sans Symbols"/>
                <a:ea typeface="Noto Sans Symbols"/>
                <a:cs typeface="Noto Sans Symbols"/>
                <a:sym typeface="Noto Sans Symbols"/>
              </a:rPr>
              <a:t>⎣</a:t>
            </a:r>
            <a:r>
              <a:rPr lang="en-GB" sz="2700">
                <a:solidFill>
                  <a:schemeClr val="dk1"/>
                </a:solidFill>
                <a:latin typeface="Times New Roman"/>
                <a:ea typeface="Times New Roman"/>
                <a:cs typeface="Times New Roman"/>
                <a:sym typeface="Times New Roman"/>
              </a:rPr>
              <a:t>	</a:t>
            </a:r>
            <a:r>
              <a:rPr baseline="30000" i="1" lang="en-GB" sz="4050">
                <a:solidFill>
                  <a:schemeClr val="dk1"/>
                </a:solidFill>
                <a:latin typeface="Times New Roman"/>
                <a:ea typeface="Times New Roman"/>
                <a:cs typeface="Times New Roman"/>
                <a:sym typeface="Times New Roman"/>
              </a:rPr>
              <a:t>x </a:t>
            </a:r>
            <a:r>
              <a:rPr baseline="30000" lang="en-GB" sz="4050">
                <a:solidFill>
                  <a:schemeClr val="dk1"/>
                </a:solidFill>
                <a:latin typeface="Noto Sans Symbols"/>
                <a:ea typeface="Noto Sans Symbols"/>
                <a:cs typeface="Noto Sans Symbols"/>
                <a:sym typeface="Noto Sans Symbols"/>
              </a:rPr>
              <a:t>⎥</a:t>
            </a:r>
            <a:r>
              <a:rPr lang="en-GB" sz="2700">
                <a:solidFill>
                  <a:schemeClr val="dk1"/>
                </a:solidFill>
                <a:latin typeface="Noto Sans Symbols"/>
                <a:ea typeface="Noto Sans Symbols"/>
                <a:cs typeface="Noto Sans Symbols"/>
                <a:sym typeface="Noto Sans Symbols"/>
              </a:rPr>
              <a:t>⎦</a:t>
            </a:r>
            <a:endParaRPr sz="2700">
              <a:solidFill>
                <a:schemeClr val="dk1"/>
              </a:solidFill>
              <a:latin typeface="Noto Sans Symbols"/>
              <a:ea typeface="Noto Sans Symbols"/>
              <a:cs typeface="Noto Sans Symbols"/>
              <a:sym typeface="Noto Sans Symbols"/>
            </a:endParaRPr>
          </a:p>
          <a:p>
            <a:pPr indent="0" lvl="0" marL="744855" marR="0" rtl="0" algn="l">
              <a:lnSpc>
                <a:spcPct val="100000"/>
              </a:lnSpc>
              <a:spcBef>
                <a:spcPts val="420"/>
              </a:spcBef>
              <a:spcAft>
                <a:spcPts val="0"/>
              </a:spcAft>
              <a:buNone/>
            </a:pPr>
            <a:r>
              <a:rPr lang="en-GB" sz="2700">
                <a:solidFill>
                  <a:schemeClr val="dk1"/>
                </a:solidFill>
                <a:latin typeface="Noto Sans Symbols"/>
                <a:ea typeface="Noto Sans Symbols"/>
                <a:cs typeface="Noto Sans Symbols"/>
                <a:sym typeface="Noto Sans Symbols"/>
              </a:rPr>
              <a:t>=</a:t>
            </a:r>
            <a:r>
              <a:rPr lang="en-GB" sz="2700">
                <a:solidFill>
                  <a:schemeClr val="dk1"/>
                </a:solidFill>
                <a:latin typeface="Times New Roman"/>
                <a:ea typeface="Times New Roman"/>
                <a:cs typeface="Times New Roman"/>
                <a:sym typeface="Times New Roman"/>
              </a:rPr>
              <a:t> </a:t>
            </a:r>
            <a:r>
              <a:rPr i="1" lang="en-GB" sz="2700">
                <a:solidFill>
                  <a:schemeClr val="dk1"/>
                </a:solidFill>
                <a:latin typeface="Times New Roman"/>
                <a:ea typeface="Times New Roman"/>
                <a:cs typeface="Times New Roman"/>
                <a:sym typeface="Times New Roman"/>
              </a:rPr>
              <a:t>U </a:t>
            </a:r>
            <a:r>
              <a:rPr lang="en-GB" sz="2700">
                <a:solidFill>
                  <a:schemeClr val="dk1"/>
                </a:solidFill>
                <a:latin typeface="Noto Sans Symbols"/>
                <a:ea typeface="Noto Sans Symbols"/>
                <a:cs typeface="Noto Sans Symbols"/>
                <a:sym typeface="Noto Sans Symbols"/>
              </a:rPr>
              <a:t>⋅</a:t>
            </a:r>
            <a:r>
              <a:rPr lang="en-GB" sz="2700">
                <a:solidFill>
                  <a:schemeClr val="dk1"/>
                </a:solidFill>
                <a:latin typeface="Times New Roman"/>
                <a:ea typeface="Times New Roman"/>
                <a:cs typeface="Times New Roman"/>
                <a:sym typeface="Times New Roman"/>
              </a:rPr>
              <a:t> </a:t>
            </a:r>
            <a:r>
              <a:rPr i="1" lang="en-GB" sz="2700">
                <a:solidFill>
                  <a:schemeClr val="dk1"/>
                </a:solidFill>
                <a:latin typeface="Times New Roman"/>
                <a:ea typeface="Times New Roman"/>
                <a:cs typeface="Times New Roman"/>
                <a:sym typeface="Times New Roman"/>
              </a:rPr>
              <a:t>C</a:t>
            </a:r>
            <a:endParaRPr sz="2700">
              <a:solidFill>
                <a:schemeClr val="dk1"/>
              </a:solidFill>
              <a:latin typeface="Times New Roman"/>
              <a:ea typeface="Times New Roman"/>
              <a:cs typeface="Times New Roman"/>
              <a:sym typeface="Times New Roman"/>
            </a:endParaRPr>
          </a:p>
          <a:p>
            <a:pPr indent="0" lvl="0" marL="0" marR="0" rtl="0" algn="l">
              <a:lnSpc>
                <a:spcPct val="100000"/>
              </a:lnSpc>
              <a:spcBef>
                <a:spcPts val="15"/>
              </a:spcBef>
              <a:spcAft>
                <a:spcPts val="0"/>
              </a:spcAft>
              <a:buNone/>
            </a:pPr>
            <a:r>
              <a:t/>
            </a:r>
            <a:endParaRPr sz="4850">
              <a:solidFill>
                <a:schemeClr val="dk1"/>
              </a:solidFill>
              <a:latin typeface="Times New Roman"/>
              <a:ea typeface="Times New Roman"/>
              <a:cs typeface="Times New Roman"/>
              <a:sym typeface="Times New Roman"/>
            </a:endParaRPr>
          </a:p>
          <a:p>
            <a:pPr indent="0" lvl="0" marL="0" marR="859155" rtl="0" algn="ctr">
              <a:lnSpc>
                <a:spcPct val="100000"/>
              </a:lnSpc>
              <a:spcBef>
                <a:spcPts val="5"/>
              </a:spcBef>
              <a:spcAft>
                <a:spcPts val="0"/>
              </a:spcAft>
              <a:buNone/>
            </a:pPr>
            <a:r>
              <a:rPr baseline="30000" i="1" lang="en-GB" sz="4050">
                <a:solidFill>
                  <a:schemeClr val="dk1"/>
                </a:solidFill>
                <a:latin typeface="Times New Roman"/>
                <a:ea typeface="Times New Roman"/>
                <a:cs typeface="Times New Roman"/>
                <a:sym typeface="Times New Roman"/>
              </a:rPr>
              <a:t>C </a:t>
            </a:r>
            <a:r>
              <a:rPr baseline="30000" lang="en-GB" sz="4050">
                <a:solidFill>
                  <a:schemeClr val="dk1"/>
                </a:solidFill>
                <a:latin typeface="Noto Sans Symbols"/>
                <a:ea typeface="Noto Sans Symbols"/>
                <a:cs typeface="Noto Sans Symbols"/>
                <a:sym typeface="Noto Sans Symbols"/>
              </a:rPr>
              <a:t>=</a:t>
            </a:r>
            <a:r>
              <a:rPr baseline="30000" lang="en-GB" sz="4050">
                <a:solidFill>
                  <a:schemeClr val="dk1"/>
                </a:solidFill>
                <a:latin typeface="Times New Roman"/>
                <a:ea typeface="Times New Roman"/>
                <a:cs typeface="Times New Roman"/>
                <a:sym typeface="Times New Roman"/>
              </a:rPr>
              <a:t> </a:t>
            </a:r>
            <a:r>
              <a:rPr baseline="30000" i="1" lang="en-GB" sz="4050">
                <a:solidFill>
                  <a:schemeClr val="dk1"/>
                </a:solidFill>
                <a:latin typeface="Times New Roman"/>
                <a:ea typeface="Times New Roman"/>
                <a:cs typeface="Times New Roman"/>
                <a:sym typeface="Times New Roman"/>
              </a:rPr>
              <a:t>M</a:t>
            </a:r>
            <a:r>
              <a:rPr i="1" lang="en-GB" sz="1550">
                <a:solidFill>
                  <a:schemeClr val="dk1"/>
                </a:solidFill>
                <a:latin typeface="Times New Roman"/>
                <a:ea typeface="Times New Roman"/>
                <a:cs typeface="Times New Roman"/>
                <a:sym typeface="Times New Roman"/>
              </a:rPr>
              <a:t>spline  </a:t>
            </a:r>
            <a:r>
              <a:rPr baseline="30000" lang="en-GB" sz="4050">
                <a:solidFill>
                  <a:schemeClr val="dk1"/>
                </a:solidFill>
                <a:latin typeface="Noto Sans Symbols"/>
                <a:ea typeface="Noto Sans Symbols"/>
                <a:cs typeface="Noto Sans Symbols"/>
                <a:sym typeface="Noto Sans Symbols"/>
              </a:rPr>
              <a:t>⋅</a:t>
            </a:r>
            <a:r>
              <a:rPr baseline="30000" lang="en-GB" sz="4050">
                <a:solidFill>
                  <a:schemeClr val="dk1"/>
                </a:solidFill>
                <a:latin typeface="Times New Roman"/>
                <a:ea typeface="Times New Roman"/>
                <a:cs typeface="Times New Roman"/>
                <a:sym typeface="Times New Roman"/>
              </a:rPr>
              <a:t> </a:t>
            </a:r>
            <a:r>
              <a:rPr baseline="30000" i="1" lang="en-GB" sz="4050">
                <a:solidFill>
                  <a:schemeClr val="dk1"/>
                </a:solidFill>
                <a:latin typeface="Times New Roman"/>
                <a:ea typeface="Times New Roman"/>
                <a:cs typeface="Times New Roman"/>
                <a:sym typeface="Times New Roman"/>
              </a:rPr>
              <a:t>M</a:t>
            </a:r>
            <a:r>
              <a:rPr i="1" lang="en-GB" sz="1550">
                <a:solidFill>
                  <a:schemeClr val="dk1"/>
                </a:solidFill>
                <a:latin typeface="Times New Roman"/>
                <a:ea typeface="Times New Roman"/>
                <a:cs typeface="Times New Roman"/>
                <a:sym typeface="Times New Roman"/>
              </a:rPr>
              <a:t>geom</a:t>
            </a:r>
            <a:endParaRPr sz="1550">
              <a:solidFill>
                <a:schemeClr val="dk1"/>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None/>
            </a:pPr>
            <a:r>
              <a:t/>
            </a:r>
            <a:endParaRPr sz="4000">
              <a:solidFill>
                <a:schemeClr val="dk1"/>
              </a:solidFill>
              <a:latin typeface="Times New Roman"/>
              <a:ea typeface="Times New Roman"/>
              <a:cs typeface="Times New Roman"/>
              <a:sym typeface="Times New Roman"/>
            </a:endParaRPr>
          </a:p>
          <a:p>
            <a:pPr indent="0" lvl="0" marL="0" marR="821689" rtl="0" algn="ctr">
              <a:lnSpc>
                <a:spcPct val="100000"/>
              </a:lnSpc>
              <a:spcBef>
                <a:spcPts val="5"/>
              </a:spcBef>
              <a:spcAft>
                <a:spcPts val="0"/>
              </a:spcAft>
              <a:buNone/>
            </a:pPr>
            <a:r>
              <a:rPr i="1" lang="en-GB" sz="2700">
                <a:solidFill>
                  <a:schemeClr val="dk1"/>
                </a:solidFill>
                <a:latin typeface="Times New Roman"/>
                <a:ea typeface="Times New Roman"/>
                <a:cs typeface="Times New Roman"/>
                <a:sym typeface="Times New Roman"/>
              </a:rPr>
              <a:t>x</a:t>
            </a:r>
            <a:r>
              <a:rPr lang="en-GB" sz="2700">
                <a:solidFill>
                  <a:schemeClr val="dk1"/>
                </a:solidFill>
                <a:latin typeface="Times New Roman"/>
                <a:ea typeface="Times New Roman"/>
                <a:cs typeface="Times New Roman"/>
                <a:sym typeface="Times New Roman"/>
              </a:rPr>
              <a:t>(</a:t>
            </a:r>
            <a:r>
              <a:rPr i="1" lang="en-GB" sz="2700">
                <a:solidFill>
                  <a:schemeClr val="dk1"/>
                </a:solidFill>
                <a:latin typeface="Times New Roman"/>
                <a:ea typeface="Times New Roman"/>
                <a:cs typeface="Times New Roman"/>
                <a:sym typeface="Times New Roman"/>
              </a:rPr>
              <a:t>u</a:t>
            </a:r>
            <a:r>
              <a:rPr lang="en-GB" sz="2700">
                <a:solidFill>
                  <a:schemeClr val="dk1"/>
                </a:solidFill>
                <a:latin typeface="Times New Roman"/>
                <a:ea typeface="Times New Roman"/>
                <a:cs typeface="Times New Roman"/>
                <a:sym typeface="Times New Roman"/>
              </a:rPr>
              <a:t>) </a:t>
            </a:r>
            <a:r>
              <a:rPr lang="en-GB" sz="2700">
                <a:solidFill>
                  <a:schemeClr val="dk1"/>
                </a:solidFill>
                <a:latin typeface="Noto Sans Symbols"/>
                <a:ea typeface="Noto Sans Symbols"/>
                <a:cs typeface="Noto Sans Symbols"/>
                <a:sym typeface="Noto Sans Symbols"/>
              </a:rPr>
              <a:t>=</a:t>
            </a:r>
            <a:r>
              <a:rPr lang="en-GB" sz="2700">
                <a:solidFill>
                  <a:schemeClr val="dk1"/>
                </a:solidFill>
                <a:latin typeface="Times New Roman"/>
                <a:ea typeface="Times New Roman"/>
                <a:cs typeface="Times New Roman"/>
                <a:sym typeface="Times New Roman"/>
              </a:rPr>
              <a:t> </a:t>
            </a:r>
            <a:r>
              <a:rPr i="1" lang="en-GB" sz="2700">
                <a:solidFill>
                  <a:schemeClr val="dk1"/>
                </a:solidFill>
                <a:latin typeface="Times New Roman"/>
                <a:ea typeface="Times New Roman"/>
                <a:cs typeface="Times New Roman"/>
                <a:sym typeface="Times New Roman"/>
              </a:rPr>
              <a:t>U </a:t>
            </a:r>
            <a:r>
              <a:rPr lang="en-GB" sz="2700">
                <a:solidFill>
                  <a:schemeClr val="dk1"/>
                </a:solidFill>
                <a:latin typeface="Noto Sans Symbols"/>
                <a:ea typeface="Noto Sans Symbols"/>
                <a:cs typeface="Noto Sans Symbols"/>
                <a:sym typeface="Noto Sans Symbols"/>
              </a:rPr>
              <a:t>⋅</a:t>
            </a:r>
            <a:r>
              <a:rPr lang="en-GB" sz="2700">
                <a:solidFill>
                  <a:schemeClr val="dk1"/>
                </a:solidFill>
                <a:latin typeface="Times New Roman"/>
                <a:ea typeface="Times New Roman"/>
                <a:cs typeface="Times New Roman"/>
                <a:sym typeface="Times New Roman"/>
              </a:rPr>
              <a:t> </a:t>
            </a:r>
            <a:r>
              <a:rPr i="1" lang="en-GB" sz="2700">
                <a:solidFill>
                  <a:schemeClr val="dk1"/>
                </a:solidFill>
                <a:latin typeface="Times New Roman"/>
                <a:ea typeface="Times New Roman"/>
                <a:cs typeface="Times New Roman"/>
                <a:sym typeface="Times New Roman"/>
              </a:rPr>
              <a:t>M</a:t>
            </a:r>
            <a:r>
              <a:rPr baseline="-25000" i="1" lang="en-GB" sz="2325">
                <a:solidFill>
                  <a:schemeClr val="dk1"/>
                </a:solidFill>
                <a:latin typeface="Times New Roman"/>
                <a:ea typeface="Times New Roman"/>
                <a:cs typeface="Times New Roman"/>
                <a:sym typeface="Times New Roman"/>
              </a:rPr>
              <a:t>spline  </a:t>
            </a:r>
            <a:r>
              <a:rPr lang="en-GB" sz="2700">
                <a:solidFill>
                  <a:schemeClr val="dk1"/>
                </a:solidFill>
                <a:latin typeface="Noto Sans Symbols"/>
                <a:ea typeface="Noto Sans Symbols"/>
                <a:cs typeface="Noto Sans Symbols"/>
                <a:sym typeface="Noto Sans Symbols"/>
              </a:rPr>
              <a:t>⋅</a:t>
            </a:r>
            <a:r>
              <a:rPr lang="en-GB" sz="2700">
                <a:solidFill>
                  <a:schemeClr val="dk1"/>
                </a:solidFill>
                <a:latin typeface="Times New Roman"/>
                <a:ea typeface="Times New Roman"/>
                <a:cs typeface="Times New Roman"/>
                <a:sym typeface="Times New Roman"/>
              </a:rPr>
              <a:t> </a:t>
            </a:r>
            <a:r>
              <a:rPr i="1" lang="en-GB" sz="2700">
                <a:solidFill>
                  <a:schemeClr val="dk1"/>
                </a:solidFill>
                <a:latin typeface="Times New Roman"/>
                <a:ea typeface="Times New Roman"/>
                <a:cs typeface="Times New Roman"/>
                <a:sym typeface="Times New Roman"/>
              </a:rPr>
              <a:t>M</a:t>
            </a:r>
            <a:r>
              <a:rPr baseline="-25000" i="1" lang="en-GB" sz="2325">
                <a:solidFill>
                  <a:schemeClr val="dk1"/>
                </a:solidFill>
                <a:latin typeface="Times New Roman"/>
                <a:ea typeface="Times New Roman"/>
                <a:cs typeface="Times New Roman"/>
                <a:sym typeface="Times New Roman"/>
              </a:rPr>
              <a:t>geom</a:t>
            </a:r>
            <a:endParaRPr baseline="-25000" sz="2325">
              <a:solidFill>
                <a:schemeClr val="dk1"/>
              </a:solidFill>
              <a:latin typeface="Times New Roman"/>
              <a:ea typeface="Times New Roman"/>
              <a:cs typeface="Times New Roman"/>
              <a:sym typeface="Times New Roman"/>
            </a:endParaRPr>
          </a:p>
        </p:txBody>
      </p:sp>
      <p:sp>
        <p:nvSpPr>
          <p:cNvPr id="629" name="Google Shape;629;p53"/>
          <p:cNvSpPr txBox="1"/>
          <p:nvPr/>
        </p:nvSpPr>
        <p:spPr>
          <a:xfrm>
            <a:off x="3183460" y="2055156"/>
            <a:ext cx="2807335" cy="440690"/>
          </a:xfrm>
          <a:prstGeom prst="rect">
            <a:avLst/>
          </a:prstGeom>
          <a:noFill/>
          <a:ln>
            <a:noFill/>
          </a:ln>
        </p:spPr>
        <p:txBody>
          <a:bodyPr anchorCtr="0" anchor="t" bIns="0" lIns="0" spcFirstLastPara="1" rIns="0" wrap="square" tIns="15225">
            <a:spAutoFit/>
          </a:bodyPr>
          <a:lstStyle/>
          <a:p>
            <a:pPr indent="0" lvl="0" marL="38100" marR="0" rtl="0" algn="l">
              <a:lnSpc>
                <a:spcPct val="100000"/>
              </a:lnSpc>
              <a:spcBef>
                <a:spcPts val="0"/>
              </a:spcBef>
              <a:spcAft>
                <a:spcPts val="0"/>
              </a:spcAft>
              <a:buNone/>
            </a:pPr>
            <a:r>
              <a:rPr baseline="30000" lang="en-GB" sz="4050">
                <a:solidFill>
                  <a:schemeClr val="dk1"/>
                </a:solidFill>
                <a:latin typeface="Times New Roman"/>
                <a:ea typeface="Times New Roman"/>
                <a:cs typeface="Times New Roman"/>
                <a:sym typeface="Times New Roman"/>
              </a:rPr>
              <a:t>3	2	</a:t>
            </a:r>
            <a:r>
              <a:rPr baseline="-25000" lang="en-GB" sz="4050">
                <a:solidFill>
                  <a:schemeClr val="dk1"/>
                </a:solidFill>
                <a:latin typeface="Times New Roman"/>
                <a:ea typeface="Times New Roman"/>
                <a:cs typeface="Times New Roman"/>
                <a:sym typeface="Times New Roman"/>
              </a:rPr>
              <a:t>1</a:t>
            </a:r>
            <a:r>
              <a:rPr baseline="-25000" lang="en-GB" sz="4050">
                <a:solidFill>
                  <a:schemeClr val="dk1"/>
                </a:solidFill>
                <a:latin typeface="Noto Sans Symbols"/>
                <a:ea typeface="Noto Sans Symbols"/>
                <a:cs typeface="Noto Sans Symbols"/>
                <a:sym typeface="Noto Sans Symbols"/>
              </a:rPr>
              <a:t>⎤</a:t>
            </a:r>
            <a:r>
              <a:rPr baseline="-25000" lang="en-GB" sz="4050">
                <a:solidFill>
                  <a:schemeClr val="dk1"/>
                </a:solidFill>
                <a:latin typeface="Times New Roman"/>
                <a:ea typeface="Times New Roman"/>
                <a:cs typeface="Times New Roman"/>
                <a:sym typeface="Times New Roman"/>
              </a:rPr>
              <a:t> </a:t>
            </a:r>
            <a:r>
              <a:rPr lang="en-GB" sz="2700">
                <a:solidFill>
                  <a:schemeClr val="dk1"/>
                </a:solidFill>
                <a:latin typeface="Noto Sans Symbols"/>
                <a:ea typeface="Noto Sans Symbols"/>
                <a:cs typeface="Noto Sans Symbols"/>
                <a:sym typeface="Noto Sans Symbols"/>
              </a:rPr>
              <a:t>⎢</a:t>
            </a:r>
            <a:r>
              <a:rPr lang="en-GB" sz="2700">
                <a:solidFill>
                  <a:schemeClr val="dk1"/>
                </a:solidFill>
                <a:latin typeface="Times New Roman"/>
                <a:ea typeface="Times New Roman"/>
                <a:cs typeface="Times New Roman"/>
                <a:sym typeface="Times New Roman"/>
              </a:rPr>
              <a:t>	</a:t>
            </a:r>
            <a:r>
              <a:rPr baseline="-25000" i="1" lang="en-GB" sz="4050">
                <a:solidFill>
                  <a:schemeClr val="dk1"/>
                </a:solidFill>
                <a:latin typeface="Times New Roman"/>
                <a:ea typeface="Times New Roman"/>
                <a:cs typeface="Times New Roman"/>
                <a:sym typeface="Times New Roman"/>
              </a:rPr>
              <a:t>x </a:t>
            </a:r>
            <a:r>
              <a:rPr lang="en-GB" sz="2700">
                <a:solidFill>
                  <a:schemeClr val="dk1"/>
                </a:solidFill>
                <a:latin typeface="Noto Sans Symbols"/>
                <a:ea typeface="Noto Sans Symbols"/>
                <a:cs typeface="Noto Sans Symbols"/>
                <a:sym typeface="Noto Sans Symbols"/>
              </a:rPr>
              <a:t>⎥</a:t>
            </a:r>
            <a:endParaRPr sz="2700">
              <a:solidFill>
                <a:schemeClr val="dk1"/>
              </a:solidFill>
              <a:latin typeface="Noto Sans Symbols"/>
              <a:ea typeface="Noto Sans Symbols"/>
              <a:cs typeface="Noto Sans Symbols"/>
              <a:sym typeface="Noto Sans Symbols"/>
            </a:endParaRPr>
          </a:p>
        </p:txBody>
      </p:sp>
      <p:sp>
        <p:nvSpPr>
          <p:cNvPr id="630" name="Google Shape;630;p53"/>
          <p:cNvSpPr txBox="1"/>
          <p:nvPr/>
        </p:nvSpPr>
        <p:spPr>
          <a:xfrm>
            <a:off x="1935338" y="2204475"/>
            <a:ext cx="1309370" cy="440690"/>
          </a:xfrm>
          <a:prstGeom prst="rect">
            <a:avLst/>
          </a:prstGeom>
          <a:noFill/>
          <a:ln>
            <a:noFill/>
          </a:ln>
        </p:spPr>
        <p:txBody>
          <a:bodyPr anchorCtr="0" anchor="t" bIns="0" lIns="0" spcFirstLastPara="1" rIns="0" wrap="square" tIns="15225">
            <a:spAutoFit/>
          </a:bodyPr>
          <a:lstStyle/>
          <a:p>
            <a:pPr indent="0" lvl="0" marL="38100" marR="0" rtl="0" algn="l">
              <a:lnSpc>
                <a:spcPct val="100000"/>
              </a:lnSpc>
              <a:spcBef>
                <a:spcPts val="0"/>
              </a:spcBef>
              <a:spcAft>
                <a:spcPts val="0"/>
              </a:spcAft>
              <a:buNone/>
            </a:pPr>
            <a:r>
              <a:rPr i="1" lang="en-GB" sz="2700">
                <a:solidFill>
                  <a:schemeClr val="dk1"/>
                </a:solidFill>
                <a:latin typeface="Times New Roman"/>
                <a:ea typeface="Times New Roman"/>
                <a:cs typeface="Times New Roman"/>
                <a:sym typeface="Times New Roman"/>
              </a:rPr>
              <a:t>x</a:t>
            </a:r>
            <a:r>
              <a:rPr lang="en-GB" sz="2700">
                <a:solidFill>
                  <a:schemeClr val="dk1"/>
                </a:solidFill>
                <a:latin typeface="Times New Roman"/>
                <a:ea typeface="Times New Roman"/>
                <a:cs typeface="Times New Roman"/>
                <a:sym typeface="Times New Roman"/>
              </a:rPr>
              <a:t>(</a:t>
            </a:r>
            <a:r>
              <a:rPr i="1" lang="en-GB" sz="2700">
                <a:solidFill>
                  <a:schemeClr val="dk1"/>
                </a:solidFill>
                <a:latin typeface="Times New Roman"/>
                <a:ea typeface="Times New Roman"/>
                <a:cs typeface="Times New Roman"/>
                <a:sym typeface="Times New Roman"/>
              </a:rPr>
              <a:t>u</a:t>
            </a:r>
            <a:r>
              <a:rPr lang="en-GB" sz="2700">
                <a:solidFill>
                  <a:schemeClr val="dk1"/>
                </a:solidFill>
                <a:latin typeface="Times New Roman"/>
                <a:ea typeface="Times New Roman"/>
                <a:cs typeface="Times New Roman"/>
                <a:sym typeface="Times New Roman"/>
              </a:rPr>
              <a:t>) </a:t>
            </a:r>
            <a:r>
              <a:rPr lang="en-GB" sz="2700">
                <a:solidFill>
                  <a:schemeClr val="dk1"/>
                </a:solidFill>
                <a:latin typeface="Noto Sans Symbols"/>
                <a:ea typeface="Noto Sans Symbols"/>
                <a:cs typeface="Noto Sans Symbols"/>
                <a:sym typeface="Noto Sans Symbols"/>
              </a:rPr>
              <a:t>=</a:t>
            </a:r>
            <a:r>
              <a:rPr lang="en-GB" sz="2700">
                <a:solidFill>
                  <a:schemeClr val="dk1"/>
                </a:solidFill>
                <a:latin typeface="Times New Roman"/>
                <a:ea typeface="Times New Roman"/>
                <a:cs typeface="Times New Roman"/>
                <a:sym typeface="Times New Roman"/>
              </a:rPr>
              <a:t> </a:t>
            </a:r>
            <a:r>
              <a:rPr baseline="30000" lang="en-GB" sz="4050">
                <a:solidFill>
                  <a:schemeClr val="dk1"/>
                </a:solidFill>
                <a:latin typeface="Noto Sans Symbols"/>
                <a:ea typeface="Noto Sans Symbols"/>
                <a:cs typeface="Noto Sans Symbols"/>
                <a:sym typeface="Noto Sans Symbols"/>
              </a:rPr>
              <a:t>⎡</a:t>
            </a:r>
            <a:r>
              <a:rPr i="1" lang="en-GB" sz="2700">
                <a:solidFill>
                  <a:schemeClr val="dk1"/>
                </a:solidFill>
                <a:latin typeface="Times New Roman"/>
                <a:ea typeface="Times New Roman"/>
                <a:cs typeface="Times New Roman"/>
                <a:sym typeface="Times New Roman"/>
              </a:rPr>
              <a:t>u</a:t>
            </a:r>
            <a:endParaRPr sz="2700">
              <a:solidFill>
                <a:schemeClr val="dk1"/>
              </a:solidFill>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54"/>
          <p:cNvSpPr txBox="1"/>
          <p:nvPr/>
        </p:nvSpPr>
        <p:spPr>
          <a:xfrm>
            <a:off x="3449821" y="3525437"/>
            <a:ext cx="517525" cy="377825"/>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0"/>
              </a:spcBef>
              <a:spcAft>
                <a:spcPts val="0"/>
              </a:spcAft>
              <a:buNone/>
            </a:pPr>
            <a:r>
              <a:rPr i="1" lang="en-GB" sz="2300">
                <a:solidFill>
                  <a:schemeClr val="dk1"/>
                </a:solidFill>
                <a:latin typeface="Times New Roman"/>
                <a:ea typeface="Times New Roman"/>
                <a:cs typeface="Times New Roman"/>
                <a:sym typeface="Times New Roman"/>
              </a:rPr>
              <a:t>k </a:t>
            </a:r>
            <a:r>
              <a:rPr lang="en-GB" sz="2300">
                <a:solidFill>
                  <a:schemeClr val="dk1"/>
                </a:solidFill>
                <a:latin typeface="Noto Sans Symbols"/>
                <a:ea typeface="Noto Sans Symbols"/>
                <a:cs typeface="Noto Sans Symbols"/>
                <a:sym typeface="Noto Sans Symbols"/>
              </a:rPr>
              <a:t>=</a:t>
            </a:r>
            <a:r>
              <a:rPr lang="en-GB" sz="2300">
                <a:solidFill>
                  <a:schemeClr val="dk1"/>
                </a:solidFill>
                <a:latin typeface="Times New Roman"/>
                <a:ea typeface="Times New Roman"/>
                <a:cs typeface="Times New Roman"/>
                <a:sym typeface="Times New Roman"/>
              </a:rPr>
              <a:t>0</a:t>
            </a:r>
            <a:endParaRPr sz="2300">
              <a:solidFill>
                <a:schemeClr val="dk1"/>
              </a:solidFill>
              <a:latin typeface="Times New Roman"/>
              <a:ea typeface="Times New Roman"/>
              <a:cs typeface="Times New Roman"/>
              <a:sym typeface="Times New Roman"/>
            </a:endParaRPr>
          </a:p>
        </p:txBody>
      </p:sp>
      <p:sp>
        <p:nvSpPr>
          <p:cNvPr id="636" name="Google Shape;636;p54"/>
          <p:cNvSpPr txBox="1"/>
          <p:nvPr/>
        </p:nvSpPr>
        <p:spPr>
          <a:xfrm>
            <a:off x="3621194" y="2535654"/>
            <a:ext cx="173990" cy="377825"/>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0"/>
              </a:spcBef>
              <a:spcAft>
                <a:spcPts val="0"/>
              </a:spcAft>
              <a:buNone/>
            </a:pPr>
            <a:r>
              <a:rPr lang="en-GB" sz="2300">
                <a:solidFill>
                  <a:schemeClr val="dk1"/>
                </a:solidFill>
                <a:latin typeface="Times New Roman"/>
                <a:ea typeface="Times New Roman"/>
                <a:cs typeface="Times New Roman"/>
                <a:sym typeface="Times New Roman"/>
              </a:rPr>
              <a:t>3</a:t>
            </a:r>
            <a:endParaRPr sz="2300">
              <a:solidFill>
                <a:schemeClr val="dk1"/>
              </a:solidFill>
              <a:latin typeface="Times New Roman"/>
              <a:ea typeface="Times New Roman"/>
              <a:cs typeface="Times New Roman"/>
              <a:sym typeface="Times New Roman"/>
            </a:endParaRPr>
          </a:p>
        </p:txBody>
      </p:sp>
      <p:sp>
        <p:nvSpPr>
          <p:cNvPr id="637" name="Google Shape;637;p54"/>
          <p:cNvSpPr txBox="1"/>
          <p:nvPr>
            <p:ph type="ctrTitle"/>
          </p:nvPr>
        </p:nvSpPr>
        <p:spPr>
          <a:xfrm>
            <a:off x="675640" y="2181860"/>
            <a:ext cx="5583555" cy="1334135"/>
          </a:xfrm>
          <a:prstGeom prst="rect">
            <a:avLst/>
          </a:prstGeom>
          <a:noFill/>
          <a:ln>
            <a:noFill/>
          </a:ln>
        </p:spPr>
        <p:txBody>
          <a:bodyPr anchorCtr="0" anchor="t" bIns="0" lIns="0" spcFirstLastPara="1" rIns="0" wrap="square" tIns="12050">
            <a:spAutoFit/>
          </a:bodyPr>
          <a:lstStyle/>
          <a:p>
            <a:pPr indent="0" lvl="0" marL="25400" rtl="0" algn="l">
              <a:lnSpc>
                <a:spcPct val="117499"/>
              </a:lnSpc>
              <a:spcBef>
                <a:spcPts val="0"/>
              </a:spcBef>
              <a:spcAft>
                <a:spcPts val="0"/>
              </a:spcAft>
              <a:buNone/>
            </a:pPr>
            <a:r>
              <a:rPr lang="en-GB"/>
              <a:t>Finally the polynomial representation</a:t>
            </a:r>
            <a:endParaRPr/>
          </a:p>
          <a:p>
            <a:pPr indent="0" lvl="0" marL="1379855" rtl="0" algn="ctr">
              <a:lnSpc>
                <a:spcPct val="79197"/>
              </a:lnSpc>
              <a:spcBef>
                <a:spcPts val="0"/>
              </a:spcBef>
              <a:spcAft>
                <a:spcPts val="0"/>
              </a:spcAft>
              <a:buNone/>
            </a:pPr>
            <a:r>
              <a:rPr i="1" lang="en-GB" sz="3950">
                <a:solidFill>
                  <a:srgbClr val="000000"/>
                </a:solidFill>
                <a:latin typeface="Times New Roman"/>
                <a:ea typeface="Times New Roman"/>
                <a:cs typeface="Times New Roman"/>
                <a:sym typeface="Times New Roman"/>
              </a:rPr>
              <a:t>x</a:t>
            </a:r>
            <a:r>
              <a:rPr lang="en-GB" sz="3950">
                <a:solidFill>
                  <a:srgbClr val="000000"/>
                </a:solidFill>
              </a:rPr>
              <a:t>(</a:t>
            </a:r>
            <a:r>
              <a:rPr i="1" lang="en-GB" sz="3950">
                <a:solidFill>
                  <a:srgbClr val="000000"/>
                </a:solidFill>
                <a:latin typeface="Times New Roman"/>
                <a:ea typeface="Times New Roman"/>
                <a:cs typeface="Times New Roman"/>
                <a:sym typeface="Times New Roman"/>
              </a:rPr>
              <a:t>u</a:t>
            </a:r>
            <a:r>
              <a:rPr lang="en-GB" sz="3950">
                <a:solidFill>
                  <a:srgbClr val="000000"/>
                </a:solidFill>
              </a:rPr>
              <a:t>) </a:t>
            </a:r>
            <a:r>
              <a:rPr lang="en-GB" sz="3950">
                <a:solidFill>
                  <a:srgbClr val="000000"/>
                </a:solidFill>
                <a:latin typeface="Noto Sans Symbols"/>
                <a:ea typeface="Noto Sans Symbols"/>
                <a:cs typeface="Noto Sans Symbols"/>
                <a:sym typeface="Noto Sans Symbols"/>
              </a:rPr>
              <a:t>=</a:t>
            </a:r>
            <a:r>
              <a:rPr lang="en-GB" sz="3950">
                <a:solidFill>
                  <a:srgbClr val="000000"/>
                </a:solidFill>
              </a:rPr>
              <a:t> </a:t>
            </a:r>
            <a:r>
              <a:rPr baseline="-25000" lang="en-GB" sz="8850">
                <a:solidFill>
                  <a:srgbClr val="000000"/>
                </a:solidFill>
                <a:latin typeface="Noto Sans Symbols"/>
                <a:ea typeface="Noto Sans Symbols"/>
                <a:cs typeface="Noto Sans Symbols"/>
                <a:sym typeface="Noto Sans Symbols"/>
              </a:rPr>
              <a:t>∑</a:t>
            </a:r>
            <a:r>
              <a:rPr baseline="-25000" lang="en-GB" sz="8850">
                <a:solidFill>
                  <a:srgbClr val="000000"/>
                </a:solidFill>
              </a:rPr>
              <a:t> </a:t>
            </a:r>
            <a:r>
              <a:rPr i="1" lang="en-GB" sz="3950">
                <a:solidFill>
                  <a:srgbClr val="000000"/>
                </a:solidFill>
                <a:latin typeface="Times New Roman"/>
                <a:ea typeface="Times New Roman"/>
                <a:cs typeface="Times New Roman"/>
                <a:sym typeface="Times New Roman"/>
              </a:rPr>
              <a:t>g</a:t>
            </a:r>
            <a:r>
              <a:rPr baseline="-25000" i="1" lang="en-GB" sz="3450">
                <a:solidFill>
                  <a:srgbClr val="000000"/>
                </a:solidFill>
                <a:latin typeface="Times New Roman"/>
                <a:ea typeface="Times New Roman"/>
                <a:cs typeface="Times New Roman"/>
                <a:sym typeface="Times New Roman"/>
              </a:rPr>
              <a:t>k	</a:t>
            </a:r>
            <a:r>
              <a:rPr lang="en-GB" sz="3950">
                <a:solidFill>
                  <a:srgbClr val="000000"/>
                </a:solidFill>
                <a:latin typeface="Noto Sans Symbols"/>
                <a:ea typeface="Noto Sans Symbols"/>
                <a:cs typeface="Noto Sans Symbols"/>
                <a:sym typeface="Noto Sans Symbols"/>
              </a:rPr>
              <a:t>⋅</a:t>
            </a:r>
            <a:r>
              <a:rPr lang="en-GB" sz="3950">
                <a:solidFill>
                  <a:srgbClr val="000000"/>
                </a:solidFill>
              </a:rPr>
              <a:t> </a:t>
            </a:r>
            <a:r>
              <a:rPr i="1" lang="en-GB" sz="3950">
                <a:solidFill>
                  <a:srgbClr val="000000"/>
                </a:solidFill>
                <a:latin typeface="Times New Roman"/>
                <a:ea typeface="Times New Roman"/>
                <a:cs typeface="Times New Roman"/>
                <a:sym typeface="Times New Roman"/>
              </a:rPr>
              <a:t>BF</a:t>
            </a:r>
            <a:r>
              <a:rPr baseline="-25000" i="1" lang="en-GB" sz="3450">
                <a:solidFill>
                  <a:srgbClr val="000000"/>
                </a:solidFill>
                <a:latin typeface="Times New Roman"/>
                <a:ea typeface="Times New Roman"/>
                <a:cs typeface="Times New Roman"/>
                <a:sym typeface="Times New Roman"/>
              </a:rPr>
              <a:t>k </a:t>
            </a:r>
            <a:r>
              <a:rPr lang="en-GB" sz="3950">
                <a:solidFill>
                  <a:srgbClr val="000000"/>
                </a:solidFill>
              </a:rPr>
              <a:t>(</a:t>
            </a:r>
            <a:r>
              <a:rPr i="1" lang="en-GB" sz="3950">
                <a:solidFill>
                  <a:srgbClr val="000000"/>
                </a:solidFill>
                <a:latin typeface="Times New Roman"/>
                <a:ea typeface="Times New Roman"/>
                <a:cs typeface="Times New Roman"/>
                <a:sym typeface="Times New Roman"/>
              </a:rPr>
              <a:t>u</a:t>
            </a:r>
            <a:r>
              <a:rPr lang="en-GB" sz="3950">
                <a:solidFill>
                  <a:srgbClr val="000000"/>
                </a:solidFill>
              </a:rPr>
              <a:t>)</a:t>
            </a:r>
            <a:endParaRPr sz="3950">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55"/>
          <p:cNvSpPr txBox="1"/>
          <p:nvPr>
            <p:ph type="title"/>
          </p:nvPr>
        </p:nvSpPr>
        <p:spPr>
          <a:xfrm>
            <a:off x="688340" y="629158"/>
            <a:ext cx="564261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GB" sz="3600">
                <a:solidFill>
                  <a:srgbClr val="4966AC"/>
                </a:solidFill>
                <a:latin typeface="Trebuchet MS"/>
                <a:ea typeface="Trebuchet MS"/>
                <a:cs typeface="Trebuchet MS"/>
                <a:sym typeface="Trebuchet MS"/>
              </a:rPr>
              <a:t>Bezier Curve and Surfaces</a:t>
            </a:r>
            <a:endParaRPr sz="3600">
              <a:latin typeface="Trebuchet MS"/>
              <a:ea typeface="Trebuchet MS"/>
              <a:cs typeface="Trebuchet MS"/>
              <a:sym typeface="Trebuchet MS"/>
            </a:endParaRPr>
          </a:p>
        </p:txBody>
      </p:sp>
      <p:sp>
        <p:nvSpPr>
          <p:cNvPr id="643" name="Google Shape;643;p55"/>
          <p:cNvSpPr txBox="1"/>
          <p:nvPr/>
        </p:nvSpPr>
        <p:spPr>
          <a:xfrm>
            <a:off x="523240" y="1273810"/>
            <a:ext cx="8013065" cy="5055235"/>
          </a:xfrm>
          <a:prstGeom prst="rect">
            <a:avLst/>
          </a:prstGeom>
          <a:noFill/>
          <a:ln>
            <a:noFill/>
          </a:ln>
        </p:spPr>
        <p:txBody>
          <a:bodyPr anchorCtr="0" anchor="t" bIns="0" lIns="0" spcFirstLastPara="1" rIns="0" wrap="square" tIns="54600">
            <a:spAutoFit/>
          </a:bodyPr>
          <a:lstStyle/>
          <a:p>
            <a:pPr indent="-342900" lvl="0" marL="368300" marR="17780" rtl="0" algn="l">
              <a:lnSpc>
                <a:spcPct val="90000"/>
              </a:lnSpc>
              <a:spcBef>
                <a:spcPts val="0"/>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This spline approximation method developed by the  French engineer Pierre Bezier for use in the design of  Renault automobile bodies.</a:t>
            </a:r>
            <a:endParaRPr sz="2800">
              <a:solidFill>
                <a:schemeClr val="dk1"/>
              </a:solidFill>
              <a:latin typeface="Times New Roman"/>
              <a:ea typeface="Times New Roman"/>
              <a:cs typeface="Times New Roman"/>
              <a:sym typeface="Times New Roman"/>
            </a:endParaRPr>
          </a:p>
          <a:p>
            <a:pPr indent="0" lvl="0" marL="25400" marR="0" rtl="0" algn="l">
              <a:lnSpc>
                <a:spcPct val="100000"/>
              </a:lnSpc>
              <a:spcBef>
                <a:spcPts val="675"/>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Easy to implement.</a:t>
            </a:r>
            <a:endParaRPr sz="2800">
              <a:solidFill>
                <a:schemeClr val="dk1"/>
              </a:solidFill>
              <a:latin typeface="Times New Roman"/>
              <a:ea typeface="Times New Roman"/>
              <a:cs typeface="Times New Roman"/>
              <a:sym typeface="Times New Roman"/>
            </a:endParaRPr>
          </a:p>
          <a:p>
            <a:pPr indent="-342900" lvl="0" marL="368300" marR="156845" rtl="0" algn="l">
              <a:lnSpc>
                <a:spcPct val="107857"/>
              </a:lnSpc>
              <a:spcBef>
                <a:spcPts val="1040"/>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Available in CAD system, graphic package, drawing  and painting packages.</a:t>
            </a:r>
            <a:endParaRPr sz="2800">
              <a:solidFill>
                <a:schemeClr val="dk1"/>
              </a:solidFill>
              <a:latin typeface="Times New Roman"/>
              <a:ea typeface="Times New Roman"/>
              <a:cs typeface="Times New Roman"/>
              <a:sym typeface="Times New Roman"/>
            </a:endParaRPr>
          </a:p>
          <a:p>
            <a:pPr indent="0" lvl="0" marL="25400" marR="0" rtl="0" algn="l">
              <a:lnSpc>
                <a:spcPct val="100000"/>
              </a:lnSpc>
              <a:spcBef>
                <a:spcPts val="625"/>
              </a:spcBef>
              <a:spcAft>
                <a:spcPts val="0"/>
              </a:spcAft>
              <a:buNone/>
            </a:pPr>
            <a:r>
              <a:rPr b="1" lang="en-GB" sz="2800">
                <a:solidFill>
                  <a:srgbClr val="404040"/>
                </a:solidFill>
                <a:latin typeface="Times New Roman"/>
                <a:ea typeface="Times New Roman"/>
                <a:cs typeface="Times New Roman"/>
                <a:sym typeface="Times New Roman"/>
              </a:rPr>
              <a:t>Bezier Curve</a:t>
            </a:r>
            <a:endParaRPr sz="2800">
              <a:solidFill>
                <a:schemeClr val="dk1"/>
              </a:solidFill>
              <a:latin typeface="Times New Roman"/>
              <a:ea typeface="Times New Roman"/>
              <a:cs typeface="Times New Roman"/>
              <a:sym typeface="Times New Roman"/>
            </a:endParaRPr>
          </a:p>
          <a:p>
            <a:pPr indent="-342900" lvl="0" marL="368300" marR="28575" rtl="0" algn="l">
              <a:lnSpc>
                <a:spcPct val="107857"/>
              </a:lnSpc>
              <a:spcBef>
                <a:spcPts val="1055"/>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A Bezier curve can be fitted to any number of control  points.</a:t>
            </a:r>
            <a:endParaRPr sz="2800">
              <a:solidFill>
                <a:schemeClr val="dk1"/>
              </a:solidFill>
              <a:latin typeface="Times New Roman"/>
              <a:ea typeface="Times New Roman"/>
              <a:cs typeface="Times New Roman"/>
              <a:sym typeface="Times New Roman"/>
            </a:endParaRPr>
          </a:p>
          <a:p>
            <a:pPr indent="0" lvl="0" marL="25400" marR="0" rtl="0" algn="l">
              <a:lnSpc>
                <a:spcPct val="100000"/>
              </a:lnSpc>
              <a:spcBef>
                <a:spcPts val="620"/>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Given	</a:t>
            </a:r>
            <a:r>
              <a:rPr i="1" lang="en-GB" sz="2800">
                <a:solidFill>
                  <a:srgbClr val="404040"/>
                </a:solidFill>
                <a:latin typeface="Times New Roman"/>
                <a:ea typeface="Times New Roman"/>
                <a:cs typeface="Times New Roman"/>
                <a:sym typeface="Times New Roman"/>
              </a:rPr>
              <a:t>n+1 </a:t>
            </a:r>
            <a:r>
              <a:rPr lang="en-GB" sz="2800">
                <a:solidFill>
                  <a:srgbClr val="404040"/>
                </a:solidFill>
                <a:latin typeface="Times New Roman"/>
                <a:ea typeface="Times New Roman"/>
                <a:cs typeface="Times New Roman"/>
                <a:sym typeface="Times New Roman"/>
              </a:rPr>
              <a:t>control points position</a:t>
            </a:r>
            <a:endParaRPr sz="2800">
              <a:solidFill>
                <a:schemeClr val="dk1"/>
              </a:solidFill>
              <a:latin typeface="Times New Roman"/>
              <a:ea typeface="Times New Roman"/>
              <a:cs typeface="Times New Roman"/>
              <a:sym typeface="Times New Roman"/>
            </a:endParaRPr>
          </a:p>
          <a:p>
            <a:pPr indent="0" lvl="0" marL="1358900" marR="0" rtl="0" algn="l">
              <a:lnSpc>
                <a:spcPct val="100000"/>
              </a:lnSpc>
              <a:spcBef>
                <a:spcPts val="660"/>
              </a:spcBef>
              <a:spcAft>
                <a:spcPts val="0"/>
              </a:spcAft>
              <a:buNone/>
            </a:pPr>
            <a:r>
              <a:rPr i="1" lang="en-GB" sz="2800">
                <a:solidFill>
                  <a:srgbClr val="404040"/>
                </a:solidFill>
                <a:latin typeface="Times New Roman"/>
                <a:ea typeface="Times New Roman"/>
                <a:cs typeface="Times New Roman"/>
                <a:sym typeface="Times New Roman"/>
              </a:rPr>
              <a:t>p</a:t>
            </a:r>
            <a:r>
              <a:rPr baseline="-25000" i="1" lang="en-GB" sz="2775">
                <a:solidFill>
                  <a:srgbClr val="404040"/>
                </a:solidFill>
                <a:latin typeface="Times New Roman"/>
                <a:ea typeface="Times New Roman"/>
                <a:cs typeface="Times New Roman"/>
                <a:sym typeface="Times New Roman"/>
              </a:rPr>
              <a:t>k</a:t>
            </a:r>
            <a:r>
              <a:rPr i="1" lang="en-GB" sz="2800">
                <a:solidFill>
                  <a:srgbClr val="404040"/>
                </a:solidFill>
                <a:latin typeface="Times New Roman"/>
                <a:ea typeface="Times New Roman"/>
                <a:cs typeface="Times New Roman"/>
                <a:sym typeface="Times New Roman"/>
              </a:rPr>
              <a:t>=(x</a:t>
            </a:r>
            <a:r>
              <a:rPr baseline="-25000" i="1" lang="en-GB" sz="2775">
                <a:solidFill>
                  <a:srgbClr val="404040"/>
                </a:solidFill>
                <a:latin typeface="Times New Roman"/>
                <a:ea typeface="Times New Roman"/>
                <a:cs typeface="Times New Roman"/>
                <a:sym typeface="Times New Roman"/>
              </a:rPr>
              <a:t>k</a:t>
            </a:r>
            <a:r>
              <a:rPr i="1" lang="en-GB" sz="2800">
                <a:solidFill>
                  <a:srgbClr val="404040"/>
                </a:solidFill>
                <a:latin typeface="Times New Roman"/>
                <a:ea typeface="Times New Roman"/>
                <a:cs typeface="Times New Roman"/>
                <a:sym typeface="Times New Roman"/>
              </a:rPr>
              <a:t>, y</a:t>
            </a:r>
            <a:r>
              <a:rPr baseline="-25000" i="1" lang="en-GB" sz="2775">
                <a:solidFill>
                  <a:srgbClr val="404040"/>
                </a:solidFill>
                <a:latin typeface="Times New Roman"/>
                <a:ea typeface="Times New Roman"/>
                <a:cs typeface="Times New Roman"/>
                <a:sym typeface="Times New Roman"/>
              </a:rPr>
              <a:t>k</a:t>
            </a:r>
            <a:r>
              <a:rPr i="1" lang="en-GB" sz="2800">
                <a:solidFill>
                  <a:srgbClr val="404040"/>
                </a:solidFill>
                <a:latin typeface="Times New Roman"/>
                <a:ea typeface="Times New Roman"/>
                <a:cs typeface="Times New Roman"/>
                <a:sym typeface="Times New Roman"/>
              </a:rPr>
              <a:t>, z</a:t>
            </a:r>
            <a:r>
              <a:rPr baseline="-25000" i="1" lang="en-GB" sz="2775">
                <a:solidFill>
                  <a:srgbClr val="404040"/>
                </a:solidFill>
                <a:latin typeface="Times New Roman"/>
                <a:ea typeface="Times New Roman"/>
                <a:cs typeface="Times New Roman"/>
                <a:sym typeface="Times New Roman"/>
              </a:rPr>
              <a:t>k</a:t>
            </a:r>
            <a:r>
              <a:rPr i="1" lang="en-GB" sz="2800">
                <a:solidFill>
                  <a:srgbClr val="404040"/>
                </a:solidFill>
                <a:latin typeface="Times New Roman"/>
                <a:ea typeface="Times New Roman"/>
                <a:cs typeface="Times New Roman"/>
                <a:sym typeface="Times New Roman"/>
              </a:rPr>
              <a:t>)	</a:t>
            </a:r>
            <a:r>
              <a:rPr lang="en-GB" sz="2800">
                <a:solidFill>
                  <a:srgbClr val="404040"/>
                </a:solidFill>
                <a:latin typeface="Times New Roman"/>
                <a:ea typeface="Times New Roman"/>
                <a:cs typeface="Times New Roman"/>
                <a:sym typeface="Times New Roman"/>
              </a:rPr>
              <a:t>0≤k≤n</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11"/>
          <p:cNvPicPr preferRelativeResize="0"/>
          <p:nvPr/>
        </p:nvPicPr>
        <p:blipFill rotWithShape="1">
          <a:blip r:embed="rId3">
            <a:alphaModFix/>
          </a:blip>
          <a:srcRect b="0" l="0" r="0" t="0"/>
          <a:stretch/>
        </p:blipFill>
        <p:spPr>
          <a:xfrm>
            <a:off x="609600" y="457200"/>
            <a:ext cx="8077200" cy="2121408"/>
          </a:xfrm>
          <a:prstGeom prst="rect">
            <a:avLst/>
          </a:prstGeom>
          <a:noFill/>
          <a:ln>
            <a:noFill/>
          </a:ln>
        </p:spPr>
      </p:pic>
      <p:pic>
        <p:nvPicPr>
          <p:cNvPr id="128" name="Google Shape;128;p11"/>
          <p:cNvPicPr preferRelativeResize="0"/>
          <p:nvPr/>
        </p:nvPicPr>
        <p:blipFill rotWithShape="1">
          <a:blip r:embed="rId4">
            <a:alphaModFix/>
          </a:blip>
          <a:srcRect b="0" l="0" r="0" t="0"/>
          <a:stretch/>
        </p:blipFill>
        <p:spPr>
          <a:xfrm>
            <a:off x="609600" y="2895600"/>
            <a:ext cx="7696200" cy="3567684"/>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56"/>
          <p:cNvSpPr txBox="1"/>
          <p:nvPr/>
        </p:nvSpPr>
        <p:spPr>
          <a:xfrm>
            <a:off x="510540" y="859281"/>
            <a:ext cx="7797800" cy="1305560"/>
          </a:xfrm>
          <a:prstGeom prst="rect">
            <a:avLst/>
          </a:prstGeom>
          <a:noFill/>
          <a:ln>
            <a:noFill/>
          </a:ln>
        </p:spPr>
        <p:txBody>
          <a:bodyPr anchorCtr="0" anchor="t" bIns="0" lIns="0" spcFirstLastPara="1" rIns="0" wrap="square" tIns="12050">
            <a:spAutoFit/>
          </a:bodyPr>
          <a:lstStyle/>
          <a:p>
            <a:pPr indent="-342900" lvl="0" marL="381000" marR="30480" rtl="0" algn="just">
              <a:lnSpc>
                <a:spcPct val="100000"/>
              </a:lnSpc>
              <a:spcBef>
                <a:spcPts val="0"/>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The coordinate positions are blended to produce the  position vector </a:t>
            </a:r>
            <a:r>
              <a:rPr i="1" lang="en-GB" sz="2800">
                <a:solidFill>
                  <a:srgbClr val="404040"/>
                </a:solidFill>
                <a:latin typeface="Times New Roman"/>
                <a:ea typeface="Times New Roman"/>
                <a:cs typeface="Times New Roman"/>
                <a:sym typeface="Times New Roman"/>
              </a:rPr>
              <a:t>P(u) </a:t>
            </a:r>
            <a:r>
              <a:rPr lang="en-GB" sz="2800">
                <a:solidFill>
                  <a:srgbClr val="404040"/>
                </a:solidFill>
                <a:latin typeface="Times New Roman"/>
                <a:ea typeface="Times New Roman"/>
                <a:cs typeface="Times New Roman"/>
                <a:sym typeface="Times New Roman"/>
              </a:rPr>
              <a:t>which describes the path of the  Bezier polynomial function between </a:t>
            </a:r>
            <a:r>
              <a:rPr i="1" lang="en-GB" sz="2800">
                <a:solidFill>
                  <a:srgbClr val="404040"/>
                </a:solidFill>
                <a:latin typeface="Times New Roman"/>
                <a:ea typeface="Times New Roman"/>
                <a:cs typeface="Times New Roman"/>
                <a:sym typeface="Times New Roman"/>
              </a:rPr>
              <a:t>p</a:t>
            </a:r>
            <a:r>
              <a:rPr baseline="-25000" i="1" lang="en-GB" sz="2775">
                <a:solidFill>
                  <a:srgbClr val="404040"/>
                </a:solidFill>
                <a:latin typeface="Times New Roman"/>
                <a:ea typeface="Times New Roman"/>
                <a:cs typeface="Times New Roman"/>
                <a:sym typeface="Times New Roman"/>
              </a:rPr>
              <a:t>0 </a:t>
            </a:r>
            <a:r>
              <a:rPr lang="en-GB" sz="2800">
                <a:solidFill>
                  <a:srgbClr val="404040"/>
                </a:solidFill>
                <a:latin typeface="Times New Roman"/>
                <a:ea typeface="Times New Roman"/>
                <a:cs typeface="Times New Roman"/>
                <a:sym typeface="Times New Roman"/>
              </a:rPr>
              <a:t>and </a:t>
            </a:r>
            <a:r>
              <a:rPr i="1" lang="en-GB" sz="2800">
                <a:solidFill>
                  <a:srgbClr val="404040"/>
                </a:solidFill>
                <a:latin typeface="Times New Roman"/>
                <a:ea typeface="Times New Roman"/>
                <a:cs typeface="Times New Roman"/>
                <a:sym typeface="Times New Roman"/>
              </a:rPr>
              <a:t>p</a:t>
            </a:r>
            <a:r>
              <a:rPr baseline="-25000" i="1" lang="en-GB" sz="2775">
                <a:solidFill>
                  <a:srgbClr val="404040"/>
                </a:solidFill>
                <a:latin typeface="Times New Roman"/>
                <a:ea typeface="Times New Roman"/>
                <a:cs typeface="Times New Roman"/>
                <a:sym typeface="Times New Roman"/>
              </a:rPr>
              <a:t>n</a:t>
            </a:r>
            <a:endParaRPr baseline="-25000" sz="2775">
              <a:solidFill>
                <a:schemeClr val="dk1"/>
              </a:solidFill>
              <a:latin typeface="Times New Roman"/>
              <a:ea typeface="Times New Roman"/>
              <a:cs typeface="Times New Roman"/>
              <a:sym typeface="Times New Roman"/>
            </a:endParaRPr>
          </a:p>
        </p:txBody>
      </p:sp>
      <p:sp>
        <p:nvSpPr>
          <p:cNvPr id="649" name="Google Shape;649;p56"/>
          <p:cNvSpPr txBox="1"/>
          <p:nvPr/>
        </p:nvSpPr>
        <p:spPr>
          <a:xfrm>
            <a:off x="3059370" y="2604673"/>
            <a:ext cx="138430" cy="29337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i="1" lang="en-GB" sz="1750">
                <a:solidFill>
                  <a:schemeClr val="dk1"/>
                </a:solidFill>
                <a:latin typeface="Times New Roman"/>
                <a:ea typeface="Times New Roman"/>
                <a:cs typeface="Times New Roman"/>
                <a:sym typeface="Times New Roman"/>
              </a:rPr>
              <a:t>n</a:t>
            </a:r>
            <a:endParaRPr sz="1750">
              <a:solidFill>
                <a:schemeClr val="dk1"/>
              </a:solidFill>
              <a:latin typeface="Times New Roman"/>
              <a:ea typeface="Times New Roman"/>
              <a:cs typeface="Times New Roman"/>
              <a:sym typeface="Times New Roman"/>
            </a:endParaRPr>
          </a:p>
        </p:txBody>
      </p:sp>
      <p:sp>
        <p:nvSpPr>
          <p:cNvPr id="650" name="Google Shape;650;p56"/>
          <p:cNvSpPr txBox="1"/>
          <p:nvPr/>
        </p:nvSpPr>
        <p:spPr>
          <a:xfrm>
            <a:off x="6237782" y="2833332"/>
            <a:ext cx="1330325" cy="485775"/>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lang="en-GB" sz="3000">
                <a:solidFill>
                  <a:schemeClr val="dk1"/>
                </a:solidFill>
                <a:latin typeface="Times New Roman"/>
                <a:ea typeface="Times New Roman"/>
                <a:cs typeface="Times New Roman"/>
                <a:sym typeface="Times New Roman"/>
              </a:rPr>
              <a:t>0 </a:t>
            </a:r>
            <a:r>
              <a:rPr lang="en-GB" sz="3000">
                <a:solidFill>
                  <a:schemeClr val="dk1"/>
                </a:solidFill>
                <a:latin typeface="Noto Sans Symbols"/>
                <a:ea typeface="Noto Sans Symbols"/>
                <a:cs typeface="Noto Sans Symbols"/>
                <a:sym typeface="Noto Sans Symbols"/>
              </a:rPr>
              <a:t>≤</a:t>
            </a:r>
            <a:r>
              <a:rPr lang="en-GB" sz="3000">
                <a:solidFill>
                  <a:schemeClr val="dk1"/>
                </a:solidFill>
                <a:latin typeface="Times New Roman"/>
                <a:ea typeface="Times New Roman"/>
                <a:cs typeface="Times New Roman"/>
                <a:sym typeface="Times New Roman"/>
              </a:rPr>
              <a:t> </a:t>
            </a:r>
            <a:r>
              <a:rPr i="1" lang="en-GB" sz="3000">
                <a:solidFill>
                  <a:schemeClr val="dk1"/>
                </a:solidFill>
                <a:latin typeface="Times New Roman"/>
                <a:ea typeface="Times New Roman"/>
                <a:cs typeface="Times New Roman"/>
                <a:sym typeface="Times New Roman"/>
              </a:rPr>
              <a:t>u </a:t>
            </a:r>
            <a:r>
              <a:rPr lang="en-GB" sz="3000">
                <a:solidFill>
                  <a:schemeClr val="dk1"/>
                </a:solidFill>
                <a:latin typeface="Noto Sans Symbols"/>
                <a:ea typeface="Noto Sans Symbols"/>
                <a:cs typeface="Noto Sans Symbols"/>
                <a:sym typeface="Noto Sans Symbols"/>
              </a:rPr>
              <a:t>≤</a:t>
            </a:r>
            <a:r>
              <a:rPr lang="en-GB" sz="3000">
                <a:solidFill>
                  <a:schemeClr val="dk1"/>
                </a:solidFill>
                <a:latin typeface="Times New Roman"/>
                <a:ea typeface="Times New Roman"/>
                <a:cs typeface="Times New Roman"/>
                <a:sym typeface="Times New Roman"/>
              </a:rPr>
              <a:t> 1</a:t>
            </a:r>
            <a:endParaRPr sz="3000">
              <a:solidFill>
                <a:schemeClr val="dk1"/>
              </a:solidFill>
              <a:latin typeface="Times New Roman"/>
              <a:ea typeface="Times New Roman"/>
              <a:cs typeface="Times New Roman"/>
              <a:sym typeface="Times New Roman"/>
            </a:endParaRPr>
          </a:p>
        </p:txBody>
      </p:sp>
      <p:sp>
        <p:nvSpPr>
          <p:cNvPr id="651" name="Google Shape;651;p56"/>
          <p:cNvSpPr txBox="1"/>
          <p:nvPr/>
        </p:nvSpPr>
        <p:spPr>
          <a:xfrm>
            <a:off x="1784819" y="2570261"/>
            <a:ext cx="3641725" cy="1082675"/>
          </a:xfrm>
          <a:prstGeom prst="rect">
            <a:avLst/>
          </a:prstGeom>
          <a:noFill/>
          <a:ln>
            <a:noFill/>
          </a:ln>
        </p:spPr>
        <p:txBody>
          <a:bodyPr anchorCtr="0" anchor="t" bIns="0" lIns="0" spcFirstLastPara="1" rIns="0" wrap="square" tIns="86975">
            <a:spAutoFit/>
          </a:bodyPr>
          <a:lstStyle/>
          <a:p>
            <a:pPr indent="0" lvl="0" marL="38100" marR="0" rtl="0" algn="l">
              <a:lnSpc>
                <a:spcPct val="100000"/>
              </a:lnSpc>
              <a:spcBef>
                <a:spcPts val="0"/>
              </a:spcBef>
              <a:spcAft>
                <a:spcPts val="0"/>
              </a:spcAft>
              <a:buNone/>
            </a:pPr>
            <a:r>
              <a:rPr i="1" lang="en-GB" sz="3000">
                <a:solidFill>
                  <a:schemeClr val="dk1"/>
                </a:solidFill>
                <a:latin typeface="Times New Roman"/>
                <a:ea typeface="Times New Roman"/>
                <a:cs typeface="Times New Roman"/>
                <a:sym typeface="Times New Roman"/>
              </a:rPr>
              <a:t>P</a:t>
            </a:r>
            <a:r>
              <a:rPr lang="en-GB" sz="3000">
                <a:solidFill>
                  <a:schemeClr val="dk1"/>
                </a:solidFill>
                <a:latin typeface="Times New Roman"/>
                <a:ea typeface="Times New Roman"/>
                <a:cs typeface="Times New Roman"/>
                <a:sym typeface="Times New Roman"/>
              </a:rPr>
              <a:t>(</a:t>
            </a:r>
            <a:r>
              <a:rPr i="1" lang="en-GB" sz="3000">
                <a:solidFill>
                  <a:schemeClr val="dk1"/>
                </a:solidFill>
                <a:latin typeface="Times New Roman"/>
                <a:ea typeface="Times New Roman"/>
                <a:cs typeface="Times New Roman"/>
                <a:sym typeface="Times New Roman"/>
              </a:rPr>
              <a:t>u</a:t>
            </a:r>
            <a:r>
              <a:rPr lang="en-GB" sz="3000">
                <a:solidFill>
                  <a:schemeClr val="dk1"/>
                </a:solidFill>
                <a:latin typeface="Times New Roman"/>
                <a:ea typeface="Times New Roman"/>
                <a:cs typeface="Times New Roman"/>
                <a:sym typeface="Times New Roman"/>
              </a:rPr>
              <a:t>) </a:t>
            </a:r>
            <a:r>
              <a:rPr lang="en-GB" sz="3000">
                <a:solidFill>
                  <a:schemeClr val="dk1"/>
                </a:solidFill>
                <a:latin typeface="Noto Sans Symbols"/>
                <a:ea typeface="Noto Sans Symbols"/>
                <a:cs typeface="Noto Sans Symbols"/>
                <a:sym typeface="Noto Sans Symbols"/>
              </a:rPr>
              <a:t>=</a:t>
            </a:r>
            <a:r>
              <a:rPr lang="en-GB" sz="3000">
                <a:solidFill>
                  <a:schemeClr val="dk1"/>
                </a:solidFill>
                <a:latin typeface="Times New Roman"/>
                <a:ea typeface="Times New Roman"/>
                <a:cs typeface="Times New Roman"/>
                <a:sym typeface="Times New Roman"/>
              </a:rPr>
              <a:t> </a:t>
            </a:r>
            <a:r>
              <a:rPr baseline="-25000" lang="en-GB" sz="6750">
                <a:solidFill>
                  <a:schemeClr val="dk1"/>
                </a:solidFill>
                <a:latin typeface="Noto Sans Symbols"/>
                <a:ea typeface="Noto Sans Symbols"/>
                <a:cs typeface="Noto Sans Symbols"/>
                <a:sym typeface="Noto Sans Symbols"/>
              </a:rPr>
              <a:t>∑</a:t>
            </a:r>
            <a:r>
              <a:rPr baseline="-25000" lang="en-GB" sz="6750">
                <a:solidFill>
                  <a:schemeClr val="dk1"/>
                </a:solidFill>
                <a:latin typeface="Times New Roman"/>
                <a:ea typeface="Times New Roman"/>
                <a:cs typeface="Times New Roman"/>
                <a:sym typeface="Times New Roman"/>
              </a:rPr>
              <a:t> </a:t>
            </a:r>
            <a:r>
              <a:rPr i="1" lang="en-GB" sz="3000">
                <a:solidFill>
                  <a:schemeClr val="dk1"/>
                </a:solidFill>
                <a:latin typeface="Times New Roman"/>
                <a:ea typeface="Times New Roman"/>
                <a:cs typeface="Times New Roman"/>
                <a:sym typeface="Times New Roman"/>
              </a:rPr>
              <a:t>p</a:t>
            </a:r>
            <a:r>
              <a:rPr baseline="-25000" i="1" lang="en-GB" sz="2625">
                <a:solidFill>
                  <a:schemeClr val="dk1"/>
                </a:solidFill>
                <a:latin typeface="Times New Roman"/>
                <a:ea typeface="Times New Roman"/>
                <a:cs typeface="Times New Roman"/>
                <a:sym typeface="Times New Roman"/>
              </a:rPr>
              <a:t>k </a:t>
            </a:r>
            <a:r>
              <a:rPr i="1" lang="en-GB" sz="3000">
                <a:solidFill>
                  <a:schemeClr val="dk1"/>
                </a:solidFill>
                <a:latin typeface="Times New Roman"/>
                <a:ea typeface="Times New Roman"/>
                <a:cs typeface="Times New Roman"/>
                <a:sym typeface="Times New Roman"/>
              </a:rPr>
              <a:t>BEZ </a:t>
            </a:r>
            <a:r>
              <a:rPr baseline="-25000" i="1" lang="en-GB" sz="2625">
                <a:solidFill>
                  <a:schemeClr val="dk1"/>
                </a:solidFill>
                <a:latin typeface="Times New Roman"/>
                <a:ea typeface="Times New Roman"/>
                <a:cs typeface="Times New Roman"/>
                <a:sym typeface="Times New Roman"/>
              </a:rPr>
              <a:t>k </a:t>
            </a:r>
            <a:r>
              <a:rPr baseline="-25000" lang="en-GB" sz="2625">
                <a:solidFill>
                  <a:schemeClr val="dk1"/>
                </a:solidFill>
                <a:latin typeface="Times New Roman"/>
                <a:ea typeface="Times New Roman"/>
                <a:cs typeface="Times New Roman"/>
                <a:sym typeface="Times New Roman"/>
              </a:rPr>
              <a:t>,</a:t>
            </a:r>
            <a:r>
              <a:rPr baseline="-25000" i="1" lang="en-GB" sz="2625">
                <a:solidFill>
                  <a:schemeClr val="dk1"/>
                </a:solidFill>
                <a:latin typeface="Times New Roman"/>
                <a:ea typeface="Times New Roman"/>
                <a:cs typeface="Times New Roman"/>
                <a:sym typeface="Times New Roman"/>
              </a:rPr>
              <a:t>n </a:t>
            </a:r>
            <a:r>
              <a:rPr lang="en-GB" sz="3000">
                <a:solidFill>
                  <a:schemeClr val="dk1"/>
                </a:solidFill>
                <a:latin typeface="Times New Roman"/>
                <a:ea typeface="Times New Roman"/>
                <a:cs typeface="Times New Roman"/>
                <a:sym typeface="Times New Roman"/>
              </a:rPr>
              <a:t>(</a:t>
            </a:r>
            <a:r>
              <a:rPr i="1" lang="en-GB" sz="3000">
                <a:solidFill>
                  <a:schemeClr val="dk1"/>
                </a:solidFill>
                <a:latin typeface="Times New Roman"/>
                <a:ea typeface="Times New Roman"/>
                <a:cs typeface="Times New Roman"/>
                <a:sym typeface="Times New Roman"/>
              </a:rPr>
              <a:t>u</a:t>
            </a:r>
            <a:r>
              <a:rPr lang="en-GB" sz="3000">
                <a:solidFill>
                  <a:schemeClr val="dk1"/>
                </a:solidFill>
                <a:latin typeface="Times New Roman"/>
                <a:ea typeface="Times New Roman"/>
                <a:cs typeface="Times New Roman"/>
                <a:sym typeface="Times New Roman"/>
              </a:rPr>
              <a:t>),</a:t>
            </a:r>
            <a:endParaRPr sz="3000">
              <a:solidFill>
                <a:schemeClr val="dk1"/>
              </a:solidFill>
              <a:latin typeface="Times New Roman"/>
              <a:ea typeface="Times New Roman"/>
              <a:cs typeface="Times New Roman"/>
              <a:sym typeface="Times New Roman"/>
            </a:endParaRPr>
          </a:p>
          <a:p>
            <a:pPr indent="0" lvl="0" marL="1158875" marR="0" rtl="0" algn="l">
              <a:lnSpc>
                <a:spcPct val="100000"/>
              </a:lnSpc>
              <a:spcBef>
                <a:spcPts val="235"/>
              </a:spcBef>
              <a:spcAft>
                <a:spcPts val="0"/>
              </a:spcAft>
              <a:buNone/>
            </a:pPr>
            <a:r>
              <a:rPr i="1" lang="en-GB" sz="1750">
                <a:solidFill>
                  <a:schemeClr val="dk1"/>
                </a:solidFill>
                <a:latin typeface="Times New Roman"/>
                <a:ea typeface="Times New Roman"/>
                <a:cs typeface="Times New Roman"/>
                <a:sym typeface="Times New Roman"/>
              </a:rPr>
              <a:t>k </a:t>
            </a:r>
            <a:r>
              <a:rPr lang="en-GB" sz="1750">
                <a:solidFill>
                  <a:schemeClr val="dk1"/>
                </a:solidFill>
                <a:latin typeface="Noto Sans Symbols"/>
                <a:ea typeface="Noto Sans Symbols"/>
                <a:cs typeface="Noto Sans Symbols"/>
                <a:sym typeface="Noto Sans Symbols"/>
              </a:rPr>
              <a:t>=</a:t>
            </a:r>
            <a:r>
              <a:rPr lang="en-GB" sz="1750">
                <a:solidFill>
                  <a:schemeClr val="dk1"/>
                </a:solidFill>
                <a:latin typeface="Times New Roman"/>
                <a:ea typeface="Times New Roman"/>
                <a:cs typeface="Times New Roman"/>
                <a:sym typeface="Times New Roman"/>
              </a:rPr>
              <a:t>0</a:t>
            </a:r>
            <a:endParaRPr sz="1750">
              <a:solidFill>
                <a:schemeClr val="dk1"/>
              </a:solidFill>
              <a:latin typeface="Times New Roman"/>
              <a:ea typeface="Times New Roman"/>
              <a:cs typeface="Times New Roman"/>
              <a:sym typeface="Times New Roman"/>
            </a:endParaRPr>
          </a:p>
        </p:txBody>
      </p:sp>
      <p:sp>
        <p:nvSpPr>
          <p:cNvPr id="652" name="Google Shape;652;p56"/>
          <p:cNvSpPr txBox="1"/>
          <p:nvPr/>
        </p:nvSpPr>
        <p:spPr>
          <a:xfrm>
            <a:off x="497840" y="4197477"/>
            <a:ext cx="7221855" cy="1457325"/>
          </a:xfrm>
          <a:prstGeom prst="rect">
            <a:avLst/>
          </a:prstGeom>
          <a:noFill/>
          <a:ln>
            <a:noFill/>
          </a:ln>
        </p:spPr>
        <p:txBody>
          <a:bodyPr anchorCtr="0" anchor="t" bIns="0" lIns="0" spcFirstLastPara="1" rIns="0" wrap="square" tIns="12050">
            <a:spAutoFit/>
          </a:bodyPr>
          <a:lstStyle/>
          <a:p>
            <a:pPr indent="0" lvl="0" marL="0" marR="0" rtl="0" algn="ctr">
              <a:lnSpc>
                <a:spcPct val="100000"/>
              </a:lnSpc>
              <a:spcBef>
                <a:spcPts val="0"/>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The Bezier blending functions </a:t>
            </a:r>
            <a:r>
              <a:rPr i="1" lang="en-GB" sz="2800">
                <a:solidFill>
                  <a:srgbClr val="404040"/>
                </a:solidFill>
                <a:latin typeface="Times New Roman"/>
                <a:ea typeface="Times New Roman"/>
                <a:cs typeface="Times New Roman"/>
                <a:sym typeface="Times New Roman"/>
              </a:rPr>
              <a:t>BEZ</a:t>
            </a:r>
            <a:r>
              <a:rPr baseline="-25000" i="1" lang="en-GB" sz="2775">
                <a:solidFill>
                  <a:srgbClr val="404040"/>
                </a:solidFill>
                <a:latin typeface="Times New Roman"/>
                <a:ea typeface="Times New Roman"/>
                <a:cs typeface="Times New Roman"/>
                <a:sym typeface="Times New Roman"/>
              </a:rPr>
              <a:t>k,n</a:t>
            </a:r>
            <a:r>
              <a:rPr i="1" lang="en-GB" sz="2800">
                <a:solidFill>
                  <a:srgbClr val="404040"/>
                </a:solidFill>
                <a:latin typeface="Times New Roman"/>
                <a:ea typeface="Times New Roman"/>
                <a:cs typeface="Times New Roman"/>
                <a:sym typeface="Times New Roman"/>
              </a:rPr>
              <a:t>(u) </a:t>
            </a:r>
            <a:r>
              <a:rPr lang="en-GB" sz="2800">
                <a:solidFill>
                  <a:srgbClr val="404040"/>
                </a:solidFill>
                <a:latin typeface="Times New Roman"/>
                <a:ea typeface="Times New Roman"/>
                <a:cs typeface="Times New Roman"/>
                <a:sym typeface="Times New Roman"/>
              </a:rPr>
              <a:t>are the</a:t>
            </a:r>
            <a:endParaRPr sz="2800">
              <a:solidFill>
                <a:schemeClr val="dk1"/>
              </a:solidFill>
              <a:latin typeface="Times New Roman"/>
              <a:ea typeface="Times New Roman"/>
              <a:cs typeface="Times New Roman"/>
              <a:sym typeface="Times New Roman"/>
            </a:endParaRPr>
          </a:p>
          <a:p>
            <a:pPr indent="0" lvl="0" marL="393700" marR="0" rtl="0" algn="l">
              <a:lnSpc>
                <a:spcPct val="100000"/>
              </a:lnSpc>
              <a:spcBef>
                <a:spcPts val="0"/>
              </a:spcBef>
              <a:spcAft>
                <a:spcPts val="0"/>
              </a:spcAft>
              <a:buNone/>
            </a:pPr>
            <a:r>
              <a:rPr i="1" lang="en-GB" sz="2800">
                <a:solidFill>
                  <a:srgbClr val="404040"/>
                </a:solidFill>
                <a:latin typeface="Times New Roman"/>
                <a:ea typeface="Times New Roman"/>
                <a:cs typeface="Times New Roman"/>
                <a:sym typeface="Times New Roman"/>
              </a:rPr>
              <a:t>Bernstein polynomials</a:t>
            </a:r>
            <a:endParaRPr sz="2800">
              <a:solidFill>
                <a:schemeClr val="dk1"/>
              </a:solidFill>
              <a:latin typeface="Times New Roman"/>
              <a:ea typeface="Times New Roman"/>
              <a:cs typeface="Times New Roman"/>
              <a:sym typeface="Times New Roman"/>
            </a:endParaRPr>
          </a:p>
          <a:p>
            <a:pPr indent="0" lvl="0" marL="22860" marR="0" rtl="0" algn="ctr">
              <a:lnSpc>
                <a:spcPct val="93787"/>
              </a:lnSpc>
              <a:spcBef>
                <a:spcPts val="40"/>
              </a:spcBef>
              <a:spcAft>
                <a:spcPts val="0"/>
              </a:spcAft>
              <a:buNone/>
            </a:pPr>
            <a:r>
              <a:rPr i="1" lang="en-GB" sz="3300">
                <a:solidFill>
                  <a:schemeClr val="dk1"/>
                </a:solidFill>
                <a:latin typeface="Times New Roman"/>
                <a:ea typeface="Times New Roman"/>
                <a:cs typeface="Times New Roman"/>
                <a:sym typeface="Times New Roman"/>
              </a:rPr>
              <a:t>BEZ	</a:t>
            </a:r>
            <a:r>
              <a:rPr lang="en-GB" sz="3300">
                <a:solidFill>
                  <a:schemeClr val="dk1"/>
                </a:solidFill>
                <a:latin typeface="Times New Roman"/>
                <a:ea typeface="Times New Roman"/>
                <a:cs typeface="Times New Roman"/>
                <a:sym typeface="Times New Roman"/>
              </a:rPr>
              <a:t>(</a:t>
            </a:r>
            <a:r>
              <a:rPr i="1" lang="en-GB" sz="3300">
                <a:solidFill>
                  <a:schemeClr val="dk1"/>
                </a:solidFill>
                <a:latin typeface="Times New Roman"/>
                <a:ea typeface="Times New Roman"/>
                <a:cs typeface="Times New Roman"/>
                <a:sym typeface="Times New Roman"/>
              </a:rPr>
              <a:t>u</a:t>
            </a:r>
            <a:r>
              <a:rPr lang="en-GB" sz="3300">
                <a:solidFill>
                  <a:schemeClr val="dk1"/>
                </a:solidFill>
                <a:latin typeface="Times New Roman"/>
                <a:ea typeface="Times New Roman"/>
                <a:cs typeface="Times New Roman"/>
                <a:sym typeface="Times New Roman"/>
              </a:rPr>
              <a:t>) </a:t>
            </a:r>
            <a:r>
              <a:rPr lang="en-GB" sz="3300">
                <a:solidFill>
                  <a:schemeClr val="dk1"/>
                </a:solidFill>
                <a:latin typeface="Noto Sans Symbols"/>
                <a:ea typeface="Noto Sans Symbols"/>
                <a:cs typeface="Noto Sans Symbols"/>
                <a:sym typeface="Noto Sans Symbols"/>
              </a:rPr>
              <a:t>=</a:t>
            </a:r>
            <a:r>
              <a:rPr lang="en-GB" sz="3300">
                <a:solidFill>
                  <a:schemeClr val="dk1"/>
                </a:solidFill>
                <a:latin typeface="Times New Roman"/>
                <a:ea typeface="Times New Roman"/>
                <a:cs typeface="Times New Roman"/>
                <a:sym typeface="Times New Roman"/>
              </a:rPr>
              <a:t> </a:t>
            </a:r>
            <a:r>
              <a:rPr i="1" lang="en-GB" sz="3300">
                <a:solidFill>
                  <a:schemeClr val="dk1"/>
                </a:solidFill>
                <a:latin typeface="Times New Roman"/>
                <a:ea typeface="Times New Roman"/>
                <a:cs typeface="Times New Roman"/>
                <a:sym typeface="Times New Roman"/>
              </a:rPr>
              <a:t>C</a:t>
            </a:r>
            <a:r>
              <a:rPr lang="en-GB" sz="3300">
                <a:solidFill>
                  <a:schemeClr val="dk1"/>
                </a:solidFill>
                <a:latin typeface="Times New Roman"/>
                <a:ea typeface="Times New Roman"/>
                <a:cs typeface="Times New Roman"/>
                <a:sym typeface="Times New Roman"/>
              </a:rPr>
              <a:t>(</a:t>
            </a:r>
            <a:r>
              <a:rPr i="1" lang="en-GB" sz="3300">
                <a:solidFill>
                  <a:schemeClr val="dk1"/>
                </a:solidFill>
                <a:latin typeface="Times New Roman"/>
                <a:ea typeface="Times New Roman"/>
                <a:cs typeface="Times New Roman"/>
                <a:sym typeface="Times New Roman"/>
              </a:rPr>
              <a:t>n</a:t>
            </a:r>
            <a:r>
              <a:rPr lang="en-GB" sz="3300">
                <a:solidFill>
                  <a:schemeClr val="dk1"/>
                </a:solidFill>
                <a:latin typeface="Times New Roman"/>
                <a:ea typeface="Times New Roman"/>
                <a:cs typeface="Times New Roman"/>
                <a:sym typeface="Times New Roman"/>
              </a:rPr>
              <a:t>, </a:t>
            </a:r>
            <a:r>
              <a:rPr i="1" lang="en-GB" sz="3300">
                <a:solidFill>
                  <a:schemeClr val="dk1"/>
                </a:solidFill>
                <a:latin typeface="Times New Roman"/>
                <a:ea typeface="Times New Roman"/>
                <a:cs typeface="Times New Roman"/>
                <a:sym typeface="Times New Roman"/>
              </a:rPr>
              <a:t>k</a:t>
            </a:r>
            <a:r>
              <a:rPr lang="en-GB" sz="3300">
                <a:solidFill>
                  <a:schemeClr val="dk1"/>
                </a:solidFill>
                <a:latin typeface="Times New Roman"/>
                <a:ea typeface="Times New Roman"/>
                <a:cs typeface="Times New Roman"/>
                <a:sym typeface="Times New Roman"/>
              </a:rPr>
              <a:t>)</a:t>
            </a:r>
            <a:r>
              <a:rPr i="1" lang="en-GB" sz="3300">
                <a:solidFill>
                  <a:schemeClr val="dk1"/>
                </a:solidFill>
                <a:latin typeface="Times New Roman"/>
                <a:ea typeface="Times New Roman"/>
                <a:cs typeface="Times New Roman"/>
                <a:sym typeface="Times New Roman"/>
              </a:rPr>
              <a:t>u</a:t>
            </a:r>
            <a:r>
              <a:rPr baseline="30000" i="1" lang="en-GB" sz="2850">
                <a:solidFill>
                  <a:schemeClr val="dk1"/>
                </a:solidFill>
                <a:latin typeface="Times New Roman"/>
                <a:ea typeface="Times New Roman"/>
                <a:cs typeface="Times New Roman"/>
                <a:sym typeface="Times New Roman"/>
              </a:rPr>
              <a:t>k </a:t>
            </a:r>
            <a:r>
              <a:rPr lang="en-GB" sz="3300">
                <a:solidFill>
                  <a:schemeClr val="dk1"/>
                </a:solidFill>
                <a:latin typeface="Times New Roman"/>
                <a:ea typeface="Times New Roman"/>
                <a:cs typeface="Times New Roman"/>
                <a:sym typeface="Times New Roman"/>
              </a:rPr>
              <a:t>(1</a:t>
            </a:r>
            <a:r>
              <a:rPr lang="en-GB" sz="3300">
                <a:solidFill>
                  <a:schemeClr val="dk1"/>
                </a:solidFill>
                <a:latin typeface="Noto Sans Symbols"/>
                <a:ea typeface="Noto Sans Symbols"/>
                <a:cs typeface="Noto Sans Symbols"/>
                <a:sym typeface="Noto Sans Symbols"/>
              </a:rPr>
              <a:t>−</a:t>
            </a:r>
            <a:r>
              <a:rPr lang="en-GB" sz="3300">
                <a:solidFill>
                  <a:schemeClr val="dk1"/>
                </a:solidFill>
                <a:latin typeface="Times New Roman"/>
                <a:ea typeface="Times New Roman"/>
                <a:cs typeface="Times New Roman"/>
                <a:sym typeface="Times New Roman"/>
              </a:rPr>
              <a:t> </a:t>
            </a:r>
            <a:r>
              <a:rPr i="1" lang="en-GB" sz="3300">
                <a:solidFill>
                  <a:schemeClr val="dk1"/>
                </a:solidFill>
                <a:latin typeface="Times New Roman"/>
                <a:ea typeface="Times New Roman"/>
                <a:cs typeface="Times New Roman"/>
                <a:sym typeface="Times New Roman"/>
              </a:rPr>
              <a:t>u</a:t>
            </a:r>
            <a:r>
              <a:rPr lang="en-GB" sz="3300">
                <a:solidFill>
                  <a:schemeClr val="dk1"/>
                </a:solidFill>
                <a:latin typeface="Times New Roman"/>
                <a:ea typeface="Times New Roman"/>
                <a:cs typeface="Times New Roman"/>
                <a:sym typeface="Times New Roman"/>
              </a:rPr>
              <a:t>)</a:t>
            </a:r>
            <a:r>
              <a:rPr baseline="30000" i="1" lang="en-GB" sz="2850">
                <a:solidFill>
                  <a:schemeClr val="dk1"/>
                </a:solidFill>
                <a:latin typeface="Times New Roman"/>
                <a:ea typeface="Times New Roman"/>
                <a:cs typeface="Times New Roman"/>
                <a:sym typeface="Times New Roman"/>
              </a:rPr>
              <a:t>n</a:t>
            </a:r>
            <a:r>
              <a:rPr baseline="30000" lang="en-GB" sz="2850">
                <a:solidFill>
                  <a:schemeClr val="dk1"/>
                </a:solidFill>
                <a:latin typeface="Noto Sans Symbols"/>
                <a:ea typeface="Noto Sans Symbols"/>
                <a:cs typeface="Noto Sans Symbols"/>
                <a:sym typeface="Noto Sans Symbols"/>
              </a:rPr>
              <a:t>−</a:t>
            </a:r>
            <a:r>
              <a:rPr baseline="30000" i="1" lang="en-GB" sz="2850">
                <a:solidFill>
                  <a:schemeClr val="dk1"/>
                </a:solidFill>
                <a:latin typeface="Times New Roman"/>
                <a:ea typeface="Times New Roman"/>
                <a:cs typeface="Times New Roman"/>
                <a:sym typeface="Times New Roman"/>
              </a:rPr>
              <a:t>k</a:t>
            </a:r>
            <a:endParaRPr baseline="30000" sz="2850">
              <a:solidFill>
                <a:schemeClr val="dk1"/>
              </a:solidFill>
              <a:latin typeface="Times New Roman"/>
              <a:ea typeface="Times New Roman"/>
              <a:cs typeface="Times New Roman"/>
              <a:sym typeface="Times New Roman"/>
            </a:endParaRPr>
          </a:p>
          <a:p>
            <a:pPr indent="0" lvl="0" marL="1863725" marR="0" rtl="0" algn="l">
              <a:lnSpc>
                <a:spcPct val="74473"/>
              </a:lnSpc>
              <a:spcBef>
                <a:spcPts val="0"/>
              </a:spcBef>
              <a:spcAft>
                <a:spcPts val="0"/>
              </a:spcAft>
              <a:buNone/>
            </a:pPr>
            <a:r>
              <a:rPr i="1" lang="en-GB" sz="1900">
                <a:solidFill>
                  <a:schemeClr val="dk1"/>
                </a:solidFill>
                <a:latin typeface="Times New Roman"/>
                <a:ea typeface="Times New Roman"/>
                <a:cs typeface="Times New Roman"/>
                <a:sym typeface="Times New Roman"/>
              </a:rPr>
              <a:t>k</a:t>
            </a:r>
            <a:r>
              <a:rPr lang="en-GB" sz="1900">
                <a:solidFill>
                  <a:schemeClr val="dk1"/>
                </a:solidFill>
                <a:latin typeface="Times New Roman"/>
                <a:ea typeface="Times New Roman"/>
                <a:cs typeface="Times New Roman"/>
                <a:sym typeface="Times New Roman"/>
              </a:rPr>
              <a:t>,</a:t>
            </a:r>
            <a:r>
              <a:rPr i="1" lang="en-GB" sz="1900">
                <a:solidFill>
                  <a:schemeClr val="dk1"/>
                </a:solidFill>
                <a:latin typeface="Times New Roman"/>
                <a:ea typeface="Times New Roman"/>
                <a:cs typeface="Times New Roman"/>
                <a:sym typeface="Times New Roman"/>
              </a:rPr>
              <a:t>n</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57"/>
          <p:cNvSpPr txBox="1"/>
          <p:nvPr/>
        </p:nvSpPr>
        <p:spPr>
          <a:xfrm>
            <a:off x="535940" y="935481"/>
            <a:ext cx="7913370"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GB" sz="2250">
                <a:solidFill>
                  <a:srgbClr val="4966AC"/>
                </a:solidFill>
                <a:latin typeface="Arial"/>
                <a:ea typeface="Arial"/>
                <a:cs typeface="Arial"/>
                <a:sym typeface="Arial"/>
              </a:rPr>
              <a:t>▶</a:t>
            </a:r>
            <a:r>
              <a:rPr lang="en-GB" sz="2800">
                <a:solidFill>
                  <a:srgbClr val="404040"/>
                </a:solidFill>
                <a:latin typeface="Times New Roman"/>
                <a:ea typeface="Times New Roman"/>
                <a:cs typeface="Times New Roman"/>
                <a:sym typeface="Times New Roman"/>
              </a:rPr>
              <a:t>where parameters </a:t>
            </a:r>
            <a:r>
              <a:rPr i="1" lang="en-GB" sz="2800">
                <a:solidFill>
                  <a:srgbClr val="404040"/>
                </a:solidFill>
                <a:latin typeface="Times New Roman"/>
                <a:ea typeface="Times New Roman"/>
                <a:cs typeface="Times New Roman"/>
                <a:sym typeface="Times New Roman"/>
              </a:rPr>
              <a:t>C(n,k) </a:t>
            </a:r>
            <a:r>
              <a:rPr lang="en-GB" sz="2800">
                <a:solidFill>
                  <a:srgbClr val="404040"/>
                </a:solidFill>
                <a:latin typeface="Times New Roman"/>
                <a:ea typeface="Times New Roman"/>
                <a:cs typeface="Times New Roman"/>
                <a:sym typeface="Times New Roman"/>
              </a:rPr>
              <a:t>are the binomial coefficients</a:t>
            </a:r>
            <a:endParaRPr sz="2800">
              <a:solidFill>
                <a:schemeClr val="dk1"/>
              </a:solidFill>
              <a:latin typeface="Times New Roman"/>
              <a:ea typeface="Times New Roman"/>
              <a:cs typeface="Times New Roman"/>
              <a:sym typeface="Times New Roman"/>
            </a:endParaRPr>
          </a:p>
        </p:txBody>
      </p:sp>
      <p:sp>
        <p:nvSpPr>
          <p:cNvPr id="658" name="Google Shape;658;p57"/>
          <p:cNvSpPr/>
          <p:nvPr/>
        </p:nvSpPr>
        <p:spPr>
          <a:xfrm>
            <a:off x="4005321" y="1894306"/>
            <a:ext cx="1475105" cy="0"/>
          </a:xfrm>
          <a:custGeom>
            <a:rect b="b" l="l" r="r" t="t"/>
            <a:pathLst>
              <a:path extrusionOk="0" h="120000" w="1475104">
                <a:moveTo>
                  <a:pt x="0" y="0"/>
                </a:moveTo>
                <a:lnTo>
                  <a:pt x="1474536" y="0"/>
                </a:lnTo>
              </a:path>
            </a:pathLst>
          </a:custGeom>
          <a:noFill/>
          <a:ln cap="flat" cmpd="sng" w="158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9" name="Google Shape;659;p57"/>
          <p:cNvSpPr txBox="1"/>
          <p:nvPr/>
        </p:nvSpPr>
        <p:spPr>
          <a:xfrm>
            <a:off x="4604146" y="1340629"/>
            <a:ext cx="329565" cy="495934"/>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None/>
            </a:pPr>
            <a:r>
              <a:rPr i="1" lang="en-GB" sz="3050">
                <a:solidFill>
                  <a:schemeClr val="dk1"/>
                </a:solidFill>
                <a:latin typeface="Times New Roman"/>
                <a:ea typeface="Times New Roman"/>
                <a:cs typeface="Times New Roman"/>
                <a:sym typeface="Times New Roman"/>
              </a:rPr>
              <a:t>n</a:t>
            </a:r>
            <a:r>
              <a:rPr lang="en-GB" sz="3050">
                <a:solidFill>
                  <a:schemeClr val="dk1"/>
                </a:solidFill>
                <a:latin typeface="Times New Roman"/>
                <a:ea typeface="Times New Roman"/>
                <a:cs typeface="Times New Roman"/>
                <a:sym typeface="Times New Roman"/>
              </a:rPr>
              <a:t>!</a:t>
            </a:r>
            <a:endParaRPr sz="3050">
              <a:solidFill>
                <a:schemeClr val="dk1"/>
              </a:solidFill>
              <a:latin typeface="Times New Roman"/>
              <a:ea typeface="Times New Roman"/>
              <a:cs typeface="Times New Roman"/>
              <a:sym typeface="Times New Roman"/>
            </a:endParaRPr>
          </a:p>
        </p:txBody>
      </p:sp>
      <p:sp>
        <p:nvSpPr>
          <p:cNvPr id="660" name="Google Shape;660;p57"/>
          <p:cNvSpPr txBox="1"/>
          <p:nvPr/>
        </p:nvSpPr>
        <p:spPr>
          <a:xfrm>
            <a:off x="4019138" y="1893491"/>
            <a:ext cx="1475105" cy="495934"/>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None/>
            </a:pPr>
            <a:r>
              <a:rPr i="1" lang="en-GB" sz="3050">
                <a:solidFill>
                  <a:schemeClr val="dk1"/>
                </a:solidFill>
                <a:latin typeface="Times New Roman"/>
                <a:ea typeface="Times New Roman"/>
                <a:cs typeface="Times New Roman"/>
                <a:sym typeface="Times New Roman"/>
              </a:rPr>
              <a:t>k</a:t>
            </a:r>
            <a:r>
              <a:rPr lang="en-GB" sz="3050">
                <a:solidFill>
                  <a:schemeClr val="dk1"/>
                </a:solidFill>
                <a:latin typeface="Times New Roman"/>
                <a:ea typeface="Times New Roman"/>
                <a:cs typeface="Times New Roman"/>
                <a:sym typeface="Times New Roman"/>
              </a:rPr>
              <a:t>!(</a:t>
            </a:r>
            <a:r>
              <a:rPr i="1" lang="en-GB" sz="3050">
                <a:solidFill>
                  <a:schemeClr val="dk1"/>
                </a:solidFill>
                <a:latin typeface="Times New Roman"/>
                <a:ea typeface="Times New Roman"/>
                <a:cs typeface="Times New Roman"/>
                <a:sym typeface="Times New Roman"/>
              </a:rPr>
              <a:t>n </a:t>
            </a:r>
            <a:r>
              <a:rPr lang="en-GB" sz="3050">
                <a:solidFill>
                  <a:schemeClr val="dk1"/>
                </a:solidFill>
                <a:latin typeface="Noto Sans Symbols"/>
                <a:ea typeface="Noto Sans Symbols"/>
                <a:cs typeface="Noto Sans Symbols"/>
                <a:sym typeface="Noto Sans Symbols"/>
              </a:rPr>
              <a:t>−</a:t>
            </a:r>
            <a:r>
              <a:rPr lang="en-GB" sz="3050">
                <a:solidFill>
                  <a:schemeClr val="dk1"/>
                </a:solidFill>
                <a:latin typeface="Times New Roman"/>
                <a:ea typeface="Times New Roman"/>
                <a:cs typeface="Times New Roman"/>
                <a:sym typeface="Times New Roman"/>
              </a:rPr>
              <a:t> </a:t>
            </a:r>
            <a:r>
              <a:rPr i="1" lang="en-GB" sz="3050">
                <a:solidFill>
                  <a:schemeClr val="dk1"/>
                </a:solidFill>
                <a:latin typeface="Times New Roman"/>
                <a:ea typeface="Times New Roman"/>
                <a:cs typeface="Times New Roman"/>
                <a:sym typeface="Times New Roman"/>
              </a:rPr>
              <a:t>k</a:t>
            </a:r>
            <a:r>
              <a:rPr lang="en-GB" sz="3050">
                <a:solidFill>
                  <a:schemeClr val="dk1"/>
                </a:solidFill>
                <a:latin typeface="Times New Roman"/>
                <a:ea typeface="Times New Roman"/>
                <a:cs typeface="Times New Roman"/>
                <a:sym typeface="Times New Roman"/>
              </a:rPr>
              <a:t>)!</a:t>
            </a:r>
            <a:endParaRPr sz="3050">
              <a:solidFill>
                <a:schemeClr val="dk1"/>
              </a:solidFill>
              <a:latin typeface="Times New Roman"/>
              <a:ea typeface="Times New Roman"/>
              <a:cs typeface="Times New Roman"/>
              <a:sym typeface="Times New Roman"/>
            </a:endParaRPr>
          </a:p>
        </p:txBody>
      </p:sp>
      <p:sp>
        <p:nvSpPr>
          <p:cNvPr id="661" name="Google Shape;661;p57"/>
          <p:cNvSpPr txBox="1"/>
          <p:nvPr/>
        </p:nvSpPr>
        <p:spPr>
          <a:xfrm>
            <a:off x="2473110" y="1587328"/>
            <a:ext cx="1449705" cy="495934"/>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None/>
            </a:pPr>
            <a:r>
              <a:rPr i="1" lang="en-GB" sz="3050">
                <a:solidFill>
                  <a:schemeClr val="dk1"/>
                </a:solidFill>
                <a:latin typeface="Times New Roman"/>
                <a:ea typeface="Times New Roman"/>
                <a:cs typeface="Times New Roman"/>
                <a:sym typeface="Times New Roman"/>
              </a:rPr>
              <a:t>C</a:t>
            </a:r>
            <a:r>
              <a:rPr lang="en-GB" sz="3050">
                <a:solidFill>
                  <a:schemeClr val="dk1"/>
                </a:solidFill>
                <a:latin typeface="Times New Roman"/>
                <a:ea typeface="Times New Roman"/>
                <a:cs typeface="Times New Roman"/>
                <a:sym typeface="Times New Roman"/>
              </a:rPr>
              <a:t>(</a:t>
            </a:r>
            <a:r>
              <a:rPr i="1" lang="en-GB" sz="3050">
                <a:solidFill>
                  <a:schemeClr val="dk1"/>
                </a:solidFill>
                <a:latin typeface="Times New Roman"/>
                <a:ea typeface="Times New Roman"/>
                <a:cs typeface="Times New Roman"/>
                <a:sym typeface="Times New Roman"/>
              </a:rPr>
              <a:t>n</a:t>
            </a:r>
            <a:r>
              <a:rPr lang="en-GB" sz="3050">
                <a:solidFill>
                  <a:schemeClr val="dk1"/>
                </a:solidFill>
                <a:latin typeface="Times New Roman"/>
                <a:ea typeface="Times New Roman"/>
                <a:cs typeface="Times New Roman"/>
                <a:sym typeface="Times New Roman"/>
              </a:rPr>
              <a:t>, </a:t>
            </a:r>
            <a:r>
              <a:rPr i="1" lang="en-GB" sz="3050">
                <a:solidFill>
                  <a:schemeClr val="dk1"/>
                </a:solidFill>
                <a:latin typeface="Times New Roman"/>
                <a:ea typeface="Times New Roman"/>
                <a:cs typeface="Times New Roman"/>
                <a:sym typeface="Times New Roman"/>
              </a:rPr>
              <a:t>k</a:t>
            </a:r>
            <a:r>
              <a:rPr lang="en-GB" sz="3050">
                <a:solidFill>
                  <a:schemeClr val="dk1"/>
                </a:solidFill>
                <a:latin typeface="Times New Roman"/>
                <a:ea typeface="Times New Roman"/>
                <a:cs typeface="Times New Roman"/>
                <a:sym typeface="Times New Roman"/>
              </a:rPr>
              <a:t>) </a:t>
            </a:r>
            <a:r>
              <a:rPr lang="en-GB" sz="3050">
                <a:solidFill>
                  <a:schemeClr val="dk1"/>
                </a:solidFill>
                <a:latin typeface="Noto Sans Symbols"/>
                <a:ea typeface="Noto Sans Symbols"/>
                <a:cs typeface="Noto Sans Symbols"/>
                <a:sym typeface="Noto Sans Symbols"/>
              </a:rPr>
              <a:t>=</a:t>
            </a:r>
            <a:endParaRPr sz="3050">
              <a:solidFill>
                <a:schemeClr val="dk1"/>
              </a:solidFill>
              <a:latin typeface="Noto Sans Symbols"/>
              <a:ea typeface="Noto Sans Symbols"/>
              <a:cs typeface="Noto Sans Symbols"/>
              <a:sym typeface="Noto Sans Symbols"/>
            </a:endParaRPr>
          </a:p>
        </p:txBody>
      </p:sp>
      <p:sp>
        <p:nvSpPr>
          <p:cNvPr id="662" name="Google Shape;662;p57"/>
          <p:cNvSpPr txBox="1"/>
          <p:nvPr/>
        </p:nvSpPr>
        <p:spPr>
          <a:xfrm>
            <a:off x="3987137" y="3517315"/>
            <a:ext cx="130810" cy="27622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i="1" lang="en-GB" sz="1650">
                <a:solidFill>
                  <a:schemeClr val="dk1"/>
                </a:solidFill>
                <a:latin typeface="Times New Roman"/>
                <a:ea typeface="Times New Roman"/>
                <a:cs typeface="Times New Roman"/>
                <a:sym typeface="Times New Roman"/>
              </a:rPr>
              <a:t>n</a:t>
            </a:r>
            <a:endParaRPr sz="1650">
              <a:solidFill>
                <a:schemeClr val="dk1"/>
              </a:solidFill>
              <a:latin typeface="Times New Roman"/>
              <a:ea typeface="Times New Roman"/>
              <a:cs typeface="Times New Roman"/>
              <a:sym typeface="Times New Roman"/>
            </a:endParaRPr>
          </a:p>
        </p:txBody>
      </p:sp>
      <p:sp>
        <p:nvSpPr>
          <p:cNvPr id="663" name="Google Shape;663;p57"/>
          <p:cNvSpPr txBox="1"/>
          <p:nvPr/>
        </p:nvSpPr>
        <p:spPr>
          <a:xfrm>
            <a:off x="3993411" y="5574715"/>
            <a:ext cx="130810" cy="27622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i="1" lang="en-GB" sz="1650">
                <a:solidFill>
                  <a:schemeClr val="dk1"/>
                </a:solidFill>
                <a:latin typeface="Times New Roman"/>
                <a:ea typeface="Times New Roman"/>
                <a:cs typeface="Times New Roman"/>
                <a:sym typeface="Times New Roman"/>
              </a:rPr>
              <a:t>n</a:t>
            </a:r>
            <a:endParaRPr sz="1650">
              <a:solidFill>
                <a:schemeClr val="dk1"/>
              </a:solidFill>
              <a:latin typeface="Times New Roman"/>
              <a:ea typeface="Times New Roman"/>
              <a:cs typeface="Times New Roman"/>
              <a:sym typeface="Times New Roman"/>
            </a:endParaRPr>
          </a:p>
        </p:txBody>
      </p:sp>
      <p:sp>
        <p:nvSpPr>
          <p:cNvPr id="664" name="Google Shape;664;p57"/>
          <p:cNvSpPr txBox="1"/>
          <p:nvPr/>
        </p:nvSpPr>
        <p:spPr>
          <a:xfrm>
            <a:off x="2869527" y="5542503"/>
            <a:ext cx="3218815" cy="1015365"/>
          </a:xfrm>
          <a:prstGeom prst="rect">
            <a:avLst/>
          </a:prstGeom>
          <a:noFill/>
          <a:ln>
            <a:noFill/>
          </a:ln>
        </p:spPr>
        <p:txBody>
          <a:bodyPr anchorCtr="0" anchor="t" bIns="0" lIns="0" spcFirstLastPara="1" rIns="0" wrap="square" tIns="83800">
            <a:spAutoFit/>
          </a:bodyPr>
          <a:lstStyle/>
          <a:p>
            <a:pPr indent="0" lvl="0" marL="38100" marR="0" rtl="0" algn="l">
              <a:lnSpc>
                <a:spcPct val="100000"/>
              </a:lnSpc>
              <a:spcBef>
                <a:spcPts val="0"/>
              </a:spcBef>
              <a:spcAft>
                <a:spcPts val="0"/>
              </a:spcAft>
              <a:buNone/>
            </a:pPr>
            <a:r>
              <a:rPr i="1" lang="en-GB" sz="2800">
                <a:solidFill>
                  <a:schemeClr val="dk1"/>
                </a:solidFill>
                <a:latin typeface="Times New Roman"/>
                <a:ea typeface="Times New Roman"/>
                <a:cs typeface="Times New Roman"/>
                <a:sym typeface="Times New Roman"/>
              </a:rPr>
              <a:t>z</a:t>
            </a:r>
            <a:r>
              <a:rPr lang="en-GB" sz="2800">
                <a:solidFill>
                  <a:schemeClr val="dk1"/>
                </a:solidFill>
                <a:latin typeface="Times New Roman"/>
                <a:ea typeface="Times New Roman"/>
                <a:cs typeface="Times New Roman"/>
                <a:sym typeface="Times New Roman"/>
              </a:rPr>
              <a:t>(</a:t>
            </a:r>
            <a:r>
              <a:rPr i="1" lang="en-GB" sz="2800">
                <a:solidFill>
                  <a:schemeClr val="dk1"/>
                </a:solidFill>
                <a:latin typeface="Times New Roman"/>
                <a:ea typeface="Times New Roman"/>
                <a:cs typeface="Times New Roman"/>
                <a:sym typeface="Times New Roman"/>
              </a:rPr>
              <a:t>u</a:t>
            </a:r>
            <a:r>
              <a:rPr lang="en-GB" sz="2800">
                <a:solidFill>
                  <a:schemeClr val="dk1"/>
                </a:solidFill>
                <a:latin typeface="Times New Roman"/>
                <a:ea typeface="Times New Roman"/>
                <a:cs typeface="Times New Roman"/>
                <a:sym typeface="Times New Roman"/>
              </a:rPr>
              <a:t>) </a:t>
            </a:r>
            <a:r>
              <a:rPr lang="en-GB" sz="2800">
                <a:solidFill>
                  <a:schemeClr val="dk1"/>
                </a:solidFill>
                <a:latin typeface="Noto Sans Symbols"/>
                <a:ea typeface="Noto Sans Symbols"/>
                <a:cs typeface="Noto Sans Symbols"/>
                <a:sym typeface="Noto Sans Symbols"/>
              </a:rPr>
              <a:t>=</a:t>
            </a:r>
            <a:r>
              <a:rPr lang="en-GB" sz="2800">
                <a:solidFill>
                  <a:schemeClr val="dk1"/>
                </a:solidFill>
                <a:latin typeface="Times New Roman"/>
                <a:ea typeface="Times New Roman"/>
                <a:cs typeface="Times New Roman"/>
                <a:sym typeface="Times New Roman"/>
              </a:rPr>
              <a:t> </a:t>
            </a:r>
            <a:r>
              <a:rPr baseline="-25000" lang="en-GB" sz="6300">
                <a:solidFill>
                  <a:schemeClr val="dk1"/>
                </a:solidFill>
                <a:latin typeface="Noto Sans Symbols"/>
                <a:ea typeface="Noto Sans Symbols"/>
                <a:cs typeface="Noto Sans Symbols"/>
                <a:sym typeface="Noto Sans Symbols"/>
              </a:rPr>
              <a:t>∑</a:t>
            </a:r>
            <a:r>
              <a:rPr baseline="-25000" lang="en-GB" sz="6300">
                <a:solidFill>
                  <a:schemeClr val="dk1"/>
                </a:solidFill>
                <a:latin typeface="Times New Roman"/>
                <a:ea typeface="Times New Roman"/>
                <a:cs typeface="Times New Roman"/>
                <a:sym typeface="Times New Roman"/>
              </a:rPr>
              <a:t> </a:t>
            </a:r>
            <a:r>
              <a:rPr i="1" lang="en-GB" sz="2800">
                <a:solidFill>
                  <a:schemeClr val="dk1"/>
                </a:solidFill>
                <a:latin typeface="Times New Roman"/>
                <a:ea typeface="Times New Roman"/>
                <a:cs typeface="Times New Roman"/>
                <a:sym typeface="Times New Roman"/>
              </a:rPr>
              <a:t>z</a:t>
            </a:r>
            <a:r>
              <a:rPr baseline="-25000" i="1" lang="en-GB" sz="2475">
                <a:solidFill>
                  <a:schemeClr val="dk1"/>
                </a:solidFill>
                <a:latin typeface="Times New Roman"/>
                <a:ea typeface="Times New Roman"/>
                <a:cs typeface="Times New Roman"/>
                <a:sym typeface="Times New Roman"/>
              </a:rPr>
              <a:t>k </a:t>
            </a:r>
            <a:r>
              <a:rPr i="1" lang="en-GB" sz="2800">
                <a:solidFill>
                  <a:schemeClr val="dk1"/>
                </a:solidFill>
                <a:latin typeface="Times New Roman"/>
                <a:ea typeface="Times New Roman"/>
                <a:cs typeface="Times New Roman"/>
                <a:sym typeface="Times New Roman"/>
              </a:rPr>
              <a:t>BEZ </a:t>
            </a:r>
            <a:r>
              <a:rPr baseline="-25000" i="1" lang="en-GB" sz="2475">
                <a:solidFill>
                  <a:schemeClr val="dk1"/>
                </a:solidFill>
                <a:latin typeface="Times New Roman"/>
                <a:ea typeface="Times New Roman"/>
                <a:cs typeface="Times New Roman"/>
                <a:sym typeface="Times New Roman"/>
              </a:rPr>
              <a:t>k </a:t>
            </a:r>
            <a:r>
              <a:rPr baseline="-25000" lang="en-GB" sz="2475">
                <a:solidFill>
                  <a:schemeClr val="dk1"/>
                </a:solidFill>
                <a:latin typeface="Times New Roman"/>
                <a:ea typeface="Times New Roman"/>
                <a:cs typeface="Times New Roman"/>
                <a:sym typeface="Times New Roman"/>
              </a:rPr>
              <a:t>,</a:t>
            </a:r>
            <a:r>
              <a:rPr baseline="-25000" i="1" lang="en-GB" sz="2475">
                <a:solidFill>
                  <a:schemeClr val="dk1"/>
                </a:solidFill>
                <a:latin typeface="Times New Roman"/>
                <a:ea typeface="Times New Roman"/>
                <a:cs typeface="Times New Roman"/>
                <a:sym typeface="Times New Roman"/>
              </a:rPr>
              <a:t>n </a:t>
            </a:r>
            <a:r>
              <a:rPr lang="en-GB" sz="2800">
                <a:solidFill>
                  <a:schemeClr val="dk1"/>
                </a:solidFill>
                <a:latin typeface="Times New Roman"/>
                <a:ea typeface="Times New Roman"/>
                <a:cs typeface="Times New Roman"/>
                <a:sym typeface="Times New Roman"/>
              </a:rPr>
              <a:t>(</a:t>
            </a:r>
            <a:r>
              <a:rPr i="1" lang="en-GB" sz="2800">
                <a:solidFill>
                  <a:schemeClr val="dk1"/>
                </a:solidFill>
                <a:latin typeface="Times New Roman"/>
                <a:ea typeface="Times New Roman"/>
                <a:cs typeface="Times New Roman"/>
                <a:sym typeface="Times New Roman"/>
              </a:rPr>
              <a:t>u</a:t>
            </a:r>
            <a:r>
              <a:rPr lang="en-GB" sz="2800">
                <a:solidFill>
                  <a:schemeClr val="dk1"/>
                </a:solidFill>
                <a:latin typeface="Times New Roman"/>
                <a:ea typeface="Times New Roman"/>
                <a:cs typeface="Times New Roman"/>
                <a:sym typeface="Times New Roman"/>
              </a:rPr>
              <a:t>)</a:t>
            </a:r>
            <a:endParaRPr sz="2800">
              <a:solidFill>
                <a:schemeClr val="dk1"/>
              </a:solidFill>
              <a:latin typeface="Times New Roman"/>
              <a:ea typeface="Times New Roman"/>
              <a:cs typeface="Times New Roman"/>
              <a:sym typeface="Times New Roman"/>
            </a:endParaRPr>
          </a:p>
          <a:p>
            <a:pPr indent="0" lvl="0" marL="1015364" marR="0" rtl="0" algn="l">
              <a:lnSpc>
                <a:spcPct val="100000"/>
              </a:lnSpc>
              <a:spcBef>
                <a:spcPts val="210"/>
              </a:spcBef>
              <a:spcAft>
                <a:spcPts val="0"/>
              </a:spcAft>
              <a:buNone/>
            </a:pPr>
            <a:r>
              <a:rPr i="1" lang="en-GB" sz="1650">
                <a:solidFill>
                  <a:schemeClr val="dk1"/>
                </a:solidFill>
                <a:latin typeface="Times New Roman"/>
                <a:ea typeface="Times New Roman"/>
                <a:cs typeface="Times New Roman"/>
                <a:sym typeface="Times New Roman"/>
              </a:rPr>
              <a:t>k </a:t>
            </a:r>
            <a:r>
              <a:rPr lang="en-GB" sz="1650">
                <a:solidFill>
                  <a:schemeClr val="dk1"/>
                </a:solidFill>
                <a:latin typeface="Noto Sans Symbols"/>
                <a:ea typeface="Noto Sans Symbols"/>
                <a:cs typeface="Noto Sans Symbols"/>
                <a:sym typeface="Noto Sans Symbols"/>
              </a:rPr>
              <a:t>=</a:t>
            </a:r>
            <a:r>
              <a:rPr lang="en-GB" sz="1650">
                <a:solidFill>
                  <a:schemeClr val="dk1"/>
                </a:solidFill>
                <a:latin typeface="Times New Roman"/>
                <a:ea typeface="Times New Roman"/>
                <a:cs typeface="Times New Roman"/>
                <a:sym typeface="Times New Roman"/>
              </a:rPr>
              <a:t>0</a:t>
            </a:r>
            <a:endParaRPr sz="1650">
              <a:solidFill>
                <a:schemeClr val="dk1"/>
              </a:solidFill>
              <a:latin typeface="Times New Roman"/>
              <a:ea typeface="Times New Roman"/>
              <a:cs typeface="Times New Roman"/>
              <a:sym typeface="Times New Roman"/>
            </a:endParaRPr>
          </a:p>
        </p:txBody>
      </p:sp>
      <p:sp>
        <p:nvSpPr>
          <p:cNvPr id="665" name="Google Shape;665;p57"/>
          <p:cNvSpPr txBox="1"/>
          <p:nvPr/>
        </p:nvSpPr>
        <p:spPr>
          <a:xfrm>
            <a:off x="3982503" y="4505661"/>
            <a:ext cx="131445" cy="2774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i="1" lang="en-GB" sz="1650">
                <a:solidFill>
                  <a:schemeClr val="dk1"/>
                </a:solidFill>
                <a:latin typeface="Times New Roman"/>
                <a:ea typeface="Times New Roman"/>
                <a:cs typeface="Times New Roman"/>
                <a:sym typeface="Times New Roman"/>
              </a:rPr>
              <a:t>n</a:t>
            </a:r>
            <a:endParaRPr sz="1650">
              <a:solidFill>
                <a:schemeClr val="dk1"/>
              </a:solidFill>
              <a:latin typeface="Times New Roman"/>
              <a:ea typeface="Times New Roman"/>
              <a:cs typeface="Times New Roman"/>
              <a:sym typeface="Times New Roman"/>
            </a:endParaRPr>
          </a:p>
        </p:txBody>
      </p:sp>
      <p:sp>
        <p:nvSpPr>
          <p:cNvPr id="666" name="Google Shape;666;p57"/>
          <p:cNvSpPr txBox="1"/>
          <p:nvPr/>
        </p:nvSpPr>
        <p:spPr>
          <a:xfrm>
            <a:off x="510540" y="2597023"/>
            <a:ext cx="7277100" cy="2893060"/>
          </a:xfrm>
          <a:prstGeom prst="rect">
            <a:avLst/>
          </a:prstGeom>
          <a:noFill/>
          <a:ln>
            <a:noFill/>
          </a:ln>
        </p:spPr>
        <p:txBody>
          <a:bodyPr anchorCtr="0" anchor="t" bIns="0" lIns="0" spcFirstLastPara="1" rIns="0" wrap="square" tIns="12050">
            <a:spAutoFit/>
          </a:bodyPr>
          <a:lstStyle/>
          <a:p>
            <a:pPr indent="0" lvl="0" marL="38100" marR="30480" rtl="0" algn="l">
              <a:lnSpc>
                <a:spcPct val="100000"/>
              </a:lnSpc>
              <a:spcBef>
                <a:spcPts val="0"/>
              </a:spcBef>
              <a:spcAft>
                <a:spcPts val="0"/>
              </a:spcAft>
              <a:buNone/>
            </a:pPr>
            <a:r>
              <a:rPr lang="en-GB" sz="2250">
                <a:solidFill>
                  <a:srgbClr val="4966AC"/>
                </a:solidFill>
                <a:latin typeface="Arial"/>
                <a:ea typeface="Arial"/>
                <a:cs typeface="Arial"/>
                <a:sym typeface="Arial"/>
              </a:rPr>
              <a:t>▶</a:t>
            </a:r>
            <a:r>
              <a:rPr lang="en-GB" sz="2800">
                <a:solidFill>
                  <a:srgbClr val="404040"/>
                </a:solidFill>
                <a:latin typeface="Times New Roman"/>
                <a:ea typeface="Times New Roman"/>
                <a:cs typeface="Times New Roman"/>
                <a:sym typeface="Times New Roman"/>
              </a:rPr>
              <a:t>The individual curve coordinates can be given as  follows</a:t>
            </a:r>
            <a:endParaRPr sz="2800">
              <a:solidFill>
                <a:schemeClr val="dk1"/>
              </a:solidFill>
              <a:latin typeface="Times New Roman"/>
              <a:ea typeface="Times New Roman"/>
              <a:cs typeface="Times New Roman"/>
              <a:sym typeface="Times New Roman"/>
            </a:endParaRPr>
          </a:p>
          <a:p>
            <a:pPr indent="0" lvl="0" marL="646430" marR="0" rtl="0" algn="ctr">
              <a:lnSpc>
                <a:spcPct val="100000"/>
              </a:lnSpc>
              <a:spcBef>
                <a:spcPts val="840"/>
              </a:spcBef>
              <a:spcAft>
                <a:spcPts val="0"/>
              </a:spcAft>
              <a:buNone/>
            </a:pPr>
            <a:r>
              <a:rPr i="1" lang="en-GB" sz="2800">
                <a:solidFill>
                  <a:schemeClr val="dk1"/>
                </a:solidFill>
                <a:latin typeface="Times New Roman"/>
                <a:ea typeface="Times New Roman"/>
                <a:cs typeface="Times New Roman"/>
                <a:sym typeface="Times New Roman"/>
              </a:rPr>
              <a:t>x</a:t>
            </a:r>
            <a:r>
              <a:rPr lang="en-GB" sz="2800">
                <a:solidFill>
                  <a:schemeClr val="dk1"/>
                </a:solidFill>
                <a:latin typeface="Times New Roman"/>
                <a:ea typeface="Times New Roman"/>
                <a:cs typeface="Times New Roman"/>
                <a:sym typeface="Times New Roman"/>
              </a:rPr>
              <a:t>(</a:t>
            </a:r>
            <a:r>
              <a:rPr i="1" lang="en-GB" sz="2800">
                <a:solidFill>
                  <a:schemeClr val="dk1"/>
                </a:solidFill>
                <a:latin typeface="Times New Roman"/>
                <a:ea typeface="Times New Roman"/>
                <a:cs typeface="Times New Roman"/>
                <a:sym typeface="Times New Roman"/>
              </a:rPr>
              <a:t>u</a:t>
            </a:r>
            <a:r>
              <a:rPr lang="en-GB" sz="2800">
                <a:solidFill>
                  <a:schemeClr val="dk1"/>
                </a:solidFill>
                <a:latin typeface="Times New Roman"/>
                <a:ea typeface="Times New Roman"/>
                <a:cs typeface="Times New Roman"/>
                <a:sym typeface="Times New Roman"/>
              </a:rPr>
              <a:t>) </a:t>
            </a:r>
            <a:r>
              <a:rPr lang="en-GB" sz="2800">
                <a:solidFill>
                  <a:schemeClr val="dk1"/>
                </a:solidFill>
                <a:latin typeface="Noto Sans Symbols"/>
                <a:ea typeface="Noto Sans Symbols"/>
                <a:cs typeface="Noto Sans Symbols"/>
                <a:sym typeface="Noto Sans Symbols"/>
              </a:rPr>
              <a:t>=</a:t>
            </a:r>
            <a:r>
              <a:rPr lang="en-GB" sz="2800">
                <a:solidFill>
                  <a:schemeClr val="dk1"/>
                </a:solidFill>
                <a:latin typeface="Times New Roman"/>
                <a:ea typeface="Times New Roman"/>
                <a:cs typeface="Times New Roman"/>
                <a:sym typeface="Times New Roman"/>
              </a:rPr>
              <a:t> </a:t>
            </a:r>
            <a:r>
              <a:rPr baseline="-25000" lang="en-GB" sz="6300">
                <a:solidFill>
                  <a:schemeClr val="dk1"/>
                </a:solidFill>
                <a:latin typeface="Noto Sans Symbols"/>
                <a:ea typeface="Noto Sans Symbols"/>
                <a:cs typeface="Noto Sans Symbols"/>
                <a:sym typeface="Noto Sans Symbols"/>
              </a:rPr>
              <a:t>∑</a:t>
            </a:r>
            <a:r>
              <a:rPr baseline="-25000" lang="en-GB" sz="6300">
                <a:solidFill>
                  <a:schemeClr val="dk1"/>
                </a:solidFill>
                <a:latin typeface="Times New Roman"/>
                <a:ea typeface="Times New Roman"/>
                <a:cs typeface="Times New Roman"/>
                <a:sym typeface="Times New Roman"/>
              </a:rPr>
              <a:t> </a:t>
            </a:r>
            <a:r>
              <a:rPr i="1" lang="en-GB" sz="2800">
                <a:solidFill>
                  <a:schemeClr val="dk1"/>
                </a:solidFill>
                <a:latin typeface="Times New Roman"/>
                <a:ea typeface="Times New Roman"/>
                <a:cs typeface="Times New Roman"/>
                <a:sym typeface="Times New Roman"/>
              </a:rPr>
              <a:t>x</a:t>
            </a:r>
            <a:r>
              <a:rPr baseline="-25000" i="1" lang="en-GB" sz="2475">
                <a:solidFill>
                  <a:schemeClr val="dk1"/>
                </a:solidFill>
                <a:latin typeface="Times New Roman"/>
                <a:ea typeface="Times New Roman"/>
                <a:cs typeface="Times New Roman"/>
                <a:sym typeface="Times New Roman"/>
              </a:rPr>
              <a:t>k </a:t>
            </a:r>
            <a:r>
              <a:rPr i="1" lang="en-GB" sz="2800">
                <a:solidFill>
                  <a:schemeClr val="dk1"/>
                </a:solidFill>
                <a:latin typeface="Times New Roman"/>
                <a:ea typeface="Times New Roman"/>
                <a:cs typeface="Times New Roman"/>
                <a:sym typeface="Times New Roman"/>
              </a:rPr>
              <a:t>BEZ </a:t>
            </a:r>
            <a:r>
              <a:rPr baseline="-25000" i="1" lang="en-GB" sz="2475">
                <a:solidFill>
                  <a:schemeClr val="dk1"/>
                </a:solidFill>
                <a:latin typeface="Times New Roman"/>
                <a:ea typeface="Times New Roman"/>
                <a:cs typeface="Times New Roman"/>
                <a:sym typeface="Times New Roman"/>
              </a:rPr>
              <a:t>k </a:t>
            </a:r>
            <a:r>
              <a:rPr baseline="-25000" lang="en-GB" sz="2475">
                <a:solidFill>
                  <a:schemeClr val="dk1"/>
                </a:solidFill>
                <a:latin typeface="Times New Roman"/>
                <a:ea typeface="Times New Roman"/>
                <a:cs typeface="Times New Roman"/>
                <a:sym typeface="Times New Roman"/>
              </a:rPr>
              <a:t>,</a:t>
            </a:r>
            <a:r>
              <a:rPr baseline="-25000" i="1" lang="en-GB" sz="2475">
                <a:solidFill>
                  <a:schemeClr val="dk1"/>
                </a:solidFill>
                <a:latin typeface="Times New Roman"/>
                <a:ea typeface="Times New Roman"/>
                <a:cs typeface="Times New Roman"/>
                <a:sym typeface="Times New Roman"/>
              </a:rPr>
              <a:t>n </a:t>
            </a:r>
            <a:r>
              <a:rPr lang="en-GB" sz="2800">
                <a:solidFill>
                  <a:schemeClr val="dk1"/>
                </a:solidFill>
                <a:latin typeface="Times New Roman"/>
                <a:ea typeface="Times New Roman"/>
                <a:cs typeface="Times New Roman"/>
                <a:sym typeface="Times New Roman"/>
              </a:rPr>
              <a:t>(</a:t>
            </a:r>
            <a:r>
              <a:rPr i="1" lang="en-GB" sz="2800">
                <a:solidFill>
                  <a:schemeClr val="dk1"/>
                </a:solidFill>
                <a:latin typeface="Times New Roman"/>
                <a:ea typeface="Times New Roman"/>
                <a:cs typeface="Times New Roman"/>
                <a:sym typeface="Times New Roman"/>
              </a:rPr>
              <a:t>u</a:t>
            </a:r>
            <a:r>
              <a:rPr lang="en-GB" sz="2800">
                <a:solidFill>
                  <a:schemeClr val="dk1"/>
                </a:solidFill>
                <a:latin typeface="Times New Roman"/>
                <a:ea typeface="Times New Roman"/>
                <a:cs typeface="Times New Roman"/>
                <a:sym typeface="Times New Roman"/>
              </a:rPr>
              <a:t>)</a:t>
            </a:r>
            <a:endParaRPr sz="2800">
              <a:solidFill>
                <a:schemeClr val="dk1"/>
              </a:solidFill>
              <a:latin typeface="Times New Roman"/>
              <a:ea typeface="Times New Roman"/>
              <a:cs typeface="Times New Roman"/>
              <a:sym typeface="Times New Roman"/>
            </a:endParaRPr>
          </a:p>
          <a:p>
            <a:pPr indent="0" lvl="0" marL="0" marR="180340" rtl="0" algn="ctr">
              <a:lnSpc>
                <a:spcPct val="100000"/>
              </a:lnSpc>
              <a:spcBef>
                <a:spcPts val="204"/>
              </a:spcBef>
              <a:spcAft>
                <a:spcPts val="0"/>
              </a:spcAft>
              <a:buNone/>
            </a:pPr>
            <a:r>
              <a:rPr i="1" lang="en-GB" sz="1650">
                <a:solidFill>
                  <a:schemeClr val="dk1"/>
                </a:solidFill>
                <a:latin typeface="Times New Roman"/>
                <a:ea typeface="Times New Roman"/>
                <a:cs typeface="Times New Roman"/>
                <a:sym typeface="Times New Roman"/>
              </a:rPr>
              <a:t>k </a:t>
            </a:r>
            <a:r>
              <a:rPr lang="en-GB" sz="1650">
                <a:solidFill>
                  <a:schemeClr val="dk1"/>
                </a:solidFill>
                <a:latin typeface="Noto Sans Symbols"/>
                <a:ea typeface="Noto Sans Symbols"/>
                <a:cs typeface="Noto Sans Symbols"/>
                <a:sym typeface="Noto Sans Symbols"/>
              </a:rPr>
              <a:t>=</a:t>
            </a:r>
            <a:r>
              <a:rPr lang="en-GB" sz="1650">
                <a:solidFill>
                  <a:schemeClr val="dk1"/>
                </a:solidFill>
                <a:latin typeface="Times New Roman"/>
                <a:ea typeface="Times New Roman"/>
                <a:cs typeface="Times New Roman"/>
                <a:sym typeface="Times New Roman"/>
              </a:rPr>
              <a:t>0</a:t>
            </a:r>
            <a:endParaRPr sz="1650">
              <a:solidFill>
                <a:schemeClr val="dk1"/>
              </a:solidFill>
              <a:latin typeface="Times New Roman"/>
              <a:ea typeface="Times New Roman"/>
              <a:cs typeface="Times New Roman"/>
              <a:sym typeface="Times New Roman"/>
            </a:endParaRPr>
          </a:p>
          <a:p>
            <a:pPr indent="0" lvl="0" marL="652145" marR="0" rtl="0" algn="ctr">
              <a:lnSpc>
                <a:spcPct val="100000"/>
              </a:lnSpc>
              <a:spcBef>
                <a:spcPts val="570"/>
              </a:spcBef>
              <a:spcAft>
                <a:spcPts val="0"/>
              </a:spcAft>
              <a:buNone/>
            </a:pPr>
            <a:r>
              <a:rPr i="1" lang="en-GB" sz="2800">
                <a:solidFill>
                  <a:schemeClr val="dk1"/>
                </a:solidFill>
                <a:latin typeface="Times New Roman"/>
                <a:ea typeface="Times New Roman"/>
                <a:cs typeface="Times New Roman"/>
                <a:sym typeface="Times New Roman"/>
              </a:rPr>
              <a:t>y</a:t>
            </a:r>
            <a:r>
              <a:rPr lang="en-GB" sz="2800">
                <a:solidFill>
                  <a:schemeClr val="dk1"/>
                </a:solidFill>
                <a:latin typeface="Times New Roman"/>
                <a:ea typeface="Times New Roman"/>
                <a:cs typeface="Times New Roman"/>
                <a:sym typeface="Times New Roman"/>
              </a:rPr>
              <a:t>(</a:t>
            </a:r>
            <a:r>
              <a:rPr i="1" lang="en-GB" sz="2800">
                <a:solidFill>
                  <a:schemeClr val="dk1"/>
                </a:solidFill>
                <a:latin typeface="Times New Roman"/>
                <a:ea typeface="Times New Roman"/>
                <a:cs typeface="Times New Roman"/>
                <a:sym typeface="Times New Roman"/>
              </a:rPr>
              <a:t>u</a:t>
            </a:r>
            <a:r>
              <a:rPr lang="en-GB" sz="2800">
                <a:solidFill>
                  <a:schemeClr val="dk1"/>
                </a:solidFill>
                <a:latin typeface="Times New Roman"/>
                <a:ea typeface="Times New Roman"/>
                <a:cs typeface="Times New Roman"/>
                <a:sym typeface="Times New Roman"/>
              </a:rPr>
              <a:t>) </a:t>
            </a:r>
            <a:r>
              <a:rPr lang="en-GB" sz="2800">
                <a:solidFill>
                  <a:schemeClr val="dk1"/>
                </a:solidFill>
                <a:latin typeface="Noto Sans Symbols"/>
                <a:ea typeface="Noto Sans Symbols"/>
                <a:cs typeface="Noto Sans Symbols"/>
                <a:sym typeface="Noto Sans Symbols"/>
              </a:rPr>
              <a:t>=</a:t>
            </a:r>
            <a:r>
              <a:rPr lang="en-GB" sz="2800">
                <a:solidFill>
                  <a:schemeClr val="dk1"/>
                </a:solidFill>
                <a:latin typeface="Times New Roman"/>
                <a:ea typeface="Times New Roman"/>
                <a:cs typeface="Times New Roman"/>
                <a:sym typeface="Times New Roman"/>
              </a:rPr>
              <a:t> </a:t>
            </a:r>
            <a:r>
              <a:rPr baseline="-25000" lang="en-GB" sz="6300">
                <a:solidFill>
                  <a:schemeClr val="dk1"/>
                </a:solidFill>
                <a:latin typeface="Noto Sans Symbols"/>
                <a:ea typeface="Noto Sans Symbols"/>
                <a:cs typeface="Noto Sans Symbols"/>
                <a:sym typeface="Noto Sans Symbols"/>
              </a:rPr>
              <a:t>∑</a:t>
            </a:r>
            <a:r>
              <a:rPr baseline="-25000" lang="en-GB" sz="6300">
                <a:solidFill>
                  <a:schemeClr val="dk1"/>
                </a:solidFill>
                <a:latin typeface="Times New Roman"/>
                <a:ea typeface="Times New Roman"/>
                <a:cs typeface="Times New Roman"/>
                <a:sym typeface="Times New Roman"/>
              </a:rPr>
              <a:t> </a:t>
            </a:r>
            <a:r>
              <a:rPr i="1" lang="en-GB" sz="2800">
                <a:solidFill>
                  <a:schemeClr val="dk1"/>
                </a:solidFill>
                <a:latin typeface="Times New Roman"/>
                <a:ea typeface="Times New Roman"/>
                <a:cs typeface="Times New Roman"/>
                <a:sym typeface="Times New Roman"/>
              </a:rPr>
              <a:t>y</a:t>
            </a:r>
            <a:r>
              <a:rPr baseline="-25000" i="1" lang="en-GB" sz="2475">
                <a:solidFill>
                  <a:schemeClr val="dk1"/>
                </a:solidFill>
                <a:latin typeface="Times New Roman"/>
                <a:ea typeface="Times New Roman"/>
                <a:cs typeface="Times New Roman"/>
                <a:sym typeface="Times New Roman"/>
              </a:rPr>
              <a:t>k </a:t>
            </a:r>
            <a:r>
              <a:rPr i="1" lang="en-GB" sz="2800">
                <a:solidFill>
                  <a:schemeClr val="dk1"/>
                </a:solidFill>
                <a:latin typeface="Times New Roman"/>
                <a:ea typeface="Times New Roman"/>
                <a:cs typeface="Times New Roman"/>
                <a:sym typeface="Times New Roman"/>
              </a:rPr>
              <a:t>BEZ</a:t>
            </a:r>
            <a:r>
              <a:rPr baseline="-25000" i="1" lang="en-GB" sz="2475">
                <a:solidFill>
                  <a:schemeClr val="dk1"/>
                </a:solidFill>
                <a:latin typeface="Times New Roman"/>
                <a:ea typeface="Times New Roman"/>
                <a:cs typeface="Times New Roman"/>
                <a:sym typeface="Times New Roman"/>
              </a:rPr>
              <a:t>k </a:t>
            </a:r>
            <a:r>
              <a:rPr baseline="-25000" lang="en-GB" sz="2475">
                <a:solidFill>
                  <a:schemeClr val="dk1"/>
                </a:solidFill>
                <a:latin typeface="Times New Roman"/>
                <a:ea typeface="Times New Roman"/>
                <a:cs typeface="Times New Roman"/>
                <a:sym typeface="Times New Roman"/>
              </a:rPr>
              <a:t>,</a:t>
            </a:r>
            <a:r>
              <a:rPr baseline="-25000" i="1" lang="en-GB" sz="2475">
                <a:solidFill>
                  <a:schemeClr val="dk1"/>
                </a:solidFill>
                <a:latin typeface="Times New Roman"/>
                <a:ea typeface="Times New Roman"/>
                <a:cs typeface="Times New Roman"/>
                <a:sym typeface="Times New Roman"/>
              </a:rPr>
              <a:t>n </a:t>
            </a:r>
            <a:r>
              <a:rPr lang="en-GB" sz="2800">
                <a:solidFill>
                  <a:schemeClr val="dk1"/>
                </a:solidFill>
                <a:latin typeface="Times New Roman"/>
                <a:ea typeface="Times New Roman"/>
                <a:cs typeface="Times New Roman"/>
                <a:sym typeface="Times New Roman"/>
              </a:rPr>
              <a:t>(</a:t>
            </a:r>
            <a:r>
              <a:rPr i="1" lang="en-GB" sz="2800">
                <a:solidFill>
                  <a:schemeClr val="dk1"/>
                </a:solidFill>
                <a:latin typeface="Times New Roman"/>
                <a:ea typeface="Times New Roman"/>
                <a:cs typeface="Times New Roman"/>
                <a:sym typeface="Times New Roman"/>
              </a:rPr>
              <a:t>u</a:t>
            </a:r>
            <a:r>
              <a:rPr lang="en-GB" sz="2800">
                <a:solidFill>
                  <a:schemeClr val="dk1"/>
                </a:solidFill>
                <a:latin typeface="Times New Roman"/>
                <a:ea typeface="Times New Roman"/>
                <a:cs typeface="Times New Roman"/>
                <a:sym typeface="Times New Roman"/>
              </a:rPr>
              <a:t>)</a:t>
            </a:r>
            <a:endParaRPr sz="2800">
              <a:solidFill>
                <a:schemeClr val="dk1"/>
              </a:solidFill>
              <a:latin typeface="Times New Roman"/>
              <a:ea typeface="Times New Roman"/>
              <a:cs typeface="Times New Roman"/>
              <a:sym typeface="Times New Roman"/>
            </a:endParaRPr>
          </a:p>
          <a:p>
            <a:pPr indent="0" lvl="0" marL="0" marR="189865" rtl="0" algn="ctr">
              <a:lnSpc>
                <a:spcPct val="100000"/>
              </a:lnSpc>
              <a:spcBef>
                <a:spcPts val="204"/>
              </a:spcBef>
              <a:spcAft>
                <a:spcPts val="0"/>
              </a:spcAft>
              <a:buNone/>
            </a:pPr>
            <a:r>
              <a:rPr i="1" lang="en-GB" sz="1650">
                <a:solidFill>
                  <a:schemeClr val="dk1"/>
                </a:solidFill>
                <a:latin typeface="Times New Roman"/>
                <a:ea typeface="Times New Roman"/>
                <a:cs typeface="Times New Roman"/>
                <a:sym typeface="Times New Roman"/>
              </a:rPr>
              <a:t>k </a:t>
            </a:r>
            <a:r>
              <a:rPr lang="en-GB" sz="1650">
                <a:solidFill>
                  <a:schemeClr val="dk1"/>
                </a:solidFill>
                <a:latin typeface="Noto Sans Symbols"/>
                <a:ea typeface="Noto Sans Symbols"/>
                <a:cs typeface="Noto Sans Symbols"/>
                <a:sym typeface="Noto Sans Symbols"/>
              </a:rPr>
              <a:t>=</a:t>
            </a:r>
            <a:r>
              <a:rPr lang="en-GB" sz="1650">
                <a:solidFill>
                  <a:schemeClr val="dk1"/>
                </a:solidFill>
                <a:latin typeface="Times New Roman"/>
                <a:ea typeface="Times New Roman"/>
                <a:cs typeface="Times New Roman"/>
                <a:sym typeface="Times New Roman"/>
              </a:rPr>
              <a:t>0</a:t>
            </a:r>
            <a:endParaRPr sz="1650">
              <a:solidFill>
                <a:schemeClr val="dk1"/>
              </a:solidFill>
              <a:latin typeface="Times New Roman"/>
              <a:ea typeface="Times New Roman"/>
              <a:cs typeface="Times New Roman"/>
              <a:sym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58"/>
          <p:cNvSpPr txBox="1"/>
          <p:nvPr>
            <p:ph type="title"/>
          </p:nvPr>
        </p:nvSpPr>
        <p:spPr>
          <a:xfrm>
            <a:off x="535940" y="325323"/>
            <a:ext cx="430022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GB">
                <a:latin typeface="Times New Roman"/>
                <a:ea typeface="Times New Roman"/>
                <a:cs typeface="Times New Roman"/>
                <a:sym typeface="Times New Roman"/>
              </a:rPr>
              <a:t>Properties Of Bezier Curves</a:t>
            </a:r>
            <a:endParaRPr/>
          </a:p>
        </p:txBody>
      </p:sp>
      <p:sp>
        <p:nvSpPr>
          <p:cNvPr id="672" name="Google Shape;672;p58"/>
          <p:cNvSpPr txBox="1"/>
          <p:nvPr/>
        </p:nvSpPr>
        <p:spPr>
          <a:xfrm>
            <a:off x="535940" y="880617"/>
            <a:ext cx="7883525" cy="878840"/>
          </a:xfrm>
          <a:prstGeom prst="rect">
            <a:avLst/>
          </a:prstGeom>
          <a:noFill/>
          <a:ln>
            <a:noFill/>
          </a:ln>
        </p:spPr>
        <p:txBody>
          <a:bodyPr anchorCtr="0" anchor="t" bIns="0" lIns="0" spcFirstLastPara="1" rIns="0" wrap="square" tIns="12050">
            <a:spAutoFit/>
          </a:bodyPr>
          <a:lstStyle/>
          <a:p>
            <a:pPr indent="-342900" lvl="0" marL="355600" marR="5080" rtl="0" algn="l">
              <a:lnSpc>
                <a:spcPct val="100000"/>
              </a:lnSpc>
              <a:spcBef>
                <a:spcPts val="0"/>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Bezier Curve is a polynomial of degree one less than  the number of control points</a:t>
            </a:r>
            <a:endParaRPr sz="2800">
              <a:solidFill>
                <a:schemeClr val="dk1"/>
              </a:solidFill>
              <a:latin typeface="Times New Roman"/>
              <a:ea typeface="Times New Roman"/>
              <a:cs typeface="Times New Roman"/>
              <a:sym typeface="Times New Roman"/>
            </a:endParaRPr>
          </a:p>
        </p:txBody>
      </p:sp>
      <p:pic>
        <p:nvPicPr>
          <p:cNvPr id="673" name="Google Shape;673;p58"/>
          <p:cNvPicPr preferRelativeResize="0"/>
          <p:nvPr/>
        </p:nvPicPr>
        <p:blipFill rotWithShape="1">
          <a:blip r:embed="rId3">
            <a:alphaModFix/>
          </a:blip>
          <a:srcRect b="0" l="0" r="0" t="0"/>
          <a:stretch/>
        </p:blipFill>
        <p:spPr>
          <a:xfrm>
            <a:off x="1295400" y="1905000"/>
            <a:ext cx="5715000" cy="471525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59"/>
          <p:cNvSpPr txBox="1"/>
          <p:nvPr/>
        </p:nvSpPr>
        <p:spPr>
          <a:xfrm>
            <a:off x="358140" y="706881"/>
            <a:ext cx="8246109" cy="3582670"/>
          </a:xfrm>
          <a:prstGeom prst="rect">
            <a:avLst/>
          </a:prstGeom>
          <a:noFill/>
          <a:ln>
            <a:noFill/>
          </a:ln>
        </p:spPr>
        <p:txBody>
          <a:bodyPr anchorCtr="0" anchor="t" bIns="0" lIns="0" spcFirstLastPara="1" rIns="0" wrap="square" tIns="12050">
            <a:spAutoFit/>
          </a:bodyPr>
          <a:lstStyle/>
          <a:p>
            <a:pPr indent="-342900" lvl="0" marL="381000" marR="206375" rtl="0" algn="l">
              <a:lnSpc>
                <a:spcPct val="100000"/>
              </a:lnSpc>
              <a:spcBef>
                <a:spcPts val="0"/>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Bezier Curves always passes through the first and last  control points.</a:t>
            </a:r>
            <a:endParaRPr sz="2800">
              <a:solidFill>
                <a:schemeClr val="dk1"/>
              </a:solidFill>
              <a:latin typeface="Times New Roman"/>
              <a:ea typeface="Times New Roman"/>
              <a:cs typeface="Times New Roman"/>
              <a:sym typeface="Times New Roman"/>
            </a:endParaRPr>
          </a:p>
          <a:p>
            <a:pPr indent="0" lvl="0" marL="1511935" marR="0" rtl="0" algn="l">
              <a:lnSpc>
                <a:spcPct val="100000"/>
              </a:lnSpc>
              <a:spcBef>
                <a:spcPts val="1045"/>
              </a:spcBef>
              <a:spcAft>
                <a:spcPts val="0"/>
              </a:spcAft>
              <a:buNone/>
            </a:pPr>
            <a:r>
              <a:rPr i="1" lang="en-GB" sz="1600">
                <a:solidFill>
                  <a:srgbClr val="404040"/>
                </a:solidFill>
                <a:latin typeface="Times New Roman"/>
                <a:ea typeface="Times New Roman"/>
                <a:cs typeface="Times New Roman"/>
                <a:sym typeface="Times New Roman"/>
              </a:rPr>
              <a:t>P(0) = p</a:t>
            </a:r>
            <a:r>
              <a:rPr baseline="-25000" i="1" lang="en-GB" sz="1575">
                <a:solidFill>
                  <a:srgbClr val="404040"/>
                </a:solidFill>
                <a:latin typeface="Times New Roman"/>
                <a:ea typeface="Times New Roman"/>
                <a:cs typeface="Times New Roman"/>
                <a:sym typeface="Times New Roman"/>
              </a:rPr>
              <a:t>0</a:t>
            </a:r>
            <a:endParaRPr baseline="-25000" sz="1575">
              <a:solidFill>
                <a:schemeClr val="dk1"/>
              </a:solidFill>
              <a:latin typeface="Times New Roman"/>
              <a:ea typeface="Times New Roman"/>
              <a:cs typeface="Times New Roman"/>
              <a:sym typeface="Times New Roman"/>
            </a:endParaRPr>
          </a:p>
          <a:p>
            <a:pPr indent="0" lvl="0" marL="1459865" marR="0" rtl="0" algn="l">
              <a:lnSpc>
                <a:spcPct val="100000"/>
              </a:lnSpc>
              <a:spcBef>
                <a:spcPts val="994"/>
              </a:spcBef>
              <a:spcAft>
                <a:spcPts val="0"/>
              </a:spcAft>
              <a:buNone/>
            </a:pPr>
            <a:r>
              <a:rPr i="1" lang="en-GB" sz="1600">
                <a:solidFill>
                  <a:srgbClr val="404040"/>
                </a:solidFill>
                <a:latin typeface="Times New Roman"/>
                <a:ea typeface="Times New Roman"/>
                <a:cs typeface="Times New Roman"/>
                <a:sym typeface="Times New Roman"/>
              </a:rPr>
              <a:t>P(1) = p</a:t>
            </a:r>
            <a:r>
              <a:rPr baseline="-25000" i="1" lang="en-GB" sz="1575">
                <a:solidFill>
                  <a:srgbClr val="404040"/>
                </a:solidFill>
                <a:latin typeface="Times New Roman"/>
                <a:ea typeface="Times New Roman"/>
                <a:cs typeface="Times New Roman"/>
                <a:sym typeface="Times New Roman"/>
              </a:rPr>
              <a:t>n</a:t>
            </a:r>
            <a:endParaRPr baseline="-25000" sz="1575">
              <a:solidFill>
                <a:schemeClr val="dk1"/>
              </a:solidFill>
              <a:latin typeface="Times New Roman"/>
              <a:ea typeface="Times New Roman"/>
              <a:cs typeface="Times New Roman"/>
              <a:sym typeface="Times New Roman"/>
            </a:endParaRPr>
          </a:p>
          <a:p>
            <a:pPr indent="-342900" lvl="0" marL="381000" marR="30480" rtl="0" algn="l">
              <a:lnSpc>
                <a:spcPct val="100000"/>
              </a:lnSpc>
              <a:spcBef>
                <a:spcPts val="965"/>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Bezier curves are tangent to their first and last edges of  control garph.</a:t>
            </a:r>
            <a:endParaRPr sz="2800">
              <a:solidFill>
                <a:schemeClr val="dk1"/>
              </a:solidFill>
              <a:latin typeface="Times New Roman"/>
              <a:ea typeface="Times New Roman"/>
              <a:cs typeface="Times New Roman"/>
              <a:sym typeface="Times New Roman"/>
            </a:endParaRPr>
          </a:p>
          <a:p>
            <a:pPr indent="-342900" lvl="0" marL="381000" marR="651510" rtl="0" algn="l">
              <a:lnSpc>
                <a:spcPct val="100000"/>
              </a:lnSpc>
              <a:spcBef>
                <a:spcPts val="1005"/>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The curve lies within the convex hull as the Bezier  blending functions are all positive and sum to 1</a:t>
            </a:r>
            <a:endParaRPr sz="2800">
              <a:solidFill>
                <a:schemeClr val="dk1"/>
              </a:solidFill>
              <a:latin typeface="Times New Roman"/>
              <a:ea typeface="Times New Roman"/>
              <a:cs typeface="Times New Roman"/>
              <a:sym typeface="Times New Roman"/>
            </a:endParaRPr>
          </a:p>
        </p:txBody>
      </p:sp>
      <p:sp>
        <p:nvSpPr>
          <p:cNvPr id="679" name="Google Shape;679;p59"/>
          <p:cNvSpPr txBox="1"/>
          <p:nvPr/>
        </p:nvSpPr>
        <p:spPr>
          <a:xfrm>
            <a:off x="2770334" y="4964385"/>
            <a:ext cx="130810" cy="2774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i="1" lang="en-GB" sz="1650">
                <a:solidFill>
                  <a:schemeClr val="dk1"/>
                </a:solidFill>
                <a:latin typeface="Times New Roman"/>
                <a:ea typeface="Times New Roman"/>
                <a:cs typeface="Times New Roman"/>
                <a:sym typeface="Times New Roman"/>
              </a:rPr>
              <a:t>n</a:t>
            </a:r>
            <a:endParaRPr sz="1650">
              <a:solidFill>
                <a:schemeClr val="dk1"/>
              </a:solidFill>
              <a:latin typeface="Times New Roman"/>
              <a:ea typeface="Times New Roman"/>
              <a:cs typeface="Times New Roman"/>
              <a:sym typeface="Times New Roman"/>
            </a:endParaRPr>
          </a:p>
        </p:txBody>
      </p:sp>
      <p:sp>
        <p:nvSpPr>
          <p:cNvPr id="680" name="Google Shape;680;p59"/>
          <p:cNvSpPr txBox="1"/>
          <p:nvPr/>
        </p:nvSpPr>
        <p:spPr>
          <a:xfrm>
            <a:off x="2604594" y="4935226"/>
            <a:ext cx="2477770" cy="1013460"/>
          </a:xfrm>
          <a:prstGeom prst="rect">
            <a:avLst/>
          </a:prstGeom>
          <a:noFill/>
          <a:ln>
            <a:noFill/>
          </a:ln>
        </p:spPr>
        <p:txBody>
          <a:bodyPr anchorCtr="0" anchor="t" bIns="0" lIns="0" spcFirstLastPara="1" rIns="0" wrap="square" tIns="82550">
            <a:spAutoFit/>
          </a:bodyPr>
          <a:lstStyle/>
          <a:p>
            <a:pPr indent="0" lvl="0" marL="38100" marR="0" rtl="0" algn="l">
              <a:lnSpc>
                <a:spcPct val="100000"/>
              </a:lnSpc>
              <a:spcBef>
                <a:spcPts val="0"/>
              </a:spcBef>
              <a:spcAft>
                <a:spcPts val="0"/>
              </a:spcAft>
              <a:buNone/>
            </a:pPr>
            <a:r>
              <a:rPr baseline="-25000" lang="en-GB" sz="6300">
                <a:solidFill>
                  <a:schemeClr val="dk1"/>
                </a:solidFill>
                <a:latin typeface="Noto Sans Symbols"/>
                <a:ea typeface="Noto Sans Symbols"/>
                <a:cs typeface="Noto Sans Symbols"/>
                <a:sym typeface="Noto Sans Symbols"/>
              </a:rPr>
              <a:t>∑</a:t>
            </a:r>
            <a:r>
              <a:rPr baseline="-25000" lang="en-GB" sz="6300">
                <a:solidFill>
                  <a:schemeClr val="dk1"/>
                </a:solidFill>
                <a:latin typeface="Times New Roman"/>
                <a:ea typeface="Times New Roman"/>
                <a:cs typeface="Times New Roman"/>
                <a:sym typeface="Times New Roman"/>
              </a:rPr>
              <a:t> </a:t>
            </a:r>
            <a:r>
              <a:rPr i="1" lang="en-GB" sz="2800">
                <a:solidFill>
                  <a:schemeClr val="dk1"/>
                </a:solidFill>
                <a:latin typeface="Times New Roman"/>
                <a:ea typeface="Times New Roman"/>
                <a:cs typeface="Times New Roman"/>
                <a:sym typeface="Times New Roman"/>
              </a:rPr>
              <a:t>BEZ</a:t>
            </a:r>
            <a:r>
              <a:rPr baseline="-25000" i="1" lang="en-GB" sz="2475">
                <a:solidFill>
                  <a:schemeClr val="dk1"/>
                </a:solidFill>
                <a:latin typeface="Times New Roman"/>
                <a:ea typeface="Times New Roman"/>
                <a:cs typeface="Times New Roman"/>
                <a:sym typeface="Times New Roman"/>
              </a:rPr>
              <a:t>k </a:t>
            </a:r>
            <a:r>
              <a:rPr baseline="-25000" lang="en-GB" sz="2475">
                <a:solidFill>
                  <a:schemeClr val="dk1"/>
                </a:solidFill>
                <a:latin typeface="Times New Roman"/>
                <a:ea typeface="Times New Roman"/>
                <a:cs typeface="Times New Roman"/>
                <a:sym typeface="Times New Roman"/>
              </a:rPr>
              <a:t>,</a:t>
            </a:r>
            <a:r>
              <a:rPr baseline="-25000" i="1" lang="en-GB" sz="2475">
                <a:solidFill>
                  <a:schemeClr val="dk1"/>
                </a:solidFill>
                <a:latin typeface="Times New Roman"/>
                <a:ea typeface="Times New Roman"/>
                <a:cs typeface="Times New Roman"/>
                <a:sym typeface="Times New Roman"/>
              </a:rPr>
              <a:t>n </a:t>
            </a:r>
            <a:r>
              <a:rPr lang="en-GB" sz="2800">
                <a:solidFill>
                  <a:schemeClr val="dk1"/>
                </a:solidFill>
                <a:latin typeface="Times New Roman"/>
                <a:ea typeface="Times New Roman"/>
                <a:cs typeface="Times New Roman"/>
                <a:sym typeface="Times New Roman"/>
              </a:rPr>
              <a:t>(</a:t>
            </a:r>
            <a:r>
              <a:rPr i="1" lang="en-GB" sz="2800">
                <a:solidFill>
                  <a:schemeClr val="dk1"/>
                </a:solidFill>
                <a:latin typeface="Times New Roman"/>
                <a:ea typeface="Times New Roman"/>
                <a:cs typeface="Times New Roman"/>
                <a:sym typeface="Times New Roman"/>
              </a:rPr>
              <a:t>u</a:t>
            </a:r>
            <a:r>
              <a:rPr lang="en-GB" sz="2800">
                <a:solidFill>
                  <a:schemeClr val="dk1"/>
                </a:solidFill>
                <a:latin typeface="Times New Roman"/>
                <a:ea typeface="Times New Roman"/>
                <a:cs typeface="Times New Roman"/>
                <a:sym typeface="Times New Roman"/>
              </a:rPr>
              <a:t>) </a:t>
            </a:r>
            <a:r>
              <a:rPr lang="en-GB" sz="2800">
                <a:solidFill>
                  <a:schemeClr val="dk1"/>
                </a:solidFill>
                <a:latin typeface="Noto Sans Symbols"/>
                <a:ea typeface="Noto Sans Symbols"/>
                <a:cs typeface="Noto Sans Symbols"/>
                <a:sym typeface="Noto Sans Symbols"/>
              </a:rPr>
              <a:t>=</a:t>
            </a:r>
            <a:r>
              <a:rPr lang="en-GB" sz="2800">
                <a:solidFill>
                  <a:schemeClr val="dk1"/>
                </a:solidFill>
                <a:latin typeface="Times New Roman"/>
                <a:ea typeface="Times New Roman"/>
                <a:cs typeface="Times New Roman"/>
                <a:sym typeface="Times New Roman"/>
              </a:rPr>
              <a:t> 1</a:t>
            </a:r>
            <a:endParaRPr sz="2800">
              <a:solidFill>
                <a:schemeClr val="dk1"/>
              </a:solidFill>
              <a:latin typeface="Times New Roman"/>
              <a:ea typeface="Times New Roman"/>
              <a:cs typeface="Times New Roman"/>
              <a:sym typeface="Times New Roman"/>
            </a:endParaRPr>
          </a:p>
          <a:p>
            <a:pPr indent="0" lvl="0" marL="56514" marR="0" rtl="0" algn="l">
              <a:lnSpc>
                <a:spcPct val="100000"/>
              </a:lnSpc>
              <a:spcBef>
                <a:spcPts val="204"/>
              </a:spcBef>
              <a:spcAft>
                <a:spcPts val="0"/>
              </a:spcAft>
              <a:buNone/>
            </a:pPr>
            <a:r>
              <a:rPr i="1" lang="en-GB" sz="1650">
                <a:solidFill>
                  <a:schemeClr val="dk1"/>
                </a:solidFill>
                <a:latin typeface="Times New Roman"/>
                <a:ea typeface="Times New Roman"/>
                <a:cs typeface="Times New Roman"/>
                <a:sym typeface="Times New Roman"/>
              </a:rPr>
              <a:t>k </a:t>
            </a:r>
            <a:r>
              <a:rPr lang="en-GB" sz="1650">
                <a:solidFill>
                  <a:schemeClr val="dk1"/>
                </a:solidFill>
                <a:latin typeface="Noto Sans Symbols"/>
                <a:ea typeface="Noto Sans Symbols"/>
                <a:cs typeface="Noto Sans Symbols"/>
                <a:sym typeface="Noto Sans Symbols"/>
              </a:rPr>
              <a:t>=</a:t>
            </a:r>
            <a:r>
              <a:rPr lang="en-GB" sz="1650">
                <a:solidFill>
                  <a:schemeClr val="dk1"/>
                </a:solidFill>
                <a:latin typeface="Times New Roman"/>
                <a:ea typeface="Times New Roman"/>
                <a:cs typeface="Times New Roman"/>
                <a:sym typeface="Times New Roman"/>
              </a:rPr>
              <a:t>0</a:t>
            </a:r>
            <a:endParaRPr sz="1650">
              <a:solidFill>
                <a:schemeClr val="dk1"/>
              </a:solidFill>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60"/>
          <p:cNvSpPr txBox="1"/>
          <p:nvPr/>
        </p:nvSpPr>
        <p:spPr>
          <a:xfrm>
            <a:off x="535940" y="502056"/>
            <a:ext cx="4526280" cy="4802505"/>
          </a:xfrm>
          <a:prstGeom prst="rect">
            <a:avLst/>
          </a:prstGeom>
          <a:noFill/>
          <a:ln>
            <a:noFill/>
          </a:ln>
        </p:spPr>
        <p:txBody>
          <a:bodyPr anchorCtr="0" anchor="t" bIns="0" lIns="0" spcFirstLastPara="1" rIns="0" wrap="square" tIns="140325">
            <a:spAutoFit/>
          </a:bodyPr>
          <a:lstStyle/>
          <a:p>
            <a:pPr indent="0" lvl="0" marL="12700" marR="0" rtl="0" algn="l">
              <a:lnSpc>
                <a:spcPct val="100000"/>
              </a:lnSpc>
              <a:spcBef>
                <a:spcPts val="0"/>
              </a:spcBef>
              <a:spcAft>
                <a:spcPts val="0"/>
              </a:spcAft>
              <a:buNone/>
            </a:pPr>
            <a:r>
              <a:rPr b="1" lang="en-GB" sz="2800">
                <a:solidFill>
                  <a:srgbClr val="404040"/>
                </a:solidFill>
                <a:latin typeface="Times New Roman"/>
                <a:ea typeface="Times New Roman"/>
                <a:cs typeface="Times New Roman"/>
                <a:sym typeface="Times New Roman"/>
              </a:rPr>
              <a:t>Design Techniques</a:t>
            </a:r>
            <a:endParaRPr sz="2800">
              <a:solidFill>
                <a:schemeClr val="dk1"/>
              </a:solidFill>
              <a:latin typeface="Times New Roman"/>
              <a:ea typeface="Times New Roman"/>
              <a:cs typeface="Times New Roman"/>
              <a:sym typeface="Times New Roman"/>
            </a:endParaRPr>
          </a:p>
          <a:p>
            <a:pPr indent="-342900" lvl="0" marL="355600" marR="5080" rtl="0" algn="l">
              <a:lnSpc>
                <a:spcPct val="100000"/>
              </a:lnSpc>
              <a:spcBef>
                <a:spcPts val="1010"/>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Closed Bezier curves are  generated by specifying the  first and last control points at  same position.</a:t>
            </a:r>
            <a:endParaRPr sz="2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3100">
              <a:solidFill>
                <a:schemeClr val="dk1"/>
              </a:solidFill>
              <a:latin typeface="Times New Roman"/>
              <a:ea typeface="Times New Roman"/>
              <a:cs typeface="Times New Roman"/>
              <a:sym typeface="Times New Roman"/>
            </a:endParaRPr>
          </a:p>
          <a:p>
            <a:pPr indent="-342900" lvl="0" marL="355600" marR="172085" rtl="0" algn="l">
              <a:lnSpc>
                <a:spcPct val="100000"/>
              </a:lnSpc>
              <a:spcBef>
                <a:spcPts val="1795"/>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Specifying multiple control  points at a single coordinate  position gives more weight  to that position.</a:t>
            </a:r>
            <a:endParaRPr sz="2800">
              <a:solidFill>
                <a:schemeClr val="dk1"/>
              </a:solidFill>
              <a:latin typeface="Times New Roman"/>
              <a:ea typeface="Times New Roman"/>
              <a:cs typeface="Times New Roman"/>
              <a:sym typeface="Times New Roman"/>
            </a:endParaRPr>
          </a:p>
        </p:txBody>
      </p:sp>
      <p:pic>
        <p:nvPicPr>
          <p:cNvPr id="686" name="Google Shape;686;p60"/>
          <p:cNvPicPr preferRelativeResize="0"/>
          <p:nvPr/>
        </p:nvPicPr>
        <p:blipFill rotWithShape="1">
          <a:blip r:embed="rId3">
            <a:alphaModFix/>
          </a:blip>
          <a:srcRect b="0" l="0" r="0" t="0"/>
          <a:stretch/>
        </p:blipFill>
        <p:spPr>
          <a:xfrm>
            <a:off x="5486400" y="685800"/>
            <a:ext cx="3441192" cy="2133600"/>
          </a:xfrm>
          <a:prstGeom prst="rect">
            <a:avLst/>
          </a:prstGeom>
          <a:noFill/>
          <a:ln>
            <a:noFill/>
          </a:ln>
        </p:spPr>
      </p:pic>
      <p:pic>
        <p:nvPicPr>
          <p:cNvPr id="687" name="Google Shape;687;p60"/>
          <p:cNvPicPr preferRelativeResize="0"/>
          <p:nvPr/>
        </p:nvPicPr>
        <p:blipFill rotWithShape="1">
          <a:blip r:embed="rId4">
            <a:alphaModFix/>
          </a:blip>
          <a:srcRect b="0" l="0" r="0" t="0"/>
          <a:stretch/>
        </p:blipFill>
        <p:spPr>
          <a:xfrm>
            <a:off x="5257800" y="3200400"/>
            <a:ext cx="3441192" cy="28956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61"/>
          <p:cNvSpPr txBox="1"/>
          <p:nvPr/>
        </p:nvSpPr>
        <p:spPr>
          <a:xfrm>
            <a:off x="535940" y="273456"/>
            <a:ext cx="8211184" cy="3522345"/>
          </a:xfrm>
          <a:prstGeom prst="rect">
            <a:avLst/>
          </a:prstGeom>
          <a:noFill/>
          <a:ln>
            <a:noFill/>
          </a:ln>
        </p:spPr>
        <p:txBody>
          <a:bodyPr anchorCtr="0" anchor="t" bIns="0" lIns="0" spcFirstLastPara="1" rIns="0" wrap="square" tIns="140325">
            <a:spAutoFit/>
          </a:bodyPr>
          <a:lstStyle/>
          <a:p>
            <a:pPr indent="0" lvl="0" marL="12700" marR="0" rtl="0" algn="l">
              <a:lnSpc>
                <a:spcPct val="100000"/>
              </a:lnSpc>
              <a:spcBef>
                <a:spcPts val="0"/>
              </a:spcBef>
              <a:spcAft>
                <a:spcPts val="0"/>
              </a:spcAft>
              <a:buNone/>
            </a:pPr>
            <a:r>
              <a:rPr b="1" lang="en-GB" sz="2800">
                <a:solidFill>
                  <a:srgbClr val="404040"/>
                </a:solidFill>
                <a:latin typeface="Times New Roman"/>
                <a:ea typeface="Times New Roman"/>
                <a:cs typeface="Times New Roman"/>
                <a:sym typeface="Times New Roman"/>
              </a:rPr>
              <a:t>Cubic Bezier Curve</a:t>
            </a:r>
            <a:endParaRPr sz="2800">
              <a:solidFill>
                <a:schemeClr val="dk1"/>
              </a:solidFill>
              <a:latin typeface="Times New Roman"/>
              <a:ea typeface="Times New Roman"/>
              <a:cs typeface="Times New Roman"/>
              <a:sym typeface="Times New Roman"/>
            </a:endParaRPr>
          </a:p>
          <a:p>
            <a:pPr indent="-342900" lvl="0" marL="355600" marR="822325" rtl="0" algn="l">
              <a:lnSpc>
                <a:spcPct val="100000"/>
              </a:lnSpc>
              <a:spcBef>
                <a:spcPts val="1010"/>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Cubic Bezier curves are generated with </a:t>
            </a:r>
            <a:r>
              <a:rPr b="1" lang="en-GB" sz="2800">
                <a:solidFill>
                  <a:srgbClr val="404040"/>
                </a:solidFill>
                <a:latin typeface="Times New Roman"/>
                <a:ea typeface="Times New Roman"/>
                <a:cs typeface="Times New Roman"/>
                <a:sym typeface="Times New Roman"/>
              </a:rPr>
              <a:t>4 control  points.</a:t>
            </a:r>
            <a:endParaRPr sz="2800">
              <a:solidFill>
                <a:schemeClr val="dk1"/>
              </a:solidFill>
              <a:latin typeface="Times New Roman"/>
              <a:ea typeface="Times New Roman"/>
              <a:cs typeface="Times New Roman"/>
              <a:sym typeface="Times New Roman"/>
            </a:endParaRPr>
          </a:p>
          <a:p>
            <a:pPr indent="-342900" lvl="0" marL="355600" marR="5080" rtl="0" algn="l">
              <a:lnSpc>
                <a:spcPct val="100000"/>
              </a:lnSpc>
              <a:spcBef>
                <a:spcPts val="1000"/>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Cubic Bezier curves gives reasonable design flexibility  while avoiding the increased calculations needed with  higher order polynomials.</a:t>
            </a:r>
            <a:endParaRPr sz="2800">
              <a:solidFill>
                <a:schemeClr val="dk1"/>
              </a:solidFill>
              <a:latin typeface="Times New Roman"/>
              <a:ea typeface="Times New Roman"/>
              <a:cs typeface="Times New Roman"/>
              <a:sym typeface="Times New Roman"/>
            </a:endParaRPr>
          </a:p>
          <a:p>
            <a:pPr indent="0" lvl="0" marL="12700" marR="0" rtl="0" algn="l">
              <a:lnSpc>
                <a:spcPct val="100000"/>
              </a:lnSpc>
              <a:spcBef>
                <a:spcPts val="994"/>
              </a:spcBef>
              <a:spcAft>
                <a:spcPts val="0"/>
              </a:spcAft>
              <a:buNone/>
            </a:pPr>
            <a:r>
              <a:rPr lang="en-GB" sz="2800">
                <a:solidFill>
                  <a:srgbClr val="404040"/>
                </a:solidFill>
                <a:latin typeface="Times New Roman"/>
                <a:ea typeface="Times New Roman"/>
                <a:cs typeface="Times New Roman"/>
                <a:sym typeface="Times New Roman"/>
              </a:rPr>
              <a:t>The blending functions when </a:t>
            </a:r>
            <a:r>
              <a:rPr i="1" lang="en-GB" sz="2800">
                <a:solidFill>
                  <a:srgbClr val="404040"/>
                </a:solidFill>
                <a:latin typeface="Times New Roman"/>
                <a:ea typeface="Times New Roman"/>
                <a:cs typeface="Times New Roman"/>
                <a:sym typeface="Times New Roman"/>
              </a:rPr>
              <a:t>n </a:t>
            </a:r>
            <a:r>
              <a:rPr lang="en-GB" sz="2800">
                <a:solidFill>
                  <a:srgbClr val="404040"/>
                </a:solidFill>
                <a:latin typeface="Times New Roman"/>
                <a:ea typeface="Times New Roman"/>
                <a:cs typeface="Times New Roman"/>
                <a:sym typeface="Times New Roman"/>
              </a:rPr>
              <a:t>= 3</a:t>
            </a:r>
            <a:endParaRPr sz="2800">
              <a:solidFill>
                <a:schemeClr val="dk1"/>
              </a:solidFill>
              <a:latin typeface="Times New Roman"/>
              <a:ea typeface="Times New Roman"/>
              <a:cs typeface="Times New Roman"/>
              <a:sym typeface="Times New Roman"/>
            </a:endParaRPr>
          </a:p>
        </p:txBody>
      </p:sp>
      <p:sp>
        <p:nvSpPr>
          <p:cNvPr id="693" name="Google Shape;693;p61"/>
          <p:cNvSpPr txBox="1"/>
          <p:nvPr/>
        </p:nvSpPr>
        <p:spPr>
          <a:xfrm>
            <a:off x="3652389" y="6207107"/>
            <a:ext cx="340995" cy="316865"/>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0"/>
              </a:spcBef>
              <a:spcAft>
                <a:spcPts val="0"/>
              </a:spcAft>
              <a:buNone/>
            </a:pPr>
            <a:r>
              <a:rPr lang="en-GB" sz="1900">
                <a:solidFill>
                  <a:schemeClr val="dk1"/>
                </a:solidFill>
                <a:latin typeface="Times New Roman"/>
                <a:ea typeface="Times New Roman"/>
                <a:cs typeface="Times New Roman"/>
                <a:sym typeface="Times New Roman"/>
              </a:rPr>
              <a:t>3,3</a:t>
            </a:r>
            <a:endParaRPr sz="1900">
              <a:solidFill>
                <a:schemeClr val="dk1"/>
              </a:solidFill>
              <a:latin typeface="Times New Roman"/>
              <a:ea typeface="Times New Roman"/>
              <a:cs typeface="Times New Roman"/>
              <a:sym typeface="Times New Roman"/>
            </a:endParaRPr>
          </a:p>
        </p:txBody>
      </p:sp>
      <p:sp>
        <p:nvSpPr>
          <p:cNvPr id="694" name="Google Shape;694;p61"/>
          <p:cNvSpPr txBox="1"/>
          <p:nvPr/>
        </p:nvSpPr>
        <p:spPr>
          <a:xfrm>
            <a:off x="3644790" y="5481639"/>
            <a:ext cx="348615" cy="316865"/>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0"/>
              </a:spcBef>
              <a:spcAft>
                <a:spcPts val="0"/>
              </a:spcAft>
              <a:buNone/>
            </a:pPr>
            <a:r>
              <a:rPr lang="en-GB" sz="1900">
                <a:solidFill>
                  <a:schemeClr val="dk1"/>
                </a:solidFill>
                <a:latin typeface="Times New Roman"/>
                <a:ea typeface="Times New Roman"/>
                <a:cs typeface="Times New Roman"/>
                <a:sym typeface="Times New Roman"/>
              </a:rPr>
              <a:t>2,3</a:t>
            </a:r>
            <a:endParaRPr sz="1900">
              <a:solidFill>
                <a:schemeClr val="dk1"/>
              </a:solidFill>
              <a:latin typeface="Times New Roman"/>
              <a:ea typeface="Times New Roman"/>
              <a:cs typeface="Times New Roman"/>
              <a:sym typeface="Times New Roman"/>
            </a:endParaRPr>
          </a:p>
        </p:txBody>
      </p:sp>
      <p:sp>
        <p:nvSpPr>
          <p:cNvPr id="695" name="Google Shape;695;p61"/>
          <p:cNvSpPr txBox="1"/>
          <p:nvPr/>
        </p:nvSpPr>
        <p:spPr>
          <a:xfrm>
            <a:off x="3663343" y="4756150"/>
            <a:ext cx="329565" cy="316865"/>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0"/>
              </a:spcBef>
              <a:spcAft>
                <a:spcPts val="0"/>
              </a:spcAft>
              <a:buNone/>
            </a:pPr>
            <a:r>
              <a:rPr lang="en-GB" sz="1900">
                <a:solidFill>
                  <a:schemeClr val="dk1"/>
                </a:solidFill>
                <a:latin typeface="Times New Roman"/>
                <a:ea typeface="Times New Roman"/>
                <a:cs typeface="Times New Roman"/>
                <a:sym typeface="Times New Roman"/>
              </a:rPr>
              <a:t>1,3</a:t>
            </a:r>
            <a:endParaRPr sz="1900">
              <a:solidFill>
                <a:schemeClr val="dk1"/>
              </a:solidFill>
              <a:latin typeface="Times New Roman"/>
              <a:ea typeface="Times New Roman"/>
              <a:cs typeface="Times New Roman"/>
              <a:sym typeface="Times New Roman"/>
            </a:endParaRPr>
          </a:p>
        </p:txBody>
      </p:sp>
      <p:sp>
        <p:nvSpPr>
          <p:cNvPr id="696" name="Google Shape;696;p61"/>
          <p:cNvSpPr txBox="1"/>
          <p:nvPr/>
        </p:nvSpPr>
        <p:spPr>
          <a:xfrm>
            <a:off x="3644790" y="4030662"/>
            <a:ext cx="348615" cy="316865"/>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0"/>
              </a:spcBef>
              <a:spcAft>
                <a:spcPts val="0"/>
              </a:spcAft>
              <a:buNone/>
            </a:pPr>
            <a:r>
              <a:rPr lang="en-GB" sz="1900">
                <a:solidFill>
                  <a:schemeClr val="dk1"/>
                </a:solidFill>
                <a:latin typeface="Times New Roman"/>
                <a:ea typeface="Times New Roman"/>
                <a:cs typeface="Times New Roman"/>
                <a:sym typeface="Times New Roman"/>
              </a:rPr>
              <a:t>0,3</a:t>
            </a:r>
            <a:endParaRPr sz="1900">
              <a:solidFill>
                <a:schemeClr val="dk1"/>
              </a:solidFill>
              <a:latin typeface="Times New Roman"/>
              <a:ea typeface="Times New Roman"/>
              <a:cs typeface="Times New Roman"/>
              <a:sym typeface="Times New Roman"/>
            </a:endParaRPr>
          </a:p>
        </p:txBody>
      </p:sp>
      <p:sp>
        <p:nvSpPr>
          <p:cNvPr id="697" name="Google Shape;697;p61"/>
          <p:cNvSpPr txBox="1"/>
          <p:nvPr/>
        </p:nvSpPr>
        <p:spPr>
          <a:xfrm>
            <a:off x="2823219" y="3526642"/>
            <a:ext cx="3274060" cy="2927350"/>
          </a:xfrm>
          <a:prstGeom prst="rect">
            <a:avLst/>
          </a:prstGeom>
          <a:noFill/>
          <a:ln>
            <a:noFill/>
          </a:ln>
        </p:spPr>
        <p:txBody>
          <a:bodyPr anchorCtr="0" anchor="t" bIns="0" lIns="0" spcFirstLastPara="1" rIns="0" wrap="square" tIns="11425">
            <a:spAutoFit/>
          </a:bodyPr>
          <a:lstStyle/>
          <a:p>
            <a:pPr indent="3809" lvl="0" marL="71755" marR="81280" rtl="0" algn="l">
              <a:lnSpc>
                <a:spcPct val="146500"/>
              </a:lnSpc>
              <a:spcBef>
                <a:spcPts val="0"/>
              </a:spcBef>
              <a:spcAft>
                <a:spcPts val="0"/>
              </a:spcAft>
              <a:buNone/>
            </a:pPr>
            <a:r>
              <a:rPr i="1" lang="en-GB" sz="3250">
                <a:solidFill>
                  <a:schemeClr val="dk1"/>
                </a:solidFill>
                <a:latin typeface="Times New Roman"/>
                <a:ea typeface="Times New Roman"/>
                <a:cs typeface="Times New Roman"/>
                <a:sym typeface="Times New Roman"/>
              </a:rPr>
              <a:t>BEZ		 </a:t>
            </a:r>
            <a:r>
              <a:rPr lang="en-GB" sz="3250">
                <a:solidFill>
                  <a:schemeClr val="dk1"/>
                </a:solidFill>
                <a:latin typeface="Noto Sans Symbols"/>
                <a:ea typeface="Noto Sans Symbols"/>
                <a:cs typeface="Noto Sans Symbols"/>
                <a:sym typeface="Noto Sans Symbols"/>
              </a:rPr>
              <a:t>=</a:t>
            </a:r>
            <a:r>
              <a:rPr lang="en-GB" sz="3250">
                <a:solidFill>
                  <a:schemeClr val="dk1"/>
                </a:solidFill>
                <a:latin typeface="Times New Roman"/>
                <a:ea typeface="Times New Roman"/>
                <a:cs typeface="Times New Roman"/>
                <a:sym typeface="Times New Roman"/>
              </a:rPr>
              <a:t> (1</a:t>
            </a:r>
            <a:r>
              <a:rPr lang="en-GB" sz="3250">
                <a:solidFill>
                  <a:schemeClr val="dk1"/>
                </a:solidFill>
                <a:latin typeface="Noto Sans Symbols"/>
                <a:ea typeface="Noto Sans Symbols"/>
                <a:cs typeface="Noto Sans Symbols"/>
                <a:sym typeface="Noto Sans Symbols"/>
              </a:rPr>
              <a:t>−</a:t>
            </a:r>
            <a:r>
              <a:rPr lang="en-GB" sz="3250">
                <a:solidFill>
                  <a:schemeClr val="dk1"/>
                </a:solidFill>
                <a:latin typeface="Times New Roman"/>
                <a:ea typeface="Times New Roman"/>
                <a:cs typeface="Times New Roman"/>
                <a:sym typeface="Times New Roman"/>
              </a:rPr>
              <a:t> </a:t>
            </a:r>
            <a:r>
              <a:rPr i="1" lang="en-GB" sz="3250">
                <a:solidFill>
                  <a:schemeClr val="dk1"/>
                </a:solidFill>
                <a:latin typeface="Times New Roman"/>
                <a:ea typeface="Times New Roman"/>
                <a:cs typeface="Times New Roman"/>
                <a:sym typeface="Times New Roman"/>
              </a:rPr>
              <a:t>u</a:t>
            </a:r>
            <a:r>
              <a:rPr lang="en-GB" sz="3250">
                <a:solidFill>
                  <a:schemeClr val="dk1"/>
                </a:solidFill>
                <a:latin typeface="Times New Roman"/>
                <a:ea typeface="Times New Roman"/>
                <a:cs typeface="Times New Roman"/>
                <a:sym typeface="Times New Roman"/>
              </a:rPr>
              <a:t>)</a:t>
            </a:r>
            <a:r>
              <a:rPr baseline="30000" lang="en-GB" sz="2850">
                <a:solidFill>
                  <a:schemeClr val="dk1"/>
                </a:solidFill>
                <a:latin typeface="Times New Roman"/>
                <a:ea typeface="Times New Roman"/>
                <a:cs typeface="Times New Roman"/>
                <a:sym typeface="Times New Roman"/>
              </a:rPr>
              <a:t>3  </a:t>
            </a:r>
            <a:r>
              <a:rPr i="1" lang="en-GB" sz="3250">
                <a:solidFill>
                  <a:schemeClr val="dk1"/>
                </a:solidFill>
                <a:latin typeface="Times New Roman"/>
                <a:ea typeface="Times New Roman"/>
                <a:cs typeface="Times New Roman"/>
                <a:sym typeface="Times New Roman"/>
              </a:rPr>
              <a:t>BEZ	</a:t>
            </a:r>
            <a:r>
              <a:rPr lang="en-GB" sz="3250">
                <a:solidFill>
                  <a:schemeClr val="dk1"/>
                </a:solidFill>
                <a:latin typeface="Noto Sans Symbols"/>
                <a:ea typeface="Noto Sans Symbols"/>
                <a:cs typeface="Noto Sans Symbols"/>
                <a:sym typeface="Noto Sans Symbols"/>
              </a:rPr>
              <a:t>=</a:t>
            </a:r>
            <a:r>
              <a:rPr lang="en-GB" sz="3250">
                <a:solidFill>
                  <a:schemeClr val="dk1"/>
                </a:solidFill>
                <a:latin typeface="Times New Roman"/>
                <a:ea typeface="Times New Roman"/>
                <a:cs typeface="Times New Roman"/>
                <a:sym typeface="Times New Roman"/>
              </a:rPr>
              <a:t> 3</a:t>
            </a:r>
            <a:r>
              <a:rPr i="1" lang="en-GB" sz="3250">
                <a:solidFill>
                  <a:schemeClr val="dk1"/>
                </a:solidFill>
                <a:latin typeface="Times New Roman"/>
                <a:ea typeface="Times New Roman"/>
                <a:cs typeface="Times New Roman"/>
                <a:sym typeface="Times New Roman"/>
              </a:rPr>
              <a:t>u</a:t>
            </a:r>
            <a:r>
              <a:rPr lang="en-GB" sz="3250">
                <a:solidFill>
                  <a:schemeClr val="dk1"/>
                </a:solidFill>
                <a:latin typeface="Times New Roman"/>
                <a:ea typeface="Times New Roman"/>
                <a:cs typeface="Times New Roman"/>
                <a:sym typeface="Times New Roman"/>
              </a:rPr>
              <a:t>(1</a:t>
            </a:r>
            <a:r>
              <a:rPr lang="en-GB" sz="3250">
                <a:solidFill>
                  <a:schemeClr val="dk1"/>
                </a:solidFill>
                <a:latin typeface="Noto Sans Symbols"/>
                <a:ea typeface="Noto Sans Symbols"/>
                <a:cs typeface="Noto Sans Symbols"/>
                <a:sym typeface="Noto Sans Symbols"/>
              </a:rPr>
              <a:t>−</a:t>
            </a:r>
            <a:r>
              <a:rPr lang="en-GB" sz="3250">
                <a:solidFill>
                  <a:schemeClr val="dk1"/>
                </a:solidFill>
                <a:latin typeface="Times New Roman"/>
                <a:ea typeface="Times New Roman"/>
                <a:cs typeface="Times New Roman"/>
                <a:sym typeface="Times New Roman"/>
              </a:rPr>
              <a:t> </a:t>
            </a:r>
            <a:r>
              <a:rPr i="1" lang="en-GB" sz="3250">
                <a:solidFill>
                  <a:schemeClr val="dk1"/>
                </a:solidFill>
                <a:latin typeface="Times New Roman"/>
                <a:ea typeface="Times New Roman"/>
                <a:cs typeface="Times New Roman"/>
                <a:sym typeface="Times New Roman"/>
              </a:rPr>
              <a:t>u</a:t>
            </a:r>
            <a:r>
              <a:rPr lang="en-GB" sz="3250">
                <a:solidFill>
                  <a:schemeClr val="dk1"/>
                </a:solidFill>
                <a:latin typeface="Times New Roman"/>
                <a:ea typeface="Times New Roman"/>
                <a:cs typeface="Times New Roman"/>
                <a:sym typeface="Times New Roman"/>
              </a:rPr>
              <a:t>)</a:t>
            </a:r>
            <a:r>
              <a:rPr baseline="30000" lang="en-GB" sz="2850">
                <a:solidFill>
                  <a:schemeClr val="dk1"/>
                </a:solidFill>
                <a:latin typeface="Times New Roman"/>
                <a:ea typeface="Times New Roman"/>
                <a:cs typeface="Times New Roman"/>
                <a:sym typeface="Times New Roman"/>
              </a:rPr>
              <a:t>2  </a:t>
            </a:r>
            <a:r>
              <a:rPr i="1" lang="en-GB" sz="3250">
                <a:solidFill>
                  <a:schemeClr val="dk1"/>
                </a:solidFill>
                <a:latin typeface="Times New Roman"/>
                <a:ea typeface="Times New Roman"/>
                <a:cs typeface="Times New Roman"/>
                <a:sym typeface="Times New Roman"/>
              </a:rPr>
              <a:t>BEZ		 </a:t>
            </a:r>
            <a:r>
              <a:rPr lang="en-GB" sz="3250">
                <a:solidFill>
                  <a:schemeClr val="dk1"/>
                </a:solidFill>
                <a:latin typeface="Noto Sans Symbols"/>
                <a:ea typeface="Noto Sans Symbols"/>
                <a:cs typeface="Noto Sans Symbols"/>
                <a:sym typeface="Noto Sans Symbols"/>
              </a:rPr>
              <a:t>=</a:t>
            </a:r>
            <a:r>
              <a:rPr lang="en-GB" sz="3250">
                <a:solidFill>
                  <a:schemeClr val="dk1"/>
                </a:solidFill>
                <a:latin typeface="Times New Roman"/>
                <a:ea typeface="Times New Roman"/>
                <a:cs typeface="Times New Roman"/>
                <a:sym typeface="Times New Roman"/>
              </a:rPr>
              <a:t> 3</a:t>
            </a:r>
            <a:r>
              <a:rPr i="1" lang="en-GB" sz="3250">
                <a:solidFill>
                  <a:schemeClr val="dk1"/>
                </a:solidFill>
                <a:latin typeface="Times New Roman"/>
                <a:ea typeface="Times New Roman"/>
                <a:cs typeface="Times New Roman"/>
                <a:sym typeface="Times New Roman"/>
              </a:rPr>
              <a:t>u</a:t>
            </a:r>
            <a:r>
              <a:rPr baseline="30000" lang="en-GB" sz="2850">
                <a:solidFill>
                  <a:schemeClr val="dk1"/>
                </a:solidFill>
                <a:latin typeface="Times New Roman"/>
                <a:ea typeface="Times New Roman"/>
                <a:cs typeface="Times New Roman"/>
                <a:sym typeface="Times New Roman"/>
              </a:rPr>
              <a:t>2 </a:t>
            </a:r>
            <a:r>
              <a:rPr lang="en-GB" sz="3250">
                <a:solidFill>
                  <a:schemeClr val="dk1"/>
                </a:solidFill>
                <a:latin typeface="Times New Roman"/>
                <a:ea typeface="Times New Roman"/>
                <a:cs typeface="Times New Roman"/>
                <a:sym typeface="Times New Roman"/>
              </a:rPr>
              <a:t>(1</a:t>
            </a:r>
            <a:r>
              <a:rPr lang="en-GB" sz="3250">
                <a:solidFill>
                  <a:schemeClr val="dk1"/>
                </a:solidFill>
                <a:latin typeface="Noto Sans Symbols"/>
                <a:ea typeface="Noto Sans Symbols"/>
                <a:cs typeface="Noto Sans Symbols"/>
                <a:sym typeface="Noto Sans Symbols"/>
              </a:rPr>
              <a:t>−</a:t>
            </a:r>
            <a:r>
              <a:rPr lang="en-GB" sz="3250">
                <a:solidFill>
                  <a:schemeClr val="dk1"/>
                </a:solidFill>
                <a:latin typeface="Times New Roman"/>
                <a:ea typeface="Times New Roman"/>
                <a:cs typeface="Times New Roman"/>
                <a:sym typeface="Times New Roman"/>
              </a:rPr>
              <a:t> </a:t>
            </a:r>
            <a:r>
              <a:rPr i="1" lang="en-GB" sz="3250">
                <a:solidFill>
                  <a:schemeClr val="dk1"/>
                </a:solidFill>
                <a:latin typeface="Times New Roman"/>
                <a:ea typeface="Times New Roman"/>
                <a:cs typeface="Times New Roman"/>
                <a:sym typeface="Times New Roman"/>
              </a:rPr>
              <a:t>u</a:t>
            </a:r>
            <a:r>
              <a:rPr lang="en-GB" sz="3250">
                <a:solidFill>
                  <a:schemeClr val="dk1"/>
                </a:solidFill>
                <a:latin typeface="Times New Roman"/>
                <a:ea typeface="Times New Roman"/>
                <a:cs typeface="Times New Roman"/>
                <a:sym typeface="Times New Roman"/>
              </a:rPr>
              <a:t>)  </a:t>
            </a:r>
            <a:r>
              <a:rPr i="1" lang="en-GB" sz="3250">
                <a:solidFill>
                  <a:schemeClr val="dk1"/>
                </a:solidFill>
                <a:latin typeface="Times New Roman"/>
                <a:ea typeface="Times New Roman"/>
                <a:cs typeface="Times New Roman"/>
                <a:sym typeface="Times New Roman"/>
              </a:rPr>
              <a:t>BEZ		</a:t>
            </a:r>
            <a:r>
              <a:rPr lang="en-GB" sz="3250">
                <a:solidFill>
                  <a:schemeClr val="dk1"/>
                </a:solidFill>
                <a:latin typeface="Noto Sans Symbols"/>
                <a:ea typeface="Noto Sans Symbols"/>
                <a:cs typeface="Noto Sans Symbols"/>
                <a:sym typeface="Noto Sans Symbols"/>
              </a:rPr>
              <a:t>=</a:t>
            </a:r>
            <a:r>
              <a:rPr lang="en-GB" sz="3250">
                <a:solidFill>
                  <a:schemeClr val="dk1"/>
                </a:solidFill>
                <a:latin typeface="Times New Roman"/>
                <a:ea typeface="Times New Roman"/>
                <a:cs typeface="Times New Roman"/>
                <a:sym typeface="Times New Roman"/>
              </a:rPr>
              <a:t> </a:t>
            </a:r>
            <a:r>
              <a:rPr i="1" lang="en-GB" sz="3250">
                <a:solidFill>
                  <a:schemeClr val="dk1"/>
                </a:solidFill>
                <a:latin typeface="Times New Roman"/>
                <a:ea typeface="Times New Roman"/>
                <a:cs typeface="Times New Roman"/>
                <a:sym typeface="Times New Roman"/>
              </a:rPr>
              <a:t>u</a:t>
            </a:r>
            <a:r>
              <a:rPr baseline="30000" lang="en-GB" sz="2850">
                <a:solidFill>
                  <a:schemeClr val="dk1"/>
                </a:solidFill>
                <a:latin typeface="Times New Roman"/>
                <a:ea typeface="Times New Roman"/>
                <a:cs typeface="Times New Roman"/>
                <a:sym typeface="Times New Roman"/>
              </a:rPr>
              <a:t>3</a:t>
            </a:r>
            <a:endParaRPr baseline="30000" sz="2850">
              <a:solidFill>
                <a:schemeClr val="dk1"/>
              </a:solidFill>
              <a:latin typeface="Times New Roman"/>
              <a:ea typeface="Times New Roman"/>
              <a:cs typeface="Times New Roman"/>
              <a:sym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62"/>
          <p:cNvSpPr txBox="1"/>
          <p:nvPr>
            <p:ph type="title"/>
          </p:nvPr>
        </p:nvSpPr>
        <p:spPr>
          <a:xfrm>
            <a:off x="510540" y="1011681"/>
            <a:ext cx="7881620" cy="1305560"/>
          </a:xfrm>
          <a:prstGeom prst="rect">
            <a:avLst/>
          </a:prstGeom>
          <a:noFill/>
          <a:ln>
            <a:noFill/>
          </a:ln>
        </p:spPr>
        <p:txBody>
          <a:bodyPr anchorCtr="0" anchor="t" bIns="0" lIns="0" spcFirstLastPara="1" rIns="0" wrap="square" tIns="12050">
            <a:spAutoFit/>
          </a:bodyPr>
          <a:lstStyle/>
          <a:p>
            <a:pPr indent="-342900" lvl="0" marL="381000" marR="30480" rtl="0" algn="l">
              <a:lnSpc>
                <a:spcPct val="100000"/>
              </a:lnSpc>
              <a:spcBef>
                <a:spcPts val="0"/>
              </a:spcBef>
              <a:spcAft>
                <a:spcPts val="0"/>
              </a:spcAft>
              <a:buNone/>
            </a:pPr>
            <a:r>
              <a:rPr lang="en-GB" sz="2250">
                <a:solidFill>
                  <a:srgbClr val="4966AC"/>
                </a:solidFill>
                <a:latin typeface="Arial"/>
                <a:ea typeface="Arial"/>
                <a:cs typeface="Arial"/>
                <a:sym typeface="Arial"/>
              </a:rPr>
              <a:t>▶ </a:t>
            </a:r>
            <a:r>
              <a:rPr lang="en-GB"/>
              <a:t>At u=0, BEZ</a:t>
            </a:r>
            <a:r>
              <a:rPr baseline="-25000" lang="en-GB" sz="2775"/>
              <a:t>0,3</a:t>
            </a:r>
            <a:r>
              <a:rPr lang="en-GB" sz="2800"/>
              <a:t>=1, and at u=1, BEZ</a:t>
            </a:r>
            <a:r>
              <a:rPr baseline="-25000" lang="en-GB" sz="2775"/>
              <a:t>3,3</a:t>
            </a:r>
            <a:r>
              <a:rPr lang="en-GB" sz="2800"/>
              <a:t>=1. thus, the  curve will always pass through control points P</a:t>
            </a:r>
            <a:r>
              <a:rPr baseline="-25000" lang="en-GB" sz="2775"/>
              <a:t>0 </a:t>
            </a:r>
            <a:r>
              <a:rPr lang="en-GB" sz="2800"/>
              <a:t>and  P</a:t>
            </a:r>
            <a:r>
              <a:rPr baseline="-25000" lang="en-GB" sz="2775"/>
              <a:t>3</a:t>
            </a:r>
            <a:r>
              <a:rPr lang="en-GB" sz="2800"/>
              <a:t>.</a:t>
            </a:r>
            <a:endParaRPr sz="2800">
              <a:latin typeface="Arial"/>
              <a:ea typeface="Arial"/>
              <a:cs typeface="Arial"/>
              <a:sym typeface="Arial"/>
            </a:endParaRPr>
          </a:p>
        </p:txBody>
      </p:sp>
      <p:sp>
        <p:nvSpPr>
          <p:cNvPr id="703" name="Google Shape;703;p62"/>
          <p:cNvSpPr txBox="1"/>
          <p:nvPr/>
        </p:nvSpPr>
        <p:spPr>
          <a:xfrm>
            <a:off x="497840" y="2973450"/>
            <a:ext cx="8043545" cy="1986914"/>
          </a:xfrm>
          <a:prstGeom prst="rect">
            <a:avLst/>
          </a:prstGeom>
          <a:noFill/>
          <a:ln>
            <a:noFill/>
          </a:ln>
        </p:spPr>
        <p:txBody>
          <a:bodyPr anchorCtr="0" anchor="t" bIns="0" lIns="0" spcFirstLastPara="1" rIns="0" wrap="square" tIns="12050">
            <a:spAutoFit/>
          </a:bodyPr>
          <a:lstStyle/>
          <a:p>
            <a:pPr indent="-342900" lvl="0" marL="393700" marR="43180" rtl="0" algn="l">
              <a:lnSpc>
                <a:spcPct val="100000"/>
              </a:lnSpc>
              <a:spcBef>
                <a:spcPts val="0"/>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The functions BEZ</a:t>
            </a:r>
            <a:r>
              <a:rPr baseline="-25000" lang="en-GB" sz="2775">
                <a:solidFill>
                  <a:srgbClr val="404040"/>
                </a:solidFill>
                <a:latin typeface="Times New Roman"/>
                <a:ea typeface="Times New Roman"/>
                <a:cs typeface="Times New Roman"/>
                <a:sym typeface="Times New Roman"/>
              </a:rPr>
              <a:t>1,3  </a:t>
            </a:r>
            <a:r>
              <a:rPr lang="en-GB" sz="2800">
                <a:solidFill>
                  <a:srgbClr val="404040"/>
                </a:solidFill>
                <a:latin typeface="Times New Roman"/>
                <a:ea typeface="Times New Roman"/>
                <a:cs typeface="Times New Roman"/>
                <a:sym typeface="Times New Roman"/>
              </a:rPr>
              <a:t>and BEZ</a:t>
            </a:r>
            <a:r>
              <a:rPr baseline="-25000" lang="en-GB" sz="2775">
                <a:solidFill>
                  <a:srgbClr val="404040"/>
                </a:solidFill>
                <a:latin typeface="Times New Roman"/>
                <a:ea typeface="Times New Roman"/>
                <a:cs typeface="Times New Roman"/>
                <a:sym typeface="Times New Roman"/>
              </a:rPr>
              <a:t>2,3</a:t>
            </a:r>
            <a:r>
              <a:rPr lang="en-GB" sz="2800">
                <a:solidFill>
                  <a:srgbClr val="404040"/>
                </a:solidFill>
                <a:latin typeface="Times New Roman"/>
                <a:ea typeface="Times New Roman"/>
                <a:cs typeface="Times New Roman"/>
                <a:sym typeface="Times New Roman"/>
              </a:rPr>
              <a:t>, influence the shape  of the curve at intermediate values of parameter u.</a:t>
            </a:r>
            <a:endParaRPr sz="2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3100">
              <a:solidFill>
                <a:schemeClr val="dk1"/>
              </a:solidFill>
              <a:latin typeface="Times New Roman"/>
              <a:ea typeface="Times New Roman"/>
              <a:cs typeface="Times New Roman"/>
              <a:sym typeface="Times New Roman"/>
            </a:endParaRPr>
          </a:p>
          <a:p>
            <a:pPr indent="0" lvl="0" marL="50800" marR="0" rtl="0" algn="l">
              <a:lnSpc>
                <a:spcPct val="100000"/>
              </a:lnSpc>
              <a:spcBef>
                <a:spcPts val="1800"/>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The resulting curve tends toward points P1 and P3.</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63"/>
          <p:cNvSpPr txBox="1"/>
          <p:nvPr/>
        </p:nvSpPr>
        <p:spPr>
          <a:xfrm>
            <a:off x="535940" y="1011681"/>
            <a:ext cx="2235200"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GB" sz="2800">
                <a:solidFill>
                  <a:srgbClr val="404040"/>
                </a:solidFill>
                <a:latin typeface="Times New Roman"/>
                <a:ea typeface="Times New Roman"/>
                <a:cs typeface="Times New Roman"/>
                <a:sym typeface="Times New Roman"/>
              </a:rPr>
              <a:t>Bezier Surface</a:t>
            </a:r>
            <a:endParaRPr sz="2800">
              <a:solidFill>
                <a:schemeClr val="dk1"/>
              </a:solidFill>
              <a:latin typeface="Times New Roman"/>
              <a:ea typeface="Times New Roman"/>
              <a:cs typeface="Times New Roman"/>
              <a:sym typeface="Times New Roman"/>
            </a:endParaRPr>
          </a:p>
        </p:txBody>
      </p:sp>
      <p:sp>
        <p:nvSpPr>
          <p:cNvPr id="709" name="Google Shape;709;p63"/>
          <p:cNvSpPr txBox="1"/>
          <p:nvPr>
            <p:ph type="title"/>
          </p:nvPr>
        </p:nvSpPr>
        <p:spPr>
          <a:xfrm>
            <a:off x="535940" y="1566113"/>
            <a:ext cx="7378065" cy="879475"/>
          </a:xfrm>
          <a:prstGeom prst="rect">
            <a:avLst/>
          </a:prstGeom>
          <a:noFill/>
          <a:ln>
            <a:noFill/>
          </a:ln>
        </p:spPr>
        <p:txBody>
          <a:bodyPr anchorCtr="0" anchor="t" bIns="0" lIns="0" spcFirstLastPara="1" rIns="0" wrap="square" tIns="12050">
            <a:spAutoFit/>
          </a:bodyPr>
          <a:lstStyle/>
          <a:p>
            <a:pPr indent="-342900" lvl="0" marL="355600" marR="5080" rtl="0" algn="l">
              <a:lnSpc>
                <a:spcPct val="100000"/>
              </a:lnSpc>
              <a:spcBef>
                <a:spcPts val="0"/>
              </a:spcBef>
              <a:spcAft>
                <a:spcPts val="0"/>
              </a:spcAft>
              <a:buNone/>
            </a:pPr>
            <a:r>
              <a:rPr lang="en-GB" sz="2250">
                <a:solidFill>
                  <a:srgbClr val="4966AC"/>
                </a:solidFill>
                <a:latin typeface="Arial"/>
                <a:ea typeface="Arial"/>
                <a:cs typeface="Arial"/>
                <a:sym typeface="Arial"/>
              </a:rPr>
              <a:t>▶ </a:t>
            </a:r>
            <a:r>
              <a:rPr lang="en-GB"/>
              <a:t>Two sets of orthogonal Bezier curves	are used to  design surface.</a:t>
            </a:r>
            <a:endParaRPr sz="2250">
              <a:latin typeface="Arial"/>
              <a:ea typeface="Arial"/>
              <a:cs typeface="Arial"/>
              <a:sym typeface="Arial"/>
            </a:endParaRPr>
          </a:p>
        </p:txBody>
      </p:sp>
      <p:sp>
        <p:nvSpPr>
          <p:cNvPr id="710" name="Google Shape;710;p63"/>
          <p:cNvSpPr txBox="1"/>
          <p:nvPr/>
        </p:nvSpPr>
        <p:spPr>
          <a:xfrm>
            <a:off x="497840" y="2603969"/>
            <a:ext cx="6814820" cy="2056130"/>
          </a:xfrm>
          <a:prstGeom prst="rect">
            <a:avLst/>
          </a:prstGeom>
          <a:noFill/>
          <a:ln>
            <a:noFill/>
          </a:ln>
        </p:spPr>
        <p:txBody>
          <a:bodyPr anchorCtr="0" anchor="t" bIns="0" lIns="0" spcFirstLastPara="1" rIns="0" wrap="square" tIns="12700">
            <a:spAutoFit/>
          </a:bodyPr>
          <a:lstStyle/>
          <a:p>
            <a:pPr indent="0" lvl="0" marL="2101215" marR="0" rtl="0" algn="l">
              <a:lnSpc>
                <a:spcPct val="68857"/>
              </a:lnSpc>
              <a:spcBef>
                <a:spcPts val="0"/>
              </a:spcBef>
              <a:spcAft>
                <a:spcPts val="0"/>
              </a:spcAft>
              <a:buNone/>
            </a:pPr>
            <a:r>
              <a:rPr i="1" lang="en-GB" sz="1750">
                <a:solidFill>
                  <a:schemeClr val="dk1"/>
                </a:solidFill>
                <a:latin typeface="Times New Roman"/>
                <a:ea typeface="Times New Roman"/>
                <a:cs typeface="Times New Roman"/>
                <a:sym typeface="Times New Roman"/>
              </a:rPr>
              <a:t>m	n</a:t>
            </a:r>
            <a:endParaRPr sz="1750">
              <a:solidFill>
                <a:schemeClr val="dk1"/>
              </a:solidFill>
              <a:latin typeface="Times New Roman"/>
              <a:ea typeface="Times New Roman"/>
              <a:cs typeface="Times New Roman"/>
              <a:sym typeface="Times New Roman"/>
            </a:endParaRPr>
          </a:p>
          <a:p>
            <a:pPr indent="0" lvl="0" marL="562610" marR="0" rtl="0" algn="l">
              <a:lnSpc>
                <a:spcPct val="66740"/>
              </a:lnSpc>
              <a:spcBef>
                <a:spcPts val="0"/>
              </a:spcBef>
              <a:spcAft>
                <a:spcPts val="0"/>
              </a:spcAft>
              <a:buNone/>
            </a:pPr>
            <a:r>
              <a:rPr i="1" lang="en-GB" sz="3000">
                <a:solidFill>
                  <a:schemeClr val="dk1"/>
                </a:solidFill>
                <a:latin typeface="Times New Roman"/>
                <a:ea typeface="Times New Roman"/>
                <a:cs typeface="Times New Roman"/>
                <a:sym typeface="Times New Roman"/>
              </a:rPr>
              <a:t>P</a:t>
            </a:r>
            <a:r>
              <a:rPr lang="en-GB" sz="3000">
                <a:solidFill>
                  <a:schemeClr val="dk1"/>
                </a:solidFill>
                <a:latin typeface="Times New Roman"/>
                <a:ea typeface="Times New Roman"/>
                <a:cs typeface="Times New Roman"/>
                <a:sym typeface="Times New Roman"/>
              </a:rPr>
              <a:t>(</a:t>
            </a:r>
            <a:r>
              <a:rPr i="1" lang="en-GB" sz="3000">
                <a:solidFill>
                  <a:schemeClr val="dk1"/>
                </a:solidFill>
                <a:latin typeface="Times New Roman"/>
                <a:ea typeface="Times New Roman"/>
                <a:cs typeface="Times New Roman"/>
                <a:sym typeface="Times New Roman"/>
              </a:rPr>
              <a:t>u</a:t>
            </a:r>
            <a:r>
              <a:rPr lang="en-GB" sz="3000">
                <a:solidFill>
                  <a:schemeClr val="dk1"/>
                </a:solidFill>
                <a:latin typeface="Times New Roman"/>
                <a:ea typeface="Times New Roman"/>
                <a:cs typeface="Times New Roman"/>
                <a:sym typeface="Times New Roman"/>
              </a:rPr>
              <a:t>, </a:t>
            </a:r>
            <a:r>
              <a:rPr i="1" lang="en-GB" sz="3000">
                <a:solidFill>
                  <a:schemeClr val="dk1"/>
                </a:solidFill>
                <a:latin typeface="Times New Roman"/>
                <a:ea typeface="Times New Roman"/>
                <a:cs typeface="Times New Roman"/>
                <a:sym typeface="Times New Roman"/>
              </a:rPr>
              <a:t>v</a:t>
            </a:r>
            <a:r>
              <a:rPr lang="en-GB" sz="3000">
                <a:solidFill>
                  <a:schemeClr val="dk1"/>
                </a:solidFill>
                <a:latin typeface="Times New Roman"/>
                <a:ea typeface="Times New Roman"/>
                <a:cs typeface="Times New Roman"/>
                <a:sym typeface="Times New Roman"/>
              </a:rPr>
              <a:t>) </a:t>
            </a:r>
            <a:r>
              <a:rPr lang="en-GB" sz="3000">
                <a:solidFill>
                  <a:schemeClr val="dk1"/>
                </a:solidFill>
                <a:latin typeface="Noto Sans Symbols"/>
                <a:ea typeface="Noto Sans Symbols"/>
                <a:cs typeface="Noto Sans Symbols"/>
                <a:sym typeface="Noto Sans Symbols"/>
              </a:rPr>
              <a:t>=</a:t>
            </a:r>
            <a:r>
              <a:rPr lang="en-GB" sz="3000">
                <a:solidFill>
                  <a:schemeClr val="dk1"/>
                </a:solidFill>
                <a:latin typeface="Times New Roman"/>
                <a:ea typeface="Times New Roman"/>
                <a:cs typeface="Times New Roman"/>
                <a:sym typeface="Times New Roman"/>
              </a:rPr>
              <a:t> </a:t>
            </a:r>
            <a:r>
              <a:rPr baseline="-25000" lang="en-GB" sz="6750">
                <a:solidFill>
                  <a:schemeClr val="dk1"/>
                </a:solidFill>
                <a:latin typeface="Noto Sans Symbols"/>
                <a:ea typeface="Noto Sans Symbols"/>
                <a:cs typeface="Noto Sans Symbols"/>
                <a:sym typeface="Noto Sans Symbols"/>
              </a:rPr>
              <a:t>∑</a:t>
            </a:r>
            <a:r>
              <a:rPr baseline="-25000" lang="en-GB" sz="6750">
                <a:solidFill>
                  <a:schemeClr val="dk1"/>
                </a:solidFill>
                <a:latin typeface="Times New Roman"/>
                <a:ea typeface="Times New Roman"/>
                <a:cs typeface="Times New Roman"/>
                <a:sym typeface="Times New Roman"/>
              </a:rPr>
              <a:t>	</a:t>
            </a:r>
            <a:r>
              <a:rPr baseline="-25000" lang="en-GB" sz="6750">
                <a:solidFill>
                  <a:schemeClr val="dk1"/>
                </a:solidFill>
                <a:latin typeface="Noto Sans Symbols"/>
                <a:ea typeface="Noto Sans Symbols"/>
                <a:cs typeface="Noto Sans Symbols"/>
                <a:sym typeface="Noto Sans Symbols"/>
              </a:rPr>
              <a:t>∑</a:t>
            </a:r>
            <a:r>
              <a:rPr baseline="-25000" lang="en-GB" sz="6750">
                <a:solidFill>
                  <a:schemeClr val="dk1"/>
                </a:solidFill>
                <a:latin typeface="Times New Roman"/>
                <a:ea typeface="Times New Roman"/>
                <a:cs typeface="Times New Roman"/>
                <a:sym typeface="Times New Roman"/>
              </a:rPr>
              <a:t> </a:t>
            </a:r>
            <a:r>
              <a:rPr i="1" lang="en-GB" sz="3000">
                <a:solidFill>
                  <a:schemeClr val="dk1"/>
                </a:solidFill>
                <a:latin typeface="Times New Roman"/>
                <a:ea typeface="Times New Roman"/>
                <a:cs typeface="Times New Roman"/>
                <a:sym typeface="Times New Roman"/>
              </a:rPr>
              <a:t>p </a:t>
            </a:r>
            <a:r>
              <a:rPr baseline="-25000" i="1" lang="en-GB" sz="2625">
                <a:solidFill>
                  <a:schemeClr val="dk1"/>
                </a:solidFill>
                <a:latin typeface="Times New Roman"/>
                <a:ea typeface="Times New Roman"/>
                <a:cs typeface="Times New Roman"/>
                <a:sym typeface="Times New Roman"/>
              </a:rPr>
              <a:t>j </a:t>
            </a:r>
            <a:r>
              <a:rPr baseline="-25000" lang="en-GB" sz="2625">
                <a:solidFill>
                  <a:schemeClr val="dk1"/>
                </a:solidFill>
                <a:latin typeface="Times New Roman"/>
                <a:ea typeface="Times New Roman"/>
                <a:cs typeface="Times New Roman"/>
                <a:sym typeface="Times New Roman"/>
              </a:rPr>
              <a:t>,</a:t>
            </a:r>
            <a:r>
              <a:rPr baseline="-25000" i="1" lang="en-GB" sz="2625">
                <a:solidFill>
                  <a:schemeClr val="dk1"/>
                </a:solidFill>
                <a:latin typeface="Times New Roman"/>
                <a:ea typeface="Times New Roman"/>
                <a:cs typeface="Times New Roman"/>
                <a:sym typeface="Times New Roman"/>
              </a:rPr>
              <a:t>k </a:t>
            </a:r>
            <a:r>
              <a:rPr i="1" lang="en-GB" sz="3000">
                <a:solidFill>
                  <a:schemeClr val="dk1"/>
                </a:solidFill>
                <a:latin typeface="Times New Roman"/>
                <a:ea typeface="Times New Roman"/>
                <a:cs typeface="Times New Roman"/>
                <a:sym typeface="Times New Roman"/>
              </a:rPr>
              <a:t>BEZ </a:t>
            </a:r>
            <a:r>
              <a:rPr baseline="-25000" i="1" lang="en-GB" sz="2625">
                <a:solidFill>
                  <a:schemeClr val="dk1"/>
                </a:solidFill>
                <a:latin typeface="Times New Roman"/>
                <a:ea typeface="Times New Roman"/>
                <a:cs typeface="Times New Roman"/>
                <a:sym typeface="Times New Roman"/>
              </a:rPr>
              <a:t>j </a:t>
            </a:r>
            <a:r>
              <a:rPr baseline="-25000" lang="en-GB" sz="2625">
                <a:solidFill>
                  <a:schemeClr val="dk1"/>
                </a:solidFill>
                <a:latin typeface="Times New Roman"/>
                <a:ea typeface="Times New Roman"/>
                <a:cs typeface="Times New Roman"/>
                <a:sym typeface="Times New Roman"/>
              </a:rPr>
              <a:t>,</a:t>
            </a:r>
            <a:r>
              <a:rPr baseline="-25000" i="1" lang="en-GB" sz="2625">
                <a:solidFill>
                  <a:schemeClr val="dk1"/>
                </a:solidFill>
                <a:latin typeface="Times New Roman"/>
                <a:ea typeface="Times New Roman"/>
                <a:cs typeface="Times New Roman"/>
                <a:sym typeface="Times New Roman"/>
              </a:rPr>
              <a:t>m </a:t>
            </a:r>
            <a:r>
              <a:rPr lang="en-GB" sz="3000">
                <a:solidFill>
                  <a:schemeClr val="dk1"/>
                </a:solidFill>
                <a:latin typeface="Times New Roman"/>
                <a:ea typeface="Times New Roman"/>
                <a:cs typeface="Times New Roman"/>
                <a:sym typeface="Times New Roman"/>
              </a:rPr>
              <a:t>(</a:t>
            </a:r>
            <a:r>
              <a:rPr i="1" lang="en-GB" sz="3000">
                <a:solidFill>
                  <a:schemeClr val="dk1"/>
                </a:solidFill>
                <a:latin typeface="Times New Roman"/>
                <a:ea typeface="Times New Roman"/>
                <a:cs typeface="Times New Roman"/>
                <a:sym typeface="Times New Roman"/>
              </a:rPr>
              <a:t>v</a:t>
            </a:r>
            <a:r>
              <a:rPr lang="en-GB" sz="3000">
                <a:solidFill>
                  <a:schemeClr val="dk1"/>
                </a:solidFill>
                <a:latin typeface="Times New Roman"/>
                <a:ea typeface="Times New Roman"/>
                <a:cs typeface="Times New Roman"/>
                <a:sym typeface="Times New Roman"/>
              </a:rPr>
              <a:t>)</a:t>
            </a:r>
            <a:r>
              <a:rPr i="1" lang="en-GB" sz="3000">
                <a:solidFill>
                  <a:schemeClr val="dk1"/>
                </a:solidFill>
                <a:latin typeface="Times New Roman"/>
                <a:ea typeface="Times New Roman"/>
                <a:cs typeface="Times New Roman"/>
                <a:sym typeface="Times New Roman"/>
              </a:rPr>
              <a:t>BEZ </a:t>
            </a:r>
            <a:r>
              <a:rPr baseline="-25000" i="1" lang="en-GB" sz="2625">
                <a:solidFill>
                  <a:schemeClr val="dk1"/>
                </a:solidFill>
                <a:latin typeface="Times New Roman"/>
                <a:ea typeface="Times New Roman"/>
                <a:cs typeface="Times New Roman"/>
                <a:sym typeface="Times New Roman"/>
              </a:rPr>
              <a:t>k </a:t>
            </a:r>
            <a:r>
              <a:rPr baseline="-25000" lang="en-GB" sz="2625">
                <a:solidFill>
                  <a:schemeClr val="dk1"/>
                </a:solidFill>
                <a:latin typeface="Times New Roman"/>
                <a:ea typeface="Times New Roman"/>
                <a:cs typeface="Times New Roman"/>
                <a:sym typeface="Times New Roman"/>
              </a:rPr>
              <a:t>,</a:t>
            </a:r>
            <a:r>
              <a:rPr baseline="-25000" i="1" lang="en-GB" sz="2625">
                <a:solidFill>
                  <a:schemeClr val="dk1"/>
                </a:solidFill>
                <a:latin typeface="Times New Roman"/>
                <a:ea typeface="Times New Roman"/>
                <a:cs typeface="Times New Roman"/>
                <a:sym typeface="Times New Roman"/>
              </a:rPr>
              <a:t>n </a:t>
            </a:r>
            <a:r>
              <a:rPr lang="en-GB" sz="3000">
                <a:solidFill>
                  <a:schemeClr val="dk1"/>
                </a:solidFill>
                <a:latin typeface="Times New Roman"/>
                <a:ea typeface="Times New Roman"/>
                <a:cs typeface="Times New Roman"/>
                <a:sym typeface="Times New Roman"/>
              </a:rPr>
              <a:t>(</a:t>
            </a:r>
            <a:r>
              <a:rPr i="1" lang="en-GB" sz="3000">
                <a:solidFill>
                  <a:schemeClr val="dk1"/>
                </a:solidFill>
                <a:latin typeface="Times New Roman"/>
                <a:ea typeface="Times New Roman"/>
                <a:cs typeface="Times New Roman"/>
                <a:sym typeface="Times New Roman"/>
              </a:rPr>
              <a:t>u</a:t>
            </a:r>
            <a:r>
              <a:rPr lang="en-GB" sz="3000">
                <a:solidFill>
                  <a:schemeClr val="dk1"/>
                </a:solidFill>
                <a:latin typeface="Times New Roman"/>
                <a:ea typeface="Times New Roman"/>
                <a:cs typeface="Times New Roman"/>
                <a:sym typeface="Times New Roman"/>
              </a:rPr>
              <a:t>)</a:t>
            </a:r>
            <a:endParaRPr sz="3000">
              <a:solidFill>
                <a:schemeClr val="dk1"/>
              </a:solidFill>
              <a:latin typeface="Times New Roman"/>
              <a:ea typeface="Times New Roman"/>
              <a:cs typeface="Times New Roman"/>
              <a:sym typeface="Times New Roman"/>
            </a:endParaRPr>
          </a:p>
          <a:p>
            <a:pPr indent="0" lvl="0" marL="2040254" marR="0" rtl="0" algn="l">
              <a:lnSpc>
                <a:spcPct val="100000"/>
              </a:lnSpc>
              <a:spcBef>
                <a:spcPts val="225"/>
              </a:spcBef>
              <a:spcAft>
                <a:spcPts val="0"/>
              </a:spcAft>
              <a:buNone/>
            </a:pPr>
            <a:r>
              <a:rPr i="1" lang="en-GB" sz="1750">
                <a:solidFill>
                  <a:schemeClr val="dk1"/>
                </a:solidFill>
                <a:latin typeface="Times New Roman"/>
                <a:ea typeface="Times New Roman"/>
                <a:cs typeface="Times New Roman"/>
                <a:sym typeface="Times New Roman"/>
              </a:rPr>
              <a:t>j </a:t>
            </a:r>
            <a:r>
              <a:rPr lang="en-GB" sz="1750">
                <a:solidFill>
                  <a:schemeClr val="dk1"/>
                </a:solidFill>
                <a:latin typeface="Noto Sans Symbols"/>
                <a:ea typeface="Noto Sans Symbols"/>
                <a:cs typeface="Noto Sans Symbols"/>
                <a:sym typeface="Noto Sans Symbols"/>
              </a:rPr>
              <a:t>=</a:t>
            </a:r>
            <a:r>
              <a:rPr lang="en-GB" sz="1750">
                <a:solidFill>
                  <a:schemeClr val="dk1"/>
                </a:solidFill>
                <a:latin typeface="Times New Roman"/>
                <a:ea typeface="Times New Roman"/>
                <a:cs typeface="Times New Roman"/>
                <a:sym typeface="Times New Roman"/>
              </a:rPr>
              <a:t>0	</a:t>
            </a:r>
            <a:r>
              <a:rPr i="1" lang="en-GB" sz="1750">
                <a:solidFill>
                  <a:schemeClr val="dk1"/>
                </a:solidFill>
                <a:latin typeface="Times New Roman"/>
                <a:ea typeface="Times New Roman"/>
                <a:cs typeface="Times New Roman"/>
                <a:sym typeface="Times New Roman"/>
              </a:rPr>
              <a:t>k </a:t>
            </a:r>
            <a:r>
              <a:rPr lang="en-GB" sz="1750">
                <a:solidFill>
                  <a:schemeClr val="dk1"/>
                </a:solidFill>
                <a:latin typeface="Noto Sans Symbols"/>
                <a:ea typeface="Noto Sans Symbols"/>
                <a:cs typeface="Noto Sans Symbols"/>
                <a:sym typeface="Noto Sans Symbols"/>
              </a:rPr>
              <a:t>=</a:t>
            </a:r>
            <a:r>
              <a:rPr lang="en-GB" sz="1750">
                <a:solidFill>
                  <a:schemeClr val="dk1"/>
                </a:solidFill>
                <a:latin typeface="Times New Roman"/>
                <a:ea typeface="Times New Roman"/>
                <a:cs typeface="Times New Roman"/>
                <a:sym typeface="Times New Roman"/>
              </a:rPr>
              <a:t>0</a:t>
            </a:r>
            <a:endParaRPr sz="175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50"/>
              </a:spcBef>
              <a:spcAft>
                <a:spcPts val="0"/>
              </a:spcAft>
              <a:buNone/>
            </a:pPr>
            <a:r>
              <a:t/>
            </a:r>
            <a:endParaRPr sz="1850">
              <a:solidFill>
                <a:schemeClr val="dk1"/>
              </a:solidFill>
              <a:latin typeface="Times New Roman"/>
              <a:ea typeface="Times New Roman"/>
              <a:cs typeface="Times New Roman"/>
              <a:sym typeface="Times New Roman"/>
            </a:endParaRPr>
          </a:p>
          <a:p>
            <a:pPr indent="0" lvl="0" marL="50800" marR="0" rtl="0" algn="l">
              <a:lnSpc>
                <a:spcPct val="100000"/>
              </a:lnSpc>
              <a:spcBef>
                <a:spcPts val="0"/>
              </a:spcBef>
              <a:spcAft>
                <a:spcPts val="0"/>
              </a:spcAft>
              <a:buNone/>
            </a:pPr>
            <a:r>
              <a:rPr lang="en-GB" sz="2800">
                <a:solidFill>
                  <a:srgbClr val="404040"/>
                </a:solidFill>
                <a:latin typeface="Times New Roman"/>
                <a:ea typeface="Times New Roman"/>
                <a:cs typeface="Times New Roman"/>
                <a:sym typeface="Times New Roman"/>
              </a:rPr>
              <a:t>P</a:t>
            </a:r>
            <a:r>
              <a:rPr baseline="-25000" lang="en-GB" sz="2775">
                <a:solidFill>
                  <a:srgbClr val="404040"/>
                </a:solidFill>
                <a:latin typeface="Times New Roman"/>
                <a:ea typeface="Times New Roman"/>
                <a:cs typeface="Times New Roman"/>
                <a:sym typeface="Times New Roman"/>
              </a:rPr>
              <a:t>j,k </a:t>
            </a:r>
            <a:r>
              <a:rPr lang="en-GB" sz="2800">
                <a:solidFill>
                  <a:srgbClr val="404040"/>
                </a:solidFill>
                <a:latin typeface="Times New Roman"/>
                <a:ea typeface="Times New Roman"/>
                <a:cs typeface="Times New Roman"/>
                <a:sym typeface="Times New Roman"/>
              </a:rPr>
              <a:t>specify the location of the control points.</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64"/>
          <p:cNvSpPr txBox="1"/>
          <p:nvPr>
            <p:ph type="title"/>
          </p:nvPr>
        </p:nvSpPr>
        <p:spPr>
          <a:xfrm>
            <a:off x="688340" y="629158"/>
            <a:ext cx="4270375" cy="112268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GB" sz="3600">
                <a:solidFill>
                  <a:srgbClr val="4966AC"/>
                </a:solidFill>
                <a:latin typeface="Trebuchet MS"/>
                <a:ea typeface="Trebuchet MS"/>
                <a:cs typeface="Trebuchet MS"/>
                <a:sym typeface="Trebuchet MS"/>
              </a:rPr>
              <a:t>B-Spline Curves and  Surfaces</a:t>
            </a:r>
            <a:endParaRPr sz="3600">
              <a:latin typeface="Trebuchet MS"/>
              <a:ea typeface="Trebuchet MS"/>
              <a:cs typeface="Trebuchet MS"/>
              <a:sym typeface="Trebuchet MS"/>
            </a:endParaRPr>
          </a:p>
        </p:txBody>
      </p:sp>
      <p:sp>
        <p:nvSpPr>
          <p:cNvPr id="716" name="Google Shape;716;p64"/>
          <p:cNvSpPr txBox="1"/>
          <p:nvPr/>
        </p:nvSpPr>
        <p:spPr>
          <a:xfrm>
            <a:off x="688340" y="2186432"/>
            <a:ext cx="6166485" cy="1652270"/>
          </a:xfrm>
          <a:prstGeom prst="rect">
            <a:avLst/>
          </a:prstGeom>
          <a:noFill/>
          <a:ln>
            <a:noFill/>
          </a:ln>
        </p:spPr>
        <p:txBody>
          <a:bodyPr anchorCtr="0" anchor="t" bIns="0" lIns="0" spcFirstLastPara="1" rIns="0" wrap="square" tIns="12700">
            <a:spAutoFit/>
          </a:bodyPr>
          <a:lstStyle/>
          <a:p>
            <a:pPr indent="-236854" lvl="0" marL="236854" marR="5080" rtl="0" algn="l">
              <a:lnSpc>
                <a:spcPct val="100000"/>
              </a:lnSpc>
              <a:spcBef>
                <a:spcPts val="0"/>
              </a:spcBef>
              <a:spcAft>
                <a:spcPts val="0"/>
              </a:spcAft>
              <a:buClr>
                <a:srgbClr val="404040"/>
              </a:buClr>
              <a:buSzPts val="1800"/>
              <a:buFont typeface="Times New Roman"/>
              <a:buAutoNum type="arabicPeriod"/>
            </a:pPr>
            <a:r>
              <a:rPr lang="en-GB" sz="1800">
                <a:solidFill>
                  <a:srgbClr val="404040"/>
                </a:solidFill>
                <a:latin typeface="Times New Roman"/>
                <a:ea typeface="Times New Roman"/>
                <a:cs typeface="Times New Roman"/>
                <a:sym typeface="Times New Roman"/>
              </a:rPr>
              <a:t>The degree of a B-spline polynomial can be set independently of  the number of control points.</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404040"/>
              </a:buClr>
              <a:buSzPts val="2000"/>
              <a:buFont typeface="Times New Roman"/>
              <a:buNone/>
            </a:pPr>
            <a:r>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Clr>
                <a:srgbClr val="404040"/>
              </a:buClr>
              <a:buSzPts val="1600"/>
              <a:buFont typeface="Times New Roman"/>
              <a:buNone/>
            </a:pPr>
            <a:r>
              <a:t/>
            </a:r>
            <a:endParaRPr sz="1600">
              <a:solidFill>
                <a:schemeClr val="dk1"/>
              </a:solidFill>
              <a:latin typeface="Times New Roman"/>
              <a:ea typeface="Times New Roman"/>
              <a:cs typeface="Times New Roman"/>
              <a:sym typeface="Times New Roman"/>
            </a:endParaRPr>
          </a:p>
          <a:p>
            <a:pPr indent="-299085" lvl="0" marL="299085" marR="273050" rtl="0" algn="l">
              <a:lnSpc>
                <a:spcPct val="100000"/>
              </a:lnSpc>
              <a:spcBef>
                <a:spcPts val="0"/>
              </a:spcBef>
              <a:spcAft>
                <a:spcPts val="0"/>
              </a:spcAft>
              <a:buClr>
                <a:srgbClr val="404040"/>
              </a:buClr>
              <a:buSzPts val="1800"/>
              <a:buFont typeface="Times New Roman"/>
              <a:buAutoNum type="arabicPeriod"/>
            </a:pPr>
            <a:r>
              <a:rPr lang="en-GB" sz="1800">
                <a:solidFill>
                  <a:srgbClr val="404040"/>
                </a:solidFill>
                <a:latin typeface="Times New Roman"/>
                <a:ea typeface="Times New Roman"/>
                <a:cs typeface="Times New Roman"/>
                <a:sym typeface="Times New Roman"/>
              </a:rPr>
              <a:t>B-splines allow local control over the shape of a spline curve  (or surface)</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65"/>
          <p:cNvSpPr txBox="1"/>
          <p:nvPr>
            <p:ph type="title"/>
          </p:nvPr>
        </p:nvSpPr>
        <p:spPr>
          <a:xfrm>
            <a:off x="535940" y="1544777"/>
            <a:ext cx="7984490" cy="879475"/>
          </a:xfrm>
          <a:prstGeom prst="rect">
            <a:avLst/>
          </a:prstGeom>
          <a:noFill/>
          <a:ln>
            <a:noFill/>
          </a:ln>
        </p:spPr>
        <p:txBody>
          <a:bodyPr anchorCtr="0" anchor="t" bIns="0" lIns="0" spcFirstLastPara="1" rIns="0" wrap="square" tIns="12050">
            <a:spAutoFit/>
          </a:bodyPr>
          <a:lstStyle/>
          <a:p>
            <a:pPr indent="-572135" lvl="0" marL="584200" marR="5080" rtl="0" algn="l">
              <a:lnSpc>
                <a:spcPct val="100000"/>
              </a:lnSpc>
              <a:spcBef>
                <a:spcPts val="0"/>
              </a:spcBef>
              <a:spcAft>
                <a:spcPts val="0"/>
              </a:spcAft>
              <a:buNone/>
            </a:pPr>
            <a:r>
              <a:rPr lang="en-GB" sz="2500">
                <a:solidFill>
                  <a:srgbClr val="4966AC"/>
                </a:solidFill>
                <a:latin typeface="Arial"/>
                <a:ea typeface="Arial"/>
                <a:cs typeface="Arial"/>
                <a:sym typeface="Arial"/>
              </a:rPr>
              <a:t>▶	</a:t>
            </a:r>
            <a:r>
              <a:rPr lang="en-GB"/>
              <a:t>The point on the curve that corresponds to a knot	is  referred to as a </a:t>
            </a:r>
            <a:r>
              <a:rPr i="1" lang="en-GB">
                <a:latin typeface="Times New Roman"/>
                <a:ea typeface="Times New Roman"/>
                <a:cs typeface="Times New Roman"/>
                <a:sym typeface="Times New Roman"/>
              </a:rPr>
              <a:t>knot vector</a:t>
            </a:r>
            <a:r>
              <a:rPr lang="en-GB"/>
              <a:t>.</a:t>
            </a:r>
            <a:endParaRPr sz="2500">
              <a:latin typeface="Times New Roman"/>
              <a:ea typeface="Times New Roman"/>
              <a:cs typeface="Times New Roman"/>
              <a:sym typeface="Times New Roman"/>
            </a:endParaRPr>
          </a:p>
        </p:txBody>
      </p:sp>
      <p:sp>
        <p:nvSpPr>
          <p:cNvPr id="722" name="Google Shape;722;p65"/>
          <p:cNvSpPr txBox="1"/>
          <p:nvPr/>
        </p:nvSpPr>
        <p:spPr>
          <a:xfrm>
            <a:off x="535940" y="3080130"/>
            <a:ext cx="8063230" cy="878840"/>
          </a:xfrm>
          <a:prstGeom prst="rect">
            <a:avLst/>
          </a:prstGeom>
          <a:noFill/>
          <a:ln>
            <a:noFill/>
          </a:ln>
        </p:spPr>
        <p:txBody>
          <a:bodyPr anchorCtr="0" anchor="t" bIns="0" lIns="0" spcFirstLastPara="1" rIns="0" wrap="square" tIns="12050">
            <a:spAutoFit/>
          </a:bodyPr>
          <a:lstStyle/>
          <a:p>
            <a:pPr indent="-572135" lvl="0" marL="584200" marR="5080" rtl="0" algn="l">
              <a:lnSpc>
                <a:spcPct val="100000"/>
              </a:lnSpc>
              <a:spcBef>
                <a:spcPts val="0"/>
              </a:spcBef>
              <a:spcAft>
                <a:spcPts val="0"/>
              </a:spcAft>
              <a:buNone/>
            </a:pPr>
            <a:r>
              <a:rPr lang="en-GB" sz="250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The knot vector divide a B-spline curve into curve  subinterval, each of which is defined on a knot span.</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2"/>
          <p:cNvSpPr txBox="1"/>
          <p:nvPr/>
        </p:nvSpPr>
        <p:spPr>
          <a:xfrm>
            <a:off x="3183346" y="4818384"/>
            <a:ext cx="901700" cy="454025"/>
          </a:xfrm>
          <a:prstGeom prst="rect">
            <a:avLst/>
          </a:prstGeom>
          <a:noFill/>
          <a:ln>
            <a:noFill/>
          </a:ln>
        </p:spPr>
        <p:txBody>
          <a:bodyPr anchorCtr="0" anchor="t" bIns="0" lIns="0" spcFirstLastPara="1" rIns="0" wrap="square" tIns="13325">
            <a:spAutoFit/>
          </a:bodyPr>
          <a:lstStyle/>
          <a:p>
            <a:pPr indent="0" lvl="0" marL="38100" marR="0" rtl="0" algn="l">
              <a:lnSpc>
                <a:spcPct val="100000"/>
              </a:lnSpc>
              <a:spcBef>
                <a:spcPts val="0"/>
              </a:spcBef>
              <a:spcAft>
                <a:spcPts val="0"/>
              </a:spcAft>
              <a:buNone/>
            </a:pPr>
            <a:r>
              <a:rPr lang="en-GB" sz="2800">
                <a:solidFill>
                  <a:schemeClr val="dk1"/>
                </a:solidFill>
                <a:latin typeface="Noto Sans Symbols"/>
                <a:ea typeface="Noto Sans Symbols"/>
                <a:cs typeface="Noto Sans Symbols"/>
                <a:sym typeface="Noto Sans Symbols"/>
              </a:rPr>
              <a:t>⎥</a:t>
            </a:r>
            <a:r>
              <a:rPr lang="en-GB" sz="2800">
                <a:solidFill>
                  <a:schemeClr val="dk1"/>
                </a:solidFill>
                <a:latin typeface="Times New Roman"/>
                <a:ea typeface="Times New Roman"/>
                <a:cs typeface="Times New Roman"/>
                <a:sym typeface="Times New Roman"/>
              </a:rPr>
              <a:t> </a:t>
            </a:r>
            <a:r>
              <a:rPr baseline="-25000" lang="en-GB" sz="4200">
                <a:solidFill>
                  <a:schemeClr val="dk1"/>
                </a:solidFill>
                <a:latin typeface="Noto Sans Symbols"/>
                <a:ea typeface="Noto Sans Symbols"/>
                <a:cs typeface="Noto Sans Symbols"/>
                <a:sym typeface="Noto Sans Symbols"/>
              </a:rPr>
              <a:t>⋅</a:t>
            </a:r>
            <a:r>
              <a:rPr baseline="-25000" lang="en-GB" sz="4200">
                <a:solidFill>
                  <a:schemeClr val="dk1"/>
                </a:solidFill>
                <a:latin typeface="Times New Roman"/>
                <a:ea typeface="Times New Roman"/>
                <a:cs typeface="Times New Roman"/>
                <a:sym typeface="Times New Roman"/>
              </a:rPr>
              <a:t> </a:t>
            </a:r>
            <a:r>
              <a:rPr lang="en-GB" sz="2800">
                <a:solidFill>
                  <a:schemeClr val="dk1"/>
                </a:solidFill>
                <a:latin typeface="Noto Sans Symbols"/>
                <a:ea typeface="Noto Sans Symbols"/>
                <a:cs typeface="Noto Sans Symbols"/>
                <a:sym typeface="Noto Sans Symbols"/>
              </a:rPr>
              <a:t>⎢</a:t>
            </a:r>
            <a:r>
              <a:rPr lang="en-GB" sz="2800">
                <a:solidFill>
                  <a:schemeClr val="dk1"/>
                </a:solidFill>
                <a:latin typeface="Times New Roman"/>
                <a:ea typeface="Times New Roman"/>
                <a:cs typeface="Times New Roman"/>
                <a:sym typeface="Times New Roman"/>
              </a:rPr>
              <a:t>	</a:t>
            </a:r>
            <a:r>
              <a:rPr lang="en-GB" sz="2800">
                <a:solidFill>
                  <a:schemeClr val="dk1"/>
                </a:solidFill>
                <a:latin typeface="Noto Sans Symbols"/>
                <a:ea typeface="Noto Sans Symbols"/>
                <a:cs typeface="Noto Sans Symbols"/>
                <a:sym typeface="Noto Sans Symbols"/>
              </a:rPr>
              <a:t>⎥</a:t>
            </a:r>
            <a:endParaRPr sz="2800">
              <a:solidFill>
                <a:schemeClr val="dk1"/>
              </a:solidFill>
              <a:latin typeface="Noto Sans Symbols"/>
              <a:ea typeface="Noto Sans Symbols"/>
              <a:cs typeface="Noto Sans Symbols"/>
              <a:sym typeface="Noto Sans Symbols"/>
            </a:endParaRPr>
          </a:p>
        </p:txBody>
      </p:sp>
      <p:sp>
        <p:nvSpPr>
          <p:cNvPr id="134" name="Google Shape;134;p12"/>
          <p:cNvSpPr txBox="1"/>
          <p:nvPr/>
        </p:nvSpPr>
        <p:spPr>
          <a:xfrm>
            <a:off x="2995467" y="5501899"/>
            <a:ext cx="1089660" cy="454025"/>
          </a:xfrm>
          <a:prstGeom prst="rect">
            <a:avLst/>
          </a:prstGeom>
          <a:noFill/>
          <a:ln>
            <a:noFill/>
          </a:ln>
        </p:spPr>
        <p:txBody>
          <a:bodyPr anchorCtr="0" anchor="t" bIns="0" lIns="0" spcFirstLastPara="1" rIns="0" wrap="square" tIns="13325">
            <a:spAutoFit/>
          </a:bodyPr>
          <a:lstStyle/>
          <a:p>
            <a:pPr indent="0" lvl="0" marL="38100" marR="0" rtl="0" algn="l">
              <a:lnSpc>
                <a:spcPct val="100000"/>
              </a:lnSpc>
              <a:spcBef>
                <a:spcPts val="0"/>
              </a:spcBef>
              <a:spcAft>
                <a:spcPts val="0"/>
              </a:spcAft>
              <a:buNone/>
            </a:pPr>
            <a:r>
              <a:rPr baseline="-25000" lang="en-GB" sz="4200">
                <a:solidFill>
                  <a:schemeClr val="dk1"/>
                </a:solidFill>
                <a:latin typeface="Times New Roman"/>
                <a:ea typeface="Times New Roman"/>
                <a:cs typeface="Times New Roman"/>
                <a:sym typeface="Times New Roman"/>
              </a:rPr>
              <a:t>1</a:t>
            </a:r>
            <a:r>
              <a:rPr lang="en-GB" sz="2800">
                <a:solidFill>
                  <a:schemeClr val="dk1"/>
                </a:solidFill>
                <a:latin typeface="Noto Sans Symbols"/>
                <a:ea typeface="Noto Sans Symbols"/>
                <a:cs typeface="Noto Sans Symbols"/>
                <a:sym typeface="Noto Sans Symbols"/>
              </a:rPr>
              <a:t>⎥</a:t>
            </a:r>
            <a:r>
              <a:rPr lang="en-GB" sz="2800">
                <a:solidFill>
                  <a:schemeClr val="dk1"/>
                </a:solidFill>
                <a:latin typeface="Times New Roman"/>
                <a:ea typeface="Times New Roman"/>
                <a:cs typeface="Times New Roman"/>
                <a:sym typeface="Times New Roman"/>
              </a:rPr>
              <a:t>	</a:t>
            </a:r>
            <a:r>
              <a:rPr lang="en-GB" sz="2800">
                <a:solidFill>
                  <a:schemeClr val="dk1"/>
                </a:solidFill>
                <a:latin typeface="Noto Sans Symbols"/>
                <a:ea typeface="Noto Sans Symbols"/>
                <a:cs typeface="Noto Sans Symbols"/>
                <a:sym typeface="Noto Sans Symbols"/>
              </a:rPr>
              <a:t>⎢</a:t>
            </a:r>
            <a:r>
              <a:rPr baseline="-25000" lang="en-GB" sz="4200">
                <a:solidFill>
                  <a:schemeClr val="dk1"/>
                </a:solidFill>
                <a:latin typeface="Times New Roman"/>
                <a:ea typeface="Times New Roman"/>
                <a:cs typeface="Times New Roman"/>
                <a:sym typeface="Times New Roman"/>
              </a:rPr>
              <a:t>1</a:t>
            </a:r>
            <a:r>
              <a:rPr lang="en-GB" sz="2800">
                <a:solidFill>
                  <a:schemeClr val="dk1"/>
                </a:solidFill>
                <a:latin typeface="Noto Sans Symbols"/>
                <a:ea typeface="Noto Sans Symbols"/>
                <a:cs typeface="Noto Sans Symbols"/>
                <a:sym typeface="Noto Sans Symbols"/>
              </a:rPr>
              <a:t>⎥</a:t>
            </a:r>
            <a:endParaRPr sz="2800">
              <a:solidFill>
                <a:schemeClr val="dk1"/>
              </a:solidFill>
              <a:latin typeface="Noto Sans Symbols"/>
              <a:ea typeface="Noto Sans Symbols"/>
              <a:cs typeface="Noto Sans Symbols"/>
              <a:sym typeface="Noto Sans Symbols"/>
            </a:endParaRPr>
          </a:p>
        </p:txBody>
      </p:sp>
      <p:sp>
        <p:nvSpPr>
          <p:cNvPr id="135" name="Google Shape;135;p12"/>
          <p:cNvSpPr txBox="1"/>
          <p:nvPr/>
        </p:nvSpPr>
        <p:spPr>
          <a:xfrm>
            <a:off x="3023826" y="5159772"/>
            <a:ext cx="1035685" cy="45402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aseline="-25000" lang="en-GB" sz="4200">
                <a:solidFill>
                  <a:schemeClr val="dk1"/>
                </a:solidFill>
                <a:latin typeface="Times New Roman"/>
                <a:ea typeface="Times New Roman"/>
                <a:cs typeface="Times New Roman"/>
                <a:sym typeface="Times New Roman"/>
              </a:rPr>
              <a:t>0</a:t>
            </a:r>
            <a:r>
              <a:rPr lang="en-GB" sz="2800">
                <a:solidFill>
                  <a:schemeClr val="dk1"/>
                </a:solidFill>
                <a:latin typeface="Noto Sans Symbols"/>
                <a:ea typeface="Noto Sans Symbols"/>
                <a:cs typeface="Noto Sans Symbols"/>
                <a:sym typeface="Noto Sans Symbols"/>
              </a:rPr>
              <a:t>⎥</a:t>
            </a:r>
            <a:r>
              <a:rPr lang="en-GB" sz="2800">
                <a:solidFill>
                  <a:schemeClr val="dk1"/>
                </a:solidFill>
                <a:latin typeface="Times New Roman"/>
                <a:ea typeface="Times New Roman"/>
                <a:cs typeface="Times New Roman"/>
                <a:sym typeface="Times New Roman"/>
              </a:rPr>
              <a:t>	</a:t>
            </a:r>
            <a:r>
              <a:rPr lang="en-GB" sz="2800">
                <a:solidFill>
                  <a:schemeClr val="dk1"/>
                </a:solidFill>
                <a:latin typeface="Noto Sans Symbols"/>
                <a:ea typeface="Noto Sans Symbols"/>
                <a:cs typeface="Noto Sans Symbols"/>
                <a:sym typeface="Noto Sans Symbols"/>
              </a:rPr>
              <a:t>⎢</a:t>
            </a:r>
            <a:r>
              <a:rPr lang="en-GB" sz="2800">
                <a:solidFill>
                  <a:schemeClr val="dk1"/>
                </a:solidFill>
                <a:latin typeface="Times New Roman"/>
                <a:ea typeface="Times New Roman"/>
                <a:cs typeface="Times New Roman"/>
                <a:sym typeface="Times New Roman"/>
              </a:rPr>
              <a:t> </a:t>
            </a:r>
            <a:r>
              <a:rPr baseline="-25000" i="1" lang="en-GB" sz="4200">
                <a:solidFill>
                  <a:schemeClr val="dk1"/>
                </a:solidFill>
                <a:latin typeface="Times New Roman"/>
                <a:ea typeface="Times New Roman"/>
                <a:cs typeface="Times New Roman"/>
                <a:sym typeface="Times New Roman"/>
              </a:rPr>
              <a:t>z </a:t>
            </a:r>
            <a:r>
              <a:rPr lang="en-GB" sz="2800">
                <a:solidFill>
                  <a:schemeClr val="dk1"/>
                </a:solidFill>
                <a:latin typeface="Noto Sans Symbols"/>
                <a:ea typeface="Noto Sans Symbols"/>
                <a:cs typeface="Noto Sans Symbols"/>
                <a:sym typeface="Noto Sans Symbols"/>
              </a:rPr>
              <a:t>⎥</a:t>
            </a:r>
            <a:endParaRPr sz="2800">
              <a:solidFill>
                <a:schemeClr val="dk1"/>
              </a:solidFill>
              <a:latin typeface="Noto Sans Symbols"/>
              <a:ea typeface="Noto Sans Symbols"/>
              <a:cs typeface="Noto Sans Symbols"/>
              <a:sym typeface="Noto Sans Symbols"/>
            </a:endParaRPr>
          </a:p>
        </p:txBody>
      </p:sp>
      <p:sp>
        <p:nvSpPr>
          <p:cNvPr id="136" name="Google Shape;136;p12"/>
          <p:cNvSpPr txBox="1"/>
          <p:nvPr/>
        </p:nvSpPr>
        <p:spPr>
          <a:xfrm>
            <a:off x="2998426" y="4476258"/>
            <a:ext cx="1086485" cy="454025"/>
          </a:xfrm>
          <a:prstGeom prst="rect">
            <a:avLst/>
          </a:prstGeom>
          <a:noFill/>
          <a:ln>
            <a:noFill/>
          </a:ln>
        </p:spPr>
        <p:txBody>
          <a:bodyPr anchorCtr="0" anchor="t" bIns="0" lIns="0" spcFirstLastPara="1" rIns="0" wrap="square" tIns="13325">
            <a:spAutoFit/>
          </a:bodyPr>
          <a:lstStyle/>
          <a:p>
            <a:pPr indent="0" lvl="0" marL="38100" marR="0" rtl="0" algn="l">
              <a:lnSpc>
                <a:spcPct val="100000"/>
              </a:lnSpc>
              <a:spcBef>
                <a:spcPts val="0"/>
              </a:spcBef>
              <a:spcAft>
                <a:spcPts val="0"/>
              </a:spcAft>
              <a:buNone/>
            </a:pPr>
            <a:r>
              <a:rPr baseline="-25000" lang="en-GB" sz="4200">
                <a:solidFill>
                  <a:schemeClr val="dk1"/>
                </a:solidFill>
                <a:latin typeface="Times New Roman"/>
                <a:ea typeface="Times New Roman"/>
                <a:cs typeface="Times New Roman"/>
                <a:sym typeface="Times New Roman"/>
              </a:rPr>
              <a:t>0</a:t>
            </a:r>
            <a:r>
              <a:rPr lang="en-GB" sz="2800">
                <a:solidFill>
                  <a:schemeClr val="dk1"/>
                </a:solidFill>
                <a:latin typeface="Noto Sans Symbols"/>
                <a:ea typeface="Noto Sans Symbols"/>
                <a:cs typeface="Noto Sans Symbols"/>
                <a:sym typeface="Noto Sans Symbols"/>
              </a:rPr>
              <a:t>⎥</a:t>
            </a:r>
            <a:r>
              <a:rPr lang="en-GB" sz="2800">
                <a:solidFill>
                  <a:schemeClr val="dk1"/>
                </a:solidFill>
                <a:latin typeface="Times New Roman"/>
                <a:ea typeface="Times New Roman"/>
                <a:cs typeface="Times New Roman"/>
                <a:sym typeface="Times New Roman"/>
              </a:rPr>
              <a:t>	</a:t>
            </a:r>
            <a:r>
              <a:rPr lang="en-GB" sz="2800">
                <a:solidFill>
                  <a:schemeClr val="dk1"/>
                </a:solidFill>
                <a:latin typeface="Noto Sans Symbols"/>
                <a:ea typeface="Noto Sans Symbols"/>
                <a:cs typeface="Noto Sans Symbols"/>
                <a:sym typeface="Noto Sans Symbols"/>
              </a:rPr>
              <a:t>⎢</a:t>
            </a:r>
            <a:r>
              <a:rPr lang="en-GB" sz="2800">
                <a:solidFill>
                  <a:schemeClr val="dk1"/>
                </a:solidFill>
                <a:latin typeface="Times New Roman"/>
                <a:ea typeface="Times New Roman"/>
                <a:cs typeface="Times New Roman"/>
                <a:sym typeface="Times New Roman"/>
              </a:rPr>
              <a:t> </a:t>
            </a:r>
            <a:r>
              <a:rPr baseline="-25000" i="1" lang="en-GB" sz="4200">
                <a:solidFill>
                  <a:schemeClr val="dk1"/>
                </a:solidFill>
                <a:latin typeface="Times New Roman"/>
                <a:ea typeface="Times New Roman"/>
                <a:cs typeface="Times New Roman"/>
                <a:sym typeface="Times New Roman"/>
              </a:rPr>
              <a:t>y</a:t>
            </a:r>
            <a:r>
              <a:rPr lang="en-GB" sz="2800">
                <a:solidFill>
                  <a:schemeClr val="dk1"/>
                </a:solidFill>
                <a:latin typeface="Noto Sans Symbols"/>
                <a:ea typeface="Noto Sans Symbols"/>
                <a:cs typeface="Noto Sans Symbols"/>
                <a:sym typeface="Noto Sans Symbols"/>
              </a:rPr>
              <a:t>⎥</a:t>
            </a:r>
            <a:endParaRPr sz="2800">
              <a:solidFill>
                <a:schemeClr val="dk1"/>
              </a:solidFill>
              <a:latin typeface="Noto Sans Symbols"/>
              <a:ea typeface="Noto Sans Symbols"/>
              <a:cs typeface="Noto Sans Symbols"/>
              <a:sym typeface="Noto Sans Symbols"/>
            </a:endParaRPr>
          </a:p>
        </p:txBody>
      </p:sp>
      <p:sp>
        <p:nvSpPr>
          <p:cNvPr id="137" name="Google Shape;137;p12"/>
          <p:cNvSpPr txBox="1"/>
          <p:nvPr/>
        </p:nvSpPr>
        <p:spPr>
          <a:xfrm>
            <a:off x="3023826" y="4134130"/>
            <a:ext cx="1035685" cy="45402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aseline="30000" lang="en-GB" sz="4200">
                <a:solidFill>
                  <a:schemeClr val="dk1"/>
                </a:solidFill>
                <a:latin typeface="Times New Roman"/>
                <a:ea typeface="Times New Roman"/>
                <a:cs typeface="Times New Roman"/>
                <a:sym typeface="Times New Roman"/>
              </a:rPr>
              <a:t>0</a:t>
            </a:r>
            <a:r>
              <a:rPr lang="en-GB" sz="2800">
                <a:solidFill>
                  <a:schemeClr val="dk1"/>
                </a:solidFill>
                <a:latin typeface="Noto Sans Symbols"/>
                <a:ea typeface="Noto Sans Symbols"/>
                <a:cs typeface="Noto Sans Symbols"/>
                <a:sym typeface="Noto Sans Symbols"/>
              </a:rPr>
              <a:t>⎤</a:t>
            </a:r>
            <a:r>
              <a:rPr lang="en-GB" sz="2800">
                <a:solidFill>
                  <a:schemeClr val="dk1"/>
                </a:solidFill>
                <a:latin typeface="Times New Roman"/>
                <a:ea typeface="Times New Roman"/>
                <a:cs typeface="Times New Roman"/>
                <a:sym typeface="Times New Roman"/>
              </a:rPr>
              <a:t>	</a:t>
            </a:r>
            <a:r>
              <a:rPr lang="en-GB" sz="2800">
                <a:solidFill>
                  <a:schemeClr val="dk1"/>
                </a:solidFill>
                <a:latin typeface="Noto Sans Symbols"/>
                <a:ea typeface="Noto Sans Symbols"/>
                <a:cs typeface="Noto Sans Symbols"/>
                <a:sym typeface="Noto Sans Symbols"/>
              </a:rPr>
              <a:t>⎡</a:t>
            </a:r>
            <a:r>
              <a:rPr lang="en-GB" sz="2800">
                <a:solidFill>
                  <a:schemeClr val="dk1"/>
                </a:solidFill>
                <a:latin typeface="Times New Roman"/>
                <a:ea typeface="Times New Roman"/>
                <a:cs typeface="Times New Roman"/>
                <a:sym typeface="Times New Roman"/>
              </a:rPr>
              <a:t> </a:t>
            </a:r>
            <a:r>
              <a:rPr baseline="30000" i="1" lang="en-GB" sz="4200">
                <a:solidFill>
                  <a:schemeClr val="dk1"/>
                </a:solidFill>
                <a:latin typeface="Times New Roman"/>
                <a:ea typeface="Times New Roman"/>
                <a:cs typeface="Times New Roman"/>
                <a:sym typeface="Times New Roman"/>
              </a:rPr>
              <a:t>x</a:t>
            </a:r>
            <a:r>
              <a:rPr lang="en-GB" sz="2800">
                <a:solidFill>
                  <a:schemeClr val="dk1"/>
                </a:solidFill>
                <a:latin typeface="Noto Sans Symbols"/>
                <a:ea typeface="Noto Sans Symbols"/>
                <a:cs typeface="Noto Sans Symbols"/>
                <a:sym typeface="Noto Sans Symbols"/>
              </a:rPr>
              <a:t>⎤</a:t>
            </a:r>
            <a:endParaRPr sz="2800">
              <a:solidFill>
                <a:schemeClr val="dk1"/>
              </a:solidFill>
              <a:latin typeface="Noto Sans Symbols"/>
              <a:ea typeface="Noto Sans Symbols"/>
              <a:cs typeface="Noto Sans Symbols"/>
              <a:sym typeface="Noto Sans Symbols"/>
            </a:endParaRPr>
          </a:p>
        </p:txBody>
      </p:sp>
      <p:sp>
        <p:nvSpPr>
          <p:cNvPr id="138" name="Google Shape;138;p12"/>
          <p:cNvSpPr txBox="1"/>
          <p:nvPr/>
        </p:nvSpPr>
        <p:spPr>
          <a:xfrm>
            <a:off x="21597" y="4818384"/>
            <a:ext cx="1143000" cy="454025"/>
          </a:xfrm>
          <a:prstGeom prst="rect">
            <a:avLst/>
          </a:prstGeom>
          <a:noFill/>
          <a:ln>
            <a:noFill/>
          </a:ln>
        </p:spPr>
        <p:txBody>
          <a:bodyPr anchorCtr="0" anchor="t" bIns="0" lIns="0" spcFirstLastPara="1" rIns="0" wrap="square" tIns="13325">
            <a:spAutoFit/>
          </a:bodyPr>
          <a:lstStyle/>
          <a:p>
            <a:pPr indent="0" lvl="0" marL="38100" marR="0" rtl="0" algn="l">
              <a:lnSpc>
                <a:spcPct val="100000"/>
              </a:lnSpc>
              <a:spcBef>
                <a:spcPts val="0"/>
              </a:spcBef>
              <a:spcAft>
                <a:spcPts val="0"/>
              </a:spcAft>
              <a:buNone/>
            </a:pPr>
            <a:r>
              <a:rPr lang="en-GB" sz="2800">
                <a:solidFill>
                  <a:schemeClr val="dk1"/>
                </a:solidFill>
                <a:latin typeface="Noto Sans Symbols"/>
                <a:ea typeface="Noto Sans Symbols"/>
                <a:cs typeface="Noto Sans Symbols"/>
                <a:sym typeface="Noto Sans Symbols"/>
              </a:rPr>
              <a:t>⎢</a:t>
            </a:r>
            <a:r>
              <a:rPr lang="en-GB" sz="2800">
                <a:solidFill>
                  <a:schemeClr val="dk1"/>
                </a:solidFill>
                <a:latin typeface="Times New Roman"/>
                <a:ea typeface="Times New Roman"/>
                <a:cs typeface="Times New Roman"/>
                <a:sym typeface="Times New Roman"/>
              </a:rPr>
              <a:t>	</a:t>
            </a:r>
            <a:r>
              <a:rPr lang="en-GB" sz="2800">
                <a:solidFill>
                  <a:schemeClr val="dk1"/>
                </a:solidFill>
                <a:latin typeface="Noto Sans Symbols"/>
                <a:ea typeface="Noto Sans Symbols"/>
                <a:cs typeface="Noto Sans Symbols"/>
                <a:sym typeface="Noto Sans Symbols"/>
              </a:rPr>
              <a:t>⎥</a:t>
            </a:r>
            <a:r>
              <a:rPr lang="en-GB" sz="2800">
                <a:solidFill>
                  <a:schemeClr val="dk1"/>
                </a:solidFill>
                <a:latin typeface="Times New Roman"/>
                <a:ea typeface="Times New Roman"/>
                <a:cs typeface="Times New Roman"/>
                <a:sym typeface="Times New Roman"/>
              </a:rPr>
              <a:t> </a:t>
            </a:r>
            <a:r>
              <a:rPr baseline="-25000" lang="en-GB" sz="4200">
                <a:solidFill>
                  <a:schemeClr val="dk1"/>
                </a:solidFill>
                <a:latin typeface="Noto Sans Symbols"/>
                <a:ea typeface="Noto Sans Symbols"/>
                <a:cs typeface="Noto Sans Symbols"/>
                <a:sym typeface="Noto Sans Symbols"/>
              </a:rPr>
              <a:t>=</a:t>
            </a:r>
            <a:r>
              <a:rPr baseline="-25000" lang="en-GB" sz="4200">
                <a:solidFill>
                  <a:schemeClr val="dk1"/>
                </a:solidFill>
                <a:latin typeface="Times New Roman"/>
                <a:ea typeface="Times New Roman"/>
                <a:cs typeface="Times New Roman"/>
                <a:sym typeface="Times New Roman"/>
              </a:rPr>
              <a:t> </a:t>
            </a:r>
            <a:r>
              <a:rPr lang="en-GB" sz="2800">
                <a:solidFill>
                  <a:schemeClr val="dk1"/>
                </a:solidFill>
                <a:latin typeface="Noto Sans Symbols"/>
                <a:ea typeface="Noto Sans Symbols"/>
                <a:cs typeface="Noto Sans Symbols"/>
                <a:sym typeface="Noto Sans Symbols"/>
              </a:rPr>
              <a:t>⎢</a:t>
            </a:r>
            <a:endParaRPr sz="2800">
              <a:solidFill>
                <a:schemeClr val="dk1"/>
              </a:solidFill>
              <a:latin typeface="Noto Sans Symbols"/>
              <a:ea typeface="Noto Sans Symbols"/>
              <a:cs typeface="Noto Sans Symbols"/>
              <a:sym typeface="Noto Sans Symbols"/>
            </a:endParaRPr>
          </a:p>
        </p:txBody>
      </p:sp>
      <p:sp>
        <p:nvSpPr>
          <p:cNvPr id="139" name="Google Shape;139;p12"/>
          <p:cNvSpPr txBox="1"/>
          <p:nvPr/>
        </p:nvSpPr>
        <p:spPr>
          <a:xfrm>
            <a:off x="46997" y="5799628"/>
            <a:ext cx="1092200" cy="45402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GB" sz="2800">
                <a:solidFill>
                  <a:schemeClr val="dk1"/>
                </a:solidFill>
                <a:latin typeface="Noto Sans Symbols"/>
                <a:ea typeface="Noto Sans Symbols"/>
                <a:cs typeface="Noto Sans Symbols"/>
                <a:sym typeface="Noto Sans Symbols"/>
              </a:rPr>
              <a:t>⎣</a:t>
            </a:r>
            <a:r>
              <a:rPr lang="en-GB" sz="2800">
                <a:solidFill>
                  <a:schemeClr val="dk1"/>
                </a:solidFill>
                <a:latin typeface="Times New Roman"/>
                <a:ea typeface="Times New Roman"/>
                <a:cs typeface="Times New Roman"/>
                <a:sym typeface="Times New Roman"/>
              </a:rPr>
              <a:t>	</a:t>
            </a:r>
            <a:r>
              <a:rPr lang="en-GB" sz="2800">
                <a:solidFill>
                  <a:schemeClr val="dk1"/>
                </a:solidFill>
                <a:latin typeface="Noto Sans Symbols"/>
                <a:ea typeface="Noto Sans Symbols"/>
                <a:cs typeface="Noto Sans Symbols"/>
                <a:sym typeface="Noto Sans Symbols"/>
              </a:rPr>
              <a:t>⎦</a:t>
            </a:r>
            <a:r>
              <a:rPr lang="en-GB" sz="2800">
                <a:solidFill>
                  <a:schemeClr val="dk1"/>
                </a:solidFill>
                <a:latin typeface="Times New Roman"/>
                <a:ea typeface="Times New Roman"/>
                <a:cs typeface="Times New Roman"/>
                <a:sym typeface="Times New Roman"/>
              </a:rPr>
              <a:t>	</a:t>
            </a:r>
            <a:r>
              <a:rPr lang="en-GB" sz="2800">
                <a:solidFill>
                  <a:schemeClr val="dk1"/>
                </a:solidFill>
                <a:latin typeface="Noto Sans Symbols"/>
                <a:ea typeface="Noto Sans Symbols"/>
                <a:cs typeface="Noto Sans Symbols"/>
                <a:sym typeface="Noto Sans Symbols"/>
              </a:rPr>
              <a:t>⎣</a:t>
            </a:r>
            <a:endParaRPr sz="2800">
              <a:solidFill>
                <a:schemeClr val="dk1"/>
              </a:solidFill>
              <a:latin typeface="Noto Sans Symbols"/>
              <a:ea typeface="Noto Sans Symbols"/>
              <a:cs typeface="Noto Sans Symbols"/>
              <a:sym typeface="Noto Sans Symbols"/>
            </a:endParaRPr>
          </a:p>
        </p:txBody>
      </p:sp>
      <p:sp>
        <p:nvSpPr>
          <p:cNvPr id="140" name="Google Shape;140;p12"/>
          <p:cNvSpPr txBox="1"/>
          <p:nvPr/>
        </p:nvSpPr>
        <p:spPr>
          <a:xfrm>
            <a:off x="1818299" y="5071698"/>
            <a:ext cx="203835" cy="1096010"/>
          </a:xfrm>
          <a:prstGeom prst="rect">
            <a:avLst/>
          </a:prstGeom>
          <a:noFill/>
          <a:ln>
            <a:noFill/>
          </a:ln>
        </p:spPr>
        <p:txBody>
          <a:bodyPr anchorCtr="0" anchor="t" bIns="0" lIns="0" spcFirstLastPara="1" rIns="0" wrap="square" tIns="120650">
            <a:spAutoFit/>
          </a:bodyPr>
          <a:lstStyle/>
          <a:p>
            <a:pPr indent="0" lvl="0" marL="12700" marR="0" rtl="0" algn="l">
              <a:lnSpc>
                <a:spcPct val="100000"/>
              </a:lnSpc>
              <a:spcBef>
                <a:spcPts val="0"/>
              </a:spcBef>
              <a:spcAft>
                <a:spcPts val="0"/>
              </a:spcAft>
              <a:buNone/>
            </a:pPr>
            <a:r>
              <a:rPr lang="en-GB" sz="2800">
                <a:solidFill>
                  <a:schemeClr val="dk1"/>
                </a:solidFill>
                <a:latin typeface="Times New Roman"/>
                <a:ea typeface="Times New Roman"/>
                <a:cs typeface="Times New Roman"/>
                <a:sym typeface="Times New Roman"/>
              </a:rPr>
              <a:t>0</a:t>
            </a:r>
            <a:endParaRPr sz="2800">
              <a:solidFill>
                <a:schemeClr val="dk1"/>
              </a:solidFill>
              <a:latin typeface="Times New Roman"/>
              <a:ea typeface="Times New Roman"/>
              <a:cs typeface="Times New Roman"/>
              <a:sym typeface="Times New Roman"/>
            </a:endParaRPr>
          </a:p>
          <a:p>
            <a:pPr indent="0" lvl="0" marL="12700" marR="0" rtl="0" algn="l">
              <a:lnSpc>
                <a:spcPct val="100000"/>
              </a:lnSpc>
              <a:spcBef>
                <a:spcPts val="850"/>
              </a:spcBef>
              <a:spcAft>
                <a:spcPts val="0"/>
              </a:spcAft>
              <a:buNone/>
            </a:pPr>
            <a:r>
              <a:rPr lang="en-GB" sz="2800">
                <a:solidFill>
                  <a:schemeClr val="dk1"/>
                </a:solidFill>
                <a:latin typeface="Times New Roman"/>
                <a:ea typeface="Times New Roman"/>
                <a:cs typeface="Times New Roman"/>
                <a:sym typeface="Times New Roman"/>
              </a:rPr>
              <a:t>0</a:t>
            </a:r>
            <a:endParaRPr sz="2800">
              <a:solidFill>
                <a:schemeClr val="dk1"/>
              </a:solidFill>
              <a:latin typeface="Times New Roman"/>
              <a:ea typeface="Times New Roman"/>
              <a:cs typeface="Times New Roman"/>
              <a:sym typeface="Times New Roman"/>
            </a:endParaRPr>
          </a:p>
        </p:txBody>
      </p:sp>
      <p:sp>
        <p:nvSpPr>
          <p:cNvPr id="141" name="Google Shape;141;p12"/>
          <p:cNvSpPr txBox="1"/>
          <p:nvPr/>
        </p:nvSpPr>
        <p:spPr>
          <a:xfrm>
            <a:off x="1761521" y="4642958"/>
            <a:ext cx="164465" cy="45402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i="1" lang="en-GB" sz="2800">
                <a:solidFill>
                  <a:schemeClr val="dk1"/>
                </a:solidFill>
                <a:latin typeface="Times New Roman"/>
                <a:ea typeface="Times New Roman"/>
                <a:cs typeface="Times New Roman"/>
                <a:sym typeface="Times New Roman"/>
              </a:rPr>
              <a:t>s</a:t>
            </a:r>
            <a:endParaRPr sz="2800">
              <a:solidFill>
                <a:schemeClr val="dk1"/>
              </a:solidFill>
              <a:latin typeface="Times New Roman"/>
              <a:ea typeface="Times New Roman"/>
              <a:cs typeface="Times New Roman"/>
              <a:sym typeface="Times New Roman"/>
            </a:endParaRPr>
          </a:p>
        </p:txBody>
      </p:sp>
      <p:sp>
        <p:nvSpPr>
          <p:cNvPr id="142" name="Google Shape;142;p12"/>
          <p:cNvSpPr txBox="1"/>
          <p:nvPr/>
        </p:nvSpPr>
        <p:spPr>
          <a:xfrm>
            <a:off x="8897" y="5159772"/>
            <a:ext cx="1424305" cy="795655"/>
          </a:xfrm>
          <a:prstGeom prst="rect">
            <a:avLst/>
          </a:prstGeom>
          <a:noFill/>
          <a:ln>
            <a:noFill/>
          </a:ln>
        </p:spPr>
        <p:txBody>
          <a:bodyPr anchorCtr="0" anchor="t" bIns="0" lIns="0" spcFirstLastPara="1" rIns="0" wrap="square" tIns="13325">
            <a:spAutoFit/>
          </a:bodyPr>
          <a:lstStyle/>
          <a:p>
            <a:pPr indent="0" lvl="0" marL="50800" marR="0" rtl="0" algn="l">
              <a:lnSpc>
                <a:spcPct val="72023"/>
              </a:lnSpc>
              <a:spcBef>
                <a:spcPts val="0"/>
              </a:spcBef>
              <a:spcAft>
                <a:spcPts val="0"/>
              </a:spcAft>
              <a:buNone/>
            </a:pPr>
            <a:r>
              <a:rPr lang="en-GB" sz="2800">
                <a:solidFill>
                  <a:schemeClr val="dk1"/>
                </a:solidFill>
                <a:latin typeface="Noto Sans Symbols"/>
                <a:ea typeface="Noto Sans Symbols"/>
                <a:cs typeface="Noto Sans Symbols"/>
                <a:sym typeface="Noto Sans Symbols"/>
              </a:rPr>
              <a:t>⎢</a:t>
            </a:r>
            <a:r>
              <a:rPr lang="en-GB" sz="2800">
                <a:solidFill>
                  <a:schemeClr val="dk1"/>
                </a:solidFill>
                <a:latin typeface="Times New Roman"/>
                <a:ea typeface="Times New Roman"/>
                <a:cs typeface="Times New Roman"/>
                <a:sym typeface="Times New Roman"/>
              </a:rPr>
              <a:t> </a:t>
            </a:r>
            <a:r>
              <a:rPr baseline="-25000" i="1" lang="en-GB" sz="4200">
                <a:solidFill>
                  <a:schemeClr val="dk1"/>
                </a:solidFill>
                <a:latin typeface="Times New Roman"/>
                <a:ea typeface="Times New Roman"/>
                <a:cs typeface="Times New Roman"/>
                <a:sym typeface="Times New Roman"/>
              </a:rPr>
              <a:t>z</a:t>
            </a:r>
            <a:r>
              <a:rPr baseline="-25000" lang="en-GB" sz="4200">
                <a:solidFill>
                  <a:schemeClr val="dk1"/>
                </a:solidFill>
                <a:latin typeface="Times New Roman"/>
                <a:ea typeface="Times New Roman"/>
                <a:cs typeface="Times New Roman"/>
                <a:sym typeface="Times New Roman"/>
              </a:rPr>
              <a:t>'</a:t>
            </a:r>
            <a:r>
              <a:rPr lang="en-GB" sz="2800">
                <a:solidFill>
                  <a:schemeClr val="dk1"/>
                </a:solidFill>
                <a:latin typeface="Noto Sans Symbols"/>
                <a:ea typeface="Noto Sans Symbols"/>
                <a:cs typeface="Noto Sans Symbols"/>
                <a:sym typeface="Noto Sans Symbols"/>
              </a:rPr>
              <a:t>⎥</a:t>
            </a:r>
            <a:r>
              <a:rPr lang="en-GB" sz="2800">
                <a:solidFill>
                  <a:schemeClr val="dk1"/>
                </a:solidFill>
                <a:latin typeface="Times New Roman"/>
                <a:ea typeface="Times New Roman"/>
                <a:cs typeface="Times New Roman"/>
                <a:sym typeface="Times New Roman"/>
              </a:rPr>
              <a:t>	</a:t>
            </a:r>
            <a:r>
              <a:rPr lang="en-GB" sz="2800">
                <a:solidFill>
                  <a:schemeClr val="dk1"/>
                </a:solidFill>
                <a:latin typeface="Noto Sans Symbols"/>
                <a:ea typeface="Noto Sans Symbols"/>
                <a:cs typeface="Noto Sans Symbols"/>
                <a:sym typeface="Noto Sans Symbols"/>
              </a:rPr>
              <a:t>⎢</a:t>
            </a:r>
            <a:r>
              <a:rPr lang="en-GB" sz="2800">
                <a:solidFill>
                  <a:schemeClr val="dk1"/>
                </a:solidFill>
                <a:latin typeface="Times New Roman"/>
                <a:ea typeface="Times New Roman"/>
                <a:cs typeface="Times New Roman"/>
                <a:sym typeface="Times New Roman"/>
              </a:rPr>
              <a:t> </a:t>
            </a:r>
            <a:r>
              <a:rPr baseline="-25000" lang="en-GB" sz="4200">
                <a:solidFill>
                  <a:schemeClr val="dk1"/>
                </a:solidFill>
                <a:latin typeface="Times New Roman"/>
                <a:ea typeface="Times New Roman"/>
                <a:cs typeface="Times New Roman"/>
                <a:sym typeface="Times New Roman"/>
              </a:rPr>
              <a:t>0</a:t>
            </a:r>
            <a:endParaRPr baseline="-25000" sz="4200">
              <a:solidFill>
                <a:schemeClr val="dk1"/>
              </a:solidFill>
              <a:latin typeface="Times New Roman"/>
              <a:ea typeface="Times New Roman"/>
              <a:cs typeface="Times New Roman"/>
              <a:sym typeface="Times New Roman"/>
            </a:endParaRPr>
          </a:p>
          <a:p>
            <a:pPr indent="0" lvl="0" marL="50800" marR="0" rtl="0" algn="l">
              <a:lnSpc>
                <a:spcPct val="72023"/>
              </a:lnSpc>
              <a:spcBef>
                <a:spcPts val="0"/>
              </a:spcBef>
              <a:spcAft>
                <a:spcPts val="0"/>
              </a:spcAft>
              <a:buNone/>
            </a:pPr>
            <a:r>
              <a:rPr lang="en-GB" sz="2800">
                <a:solidFill>
                  <a:schemeClr val="dk1"/>
                </a:solidFill>
                <a:latin typeface="Noto Sans Symbols"/>
                <a:ea typeface="Noto Sans Symbols"/>
                <a:cs typeface="Noto Sans Symbols"/>
                <a:sym typeface="Noto Sans Symbols"/>
              </a:rPr>
              <a:t>⎢</a:t>
            </a:r>
            <a:r>
              <a:rPr lang="en-GB" sz="2800">
                <a:solidFill>
                  <a:schemeClr val="dk1"/>
                </a:solidFill>
                <a:latin typeface="Times New Roman"/>
                <a:ea typeface="Times New Roman"/>
                <a:cs typeface="Times New Roman"/>
                <a:sym typeface="Times New Roman"/>
              </a:rPr>
              <a:t> </a:t>
            </a:r>
            <a:r>
              <a:rPr baseline="-25000" lang="en-GB" sz="4200">
                <a:solidFill>
                  <a:schemeClr val="dk1"/>
                </a:solidFill>
                <a:latin typeface="Times New Roman"/>
                <a:ea typeface="Times New Roman"/>
                <a:cs typeface="Times New Roman"/>
                <a:sym typeface="Times New Roman"/>
              </a:rPr>
              <a:t>1 </a:t>
            </a:r>
            <a:r>
              <a:rPr lang="en-GB" sz="2800">
                <a:solidFill>
                  <a:schemeClr val="dk1"/>
                </a:solidFill>
                <a:latin typeface="Noto Sans Symbols"/>
                <a:ea typeface="Noto Sans Symbols"/>
                <a:cs typeface="Noto Sans Symbols"/>
                <a:sym typeface="Noto Sans Symbols"/>
              </a:rPr>
              <a:t>⎥</a:t>
            </a:r>
            <a:r>
              <a:rPr lang="en-GB" sz="2800">
                <a:solidFill>
                  <a:schemeClr val="dk1"/>
                </a:solidFill>
                <a:latin typeface="Times New Roman"/>
                <a:ea typeface="Times New Roman"/>
                <a:cs typeface="Times New Roman"/>
                <a:sym typeface="Times New Roman"/>
              </a:rPr>
              <a:t>	</a:t>
            </a:r>
            <a:r>
              <a:rPr lang="en-GB" sz="2800">
                <a:solidFill>
                  <a:schemeClr val="dk1"/>
                </a:solidFill>
                <a:latin typeface="Noto Sans Symbols"/>
                <a:ea typeface="Noto Sans Symbols"/>
                <a:cs typeface="Noto Sans Symbols"/>
                <a:sym typeface="Noto Sans Symbols"/>
              </a:rPr>
              <a:t>⎢</a:t>
            </a:r>
            <a:r>
              <a:rPr lang="en-GB" sz="2800">
                <a:solidFill>
                  <a:schemeClr val="dk1"/>
                </a:solidFill>
                <a:latin typeface="Times New Roman"/>
                <a:ea typeface="Times New Roman"/>
                <a:cs typeface="Times New Roman"/>
                <a:sym typeface="Times New Roman"/>
              </a:rPr>
              <a:t> </a:t>
            </a:r>
            <a:r>
              <a:rPr baseline="-25000" lang="en-GB" sz="4200">
                <a:solidFill>
                  <a:schemeClr val="dk1"/>
                </a:solidFill>
                <a:latin typeface="Times New Roman"/>
                <a:ea typeface="Times New Roman"/>
                <a:cs typeface="Times New Roman"/>
                <a:sym typeface="Times New Roman"/>
              </a:rPr>
              <a:t>0</a:t>
            </a:r>
            <a:endParaRPr baseline="-25000" sz="4200">
              <a:solidFill>
                <a:schemeClr val="dk1"/>
              </a:solidFill>
              <a:latin typeface="Times New Roman"/>
              <a:ea typeface="Times New Roman"/>
              <a:cs typeface="Times New Roman"/>
              <a:sym typeface="Times New Roman"/>
            </a:endParaRPr>
          </a:p>
        </p:txBody>
      </p:sp>
      <p:sp>
        <p:nvSpPr>
          <p:cNvPr id="143" name="Google Shape;143;p12"/>
          <p:cNvSpPr txBox="1"/>
          <p:nvPr/>
        </p:nvSpPr>
        <p:spPr>
          <a:xfrm>
            <a:off x="8897" y="4476258"/>
            <a:ext cx="1411605" cy="454025"/>
          </a:xfrm>
          <a:prstGeom prst="rect">
            <a:avLst/>
          </a:prstGeom>
          <a:noFill/>
          <a:ln>
            <a:noFill/>
          </a:ln>
        </p:spPr>
        <p:txBody>
          <a:bodyPr anchorCtr="0" anchor="t" bIns="0" lIns="0" spcFirstLastPara="1" rIns="0" wrap="square" tIns="13325">
            <a:spAutoFit/>
          </a:bodyPr>
          <a:lstStyle/>
          <a:p>
            <a:pPr indent="0" lvl="0" marL="50800" marR="0" rtl="0" algn="l">
              <a:lnSpc>
                <a:spcPct val="100000"/>
              </a:lnSpc>
              <a:spcBef>
                <a:spcPts val="0"/>
              </a:spcBef>
              <a:spcAft>
                <a:spcPts val="0"/>
              </a:spcAft>
              <a:buNone/>
            </a:pPr>
            <a:r>
              <a:rPr lang="en-GB" sz="2800">
                <a:solidFill>
                  <a:schemeClr val="dk1"/>
                </a:solidFill>
                <a:latin typeface="Noto Sans Symbols"/>
                <a:ea typeface="Noto Sans Symbols"/>
                <a:cs typeface="Noto Sans Symbols"/>
                <a:sym typeface="Noto Sans Symbols"/>
              </a:rPr>
              <a:t>⎢</a:t>
            </a:r>
            <a:r>
              <a:rPr lang="en-GB" sz="2800">
                <a:solidFill>
                  <a:schemeClr val="dk1"/>
                </a:solidFill>
                <a:latin typeface="Times New Roman"/>
                <a:ea typeface="Times New Roman"/>
                <a:cs typeface="Times New Roman"/>
                <a:sym typeface="Times New Roman"/>
              </a:rPr>
              <a:t> </a:t>
            </a:r>
            <a:r>
              <a:rPr baseline="-25000" i="1" lang="en-GB" sz="4200">
                <a:solidFill>
                  <a:schemeClr val="dk1"/>
                </a:solidFill>
                <a:latin typeface="Times New Roman"/>
                <a:ea typeface="Times New Roman"/>
                <a:cs typeface="Times New Roman"/>
                <a:sym typeface="Times New Roman"/>
              </a:rPr>
              <a:t>y</a:t>
            </a:r>
            <a:r>
              <a:rPr baseline="-25000" lang="en-GB" sz="4200">
                <a:solidFill>
                  <a:schemeClr val="dk1"/>
                </a:solidFill>
                <a:latin typeface="Times New Roman"/>
                <a:ea typeface="Times New Roman"/>
                <a:cs typeface="Times New Roman"/>
                <a:sym typeface="Times New Roman"/>
              </a:rPr>
              <a:t>'</a:t>
            </a:r>
            <a:r>
              <a:rPr lang="en-GB" sz="2800">
                <a:solidFill>
                  <a:schemeClr val="dk1"/>
                </a:solidFill>
                <a:latin typeface="Noto Sans Symbols"/>
                <a:ea typeface="Noto Sans Symbols"/>
                <a:cs typeface="Noto Sans Symbols"/>
                <a:sym typeface="Noto Sans Symbols"/>
              </a:rPr>
              <a:t>⎥</a:t>
            </a:r>
            <a:r>
              <a:rPr lang="en-GB" sz="2800">
                <a:solidFill>
                  <a:schemeClr val="dk1"/>
                </a:solidFill>
                <a:latin typeface="Times New Roman"/>
                <a:ea typeface="Times New Roman"/>
                <a:cs typeface="Times New Roman"/>
                <a:sym typeface="Times New Roman"/>
              </a:rPr>
              <a:t>	</a:t>
            </a:r>
            <a:r>
              <a:rPr lang="en-GB" sz="2800">
                <a:solidFill>
                  <a:schemeClr val="dk1"/>
                </a:solidFill>
                <a:latin typeface="Noto Sans Symbols"/>
                <a:ea typeface="Noto Sans Symbols"/>
                <a:cs typeface="Noto Sans Symbols"/>
                <a:sym typeface="Noto Sans Symbols"/>
              </a:rPr>
              <a:t>⎢</a:t>
            </a:r>
            <a:r>
              <a:rPr lang="en-GB" sz="2800">
                <a:solidFill>
                  <a:schemeClr val="dk1"/>
                </a:solidFill>
                <a:latin typeface="Times New Roman"/>
                <a:ea typeface="Times New Roman"/>
                <a:cs typeface="Times New Roman"/>
                <a:sym typeface="Times New Roman"/>
              </a:rPr>
              <a:t> </a:t>
            </a:r>
            <a:r>
              <a:rPr baseline="-25000" lang="en-GB" sz="4200">
                <a:solidFill>
                  <a:schemeClr val="dk1"/>
                </a:solidFill>
                <a:latin typeface="Times New Roman"/>
                <a:ea typeface="Times New Roman"/>
                <a:cs typeface="Times New Roman"/>
                <a:sym typeface="Times New Roman"/>
              </a:rPr>
              <a:t>0</a:t>
            </a:r>
            <a:endParaRPr baseline="-25000" sz="4200">
              <a:solidFill>
                <a:schemeClr val="dk1"/>
              </a:solidFill>
              <a:latin typeface="Times New Roman"/>
              <a:ea typeface="Times New Roman"/>
              <a:cs typeface="Times New Roman"/>
              <a:sym typeface="Times New Roman"/>
            </a:endParaRPr>
          </a:p>
        </p:txBody>
      </p:sp>
      <p:sp>
        <p:nvSpPr>
          <p:cNvPr id="144" name="Google Shape;144;p12"/>
          <p:cNvSpPr txBox="1"/>
          <p:nvPr/>
        </p:nvSpPr>
        <p:spPr>
          <a:xfrm>
            <a:off x="21597" y="4000901"/>
            <a:ext cx="2710180" cy="2166620"/>
          </a:xfrm>
          <a:prstGeom prst="rect">
            <a:avLst/>
          </a:prstGeom>
          <a:noFill/>
          <a:ln>
            <a:noFill/>
          </a:ln>
        </p:spPr>
        <p:txBody>
          <a:bodyPr anchorCtr="0" anchor="t" bIns="0" lIns="0" spcFirstLastPara="1" rIns="0" wrap="square" tIns="120650">
            <a:spAutoFit/>
          </a:bodyPr>
          <a:lstStyle/>
          <a:p>
            <a:pPr indent="0" lvl="0" marL="0" marR="77470" rtl="0" algn="r">
              <a:lnSpc>
                <a:spcPct val="100000"/>
              </a:lnSpc>
              <a:spcBef>
                <a:spcPts val="0"/>
              </a:spcBef>
              <a:spcAft>
                <a:spcPts val="0"/>
              </a:spcAft>
              <a:buNone/>
            </a:pPr>
            <a:r>
              <a:rPr baseline="-25000" lang="en-GB" sz="4200">
                <a:solidFill>
                  <a:schemeClr val="dk1"/>
                </a:solidFill>
                <a:latin typeface="Noto Sans Symbols"/>
                <a:ea typeface="Noto Sans Symbols"/>
                <a:cs typeface="Noto Sans Symbols"/>
                <a:sym typeface="Noto Sans Symbols"/>
              </a:rPr>
              <a:t>⎡</a:t>
            </a:r>
            <a:r>
              <a:rPr baseline="-25000" lang="en-GB" sz="4200">
                <a:solidFill>
                  <a:schemeClr val="dk1"/>
                </a:solidFill>
                <a:latin typeface="Times New Roman"/>
                <a:ea typeface="Times New Roman"/>
                <a:cs typeface="Times New Roman"/>
                <a:sym typeface="Times New Roman"/>
              </a:rPr>
              <a:t> </a:t>
            </a:r>
            <a:r>
              <a:rPr i="1" lang="en-GB" sz="2800">
                <a:solidFill>
                  <a:schemeClr val="dk1"/>
                </a:solidFill>
                <a:latin typeface="Times New Roman"/>
                <a:ea typeface="Times New Roman"/>
                <a:cs typeface="Times New Roman"/>
                <a:sym typeface="Times New Roman"/>
              </a:rPr>
              <a:t>x</a:t>
            </a:r>
            <a:r>
              <a:rPr lang="en-GB" sz="2800">
                <a:solidFill>
                  <a:schemeClr val="dk1"/>
                </a:solidFill>
                <a:latin typeface="Times New Roman"/>
                <a:ea typeface="Times New Roman"/>
                <a:cs typeface="Times New Roman"/>
                <a:sym typeface="Times New Roman"/>
              </a:rPr>
              <a:t>'</a:t>
            </a:r>
            <a:r>
              <a:rPr baseline="-25000" lang="en-GB" sz="4200">
                <a:solidFill>
                  <a:schemeClr val="dk1"/>
                </a:solidFill>
                <a:latin typeface="Noto Sans Symbols"/>
                <a:ea typeface="Noto Sans Symbols"/>
                <a:cs typeface="Noto Sans Symbols"/>
                <a:sym typeface="Noto Sans Symbols"/>
              </a:rPr>
              <a:t>⎤</a:t>
            </a:r>
            <a:r>
              <a:rPr baseline="-25000" lang="en-GB" sz="4200">
                <a:solidFill>
                  <a:schemeClr val="dk1"/>
                </a:solidFill>
                <a:latin typeface="Times New Roman"/>
                <a:ea typeface="Times New Roman"/>
                <a:cs typeface="Times New Roman"/>
                <a:sym typeface="Times New Roman"/>
              </a:rPr>
              <a:t>	</a:t>
            </a:r>
            <a:r>
              <a:rPr baseline="-25000" lang="en-GB" sz="4200">
                <a:solidFill>
                  <a:schemeClr val="dk1"/>
                </a:solidFill>
                <a:latin typeface="Noto Sans Symbols"/>
                <a:ea typeface="Noto Sans Symbols"/>
                <a:cs typeface="Noto Sans Symbols"/>
                <a:sym typeface="Noto Sans Symbols"/>
              </a:rPr>
              <a:t>⎡</a:t>
            </a:r>
            <a:r>
              <a:rPr i="1" lang="en-GB" sz="2800">
                <a:solidFill>
                  <a:schemeClr val="dk1"/>
                </a:solidFill>
                <a:latin typeface="Times New Roman"/>
                <a:ea typeface="Times New Roman"/>
                <a:cs typeface="Times New Roman"/>
                <a:sym typeface="Times New Roman"/>
              </a:rPr>
              <a:t>s	</a:t>
            </a:r>
            <a:r>
              <a:rPr lang="en-GB" sz="2800">
                <a:solidFill>
                  <a:schemeClr val="dk1"/>
                </a:solidFill>
                <a:latin typeface="Times New Roman"/>
                <a:ea typeface="Times New Roman"/>
                <a:cs typeface="Times New Roman"/>
                <a:sym typeface="Times New Roman"/>
              </a:rPr>
              <a:t>0	0</a:t>
            </a:r>
            <a:endParaRPr sz="2800">
              <a:solidFill>
                <a:schemeClr val="dk1"/>
              </a:solidFill>
              <a:latin typeface="Times New Roman"/>
              <a:ea typeface="Times New Roman"/>
              <a:cs typeface="Times New Roman"/>
              <a:sym typeface="Times New Roman"/>
            </a:endParaRPr>
          </a:p>
          <a:p>
            <a:pPr indent="0" lvl="0" marL="0" marR="77470" rtl="0" algn="r">
              <a:lnSpc>
                <a:spcPct val="100000"/>
              </a:lnSpc>
              <a:spcBef>
                <a:spcPts val="855"/>
              </a:spcBef>
              <a:spcAft>
                <a:spcPts val="0"/>
              </a:spcAft>
              <a:buNone/>
            </a:pPr>
            <a:r>
              <a:rPr lang="en-GB" sz="2800">
                <a:solidFill>
                  <a:schemeClr val="dk1"/>
                </a:solidFill>
                <a:latin typeface="Times New Roman"/>
                <a:ea typeface="Times New Roman"/>
                <a:cs typeface="Times New Roman"/>
                <a:sym typeface="Times New Roman"/>
              </a:rPr>
              <a:t>0</a:t>
            </a:r>
            <a:endParaRPr sz="2800">
              <a:solidFill>
                <a:schemeClr val="dk1"/>
              </a:solidFill>
              <a:latin typeface="Times New Roman"/>
              <a:ea typeface="Times New Roman"/>
              <a:cs typeface="Times New Roman"/>
              <a:sym typeface="Times New Roman"/>
            </a:endParaRPr>
          </a:p>
          <a:p>
            <a:pPr indent="0" lvl="0" marL="0" marR="68580" rtl="0" algn="r">
              <a:lnSpc>
                <a:spcPct val="100000"/>
              </a:lnSpc>
              <a:spcBef>
                <a:spcPts val="855"/>
              </a:spcBef>
              <a:spcAft>
                <a:spcPts val="0"/>
              </a:spcAft>
              <a:buNone/>
            </a:pPr>
            <a:r>
              <a:rPr i="1" lang="en-GB" sz="2800">
                <a:solidFill>
                  <a:schemeClr val="dk1"/>
                </a:solidFill>
                <a:latin typeface="Times New Roman"/>
                <a:ea typeface="Times New Roman"/>
                <a:cs typeface="Times New Roman"/>
                <a:sym typeface="Times New Roman"/>
              </a:rPr>
              <a:t>s</a:t>
            </a:r>
            <a:r>
              <a:rPr baseline="-25000" i="1" lang="en-GB" sz="2400">
                <a:solidFill>
                  <a:schemeClr val="dk1"/>
                </a:solidFill>
                <a:latin typeface="Times New Roman"/>
                <a:ea typeface="Times New Roman"/>
                <a:cs typeface="Times New Roman"/>
                <a:sym typeface="Times New Roman"/>
              </a:rPr>
              <a:t>z</a:t>
            </a:r>
            <a:endParaRPr baseline="-25000" sz="2400">
              <a:solidFill>
                <a:schemeClr val="dk1"/>
              </a:solidFill>
              <a:latin typeface="Times New Roman"/>
              <a:ea typeface="Times New Roman"/>
              <a:cs typeface="Times New Roman"/>
              <a:sym typeface="Times New Roman"/>
            </a:endParaRPr>
          </a:p>
          <a:p>
            <a:pPr indent="0" lvl="0" marL="0" marR="77470" rtl="0" algn="r">
              <a:lnSpc>
                <a:spcPct val="100000"/>
              </a:lnSpc>
              <a:spcBef>
                <a:spcPts val="855"/>
              </a:spcBef>
              <a:spcAft>
                <a:spcPts val="0"/>
              </a:spcAft>
              <a:buNone/>
            </a:pPr>
            <a:r>
              <a:rPr lang="en-GB" sz="2800">
                <a:solidFill>
                  <a:schemeClr val="dk1"/>
                </a:solidFill>
                <a:latin typeface="Times New Roman"/>
                <a:ea typeface="Times New Roman"/>
                <a:cs typeface="Times New Roman"/>
                <a:sym typeface="Times New Roman"/>
              </a:rPr>
              <a:t>0</a:t>
            </a:r>
            <a:endParaRPr sz="2800">
              <a:solidFill>
                <a:schemeClr val="dk1"/>
              </a:solidFill>
              <a:latin typeface="Times New Roman"/>
              <a:ea typeface="Times New Roman"/>
              <a:cs typeface="Times New Roman"/>
              <a:sym typeface="Times New Roman"/>
            </a:endParaRPr>
          </a:p>
        </p:txBody>
      </p:sp>
      <p:sp>
        <p:nvSpPr>
          <p:cNvPr id="145" name="Google Shape;145;p12"/>
          <p:cNvSpPr txBox="1"/>
          <p:nvPr/>
        </p:nvSpPr>
        <p:spPr>
          <a:xfrm>
            <a:off x="1924576" y="4880970"/>
            <a:ext cx="118110" cy="27559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None/>
            </a:pPr>
            <a:r>
              <a:rPr i="1" lang="en-GB" sz="1600">
                <a:solidFill>
                  <a:schemeClr val="dk1"/>
                </a:solidFill>
                <a:latin typeface="Times New Roman"/>
                <a:ea typeface="Times New Roman"/>
                <a:cs typeface="Times New Roman"/>
                <a:sym typeface="Times New Roman"/>
              </a:rPr>
              <a:t>y</a:t>
            </a:r>
            <a:endParaRPr sz="1600">
              <a:solidFill>
                <a:schemeClr val="dk1"/>
              </a:solidFill>
              <a:latin typeface="Times New Roman"/>
              <a:ea typeface="Times New Roman"/>
              <a:cs typeface="Times New Roman"/>
              <a:sym typeface="Times New Roman"/>
            </a:endParaRPr>
          </a:p>
        </p:txBody>
      </p:sp>
      <p:sp>
        <p:nvSpPr>
          <p:cNvPr id="146" name="Google Shape;146;p12"/>
          <p:cNvSpPr txBox="1"/>
          <p:nvPr/>
        </p:nvSpPr>
        <p:spPr>
          <a:xfrm>
            <a:off x="1281736" y="4345963"/>
            <a:ext cx="118110" cy="27559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None/>
            </a:pPr>
            <a:r>
              <a:rPr i="1" lang="en-GB" sz="1600">
                <a:solidFill>
                  <a:schemeClr val="dk1"/>
                </a:solidFill>
                <a:latin typeface="Times New Roman"/>
                <a:ea typeface="Times New Roman"/>
                <a:cs typeface="Times New Roman"/>
                <a:sym typeface="Times New Roman"/>
              </a:rPr>
              <a:t>x</a:t>
            </a:r>
            <a:endParaRPr sz="1600">
              <a:solidFill>
                <a:schemeClr val="dk1"/>
              </a:solidFill>
              <a:latin typeface="Times New Roman"/>
              <a:ea typeface="Times New Roman"/>
              <a:cs typeface="Times New Roman"/>
              <a:sym typeface="Times New Roman"/>
            </a:endParaRPr>
          </a:p>
        </p:txBody>
      </p:sp>
      <p:grpSp>
        <p:nvGrpSpPr>
          <p:cNvPr id="147" name="Google Shape;147;p12"/>
          <p:cNvGrpSpPr/>
          <p:nvPr/>
        </p:nvGrpSpPr>
        <p:grpSpPr>
          <a:xfrm>
            <a:off x="6325362" y="4077461"/>
            <a:ext cx="2188845" cy="2112391"/>
            <a:chOff x="6325362" y="4077461"/>
            <a:chExt cx="2188845" cy="2112391"/>
          </a:xfrm>
        </p:grpSpPr>
        <p:sp>
          <p:nvSpPr>
            <p:cNvPr id="148" name="Google Shape;148;p12"/>
            <p:cNvSpPr/>
            <p:nvPr/>
          </p:nvSpPr>
          <p:spPr>
            <a:xfrm>
              <a:off x="6325362" y="5451347"/>
              <a:ext cx="2188845" cy="738505"/>
            </a:xfrm>
            <a:custGeom>
              <a:rect b="b" l="l" r="r" t="t"/>
              <a:pathLst>
                <a:path extrusionOk="0" h="738504" w="2188845">
                  <a:moveTo>
                    <a:pt x="2188464" y="700265"/>
                  </a:moveTo>
                  <a:lnTo>
                    <a:pt x="2186990" y="697509"/>
                  </a:lnTo>
                  <a:lnTo>
                    <a:pt x="2118614" y="569137"/>
                  </a:lnTo>
                  <a:lnTo>
                    <a:pt x="2115947" y="564311"/>
                  </a:lnTo>
                  <a:lnTo>
                    <a:pt x="2109978" y="562483"/>
                  </a:lnTo>
                  <a:lnTo>
                    <a:pt x="2100326" y="567639"/>
                  </a:lnTo>
                  <a:lnTo>
                    <a:pt x="2098548" y="573633"/>
                  </a:lnTo>
                  <a:lnTo>
                    <a:pt x="2101088" y="578459"/>
                  </a:lnTo>
                  <a:lnTo>
                    <a:pt x="2144598" y="660158"/>
                  </a:lnTo>
                  <a:lnTo>
                    <a:pt x="1123950" y="0"/>
                  </a:lnTo>
                  <a:lnTo>
                    <a:pt x="1119339" y="7188"/>
                  </a:lnTo>
                  <a:lnTo>
                    <a:pt x="1114679" y="127"/>
                  </a:lnTo>
                  <a:lnTo>
                    <a:pt x="43789" y="698017"/>
                  </a:lnTo>
                  <a:lnTo>
                    <a:pt x="86995" y="616254"/>
                  </a:lnTo>
                  <a:lnTo>
                    <a:pt x="89535" y="611416"/>
                  </a:lnTo>
                  <a:lnTo>
                    <a:pt x="87630" y="605421"/>
                  </a:lnTo>
                  <a:lnTo>
                    <a:pt x="77978" y="600316"/>
                  </a:lnTo>
                  <a:lnTo>
                    <a:pt x="72009" y="602157"/>
                  </a:lnTo>
                  <a:lnTo>
                    <a:pt x="69469" y="606996"/>
                  </a:lnTo>
                  <a:lnTo>
                    <a:pt x="0" y="738365"/>
                  </a:lnTo>
                  <a:lnTo>
                    <a:pt x="40119" y="735533"/>
                  </a:lnTo>
                  <a:lnTo>
                    <a:pt x="153670" y="727519"/>
                  </a:lnTo>
                  <a:lnTo>
                    <a:pt x="157734" y="722782"/>
                  </a:lnTo>
                  <a:lnTo>
                    <a:pt x="156972" y="711873"/>
                  </a:lnTo>
                  <a:lnTo>
                    <a:pt x="152273" y="707758"/>
                  </a:lnTo>
                  <a:lnTo>
                    <a:pt x="54508" y="714667"/>
                  </a:lnTo>
                  <a:lnTo>
                    <a:pt x="1119454" y="20637"/>
                  </a:lnTo>
                  <a:lnTo>
                    <a:pt x="2133892" y="676757"/>
                  </a:lnTo>
                  <a:lnTo>
                    <a:pt x="2036064" y="670191"/>
                  </a:lnTo>
                  <a:lnTo>
                    <a:pt x="2031365" y="674319"/>
                  </a:lnTo>
                  <a:lnTo>
                    <a:pt x="2030603" y="685241"/>
                  </a:lnTo>
                  <a:lnTo>
                    <a:pt x="2034794" y="689965"/>
                  </a:lnTo>
                  <a:lnTo>
                    <a:pt x="2188464" y="70026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9" name="Google Shape;149;p12"/>
            <p:cNvSpPr/>
            <p:nvPr/>
          </p:nvSpPr>
          <p:spPr>
            <a:xfrm>
              <a:off x="7633715" y="4652771"/>
              <a:ext cx="307975" cy="843280"/>
            </a:xfrm>
            <a:custGeom>
              <a:rect b="b" l="l" r="r" t="t"/>
              <a:pathLst>
                <a:path extrusionOk="0" h="843279" w="307975">
                  <a:moveTo>
                    <a:pt x="307848" y="0"/>
                  </a:moveTo>
                  <a:lnTo>
                    <a:pt x="0" y="693165"/>
                  </a:lnTo>
                  <a:lnTo>
                    <a:pt x="307848" y="842771"/>
                  </a:lnTo>
                  <a:lnTo>
                    <a:pt x="307848" y="0"/>
                  </a:lnTo>
                  <a:close/>
                </a:path>
              </a:pathLst>
            </a:custGeom>
            <a:solidFill>
              <a:srgbClr val="0000FF">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0" name="Google Shape;150;p12"/>
            <p:cNvSpPr/>
            <p:nvPr/>
          </p:nvSpPr>
          <p:spPr>
            <a:xfrm>
              <a:off x="7941563" y="4652771"/>
              <a:ext cx="309880" cy="843280"/>
            </a:xfrm>
            <a:custGeom>
              <a:rect b="b" l="l" r="r" t="t"/>
              <a:pathLst>
                <a:path extrusionOk="0" h="843279" w="309879">
                  <a:moveTo>
                    <a:pt x="0" y="0"/>
                  </a:moveTo>
                  <a:lnTo>
                    <a:pt x="0" y="842771"/>
                  </a:lnTo>
                  <a:lnTo>
                    <a:pt x="309371" y="693165"/>
                  </a:lnTo>
                  <a:lnTo>
                    <a:pt x="0" y="0"/>
                  </a:lnTo>
                  <a:close/>
                </a:path>
              </a:pathLst>
            </a:custGeom>
            <a:solidFill>
              <a:srgbClr val="0000FF">
                <a:alpha val="2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1" name="Google Shape;151;p12"/>
            <p:cNvSpPr/>
            <p:nvPr/>
          </p:nvSpPr>
          <p:spPr>
            <a:xfrm>
              <a:off x="7365237" y="4077461"/>
              <a:ext cx="149860" cy="1382395"/>
            </a:xfrm>
            <a:custGeom>
              <a:rect b="b" l="l" r="r" t="t"/>
              <a:pathLst>
                <a:path extrusionOk="0" h="1382395" w="149859">
                  <a:moveTo>
                    <a:pt x="74347" y="40753"/>
                  </a:moveTo>
                  <a:lnTo>
                    <a:pt x="64556" y="58555"/>
                  </a:lnTo>
                  <a:lnTo>
                    <a:pt x="70357" y="1382268"/>
                  </a:lnTo>
                  <a:lnTo>
                    <a:pt x="90169" y="1382268"/>
                  </a:lnTo>
                  <a:lnTo>
                    <a:pt x="84368" y="58609"/>
                  </a:lnTo>
                  <a:lnTo>
                    <a:pt x="74347" y="40753"/>
                  </a:lnTo>
                  <a:close/>
                </a:path>
                <a:path extrusionOk="0" h="1382395" w="149859">
                  <a:moveTo>
                    <a:pt x="74167" y="0"/>
                  </a:moveTo>
                  <a:lnTo>
                    <a:pt x="2539" y="130175"/>
                  </a:lnTo>
                  <a:lnTo>
                    <a:pt x="0" y="135000"/>
                  </a:lnTo>
                  <a:lnTo>
                    <a:pt x="1650" y="140969"/>
                  </a:lnTo>
                  <a:lnTo>
                    <a:pt x="11302" y="146304"/>
                  </a:lnTo>
                  <a:lnTo>
                    <a:pt x="17271" y="144525"/>
                  </a:lnTo>
                  <a:lnTo>
                    <a:pt x="64526" y="58609"/>
                  </a:lnTo>
                  <a:lnTo>
                    <a:pt x="64388" y="20446"/>
                  </a:lnTo>
                  <a:lnTo>
                    <a:pt x="85583" y="20319"/>
                  </a:lnTo>
                  <a:lnTo>
                    <a:pt x="74167" y="0"/>
                  </a:lnTo>
                  <a:close/>
                </a:path>
                <a:path extrusionOk="0" h="1382395" w="149859">
                  <a:moveTo>
                    <a:pt x="85583" y="20319"/>
                  </a:moveTo>
                  <a:lnTo>
                    <a:pt x="84200" y="20319"/>
                  </a:lnTo>
                  <a:lnTo>
                    <a:pt x="84368" y="58609"/>
                  </a:lnTo>
                  <a:lnTo>
                    <a:pt x="129666" y="139319"/>
                  </a:lnTo>
                  <a:lnTo>
                    <a:pt x="132333" y="144018"/>
                  </a:lnTo>
                  <a:lnTo>
                    <a:pt x="138302" y="145795"/>
                  </a:lnTo>
                  <a:lnTo>
                    <a:pt x="143128" y="143001"/>
                  </a:lnTo>
                  <a:lnTo>
                    <a:pt x="147827" y="140335"/>
                  </a:lnTo>
                  <a:lnTo>
                    <a:pt x="149605" y="134365"/>
                  </a:lnTo>
                  <a:lnTo>
                    <a:pt x="146938" y="129539"/>
                  </a:lnTo>
                  <a:lnTo>
                    <a:pt x="85583" y="20319"/>
                  </a:lnTo>
                  <a:close/>
                </a:path>
                <a:path extrusionOk="0" h="1382395" w="149859">
                  <a:moveTo>
                    <a:pt x="84222" y="25145"/>
                  </a:moveTo>
                  <a:lnTo>
                    <a:pt x="82930" y="25145"/>
                  </a:lnTo>
                  <a:lnTo>
                    <a:pt x="74347" y="40753"/>
                  </a:lnTo>
                  <a:lnTo>
                    <a:pt x="84368" y="58609"/>
                  </a:lnTo>
                  <a:lnTo>
                    <a:pt x="84222" y="25145"/>
                  </a:lnTo>
                  <a:close/>
                </a:path>
                <a:path extrusionOk="0" h="1382395" w="149859">
                  <a:moveTo>
                    <a:pt x="84200" y="20319"/>
                  </a:moveTo>
                  <a:lnTo>
                    <a:pt x="64388" y="20446"/>
                  </a:lnTo>
                  <a:lnTo>
                    <a:pt x="64556" y="58555"/>
                  </a:lnTo>
                  <a:lnTo>
                    <a:pt x="74347" y="40753"/>
                  </a:lnTo>
                  <a:lnTo>
                    <a:pt x="65658" y="25273"/>
                  </a:lnTo>
                  <a:lnTo>
                    <a:pt x="84222" y="25145"/>
                  </a:lnTo>
                  <a:lnTo>
                    <a:pt x="84200" y="20319"/>
                  </a:lnTo>
                  <a:close/>
                </a:path>
                <a:path extrusionOk="0" h="1382395" w="149859">
                  <a:moveTo>
                    <a:pt x="82930" y="25145"/>
                  </a:moveTo>
                  <a:lnTo>
                    <a:pt x="65658" y="25273"/>
                  </a:lnTo>
                  <a:lnTo>
                    <a:pt x="74347" y="40753"/>
                  </a:lnTo>
                  <a:lnTo>
                    <a:pt x="82930" y="2514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52" name="Google Shape;152;p12"/>
          <p:cNvSpPr txBox="1"/>
          <p:nvPr/>
        </p:nvSpPr>
        <p:spPr>
          <a:xfrm>
            <a:off x="8109963" y="5943313"/>
            <a:ext cx="179070" cy="447675"/>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i="1" lang="en-GB" sz="2750">
                <a:solidFill>
                  <a:schemeClr val="dk1"/>
                </a:solidFill>
                <a:latin typeface="Times New Roman"/>
                <a:ea typeface="Times New Roman"/>
                <a:cs typeface="Times New Roman"/>
                <a:sym typeface="Times New Roman"/>
              </a:rPr>
              <a:t>x</a:t>
            </a:r>
            <a:endParaRPr sz="2750">
              <a:solidFill>
                <a:schemeClr val="dk1"/>
              </a:solidFill>
              <a:latin typeface="Times New Roman"/>
              <a:ea typeface="Times New Roman"/>
              <a:cs typeface="Times New Roman"/>
              <a:sym typeface="Times New Roman"/>
            </a:endParaRPr>
          </a:p>
        </p:txBody>
      </p:sp>
      <p:sp>
        <p:nvSpPr>
          <p:cNvPr id="153" name="Google Shape;153;p12"/>
          <p:cNvSpPr txBox="1"/>
          <p:nvPr/>
        </p:nvSpPr>
        <p:spPr>
          <a:xfrm>
            <a:off x="7163924" y="3905697"/>
            <a:ext cx="193040" cy="45910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i="1" lang="en-GB" sz="2850">
                <a:solidFill>
                  <a:schemeClr val="dk1"/>
                </a:solidFill>
                <a:latin typeface="Times New Roman"/>
                <a:ea typeface="Times New Roman"/>
                <a:cs typeface="Times New Roman"/>
                <a:sym typeface="Times New Roman"/>
              </a:rPr>
              <a:t>y</a:t>
            </a:r>
            <a:endParaRPr sz="2850">
              <a:solidFill>
                <a:schemeClr val="dk1"/>
              </a:solidFill>
              <a:latin typeface="Times New Roman"/>
              <a:ea typeface="Times New Roman"/>
              <a:cs typeface="Times New Roman"/>
              <a:sym typeface="Times New Roman"/>
            </a:endParaRPr>
          </a:p>
        </p:txBody>
      </p:sp>
      <p:sp>
        <p:nvSpPr>
          <p:cNvPr id="154" name="Google Shape;154;p12"/>
          <p:cNvSpPr txBox="1"/>
          <p:nvPr/>
        </p:nvSpPr>
        <p:spPr>
          <a:xfrm>
            <a:off x="6584001" y="5887207"/>
            <a:ext cx="183515" cy="51435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i="1" lang="en-GB" sz="3200">
                <a:solidFill>
                  <a:schemeClr val="dk1"/>
                </a:solidFill>
                <a:latin typeface="Times New Roman"/>
                <a:ea typeface="Times New Roman"/>
                <a:cs typeface="Times New Roman"/>
                <a:sym typeface="Times New Roman"/>
              </a:rPr>
              <a:t>z</a:t>
            </a:r>
            <a:endParaRPr sz="3200">
              <a:solidFill>
                <a:schemeClr val="dk1"/>
              </a:solidFill>
              <a:latin typeface="Times New Roman"/>
              <a:ea typeface="Times New Roman"/>
              <a:cs typeface="Times New Roman"/>
              <a:sym typeface="Times New Roman"/>
            </a:endParaRPr>
          </a:p>
        </p:txBody>
      </p:sp>
      <p:grpSp>
        <p:nvGrpSpPr>
          <p:cNvPr id="155" name="Google Shape;155;p12"/>
          <p:cNvGrpSpPr/>
          <p:nvPr/>
        </p:nvGrpSpPr>
        <p:grpSpPr>
          <a:xfrm>
            <a:off x="5615940" y="4381500"/>
            <a:ext cx="963549" cy="1229995"/>
            <a:chOff x="5615940" y="4381500"/>
            <a:chExt cx="963549" cy="1229995"/>
          </a:xfrm>
        </p:grpSpPr>
        <p:sp>
          <p:nvSpPr>
            <p:cNvPr id="156" name="Google Shape;156;p12"/>
            <p:cNvSpPr/>
            <p:nvPr/>
          </p:nvSpPr>
          <p:spPr>
            <a:xfrm>
              <a:off x="5615940" y="4381500"/>
              <a:ext cx="481965" cy="1229995"/>
            </a:xfrm>
            <a:custGeom>
              <a:rect b="b" l="l" r="r" t="t"/>
              <a:pathLst>
                <a:path extrusionOk="0" h="1229995" w="481964">
                  <a:moveTo>
                    <a:pt x="481584" y="0"/>
                  </a:moveTo>
                  <a:lnTo>
                    <a:pt x="0" y="1011682"/>
                  </a:lnTo>
                  <a:lnTo>
                    <a:pt x="481584" y="1229868"/>
                  </a:lnTo>
                  <a:lnTo>
                    <a:pt x="481584" y="0"/>
                  </a:lnTo>
                  <a:close/>
                </a:path>
              </a:pathLst>
            </a:custGeom>
            <a:solidFill>
              <a:srgbClr val="0000FF">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7" name="Google Shape;157;p12"/>
            <p:cNvSpPr/>
            <p:nvPr/>
          </p:nvSpPr>
          <p:spPr>
            <a:xfrm>
              <a:off x="6097524" y="4381500"/>
              <a:ext cx="481965" cy="1229995"/>
            </a:xfrm>
            <a:custGeom>
              <a:rect b="b" l="l" r="r" t="t"/>
              <a:pathLst>
                <a:path extrusionOk="0" h="1229995" w="481965">
                  <a:moveTo>
                    <a:pt x="0" y="0"/>
                  </a:moveTo>
                  <a:lnTo>
                    <a:pt x="0" y="1229868"/>
                  </a:lnTo>
                  <a:lnTo>
                    <a:pt x="481583" y="1011682"/>
                  </a:lnTo>
                  <a:lnTo>
                    <a:pt x="0" y="0"/>
                  </a:lnTo>
                  <a:close/>
                </a:path>
              </a:pathLst>
            </a:custGeom>
            <a:solidFill>
              <a:srgbClr val="0000FF">
                <a:alpha val="2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58" name="Google Shape;158;p12"/>
          <p:cNvSpPr/>
          <p:nvPr/>
        </p:nvSpPr>
        <p:spPr>
          <a:xfrm>
            <a:off x="3963162" y="4306061"/>
            <a:ext cx="2188845" cy="2112645"/>
          </a:xfrm>
          <a:custGeom>
            <a:rect b="b" l="l" r="r" t="t"/>
            <a:pathLst>
              <a:path extrusionOk="0" h="2112645" w="2188845">
                <a:moveTo>
                  <a:pt x="2188464" y="2074151"/>
                </a:moveTo>
                <a:lnTo>
                  <a:pt x="2186990" y="2071408"/>
                </a:lnTo>
                <a:lnTo>
                  <a:pt x="2118614" y="1943023"/>
                </a:lnTo>
                <a:lnTo>
                  <a:pt x="2115947" y="1938197"/>
                </a:lnTo>
                <a:lnTo>
                  <a:pt x="2109978" y="1936369"/>
                </a:lnTo>
                <a:lnTo>
                  <a:pt x="2100326" y="1941525"/>
                </a:lnTo>
                <a:lnTo>
                  <a:pt x="2098548" y="1947519"/>
                </a:lnTo>
                <a:lnTo>
                  <a:pt x="2101088" y="1952345"/>
                </a:lnTo>
                <a:lnTo>
                  <a:pt x="2144598" y="2034057"/>
                </a:lnTo>
                <a:lnTo>
                  <a:pt x="1130020" y="1377886"/>
                </a:lnTo>
                <a:lnTo>
                  <a:pt x="1124242" y="58610"/>
                </a:lnTo>
                <a:lnTo>
                  <a:pt x="1169543" y="139319"/>
                </a:lnTo>
                <a:lnTo>
                  <a:pt x="1172210" y="144018"/>
                </a:lnTo>
                <a:lnTo>
                  <a:pt x="1178179" y="145796"/>
                </a:lnTo>
                <a:lnTo>
                  <a:pt x="1183005" y="143002"/>
                </a:lnTo>
                <a:lnTo>
                  <a:pt x="1187704" y="140335"/>
                </a:lnTo>
                <a:lnTo>
                  <a:pt x="1189482" y="134366"/>
                </a:lnTo>
                <a:lnTo>
                  <a:pt x="1186815" y="129540"/>
                </a:lnTo>
                <a:lnTo>
                  <a:pt x="1125448" y="20320"/>
                </a:lnTo>
                <a:lnTo>
                  <a:pt x="1114044" y="0"/>
                </a:lnTo>
                <a:lnTo>
                  <a:pt x="1042416" y="130175"/>
                </a:lnTo>
                <a:lnTo>
                  <a:pt x="1039876" y="135001"/>
                </a:lnTo>
                <a:lnTo>
                  <a:pt x="1041527" y="140970"/>
                </a:lnTo>
                <a:lnTo>
                  <a:pt x="1051179" y="146304"/>
                </a:lnTo>
                <a:lnTo>
                  <a:pt x="1057148" y="144526"/>
                </a:lnTo>
                <a:lnTo>
                  <a:pt x="1104392" y="58610"/>
                </a:lnTo>
                <a:lnTo>
                  <a:pt x="1104265" y="20447"/>
                </a:lnTo>
                <a:lnTo>
                  <a:pt x="1104430" y="58559"/>
                </a:lnTo>
                <a:lnTo>
                  <a:pt x="1110208" y="1376883"/>
                </a:lnTo>
                <a:lnTo>
                  <a:pt x="43789" y="2071890"/>
                </a:lnTo>
                <a:lnTo>
                  <a:pt x="86995" y="1990140"/>
                </a:lnTo>
                <a:lnTo>
                  <a:pt x="89535" y="1985302"/>
                </a:lnTo>
                <a:lnTo>
                  <a:pt x="87630" y="1979307"/>
                </a:lnTo>
                <a:lnTo>
                  <a:pt x="77978" y="1974202"/>
                </a:lnTo>
                <a:lnTo>
                  <a:pt x="72009" y="1976043"/>
                </a:lnTo>
                <a:lnTo>
                  <a:pt x="69469" y="1980882"/>
                </a:lnTo>
                <a:lnTo>
                  <a:pt x="0" y="2112251"/>
                </a:lnTo>
                <a:lnTo>
                  <a:pt x="40119" y="2109419"/>
                </a:lnTo>
                <a:lnTo>
                  <a:pt x="153670" y="2101405"/>
                </a:lnTo>
                <a:lnTo>
                  <a:pt x="157734" y="2096668"/>
                </a:lnTo>
                <a:lnTo>
                  <a:pt x="156972" y="2085759"/>
                </a:lnTo>
                <a:lnTo>
                  <a:pt x="152273" y="2081644"/>
                </a:lnTo>
                <a:lnTo>
                  <a:pt x="54508" y="2088553"/>
                </a:lnTo>
                <a:lnTo>
                  <a:pt x="1119441" y="1394574"/>
                </a:lnTo>
                <a:lnTo>
                  <a:pt x="2133866" y="2050643"/>
                </a:lnTo>
                <a:lnTo>
                  <a:pt x="2036064" y="2044077"/>
                </a:lnTo>
                <a:lnTo>
                  <a:pt x="2031365" y="2048205"/>
                </a:lnTo>
                <a:lnTo>
                  <a:pt x="2030603" y="2059127"/>
                </a:lnTo>
                <a:lnTo>
                  <a:pt x="2034794" y="2063851"/>
                </a:lnTo>
                <a:lnTo>
                  <a:pt x="2188464" y="2074151"/>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9" name="Google Shape;159;p12"/>
          <p:cNvSpPr txBox="1"/>
          <p:nvPr/>
        </p:nvSpPr>
        <p:spPr>
          <a:xfrm>
            <a:off x="5747764" y="6171913"/>
            <a:ext cx="179070" cy="447675"/>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i="1" lang="en-GB" sz="2750">
                <a:solidFill>
                  <a:schemeClr val="dk1"/>
                </a:solidFill>
                <a:latin typeface="Times New Roman"/>
                <a:ea typeface="Times New Roman"/>
                <a:cs typeface="Times New Roman"/>
                <a:sym typeface="Times New Roman"/>
              </a:rPr>
              <a:t>x</a:t>
            </a:r>
            <a:endParaRPr sz="2750">
              <a:solidFill>
                <a:schemeClr val="dk1"/>
              </a:solidFill>
              <a:latin typeface="Times New Roman"/>
              <a:ea typeface="Times New Roman"/>
              <a:cs typeface="Times New Roman"/>
              <a:sym typeface="Times New Roman"/>
            </a:endParaRPr>
          </a:p>
        </p:txBody>
      </p:sp>
      <p:sp>
        <p:nvSpPr>
          <p:cNvPr id="160" name="Google Shape;160;p12"/>
          <p:cNvSpPr txBox="1"/>
          <p:nvPr/>
        </p:nvSpPr>
        <p:spPr>
          <a:xfrm>
            <a:off x="4801724" y="4134297"/>
            <a:ext cx="193040" cy="45910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i="1" lang="en-GB" sz="2850">
                <a:solidFill>
                  <a:schemeClr val="dk1"/>
                </a:solidFill>
                <a:latin typeface="Times New Roman"/>
                <a:ea typeface="Times New Roman"/>
                <a:cs typeface="Times New Roman"/>
                <a:sym typeface="Times New Roman"/>
              </a:rPr>
              <a:t>y</a:t>
            </a:r>
            <a:endParaRPr sz="2850">
              <a:solidFill>
                <a:schemeClr val="dk1"/>
              </a:solidFill>
              <a:latin typeface="Times New Roman"/>
              <a:ea typeface="Times New Roman"/>
              <a:cs typeface="Times New Roman"/>
              <a:sym typeface="Times New Roman"/>
            </a:endParaRPr>
          </a:p>
        </p:txBody>
      </p:sp>
      <p:sp>
        <p:nvSpPr>
          <p:cNvPr id="161" name="Google Shape;161;p12"/>
          <p:cNvSpPr txBox="1"/>
          <p:nvPr/>
        </p:nvSpPr>
        <p:spPr>
          <a:xfrm>
            <a:off x="3208746" y="5799628"/>
            <a:ext cx="1196340" cy="830580"/>
          </a:xfrm>
          <a:prstGeom prst="rect">
            <a:avLst/>
          </a:prstGeom>
          <a:noFill/>
          <a:ln>
            <a:noFill/>
          </a:ln>
        </p:spPr>
        <p:txBody>
          <a:bodyPr anchorCtr="0" anchor="t" bIns="0" lIns="0" spcFirstLastPara="1" rIns="0" wrap="square" tIns="13325">
            <a:spAutoFit/>
          </a:bodyPr>
          <a:lstStyle/>
          <a:p>
            <a:pPr indent="0" lvl="0" marL="12700" marR="0" rtl="0" algn="l">
              <a:lnSpc>
                <a:spcPct val="104464"/>
              </a:lnSpc>
              <a:spcBef>
                <a:spcPts val="0"/>
              </a:spcBef>
              <a:spcAft>
                <a:spcPts val="0"/>
              </a:spcAft>
              <a:buNone/>
            </a:pPr>
            <a:r>
              <a:rPr lang="en-GB" sz="2800">
                <a:solidFill>
                  <a:schemeClr val="dk1"/>
                </a:solidFill>
                <a:latin typeface="Noto Sans Symbols"/>
                <a:ea typeface="Noto Sans Symbols"/>
                <a:cs typeface="Noto Sans Symbols"/>
                <a:sym typeface="Noto Sans Symbols"/>
              </a:rPr>
              <a:t>⎦</a:t>
            </a:r>
            <a:r>
              <a:rPr lang="en-GB" sz="2800">
                <a:solidFill>
                  <a:schemeClr val="dk1"/>
                </a:solidFill>
                <a:latin typeface="Times New Roman"/>
                <a:ea typeface="Times New Roman"/>
                <a:cs typeface="Times New Roman"/>
                <a:sym typeface="Times New Roman"/>
              </a:rPr>
              <a:t>	</a:t>
            </a:r>
            <a:r>
              <a:rPr lang="en-GB" sz="2800">
                <a:solidFill>
                  <a:schemeClr val="dk1"/>
                </a:solidFill>
                <a:latin typeface="Noto Sans Symbols"/>
                <a:ea typeface="Noto Sans Symbols"/>
                <a:cs typeface="Noto Sans Symbols"/>
                <a:sym typeface="Noto Sans Symbols"/>
              </a:rPr>
              <a:t>⎣</a:t>
            </a:r>
            <a:r>
              <a:rPr lang="en-GB" sz="2800">
                <a:solidFill>
                  <a:schemeClr val="dk1"/>
                </a:solidFill>
                <a:latin typeface="Times New Roman"/>
                <a:ea typeface="Times New Roman"/>
                <a:cs typeface="Times New Roman"/>
                <a:sym typeface="Times New Roman"/>
              </a:rPr>
              <a:t>	</a:t>
            </a:r>
            <a:r>
              <a:rPr lang="en-GB" sz="2800">
                <a:solidFill>
                  <a:schemeClr val="dk1"/>
                </a:solidFill>
                <a:latin typeface="Noto Sans Symbols"/>
                <a:ea typeface="Noto Sans Symbols"/>
                <a:cs typeface="Noto Sans Symbols"/>
                <a:sym typeface="Noto Sans Symbols"/>
              </a:rPr>
              <a:t>⎦</a:t>
            </a:r>
            <a:endParaRPr sz="2800">
              <a:solidFill>
                <a:schemeClr val="dk1"/>
              </a:solidFill>
              <a:latin typeface="Noto Sans Symbols"/>
              <a:ea typeface="Noto Sans Symbols"/>
              <a:cs typeface="Noto Sans Symbols"/>
              <a:sym typeface="Noto Sans Symbols"/>
            </a:endParaRPr>
          </a:p>
          <a:p>
            <a:pPr indent="0" lvl="0" marL="0" marR="5080" rtl="0" algn="r">
              <a:lnSpc>
                <a:spcPct val="106375"/>
              </a:lnSpc>
              <a:spcBef>
                <a:spcPts val="0"/>
              </a:spcBef>
              <a:spcAft>
                <a:spcPts val="0"/>
              </a:spcAft>
              <a:buNone/>
            </a:pPr>
            <a:r>
              <a:rPr i="1" lang="en-GB" sz="3200">
                <a:solidFill>
                  <a:schemeClr val="dk1"/>
                </a:solidFill>
                <a:latin typeface="Times New Roman"/>
                <a:ea typeface="Times New Roman"/>
                <a:cs typeface="Times New Roman"/>
                <a:sym typeface="Times New Roman"/>
              </a:rPr>
              <a:t>z</a:t>
            </a:r>
            <a:endParaRPr sz="3200">
              <a:solidFill>
                <a:schemeClr val="dk1"/>
              </a:solidFill>
              <a:latin typeface="Times New Roman"/>
              <a:ea typeface="Times New Roman"/>
              <a:cs typeface="Times New Roman"/>
              <a:sym typeface="Times New Roman"/>
            </a:endParaRPr>
          </a:p>
        </p:txBody>
      </p:sp>
      <p:sp>
        <p:nvSpPr>
          <p:cNvPr id="162" name="Google Shape;162;p12"/>
          <p:cNvSpPr txBox="1"/>
          <p:nvPr/>
        </p:nvSpPr>
        <p:spPr>
          <a:xfrm>
            <a:off x="510540" y="326394"/>
            <a:ext cx="7937500" cy="3030220"/>
          </a:xfrm>
          <a:prstGeom prst="rect">
            <a:avLst/>
          </a:prstGeom>
          <a:noFill/>
          <a:ln>
            <a:noFill/>
          </a:ln>
        </p:spPr>
        <p:txBody>
          <a:bodyPr anchorCtr="0" anchor="t" bIns="0" lIns="0" spcFirstLastPara="1" rIns="0" wrap="square" tIns="92700">
            <a:spAutoFit/>
          </a:bodyPr>
          <a:lstStyle/>
          <a:p>
            <a:pPr indent="0" lvl="0" marL="38100" marR="0" rtl="0" algn="l">
              <a:lnSpc>
                <a:spcPct val="100000"/>
              </a:lnSpc>
              <a:spcBef>
                <a:spcPts val="0"/>
              </a:spcBef>
              <a:spcAft>
                <a:spcPts val="0"/>
              </a:spcAft>
              <a:buNone/>
            </a:pPr>
            <a:r>
              <a:rPr b="1" lang="en-GB" sz="1800">
                <a:solidFill>
                  <a:srgbClr val="404040"/>
                </a:solidFill>
                <a:latin typeface="Times New Roman"/>
                <a:ea typeface="Times New Roman"/>
                <a:cs typeface="Times New Roman"/>
                <a:sym typeface="Times New Roman"/>
              </a:rPr>
              <a:t>Scaling</a:t>
            </a:r>
            <a:endParaRPr sz="1800">
              <a:solidFill>
                <a:schemeClr val="dk1"/>
              </a:solidFill>
              <a:latin typeface="Times New Roman"/>
              <a:ea typeface="Times New Roman"/>
              <a:cs typeface="Times New Roman"/>
              <a:sym typeface="Times New Roman"/>
            </a:endParaRPr>
          </a:p>
          <a:p>
            <a:pPr indent="-342900" lvl="0" marL="381000" marR="30480" rtl="0" algn="just">
              <a:lnSpc>
                <a:spcPct val="100000"/>
              </a:lnSpc>
              <a:spcBef>
                <a:spcPts val="970"/>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The matrix expression for the scaling transformation  of a position P = (</a:t>
            </a:r>
            <a:r>
              <a:rPr i="1" lang="en-GB" sz="2800">
                <a:solidFill>
                  <a:srgbClr val="404040"/>
                </a:solidFill>
                <a:latin typeface="Times New Roman"/>
                <a:ea typeface="Times New Roman"/>
                <a:cs typeface="Times New Roman"/>
                <a:sym typeface="Times New Roman"/>
              </a:rPr>
              <a:t>x</a:t>
            </a:r>
            <a:r>
              <a:rPr lang="en-GB" sz="2800">
                <a:solidFill>
                  <a:srgbClr val="404040"/>
                </a:solidFill>
                <a:latin typeface="Times New Roman"/>
                <a:ea typeface="Times New Roman"/>
                <a:cs typeface="Times New Roman"/>
                <a:sym typeface="Times New Roman"/>
              </a:rPr>
              <a:t>, </a:t>
            </a:r>
            <a:r>
              <a:rPr i="1" lang="en-GB" sz="2800">
                <a:solidFill>
                  <a:srgbClr val="404040"/>
                </a:solidFill>
                <a:latin typeface="Times New Roman"/>
                <a:ea typeface="Times New Roman"/>
                <a:cs typeface="Times New Roman"/>
                <a:sym typeface="Times New Roman"/>
              </a:rPr>
              <a:t>y</a:t>
            </a:r>
            <a:r>
              <a:rPr lang="en-GB" sz="2800">
                <a:solidFill>
                  <a:srgbClr val="404040"/>
                </a:solidFill>
                <a:latin typeface="Times New Roman"/>
                <a:ea typeface="Times New Roman"/>
                <a:cs typeface="Times New Roman"/>
                <a:sym typeface="Times New Roman"/>
              </a:rPr>
              <a:t>, </a:t>
            </a:r>
            <a:r>
              <a:rPr i="1" lang="en-GB" sz="2800">
                <a:solidFill>
                  <a:srgbClr val="404040"/>
                </a:solidFill>
                <a:latin typeface="Times New Roman"/>
                <a:ea typeface="Times New Roman"/>
                <a:cs typeface="Times New Roman"/>
                <a:sym typeface="Times New Roman"/>
              </a:rPr>
              <a:t>z</a:t>
            </a:r>
            <a:r>
              <a:rPr lang="en-GB" sz="2800">
                <a:solidFill>
                  <a:srgbClr val="404040"/>
                </a:solidFill>
                <a:latin typeface="Times New Roman"/>
                <a:ea typeface="Times New Roman"/>
                <a:cs typeface="Times New Roman"/>
                <a:sym typeface="Times New Roman"/>
              </a:rPr>
              <a:t>) relative to coordinate origin  can be written as</a:t>
            </a:r>
            <a:endParaRPr sz="2800">
              <a:solidFill>
                <a:schemeClr val="dk1"/>
              </a:solidFill>
              <a:latin typeface="Times New Roman"/>
              <a:ea typeface="Times New Roman"/>
              <a:cs typeface="Times New Roman"/>
              <a:sym typeface="Times New Roman"/>
            </a:endParaRPr>
          </a:p>
          <a:p>
            <a:pPr indent="0" lvl="0" marL="1160780" marR="0" rtl="0" algn="just">
              <a:lnSpc>
                <a:spcPct val="93684"/>
              </a:lnSpc>
              <a:spcBef>
                <a:spcPts val="1185"/>
              </a:spcBef>
              <a:spcAft>
                <a:spcPts val="0"/>
              </a:spcAft>
              <a:buNone/>
            </a:pPr>
            <a:r>
              <a:rPr i="1" lang="en-GB" sz="2850">
                <a:solidFill>
                  <a:schemeClr val="dk1"/>
                </a:solidFill>
                <a:latin typeface="Times New Roman"/>
                <a:ea typeface="Times New Roman"/>
                <a:cs typeface="Times New Roman"/>
                <a:sym typeface="Times New Roman"/>
              </a:rPr>
              <a:t>x</a:t>
            </a:r>
            <a:r>
              <a:rPr baseline="30000" lang="en-GB" sz="2475">
                <a:solidFill>
                  <a:schemeClr val="dk1"/>
                </a:solidFill>
                <a:latin typeface="Times New Roman"/>
                <a:ea typeface="Times New Roman"/>
                <a:cs typeface="Times New Roman"/>
                <a:sym typeface="Times New Roman"/>
              </a:rPr>
              <a:t>'  </a:t>
            </a:r>
            <a:r>
              <a:rPr lang="en-GB" sz="2850">
                <a:solidFill>
                  <a:schemeClr val="dk1"/>
                </a:solidFill>
                <a:latin typeface="Noto Sans Symbols"/>
                <a:ea typeface="Noto Sans Symbols"/>
                <a:cs typeface="Noto Sans Symbols"/>
                <a:sym typeface="Noto Sans Symbols"/>
              </a:rPr>
              <a:t>=</a:t>
            </a:r>
            <a:r>
              <a:rPr lang="en-GB" sz="2850">
                <a:solidFill>
                  <a:schemeClr val="dk1"/>
                </a:solidFill>
                <a:latin typeface="Times New Roman"/>
                <a:ea typeface="Times New Roman"/>
                <a:cs typeface="Times New Roman"/>
                <a:sym typeface="Times New Roman"/>
              </a:rPr>
              <a:t> </a:t>
            </a:r>
            <a:r>
              <a:rPr i="1" lang="en-GB" sz="2850">
                <a:solidFill>
                  <a:schemeClr val="dk1"/>
                </a:solidFill>
                <a:latin typeface="Times New Roman"/>
                <a:ea typeface="Times New Roman"/>
                <a:cs typeface="Times New Roman"/>
                <a:sym typeface="Times New Roman"/>
              </a:rPr>
              <a:t>x</a:t>
            </a:r>
            <a:r>
              <a:rPr lang="en-GB" sz="2850">
                <a:solidFill>
                  <a:schemeClr val="dk1"/>
                </a:solidFill>
                <a:latin typeface="Times New Roman"/>
                <a:ea typeface="Times New Roman"/>
                <a:cs typeface="Times New Roman"/>
                <a:sym typeface="Times New Roman"/>
              </a:rPr>
              <a:t>. </a:t>
            </a:r>
            <a:r>
              <a:rPr i="1" lang="en-GB" sz="2850">
                <a:solidFill>
                  <a:schemeClr val="dk1"/>
                </a:solidFill>
                <a:latin typeface="Times New Roman"/>
                <a:ea typeface="Times New Roman"/>
                <a:cs typeface="Times New Roman"/>
                <a:sym typeface="Times New Roman"/>
              </a:rPr>
              <a:t>s</a:t>
            </a:r>
            <a:endParaRPr sz="2850">
              <a:solidFill>
                <a:schemeClr val="dk1"/>
              </a:solidFill>
              <a:latin typeface="Times New Roman"/>
              <a:ea typeface="Times New Roman"/>
              <a:cs typeface="Times New Roman"/>
              <a:sym typeface="Times New Roman"/>
            </a:endParaRPr>
          </a:p>
          <a:p>
            <a:pPr indent="0" lvl="0" marL="2263775" marR="0" rtl="0" algn="l">
              <a:lnSpc>
                <a:spcPct val="74545"/>
              </a:lnSpc>
              <a:spcBef>
                <a:spcPts val="0"/>
              </a:spcBef>
              <a:spcAft>
                <a:spcPts val="0"/>
              </a:spcAft>
              <a:buNone/>
            </a:pPr>
            <a:r>
              <a:rPr i="1" lang="en-GB" sz="1650">
                <a:solidFill>
                  <a:schemeClr val="dk1"/>
                </a:solidFill>
                <a:latin typeface="Times New Roman"/>
                <a:ea typeface="Times New Roman"/>
                <a:cs typeface="Times New Roman"/>
                <a:sym typeface="Times New Roman"/>
              </a:rPr>
              <a:t>x</a:t>
            </a:r>
            <a:endParaRPr sz="1650">
              <a:solidFill>
                <a:schemeClr val="dk1"/>
              </a:solidFill>
              <a:latin typeface="Times New Roman"/>
              <a:ea typeface="Times New Roman"/>
              <a:cs typeface="Times New Roman"/>
              <a:sym typeface="Times New Roman"/>
            </a:endParaRPr>
          </a:p>
          <a:p>
            <a:pPr indent="0" lvl="0" marL="1177290" marR="0" rtl="0" algn="just">
              <a:lnSpc>
                <a:spcPct val="93684"/>
              </a:lnSpc>
              <a:spcBef>
                <a:spcPts val="830"/>
              </a:spcBef>
              <a:spcAft>
                <a:spcPts val="0"/>
              </a:spcAft>
              <a:buNone/>
            </a:pPr>
            <a:r>
              <a:rPr i="1" lang="en-GB" sz="2850">
                <a:solidFill>
                  <a:schemeClr val="dk1"/>
                </a:solidFill>
                <a:latin typeface="Times New Roman"/>
                <a:ea typeface="Times New Roman"/>
                <a:cs typeface="Times New Roman"/>
                <a:sym typeface="Times New Roman"/>
              </a:rPr>
              <a:t>y</a:t>
            </a:r>
            <a:r>
              <a:rPr baseline="30000" lang="en-GB" sz="2475">
                <a:solidFill>
                  <a:schemeClr val="dk1"/>
                </a:solidFill>
                <a:latin typeface="Times New Roman"/>
                <a:ea typeface="Times New Roman"/>
                <a:cs typeface="Times New Roman"/>
                <a:sym typeface="Times New Roman"/>
              </a:rPr>
              <a:t>'  </a:t>
            </a:r>
            <a:r>
              <a:rPr lang="en-GB" sz="2850">
                <a:solidFill>
                  <a:schemeClr val="dk1"/>
                </a:solidFill>
                <a:latin typeface="Noto Sans Symbols"/>
                <a:ea typeface="Noto Sans Symbols"/>
                <a:cs typeface="Noto Sans Symbols"/>
                <a:sym typeface="Noto Sans Symbols"/>
              </a:rPr>
              <a:t>=</a:t>
            </a:r>
            <a:r>
              <a:rPr lang="en-GB" sz="2850">
                <a:solidFill>
                  <a:schemeClr val="dk1"/>
                </a:solidFill>
                <a:latin typeface="Times New Roman"/>
                <a:ea typeface="Times New Roman"/>
                <a:cs typeface="Times New Roman"/>
                <a:sym typeface="Times New Roman"/>
              </a:rPr>
              <a:t> </a:t>
            </a:r>
            <a:r>
              <a:rPr i="1" lang="en-GB" sz="2850">
                <a:solidFill>
                  <a:schemeClr val="dk1"/>
                </a:solidFill>
                <a:latin typeface="Times New Roman"/>
                <a:ea typeface="Times New Roman"/>
                <a:cs typeface="Times New Roman"/>
                <a:sym typeface="Times New Roman"/>
              </a:rPr>
              <a:t>y </a:t>
            </a:r>
            <a:r>
              <a:rPr lang="en-GB" sz="2850">
                <a:solidFill>
                  <a:schemeClr val="dk1"/>
                </a:solidFill>
                <a:latin typeface="Times New Roman"/>
                <a:ea typeface="Times New Roman"/>
                <a:cs typeface="Times New Roman"/>
                <a:sym typeface="Times New Roman"/>
              </a:rPr>
              <a:t>. </a:t>
            </a:r>
            <a:r>
              <a:rPr i="1" lang="en-GB" sz="2850">
                <a:solidFill>
                  <a:schemeClr val="dk1"/>
                </a:solidFill>
                <a:latin typeface="Times New Roman"/>
                <a:ea typeface="Times New Roman"/>
                <a:cs typeface="Times New Roman"/>
                <a:sym typeface="Times New Roman"/>
              </a:rPr>
              <a:t>s</a:t>
            </a:r>
            <a:endParaRPr sz="2850">
              <a:solidFill>
                <a:schemeClr val="dk1"/>
              </a:solidFill>
              <a:latin typeface="Times New Roman"/>
              <a:ea typeface="Times New Roman"/>
              <a:cs typeface="Times New Roman"/>
              <a:sym typeface="Times New Roman"/>
            </a:endParaRPr>
          </a:p>
          <a:p>
            <a:pPr indent="0" lvl="0" marL="2318385" marR="0" rtl="0" algn="l">
              <a:lnSpc>
                <a:spcPct val="74545"/>
              </a:lnSpc>
              <a:spcBef>
                <a:spcPts val="0"/>
              </a:spcBef>
              <a:spcAft>
                <a:spcPts val="0"/>
              </a:spcAft>
              <a:buNone/>
            </a:pPr>
            <a:r>
              <a:rPr i="1" lang="en-GB" sz="1650">
                <a:solidFill>
                  <a:schemeClr val="dk1"/>
                </a:solidFill>
                <a:latin typeface="Times New Roman"/>
                <a:ea typeface="Times New Roman"/>
                <a:cs typeface="Times New Roman"/>
                <a:sym typeface="Times New Roman"/>
              </a:rPr>
              <a:t>y</a:t>
            </a:r>
            <a:endParaRPr sz="1650">
              <a:solidFill>
                <a:schemeClr val="dk1"/>
              </a:solidFill>
              <a:latin typeface="Times New Roman"/>
              <a:ea typeface="Times New Roman"/>
              <a:cs typeface="Times New Roman"/>
              <a:sym typeface="Times New Roman"/>
            </a:endParaRPr>
          </a:p>
        </p:txBody>
      </p:sp>
      <p:sp>
        <p:nvSpPr>
          <p:cNvPr id="163" name="Google Shape;163;p12"/>
          <p:cNvSpPr txBox="1"/>
          <p:nvPr/>
        </p:nvSpPr>
        <p:spPr>
          <a:xfrm>
            <a:off x="2719034" y="3719700"/>
            <a:ext cx="120014" cy="280035"/>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None/>
            </a:pPr>
            <a:r>
              <a:rPr lang="en-GB" sz="1650">
                <a:solidFill>
                  <a:schemeClr val="dk1"/>
                </a:solidFill>
                <a:latin typeface="Times New Roman"/>
                <a:ea typeface="Times New Roman"/>
                <a:cs typeface="Times New Roman"/>
                <a:sym typeface="Times New Roman"/>
              </a:rPr>
              <a:t>z</a:t>
            </a:r>
            <a:endParaRPr sz="1650">
              <a:solidFill>
                <a:schemeClr val="dk1"/>
              </a:solidFill>
              <a:latin typeface="Times New Roman"/>
              <a:ea typeface="Times New Roman"/>
              <a:cs typeface="Times New Roman"/>
              <a:sym typeface="Times New Roman"/>
            </a:endParaRPr>
          </a:p>
        </p:txBody>
      </p:sp>
      <p:sp>
        <p:nvSpPr>
          <p:cNvPr id="164" name="Google Shape;164;p12"/>
          <p:cNvSpPr txBox="1"/>
          <p:nvPr/>
        </p:nvSpPr>
        <p:spPr>
          <a:xfrm>
            <a:off x="1616781" y="3477698"/>
            <a:ext cx="1149350" cy="462280"/>
          </a:xfrm>
          <a:prstGeom prst="rect">
            <a:avLst/>
          </a:prstGeom>
          <a:noFill/>
          <a:ln>
            <a:noFill/>
          </a:ln>
        </p:spPr>
        <p:txBody>
          <a:bodyPr anchorCtr="0" anchor="t" bIns="0" lIns="0" spcFirstLastPara="1" rIns="0" wrap="square" tIns="14600">
            <a:spAutoFit/>
          </a:bodyPr>
          <a:lstStyle/>
          <a:p>
            <a:pPr indent="0" lvl="0" marL="38100" marR="0" rtl="0" algn="l">
              <a:lnSpc>
                <a:spcPct val="100000"/>
              </a:lnSpc>
              <a:spcBef>
                <a:spcPts val="0"/>
              </a:spcBef>
              <a:spcAft>
                <a:spcPts val="0"/>
              </a:spcAft>
              <a:buNone/>
            </a:pPr>
            <a:r>
              <a:rPr lang="en-GB" sz="2850">
                <a:solidFill>
                  <a:schemeClr val="dk1"/>
                </a:solidFill>
                <a:latin typeface="Times New Roman"/>
                <a:ea typeface="Times New Roman"/>
                <a:cs typeface="Times New Roman"/>
                <a:sym typeface="Times New Roman"/>
              </a:rPr>
              <a:t>z</a:t>
            </a:r>
            <a:r>
              <a:rPr baseline="30000" lang="en-GB" sz="2475">
                <a:solidFill>
                  <a:schemeClr val="dk1"/>
                </a:solidFill>
                <a:latin typeface="Times New Roman"/>
                <a:ea typeface="Times New Roman"/>
                <a:cs typeface="Times New Roman"/>
                <a:sym typeface="Times New Roman"/>
              </a:rPr>
              <a:t>'  </a:t>
            </a:r>
            <a:r>
              <a:rPr lang="en-GB" sz="2850">
                <a:solidFill>
                  <a:schemeClr val="dk1"/>
                </a:solidFill>
                <a:latin typeface="Noto Sans Symbols"/>
                <a:ea typeface="Noto Sans Symbols"/>
                <a:cs typeface="Noto Sans Symbols"/>
                <a:sym typeface="Noto Sans Symbols"/>
              </a:rPr>
              <a:t>=</a:t>
            </a:r>
            <a:r>
              <a:rPr lang="en-GB" sz="2850">
                <a:solidFill>
                  <a:schemeClr val="dk1"/>
                </a:solidFill>
                <a:latin typeface="Times New Roman"/>
                <a:ea typeface="Times New Roman"/>
                <a:cs typeface="Times New Roman"/>
                <a:sym typeface="Times New Roman"/>
              </a:rPr>
              <a:t> z. </a:t>
            </a:r>
            <a:r>
              <a:rPr i="1" lang="en-GB" sz="2850">
                <a:solidFill>
                  <a:schemeClr val="dk1"/>
                </a:solidFill>
                <a:latin typeface="Times New Roman"/>
                <a:ea typeface="Times New Roman"/>
                <a:cs typeface="Times New Roman"/>
                <a:sym typeface="Times New Roman"/>
              </a:rPr>
              <a:t>s</a:t>
            </a:r>
            <a:endParaRPr sz="2850">
              <a:solidFill>
                <a:schemeClr val="dk1"/>
              </a:solidFill>
              <a:latin typeface="Times New Roman"/>
              <a:ea typeface="Times New Roman"/>
              <a:cs typeface="Times New Roman"/>
              <a:sym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66"/>
          <p:cNvSpPr txBox="1"/>
          <p:nvPr>
            <p:ph type="title"/>
          </p:nvPr>
        </p:nvSpPr>
        <p:spPr>
          <a:xfrm>
            <a:off x="523240" y="554481"/>
            <a:ext cx="5978525" cy="452120"/>
          </a:xfrm>
          <a:prstGeom prst="rect">
            <a:avLst/>
          </a:prstGeom>
          <a:noFill/>
          <a:ln>
            <a:noFill/>
          </a:ln>
        </p:spPr>
        <p:txBody>
          <a:bodyPr anchorCtr="0" anchor="t" bIns="0" lIns="0" spcFirstLastPara="1" rIns="0" wrap="square" tIns="12050">
            <a:spAutoFit/>
          </a:bodyPr>
          <a:lstStyle/>
          <a:p>
            <a:pPr indent="0" lvl="0" marL="25400" rtl="0" algn="l">
              <a:lnSpc>
                <a:spcPct val="100000"/>
              </a:lnSpc>
              <a:spcBef>
                <a:spcPts val="0"/>
              </a:spcBef>
              <a:spcAft>
                <a:spcPts val="0"/>
              </a:spcAft>
              <a:buNone/>
            </a:pPr>
            <a:r>
              <a:rPr lang="en-GB" sz="2250">
                <a:solidFill>
                  <a:srgbClr val="4966AC"/>
                </a:solidFill>
                <a:latin typeface="Arial"/>
                <a:ea typeface="Arial"/>
                <a:cs typeface="Arial"/>
                <a:sym typeface="Arial"/>
              </a:rPr>
              <a:t>▶ </a:t>
            </a:r>
            <a:r>
              <a:rPr lang="en-GB"/>
              <a:t>Given </a:t>
            </a:r>
            <a:r>
              <a:rPr i="1" lang="en-GB">
                <a:latin typeface="Times New Roman"/>
                <a:ea typeface="Times New Roman"/>
                <a:cs typeface="Times New Roman"/>
                <a:sym typeface="Times New Roman"/>
              </a:rPr>
              <a:t>n </a:t>
            </a:r>
            <a:r>
              <a:rPr lang="en-GB"/>
              <a:t>+ 1 control points P</a:t>
            </a:r>
            <a:r>
              <a:rPr baseline="-25000" lang="en-GB" sz="2775"/>
              <a:t>0</a:t>
            </a:r>
            <a:r>
              <a:rPr lang="en-GB" sz="2800"/>
              <a:t>, P</a:t>
            </a:r>
            <a:r>
              <a:rPr baseline="-25000" lang="en-GB" sz="2775"/>
              <a:t>1</a:t>
            </a:r>
            <a:r>
              <a:rPr lang="en-GB" sz="2800"/>
              <a:t>, ..., P</a:t>
            </a:r>
            <a:r>
              <a:rPr baseline="-25000" lang="en-GB" sz="2775"/>
              <a:t>n</a:t>
            </a:r>
            <a:endParaRPr baseline="-25000" sz="2775">
              <a:latin typeface="Times New Roman"/>
              <a:ea typeface="Times New Roman"/>
              <a:cs typeface="Times New Roman"/>
              <a:sym typeface="Times New Roman"/>
            </a:endParaRPr>
          </a:p>
        </p:txBody>
      </p:sp>
      <p:sp>
        <p:nvSpPr>
          <p:cNvPr id="728" name="Google Shape;728;p66"/>
          <p:cNvSpPr txBox="1"/>
          <p:nvPr/>
        </p:nvSpPr>
        <p:spPr>
          <a:xfrm>
            <a:off x="1222552" y="4175946"/>
            <a:ext cx="3274060" cy="1134745"/>
          </a:xfrm>
          <a:prstGeom prst="rect">
            <a:avLst/>
          </a:prstGeom>
          <a:noFill/>
          <a:ln>
            <a:noFill/>
          </a:ln>
        </p:spPr>
        <p:txBody>
          <a:bodyPr anchorCtr="0" anchor="t" bIns="0" lIns="0" spcFirstLastPara="1" rIns="0" wrap="square" tIns="12050">
            <a:spAutoFit/>
          </a:bodyPr>
          <a:lstStyle/>
          <a:p>
            <a:pPr indent="0" lvl="0" marL="38100" marR="30480" rtl="0" algn="l">
              <a:lnSpc>
                <a:spcPct val="130000"/>
              </a:lnSpc>
              <a:spcBef>
                <a:spcPts val="0"/>
              </a:spcBef>
              <a:spcAft>
                <a:spcPts val="0"/>
              </a:spcAft>
              <a:buNone/>
            </a:pPr>
            <a:r>
              <a:rPr lang="en-GB" sz="2800">
                <a:solidFill>
                  <a:srgbClr val="404040"/>
                </a:solidFill>
                <a:latin typeface="Times New Roman"/>
                <a:ea typeface="Times New Roman"/>
                <a:cs typeface="Times New Roman"/>
                <a:sym typeface="Times New Roman"/>
              </a:rPr>
              <a:t>P</a:t>
            </a:r>
            <a:r>
              <a:rPr baseline="-25000" lang="en-GB" sz="2775">
                <a:solidFill>
                  <a:srgbClr val="404040"/>
                </a:solidFill>
                <a:latin typeface="Times New Roman"/>
                <a:ea typeface="Times New Roman"/>
                <a:cs typeface="Times New Roman"/>
                <a:sym typeface="Times New Roman"/>
              </a:rPr>
              <a:t>k </a:t>
            </a:r>
            <a:r>
              <a:rPr lang="en-GB" sz="2800">
                <a:solidFill>
                  <a:srgbClr val="404040"/>
                </a:solidFill>
                <a:latin typeface="Times New Roman"/>
                <a:ea typeface="Times New Roman"/>
                <a:cs typeface="Times New Roman"/>
                <a:sym typeface="Times New Roman"/>
              </a:rPr>
              <a:t>is kth control point  Blending function B</a:t>
            </a:r>
            <a:r>
              <a:rPr baseline="-25000" lang="en-GB" sz="2775">
                <a:solidFill>
                  <a:srgbClr val="404040"/>
                </a:solidFill>
                <a:latin typeface="Times New Roman"/>
                <a:ea typeface="Times New Roman"/>
                <a:cs typeface="Times New Roman"/>
                <a:sym typeface="Times New Roman"/>
              </a:rPr>
              <a:t>k,d</a:t>
            </a:r>
            <a:endParaRPr baseline="-25000" sz="2775">
              <a:solidFill>
                <a:schemeClr val="dk1"/>
              </a:solidFill>
              <a:latin typeface="Times New Roman"/>
              <a:ea typeface="Times New Roman"/>
              <a:cs typeface="Times New Roman"/>
              <a:sym typeface="Times New Roman"/>
            </a:endParaRPr>
          </a:p>
        </p:txBody>
      </p:sp>
      <p:sp>
        <p:nvSpPr>
          <p:cNvPr id="729" name="Google Shape;729;p66"/>
          <p:cNvSpPr txBox="1"/>
          <p:nvPr/>
        </p:nvSpPr>
        <p:spPr>
          <a:xfrm>
            <a:off x="4681854" y="4858588"/>
            <a:ext cx="1921510"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GB" sz="2800">
                <a:solidFill>
                  <a:srgbClr val="404040"/>
                </a:solidFill>
                <a:latin typeface="Times New Roman"/>
                <a:ea typeface="Times New Roman"/>
                <a:cs typeface="Times New Roman"/>
                <a:sym typeface="Times New Roman"/>
              </a:rPr>
              <a:t>of degree d-1</a:t>
            </a:r>
            <a:endParaRPr sz="2800">
              <a:solidFill>
                <a:schemeClr val="dk1"/>
              </a:solidFill>
              <a:latin typeface="Times New Roman"/>
              <a:ea typeface="Times New Roman"/>
              <a:cs typeface="Times New Roman"/>
              <a:sym typeface="Times New Roman"/>
            </a:endParaRPr>
          </a:p>
        </p:txBody>
      </p:sp>
      <p:sp>
        <p:nvSpPr>
          <p:cNvPr id="730" name="Google Shape;730;p66"/>
          <p:cNvSpPr txBox="1"/>
          <p:nvPr/>
        </p:nvSpPr>
        <p:spPr>
          <a:xfrm>
            <a:off x="510540" y="982529"/>
            <a:ext cx="7599045" cy="2129790"/>
          </a:xfrm>
          <a:prstGeom prst="rect">
            <a:avLst/>
          </a:prstGeom>
          <a:noFill/>
          <a:ln>
            <a:noFill/>
          </a:ln>
        </p:spPr>
        <p:txBody>
          <a:bodyPr anchorCtr="0" anchor="t" bIns="0" lIns="0" spcFirstLastPara="1" rIns="0" wrap="square" tIns="138425">
            <a:spAutoFit/>
          </a:bodyPr>
          <a:lstStyle/>
          <a:p>
            <a:pPr indent="0" lvl="0" marL="38100" marR="0" rtl="0" algn="l">
              <a:lnSpc>
                <a:spcPct val="100000"/>
              </a:lnSpc>
              <a:spcBef>
                <a:spcPts val="0"/>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Knot vector	</a:t>
            </a:r>
            <a:r>
              <a:rPr i="1" lang="en-GB" sz="2800">
                <a:solidFill>
                  <a:srgbClr val="404040"/>
                </a:solidFill>
                <a:latin typeface="Times New Roman"/>
                <a:ea typeface="Times New Roman"/>
                <a:cs typeface="Times New Roman"/>
                <a:sym typeface="Times New Roman"/>
              </a:rPr>
              <a:t>U </a:t>
            </a:r>
            <a:r>
              <a:rPr lang="en-GB" sz="2800">
                <a:solidFill>
                  <a:srgbClr val="404040"/>
                </a:solidFill>
                <a:latin typeface="Times New Roman"/>
                <a:ea typeface="Times New Roman"/>
                <a:cs typeface="Times New Roman"/>
                <a:sym typeface="Times New Roman"/>
              </a:rPr>
              <a:t>= { </a:t>
            </a:r>
            <a:r>
              <a:rPr i="1" lang="en-GB" sz="2800">
                <a:solidFill>
                  <a:srgbClr val="404040"/>
                </a:solidFill>
                <a:latin typeface="Times New Roman"/>
                <a:ea typeface="Times New Roman"/>
                <a:cs typeface="Times New Roman"/>
                <a:sym typeface="Times New Roman"/>
              </a:rPr>
              <a:t>u</a:t>
            </a:r>
            <a:r>
              <a:rPr baseline="-25000" lang="en-GB" sz="2775">
                <a:solidFill>
                  <a:srgbClr val="404040"/>
                </a:solidFill>
                <a:latin typeface="Times New Roman"/>
                <a:ea typeface="Times New Roman"/>
                <a:cs typeface="Times New Roman"/>
                <a:sym typeface="Times New Roman"/>
              </a:rPr>
              <a:t>0</a:t>
            </a:r>
            <a:r>
              <a:rPr lang="en-GB" sz="2800">
                <a:solidFill>
                  <a:srgbClr val="404040"/>
                </a:solidFill>
                <a:latin typeface="Times New Roman"/>
                <a:ea typeface="Times New Roman"/>
                <a:cs typeface="Times New Roman"/>
                <a:sym typeface="Times New Roman"/>
              </a:rPr>
              <a:t>, </a:t>
            </a:r>
            <a:r>
              <a:rPr i="1" lang="en-GB" sz="2800">
                <a:solidFill>
                  <a:srgbClr val="404040"/>
                </a:solidFill>
                <a:latin typeface="Times New Roman"/>
                <a:ea typeface="Times New Roman"/>
                <a:cs typeface="Times New Roman"/>
                <a:sym typeface="Times New Roman"/>
              </a:rPr>
              <a:t>u</a:t>
            </a:r>
            <a:r>
              <a:rPr baseline="-25000" lang="en-GB" sz="2775">
                <a:solidFill>
                  <a:srgbClr val="404040"/>
                </a:solidFill>
                <a:latin typeface="Times New Roman"/>
                <a:ea typeface="Times New Roman"/>
                <a:cs typeface="Times New Roman"/>
                <a:sym typeface="Times New Roman"/>
              </a:rPr>
              <a:t>1</a:t>
            </a:r>
            <a:r>
              <a:rPr lang="en-GB" sz="2800">
                <a:solidFill>
                  <a:srgbClr val="404040"/>
                </a:solidFill>
                <a:latin typeface="Times New Roman"/>
                <a:ea typeface="Times New Roman"/>
                <a:cs typeface="Times New Roman"/>
                <a:sym typeface="Times New Roman"/>
              </a:rPr>
              <a:t>, ..., </a:t>
            </a:r>
            <a:r>
              <a:rPr i="1" lang="en-GB" sz="2800">
                <a:solidFill>
                  <a:srgbClr val="404040"/>
                </a:solidFill>
                <a:latin typeface="Times New Roman"/>
                <a:ea typeface="Times New Roman"/>
                <a:cs typeface="Times New Roman"/>
                <a:sym typeface="Times New Roman"/>
              </a:rPr>
              <a:t>u</a:t>
            </a:r>
            <a:r>
              <a:rPr baseline="-25000" i="1" lang="en-GB" sz="2775">
                <a:solidFill>
                  <a:srgbClr val="404040"/>
                </a:solidFill>
                <a:latin typeface="Times New Roman"/>
                <a:ea typeface="Times New Roman"/>
                <a:cs typeface="Times New Roman"/>
                <a:sym typeface="Times New Roman"/>
              </a:rPr>
              <a:t>n+d </a:t>
            </a:r>
            <a:r>
              <a:rPr lang="en-GB" sz="2800">
                <a:solidFill>
                  <a:srgbClr val="404040"/>
                </a:solidFill>
                <a:latin typeface="Times New Roman"/>
                <a:ea typeface="Times New Roman"/>
                <a:cs typeface="Times New Roman"/>
                <a:sym typeface="Times New Roman"/>
              </a:rPr>
              <a:t>}</a:t>
            </a:r>
            <a:endParaRPr sz="2800">
              <a:solidFill>
                <a:schemeClr val="dk1"/>
              </a:solidFill>
              <a:latin typeface="Times New Roman"/>
              <a:ea typeface="Times New Roman"/>
              <a:cs typeface="Times New Roman"/>
              <a:sym typeface="Times New Roman"/>
            </a:endParaRPr>
          </a:p>
          <a:p>
            <a:pPr indent="-342900" lvl="0" marL="381000" marR="17780" rtl="0" algn="l">
              <a:lnSpc>
                <a:spcPct val="100000"/>
              </a:lnSpc>
              <a:spcBef>
                <a:spcPts val="1000"/>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The B-spline curve defined by these control points  and knot vector</a:t>
            </a:r>
            <a:endParaRPr sz="2800">
              <a:solidFill>
                <a:schemeClr val="dk1"/>
              </a:solidFill>
              <a:latin typeface="Times New Roman"/>
              <a:ea typeface="Times New Roman"/>
              <a:cs typeface="Times New Roman"/>
              <a:sym typeface="Times New Roman"/>
            </a:endParaRPr>
          </a:p>
          <a:p>
            <a:pPr indent="0" lvl="0" marL="1147445" marR="0" rtl="0" algn="l">
              <a:lnSpc>
                <a:spcPct val="100000"/>
              </a:lnSpc>
              <a:spcBef>
                <a:spcPts val="1730"/>
              </a:spcBef>
              <a:spcAft>
                <a:spcPts val="0"/>
              </a:spcAft>
              <a:buNone/>
            </a:pPr>
            <a:r>
              <a:rPr i="1" lang="en-GB" sz="2300">
                <a:solidFill>
                  <a:schemeClr val="dk1"/>
                </a:solidFill>
                <a:latin typeface="Times New Roman"/>
                <a:ea typeface="Times New Roman"/>
                <a:cs typeface="Times New Roman"/>
                <a:sym typeface="Times New Roman"/>
              </a:rPr>
              <a:t>n</a:t>
            </a:r>
            <a:endParaRPr sz="2300">
              <a:solidFill>
                <a:schemeClr val="dk1"/>
              </a:solidFill>
              <a:latin typeface="Times New Roman"/>
              <a:ea typeface="Times New Roman"/>
              <a:cs typeface="Times New Roman"/>
              <a:sym typeface="Times New Roman"/>
            </a:endParaRPr>
          </a:p>
        </p:txBody>
      </p:sp>
      <p:sp>
        <p:nvSpPr>
          <p:cNvPr id="731" name="Google Shape;731;p66"/>
          <p:cNvSpPr txBox="1"/>
          <p:nvPr/>
        </p:nvSpPr>
        <p:spPr>
          <a:xfrm>
            <a:off x="1423038" y="3023031"/>
            <a:ext cx="625475" cy="704850"/>
          </a:xfrm>
          <a:prstGeom prst="rect">
            <a:avLst/>
          </a:prstGeom>
          <a:noFill/>
          <a:ln>
            <a:noFill/>
          </a:ln>
        </p:spPr>
        <p:txBody>
          <a:bodyPr anchorCtr="0" anchor="t" bIns="0" lIns="0" spcFirstLastPara="1" rIns="0" wrap="square" tIns="16500">
            <a:spAutoFit/>
          </a:bodyPr>
          <a:lstStyle/>
          <a:p>
            <a:pPr indent="0" lvl="0" marL="0" marR="0" rtl="0" algn="ctr">
              <a:lnSpc>
                <a:spcPct val="115434"/>
              </a:lnSpc>
              <a:spcBef>
                <a:spcPts val="0"/>
              </a:spcBef>
              <a:spcAft>
                <a:spcPts val="0"/>
              </a:spcAft>
              <a:buNone/>
            </a:pPr>
            <a:r>
              <a:rPr lang="en-GB" sz="2300">
                <a:solidFill>
                  <a:schemeClr val="dk1"/>
                </a:solidFill>
                <a:latin typeface="Noto Sans Symbols"/>
                <a:ea typeface="Noto Sans Symbols"/>
                <a:cs typeface="Noto Sans Symbols"/>
                <a:sym typeface="Noto Sans Symbols"/>
              </a:rPr>
              <a:t>∑</a:t>
            </a:r>
            <a:endParaRPr sz="2300">
              <a:solidFill>
                <a:schemeClr val="dk1"/>
              </a:solidFill>
              <a:latin typeface="Noto Sans Symbols"/>
              <a:ea typeface="Noto Sans Symbols"/>
              <a:cs typeface="Noto Sans Symbols"/>
              <a:sym typeface="Noto Sans Symbols"/>
            </a:endParaRPr>
          </a:p>
          <a:p>
            <a:pPr indent="0" lvl="0" marL="0" marR="0" rtl="0" algn="ctr">
              <a:lnSpc>
                <a:spcPct val="115434"/>
              </a:lnSpc>
              <a:spcBef>
                <a:spcPts val="0"/>
              </a:spcBef>
              <a:spcAft>
                <a:spcPts val="0"/>
              </a:spcAft>
              <a:buNone/>
            </a:pPr>
            <a:r>
              <a:rPr i="1" lang="en-GB" sz="2300">
                <a:solidFill>
                  <a:schemeClr val="dk1"/>
                </a:solidFill>
                <a:latin typeface="Times New Roman"/>
                <a:ea typeface="Times New Roman"/>
                <a:cs typeface="Times New Roman"/>
                <a:sym typeface="Times New Roman"/>
              </a:rPr>
              <a:t>k </a:t>
            </a:r>
            <a:r>
              <a:rPr lang="en-GB" sz="2300">
                <a:solidFill>
                  <a:schemeClr val="dk1"/>
                </a:solidFill>
                <a:latin typeface="Noto Sans Symbols"/>
                <a:ea typeface="Noto Sans Symbols"/>
                <a:cs typeface="Noto Sans Symbols"/>
                <a:sym typeface="Noto Sans Symbols"/>
              </a:rPr>
              <a:t>=</a:t>
            </a:r>
            <a:r>
              <a:rPr lang="en-GB" sz="2300">
                <a:solidFill>
                  <a:schemeClr val="dk1"/>
                </a:solidFill>
                <a:latin typeface="Times New Roman"/>
                <a:ea typeface="Times New Roman"/>
                <a:cs typeface="Times New Roman"/>
                <a:sym typeface="Times New Roman"/>
              </a:rPr>
              <a:t> 0</a:t>
            </a:r>
            <a:endParaRPr sz="2300">
              <a:solidFill>
                <a:schemeClr val="dk1"/>
              </a:solidFill>
              <a:latin typeface="Times New Roman"/>
              <a:ea typeface="Times New Roman"/>
              <a:cs typeface="Times New Roman"/>
              <a:sym typeface="Times New Roman"/>
            </a:endParaRPr>
          </a:p>
        </p:txBody>
      </p:sp>
      <p:sp>
        <p:nvSpPr>
          <p:cNvPr id="732" name="Google Shape;732;p66"/>
          <p:cNvSpPr txBox="1"/>
          <p:nvPr/>
        </p:nvSpPr>
        <p:spPr>
          <a:xfrm>
            <a:off x="4048178" y="3170765"/>
            <a:ext cx="1485900" cy="3810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lang="en-GB" sz="2300">
                <a:solidFill>
                  <a:schemeClr val="dk1"/>
                </a:solidFill>
                <a:latin typeface="Times New Roman"/>
                <a:ea typeface="Times New Roman"/>
                <a:cs typeface="Times New Roman"/>
                <a:sym typeface="Times New Roman"/>
              </a:rPr>
              <a:t>min	max</a:t>
            </a:r>
            <a:endParaRPr sz="2300">
              <a:solidFill>
                <a:schemeClr val="dk1"/>
              </a:solidFill>
              <a:latin typeface="Times New Roman"/>
              <a:ea typeface="Times New Roman"/>
              <a:cs typeface="Times New Roman"/>
              <a:sym typeface="Times New Roman"/>
            </a:endParaRPr>
          </a:p>
        </p:txBody>
      </p:sp>
      <p:sp>
        <p:nvSpPr>
          <p:cNvPr id="733" name="Google Shape;733;p66"/>
          <p:cNvSpPr txBox="1"/>
          <p:nvPr/>
        </p:nvSpPr>
        <p:spPr>
          <a:xfrm>
            <a:off x="3068159" y="3002076"/>
            <a:ext cx="4379595" cy="3810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lang="en-GB" sz="2300">
                <a:solidFill>
                  <a:schemeClr val="dk1"/>
                </a:solidFill>
                <a:latin typeface="Times New Roman"/>
                <a:ea typeface="Times New Roman"/>
                <a:cs typeface="Times New Roman"/>
                <a:sym typeface="Times New Roman"/>
              </a:rPr>
              <a:t>(</a:t>
            </a:r>
            <a:r>
              <a:rPr i="1" lang="en-GB" sz="2300">
                <a:solidFill>
                  <a:schemeClr val="dk1"/>
                </a:solidFill>
                <a:latin typeface="Times New Roman"/>
                <a:ea typeface="Times New Roman"/>
                <a:cs typeface="Times New Roman"/>
                <a:sym typeface="Times New Roman"/>
              </a:rPr>
              <a:t>u</a:t>
            </a:r>
            <a:r>
              <a:rPr lang="en-GB" sz="2300">
                <a:solidFill>
                  <a:schemeClr val="dk1"/>
                </a:solidFill>
                <a:latin typeface="Times New Roman"/>
                <a:ea typeface="Times New Roman"/>
                <a:cs typeface="Times New Roman"/>
                <a:sym typeface="Times New Roman"/>
              </a:rPr>
              <a:t>),	</a:t>
            </a:r>
            <a:r>
              <a:rPr i="1" lang="en-GB" sz="2300">
                <a:solidFill>
                  <a:schemeClr val="dk1"/>
                </a:solidFill>
                <a:latin typeface="Times New Roman"/>
                <a:ea typeface="Times New Roman"/>
                <a:cs typeface="Times New Roman"/>
                <a:sym typeface="Times New Roman"/>
              </a:rPr>
              <a:t>u	</a:t>
            </a:r>
            <a:r>
              <a:rPr lang="en-GB" sz="2300">
                <a:solidFill>
                  <a:schemeClr val="dk1"/>
                </a:solidFill>
                <a:latin typeface="Noto Sans Symbols"/>
                <a:ea typeface="Noto Sans Symbols"/>
                <a:cs typeface="Noto Sans Symbols"/>
                <a:sym typeface="Noto Sans Symbols"/>
              </a:rPr>
              <a:t>≤</a:t>
            </a:r>
            <a:r>
              <a:rPr lang="en-GB" sz="2300">
                <a:solidFill>
                  <a:schemeClr val="dk1"/>
                </a:solidFill>
                <a:latin typeface="Times New Roman"/>
                <a:ea typeface="Times New Roman"/>
                <a:cs typeface="Times New Roman"/>
                <a:sym typeface="Times New Roman"/>
              </a:rPr>
              <a:t> </a:t>
            </a:r>
            <a:r>
              <a:rPr i="1" lang="en-GB" sz="2300">
                <a:solidFill>
                  <a:schemeClr val="dk1"/>
                </a:solidFill>
                <a:latin typeface="Times New Roman"/>
                <a:ea typeface="Times New Roman"/>
                <a:cs typeface="Times New Roman"/>
                <a:sym typeface="Times New Roman"/>
              </a:rPr>
              <a:t>u	</a:t>
            </a:r>
            <a:r>
              <a:rPr lang="en-GB" sz="2300">
                <a:solidFill>
                  <a:schemeClr val="dk1"/>
                </a:solidFill>
                <a:latin typeface="Times New Roman"/>
                <a:ea typeface="Times New Roman"/>
                <a:cs typeface="Times New Roman"/>
                <a:sym typeface="Times New Roman"/>
              </a:rPr>
              <a:t>,	2 </a:t>
            </a:r>
            <a:r>
              <a:rPr lang="en-GB" sz="2300">
                <a:solidFill>
                  <a:schemeClr val="dk1"/>
                </a:solidFill>
                <a:latin typeface="Noto Sans Symbols"/>
                <a:ea typeface="Noto Sans Symbols"/>
                <a:cs typeface="Noto Sans Symbols"/>
                <a:sym typeface="Noto Sans Symbols"/>
              </a:rPr>
              <a:t>≤</a:t>
            </a:r>
            <a:r>
              <a:rPr lang="en-GB" sz="2300">
                <a:solidFill>
                  <a:schemeClr val="dk1"/>
                </a:solidFill>
                <a:latin typeface="Times New Roman"/>
                <a:ea typeface="Times New Roman"/>
                <a:cs typeface="Times New Roman"/>
                <a:sym typeface="Times New Roman"/>
              </a:rPr>
              <a:t> </a:t>
            </a:r>
            <a:r>
              <a:rPr i="1" lang="en-GB" sz="2300">
                <a:solidFill>
                  <a:schemeClr val="dk1"/>
                </a:solidFill>
                <a:latin typeface="Times New Roman"/>
                <a:ea typeface="Times New Roman"/>
                <a:cs typeface="Times New Roman"/>
                <a:sym typeface="Times New Roman"/>
              </a:rPr>
              <a:t>d </a:t>
            </a:r>
            <a:r>
              <a:rPr lang="en-GB" sz="2300">
                <a:solidFill>
                  <a:schemeClr val="dk1"/>
                </a:solidFill>
                <a:latin typeface="Noto Sans Symbols"/>
                <a:ea typeface="Noto Sans Symbols"/>
                <a:cs typeface="Noto Sans Symbols"/>
                <a:sym typeface="Noto Sans Symbols"/>
              </a:rPr>
              <a:t>≤</a:t>
            </a:r>
            <a:r>
              <a:rPr lang="en-GB" sz="2300">
                <a:solidFill>
                  <a:schemeClr val="dk1"/>
                </a:solidFill>
                <a:latin typeface="Times New Roman"/>
                <a:ea typeface="Times New Roman"/>
                <a:cs typeface="Times New Roman"/>
                <a:sym typeface="Times New Roman"/>
              </a:rPr>
              <a:t> </a:t>
            </a:r>
            <a:r>
              <a:rPr i="1" lang="en-GB" sz="2300">
                <a:solidFill>
                  <a:schemeClr val="dk1"/>
                </a:solidFill>
                <a:latin typeface="Times New Roman"/>
                <a:ea typeface="Times New Roman"/>
                <a:cs typeface="Times New Roman"/>
                <a:sym typeface="Times New Roman"/>
              </a:rPr>
              <a:t>n </a:t>
            </a:r>
            <a:r>
              <a:rPr lang="en-GB" sz="2300">
                <a:solidFill>
                  <a:schemeClr val="dk1"/>
                </a:solidFill>
                <a:latin typeface="Noto Sans Symbols"/>
                <a:ea typeface="Noto Sans Symbols"/>
                <a:cs typeface="Noto Sans Symbols"/>
                <a:sym typeface="Noto Sans Symbols"/>
              </a:rPr>
              <a:t>+</a:t>
            </a:r>
            <a:r>
              <a:rPr lang="en-GB" sz="2300">
                <a:solidFill>
                  <a:schemeClr val="dk1"/>
                </a:solidFill>
                <a:latin typeface="Times New Roman"/>
                <a:ea typeface="Times New Roman"/>
                <a:cs typeface="Times New Roman"/>
                <a:sym typeface="Times New Roman"/>
              </a:rPr>
              <a:t>1</a:t>
            </a:r>
            <a:endParaRPr sz="2300">
              <a:solidFill>
                <a:schemeClr val="dk1"/>
              </a:solidFill>
              <a:latin typeface="Times New Roman"/>
              <a:ea typeface="Times New Roman"/>
              <a:cs typeface="Times New Roman"/>
              <a:sym typeface="Times New Roman"/>
            </a:endParaRPr>
          </a:p>
        </p:txBody>
      </p:sp>
      <p:sp>
        <p:nvSpPr>
          <p:cNvPr id="734" name="Google Shape;734;p66"/>
          <p:cNvSpPr txBox="1"/>
          <p:nvPr/>
        </p:nvSpPr>
        <p:spPr>
          <a:xfrm>
            <a:off x="2245253" y="3170764"/>
            <a:ext cx="790575" cy="3810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i="1" lang="en-GB" sz="2300">
                <a:solidFill>
                  <a:schemeClr val="dk1"/>
                </a:solidFill>
                <a:latin typeface="Times New Roman"/>
                <a:ea typeface="Times New Roman"/>
                <a:cs typeface="Times New Roman"/>
                <a:sym typeface="Times New Roman"/>
              </a:rPr>
              <a:t>k	k</a:t>
            </a:r>
            <a:r>
              <a:rPr lang="en-GB" sz="2300">
                <a:solidFill>
                  <a:schemeClr val="dk1"/>
                </a:solidFill>
                <a:latin typeface="Times New Roman"/>
                <a:ea typeface="Times New Roman"/>
                <a:cs typeface="Times New Roman"/>
                <a:sym typeface="Times New Roman"/>
              </a:rPr>
              <a:t>, </a:t>
            </a:r>
            <a:r>
              <a:rPr i="1" lang="en-GB" sz="2300">
                <a:solidFill>
                  <a:schemeClr val="dk1"/>
                </a:solidFill>
                <a:latin typeface="Times New Roman"/>
                <a:ea typeface="Times New Roman"/>
                <a:cs typeface="Times New Roman"/>
                <a:sym typeface="Times New Roman"/>
              </a:rPr>
              <a:t>d</a:t>
            </a:r>
            <a:endParaRPr sz="2300">
              <a:solidFill>
                <a:schemeClr val="dk1"/>
              </a:solidFill>
              <a:latin typeface="Times New Roman"/>
              <a:ea typeface="Times New Roman"/>
              <a:cs typeface="Times New Roman"/>
              <a:sym typeface="Times New Roman"/>
            </a:endParaRPr>
          </a:p>
        </p:txBody>
      </p:sp>
      <p:sp>
        <p:nvSpPr>
          <p:cNvPr id="735" name="Google Shape;735;p66"/>
          <p:cNvSpPr txBox="1"/>
          <p:nvPr/>
        </p:nvSpPr>
        <p:spPr>
          <a:xfrm>
            <a:off x="574707" y="3002076"/>
            <a:ext cx="2056130" cy="3810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i="1" lang="en-GB" sz="2300">
                <a:solidFill>
                  <a:schemeClr val="dk1"/>
                </a:solidFill>
                <a:latin typeface="Times New Roman"/>
                <a:ea typeface="Times New Roman"/>
                <a:cs typeface="Times New Roman"/>
                <a:sym typeface="Times New Roman"/>
              </a:rPr>
              <a:t>P</a:t>
            </a:r>
            <a:r>
              <a:rPr lang="en-GB" sz="2300">
                <a:solidFill>
                  <a:schemeClr val="dk1"/>
                </a:solidFill>
                <a:latin typeface="Times New Roman"/>
                <a:ea typeface="Times New Roman"/>
                <a:cs typeface="Times New Roman"/>
                <a:sym typeface="Times New Roman"/>
              </a:rPr>
              <a:t>(</a:t>
            </a:r>
            <a:r>
              <a:rPr i="1" lang="en-GB" sz="2300">
                <a:solidFill>
                  <a:schemeClr val="dk1"/>
                </a:solidFill>
                <a:latin typeface="Times New Roman"/>
                <a:ea typeface="Times New Roman"/>
                <a:cs typeface="Times New Roman"/>
                <a:sym typeface="Times New Roman"/>
              </a:rPr>
              <a:t>u</a:t>
            </a:r>
            <a:r>
              <a:rPr lang="en-GB" sz="2300">
                <a:solidFill>
                  <a:schemeClr val="dk1"/>
                </a:solidFill>
                <a:latin typeface="Times New Roman"/>
                <a:ea typeface="Times New Roman"/>
                <a:cs typeface="Times New Roman"/>
                <a:sym typeface="Times New Roman"/>
              </a:rPr>
              <a:t>) </a:t>
            </a:r>
            <a:r>
              <a:rPr lang="en-GB" sz="2300">
                <a:solidFill>
                  <a:schemeClr val="dk1"/>
                </a:solidFill>
                <a:latin typeface="Noto Sans Symbols"/>
                <a:ea typeface="Noto Sans Symbols"/>
                <a:cs typeface="Noto Sans Symbols"/>
                <a:sym typeface="Noto Sans Symbols"/>
              </a:rPr>
              <a:t>=</a:t>
            </a:r>
            <a:r>
              <a:rPr lang="en-GB" sz="2300">
                <a:solidFill>
                  <a:schemeClr val="dk1"/>
                </a:solidFill>
                <a:latin typeface="Times New Roman"/>
                <a:ea typeface="Times New Roman"/>
                <a:cs typeface="Times New Roman"/>
                <a:sym typeface="Times New Roman"/>
              </a:rPr>
              <a:t>	</a:t>
            </a:r>
            <a:r>
              <a:rPr i="1" lang="en-GB" sz="2300">
                <a:solidFill>
                  <a:schemeClr val="dk1"/>
                </a:solidFill>
                <a:latin typeface="Times New Roman"/>
                <a:ea typeface="Times New Roman"/>
                <a:cs typeface="Times New Roman"/>
                <a:sym typeface="Times New Roman"/>
              </a:rPr>
              <a:t>p	B</a:t>
            </a:r>
            <a:endParaRPr sz="2300">
              <a:solidFill>
                <a:schemeClr val="dk1"/>
              </a:solidFill>
              <a:latin typeface="Times New Roman"/>
              <a:ea typeface="Times New Roman"/>
              <a:cs typeface="Times New Roman"/>
              <a:sym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67"/>
          <p:cNvSpPr txBox="1"/>
          <p:nvPr/>
        </p:nvSpPr>
        <p:spPr>
          <a:xfrm>
            <a:off x="535940" y="863853"/>
            <a:ext cx="594487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GB" sz="1450">
                <a:solidFill>
                  <a:srgbClr val="4966AC"/>
                </a:solidFill>
                <a:latin typeface="Arial"/>
                <a:ea typeface="Arial"/>
                <a:cs typeface="Arial"/>
                <a:sym typeface="Arial"/>
              </a:rPr>
              <a:t>▶	</a:t>
            </a:r>
            <a:r>
              <a:rPr lang="en-GB" sz="1800">
                <a:solidFill>
                  <a:srgbClr val="404040"/>
                </a:solidFill>
                <a:latin typeface="Times New Roman"/>
                <a:ea typeface="Times New Roman"/>
                <a:cs typeface="Times New Roman"/>
                <a:sym typeface="Times New Roman"/>
              </a:rPr>
              <a:t>Blending functions defined with Cox-deBoox recursive form</a:t>
            </a:r>
            <a:endParaRPr sz="1800">
              <a:solidFill>
                <a:schemeClr val="dk1"/>
              </a:solidFill>
              <a:latin typeface="Times New Roman"/>
              <a:ea typeface="Times New Roman"/>
              <a:cs typeface="Times New Roman"/>
              <a:sym typeface="Times New Roman"/>
            </a:endParaRPr>
          </a:p>
        </p:txBody>
      </p:sp>
      <p:sp>
        <p:nvSpPr>
          <p:cNvPr id="741" name="Google Shape;741;p67"/>
          <p:cNvSpPr/>
          <p:nvPr/>
        </p:nvSpPr>
        <p:spPr>
          <a:xfrm>
            <a:off x="2322199" y="4360862"/>
            <a:ext cx="991869" cy="0"/>
          </a:xfrm>
          <a:custGeom>
            <a:rect b="b" l="l" r="r" t="t"/>
            <a:pathLst>
              <a:path extrusionOk="0" h="120000" w="991870">
                <a:moveTo>
                  <a:pt x="0" y="0"/>
                </a:moveTo>
                <a:lnTo>
                  <a:pt x="991552" y="0"/>
                </a:lnTo>
              </a:path>
            </a:pathLst>
          </a:custGeom>
          <a:noFill/>
          <a:ln cap="flat" cmpd="sng" w="16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2" name="Google Shape;742;p67"/>
          <p:cNvSpPr/>
          <p:nvPr/>
        </p:nvSpPr>
        <p:spPr>
          <a:xfrm>
            <a:off x="5144282" y="4360862"/>
            <a:ext cx="1700530" cy="0"/>
          </a:xfrm>
          <a:custGeom>
            <a:rect b="b" l="l" r="r" t="t"/>
            <a:pathLst>
              <a:path extrusionOk="0" h="120000" w="1700529">
                <a:moveTo>
                  <a:pt x="0" y="0"/>
                </a:moveTo>
                <a:lnTo>
                  <a:pt x="1700009" y="0"/>
                </a:lnTo>
              </a:path>
            </a:pathLst>
          </a:custGeom>
          <a:noFill/>
          <a:ln cap="flat" cmpd="sng" w="16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3" name="Google Shape;743;p67"/>
          <p:cNvSpPr txBox="1"/>
          <p:nvPr/>
        </p:nvSpPr>
        <p:spPr>
          <a:xfrm>
            <a:off x="8025172" y="4041157"/>
            <a:ext cx="521334" cy="516255"/>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lang="en-GB" sz="3200">
                <a:solidFill>
                  <a:schemeClr val="dk1"/>
                </a:solidFill>
                <a:latin typeface="Times New Roman"/>
                <a:ea typeface="Times New Roman"/>
                <a:cs typeface="Times New Roman"/>
                <a:sym typeface="Times New Roman"/>
              </a:rPr>
              <a:t>(</a:t>
            </a:r>
            <a:r>
              <a:rPr i="1" lang="en-GB" sz="3200">
                <a:solidFill>
                  <a:schemeClr val="dk1"/>
                </a:solidFill>
                <a:latin typeface="Times New Roman"/>
                <a:ea typeface="Times New Roman"/>
                <a:cs typeface="Times New Roman"/>
                <a:sym typeface="Times New Roman"/>
              </a:rPr>
              <a:t>u</a:t>
            </a:r>
            <a:r>
              <a:rPr lang="en-GB" sz="3200">
                <a:solidFill>
                  <a:schemeClr val="dk1"/>
                </a:solidFill>
                <a:latin typeface="Times New Roman"/>
                <a:ea typeface="Times New Roman"/>
                <a:cs typeface="Times New Roman"/>
                <a:sym typeface="Times New Roman"/>
              </a:rPr>
              <a:t>)</a:t>
            </a:r>
            <a:endParaRPr sz="3200">
              <a:solidFill>
                <a:schemeClr val="dk1"/>
              </a:solidFill>
              <a:latin typeface="Times New Roman"/>
              <a:ea typeface="Times New Roman"/>
              <a:cs typeface="Times New Roman"/>
              <a:sym typeface="Times New Roman"/>
            </a:endParaRPr>
          </a:p>
        </p:txBody>
      </p:sp>
      <p:sp>
        <p:nvSpPr>
          <p:cNvPr id="744" name="Google Shape;744;p67"/>
          <p:cNvSpPr txBox="1"/>
          <p:nvPr/>
        </p:nvSpPr>
        <p:spPr>
          <a:xfrm>
            <a:off x="3628495" y="4313939"/>
            <a:ext cx="628650" cy="31178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i="1" lang="en-GB" sz="1850">
                <a:solidFill>
                  <a:schemeClr val="dk1"/>
                </a:solidFill>
                <a:latin typeface="Times New Roman"/>
                <a:ea typeface="Times New Roman"/>
                <a:cs typeface="Times New Roman"/>
                <a:sym typeface="Times New Roman"/>
              </a:rPr>
              <a:t>k </a:t>
            </a:r>
            <a:r>
              <a:rPr lang="en-GB" sz="1850">
                <a:solidFill>
                  <a:schemeClr val="dk1"/>
                </a:solidFill>
                <a:latin typeface="Times New Roman"/>
                <a:ea typeface="Times New Roman"/>
                <a:cs typeface="Times New Roman"/>
                <a:sym typeface="Times New Roman"/>
              </a:rPr>
              <a:t>,</a:t>
            </a:r>
            <a:r>
              <a:rPr i="1" lang="en-GB" sz="1850">
                <a:solidFill>
                  <a:schemeClr val="dk1"/>
                </a:solidFill>
                <a:latin typeface="Times New Roman"/>
                <a:ea typeface="Times New Roman"/>
                <a:cs typeface="Times New Roman"/>
                <a:sym typeface="Times New Roman"/>
              </a:rPr>
              <a:t>d </a:t>
            </a:r>
            <a:r>
              <a:rPr lang="en-GB" sz="1850">
                <a:solidFill>
                  <a:schemeClr val="dk1"/>
                </a:solidFill>
                <a:latin typeface="Noto Sans Symbols"/>
                <a:ea typeface="Noto Sans Symbols"/>
                <a:cs typeface="Noto Sans Symbols"/>
                <a:sym typeface="Noto Sans Symbols"/>
              </a:rPr>
              <a:t>−</a:t>
            </a:r>
            <a:r>
              <a:rPr lang="en-GB" sz="1850">
                <a:solidFill>
                  <a:schemeClr val="dk1"/>
                </a:solidFill>
                <a:latin typeface="Times New Roman"/>
                <a:ea typeface="Times New Roman"/>
                <a:cs typeface="Times New Roman"/>
                <a:sym typeface="Times New Roman"/>
              </a:rPr>
              <a:t>1</a:t>
            </a:r>
            <a:endParaRPr sz="1850">
              <a:solidFill>
                <a:schemeClr val="dk1"/>
              </a:solidFill>
              <a:latin typeface="Times New Roman"/>
              <a:ea typeface="Times New Roman"/>
              <a:cs typeface="Times New Roman"/>
              <a:sym typeface="Times New Roman"/>
            </a:endParaRPr>
          </a:p>
        </p:txBody>
      </p:sp>
      <p:sp>
        <p:nvSpPr>
          <p:cNvPr id="745" name="Google Shape;745;p67"/>
          <p:cNvSpPr txBox="1"/>
          <p:nvPr/>
        </p:nvSpPr>
        <p:spPr>
          <a:xfrm>
            <a:off x="3384776" y="4041156"/>
            <a:ext cx="1689735" cy="516255"/>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i="1" lang="en-GB" sz="3200">
                <a:solidFill>
                  <a:schemeClr val="dk1"/>
                </a:solidFill>
                <a:latin typeface="Times New Roman"/>
                <a:ea typeface="Times New Roman"/>
                <a:cs typeface="Times New Roman"/>
                <a:sym typeface="Times New Roman"/>
              </a:rPr>
              <a:t>B	</a:t>
            </a:r>
            <a:r>
              <a:rPr lang="en-GB" sz="3200">
                <a:solidFill>
                  <a:schemeClr val="dk1"/>
                </a:solidFill>
                <a:latin typeface="Times New Roman"/>
                <a:ea typeface="Times New Roman"/>
                <a:cs typeface="Times New Roman"/>
                <a:sym typeface="Times New Roman"/>
              </a:rPr>
              <a:t>(</a:t>
            </a:r>
            <a:r>
              <a:rPr i="1" lang="en-GB" sz="3200">
                <a:solidFill>
                  <a:schemeClr val="dk1"/>
                </a:solidFill>
                <a:latin typeface="Times New Roman"/>
                <a:ea typeface="Times New Roman"/>
                <a:cs typeface="Times New Roman"/>
                <a:sym typeface="Times New Roman"/>
              </a:rPr>
              <a:t>u</a:t>
            </a:r>
            <a:r>
              <a:rPr lang="en-GB" sz="3200">
                <a:solidFill>
                  <a:schemeClr val="dk1"/>
                </a:solidFill>
                <a:latin typeface="Times New Roman"/>
                <a:ea typeface="Times New Roman"/>
                <a:cs typeface="Times New Roman"/>
                <a:sym typeface="Times New Roman"/>
              </a:rPr>
              <a:t>) </a:t>
            </a:r>
            <a:r>
              <a:rPr lang="en-GB" sz="3200">
                <a:solidFill>
                  <a:schemeClr val="dk1"/>
                </a:solidFill>
                <a:latin typeface="Noto Sans Symbols"/>
                <a:ea typeface="Noto Sans Symbols"/>
                <a:cs typeface="Noto Sans Symbols"/>
                <a:sym typeface="Noto Sans Symbols"/>
              </a:rPr>
              <a:t>+</a:t>
            </a:r>
            <a:endParaRPr sz="3200">
              <a:solidFill>
                <a:schemeClr val="dk1"/>
              </a:solidFill>
              <a:latin typeface="Noto Sans Symbols"/>
              <a:ea typeface="Noto Sans Symbols"/>
              <a:cs typeface="Noto Sans Symbols"/>
              <a:sym typeface="Noto Sans Symbols"/>
            </a:endParaRPr>
          </a:p>
        </p:txBody>
      </p:sp>
      <p:sp>
        <p:nvSpPr>
          <p:cNvPr id="746" name="Google Shape;746;p67"/>
          <p:cNvSpPr txBox="1"/>
          <p:nvPr>
            <p:ph type="title"/>
          </p:nvPr>
        </p:nvSpPr>
        <p:spPr>
          <a:xfrm>
            <a:off x="3186998" y="2521112"/>
            <a:ext cx="1718945" cy="516255"/>
          </a:xfrm>
          <a:prstGeom prst="rect">
            <a:avLst/>
          </a:prstGeom>
          <a:noFill/>
          <a:ln>
            <a:noFill/>
          </a:ln>
        </p:spPr>
        <p:txBody>
          <a:bodyPr anchorCtr="0" anchor="t" bIns="0" lIns="0" spcFirstLastPara="1" rIns="0" wrap="square" tIns="14600">
            <a:spAutoFit/>
          </a:bodyPr>
          <a:lstStyle/>
          <a:p>
            <a:pPr indent="0" lvl="0" marL="25400" rtl="0" algn="l">
              <a:lnSpc>
                <a:spcPct val="100000"/>
              </a:lnSpc>
              <a:spcBef>
                <a:spcPts val="0"/>
              </a:spcBef>
              <a:spcAft>
                <a:spcPts val="0"/>
              </a:spcAft>
              <a:buNone/>
            </a:pPr>
            <a:r>
              <a:rPr i="1" lang="en-GB" sz="3200">
                <a:solidFill>
                  <a:srgbClr val="000000"/>
                </a:solidFill>
                <a:latin typeface="Times New Roman"/>
                <a:ea typeface="Times New Roman"/>
                <a:cs typeface="Times New Roman"/>
                <a:sym typeface="Times New Roman"/>
              </a:rPr>
              <a:t>if u</a:t>
            </a:r>
            <a:r>
              <a:rPr baseline="-25000" i="1" lang="en-GB" sz="2775">
                <a:solidFill>
                  <a:srgbClr val="000000"/>
                </a:solidFill>
                <a:latin typeface="Times New Roman"/>
                <a:ea typeface="Times New Roman"/>
                <a:cs typeface="Times New Roman"/>
                <a:sym typeface="Times New Roman"/>
              </a:rPr>
              <a:t>k	</a:t>
            </a:r>
            <a:r>
              <a:rPr lang="en-GB" sz="3200">
                <a:solidFill>
                  <a:srgbClr val="000000"/>
                </a:solidFill>
                <a:latin typeface="Noto Sans Symbols"/>
                <a:ea typeface="Noto Sans Symbols"/>
                <a:cs typeface="Noto Sans Symbols"/>
                <a:sym typeface="Noto Sans Symbols"/>
              </a:rPr>
              <a:t>≤</a:t>
            </a:r>
            <a:r>
              <a:rPr lang="en-GB" sz="3200">
                <a:solidFill>
                  <a:srgbClr val="000000"/>
                </a:solidFill>
              </a:rPr>
              <a:t> </a:t>
            </a:r>
            <a:r>
              <a:rPr i="1" lang="en-GB" sz="3200">
                <a:solidFill>
                  <a:srgbClr val="000000"/>
                </a:solidFill>
                <a:latin typeface="Times New Roman"/>
                <a:ea typeface="Times New Roman"/>
                <a:cs typeface="Times New Roman"/>
                <a:sym typeface="Times New Roman"/>
              </a:rPr>
              <a:t>u</a:t>
            </a:r>
            <a:r>
              <a:rPr baseline="-25000" i="1" lang="en-GB" sz="2775">
                <a:solidFill>
                  <a:srgbClr val="000000"/>
                </a:solidFill>
                <a:latin typeface="Times New Roman"/>
                <a:ea typeface="Times New Roman"/>
                <a:cs typeface="Times New Roman"/>
                <a:sym typeface="Times New Roman"/>
              </a:rPr>
              <a:t>k </a:t>
            </a:r>
            <a:r>
              <a:rPr baseline="-25000" lang="en-GB" sz="2775">
                <a:solidFill>
                  <a:srgbClr val="000000"/>
                </a:solidFill>
                <a:latin typeface="Noto Sans Symbols"/>
                <a:ea typeface="Noto Sans Symbols"/>
                <a:cs typeface="Noto Sans Symbols"/>
                <a:sym typeface="Noto Sans Symbols"/>
              </a:rPr>
              <a:t>+</a:t>
            </a:r>
            <a:r>
              <a:rPr baseline="-25000" lang="en-GB" sz="2775">
                <a:solidFill>
                  <a:srgbClr val="000000"/>
                </a:solidFill>
              </a:rPr>
              <a:t>1</a:t>
            </a:r>
            <a:endParaRPr baseline="-25000" sz="2775">
              <a:latin typeface="Noto Sans Symbols"/>
              <a:ea typeface="Noto Sans Symbols"/>
              <a:cs typeface="Noto Sans Symbols"/>
              <a:sym typeface="Noto Sans Symbols"/>
            </a:endParaRPr>
          </a:p>
        </p:txBody>
      </p:sp>
      <p:sp>
        <p:nvSpPr>
          <p:cNvPr id="747" name="Google Shape;747;p67"/>
          <p:cNvSpPr txBox="1"/>
          <p:nvPr/>
        </p:nvSpPr>
        <p:spPr>
          <a:xfrm>
            <a:off x="992170" y="3094255"/>
            <a:ext cx="332105" cy="31178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i="1" lang="en-GB" sz="1850">
                <a:solidFill>
                  <a:schemeClr val="dk1"/>
                </a:solidFill>
                <a:latin typeface="Times New Roman"/>
                <a:ea typeface="Times New Roman"/>
                <a:cs typeface="Times New Roman"/>
                <a:sym typeface="Times New Roman"/>
              </a:rPr>
              <a:t>k </a:t>
            </a:r>
            <a:r>
              <a:rPr lang="en-GB" sz="1850">
                <a:solidFill>
                  <a:schemeClr val="dk1"/>
                </a:solidFill>
                <a:latin typeface="Times New Roman"/>
                <a:ea typeface="Times New Roman"/>
                <a:cs typeface="Times New Roman"/>
                <a:sym typeface="Times New Roman"/>
              </a:rPr>
              <a:t>,1</a:t>
            </a:r>
            <a:endParaRPr sz="1850">
              <a:solidFill>
                <a:schemeClr val="dk1"/>
              </a:solidFill>
              <a:latin typeface="Times New Roman"/>
              <a:ea typeface="Times New Roman"/>
              <a:cs typeface="Times New Roman"/>
              <a:sym typeface="Times New Roman"/>
            </a:endParaRPr>
          </a:p>
        </p:txBody>
      </p:sp>
      <p:sp>
        <p:nvSpPr>
          <p:cNvPr id="748" name="Google Shape;748;p67"/>
          <p:cNvSpPr txBox="1"/>
          <p:nvPr/>
        </p:nvSpPr>
        <p:spPr>
          <a:xfrm>
            <a:off x="2224782" y="3135124"/>
            <a:ext cx="2893695" cy="516255"/>
          </a:xfrm>
          <a:prstGeom prst="rect">
            <a:avLst/>
          </a:prstGeom>
          <a:noFill/>
          <a:ln>
            <a:noFill/>
          </a:ln>
        </p:spPr>
        <p:txBody>
          <a:bodyPr anchorCtr="0" anchor="t" bIns="0" lIns="0" spcFirstLastPara="1" rIns="0" wrap="square" tIns="14600">
            <a:spAutoFit/>
          </a:bodyPr>
          <a:lstStyle/>
          <a:p>
            <a:pPr indent="0" lvl="0" marL="25400" marR="0" rtl="0" algn="l">
              <a:lnSpc>
                <a:spcPct val="100000"/>
              </a:lnSpc>
              <a:spcBef>
                <a:spcPts val="0"/>
              </a:spcBef>
              <a:spcAft>
                <a:spcPts val="0"/>
              </a:spcAft>
              <a:buNone/>
            </a:pPr>
            <a:r>
              <a:rPr baseline="-25000" lang="en-GB" sz="4800">
                <a:solidFill>
                  <a:schemeClr val="dk1"/>
                </a:solidFill>
                <a:latin typeface="Noto Sans Symbols"/>
                <a:ea typeface="Noto Sans Symbols"/>
                <a:cs typeface="Noto Sans Symbols"/>
                <a:sym typeface="Noto Sans Symbols"/>
              </a:rPr>
              <a:t>⎩</a:t>
            </a:r>
            <a:r>
              <a:rPr lang="en-GB" sz="3200">
                <a:solidFill>
                  <a:schemeClr val="dk1"/>
                </a:solidFill>
                <a:latin typeface="Times New Roman"/>
                <a:ea typeface="Times New Roman"/>
                <a:cs typeface="Times New Roman"/>
                <a:sym typeface="Times New Roman"/>
              </a:rPr>
              <a:t>0,	</a:t>
            </a:r>
            <a:r>
              <a:rPr i="1" lang="en-GB" sz="3200">
                <a:solidFill>
                  <a:schemeClr val="dk1"/>
                </a:solidFill>
                <a:latin typeface="Times New Roman"/>
                <a:ea typeface="Times New Roman"/>
                <a:cs typeface="Times New Roman"/>
                <a:sym typeface="Times New Roman"/>
              </a:rPr>
              <a:t>otherwise</a:t>
            </a:r>
            <a:endParaRPr sz="3200">
              <a:solidFill>
                <a:schemeClr val="dk1"/>
              </a:solidFill>
              <a:latin typeface="Times New Roman"/>
              <a:ea typeface="Times New Roman"/>
              <a:cs typeface="Times New Roman"/>
              <a:sym typeface="Times New Roman"/>
            </a:endParaRPr>
          </a:p>
        </p:txBody>
      </p:sp>
      <p:sp>
        <p:nvSpPr>
          <p:cNvPr id="749" name="Google Shape;749;p67"/>
          <p:cNvSpPr txBox="1"/>
          <p:nvPr/>
        </p:nvSpPr>
        <p:spPr>
          <a:xfrm>
            <a:off x="6914635" y="4041157"/>
            <a:ext cx="276225" cy="516255"/>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i="1" lang="en-GB" sz="3200">
                <a:solidFill>
                  <a:schemeClr val="dk1"/>
                </a:solidFill>
                <a:latin typeface="Times New Roman"/>
                <a:ea typeface="Times New Roman"/>
                <a:cs typeface="Times New Roman"/>
                <a:sym typeface="Times New Roman"/>
              </a:rPr>
              <a:t>B</a:t>
            </a:r>
            <a:endParaRPr sz="3200">
              <a:solidFill>
                <a:schemeClr val="dk1"/>
              </a:solidFill>
              <a:latin typeface="Times New Roman"/>
              <a:ea typeface="Times New Roman"/>
              <a:cs typeface="Times New Roman"/>
              <a:sym typeface="Times New Roman"/>
            </a:endParaRPr>
          </a:p>
        </p:txBody>
      </p:sp>
      <p:sp>
        <p:nvSpPr>
          <p:cNvPr id="750" name="Google Shape;750;p67"/>
          <p:cNvSpPr txBox="1"/>
          <p:nvPr/>
        </p:nvSpPr>
        <p:spPr>
          <a:xfrm>
            <a:off x="7158320" y="4313939"/>
            <a:ext cx="864869" cy="31178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i="1" lang="en-GB" sz="1850">
                <a:solidFill>
                  <a:schemeClr val="dk1"/>
                </a:solidFill>
                <a:latin typeface="Times New Roman"/>
                <a:ea typeface="Times New Roman"/>
                <a:cs typeface="Times New Roman"/>
                <a:sym typeface="Times New Roman"/>
              </a:rPr>
              <a:t>k </a:t>
            </a:r>
            <a:r>
              <a:rPr lang="en-GB" sz="1850">
                <a:solidFill>
                  <a:schemeClr val="dk1"/>
                </a:solidFill>
                <a:latin typeface="Noto Sans Symbols"/>
                <a:ea typeface="Noto Sans Symbols"/>
                <a:cs typeface="Noto Sans Symbols"/>
                <a:sym typeface="Noto Sans Symbols"/>
              </a:rPr>
              <a:t>+</a:t>
            </a:r>
            <a:r>
              <a:rPr lang="en-GB" sz="1850">
                <a:solidFill>
                  <a:schemeClr val="dk1"/>
                </a:solidFill>
                <a:latin typeface="Times New Roman"/>
                <a:ea typeface="Times New Roman"/>
                <a:cs typeface="Times New Roman"/>
                <a:sym typeface="Times New Roman"/>
              </a:rPr>
              <a:t>1,</a:t>
            </a:r>
            <a:r>
              <a:rPr i="1" lang="en-GB" sz="1850">
                <a:solidFill>
                  <a:schemeClr val="dk1"/>
                </a:solidFill>
                <a:latin typeface="Times New Roman"/>
                <a:ea typeface="Times New Roman"/>
                <a:cs typeface="Times New Roman"/>
                <a:sym typeface="Times New Roman"/>
              </a:rPr>
              <a:t>d </a:t>
            </a:r>
            <a:r>
              <a:rPr lang="en-GB" sz="1850">
                <a:solidFill>
                  <a:schemeClr val="dk1"/>
                </a:solidFill>
                <a:latin typeface="Noto Sans Symbols"/>
                <a:ea typeface="Noto Sans Symbols"/>
                <a:cs typeface="Noto Sans Symbols"/>
                <a:sym typeface="Noto Sans Symbols"/>
              </a:rPr>
              <a:t>−</a:t>
            </a:r>
            <a:r>
              <a:rPr lang="en-GB" sz="1850">
                <a:solidFill>
                  <a:schemeClr val="dk1"/>
                </a:solidFill>
                <a:latin typeface="Times New Roman"/>
                <a:ea typeface="Times New Roman"/>
                <a:cs typeface="Times New Roman"/>
                <a:sym typeface="Times New Roman"/>
              </a:rPr>
              <a:t>1</a:t>
            </a:r>
            <a:endParaRPr sz="1850">
              <a:solidFill>
                <a:schemeClr val="dk1"/>
              </a:solidFill>
              <a:latin typeface="Times New Roman"/>
              <a:ea typeface="Times New Roman"/>
              <a:cs typeface="Times New Roman"/>
              <a:sym typeface="Times New Roman"/>
            </a:endParaRPr>
          </a:p>
        </p:txBody>
      </p:sp>
      <p:sp>
        <p:nvSpPr>
          <p:cNvPr id="751" name="Google Shape;751;p67"/>
          <p:cNvSpPr txBox="1"/>
          <p:nvPr/>
        </p:nvSpPr>
        <p:spPr>
          <a:xfrm>
            <a:off x="6407865" y="4633480"/>
            <a:ext cx="407034" cy="31178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i="1" lang="en-GB" sz="1850">
                <a:solidFill>
                  <a:schemeClr val="dk1"/>
                </a:solidFill>
                <a:latin typeface="Times New Roman"/>
                <a:ea typeface="Times New Roman"/>
                <a:cs typeface="Times New Roman"/>
                <a:sym typeface="Times New Roman"/>
              </a:rPr>
              <a:t>k </a:t>
            </a:r>
            <a:r>
              <a:rPr lang="en-GB" sz="1850">
                <a:solidFill>
                  <a:schemeClr val="dk1"/>
                </a:solidFill>
                <a:latin typeface="Noto Sans Symbols"/>
                <a:ea typeface="Noto Sans Symbols"/>
                <a:cs typeface="Noto Sans Symbols"/>
                <a:sym typeface="Noto Sans Symbols"/>
              </a:rPr>
              <a:t>+</a:t>
            </a:r>
            <a:r>
              <a:rPr lang="en-GB" sz="1850">
                <a:solidFill>
                  <a:schemeClr val="dk1"/>
                </a:solidFill>
                <a:latin typeface="Times New Roman"/>
                <a:ea typeface="Times New Roman"/>
                <a:cs typeface="Times New Roman"/>
                <a:sym typeface="Times New Roman"/>
              </a:rPr>
              <a:t>1</a:t>
            </a:r>
            <a:endParaRPr sz="1850">
              <a:solidFill>
                <a:schemeClr val="dk1"/>
              </a:solidFill>
              <a:latin typeface="Times New Roman"/>
              <a:ea typeface="Times New Roman"/>
              <a:cs typeface="Times New Roman"/>
              <a:sym typeface="Times New Roman"/>
            </a:endParaRPr>
          </a:p>
        </p:txBody>
      </p:sp>
      <p:sp>
        <p:nvSpPr>
          <p:cNvPr id="752" name="Google Shape;752;p67"/>
          <p:cNvSpPr txBox="1"/>
          <p:nvPr/>
        </p:nvSpPr>
        <p:spPr>
          <a:xfrm>
            <a:off x="2340470" y="4360677"/>
            <a:ext cx="231140" cy="516255"/>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i="1" lang="en-GB" sz="3200">
                <a:solidFill>
                  <a:schemeClr val="dk1"/>
                </a:solidFill>
                <a:latin typeface="Times New Roman"/>
                <a:ea typeface="Times New Roman"/>
                <a:cs typeface="Times New Roman"/>
                <a:sym typeface="Times New Roman"/>
              </a:rPr>
              <a:t>u</a:t>
            </a:r>
            <a:endParaRPr sz="3200">
              <a:solidFill>
                <a:schemeClr val="dk1"/>
              </a:solidFill>
              <a:latin typeface="Times New Roman"/>
              <a:ea typeface="Times New Roman"/>
              <a:cs typeface="Times New Roman"/>
              <a:sym typeface="Times New Roman"/>
            </a:endParaRPr>
          </a:p>
        </p:txBody>
      </p:sp>
      <p:sp>
        <p:nvSpPr>
          <p:cNvPr id="753" name="Google Shape;753;p67"/>
          <p:cNvSpPr txBox="1"/>
          <p:nvPr/>
        </p:nvSpPr>
        <p:spPr>
          <a:xfrm>
            <a:off x="992170" y="4313939"/>
            <a:ext cx="352425" cy="31178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i="1" lang="en-GB" sz="1850">
                <a:solidFill>
                  <a:schemeClr val="dk1"/>
                </a:solidFill>
                <a:latin typeface="Times New Roman"/>
                <a:ea typeface="Times New Roman"/>
                <a:cs typeface="Times New Roman"/>
                <a:sym typeface="Times New Roman"/>
              </a:rPr>
              <a:t>k </a:t>
            </a:r>
            <a:r>
              <a:rPr lang="en-GB" sz="1850">
                <a:solidFill>
                  <a:schemeClr val="dk1"/>
                </a:solidFill>
                <a:latin typeface="Times New Roman"/>
                <a:ea typeface="Times New Roman"/>
                <a:cs typeface="Times New Roman"/>
                <a:sym typeface="Times New Roman"/>
              </a:rPr>
              <a:t>,</a:t>
            </a:r>
            <a:r>
              <a:rPr i="1" lang="en-GB" sz="1850">
                <a:solidFill>
                  <a:schemeClr val="dk1"/>
                </a:solidFill>
                <a:latin typeface="Times New Roman"/>
                <a:ea typeface="Times New Roman"/>
                <a:cs typeface="Times New Roman"/>
                <a:sym typeface="Times New Roman"/>
              </a:rPr>
              <a:t>d</a:t>
            </a:r>
            <a:endParaRPr sz="1850">
              <a:solidFill>
                <a:schemeClr val="dk1"/>
              </a:solidFill>
              <a:latin typeface="Times New Roman"/>
              <a:ea typeface="Times New Roman"/>
              <a:cs typeface="Times New Roman"/>
              <a:sym typeface="Times New Roman"/>
            </a:endParaRPr>
          </a:p>
        </p:txBody>
      </p:sp>
      <p:sp>
        <p:nvSpPr>
          <p:cNvPr id="754" name="Google Shape;754;p67"/>
          <p:cNvSpPr txBox="1"/>
          <p:nvPr/>
        </p:nvSpPr>
        <p:spPr>
          <a:xfrm>
            <a:off x="2557370" y="4633480"/>
            <a:ext cx="709295" cy="31178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i="1" lang="en-GB" sz="1850">
                <a:solidFill>
                  <a:schemeClr val="dk1"/>
                </a:solidFill>
                <a:latin typeface="Times New Roman"/>
                <a:ea typeface="Times New Roman"/>
                <a:cs typeface="Times New Roman"/>
                <a:sym typeface="Times New Roman"/>
              </a:rPr>
              <a:t>k </a:t>
            </a:r>
            <a:r>
              <a:rPr lang="en-GB" sz="1850">
                <a:solidFill>
                  <a:schemeClr val="dk1"/>
                </a:solidFill>
                <a:latin typeface="Noto Sans Symbols"/>
                <a:ea typeface="Noto Sans Symbols"/>
                <a:cs typeface="Noto Sans Symbols"/>
                <a:sym typeface="Noto Sans Symbols"/>
              </a:rPr>
              <a:t>+</a:t>
            </a:r>
            <a:r>
              <a:rPr i="1" lang="en-GB" sz="1850">
                <a:solidFill>
                  <a:schemeClr val="dk1"/>
                </a:solidFill>
                <a:latin typeface="Times New Roman"/>
                <a:ea typeface="Times New Roman"/>
                <a:cs typeface="Times New Roman"/>
                <a:sym typeface="Times New Roman"/>
              </a:rPr>
              <a:t>d </a:t>
            </a:r>
            <a:r>
              <a:rPr lang="en-GB" sz="1850">
                <a:solidFill>
                  <a:schemeClr val="dk1"/>
                </a:solidFill>
                <a:latin typeface="Noto Sans Symbols"/>
                <a:ea typeface="Noto Sans Symbols"/>
                <a:cs typeface="Noto Sans Symbols"/>
                <a:sym typeface="Noto Sans Symbols"/>
              </a:rPr>
              <a:t>−</a:t>
            </a:r>
            <a:r>
              <a:rPr lang="en-GB" sz="1850">
                <a:solidFill>
                  <a:schemeClr val="dk1"/>
                </a:solidFill>
                <a:latin typeface="Times New Roman"/>
                <a:ea typeface="Times New Roman"/>
                <a:cs typeface="Times New Roman"/>
                <a:sym typeface="Times New Roman"/>
              </a:rPr>
              <a:t>1</a:t>
            </a:r>
            <a:endParaRPr sz="1850">
              <a:solidFill>
                <a:schemeClr val="dk1"/>
              </a:solidFill>
              <a:latin typeface="Times New Roman"/>
              <a:ea typeface="Times New Roman"/>
              <a:cs typeface="Times New Roman"/>
              <a:sym typeface="Times New Roman"/>
            </a:endParaRPr>
          </a:p>
        </p:txBody>
      </p:sp>
      <p:sp>
        <p:nvSpPr>
          <p:cNvPr id="755" name="Google Shape;755;p67"/>
          <p:cNvSpPr txBox="1"/>
          <p:nvPr/>
        </p:nvSpPr>
        <p:spPr>
          <a:xfrm>
            <a:off x="722234" y="4041156"/>
            <a:ext cx="2560320" cy="516255"/>
          </a:xfrm>
          <a:prstGeom prst="rect">
            <a:avLst/>
          </a:prstGeom>
          <a:noFill/>
          <a:ln>
            <a:noFill/>
          </a:ln>
        </p:spPr>
        <p:txBody>
          <a:bodyPr anchorCtr="0" anchor="t" bIns="0" lIns="0" spcFirstLastPara="1" rIns="0" wrap="square" tIns="14600">
            <a:spAutoFit/>
          </a:bodyPr>
          <a:lstStyle/>
          <a:p>
            <a:pPr indent="0" lvl="0" marL="38100" marR="0" rtl="0" algn="l">
              <a:lnSpc>
                <a:spcPct val="100000"/>
              </a:lnSpc>
              <a:spcBef>
                <a:spcPts val="0"/>
              </a:spcBef>
              <a:spcAft>
                <a:spcPts val="0"/>
              </a:spcAft>
              <a:buNone/>
            </a:pPr>
            <a:r>
              <a:rPr i="1" lang="en-GB" sz="3200">
                <a:solidFill>
                  <a:schemeClr val="dk1"/>
                </a:solidFill>
                <a:latin typeface="Times New Roman"/>
                <a:ea typeface="Times New Roman"/>
                <a:cs typeface="Times New Roman"/>
                <a:sym typeface="Times New Roman"/>
              </a:rPr>
              <a:t>B	</a:t>
            </a:r>
            <a:r>
              <a:rPr lang="en-GB" sz="3200">
                <a:solidFill>
                  <a:schemeClr val="dk1"/>
                </a:solidFill>
                <a:latin typeface="Times New Roman"/>
                <a:ea typeface="Times New Roman"/>
                <a:cs typeface="Times New Roman"/>
                <a:sym typeface="Times New Roman"/>
              </a:rPr>
              <a:t>(</a:t>
            </a:r>
            <a:r>
              <a:rPr i="1" lang="en-GB" sz="3200">
                <a:solidFill>
                  <a:schemeClr val="dk1"/>
                </a:solidFill>
                <a:latin typeface="Times New Roman"/>
                <a:ea typeface="Times New Roman"/>
                <a:cs typeface="Times New Roman"/>
                <a:sym typeface="Times New Roman"/>
              </a:rPr>
              <a:t>u</a:t>
            </a:r>
            <a:r>
              <a:rPr lang="en-GB" sz="3200">
                <a:solidFill>
                  <a:schemeClr val="dk1"/>
                </a:solidFill>
                <a:latin typeface="Times New Roman"/>
                <a:ea typeface="Times New Roman"/>
                <a:cs typeface="Times New Roman"/>
                <a:sym typeface="Times New Roman"/>
              </a:rPr>
              <a:t>) </a:t>
            </a:r>
            <a:r>
              <a:rPr lang="en-GB" sz="3200">
                <a:solidFill>
                  <a:schemeClr val="dk1"/>
                </a:solidFill>
                <a:latin typeface="Noto Sans Symbols"/>
                <a:ea typeface="Noto Sans Symbols"/>
                <a:cs typeface="Noto Sans Symbols"/>
                <a:sym typeface="Noto Sans Symbols"/>
              </a:rPr>
              <a:t>=</a:t>
            </a:r>
            <a:r>
              <a:rPr lang="en-GB" sz="3200">
                <a:solidFill>
                  <a:schemeClr val="dk1"/>
                </a:solidFill>
                <a:latin typeface="Times New Roman"/>
                <a:ea typeface="Times New Roman"/>
                <a:cs typeface="Times New Roman"/>
                <a:sym typeface="Times New Roman"/>
              </a:rPr>
              <a:t> </a:t>
            </a:r>
            <a:r>
              <a:rPr baseline="30000" i="1" lang="en-GB" sz="4800">
                <a:solidFill>
                  <a:schemeClr val="dk1"/>
                </a:solidFill>
                <a:latin typeface="Times New Roman"/>
                <a:ea typeface="Times New Roman"/>
                <a:cs typeface="Times New Roman"/>
                <a:sym typeface="Times New Roman"/>
              </a:rPr>
              <a:t>u </a:t>
            </a:r>
            <a:r>
              <a:rPr baseline="30000" lang="en-GB" sz="4800">
                <a:solidFill>
                  <a:schemeClr val="dk1"/>
                </a:solidFill>
                <a:latin typeface="Noto Sans Symbols"/>
                <a:ea typeface="Noto Sans Symbols"/>
                <a:cs typeface="Noto Sans Symbols"/>
                <a:sym typeface="Noto Sans Symbols"/>
              </a:rPr>
              <a:t>−</a:t>
            </a:r>
            <a:r>
              <a:rPr baseline="30000" lang="en-GB" sz="4800">
                <a:solidFill>
                  <a:schemeClr val="dk1"/>
                </a:solidFill>
                <a:latin typeface="Times New Roman"/>
                <a:ea typeface="Times New Roman"/>
                <a:cs typeface="Times New Roman"/>
                <a:sym typeface="Times New Roman"/>
              </a:rPr>
              <a:t> </a:t>
            </a:r>
            <a:r>
              <a:rPr baseline="30000" i="1" lang="en-GB" sz="4800">
                <a:solidFill>
                  <a:schemeClr val="dk1"/>
                </a:solidFill>
                <a:latin typeface="Times New Roman"/>
                <a:ea typeface="Times New Roman"/>
                <a:cs typeface="Times New Roman"/>
                <a:sym typeface="Times New Roman"/>
              </a:rPr>
              <a:t>u</a:t>
            </a:r>
            <a:r>
              <a:rPr baseline="30000" i="1" lang="en-GB" sz="2775">
                <a:solidFill>
                  <a:schemeClr val="dk1"/>
                </a:solidFill>
                <a:latin typeface="Times New Roman"/>
                <a:ea typeface="Times New Roman"/>
                <a:cs typeface="Times New Roman"/>
                <a:sym typeface="Times New Roman"/>
              </a:rPr>
              <a:t>k</a:t>
            </a:r>
            <a:endParaRPr baseline="30000" sz="2775">
              <a:solidFill>
                <a:schemeClr val="dk1"/>
              </a:solidFill>
              <a:latin typeface="Times New Roman"/>
              <a:ea typeface="Times New Roman"/>
              <a:cs typeface="Times New Roman"/>
              <a:sym typeface="Times New Roman"/>
            </a:endParaRPr>
          </a:p>
        </p:txBody>
      </p:sp>
      <p:sp>
        <p:nvSpPr>
          <p:cNvPr id="756" name="Google Shape;756;p67"/>
          <p:cNvSpPr txBox="1"/>
          <p:nvPr/>
        </p:nvSpPr>
        <p:spPr>
          <a:xfrm>
            <a:off x="5363695" y="4633480"/>
            <a:ext cx="433705" cy="31178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i="1" lang="en-GB" sz="1850">
                <a:solidFill>
                  <a:schemeClr val="dk1"/>
                </a:solidFill>
                <a:latin typeface="Times New Roman"/>
                <a:ea typeface="Times New Roman"/>
                <a:cs typeface="Times New Roman"/>
                <a:sym typeface="Times New Roman"/>
              </a:rPr>
              <a:t>k </a:t>
            </a:r>
            <a:r>
              <a:rPr lang="en-GB" sz="1850">
                <a:solidFill>
                  <a:schemeClr val="dk1"/>
                </a:solidFill>
                <a:latin typeface="Noto Sans Symbols"/>
                <a:ea typeface="Noto Sans Symbols"/>
                <a:cs typeface="Noto Sans Symbols"/>
                <a:sym typeface="Noto Sans Symbols"/>
              </a:rPr>
              <a:t>+</a:t>
            </a:r>
            <a:r>
              <a:rPr i="1" lang="en-GB" sz="1850">
                <a:solidFill>
                  <a:schemeClr val="dk1"/>
                </a:solidFill>
                <a:latin typeface="Times New Roman"/>
                <a:ea typeface="Times New Roman"/>
                <a:cs typeface="Times New Roman"/>
                <a:sym typeface="Times New Roman"/>
              </a:rPr>
              <a:t>d</a:t>
            </a:r>
            <a:endParaRPr sz="1850">
              <a:solidFill>
                <a:schemeClr val="dk1"/>
              </a:solidFill>
              <a:latin typeface="Times New Roman"/>
              <a:ea typeface="Times New Roman"/>
              <a:cs typeface="Times New Roman"/>
              <a:sym typeface="Times New Roman"/>
            </a:endParaRPr>
          </a:p>
        </p:txBody>
      </p:sp>
      <p:sp>
        <p:nvSpPr>
          <p:cNvPr id="757" name="Google Shape;757;p67"/>
          <p:cNvSpPr txBox="1"/>
          <p:nvPr/>
        </p:nvSpPr>
        <p:spPr>
          <a:xfrm>
            <a:off x="5321618" y="3885162"/>
            <a:ext cx="701040" cy="516255"/>
          </a:xfrm>
          <a:prstGeom prst="rect">
            <a:avLst/>
          </a:prstGeom>
          <a:noFill/>
          <a:ln>
            <a:noFill/>
          </a:ln>
        </p:spPr>
        <p:txBody>
          <a:bodyPr anchorCtr="0" anchor="t" bIns="0" lIns="0" spcFirstLastPara="1" rIns="0" wrap="square" tIns="14600">
            <a:spAutoFit/>
          </a:bodyPr>
          <a:lstStyle/>
          <a:p>
            <a:pPr indent="0" lvl="0" marL="38100" marR="0" rtl="0" algn="l">
              <a:lnSpc>
                <a:spcPct val="100000"/>
              </a:lnSpc>
              <a:spcBef>
                <a:spcPts val="0"/>
              </a:spcBef>
              <a:spcAft>
                <a:spcPts val="0"/>
              </a:spcAft>
              <a:buNone/>
            </a:pPr>
            <a:r>
              <a:rPr baseline="30000" i="1" lang="en-GB" sz="4800">
                <a:solidFill>
                  <a:schemeClr val="dk1"/>
                </a:solidFill>
                <a:latin typeface="Times New Roman"/>
                <a:ea typeface="Times New Roman"/>
                <a:cs typeface="Times New Roman"/>
                <a:sym typeface="Times New Roman"/>
              </a:rPr>
              <a:t>u</a:t>
            </a:r>
            <a:r>
              <a:rPr i="1" lang="en-GB" sz="1850">
                <a:solidFill>
                  <a:schemeClr val="dk1"/>
                </a:solidFill>
                <a:latin typeface="Times New Roman"/>
                <a:ea typeface="Times New Roman"/>
                <a:cs typeface="Times New Roman"/>
                <a:sym typeface="Times New Roman"/>
              </a:rPr>
              <a:t>k </a:t>
            </a:r>
            <a:r>
              <a:rPr lang="en-GB" sz="1850">
                <a:solidFill>
                  <a:schemeClr val="dk1"/>
                </a:solidFill>
                <a:latin typeface="Noto Sans Symbols"/>
                <a:ea typeface="Noto Sans Symbols"/>
                <a:cs typeface="Noto Sans Symbols"/>
                <a:sym typeface="Noto Sans Symbols"/>
              </a:rPr>
              <a:t>+</a:t>
            </a:r>
            <a:r>
              <a:rPr i="1" lang="en-GB" sz="1850">
                <a:solidFill>
                  <a:schemeClr val="dk1"/>
                </a:solidFill>
                <a:latin typeface="Times New Roman"/>
                <a:ea typeface="Times New Roman"/>
                <a:cs typeface="Times New Roman"/>
                <a:sym typeface="Times New Roman"/>
              </a:rPr>
              <a:t>d</a:t>
            </a:r>
            <a:endParaRPr sz="1850">
              <a:solidFill>
                <a:schemeClr val="dk1"/>
              </a:solidFill>
              <a:latin typeface="Times New Roman"/>
              <a:ea typeface="Times New Roman"/>
              <a:cs typeface="Times New Roman"/>
              <a:sym typeface="Times New Roman"/>
            </a:endParaRPr>
          </a:p>
        </p:txBody>
      </p:sp>
      <p:sp>
        <p:nvSpPr>
          <p:cNvPr id="758" name="Google Shape;758;p67"/>
          <p:cNvSpPr txBox="1"/>
          <p:nvPr/>
        </p:nvSpPr>
        <p:spPr>
          <a:xfrm>
            <a:off x="5146897" y="4360677"/>
            <a:ext cx="1275080" cy="516255"/>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i="1" lang="en-GB" sz="3200">
                <a:solidFill>
                  <a:schemeClr val="dk1"/>
                </a:solidFill>
                <a:latin typeface="Times New Roman"/>
                <a:ea typeface="Times New Roman"/>
                <a:cs typeface="Times New Roman"/>
                <a:sym typeface="Times New Roman"/>
              </a:rPr>
              <a:t>u	</a:t>
            </a:r>
            <a:r>
              <a:rPr lang="en-GB" sz="3200">
                <a:solidFill>
                  <a:schemeClr val="dk1"/>
                </a:solidFill>
                <a:latin typeface="Noto Sans Symbols"/>
                <a:ea typeface="Noto Sans Symbols"/>
                <a:cs typeface="Noto Sans Symbols"/>
                <a:sym typeface="Noto Sans Symbols"/>
              </a:rPr>
              <a:t>−</a:t>
            </a:r>
            <a:r>
              <a:rPr lang="en-GB" sz="3200">
                <a:solidFill>
                  <a:schemeClr val="dk1"/>
                </a:solidFill>
                <a:latin typeface="Times New Roman"/>
                <a:ea typeface="Times New Roman"/>
                <a:cs typeface="Times New Roman"/>
                <a:sym typeface="Times New Roman"/>
              </a:rPr>
              <a:t> </a:t>
            </a:r>
            <a:r>
              <a:rPr i="1" lang="en-GB" sz="3200">
                <a:solidFill>
                  <a:schemeClr val="dk1"/>
                </a:solidFill>
                <a:latin typeface="Times New Roman"/>
                <a:ea typeface="Times New Roman"/>
                <a:cs typeface="Times New Roman"/>
                <a:sym typeface="Times New Roman"/>
              </a:rPr>
              <a:t>u</a:t>
            </a:r>
            <a:endParaRPr sz="3200">
              <a:solidFill>
                <a:schemeClr val="dk1"/>
              </a:solidFill>
              <a:latin typeface="Times New Roman"/>
              <a:ea typeface="Times New Roman"/>
              <a:cs typeface="Times New Roman"/>
              <a:sym typeface="Times New Roman"/>
            </a:endParaRPr>
          </a:p>
        </p:txBody>
      </p:sp>
      <p:sp>
        <p:nvSpPr>
          <p:cNvPr id="759" name="Google Shape;759;p67"/>
          <p:cNvSpPr txBox="1"/>
          <p:nvPr/>
        </p:nvSpPr>
        <p:spPr>
          <a:xfrm>
            <a:off x="6108024" y="3782532"/>
            <a:ext cx="513080" cy="516255"/>
          </a:xfrm>
          <a:prstGeom prst="rect">
            <a:avLst/>
          </a:prstGeom>
          <a:noFill/>
          <a:ln>
            <a:noFill/>
          </a:ln>
        </p:spPr>
        <p:txBody>
          <a:bodyPr anchorCtr="0" anchor="t" bIns="0" lIns="0" spcFirstLastPara="1" rIns="0" wrap="square" tIns="14600">
            <a:spAutoFit/>
          </a:bodyPr>
          <a:lstStyle/>
          <a:p>
            <a:pPr indent="-282575" lvl="0" marL="294640" marR="0" rtl="0" algn="l">
              <a:lnSpc>
                <a:spcPct val="100000"/>
              </a:lnSpc>
              <a:spcBef>
                <a:spcPts val="0"/>
              </a:spcBef>
              <a:spcAft>
                <a:spcPts val="0"/>
              </a:spcAft>
              <a:buClr>
                <a:schemeClr val="dk1"/>
              </a:buClr>
              <a:buSzPts val="3200"/>
              <a:buFont typeface="Noto Sans Symbols"/>
              <a:buChar char="−"/>
            </a:pPr>
            <a:r>
              <a:rPr i="1" lang="en-GB" sz="3200">
                <a:solidFill>
                  <a:schemeClr val="dk1"/>
                </a:solidFill>
                <a:latin typeface="Times New Roman"/>
                <a:ea typeface="Times New Roman"/>
                <a:cs typeface="Times New Roman"/>
                <a:sym typeface="Times New Roman"/>
              </a:rPr>
              <a:t>u</a:t>
            </a:r>
            <a:endParaRPr sz="3200">
              <a:solidFill>
                <a:schemeClr val="dk1"/>
              </a:solidFill>
              <a:latin typeface="Times New Roman"/>
              <a:ea typeface="Times New Roman"/>
              <a:cs typeface="Times New Roman"/>
              <a:sym typeface="Times New Roman"/>
            </a:endParaRPr>
          </a:p>
        </p:txBody>
      </p:sp>
      <p:sp>
        <p:nvSpPr>
          <p:cNvPr id="760" name="Google Shape;760;p67"/>
          <p:cNvSpPr txBox="1"/>
          <p:nvPr/>
        </p:nvSpPr>
        <p:spPr>
          <a:xfrm>
            <a:off x="2237482" y="2892367"/>
            <a:ext cx="228600" cy="516255"/>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lang="en-GB" sz="3200">
                <a:solidFill>
                  <a:schemeClr val="dk1"/>
                </a:solidFill>
                <a:latin typeface="Noto Sans Symbols"/>
                <a:ea typeface="Noto Sans Symbols"/>
                <a:cs typeface="Noto Sans Symbols"/>
                <a:sym typeface="Noto Sans Symbols"/>
              </a:rPr>
              <a:t>⎨</a:t>
            </a:r>
            <a:endParaRPr sz="3200">
              <a:solidFill>
                <a:schemeClr val="dk1"/>
              </a:solidFill>
              <a:latin typeface="Noto Sans Symbols"/>
              <a:ea typeface="Noto Sans Symbols"/>
              <a:cs typeface="Noto Sans Symbols"/>
              <a:sym typeface="Noto Sans Symbols"/>
            </a:endParaRPr>
          </a:p>
        </p:txBody>
      </p:sp>
      <p:sp>
        <p:nvSpPr>
          <p:cNvPr id="761" name="Google Shape;761;p67"/>
          <p:cNvSpPr txBox="1"/>
          <p:nvPr/>
        </p:nvSpPr>
        <p:spPr>
          <a:xfrm>
            <a:off x="722234" y="2821439"/>
            <a:ext cx="2193925" cy="516255"/>
          </a:xfrm>
          <a:prstGeom prst="rect">
            <a:avLst/>
          </a:prstGeom>
          <a:noFill/>
          <a:ln>
            <a:noFill/>
          </a:ln>
        </p:spPr>
        <p:txBody>
          <a:bodyPr anchorCtr="0" anchor="t" bIns="0" lIns="0" spcFirstLastPara="1" rIns="0" wrap="square" tIns="14600">
            <a:spAutoFit/>
          </a:bodyPr>
          <a:lstStyle/>
          <a:p>
            <a:pPr indent="0" lvl="0" marL="38100" marR="0" rtl="0" algn="l">
              <a:lnSpc>
                <a:spcPct val="100000"/>
              </a:lnSpc>
              <a:spcBef>
                <a:spcPts val="0"/>
              </a:spcBef>
              <a:spcAft>
                <a:spcPts val="0"/>
              </a:spcAft>
              <a:buNone/>
            </a:pPr>
            <a:r>
              <a:rPr i="1" lang="en-GB" sz="3200">
                <a:solidFill>
                  <a:schemeClr val="dk1"/>
                </a:solidFill>
                <a:latin typeface="Times New Roman"/>
                <a:ea typeface="Times New Roman"/>
                <a:cs typeface="Times New Roman"/>
                <a:sym typeface="Times New Roman"/>
              </a:rPr>
              <a:t>B	</a:t>
            </a:r>
            <a:r>
              <a:rPr lang="en-GB" sz="3200">
                <a:solidFill>
                  <a:schemeClr val="dk1"/>
                </a:solidFill>
                <a:latin typeface="Times New Roman"/>
                <a:ea typeface="Times New Roman"/>
                <a:cs typeface="Times New Roman"/>
                <a:sym typeface="Times New Roman"/>
              </a:rPr>
              <a:t>(</a:t>
            </a:r>
            <a:r>
              <a:rPr i="1" lang="en-GB" sz="3200">
                <a:solidFill>
                  <a:schemeClr val="dk1"/>
                </a:solidFill>
                <a:latin typeface="Times New Roman"/>
                <a:ea typeface="Times New Roman"/>
                <a:cs typeface="Times New Roman"/>
                <a:sym typeface="Times New Roman"/>
              </a:rPr>
              <a:t>u</a:t>
            </a:r>
            <a:r>
              <a:rPr lang="en-GB" sz="3200">
                <a:solidFill>
                  <a:schemeClr val="dk1"/>
                </a:solidFill>
                <a:latin typeface="Times New Roman"/>
                <a:ea typeface="Times New Roman"/>
                <a:cs typeface="Times New Roman"/>
                <a:sym typeface="Times New Roman"/>
              </a:rPr>
              <a:t>) </a:t>
            </a:r>
            <a:r>
              <a:rPr lang="en-GB" sz="3200">
                <a:solidFill>
                  <a:schemeClr val="dk1"/>
                </a:solidFill>
                <a:latin typeface="Noto Sans Symbols"/>
                <a:ea typeface="Noto Sans Symbols"/>
                <a:cs typeface="Noto Sans Symbols"/>
                <a:sym typeface="Noto Sans Symbols"/>
              </a:rPr>
              <a:t>=</a:t>
            </a:r>
            <a:r>
              <a:rPr lang="en-GB" sz="3200">
                <a:solidFill>
                  <a:schemeClr val="dk1"/>
                </a:solidFill>
                <a:latin typeface="Times New Roman"/>
                <a:ea typeface="Times New Roman"/>
                <a:cs typeface="Times New Roman"/>
                <a:sym typeface="Times New Roman"/>
              </a:rPr>
              <a:t> </a:t>
            </a:r>
            <a:r>
              <a:rPr baseline="30000" lang="en-GB" sz="4800">
                <a:solidFill>
                  <a:schemeClr val="dk1"/>
                </a:solidFill>
                <a:latin typeface="Noto Sans Symbols"/>
                <a:ea typeface="Noto Sans Symbols"/>
                <a:cs typeface="Noto Sans Symbols"/>
                <a:sym typeface="Noto Sans Symbols"/>
              </a:rPr>
              <a:t>⎧</a:t>
            </a:r>
            <a:r>
              <a:rPr baseline="30000" lang="en-GB" sz="4800">
                <a:solidFill>
                  <a:schemeClr val="dk1"/>
                </a:solidFill>
                <a:latin typeface="Times New Roman"/>
                <a:ea typeface="Times New Roman"/>
                <a:cs typeface="Times New Roman"/>
                <a:sym typeface="Times New Roman"/>
              </a:rPr>
              <a:t> 1,</a:t>
            </a:r>
            <a:endParaRPr baseline="30000" sz="4800">
              <a:solidFill>
                <a:schemeClr val="dk1"/>
              </a:solidFill>
              <a:latin typeface="Times New Roman"/>
              <a:ea typeface="Times New Roman"/>
              <a:cs typeface="Times New Roman"/>
              <a:sym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68"/>
          <p:cNvSpPr txBox="1"/>
          <p:nvPr>
            <p:ph type="title"/>
          </p:nvPr>
        </p:nvSpPr>
        <p:spPr>
          <a:xfrm>
            <a:off x="688340" y="2181860"/>
            <a:ext cx="5800725" cy="1305560"/>
          </a:xfrm>
          <a:prstGeom prst="rect">
            <a:avLst/>
          </a:prstGeom>
          <a:noFill/>
          <a:ln>
            <a:noFill/>
          </a:ln>
        </p:spPr>
        <p:txBody>
          <a:bodyPr anchorCtr="0" anchor="t" bIns="0" lIns="0" spcFirstLastPara="1" rIns="0" wrap="square" tIns="12050">
            <a:spAutoFit/>
          </a:bodyPr>
          <a:lstStyle/>
          <a:p>
            <a:pPr indent="-572135" lvl="0" marL="584200" marR="5080" rtl="0" algn="just">
              <a:lnSpc>
                <a:spcPct val="100000"/>
              </a:lnSpc>
              <a:spcBef>
                <a:spcPts val="0"/>
              </a:spcBef>
              <a:spcAft>
                <a:spcPts val="0"/>
              </a:spcAft>
              <a:buNone/>
            </a:pPr>
            <a:r>
              <a:rPr lang="en-GB"/>
              <a:t>To change the shape of a B-spline curve,  modify one or more of these control  parameters:</a:t>
            </a:r>
            <a:endParaRPr/>
          </a:p>
        </p:txBody>
      </p:sp>
      <p:sp>
        <p:nvSpPr>
          <p:cNvPr id="767" name="Google Shape;767;p68"/>
          <p:cNvSpPr txBox="1"/>
          <p:nvPr/>
        </p:nvSpPr>
        <p:spPr>
          <a:xfrm>
            <a:off x="688340" y="4015666"/>
            <a:ext cx="4959350" cy="1687830"/>
          </a:xfrm>
          <a:prstGeom prst="rect">
            <a:avLst/>
          </a:prstGeom>
          <a:noFill/>
          <a:ln>
            <a:noFill/>
          </a:ln>
        </p:spPr>
        <p:txBody>
          <a:bodyPr anchorCtr="0" anchor="t" bIns="0" lIns="0" spcFirstLastPara="1" rIns="0" wrap="square" tIns="139700">
            <a:spAutoFit/>
          </a:bodyPr>
          <a:lstStyle/>
          <a:p>
            <a:pPr indent="-572135" lvl="0" marL="584200" marR="0" rtl="0" algn="l">
              <a:lnSpc>
                <a:spcPct val="100000"/>
              </a:lnSpc>
              <a:spcBef>
                <a:spcPts val="0"/>
              </a:spcBef>
              <a:spcAft>
                <a:spcPts val="0"/>
              </a:spcAft>
              <a:buClr>
                <a:srgbClr val="000000"/>
              </a:buClr>
              <a:buSzPts val="2500"/>
              <a:buFont typeface="Times New Roman"/>
              <a:buAutoNum type="arabicPeriod"/>
            </a:pPr>
            <a:r>
              <a:rPr lang="en-GB" sz="2800">
                <a:solidFill>
                  <a:srgbClr val="404040"/>
                </a:solidFill>
                <a:latin typeface="Times New Roman"/>
                <a:ea typeface="Times New Roman"/>
                <a:cs typeface="Times New Roman"/>
                <a:sym typeface="Times New Roman"/>
              </a:rPr>
              <a:t>The positions of control points</a:t>
            </a:r>
            <a:endParaRPr sz="2800">
              <a:solidFill>
                <a:schemeClr val="dk1"/>
              </a:solidFill>
              <a:latin typeface="Times New Roman"/>
              <a:ea typeface="Times New Roman"/>
              <a:cs typeface="Times New Roman"/>
              <a:sym typeface="Times New Roman"/>
            </a:endParaRPr>
          </a:p>
          <a:p>
            <a:pPr indent="-572135" lvl="0" marL="584200" marR="0" rtl="0" algn="l">
              <a:lnSpc>
                <a:spcPct val="100000"/>
              </a:lnSpc>
              <a:spcBef>
                <a:spcPts val="1000"/>
              </a:spcBef>
              <a:spcAft>
                <a:spcPts val="0"/>
              </a:spcAft>
              <a:buClr>
                <a:srgbClr val="000000"/>
              </a:buClr>
              <a:buSzPts val="2500"/>
              <a:buFont typeface="Times New Roman"/>
              <a:buAutoNum type="arabicPeriod"/>
            </a:pPr>
            <a:r>
              <a:rPr lang="en-GB" sz="2800">
                <a:solidFill>
                  <a:srgbClr val="404040"/>
                </a:solidFill>
                <a:latin typeface="Times New Roman"/>
                <a:ea typeface="Times New Roman"/>
                <a:cs typeface="Times New Roman"/>
                <a:sym typeface="Times New Roman"/>
              </a:rPr>
              <a:t>The positions of knots</a:t>
            </a:r>
            <a:endParaRPr sz="2800">
              <a:solidFill>
                <a:schemeClr val="dk1"/>
              </a:solidFill>
              <a:latin typeface="Times New Roman"/>
              <a:ea typeface="Times New Roman"/>
              <a:cs typeface="Times New Roman"/>
              <a:sym typeface="Times New Roman"/>
            </a:endParaRPr>
          </a:p>
          <a:p>
            <a:pPr indent="-572135" lvl="0" marL="584200" marR="0" rtl="0" algn="l">
              <a:lnSpc>
                <a:spcPct val="100000"/>
              </a:lnSpc>
              <a:spcBef>
                <a:spcPts val="1010"/>
              </a:spcBef>
              <a:spcAft>
                <a:spcPts val="0"/>
              </a:spcAft>
              <a:buClr>
                <a:srgbClr val="000000"/>
              </a:buClr>
              <a:buSzPts val="2500"/>
              <a:buFont typeface="Times New Roman"/>
              <a:buAutoNum type="arabicPeriod"/>
            </a:pPr>
            <a:r>
              <a:rPr lang="en-GB" sz="2800">
                <a:solidFill>
                  <a:srgbClr val="404040"/>
                </a:solidFill>
                <a:latin typeface="Times New Roman"/>
                <a:ea typeface="Times New Roman"/>
                <a:cs typeface="Times New Roman"/>
                <a:sym typeface="Times New Roman"/>
              </a:rPr>
              <a:t>The degree of the curve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69"/>
          <p:cNvSpPr txBox="1"/>
          <p:nvPr/>
        </p:nvSpPr>
        <p:spPr>
          <a:xfrm>
            <a:off x="535940" y="655675"/>
            <a:ext cx="7640955" cy="4657725"/>
          </a:xfrm>
          <a:prstGeom prst="rect">
            <a:avLst/>
          </a:prstGeom>
          <a:noFill/>
          <a:ln>
            <a:noFill/>
          </a:ln>
        </p:spPr>
        <p:txBody>
          <a:bodyPr anchorCtr="0" anchor="t" bIns="0" lIns="0" spcFirstLastPara="1" rIns="0" wrap="square" tIns="60950">
            <a:spAutoFit/>
          </a:bodyPr>
          <a:lstStyle/>
          <a:p>
            <a:pPr indent="0" lvl="0" marL="12700" marR="0" rtl="0" algn="l">
              <a:lnSpc>
                <a:spcPct val="100000"/>
              </a:lnSpc>
              <a:spcBef>
                <a:spcPts val="0"/>
              </a:spcBef>
              <a:spcAft>
                <a:spcPts val="0"/>
              </a:spcAft>
              <a:buNone/>
            </a:pPr>
            <a:r>
              <a:rPr b="1" lang="en-GB" sz="2600">
                <a:solidFill>
                  <a:srgbClr val="404040"/>
                </a:solidFill>
                <a:latin typeface="Times New Roman"/>
                <a:ea typeface="Times New Roman"/>
                <a:cs typeface="Times New Roman"/>
                <a:sym typeface="Times New Roman"/>
              </a:rPr>
              <a:t>Uniform B-Spline</a:t>
            </a:r>
            <a:endParaRPr sz="2600">
              <a:solidFill>
                <a:schemeClr val="dk1"/>
              </a:solidFill>
              <a:latin typeface="Times New Roman"/>
              <a:ea typeface="Times New Roman"/>
              <a:cs typeface="Times New Roman"/>
              <a:sym typeface="Times New Roman"/>
            </a:endParaRPr>
          </a:p>
          <a:p>
            <a:pPr indent="0" lvl="0" marL="12700" marR="0" rtl="0" algn="l">
              <a:lnSpc>
                <a:spcPct val="100000"/>
              </a:lnSpc>
              <a:spcBef>
                <a:spcPts val="385"/>
              </a:spcBef>
              <a:spcAft>
                <a:spcPts val="0"/>
              </a:spcAft>
              <a:buNone/>
            </a:pPr>
            <a:r>
              <a:rPr lang="en-GB" sz="2050">
                <a:solidFill>
                  <a:srgbClr val="4966AC"/>
                </a:solidFill>
                <a:latin typeface="Arial"/>
                <a:ea typeface="Arial"/>
                <a:cs typeface="Arial"/>
                <a:sym typeface="Arial"/>
              </a:rPr>
              <a:t>▶ </a:t>
            </a:r>
            <a:r>
              <a:rPr lang="en-GB" sz="2600">
                <a:solidFill>
                  <a:srgbClr val="404040"/>
                </a:solidFill>
                <a:latin typeface="Times New Roman"/>
                <a:ea typeface="Times New Roman"/>
                <a:cs typeface="Times New Roman"/>
                <a:sym typeface="Times New Roman"/>
              </a:rPr>
              <a:t>The spacing between knot values is constant.</a:t>
            </a:r>
            <a:endParaRPr sz="2600">
              <a:solidFill>
                <a:schemeClr val="dk1"/>
              </a:solidFill>
              <a:latin typeface="Times New Roman"/>
              <a:ea typeface="Times New Roman"/>
              <a:cs typeface="Times New Roman"/>
              <a:sym typeface="Times New Roman"/>
            </a:endParaRPr>
          </a:p>
          <a:p>
            <a:pPr indent="0" lvl="0" marL="0" marR="0" rtl="0" algn="l">
              <a:lnSpc>
                <a:spcPct val="100000"/>
              </a:lnSpc>
              <a:spcBef>
                <a:spcPts val="15"/>
              </a:spcBef>
              <a:spcAft>
                <a:spcPts val="0"/>
              </a:spcAft>
              <a:buNone/>
            </a:pPr>
            <a:r>
              <a:t/>
            </a:r>
            <a:endParaRPr sz="335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1" lang="en-GB" sz="2600">
                <a:solidFill>
                  <a:srgbClr val="404040"/>
                </a:solidFill>
                <a:latin typeface="Times New Roman"/>
                <a:ea typeface="Times New Roman"/>
                <a:cs typeface="Times New Roman"/>
                <a:sym typeface="Times New Roman"/>
              </a:rPr>
              <a:t>Non-uniform B-spline</a:t>
            </a:r>
            <a:endParaRPr sz="2600">
              <a:solidFill>
                <a:schemeClr val="dk1"/>
              </a:solidFill>
              <a:latin typeface="Times New Roman"/>
              <a:ea typeface="Times New Roman"/>
              <a:cs typeface="Times New Roman"/>
              <a:sym typeface="Times New Roman"/>
            </a:endParaRPr>
          </a:p>
          <a:p>
            <a:pPr indent="0" lvl="0" marL="12700" marR="0" rtl="0" algn="l">
              <a:lnSpc>
                <a:spcPct val="100000"/>
              </a:lnSpc>
              <a:spcBef>
                <a:spcPts val="385"/>
              </a:spcBef>
              <a:spcAft>
                <a:spcPts val="0"/>
              </a:spcAft>
              <a:buNone/>
            </a:pPr>
            <a:r>
              <a:rPr lang="en-GB" sz="2050">
                <a:solidFill>
                  <a:srgbClr val="4966AC"/>
                </a:solidFill>
                <a:latin typeface="Arial"/>
                <a:ea typeface="Arial"/>
                <a:cs typeface="Arial"/>
                <a:sym typeface="Arial"/>
              </a:rPr>
              <a:t>▶ </a:t>
            </a:r>
            <a:r>
              <a:rPr lang="en-GB" sz="2600">
                <a:solidFill>
                  <a:srgbClr val="404040"/>
                </a:solidFill>
                <a:latin typeface="Times New Roman"/>
                <a:ea typeface="Times New Roman"/>
                <a:cs typeface="Times New Roman"/>
                <a:sym typeface="Times New Roman"/>
              </a:rPr>
              <a:t>Unequal spacing between the knot values.</a:t>
            </a:r>
            <a:endParaRPr sz="2600">
              <a:solidFill>
                <a:schemeClr val="dk1"/>
              </a:solidFill>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335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1" lang="en-GB" sz="2600">
                <a:solidFill>
                  <a:srgbClr val="404040"/>
                </a:solidFill>
                <a:latin typeface="Times New Roman"/>
                <a:ea typeface="Times New Roman"/>
                <a:cs typeface="Times New Roman"/>
                <a:sym typeface="Times New Roman"/>
              </a:rPr>
              <a:t>Open uniform B-Spline</a:t>
            </a:r>
            <a:endParaRPr sz="2600">
              <a:solidFill>
                <a:schemeClr val="dk1"/>
              </a:solidFill>
              <a:latin typeface="Times New Roman"/>
              <a:ea typeface="Times New Roman"/>
              <a:cs typeface="Times New Roman"/>
              <a:sym typeface="Times New Roman"/>
            </a:endParaRPr>
          </a:p>
          <a:p>
            <a:pPr indent="-342900" lvl="0" marL="355600" marR="5080" rtl="0" algn="l">
              <a:lnSpc>
                <a:spcPct val="96153"/>
              </a:lnSpc>
              <a:spcBef>
                <a:spcPts val="985"/>
              </a:spcBef>
              <a:spcAft>
                <a:spcPts val="0"/>
              </a:spcAft>
              <a:buNone/>
            </a:pPr>
            <a:r>
              <a:rPr lang="en-GB" sz="2050">
                <a:solidFill>
                  <a:srgbClr val="4966AC"/>
                </a:solidFill>
                <a:latin typeface="Arial"/>
                <a:ea typeface="Arial"/>
                <a:cs typeface="Arial"/>
                <a:sym typeface="Arial"/>
              </a:rPr>
              <a:t>▶ </a:t>
            </a:r>
            <a:r>
              <a:rPr lang="en-GB" sz="2600">
                <a:solidFill>
                  <a:srgbClr val="404040"/>
                </a:solidFill>
                <a:latin typeface="Times New Roman"/>
                <a:ea typeface="Times New Roman"/>
                <a:cs typeface="Times New Roman"/>
                <a:sym typeface="Times New Roman"/>
              </a:rPr>
              <a:t>This B-Spline is across between Uniform B-Spline and  non-uniform B-Spline.</a:t>
            </a:r>
            <a:endParaRPr sz="2600">
              <a:solidFill>
                <a:schemeClr val="dk1"/>
              </a:solidFill>
              <a:latin typeface="Times New Roman"/>
              <a:ea typeface="Times New Roman"/>
              <a:cs typeface="Times New Roman"/>
              <a:sym typeface="Times New Roman"/>
            </a:endParaRPr>
          </a:p>
          <a:p>
            <a:pPr indent="-342900" lvl="0" marL="355600" marR="214629" rtl="0" algn="l">
              <a:lnSpc>
                <a:spcPct val="80000"/>
              </a:lnSpc>
              <a:spcBef>
                <a:spcPts val="1015"/>
              </a:spcBef>
              <a:spcAft>
                <a:spcPts val="0"/>
              </a:spcAft>
              <a:buNone/>
            </a:pPr>
            <a:r>
              <a:rPr lang="en-GB" sz="2050">
                <a:solidFill>
                  <a:srgbClr val="4966AC"/>
                </a:solidFill>
                <a:latin typeface="Arial"/>
                <a:ea typeface="Arial"/>
                <a:cs typeface="Arial"/>
                <a:sym typeface="Arial"/>
              </a:rPr>
              <a:t>▶ </a:t>
            </a:r>
            <a:r>
              <a:rPr lang="en-GB" sz="2600">
                <a:solidFill>
                  <a:srgbClr val="404040"/>
                </a:solidFill>
                <a:latin typeface="Times New Roman"/>
                <a:ea typeface="Times New Roman"/>
                <a:cs typeface="Times New Roman"/>
                <a:sym typeface="Times New Roman"/>
              </a:rPr>
              <a:t>The knot spacing is uniform expect at the ends where  knot values are repeated d times</a:t>
            </a:r>
            <a:endParaRPr sz="2600">
              <a:solidFill>
                <a:schemeClr val="dk1"/>
              </a:solidFill>
              <a:latin typeface="Times New Roman"/>
              <a:ea typeface="Times New Roman"/>
              <a:cs typeface="Times New Roman"/>
              <a:sym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70"/>
          <p:cNvSpPr txBox="1"/>
          <p:nvPr/>
        </p:nvSpPr>
        <p:spPr>
          <a:xfrm>
            <a:off x="688340" y="2186432"/>
            <a:ext cx="1761489"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GB" sz="1800">
                <a:solidFill>
                  <a:srgbClr val="404040"/>
                </a:solidFill>
                <a:latin typeface="Times New Roman"/>
                <a:ea typeface="Times New Roman"/>
                <a:cs typeface="Times New Roman"/>
                <a:sym typeface="Times New Roman"/>
              </a:rPr>
              <a:t>B-Spline Surfaces</a:t>
            </a:r>
            <a:endParaRPr sz="1800">
              <a:solidFill>
                <a:schemeClr val="dk1"/>
              </a:solidFill>
              <a:latin typeface="Times New Roman"/>
              <a:ea typeface="Times New Roman"/>
              <a:cs typeface="Times New Roman"/>
              <a:sym typeface="Times New Roman"/>
            </a:endParaRPr>
          </a:p>
        </p:txBody>
      </p:sp>
      <p:sp>
        <p:nvSpPr>
          <p:cNvPr id="778" name="Google Shape;778;p70"/>
          <p:cNvSpPr txBox="1"/>
          <p:nvPr>
            <p:ph type="title"/>
          </p:nvPr>
        </p:nvSpPr>
        <p:spPr>
          <a:xfrm>
            <a:off x="688340" y="2583891"/>
            <a:ext cx="356489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GB"/>
              <a:t>Similar to Bezier surface</a:t>
            </a:r>
            <a:endParaRPr/>
          </a:p>
        </p:txBody>
      </p:sp>
      <p:sp>
        <p:nvSpPr>
          <p:cNvPr id="779" name="Google Shape;779;p70"/>
          <p:cNvSpPr txBox="1"/>
          <p:nvPr/>
        </p:nvSpPr>
        <p:spPr>
          <a:xfrm>
            <a:off x="1228882" y="3113419"/>
            <a:ext cx="5880735" cy="1089025"/>
          </a:xfrm>
          <a:prstGeom prst="rect">
            <a:avLst/>
          </a:prstGeom>
          <a:noFill/>
          <a:ln>
            <a:noFill/>
          </a:ln>
        </p:spPr>
        <p:txBody>
          <a:bodyPr anchorCtr="0" anchor="t" bIns="0" lIns="0" spcFirstLastPara="1" rIns="0" wrap="square" tIns="17125">
            <a:spAutoFit/>
          </a:bodyPr>
          <a:lstStyle/>
          <a:p>
            <a:pPr indent="0" lvl="0" marL="1574165" marR="0" rtl="0" algn="l">
              <a:lnSpc>
                <a:spcPct val="69333"/>
              </a:lnSpc>
              <a:spcBef>
                <a:spcPts val="0"/>
              </a:spcBef>
              <a:spcAft>
                <a:spcPts val="0"/>
              </a:spcAft>
              <a:buNone/>
            </a:pPr>
            <a:r>
              <a:rPr i="1" lang="en-GB" sz="1750">
                <a:solidFill>
                  <a:schemeClr val="dk1"/>
                </a:solidFill>
                <a:latin typeface="Times New Roman"/>
                <a:ea typeface="Times New Roman"/>
                <a:cs typeface="Times New Roman"/>
                <a:sym typeface="Times New Roman"/>
              </a:rPr>
              <a:t>n</a:t>
            </a:r>
            <a:r>
              <a:rPr baseline="-25000" lang="en-GB" sz="1875">
                <a:solidFill>
                  <a:schemeClr val="dk1"/>
                </a:solidFill>
                <a:latin typeface="Times New Roman"/>
                <a:ea typeface="Times New Roman"/>
                <a:cs typeface="Times New Roman"/>
                <a:sym typeface="Times New Roman"/>
              </a:rPr>
              <a:t>1	</a:t>
            </a:r>
            <a:r>
              <a:rPr i="1" lang="en-GB" sz="1750">
                <a:solidFill>
                  <a:schemeClr val="dk1"/>
                </a:solidFill>
                <a:latin typeface="Times New Roman"/>
                <a:ea typeface="Times New Roman"/>
                <a:cs typeface="Times New Roman"/>
                <a:sym typeface="Times New Roman"/>
              </a:rPr>
              <a:t>n</a:t>
            </a:r>
            <a:r>
              <a:rPr baseline="-25000" lang="en-GB" sz="1875">
                <a:solidFill>
                  <a:schemeClr val="dk1"/>
                </a:solidFill>
                <a:latin typeface="Times New Roman"/>
                <a:ea typeface="Times New Roman"/>
                <a:cs typeface="Times New Roman"/>
                <a:sym typeface="Times New Roman"/>
              </a:rPr>
              <a:t>2</a:t>
            </a:r>
            <a:endParaRPr baseline="-25000" sz="1875">
              <a:solidFill>
                <a:schemeClr val="dk1"/>
              </a:solidFill>
              <a:latin typeface="Times New Roman"/>
              <a:ea typeface="Times New Roman"/>
              <a:cs typeface="Times New Roman"/>
              <a:sym typeface="Times New Roman"/>
            </a:endParaRPr>
          </a:p>
          <a:p>
            <a:pPr indent="0" lvl="0" marL="25400" marR="0" rtl="0" algn="l">
              <a:lnSpc>
                <a:spcPct val="68278"/>
              </a:lnSpc>
              <a:spcBef>
                <a:spcPts val="0"/>
              </a:spcBef>
              <a:spcAft>
                <a:spcPts val="0"/>
              </a:spcAft>
              <a:buNone/>
            </a:pPr>
            <a:r>
              <a:rPr i="1" lang="en-GB" sz="3050">
                <a:solidFill>
                  <a:schemeClr val="dk1"/>
                </a:solidFill>
                <a:latin typeface="Times New Roman"/>
                <a:ea typeface="Times New Roman"/>
                <a:cs typeface="Times New Roman"/>
                <a:sym typeface="Times New Roman"/>
              </a:rPr>
              <a:t>P</a:t>
            </a:r>
            <a:r>
              <a:rPr lang="en-GB" sz="3050">
                <a:solidFill>
                  <a:schemeClr val="dk1"/>
                </a:solidFill>
                <a:latin typeface="Times New Roman"/>
                <a:ea typeface="Times New Roman"/>
                <a:cs typeface="Times New Roman"/>
                <a:sym typeface="Times New Roman"/>
              </a:rPr>
              <a:t>(</a:t>
            </a:r>
            <a:r>
              <a:rPr i="1" lang="en-GB" sz="3050">
                <a:solidFill>
                  <a:schemeClr val="dk1"/>
                </a:solidFill>
                <a:latin typeface="Times New Roman"/>
                <a:ea typeface="Times New Roman"/>
                <a:cs typeface="Times New Roman"/>
                <a:sym typeface="Times New Roman"/>
              </a:rPr>
              <a:t>u</a:t>
            </a:r>
            <a:r>
              <a:rPr lang="en-GB" sz="3050">
                <a:solidFill>
                  <a:schemeClr val="dk1"/>
                </a:solidFill>
                <a:latin typeface="Times New Roman"/>
                <a:ea typeface="Times New Roman"/>
                <a:cs typeface="Times New Roman"/>
                <a:sym typeface="Times New Roman"/>
              </a:rPr>
              <a:t>, </a:t>
            </a:r>
            <a:r>
              <a:rPr i="1" lang="en-GB" sz="3050">
                <a:solidFill>
                  <a:schemeClr val="dk1"/>
                </a:solidFill>
                <a:latin typeface="Times New Roman"/>
                <a:ea typeface="Times New Roman"/>
                <a:cs typeface="Times New Roman"/>
                <a:sym typeface="Times New Roman"/>
              </a:rPr>
              <a:t>v</a:t>
            </a:r>
            <a:r>
              <a:rPr lang="en-GB" sz="3050">
                <a:solidFill>
                  <a:schemeClr val="dk1"/>
                </a:solidFill>
                <a:latin typeface="Times New Roman"/>
                <a:ea typeface="Times New Roman"/>
                <a:cs typeface="Times New Roman"/>
                <a:sym typeface="Times New Roman"/>
              </a:rPr>
              <a:t>) </a:t>
            </a:r>
            <a:r>
              <a:rPr lang="en-GB" sz="3050">
                <a:solidFill>
                  <a:schemeClr val="dk1"/>
                </a:solidFill>
                <a:latin typeface="Noto Sans Symbols"/>
                <a:ea typeface="Noto Sans Symbols"/>
                <a:cs typeface="Noto Sans Symbols"/>
                <a:sym typeface="Noto Sans Symbols"/>
              </a:rPr>
              <a:t>=</a:t>
            </a:r>
            <a:r>
              <a:rPr lang="en-GB" sz="3050">
                <a:solidFill>
                  <a:schemeClr val="dk1"/>
                </a:solidFill>
                <a:latin typeface="Times New Roman"/>
                <a:ea typeface="Times New Roman"/>
                <a:cs typeface="Times New Roman"/>
                <a:sym typeface="Times New Roman"/>
              </a:rPr>
              <a:t> </a:t>
            </a:r>
            <a:r>
              <a:rPr baseline="-25000" lang="en-GB" sz="6825">
                <a:solidFill>
                  <a:schemeClr val="dk1"/>
                </a:solidFill>
                <a:latin typeface="Noto Sans Symbols"/>
                <a:ea typeface="Noto Sans Symbols"/>
                <a:cs typeface="Noto Sans Symbols"/>
                <a:sym typeface="Noto Sans Symbols"/>
              </a:rPr>
              <a:t>∑</a:t>
            </a:r>
            <a:r>
              <a:rPr baseline="-25000" lang="en-GB" sz="6825">
                <a:solidFill>
                  <a:schemeClr val="dk1"/>
                </a:solidFill>
                <a:latin typeface="Times New Roman"/>
                <a:ea typeface="Times New Roman"/>
                <a:cs typeface="Times New Roman"/>
                <a:sym typeface="Times New Roman"/>
              </a:rPr>
              <a:t>	</a:t>
            </a:r>
            <a:r>
              <a:rPr baseline="-25000" lang="en-GB" sz="6825">
                <a:solidFill>
                  <a:schemeClr val="dk1"/>
                </a:solidFill>
                <a:latin typeface="Noto Sans Symbols"/>
                <a:ea typeface="Noto Sans Symbols"/>
                <a:cs typeface="Noto Sans Symbols"/>
                <a:sym typeface="Noto Sans Symbols"/>
              </a:rPr>
              <a:t>∑</a:t>
            </a:r>
            <a:r>
              <a:rPr baseline="-25000" lang="en-GB" sz="6825">
                <a:solidFill>
                  <a:schemeClr val="dk1"/>
                </a:solidFill>
                <a:latin typeface="Times New Roman"/>
                <a:ea typeface="Times New Roman"/>
                <a:cs typeface="Times New Roman"/>
                <a:sym typeface="Times New Roman"/>
              </a:rPr>
              <a:t> </a:t>
            </a:r>
            <a:r>
              <a:rPr i="1" lang="en-GB" sz="3050">
                <a:solidFill>
                  <a:schemeClr val="dk1"/>
                </a:solidFill>
                <a:latin typeface="Times New Roman"/>
                <a:ea typeface="Times New Roman"/>
                <a:cs typeface="Times New Roman"/>
                <a:sym typeface="Times New Roman"/>
              </a:rPr>
              <a:t>p</a:t>
            </a:r>
            <a:r>
              <a:rPr baseline="-25000" i="1" lang="en-GB" sz="2625">
                <a:solidFill>
                  <a:schemeClr val="dk1"/>
                </a:solidFill>
                <a:latin typeface="Times New Roman"/>
                <a:ea typeface="Times New Roman"/>
                <a:cs typeface="Times New Roman"/>
                <a:sym typeface="Times New Roman"/>
              </a:rPr>
              <a:t>k</a:t>
            </a:r>
            <a:r>
              <a:rPr baseline="-25000" lang="en-GB" sz="1875">
                <a:solidFill>
                  <a:schemeClr val="dk1"/>
                </a:solidFill>
                <a:latin typeface="Times New Roman"/>
                <a:ea typeface="Times New Roman"/>
                <a:cs typeface="Times New Roman"/>
                <a:sym typeface="Times New Roman"/>
              </a:rPr>
              <a:t>1 </a:t>
            </a:r>
            <a:r>
              <a:rPr baseline="-25000" lang="en-GB" sz="2625">
                <a:solidFill>
                  <a:schemeClr val="dk1"/>
                </a:solidFill>
                <a:latin typeface="Times New Roman"/>
                <a:ea typeface="Times New Roman"/>
                <a:cs typeface="Times New Roman"/>
                <a:sym typeface="Times New Roman"/>
              </a:rPr>
              <a:t>,</a:t>
            </a:r>
            <a:r>
              <a:rPr baseline="-25000" i="1" lang="en-GB" sz="2625">
                <a:solidFill>
                  <a:schemeClr val="dk1"/>
                </a:solidFill>
                <a:latin typeface="Times New Roman"/>
                <a:ea typeface="Times New Roman"/>
                <a:cs typeface="Times New Roman"/>
                <a:sym typeface="Times New Roman"/>
              </a:rPr>
              <a:t>k</a:t>
            </a:r>
            <a:r>
              <a:rPr baseline="-25000" lang="en-GB" sz="1875">
                <a:solidFill>
                  <a:schemeClr val="dk1"/>
                </a:solidFill>
                <a:latin typeface="Times New Roman"/>
                <a:ea typeface="Times New Roman"/>
                <a:cs typeface="Times New Roman"/>
                <a:sym typeface="Times New Roman"/>
              </a:rPr>
              <a:t>2 </a:t>
            </a:r>
            <a:r>
              <a:rPr i="1" lang="en-GB" sz="3050">
                <a:solidFill>
                  <a:schemeClr val="dk1"/>
                </a:solidFill>
                <a:latin typeface="Times New Roman"/>
                <a:ea typeface="Times New Roman"/>
                <a:cs typeface="Times New Roman"/>
                <a:sym typeface="Times New Roman"/>
              </a:rPr>
              <a:t>B</a:t>
            </a:r>
            <a:r>
              <a:rPr baseline="-25000" i="1" lang="en-GB" sz="2625">
                <a:solidFill>
                  <a:schemeClr val="dk1"/>
                </a:solidFill>
                <a:latin typeface="Times New Roman"/>
                <a:ea typeface="Times New Roman"/>
                <a:cs typeface="Times New Roman"/>
                <a:sym typeface="Times New Roman"/>
              </a:rPr>
              <a:t>k</a:t>
            </a:r>
            <a:r>
              <a:rPr baseline="-25000" lang="en-GB" sz="1875">
                <a:solidFill>
                  <a:schemeClr val="dk1"/>
                </a:solidFill>
                <a:latin typeface="Times New Roman"/>
                <a:ea typeface="Times New Roman"/>
                <a:cs typeface="Times New Roman"/>
                <a:sym typeface="Times New Roman"/>
              </a:rPr>
              <a:t>1 </a:t>
            </a:r>
            <a:r>
              <a:rPr baseline="-25000" lang="en-GB" sz="2625">
                <a:solidFill>
                  <a:schemeClr val="dk1"/>
                </a:solidFill>
                <a:latin typeface="Times New Roman"/>
                <a:ea typeface="Times New Roman"/>
                <a:cs typeface="Times New Roman"/>
                <a:sym typeface="Times New Roman"/>
              </a:rPr>
              <a:t>,</a:t>
            </a:r>
            <a:r>
              <a:rPr baseline="-25000" i="1" lang="en-GB" sz="2625">
                <a:solidFill>
                  <a:schemeClr val="dk1"/>
                </a:solidFill>
                <a:latin typeface="Times New Roman"/>
                <a:ea typeface="Times New Roman"/>
                <a:cs typeface="Times New Roman"/>
                <a:sym typeface="Times New Roman"/>
              </a:rPr>
              <a:t>d</a:t>
            </a:r>
            <a:r>
              <a:rPr baseline="-25000" lang="en-GB" sz="1875">
                <a:solidFill>
                  <a:schemeClr val="dk1"/>
                </a:solidFill>
                <a:latin typeface="Times New Roman"/>
                <a:ea typeface="Times New Roman"/>
                <a:cs typeface="Times New Roman"/>
                <a:sym typeface="Times New Roman"/>
              </a:rPr>
              <a:t>1 </a:t>
            </a:r>
            <a:r>
              <a:rPr lang="en-GB" sz="3050">
                <a:solidFill>
                  <a:schemeClr val="dk1"/>
                </a:solidFill>
                <a:latin typeface="Times New Roman"/>
                <a:ea typeface="Times New Roman"/>
                <a:cs typeface="Times New Roman"/>
                <a:sym typeface="Times New Roman"/>
              </a:rPr>
              <a:t>(</a:t>
            </a:r>
            <a:r>
              <a:rPr i="1" lang="en-GB" sz="3050">
                <a:solidFill>
                  <a:schemeClr val="dk1"/>
                </a:solidFill>
                <a:latin typeface="Times New Roman"/>
                <a:ea typeface="Times New Roman"/>
                <a:cs typeface="Times New Roman"/>
                <a:sym typeface="Times New Roman"/>
              </a:rPr>
              <a:t>u</a:t>
            </a:r>
            <a:r>
              <a:rPr lang="en-GB" sz="3050">
                <a:solidFill>
                  <a:schemeClr val="dk1"/>
                </a:solidFill>
                <a:latin typeface="Times New Roman"/>
                <a:ea typeface="Times New Roman"/>
                <a:cs typeface="Times New Roman"/>
                <a:sym typeface="Times New Roman"/>
              </a:rPr>
              <a:t>)</a:t>
            </a:r>
            <a:r>
              <a:rPr i="1" lang="en-GB" sz="3050">
                <a:solidFill>
                  <a:schemeClr val="dk1"/>
                </a:solidFill>
                <a:latin typeface="Times New Roman"/>
                <a:ea typeface="Times New Roman"/>
                <a:cs typeface="Times New Roman"/>
                <a:sym typeface="Times New Roman"/>
              </a:rPr>
              <a:t>B</a:t>
            </a:r>
            <a:r>
              <a:rPr baseline="-25000" i="1" lang="en-GB" sz="2625">
                <a:solidFill>
                  <a:schemeClr val="dk1"/>
                </a:solidFill>
                <a:latin typeface="Times New Roman"/>
                <a:ea typeface="Times New Roman"/>
                <a:cs typeface="Times New Roman"/>
                <a:sym typeface="Times New Roman"/>
              </a:rPr>
              <a:t>k</a:t>
            </a:r>
            <a:r>
              <a:rPr baseline="-25000" lang="en-GB" sz="1875">
                <a:solidFill>
                  <a:schemeClr val="dk1"/>
                </a:solidFill>
                <a:latin typeface="Times New Roman"/>
                <a:ea typeface="Times New Roman"/>
                <a:cs typeface="Times New Roman"/>
                <a:sym typeface="Times New Roman"/>
              </a:rPr>
              <a:t>2 </a:t>
            </a:r>
            <a:r>
              <a:rPr baseline="-25000" lang="en-GB" sz="2625">
                <a:solidFill>
                  <a:schemeClr val="dk1"/>
                </a:solidFill>
                <a:latin typeface="Times New Roman"/>
                <a:ea typeface="Times New Roman"/>
                <a:cs typeface="Times New Roman"/>
                <a:sym typeface="Times New Roman"/>
              </a:rPr>
              <a:t>,</a:t>
            </a:r>
            <a:r>
              <a:rPr baseline="-25000" i="1" lang="en-GB" sz="2625">
                <a:solidFill>
                  <a:schemeClr val="dk1"/>
                </a:solidFill>
                <a:latin typeface="Times New Roman"/>
                <a:ea typeface="Times New Roman"/>
                <a:cs typeface="Times New Roman"/>
                <a:sym typeface="Times New Roman"/>
              </a:rPr>
              <a:t>d</a:t>
            </a:r>
            <a:r>
              <a:rPr baseline="-25000" lang="en-GB" sz="1875">
                <a:solidFill>
                  <a:schemeClr val="dk1"/>
                </a:solidFill>
                <a:latin typeface="Times New Roman"/>
                <a:ea typeface="Times New Roman"/>
                <a:cs typeface="Times New Roman"/>
                <a:sym typeface="Times New Roman"/>
              </a:rPr>
              <a:t>2  </a:t>
            </a:r>
            <a:r>
              <a:rPr lang="en-GB" sz="3050">
                <a:solidFill>
                  <a:schemeClr val="dk1"/>
                </a:solidFill>
                <a:latin typeface="Times New Roman"/>
                <a:ea typeface="Times New Roman"/>
                <a:cs typeface="Times New Roman"/>
                <a:sym typeface="Times New Roman"/>
              </a:rPr>
              <a:t>(</a:t>
            </a:r>
            <a:r>
              <a:rPr i="1" lang="en-GB" sz="3050">
                <a:solidFill>
                  <a:schemeClr val="dk1"/>
                </a:solidFill>
                <a:latin typeface="Times New Roman"/>
                <a:ea typeface="Times New Roman"/>
                <a:cs typeface="Times New Roman"/>
                <a:sym typeface="Times New Roman"/>
              </a:rPr>
              <a:t>v</a:t>
            </a:r>
            <a:r>
              <a:rPr lang="en-GB" sz="3050">
                <a:solidFill>
                  <a:schemeClr val="dk1"/>
                </a:solidFill>
                <a:latin typeface="Times New Roman"/>
                <a:ea typeface="Times New Roman"/>
                <a:cs typeface="Times New Roman"/>
                <a:sym typeface="Times New Roman"/>
              </a:rPr>
              <a:t>)</a:t>
            </a:r>
            <a:endParaRPr sz="3050">
              <a:solidFill>
                <a:schemeClr val="dk1"/>
              </a:solidFill>
              <a:latin typeface="Times New Roman"/>
              <a:ea typeface="Times New Roman"/>
              <a:cs typeface="Times New Roman"/>
              <a:sym typeface="Times New Roman"/>
            </a:endParaRPr>
          </a:p>
          <a:p>
            <a:pPr indent="0" lvl="0" marL="1448435" marR="0" rtl="0" algn="l">
              <a:lnSpc>
                <a:spcPct val="100000"/>
              </a:lnSpc>
              <a:spcBef>
                <a:spcPts val="265"/>
              </a:spcBef>
              <a:spcAft>
                <a:spcPts val="0"/>
              </a:spcAft>
              <a:buNone/>
            </a:pPr>
            <a:r>
              <a:rPr i="1" lang="en-GB" sz="1750">
                <a:solidFill>
                  <a:schemeClr val="dk1"/>
                </a:solidFill>
                <a:latin typeface="Times New Roman"/>
                <a:ea typeface="Times New Roman"/>
                <a:cs typeface="Times New Roman"/>
                <a:sym typeface="Times New Roman"/>
              </a:rPr>
              <a:t>k</a:t>
            </a:r>
            <a:r>
              <a:rPr baseline="-25000" lang="en-GB" sz="1875">
                <a:solidFill>
                  <a:schemeClr val="dk1"/>
                </a:solidFill>
                <a:latin typeface="Times New Roman"/>
                <a:ea typeface="Times New Roman"/>
                <a:cs typeface="Times New Roman"/>
                <a:sym typeface="Times New Roman"/>
              </a:rPr>
              <a:t>1 </a:t>
            </a:r>
            <a:r>
              <a:rPr lang="en-GB" sz="1750">
                <a:solidFill>
                  <a:schemeClr val="dk1"/>
                </a:solidFill>
                <a:latin typeface="Noto Sans Symbols"/>
                <a:ea typeface="Noto Sans Symbols"/>
                <a:cs typeface="Noto Sans Symbols"/>
                <a:sym typeface="Noto Sans Symbols"/>
              </a:rPr>
              <a:t>=</a:t>
            </a:r>
            <a:r>
              <a:rPr lang="en-GB" sz="1750">
                <a:solidFill>
                  <a:schemeClr val="dk1"/>
                </a:solidFill>
                <a:latin typeface="Times New Roman"/>
                <a:ea typeface="Times New Roman"/>
                <a:cs typeface="Times New Roman"/>
                <a:sym typeface="Times New Roman"/>
              </a:rPr>
              <a:t>0	</a:t>
            </a:r>
            <a:r>
              <a:rPr i="1" lang="en-GB" sz="1750">
                <a:solidFill>
                  <a:schemeClr val="dk1"/>
                </a:solidFill>
                <a:latin typeface="Times New Roman"/>
                <a:ea typeface="Times New Roman"/>
                <a:cs typeface="Times New Roman"/>
                <a:sym typeface="Times New Roman"/>
              </a:rPr>
              <a:t>k</a:t>
            </a:r>
            <a:r>
              <a:rPr baseline="-25000" lang="en-GB" sz="1875">
                <a:solidFill>
                  <a:schemeClr val="dk1"/>
                </a:solidFill>
                <a:latin typeface="Times New Roman"/>
                <a:ea typeface="Times New Roman"/>
                <a:cs typeface="Times New Roman"/>
                <a:sym typeface="Times New Roman"/>
              </a:rPr>
              <a:t>2 </a:t>
            </a:r>
            <a:r>
              <a:rPr lang="en-GB" sz="1750">
                <a:solidFill>
                  <a:schemeClr val="dk1"/>
                </a:solidFill>
                <a:latin typeface="Noto Sans Symbols"/>
                <a:ea typeface="Noto Sans Symbols"/>
                <a:cs typeface="Noto Sans Symbols"/>
                <a:sym typeface="Noto Sans Symbols"/>
              </a:rPr>
              <a:t>=</a:t>
            </a:r>
            <a:r>
              <a:rPr lang="en-GB" sz="1750">
                <a:solidFill>
                  <a:schemeClr val="dk1"/>
                </a:solidFill>
                <a:latin typeface="Times New Roman"/>
                <a:ea typeface="Times New Roman"/>
                <a:cs typeface="Times New Roman"/>
                <a:sym typeface="Times New Roman"/>
              </a:rPr>
              <a:t>0</a:t>
            </a:r>
            <a:endParaRPr sz="1750">
              <a:solidFill>
                <a:schemeClr val="dk1"/>
              </a:solidFill>
              <a:latin typeface="Times New Roman"/>
              <a:ea typeface="Times New Roman"/>
              <a:cs typeface="Times New Roman"/>
              <a:sym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71"/>
          <p:cNvSpPr txBox="1"/>
          <p:nvPr>
            <p:ph type="title"/>
          </p:nvPr>
        </p:nvSpPr>
        <p:spPr>
          <a:xfrm>
            <a:off x="688340" y="629158"/>
            <a:ext cx="501332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GB" sz="3600">
                <a:solidFill>
                  <a:srgbClr val="4966AC"/>
                </a:solidFill>
                <a:latin typeface="Trebuchet MS"/>
                <a:ea typeface="Trebuchet MS"/>
                <a:cs typeface="Trebuchet MS"/>
                <a:sym typeface="Trebuchet MS"/>
              </a:rPr>
              <a:t>Sweep Representations</a:t>
            </a:r>
            <a:endParaRPr sz="3600">
              <a:latin typeface="Trebuchet MS"/>
              <a:ea typeface="Trebuchet MS"/>
              <a:cs typeface="Trebuchet MS"/>
              <a:sym typeface="Trebuchet MS"/>
            </a:endParaRPr>
          </a:p>
        </p:txBody>
      </p:sp>
      <p:sp>
        <p:nvSpPr>
          <p:cNvPr id="785" name="Google Shape;785;p71"/>
          <p:cNvSpPr txBox="1"/>
          <p:nvPr/>
        </p:nvSpPr>
        <p:spPr>
          <a:xfrm>
            <a:off x="535940" y="1316481"/>
            <a:ext cx="7811134" cy="3267075"/>
          </a:xfrm>
          <a:prstGeom prst="rect">
            <a:avLst/>
          </a:prstGeom>
          <a:noFill/>
          <a:ln>
            <a:noFill/>
          </a:ln>
        </p:spPr>
        <p:txBody>
          <a:bodyPr anchorCtr="0" anchor="t" bIns="0" lIns="0" spcFirstLastPara="1" rIns="0" wrap="square" tIns="12050">
            <a:spAutoFit/>
          </a:bodyPr>
          <a:lstStyle/>
          <a:p>
            <a:pPr indent="-342900" lvl="0" marL="355600" marR="165100" rtl="0" algn="l">
              <a:lnSpc>
                <a:spcPct val="100000"/>
              </a:lnSpc>
              <a:spcBef>
                <a:spcPts val="0"/>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Sweep representations are useful for constructing 3  dimensional objects that possess translational,  rotational or other symmetries.</a:t>
            </a:r>
            <a:endParaRPr sz="2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3100">
              <a:solidFill>
                <a:schemeClr val="dk1"/>
              </a:solidFill>
              <a:latin typeface="Times New Roman"/>
              <a:ea typeface="Times New Roman"/>
              <a:cs typeface="Times New Roman"/>
              <a:sym typeface="Times New Roman"/>
            </a:endParaRPr>
          </a:p>
          <a:p>
            <a:pPr indent="-342900" lvl="0" marL="355600" marR="5080" rtl="0" algn="l">
              <a:lnSpc>
                <a:spcPct val="100000"/>
              </a:lnSpc>
              <a:spcBef>
                <a:spcPts val="1800"/>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Objects are specified as a 2 dimensional shape and a  sweep that moves that shape through a region of  space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89" name="Shape 789"/>
        <p:cNvGrpSpPr/>
        <p:nvPr/>
      </p:nvGrpSpPr>
      <p:grpSpPr>
        <a:xfrm>
          <a:off x="0" y="0"/>
          <a:ext cx="0" cy="0"/>
          <a:chOff x="0" y="0"/>
          <a:chExt cx="0" cy="0"/>
        </a:xfrm>
      </p:grpSpPr>
      <p:grpSp>
        <p:nvGrpSpPr>
          <p:cNvPr id="790" name="Google Shape;790;p72"/>
          <p:cNvGrpSpPr/>
          <p:nvPr/>
        </p:nvGrpSpPr>
        <p:grpSpPr>
          <a:xfrm>
            <a:off x="0" y="457200"/>
            <a:ext cx="8732520" cy="6400866"/>
            <a:chOff x="0" y="457200"/>
            <a:chExt cx="8732520" cy="6400866"/>
          </a:xfrm>
        </p:grpSpPr>
        <p:sp>
          <p:nvSpPr>
            <p:cNvPr id="791" name="Google Shape;791;p72"/>
            <p:cNvSpPr/>
            <p:nvPr/>
          </p:nvSpPr>
          <p:spPr>
            <a:xfrm>
              <a:off x="0" y="4069781"/>
              <a:ext cx="447040" cy="2788285"/>
            </a:xfrm>
            <a:custGeom>
              <a:rect b="b" l="l" r="r" t="t"/>
              <a:pathLst>
                <a:path extrusionOk="0" h="2788284" w="447040">
                  <a:moveTo>
                    <a:pt x="0" y="0"/>
                  </a:moveTo>
                  <a:lnTo>
                    <a:pt x="0" y="2788217"/>
                  </a:lnTo>
                  <a:lnTo>
                    <a:pt x="446591" y="2788217"/>
                  </a:lnTo>
                  <a:lnTo>
                    <a:pt x="0" y="0"/>
                  </a:lnTo>
                  <a:close/>
                </a:path>
              </a:pathLst>
            </a:custGeom>
            <a:solidFill>
              <a:srgbClr val="4966AC">
                <a:alpha val="84705"/>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792" name="Google Shape;792;p72"/>
            <p:cNvPicPr preferRelativeResize="0"/>
            <p:nvPr/>
          </p:nvPicPr>
          <p:blipFill rotWithShape="1">
            <a:blip r:embed="rId3">
              <a:alphaModFix/>
            </a:blip>
            <a:srcRect b="0" l="0" r="0" t="0"/>
            <a:stretch/>
          </p:blipFill>
          <p:spPr>
            <a:xfrm>
              <a:off x="228600" y="457200"/>
              <a:ext cx="8503920" cy="5638800"/>
            </a:xfrm>
            <a:prstGeom prst="rect">
              <a:avLst/>
            </a:prstGeom>
            <a:noFill/>
            <a:ln>
              <a:noFill/>
            </a:ln>
          </p:spPr>
        </p:pic>
      </p:grpSp>
      <p:grpSp>
        <p:nvGrpSpPr>
          <p:cNvPr id="793" name="Google Shape;793;p72"/>
          <p:cNvGrpSpPr/>
          <p:nvPr/>
        </p:nvGrpSpPr>
        <p:grpSpPr>
          <a:xfrm>
            <a:off x="5131542" y="0"/>
            <a:ext cx="4013025" cy="6858577"/>
            <a:chOff x="5131542" y="0"/>
            <a:chExt cx="4013025" cy="6858577"/>
          </a:xfrm>
        </p:grpSpPr>
        <p:sp>
          <p:nvSpPr>
            <p:cNvPr id="794" name="Google Shape;794;p72"/>
            <p:cNvSpPr/>
            <p:nvPr/>
          </p:nvSpPr>
          <p:spPr>
            <a:xfrm>
              <a:off x="5131542" y="4182281"/>
              <a:ext cx="4012565" cy="2675890"/>
            </a:xfrm>
            <a:custGeom>
              <a:rect b="b" l="l" r="r" t="t"/>
              <a:pathLst>
                <a:path extrusionOk="0" h="2675890" w="4012565">
                  <a:moveTo>
                    <a:pt x="0" y="2675717"/>
                  </a:moveTo>
                  <a:lnTo>
                    <a:pt x="4012456" y="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5" name="Google Shape;795;p72"/>
            <p:cNvSpPr/>
            <p:nvPr/>
          </p:nvSpPr>
          <p:spPr>
            <a:xfrm>
              <a:off x="7042404" y="0"/>
              <a:ext cx="1219200" cy="6858000"/>
            </a:xfrm>
            <a:custGeom>
              <a:rect b="b" l="l" r="r" t="t"/>
              <a:pathLst>
                <a:path extrusionOk="0" h="6858000" w="1219200">
                  <a:moveTo>
                    <a:pt x="0" y="0"/>
                  </a:moveTo>
                  <a:lnTo>
                    <a:pt x="1219200" y="6857999"/>
                  </a:lnTo>
                </a:path>
              </a:pathLst>
            </a:custGeom>
            <a:noFill/>
            <a:ln cap="flat" cmpd="sng" w="9525">
              <a:solidFill>
                <a:srgbClr val="BE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6" name="Google Shape;796;p72"/>
            <p:cNvSpPr/>
            <p:nvPr/>
          </p:nvSpPr>
          <p:spPr>
            <a:xfrm>
              <a:off x="6891727" y="0"/>
              <a:ext cx="2252345" cy="6858000"/>
            </a:xfrm>
            <a:custGeom>
              <a:rect b="b" l="l" r="r" t="t"/>
              <a:pathLst>
                <a:path extrusionOk="0" h="6858000" w="2252345">
                  <a:moveTo>
                    <a:pt x="2023163" y="0"/>
                  </a:moveTo>
                  <a:lnTo>
                    <a:pt x="0" y="6857998"/>
                  </a:lnTo>
                  <a:lnTo>
                    <a:pt x="2252271" y="6857998"/>
                  </a:lnTo>
                  <a:lnTo>
                    <a:pt x="2252271" y="8226"/>
                  </a:lnTo>
                  <a:lnTo>
                    <a:pt x="2023163" y="0"/>
                  </a:lnTo>
                  <a:close/>
                </a:path>
              </a:pathLst>
            </a:custGeom>
            <a:solidFill>
              <a:srgbClr val="4966AC">
                <a:alpha val="2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7" name="Google Shape;797;p72"/>
            <p:cNvSpPr/>
            <p:nvPr/>
          </p:nvSpPr>
          <p:spPr>
            <a:xfrm>
              <a:off x="7207072" y="0"/>
              <a:ext cx="1937385" cy="6858000"/>
            </a:xfrm>
            <a:custGeom>
              <a:rect b="b" l="l" r="r" t="t"/>
              <a:pathLst>
                <a:path extrusionOk="0" h="6858000" w="1937384">
                  <a:moveTo>
                    <a:pt x="1936927" y="0"/>
                  </a:moveTo>
                  <a:lnTo>
                    <a:pt x="0" y="0"/>
                  </a:lnTo>
                  <a:lnTo>
                    <a:pt x="1200326" y="6857996"/>
                  </a:lnTo>
                  <a:lnTo>
                    <a:pt x="1936927" y="6857996"/>
                  </a:lnTo>
                  <a:lnTo>
                    <a:pt x="1936927" y="0"/>
                  </a:lnTo>
                  <a:close/>
                </a:path>
              </a:pathLst>
            </a:custGeom>
            <a:solidFill>
              <a:srgbClr val="4966AC">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8" name="Google Shape;798;p72"/>
            <p:cNvSpPr/>
            <p:nvPr/>
          </p:nvSpPr>
          <p:spPr>
            <a:xfrm>
              <a:off x="6638545" y="3921067"/>
              <a:ext cx="2505710" cy="2937510"/>
            </a:xfrm>
            <a:custGeom>
              <a:rect b="b" l="l" r="r" t="t"/>
              <a:pathLst>
                <a:path extrusionOk="0" h="2937509" w="2505709">
                  <a:moveTo>
                    <a:pt x="2505454" y="0"/>
                  </a:moveTo>
                  <a:lnTo>
                    <a:pt x="0" y="2936930"/>
                  </a:lnTo>
                  <a:lnTo>
                    <a:pt x="2505454" y="2936930"/>
                  </a:lnTo>
                  <a:lnTo>
                    <a:pt x="2505454" y="0"/>
                  </a:lnTo>
                  <a:close/>
                </a:path>
              </a:pathLst>
            </a:custGeom>
            <a:solidFill>
              <a:srgbClr val="619DD1">
                <a:alpha val="71764"/>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9" name="Google Shape;799;p72"/>
            <p:cNvSpPr/>
            <p:nvPr/>
          </p:nvSpPr>
          <p:spPr>
            <a:xfrm>
              <a:off x="7012872" y="0"/>
              <a:ext cx="2131695" cy="6858000"/>
            </a:xfrm>
            <a:custGeom>
              <a:rect b="b" l="l" r="r" t="t"/>
              <a:pathLst>
                <a:path extrusionOk="0" h="6858000" w="2131695">
                  <a:moveTo>
                    <a:pt x="2131127" y="0"/>
                  </a:moveTo>
                  <a:lnTo>
                    <a:pt x="0" y="0"/>
                  </a:lnTo>
                  <a:lnTo>
                    <a:pt x="1854139" y="6857996"/>
                  </a:lnTo>
                  <a:lnTo>
                    <a:pt x="2131127" y="6849802"/>
                  </a:lnTo>
                  <a:lnTo>
                    <a:pt x="2131127" y="0"/>
                  </a:lnTo>
                  <a:close/>
                </a:path>
              </a:pathLst>
            </a:custGeom>
            <a:solidFill>
              <a:srgbClr val="3477B1">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0" name="Google Shape;800;p72"/>
            <p:cNvSpPr/>
            <p:nvPr/>
          </p:nvSpPr>
          <p:spPr>
            <a:xfrm>
              <a:off x="8295132" y="0"/>
              <a:ext cx="848994" cy="6858000"/>
            </a:xfrm>
            <a:custGeom>
              <a:rect b="b" l="l" r="r" t="t"/>
              <a:pathLst>
                <a:path extrusionOk="0" h="6858000" w="848995">
                  <a:moveTo>
                    <a:pt x="848867" y="0"/>
                  </a:moveTo>
                  <a:lnTo>
                    <a:pt x="676515" y="0"/>
                  </a:lnTo>
                  <a:lnTo>
                    <a:pt x="0" y="6857996"/>
                  </a:lnTo>
                  <a:lnTo>
                    <a:pt x="848867" y="6857996"/>
                  </a:lnTo>
                  <a:lnTo>
                    <a:pt x="848867" y="0"/>
                  </a:lnTo>
                  <a:close/>
                </a:path>
              </a:pathLst>
            </a:custGeom>
            <a:solidFill>
              <a:srgbClr val="90A1CF">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1" name="Google Shape;801;p72"/>
            <p:cNvSpPr/>
            <p:nvPr/>
          </p:nvSpPr>
          <p:spPr>
            <a:xfrm>
              <a:off x="8078449" y="0"/>
              <a:ext cx="1065530" cy="6858000"/>
            </a:xfrm>
            <a:custGeom>
              <a:rect b="b" l="l" r="r" t="t"/>
              <a:pathLst>
                <a:path extrusionOk="0" h="6858000" w="1065529">
                  <a:moveTo>
                    <a:pt x="1051063" y="0"/>
                  </a:moveTo>
                  <a:lnTo>
                    <a:pt x="0" y="0"/>
                  </a:lnTo>
                  <a:lnTo>
                    <a:pt x="937406" y="6857996"/>
                  </a:lnTo>
                  <a:lnTo>
                    <a:pt x="1065296" y="6857996"/>
                  </a:lnTo>
                  <a:lnTo>
                    <a:pt x="1065455" y="6654302"/>
                  </a:lnTo>
                  <a:lnTo>
                    <a:pt x="1065405" y="6145234"/>
                  </a:lnTo>
                  <a:lnTo>
                    <a:pt x="1065165" y="5890784"/>
                  </a:lnTo>
                  <a:lnTo>
                    <a:pt x="1064711" y="5585510"/>
                  </a:lnTo>
                  <a:lnTo>
                    <a:pt x="1063982" y="5229435"/>
                  </a:lnTo>
                  <a:lnTo>
                    <a:pt x="1062782" y="4771727"/>
                  </a:lnTo>
                  <a:lnTo>
                    <a:pt x="1060321" y="4009060"/>
                  </a:lnTo>
                  <a:lnTo>
                    <a:pt x="1054930" y="2483906"/>
                  </a:lnTo>
                  <a:lnTo>
                    <a:pt x="1053375" y="1975424"/>
                  </a:lnTo>
                  <a:lnTo>
                    <a:pt x="1052337" y="1568557"/>
                  </a:lnTo>
                  <a:lnTo>
                    <a:pt x="1051624" y="1212471"/>
                  </a:lnTo>
                  <a:lnTo>
                    <a:pt x="1051188" y="907185"/>
                  </a:lnTo>
                  <a:lnTo>
                    <a:pt x="1050963" y="652725"/>
                  </a:lnTo>
                  <a:lnTo>
                    <a:pt x="1050923" y="194553"/>
                  </a:lnTo>
                  <a:lnTo>
                    <a:pt x="1051063" y="0"/>
                  </a:lnTo>
                  <a:close/>
                </a:path>
              </a:pathLst>
            </a:custGeom>
            <a:solidFill>
              <a:srgbClr val="4966AC">
                <a:alpha val="64705"/>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2" name="Google Shape;802;p72"/>
            <p:cNvSpPr/>
            <p:nvPr/>
          </p:nvSpPr>
          <p:spPr>
            <a:xfrm>
              <a:off x="8060436" y="4903644"/>
              <a:ext cx="1083945" cy="1954530"/>
            </a:xfrm>
            <a:custGeom>
              <a:rect b="b" l="l" r="r" t="t"/>
              <a:pathLst>
                <a:path extrusionOk="0" h="1954529" w="1083945">
                  <a:moveTo>
                    <a:pt x="1083562" y="0"/>
                  </a:moveTo>
                  <a:lnTo>
                    <a:pt x="0" y="1954354"/>
                  </a:lnTo>
                  <a:lnTo>
                    <a:pt x="1083562" y="1949315"/>
                  </a:lnTo>
                  <a:lnTo>
                    <a:pt x="1083562" y="0"/>
                  </a:lnTo>
                  <a:close/>
                </a:path>
              </a:pathLst>
            </a:custGeom>
            <a:solidFill>
              <a:srgbClr val="4966AC">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73"/>
          <p:cNvSpPr txBox="1"/>
          <p:nvPr>
            <p:ph type="title"/>
          </p:nvPr>
        </p:nvSpPr>
        <p:spPr>
          <a:xfrm>
            <a:off x="688340" y="629158"/>
            <a:ext cx="167957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GB" sz="3600">
                <a:solidFill>
                  <a:srgbClr val="4966AC"/>
                </a:solidFill>
                <a:latin typeface="Trebuchet MS"/>
                <a:ea typeface="Trebuchet MS"/>
                <a:cs typeface="Trebuchet MS"/>
                <a:sym typeface="Trebuchet MS"/>
              </a:rPr>
              <a:t>Octrees</a:t>
            </a:r>
            <a:endParaRPr sz="3600">
              <a:latin typeface="Trebuchet MS"/>
              <a:ea typeface="Trebuchet MS"/>
              <a:cs typeface="Trebuchet MS"/>
              <a:sym typeface="Trebuchet MS"/>
            </a:endParaRPr>
          </a:p>
        </p:txBody>
      </p:sp>
      <p:sp>
        <p:nvSpPr>
          <p:cNvPr id="808" name="Google Shape;808;p73"/>
          <p:cNvSpPr txBox="1"/>
          <p:nvPr/>
        </p:nvSpPr>
        <p:spPr>
          <a:xfrm>
            <a:off x="535940" y="1697177"/>
            <a:ext cx="7734934" cy="2840990"/>
          </a:xfrm>
          <a:prstGeom prst="rect">
            <a:avLst/>
          </a:prstGeom>
          <a:noFill/>
          <a:ln>
            <a:noFill/>
          </a:ln>
        </p:spPr>
        <p:txBody>
          <a:bodyPr anchorCtr="0" anchor="t" bIns="0" lIns="0" spcFirstLastPara="1" rIns="0" wrap="square" tIns="12050">
            <a:spAutoFit/>
          </a:bodyPr>
          <a:lstStyle/>
          <a:p>
            <a:pPr indent="-342900" lvl="0" marL="355600" marR="806450" rtl="0" algn="l">
              <a:lnSpc>
                <a:spcPct val="100000"/>
              </a:lnSpc>
              <a:spcBef>
                <a:spcPts val="0"/>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Octrees are hierarchical tree structures used to  represent solid objects.</a:t>
            </a:r>
            <a:endParaRPr sz="2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3100">
              <a:solidFill>
                <a:schemeClr val="dk1"/>
              </a:solidFill>
              <a:latin typeface="Times New Roman"/>
              <a:ea typeface="Times New Roman"/>
              <a:cs typeface="Times New Roman"/>
              <a:sym typeface="Times New Roman"/>
            </a:endParaRPr>
          </a:p>
          <a:p>
            <a:pPr indent="-342900" lvl="0" marL="355600" marR="5080" rtl="0" algn="l">
              <a:lnSpc>
                <a:spcPct val="100000"/>
              </a:lnSpc>
              <a:spcBef>
                <a:spcPts val="1805"/>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Octrees are particularly useful in applications that  require cross sectional views – for example medical  applications.</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74"/>
          <p:cNvSpPr txBox="1"/>
          <p:nvPr/>
        </p:nvSpPr>
        <p:spPr>
          <a:xfrm>
            <a:off x="535940" y="559053"/>
            <a:ext cx="2088514"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GB" sz="1800">
                <a:solidFill>
                  <a:srgbClr val="404040"/>
                </a:solidFill>
                <a:latin typeface="Times New Roman"/>
                <a:ea typeface="Times New Roman"/>
                <a:cs typeface="Times New Roman"/>
                <a:sym typeface="Times New Roman"/>
              </a:rPr>
              <a:t>Octrees &amp; Quadtrees</a:t>
            </a:r>
            <a:endParaRPr sz="1800">
              <a:solidFill>
                <a:schemeClr val="dk1"/>
              </a:solidFill>
              <a:latin typeface="Times New Roman"/>
              <a:ea typeface="Times New Roman"/>
              <a:cs typeface="Times New Roman"/>
              <a:sym typeface="Times New Roman"/>
            </a:endParaRPr>
          </a:p>
        </p:txBody>
      </p:sp>
      <p:sp>
        <p:nvSpPr>
          <p:cNvPr id="814" name="Google Shape;814;p74"/>
          <p:cNvSpPr txBox="1"/>
          <p:nvPr>
            <p:ph type="title"/>
          </p:nvPr>
        </p:nvSpPr>
        <p:spPr>
          <a:xfrm>
            <a:off x="535940" y="956817"/>
            <a:ext cx="7396480" cy="878840"/>
          </a:xfrm>
          <a:prstGeom prst="rect">
            <a:avLst/>
          </a:prstGeom>
          <a:noFill/>
          <a:ln>
            <a:noFill/>
          </a:ln>
        </p:spPr>
        <p:txBody>
          <a:bodyPr anchorCtr="0" anchor="t" bIns="0" lIns="0" spcFirstLastPara="1" rIns="0" wrap="square" tIns="12050">
            <a:spAutoFit/>
          </a:bodyPr>
          <a:lstStyle/>
          <a:p>
            <a:pPr indent="-342900" lvl="0" marL="355600" marR="5080" rtl="0" algn="l">
              <a:lnSpc>
                <a:spcPct val="100000"/>
              </a:lnSpc>
              <a:spcBef>
                <a:spcPts val="0"/>
              </a:spcBef>
              <a:spcAft>
                <a:spcPts val="0"/>
              </a:spcAft>
              <a:buNone/>
            </a:pPr>
            <a:r>
              <a:rPr lang="en-GB" sz="2250">
                <a:solidFill>
                  <a:srgbClr val="4966AC"/>
                </a:solidFill>
                <a:latin typeface="Arial"/>
                <a:ea typeface="Arial"/>
                <a:cs typeface="Arial"/>
                <a:sym typeface="Arial"/>
              </a:rPr>
              <a:t>▶ </a:t>
            </a:r>
            <a:r>
              <a:rPr lang="en-GB"/>
              <a:t>Octrees are based on a two-dimensional  representation scheme called </a:t>
            </a:r>
            <a:r>
              <a:rPr b="1" lang="en-GB">
                <a:latin typeface="Times New Roman"/>
                <a:ea typeface="Times New Roman"/>
                <a:cs typeface="Times New Roman"/>
                <a:sym typeface="Times New Roman"/>
              </a:rPr>
              <a:t>quadtree </a:t>
            </a:r>
            <a:r>
              <a:rPr lang="en-GB"/>
              <a:t>encoding.</a:t>
            </a:r>
            <a:endParaRPr sz="2250">
              <a:latin typeface="Times New Roman"/>
              <a:ea typeface="Times New Roman"/>
              <a:cs typeface="Times New Roman"/>
              <a:sym typeface="Times New Roman"/>
            </a:endParaRPr>
          </a:p>
        </p:txBody>
      </p:sp>
      <p:sp>
        <p:nvSpPr>
          <p:cNvPr id="815" name="Google Shape;815;p74"/>
          <p:cNvSpPr txBox="1"/>
          <p:nvPr/>
        </p:nvSpPr>
        <p:spPr>
          <a:xfrm>
            <a:off x="535940" y="2490342"/>
            <a:ext cx="7725409" cy="2413635"/>
          </a:xfrm>
          <a:prstGeom prst="rect">
            <a:avLst/>
          </a:prstGeom>
          <a:noFill/>
          <a:ln>
            <a:noFill/>
          </a:ln>
        </p:spPr>
        <p:txBody>
          <a:bodyPr anchorCtr="0" anchor="t" bIns="0" lIns="0" spcFirstLastPara="1" rIns="0" wrap="square" tIns="12050">
            <a:spAutoFit/>
          </a:bodyPr>
          <a:lstStyle/>
          <a:p>
            <a:pPr indent="-342900" lvl="0" marL="355600" marR="5080" rtl="0" algn="just">
              <a:lnSpc>
                <a:spcPct val="100000"/>
              </a:lnSpc>
              <a:spcBef>
                <a:spcPts val="0"/>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Quadtree encoding divides a square region of space  into four equal areas until </a:t>
            </a:r>
            <a:r>
              <a:rPr i="1" lang="en-GB" sz="2800">
                <a:solidFill>
                  <a:srgbClr val="404040"/>
                </a:solidFill>
                <a:latin typeface="Times New Roman"/>
                <a:ea typeface="Times New Roman"/>
                <a:cs typeface="Times New Roman"/>
                <a:sym typeface="Times New Roman"/>
              </a:rPr>
              <a:t>homogeneous regions </a:t>
            </a:r>
            <a:r>
              <a:rPr lang="en-GB" sz="2800">
                <a:solidFill>
                  <a:srgbClr val="404040"/>
                </a:solidFill>
                <a:latin typeface="Times New Roman"/>
                <a:ea typeface="Times New Roman"/>
                <a:cs typeface="Times New Roman"/>
                <a:sym typeface="Times New Roman"/>
              </a:rPr>
              <a:t>are  found.</a:t>
            </a:r>
            <a:endParaRPr sz="2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3100">
              <a:solidFill>
                <a:schemeClr val="dk1"/>
              </a:solidFill>
              <a:latin typeface="Times New Roman"/>
              <a:ea typeface="Times New Roman"/>
              <a:cs typeface="Times New Roman"/>
              <a:sym typeface="Times New Roman"/>
            </a:endParaRPr>
          </a:p>
          <a:p>
            <a:pPr indent="0" lvl="0" marL="12700" marR="0" rtl="0" algn="l">
              <a:lnSpc>
                <a:spcPct val="100000"/>
              </a:lnSpc>
              <a:spcBef>
                <a:spcPts val="1800"/>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These regions can then be arranged in a tree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19" name="Shape 819"/>
        <p:cNvGrpSpPr/>
        <p:nvPr/>
      </p:nvGrpSpPr>
      <p:grpSpPr>
        <a:xfrm>
          <a:off x="0" y="0"/>
          <a:ext cx="0" cy="0"/>
          <a:chOff x="0" y="0"/>
          <a:chExt cx="0" cy="0"/>
        </a:xfrm>
      </p:grpSpPr>
      <p:grpSp>
        <p:nvGrpSpPr>
          <p:cNvPr id="820" name="Google Shape;820;p75"/>
          <p:cNvGrpSpPr/>
          <p:nvPr/>
        </p:nvGrpSpPr>
        <p:grpSpPr>
          <a:xfrm>
            <a:off x="0" y="1511808"/>
            <a:ext cx="8724899" cy="5346258"/>
            <a:chOff x="0" y="1511808"/>
            <a:chExt cx="8724899" cy="5346258"/>
          </a:xfrm>
        </p:grpSpPr>
        <p:sp>
          <p:nvSpPr>
            <p:cNvPr id="821" name="Google Shape;821;p75"/>
            <p:cNvSpPr/>
            <p:nvPr/>
          </p:nvSpPr>
          <p:spPr>
            <a:xfrm>
              <a:off x="0" y="4069781"/>
              <a:ext cx="447040" cy="2788285"/>
            </a:xfrm>
            <a:custGeom>
              <a:rect b="b" l="l" r="r" t="t"/>
              <a:pathLst>
                <a:path extrusionOk="0" h="2788284" w="447040">
                  <a:moveTo>
                    <a:pt x="0" y="0"/>
                  </a:moveTo>
                  <a:lnTo>
                    <a:pt x="0" y="2788217"/>
                  </a:lnTo>
                  <a:lnTo>
                    <a:pt x="446591" y="2788217"/>
                  </a:lnTo>
                  <a:lnTo>
                    <a:pt x="0" y="0"/>
                  </a:lnTo>
                  <a:close/>
                </a:path>
              </a:pathLst>
            </a:custGeom>
            <a:solidFill>
              <a:srgbClr val="4966AC">
                <a:alpha val="84705"/>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822" name="Google Shape;822;p75"/>
            <p:cNvPicPr preferRelativeResize="0"/>
            <p:nvPr/>
          </p:nvPicPr>
          <p:blipFill rotWithShape="1">
            <a:blip r:embed="rId3">
              <a:alphaModFix/>
            </a:blip>
            <a:srcRect b="0" l="0" r="0" t="0"/>
            <a:stretch/>
          </p:blipFill>
          <p:spPr>
            <a:xfrm>
              <a:off x="379475" y="1511808"/>
              <a:ext cx="8345424" cy="4226052"/>
            </a:xfrm>
            <a:prstGeom prst="rect">
              <a:avLst/>
            </a:prstGeom>
            <a:noFill/>
            <a:ln>
              <a:noFill/>
            </a:ln>
          </p:spPr>
        </p:pic>
      </p:grpSp>
      <p:grpSp>
        <p:nvGrpSpPr>
          <p:cNvPr id="823" name="Google Shape;823;p75"/>
          <p:cNvGrpSpPr/>
          <p:nvPr/>
        </p:nvGrpSpPr>
        <p:grpSpPr>
          <a:xfrm>
            <a:off x="5131542" y="0"/>
            <a:ext cx="4013025" cy="6858577"/>
            <a:chOff x="5131542" y="0"/>
            <a:chExt cx="4013025" cy="6858577"/>
          </a:xfrm>
        </p:grpSpPr>
        <p:sp>
          <p:nvSpPr>
            <p:cNvPr id="824" name="Google Shape;824;p75"/>
            <p:cNvSpPr/>
            <p:nvPr/>
          </p:nvSpPr>
          <p:spPr>
            <a:xfrm>
              <a:off x="5131542" y="4182281"/>
              <a:ext cx="4012565" cy="2675890"/>
            </a:xfrm>
            <a:custGeom>
              <a:rect b="b" l="l" r="r" t="t"/>
              <a:pathLst>
                <a:path extrusionOk="0" h="2675890" w="4012565">
                  <a:moveTo>
                    <a:pt x="0" y="2675717"/>
                  </a:moveTo>
                  <a:lnTo>
                    <a:pt x="4012456" y="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5" name="Google Shape;825;p75"/>
            <p:cNvSpPr/>
            <p:nvPr/>
          </p:nvSpPr>
          <p:spPr>
            <a:xfrm>
              <a:off x="7042404" y="0"/>
              <a:ext cx="1219200" cy="6858000"/>
            </a:xfrm>
            <a:custGeom>
              <a:rect b="b" l="l" r="r" t="t"/>
              <a:pathLst>
                <a:path extrusionOk="0" h="6858000" w="1219200">
                  <a:moveTo>
                    <a:pt x="0" y="0"/>
                  </a:moveTo>
                  <a:lnTo>
                    <a:pt x="1219200" y="6857999"/>
                  </a:lnTo>
                </a:path>
              </a:pathLst>
            </a:custGeom>
            <a:noFill/>
            <a:ln cap="flat" cmpd="sng" w="9525">
              <a:solidFill>
                <a:srgbClr val="BE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6" name="Google Shape;826;p75"/>
            <p:cNvSpPr/>
            <p:nvPr/>
          </p:nvSpPr>
          <p:spPr>
            <a:xfrm>
              <a:off x="6891727" y="0"/>
              <a:ext cx="2252345" cy="6858000"/>
            </a:xfrm>
            <a:custGeom>
              <a:rect b="b" l="l" r="r" t="t"/>
              <a:pathLst>
                <a:path extrusionOk="0" h="6858000" w="2252345">
                  <a:moveTo>
                    <a:pt x="2023163" y="0"/>
                  </a:moveTo>
                  <a:lnTo>
                    <a:pt x="0" y="6857998"/>
                  </a:lnTo>
                  <a:lnTo>
                    <a:pt x="2252271" y="6857998"/>
                  </a:lnTo>
                  <a:lnTo>
                    <a:pt x="2252271" y="8226"/>
                  </a:lnTo>
                  <a:lnTo>
                    <a:pt x="2023163" y="0"/>
                  </a:lnTo>
                  <a:close/>
                </a:path>
              </a:pathLst>
            </a:custGeom>
            <a:solidFill>
              <a:srgbClr val="4966AC">
                <a:alpha val="2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7" name="Google Shape;827;p75"/>
            <p:cNvSpPr/>
            <p:nvPr/>
          </p:nvSpPr>
          <p:spPr>
            <a:xfrm>
              <a:off x="7207072" y="0"/>
              <a:ext cx="1937385" cy="6858000"/>
            </a:xfrm>
            <a:custGeom>
              <a:rect b="b" l="l" r="r" t="t"/>
              <a:pathLst>
                <a:path extrusionOk="0" h="6858000" w="1937384">
                  <a:moveTo>
                    <a:pt x="1936927" y="0"/>
                  </a:moveTo>
                  <a:lnTo>
                    <a:pt x="0" y="0"/>
                  </a:lnTo>
                  <a:lnTo>
                    <a:pt x="1200326" y="6857996"/>
                  </a:lnTo>
                  <a:lnTo>
                    <a:pt x="1936927" y="6857996"/>
                  </a:lnTo>
                  <a:lnTo>
                    <a:pt x="1936927" y="0"/>
                  </a:lnTo>
                  <a:close/>
                </a:path>
              </a:pathLst>
            </a:custGeom>
            <a:solidFill>
              <a:srgbClr val="4966AC">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8" name="Google Shape;828;p75"/>
            <p:cNvSpPr/>
            <p:nvPr/>
          </p:nvSpPr>
          <p:spPr>
            <a:xfrm>
              <a:off x="6638545" y="3921067"/>
              <a:ext cx="2505710" cy="2937510"/>
            </a:xfrm>
            <a:custGeom>
              <a:rect b="b" l="l" r="r" t="t"/>
              <a:pathLst>
                <a:path extrusionOk="0" h="2937509" w="2505709">
                  <a:moveTo>
                    <a:pt x="2505454" y="0"/>
                  </a:moveTo>
                  <a:lnTo>
                    <a:pt x="0" y="2936930"/>
                  </a:lnTo>
                  <a:lnTo>
                    <a:pt x="2505454" y="2936930"/>
                  </a:lnTo>
                  <a:lnTo>
                    <a:pt x="2505454" y="0"/>
                  </a:lnTo>
                  <a:close/>
                </a:path>
              </a:pathLst>
            </a:custGeom>
            <a:solidFill>
              <a:srgbClr val="619DD1">
                <a:alpha val="71764"/>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9" name="Google Shape;829;p75"/>
            <p:cNvSpPr/>
            <p:nvPr/>
          </p:nvSpPr>
          <p:spPr>
            <a:xfrm>
              <a:off x="7012872" y="0"/>
              <a:ext cx="2131695" cy="6858000"/>
            </a:xfrm>
            <a:custGeom>
              <a:rect b="b" l="l" r="r" t="t"/>
              <a:pathLst>
                <a:path extrusionOk="0" h="6858000" w="2131695">
                  <a:moveTo>
                    <a:pt x="2131127" y="0"/>
                  </a:moveTo>
                  <a:lnTo>
                    <a:pt x="0" y="0"/>
                  </a:lnTo>
                  <a:lnTo>
                    <a:pt x="1854139" y="6857996"/>
                  </a:lnTo>
                  <a:lnTo>
                    <a:pt x="2131127" y="6849802"/>
                  </a:lnTo>
                  <a:lnTo>
                    <a:pt x="2131127" y="0"/>
                  </a:lnTo>
                  <a:close/>
                </a:path>
              </a:pathLst>
            </a:custGeom>
            <a:solidFill>
              <a:srgbClr val="3477B1">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0" name="Google Shape;830;p75"/>
            <p:cNvSpPr/>
            <p:nvPr/>
          </p:nvSpPr>
          <p:spPr>
            <a:xfrm>
              <a:off x="8295132" y="0"/>
              <a:ext cx="848994" cy="6858000"/>
            </a:xfrm>
            <a:custGeom>
              <a:rect b="b" l="l" r="r" t="t"/>
              <a:pathLst>
                <a:path extrusionOk="0" h="6858000" w="848995">
                  <a:moveTo>
                    <a:pt x="848867" y="0"/>
                  </a:moveTo>
                  <a:lnTo>
                    <a:pt x="676515" y="0"/>
                  </a:lnTo>
                  <a:lnTo>
                    <a:pt x="0" y="6857996"/>
                  </a:lnTo>
                  <a:lnTo>
                    <a:pt x="848867" y="6857996"/>
                  </a:lnTo>
                  <a:lnTo>
                    <a:pt x="848867" y="0"/>
                  </a:lnTo>
                  <a:close/>
                </a:path>
              </a:pathLst>
            </a:custGeom>
            <a:solidFill>
              <a:srgbClr val="90A1CF">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1" name="Google Shape;831;p75"/>
            <p:cNvSpPr/>
            <p:nvPr/>
          </p:nvSpPr>
          <p:spPr>
            <a:xfrm>
              <a:off x="8078449" y="0"/>
              <a:ext cx="1065530" cy="6858000"/>
            </a:xfrm>
            <a:custGeom>
              <a:rect b="b" l="l" r="r" t="t"/>
              <a:pathLst>
                <a:path extrusionOk="0" h="6858000" w="1065529">
                  <a:moveTo>
                    <a:pt x="1051063" y="0"/>
                  </a:moveTo>
                  <a:lnTo>
                    <a:pt x="0" y="0"/>
                  </a:lnTo>
                  <a:lnTo>
                    <a:pt x="937406" y="6857996"/>
                  </a:lnTo>
                  <a:lnTo>
                    <a:pt x="1065296" y="6857996"/>
                  </a:lnTo>
                  <a:lnTo>
                    <a:pt x="1065455" y="6654302"/>
                  </a:lnTo>
                  <a:lnTo>
                    <a:pt x="1065405" y="6145234"/>
                  </a:lnTo>
                  <a:lnTo>
                    <a:pt x="1065165" y="5890784"/>
                  </a:lnTo>
                  <a:lnTo>
                    <a:pt x="1064711" y="5585510"/>
                  </a:lnTo>
                  <a:lnTo>
                    <a:pt x="1063982" y="5229435"/>
                  </a:lnTo>
                  <a:lnTo>
                    <a:pt x="1062782" y="4771727"/>
                  </a:lnTo>
                  <a:lnTo>
                    <a:pt x="1060321" y="4009060"/>
                  </a:lnTo>
                  <a:lnTo>
                    <a:pt x="1054930" y="2483906"/>
                  </a:lnTo>
                  <a:lnTo>
                    <a:pt x="1053375" y="1975424"/>
                  </a:lnTo>
                  <a:lnTo>
                    <a:pt x="1052337" y="1568557"/>
                  </a:lnTo>
                  <a:lnTo>
                    <a:pt x="1051624" y="1212471"/>
                  </a:lnTo>
                  <a:lnTo>
                    <a:pt x="1051188" y="907185"/>
                  </a:lnTo>
                  <a:lnTo>
                    <a:pt x="1050963" y="652725"/>
                  </a:lnTo>
                  <a:lnTo>
                    <a:pt x="1050923" y="194553"/>
                  </a:lnTo>
                  <a:lnTo>
                    <a:pt x="1051063" y="0"/>
                  </a:lnTo>
                  <a:close/>
                </a:path>
              </a:pathLst>
            </a:custGeom>
            <a:solidFill>
              <a:srgbClr val="4966AC">
                <a:alpha val="64705"/>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2" name="Google Shape;832;p75"/>
            <p:cNvSpPr/>
            <p:nvPr/>
          </p:nvSpPr>
          <p:spPr>
            <a:xfrm>
              <a:off x="8060436" y="4903644"/>
              <a:ext cx="1083945" cy="1954530"/>
            </a:xfrm>
            <a:custGeom>
              <a:rect b="b" l="l" r="r" t="t"/>
              <a:pathLst>
                <a:path extrusionOk="0" h="1954529" w="1083945">
                  <a:moveTo>
                    <a:pt x="1083562" y="0"/>
                  </a:moveTo>
                  <a:lnTo>
                    <a:pt x="0" y="1954354"/>
                  </a:lnTo>
                  <a:lnTo>
                    <a:pt x="1083562" y="1949315"/>
                  </a:lnTo>
                  <a:lnTo>
                    <a:pt x="1083562" y="0"/>
                  </a:lnTo>
                  <a:close/>
                </a:path>
              </a:pathLst>
            </a:custGeom>
            <a:solidFill>
              <a:srgbClr val="4966AC">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833" name="Google Shape;833;p75"/>
          <p:cNvSpPr txBox="1"/>
          <p:nvPr/>
        </p:nvSpPr>
        <p:spPr>
          <a:xfrm>
            <a:off x="535940" y="329895"/>
            <a:ext cx="2076450"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GB" sz="1450">
                <a:solidFill>
                  <a:srgbClr val="4966AC"/>
                </a:solidFill>
                <a:latin typeface="Arial"/>
                <a:ea typeface="Arial"/>
                <a:cs typeface="Arial"/>
                <a:sym typeface="Arial"/>
              </a:rPr>
              <a:t>▶	</a:t>
            </a:r>
            <a:r>
              <a:rPr lang="en-GB" sz="1800">
                <a:solidFill>
                  <a:srgbClr val="404040"/>
                </a:solidFill>
                <a:latin typeface="Times New Roman"/>
                <a:ea typeface="Times New Roman"/>
                <a:cs typeface="Times New Roman"/>
                <a:sym typeface="Times New Roman"/>
              </a:rPr>
              <a:t>Quadtree Example</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ph type="title"/>
          </p:nvPr>
        </p:nvSpPr>
        <p:spPr>
          <a:xfrm>
            <a:off x="510540" y="325323"/>
            <a:ext cx="8001000" cy="878840"/>
          </a:xfrm>
          <a:prstGeom prst="rect">
            <a:avLst/>
          </a:prstGeom>
          <a:noFill/>
          <a:ln>
            <a:noFill/>
          </a:ln>
        </p:spPr>
        <p:txBody>
          <a:bodyPr anchorCtr="0" anchor="t" bIns="0" lIns="0" spcFirstLastPara="1" rIns="0" wrap="square" tIns="12050">
            <a:spAutoFit/>
          </a:bodyPr>
          <a:lstStyle/>
          <a:p>
            <a:pPr indent="-342900" lvl="0" marL="381000" marR="30480" rtl="0" algn="l">
              <a:lnSpc>
                <a:spcPct val="100000"/>
              </a:lnSpc>
              <a:spcBef>
                <a:spcPts val="0"/>
              </a:spcBef>
              <a:spcAft>
                <a:spcPts val="0"/>
              </a:spcAft>
              <a:buNone/>
            </a:pPr>
            <a:r>
              <a:rPr lang="en-GB" sz="2250">
                <a:solidFill>
                  <a:srgbClr val="4966AC"/>
                </a:solidFill>
                <a:latin typeface="Arial"/>
                <a:ea typeface="Arial"/>
                <a:cs typeface="Arial"/>
                <a:sym typeface="Arial"/>
              </a:rPr>
              <a:t>▶ </a:t>
            </a:r>
            <a:r>
              <a:rPr lang="en-GB"/>
              <a:t>The matrix representation for an arbitrary fixed-point  (</a:t>
            </a:r>
            <a:r>
              <a:rPr i="1" lang="en-GB">
                <a:latin typeface="Times New Roman"/>
                <a:ea typeface="Times New Roman"/>
                <a:cs typeface="Times New Roman"/>
                <a:sym typeface="Times New Roman"/>
              </a:rPr>
              <a:t>x</a:t>
            </a:r>
            <a:r>
              <a:rPr baseline="-25000" i="1" lang="en-GB" sz="2775">
                <a:latin typeface="Times New Roman"/>
                <a:ea typeface="Times New Roman"/>
                <a:cs typeface="Times New Roman"/>
                <a:sym typeface="Times New Roman"/>
              </a:rPr>
              <a:t>f</a:t>
            </a:r>
            <a:r>
              <a:rPr i="1" lang="en-GB" sz="2800">
                <a:latin typeface="Times New Roman"/>
                <a:ea typeface="Times New Roman"/>
                <a:cs typeface="Times New Roman"/>
                <a:sym typeface="Times New Roman"/>
              </a:rPr>
              <a:t>, y</a:t>
            </a:r>
            <a:r>
              <a:rPr baseline="-25000" i="1" lang="en-GB" sz="2775">
                <a:latin typeface="Times New Roman"/>
                <a:ea typeface="Times New Roman"/>
                <a:cs typeface="Times New Roman"/>
                <a:sym typeface="Times New Roman"/>
              </a:rPr>
              <a:t>f</a:t>
            </a:r>
            <a:r>
              <a:rPr i="1" lang="en-GB" sz="2800">
                <a:latin typeface="Times New Roman"/>
                <a:ea typeface="Times New Roman"/>
                <a:cs typeface="Times New Roman"/>
                <a:sym typeface="Times New Roman"/>
              </a:rPr>
              <a:t>, z</a:t>
            </a:r>
            <a:r>
              <a:rPr baseline="-25000" i="1" lang="en-GB" sz="2775">
                <a:latin typeface="Times New Roman"/>
                <a:ea typeface="Times New Roman"/>
                <a:cs typeface="Times New Roman"/>
                <a:sym typeface="Times New Roman"/>
              </a:rPr>
              <a:t>f</a:t>
            </a:r>
            <a:r>
              <a:rPr lang="en-GB" sz="2800"/>
              <a:t>) can be expressed as:</a:t>
            </a:r>
            <a:endParaRPr sz="2800">
              <a:latin typeface="Times New Roman"/>
              <a:ea typeface="Times New Roman"/>
              <a:cs typeface="Times New Roman"/>
              <a:sym typeface="Times New Roman"/>
            </a:endParaRPr>
          </a:p>
        </p:txBody>
      </p:sp>
      <p:sp>
        <p:nvSpPr>
          <p:cNvPr id="170" name="Google Shape;170;p13"/>
          <p:cNvSpPr txBox="1"/>
          <p:nvPr/>
        </p:nvSpPr>
        <p:spPr>
          <a:xfrm>
            <a:off x="8633615" y="4259769"/>
            <a:ext cx="141605" cy="526415"/>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None/>
            </a:pPr>
            <a:r>
              <a:rPr lang="en-GB" sz="3250">
                <a:solidFill>
                  <a:schemeClr val="dk1"/>
                </a:solidFill>
                <a:latin typeface="Noto Sans Symbols"/>
                <a:ea typeface="Noto Sans Symbols"/>
                <a:cs typeface="Noto Sans Symbols"/>
                <a:sym typeface="Noto Sans Symbols"/>
              </a:rPr>
              <a:t>⎦</a:t>
            </a:r>
            <a:endParaRPr sz="3250">
              <a:solidFill>
                <a:schemeClr val="dk1"/>
              </a:solidFill>
              <a:latin typeface="Noto Sans Symbols"/>
              <a:ea typeface="Noto Sans Symbols"/>
              <a:cs typeface="Noto Sans Symbols"/>
              <a:sym typeface="Noto Sans Symbols"/>
            </a:endParaRPr>
          </a:p>
        </p:txBody>
      </p:sp>
      <p:sp>
        <p:nvSpPr>
          <p:cNvPr id="171" name="Google Shape;171;p13"/>
          <p:cNvSpPr txBox="1"/>
          <p:nvPr/>
        </p:nvSpPr>
        <p:spPr>
          <a:xfrm>
            <a:off x="5757159" y="3911363"/>
            <a:ext cx="141605" cy="526415"/>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None/>
            </a:pPr>
            <a:r>
              <a:rPr lang="en-GB" sz="3250">
                <a:solidFill>
                  <a:schemeClr val="dk1"/>
                </a:solidFill>
                <a:latin typeface="Noto Sans Symbols"/>
                <a:ea typeface="Noto Sans Symbols"/>
                <a:cs typeface="Noto Sans Symbols"/>
                <a:sym typeface="Noto Sans Symbols"/>
              </a:rPr>
              <a:t>⎢</a:t>
            </a:r>
            <a:endParaRPr sz="3250">
              <a:solidFill>
                <a:schemeClr val="dk1"/>
              </a:solidFill>
              <a:latin typeface="Noto Sans Symbols"/>
              <a:ea typeface="Noto Sans Symbols"/>
              <a:cs typeface="Noto Sans Symbols"/>
              <a:sym typeface="Noto Sans Symbols"/>
            </a:endParaRPr>
          </a:p>
        </p:txBody>
      </p:sp>
      <p:sp>
        <p:nvSpPr>
          <p:cNvPr id="172" name="Google Shape;172;p13"/>
          <p:cNvSpPr txBox="1"/>
          <p:nvPr/>
        </p:nvSpPr>
        <p:spPr>
          <a:xfrm>
            <a:off x="7947762" y="3810852"/>
            <a:ext cx="865505" cy="627380"/>
          </a:xfrm>
          <a:prstGeom prst="rect">
            <a:avLst/>
          </a:prstGeom>
          <a:noFill/>
          <a:ln>
            <a:noFill/>
          </a:ln>
        </p:spPr>
        <p:txBody>
          <a:bodyPr anchorCtr="0" anchor="t" bIns="0" lIns="0" spcFirstLastPara="1" rIns="0" wrap="square" tIns="14600">
            <a:spAutoFit/>
          </a:bodyPr>
          <a:lstStyle/>
          <a:p>
            <a:pPr indent="0" lvl="0" marL="156210" marR="0" rtl="0" algn="l">
              <a:lnSpc>
                <a:spcPct val="81315"/>
              </a:lnSpc>
              <a:spcBef>
                <a:spcPts val="0"/>
              </a:spcBef>
              <a:spcAft>
                <a:spcPts val="0"/>
              </a:spcAft>
              <a:buNone/>
            </a:pPr>
            <a:r>
              <a:rPr i="1" lang="en-GB" sz="1900">
                <a:solidFill>
                  <a:schemeClr val="dk1"/>
                </a:solidFill>
                <a:latin typeface="Times New Roman"/>
                <a:ea typeface="Times New Roman"/>
                <a:cs typeface="Times New Roman"/>
                <a:sym typeface="Times New Roman"/>
              </a:rPr>
              <a:t>z	f</a:t>
            </a:r>
            <a:endParaRPr sz="1900">
              <a:solidFill>
                <a:schemeClr val="dk1"/>
              </a:solidFill>
              <a:latin typeface="Times New Roman"/>
              <a:ea typeface="Times New Roman"/>
              <a:cs typeface="Times New Roman"/>
              <a:sym typeface="Times New Roman"/>
            </a:endParaRPr>
          </a:p>
          <a:p>
            <a:pPr indent="0" lvl="0" marL="38100" marR="0" rtl="0" algn="l">
              <a:lnSpc>
                <a:spcPct val="64923"/>
              </a:lnSpc>
              <a:spcBef>
                <a:spcPts val="0"/>
              </a:spcBef>
              <a:spcAft>
                <a:spcPts val="0"/>
              </a:spcAft>
              <a:buNone/>
            </a:pPr>
            <a:r>
              <a:rPr baseline="-25000" lang="en-GB" sz="4875">
                <a:solidFill>
                  <a:schemeClr val="dk1"/>
                </a:solidFill>
                <a:latin typeface="Times New Roman"/>
                <a:ea typeface="Times New Roman"/>
                <a:cs typeface="Times New Roman"/>
                <a:sym typeface="Times New Roman"/>
              </a:rPr>
              <a:t>1	</a:t>
            </a:r>
            <a:r>
              <a:rPr lang="en-GB" sz="3250">
                <a:solidFill>
                  <a:schemeClr val="dk1"/>
                </a:solidFill>
                <a:latin typeface="Noto Sans Symbols"/>
                <a:ea typeface="Noto Sans Symbols"/>
                <a:cs typeface="Noto Sans Symbols"/>
                <a:sym typeface="Noto Sans Symbols"/>
              </a:rPr>
              <a:t>⎥</a:t>
            </a:r>
            <a:endParaRPr sz="3250">
              <a:solidFill>
                <a:schemeClr val="dk1"/>
              </a:solidFill>
              <a:latin typeface="Noto Sans Symbols"/>
              <a:ea typeface="Noto Sans Symbols"/>
              <a:cs typeface="Noto Sans Symbols"/>
              <a:sym typeface="Noto Sans Symbols"/>
            </a:endParaRPr>
          </a:p>
        </p:txBody>
      </p:sp>
      <p:sp>
        <p:nvSpPr>
          <p:cNvPr id="173" name="Google Shape;173;p13"/>
          <p:cNvSpPr txBox="1"/>
          <p:nvPr/>
        </p:nvSpPr>
        <p:spPr>
          <a:xfrm>
            <a:off x="7085311" y="3810852"/>
            <a:ext cx="93980" cy="318135"/>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i="1" lang="en-GB" sz="1900">
                <a:solidFill>
                  <a:schemeClr val="dk1"/>
                </a:solidFill>
                <a:latin typeface="Times New Roman"/>
                <a:ea typeface="Times New Roman"/>
                <a:cs typeface="Times New Roman"/>
                <a:sym typeface="Times New Roman"/>
              </a:rPr>
              <a:t>z</a:t>
            </a:r>
            <a:endParaRPr sz="1900">
              <a:solidFill>
                <a:schemeClr val="dk1"/>
              </a:solidFill>
              <a:latin typeface="Times New Roman"/>
              <a:ea typeface="Times New Roman"/>
              <a:cs typeface="Times New Roman"/>
              <a:sym typeface="Times New Roman"/>
            </a:endParaRPr>
          </a:p>
        </p:txBody>
      </p:sp>
      <p:sp>
        <p:nvSpPr>
          <p:cNvPr id="174" name="Google Shape;174;p13"/>
          <p:cNvSpPr txBox="1"/>
          <p:nvPr/>
        </p:nvSpPr>
        <p:spPr>
          <a:xfrm>
            <a:off x="8052465" y="3010974"/>
            <a:ext cx="760730" cy="526415"/>
          </a:xfrm>
          <a:prstGeom prst="rect">
            <a:avLst/>
          </a:prstGeom>
          <a:noFill/>
          <a:ln>
            <a:noFill/>
          </a:ln>
        </p:spPr>
        <p:txBody>
          <a:bodyPr anchorCtr="0" anchor="t" bIns="0" lIns="0" spcFirstLastPara="1" rIns="0" wrap="square" tIns="17125">
            <a:spAutoFit/>
          </a:bodyPr>
          <a:lstStyle/>
          <a:p>
            <a:pPr indent="0" lvl="0" marL="38100" marR="0" rtl="0" algn="l">
              <a:lnSpc>
                <a:spcPct val="100000"/>
              </a:lnSpc>
              <a:spcBef>
                <a:spcPts val="0"/>
              </a:spcBef>
              <a:spcAft>
                <a:spcPts val="0"/>
              </a:spcAft>
              <a:buNone/>
            </a:pPr>
            <a:r>
              <a:rPr i="1" lang="en-GB" sz="1900">
                <a:solidFill>
                  <a:schemeClr val="dk1"/>
                </a:solidFill>
                <a:latin typeface="Times New Roman"/>
                <a:ea typeface="Times New Roman"/>
                <a:cs typeface="Times New Roman"/>
                <a:sym typeface="Times New Roman"/>
              </a:rPr>
              <a:t>y	f </a:t>
            </a:r>
            <a:r>
              <a:rPr baseline="-25000" lang="en-GB" sz="4875">
                <a:solidFill>
                  <a:schemeClr val="dk1"/>
                </a:solidFill>
                <a:latin typeface="Noto Sans Symbols"/>
                <a:ea typeface="Noto Sans Symbols"/>
                <a:cs typeface="Noto Sans Symbols"/>
                <a:sym typeface="Noto Sans Symbols"/>
              </a:rPr>
              <a:t>⎥</a:t>
            </a:r>
            <a:endParaRPr baseline="-25000" sz="4875">
              <a:solidFill>
                <a:schemeClr val="dk1"/>
              </a:solidFill>
              <a:latin typeface="Noto Sans Symbols"/>
              <a:ea typeface="Noto Sans Symbols"/>
              <a:cs typeface="Noto Sans Symbols"/>
              <a:sym typeface="Noto Sans Symbols"/>
            </a:endParaRPr>
          </a:p>
        </p:txBody>
      </p:sp>
      <p:sp>
        <p:nvSpPr>
          <p:cNvPr id="175" name="Google Shape;175;p13"/>
          <p:cNvSpPr txBox="1"/>
          <p:nvPr/>
        </p:nvSpPr>
        <p:spPr>
          <a:xfrm>
            <a:off x="6551552" y="3184744"/>
            <a:ext cx="103505" cy="318135"/>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i="1" lang="en-GB" sz="1900">
                <a:solidFill>
                  <a:schemeClr val="dk1"/>
                </a:solidFill>
                <a:latin typeface="Times New Roman"/>
                <a:ea typeface="Times New Roman"/>
                <a:cs typeface="Times New Roman"/>
                <a:sym typeface="Times New Roman"/>
              </a:rPr>
              <a:t>y</a:t>
            </a:r>
            <a:endParaRPr sz="1900">
              <a:solidFill>
                <a:schemeClr val="dk1"/>
              </a:solidFill>
              <a:latin typeface="Times New Roman"/>
              <a:ea typeface="Times New Roman"/>
              <a:cs typeface="Times New Roman"/>
              <a:sym typeface="Times New Roman"/>
            </a:endParaRPr>
          </a:p>
        </p:txBody>
      </p:sp>
      <p:sp>
        <p:nvSpPr>
          <p:cNvPr id="176" name="Google Shape;176;p13"/>
          <p:cNvSpPr txBox="1"/>
          <p:nvPr/>
        </p:nvSpPr>
        <p:spPr>
          <a:xfrm>
            <a:off x="737940" y="3491428"/>
            <a:ext cx="4561840" cy="318135"/>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i="1" lang="en-GB" sz="1900">
                <a:solidFill>
                  <a:schemeClr val="dk1"/>
                </a:solidFill>
                <a:latin typeface="Times New Roman"/>
                <a:ea typeface="Times New Roman"/>
                <a:cs typeface="Times New Roman"/>
                <a:sym typeface="Times New Roman"/>
              </a:rPr>
              <a:t>f	f	f	x	y	z	f	f	f</a:t>
            </a:r>
            <a:endParaRPr sz="1900">
              <a:solidFill>
                <a:schemeClr val="dk1"/>
              </a:solidFill>
              <a:latin typeface="Times New Roman"/>
              <a:ea typeface="Times New Roman"/>
              <a:cs typeface="Times New Roman"/>
              <a:sym typeface="Times New Roman"/>
            </a:endParaRPr>
          </a:p>
        </p:txBody>
      </p:sp>
      <p:sp>
        <p:nvSpPr>
          <p:cNvPr id="177" name="Google Shape;177;p13"/>
          <p:cNvSpPr txBox="1"/>
          <p:nvPr/>
        </p:nvSpPr>
        <p:spPr>
          <a:xfrm>
            <a:off x="5693659" y="3407936"/>
            <a:ext cx="3119120" cy="1277620"/>
          </a:xfrm>
          <a:prstGeom prst="rect">
            <a:avLst/>
          </a:prstGeom>
          <a:noFill/>
          <a:ln>
            <a:noFill/>
          </a:ln>
        </p:spPr>
        <p:txBody>
          <a:bodyPr anchorCtr="0" anchor="t" bIns="0" lIns="0" spcFirstLastPara="1" rIns="0" wrap="square" tIns="142225">
            <a:spAutoFit/>
          </a:bodyPr>
          <a:lstStyle/>
          <a:p>
            <a:pPr indent="0" lvl="0" marL="76200" marR="0" rtl="0" algn="l">
              <a:lnSpc>
                <a:spcPct val="100000"/>
              </a:lnSpc>
              <a:spcBef>
                <a:spcPts val="0"/>
              </a:spcBef>
              <a:spcAft>
                <a:spcPts val="0"/>
              </a:spcAft>
              <a:buNone/>
            </a:pPr>
            <a:r>
              <a:rPr baseline="30000" lang="en-GB" sz="4875">
                <a:solidFill>
                  <a:schemeClr val="dk1"/>
                </a:solidFill>
                <a:latin typeface="Noto Sans Symbols"/>
                <a:ea typeface="Noto Sans Symbols"/>
                <a:cs typeface="Noto Sans Symbols"/>
                <a:sym typeface="Noto Sans Symbols"/>
              </a:rPr>
              <a:t>⎢</a:t>
            </a:r>
            <a:r>
              <a:rPr baseline="30000" lang="en-GB" sz="4875">
                <a:solidFill>
                  <a:schemeClr val="dk1"/>
                </a:solidFill>
                <a:latin typeface="Times New Roman"/>
                <a:ea typeface="Times New Roman"/>
                <a:cs typeface="Times New Roman"/>
                <a:sym typeface="Times New Roman"/>
              </a:rPr>
              <a:t> </a:t>
            </a:r>
            <a:r>
              <a:rPr lang="en-GB" sz="3250">
                <a:solidFill>
                  <a:schemeClr val="dk1"/>
                </a:solidFill>
                <a:latin typeface="Times New Roman"/>
                <a:ea typeface="Times New Roman"/>
                <a:cs typeface="Times New Roman"/>
                <a:sym typeface="Times New Roman"/>
              </a:rPr>
              <a:t>0	0	</a:t>
            </a:r>
            <a:r>
              <a:rPr i="1" lang="en-GB" sz="3250">
                <a:solidFill>
                  <a:schemeClr val="dk1"/>
                </a:solidFill>
                <a:latin typeface="Times New Roman"/>
                <a:ea typeface="Times New Roman"/>
                <a:cs typeface="Times New Roman"/>
                <a:sym typeface="Times New Roman"/>
              </a:rPr>
              <a:t>s	</a:t>
            </a:r>
            <a:r>
              <a:rPr lang="en-GB" sz="3250">
                <a:solidFill>
                  <a:schemeClr val="dk1"/>
                </a:solidFill>
                <a:latin typeface="Times New Roman"/>
                <a:ea typeface="Times New Roman"/>
                <a:cs typeface="Times New Roman"/>
                <a:sym typeface="Times New Roman"/>
              </a:rPr>
              <a:t>(1</a:t>
            </a:r>
            <a:r>
              <a:rPr lang="en-GB" sz="3250">
                <a:solidFill>
                  <a:schemeClr val="dk1"/>
                </a:solidFill>
                <a:latin typeface="Noto Sans Symbols"/>
                <a:ea typeface="Noto Sans Symbols"/>
                <a:cs typeface="Noto Sans Symbols"/>
                <a:sym typeface="Noto Sans Symbols"/>
              </a:rPr>
              <a:t>−</a:t>
            </a:r>
            <a:r>
              <a:rPr lang="en-GB" sz="3250">
                <a:solidFill>
                  <a:schemeClr val="dk1"/>
                </a:solidFill>
                <a:latin typeface="Times New Roman"/>
                <a:ea typeface="Times New Roman"/>
                <a:cs typeface="Times New Roman"/>
                <a:sym typeface="Times New Roman"/>
              </a:rPr>
              <a:t> </a:t>
            </a:r>
            <a:r>
              <a:rPr i="1" lang="en-GB" sz="3250">
                <a:solidFill>
                  <a:schemeClr val="dk1"/>
                </a:solidFill>
                <a:latin typeface="Times New Roman"/>
                <a:ea typeface="Times New Roman"/>
                <a:cs typeface="Times New Roman"/>
                <a:sym typeface="Times New Roman"/>
              </a:rPr>
              <a:t>s </a:t>
            </a:r>
            <a:r>
              <a:rPr lang="en-GB" sz="3250">
                <a:solidFill>
                  <a:schemeClr val="dk1"/>
                </a:solidFill>
                <a:latin typeface="Times New Roman"/>
                <a:ea typeface="Times New Roman"/>
                <a:cs typeface="Times New Roman"/>
                <a:sym typeface="Times New Roman"/>
              </a:rPr>
              <a:t>)</a:t>
            </a:r>
            <a:r>
              <a:rPr i="1" lang="en-GB" sz="3250">
                <a:solidFill>
                  <a:schemeClr val="dk1"/>
                </a:solidFill>
                <a:latin typeface="Times New Roman"/>
                <a:ea typeface="Times New Roman"/>
                <a:cs typeface="Times New Roman"/>
                <a:sym typeface="Times New Roman"/>
              </a:rPr>
              <a:t>z	</a:t>
            </a:r>
            <a:r>
              <a:rPr baseline="30000" lang="en-GB" sz="4875">
                <a:solidFill>
                  <a:schemeClr val="dk1"/>
                </a:solidFill>
                <a:latin typeface="Noto Sans Symbols"/>
                <a:ea typeface="Noto Sans Symbols"/>
                <a:cs typeface="Noto Sans Symbols"/>
                <a:sym typeface="Noto Sans Symbols"/>
              </a:rPr>
              <a:t>⎥</a:t>
            </a:r>
            <a:endParaRPr baseline="30000" sz="4875">
              <a:solidFill>
                <a:schemeClr val="dk1"/>
              </a:solidFill>
              <a:latin typeface="Noto Sans Symbols"/>
              <a:ea typeface="Noto Sans Symbols"/>
              <a:cs typeface="Noto Sans Symbols"/>
              <a:sym typeface="Noto Sans Symbols"/>
            </a:endParaRPr>
          </a:p>
          <a:p>
            <a:pPr indent="0" lvl="0" marL="76200" marR="0" rtl="0" algn="l">
              <a:lnSpc>
                <a:spcPct val="100000"/>
              </a:lnSpc>
              <a:spcBef>
                <a:spcPts val="1030"/>
              </a:spcBef>
              <a:spcAft>
                <a:spcPts val="0"/>
              </a:spcAft>
              <a:buNone/>
            </a:pPr>
            <a:r>
              <a:rPr baseline="-25000" lang="en-GB" sz="4875">
                <a:solidFill>
                  <a:schemeClr val="dk1"/>
                </a:solidFill>
                <a:latin typeface="Noto Sans Symbols"/>
                <a:ea typeface="Noto Sans Symbols"/>
                <a:cs typeface="Noto Sans Symbols"/>
                <a:sym typeface="Noto Sans Symbols"/>
              </a:rPr>
              <a:t>⎣</a:t>
            </a:r>
            <a:r>
              <a:rPr baseline="-25000" lang="en-GB" sz="4875">
                <a:solidFill>
                  <a:schemeClr val="dk1"/>
                </a:solidFill>
                <a:latin typeface="Times New Roman"/>
                <a:ea typeface="Times New Roman"/>
                <a:cs typeface="Times New Roman"/>
                <a:sym typeface="Times New Roman"/>
              </a:rPr>
              <a:t> </a:t>
            </a:r>
            <a:r>
              <a:rPr lang="en-GB" sz="3250">
                <a:solidFill>
                  <a:schemeClr val="dk1"/>
                </a:solidFill>
                <a:latin typeface="Times New Roman"/>
                <a:ea typeface="Times New Roman"/>
                <a:cs typeface="Times New Roman"/>
                <a:sym typeface="Times New Roman"/>
              </a:rPr>
              <a:t>0	0	0</a:t>
            </a:r>
            <a:endParaRPr sz="3250">
              <a:solidFill>
                <a:schemeClr val="dk1"/>
              </a:solidFill>
              <a:latin typeface="Times New Roman"/>
              <a:ea typeface="Times New Roman"/>
              <a:cs typeface="Times New Roman"/>
              <a:sym typeface="Times New Roman"/>
            </a:endParaRPr>
          </a:p>
        </p:txBody>
      </p:sp>
      <p:sp>
        <p:nvSpPr>
          <p:cNvPr id="178" name="Google Shape;178;p13"/>
          <p:cNvSpPr txBox="1"/>
          <p:nvPr/>
        </p:nvSpPr>
        <p:spPr>
          <a:xfrm>
            <a:off x="7446738" y="2906219"/>
            <a:ext cx="1353820" cy="526415"/>
          </a:xfrm>
          <a:prstGeom prst="rect">
            <a:avLst/>
          </a:prstGeom>
          <a:noFill/>
          <a:ln>
            <a:noFill/>
          </a:ln>
        </p:spPr>
        <p:txBody>
          <a:bodyPr anchorCtr="0" anchor="t" bIns="0" lIns="0" spcFirstLastPara="1" rIns="0" wrap="square" tIns="17125">
            <a:spAutoFit/>
          </a:bodyPr>
          <a:lstStyle/>
          <a:p>
            <a:pPr indent="0" lvl="0" marL="38100" marR="0" rtl="0" algn="l">
              <a:lnSpc>
                <a:spcPct val="100000"/>
              </a:lnSpc>
              <a:spcBef>
                <a:spcPts val="0"/>
              </a:spcBef>
              <a:spcAft>
                <a:spcPts val="0"/>
              </a:spcAft>
              <a:buNone/>
            </a:pPr>
            <a:r>
              <a:rPr lang="en-GB" sz="3250">
                <a:solidFill>
                  <a:schemeClr val="dk1"/>
                </a:solidFill>
                <a:latin typeface="Times New Roman"/>
                <a:ea typeface="Times New Roman"/>
                <a:cs typeface="Times New Roman"/>
                <a:sym typeface="Times New Roman"/>
              </a:rPr>
              <a:t>(1</a:t>
            </a:r>
            <a:r>
              <a:rPr lang="en-GB" sz="3250">
                <a:solidFill>
                  <a:schemeClr val="dk1"/>
                </a:solidFill>
                <a:latin typeface="Noto Sans Symbols"/>
                <a:ea typeface="Noto Sans Symbols"/>
                <a:cs typeface="Noto Sans Symbols"/>
                <a:sym typeface="Noto Sans Symbols"/>
              </a:rPr>
              <a:t>−</a:t>
            </a:r>
            <a:r>
              <a:rPr lang="en-GB" sz="3250">
                <a:solidFill>
                  <a:schemeClr val="dk1"/>
                </a:solidFill>
                <a:latin typeface="Times New Roman"/>
                <a:ea typeface="Times New Roman"/>
                <a:cs typeface="Times New Roman"/>
                <a:sym typeface="Times New Roman"/>
              </a:rPr>
              <a:t> </a:t>
            </a:r>
            <a:r>
              <a:rPr i="1" lang="en-GB" sz="3250">
                <a:solidFill>
                  <a:schemeClr val="dk1"/>
                </a:solidFill>
                <a:latin typeface="Times New Roman"/>
                <a:ea typeface="Times New Roman"/>
                <a:cs typeface="Times New Roman"/>
                <a:sym typeface="Times New Roman"/>
              </a:rPr>
              <a:t>s </a:t>
            </a:r>
            <a:r>
              <a:rPr lang="en-GB" sz="3250">
                <a:solidFill>
                  <a:schemeClr val="dk1"/>
                </a:solidFill>
                <a:latin typeface="Times New Roman"/>
                <a:ea typeface="Times New Roman"/>
                <a:cs typeface="Times New Roman"/>
                <a:sym typeface="Times New Roman"/>
              </a:rPr>
              <a:t>) </a:t>
            </a:r>
            <a:r>
              <a:rPr i="1" lang="en-GB" sz="3250">
                <a:solidFill>
                  <a:schemeClr val="dk1"/>
                </a:solidFill>
                <a:latin typeface="Times New Roman"/>
                <a:ea typeface="Times New Roman"/>
                <a:cs typeface="Times New Roman"/>
                <a:sym typeface="Times New Roman"/>
              </a:rPr>
              <a:t>y	</a:t>
            </a:r>
            <a:r>
              <a:rPr baseline="30000" lang="en-GB" sz="4875">
                <a:solidFill>
                  <a:schemeClr val="dk1"/>
                </a:solidFill>
                <a:latin typeface="Noto Sans Symbols"/>
                <a:ea typeface="Noto Sans Symbols"/>
                <a:cs typeface="Noto Sans Symbols"/>
                <a:sym typeface="Noto Sans Symbols"/>
              </a:rPr>
              <a:t>⎥</a:t>
            </a:r>
            <a:endParaRPr baseline="30000" sz="4875">
              <a:solidFill>
                <a:schemeClr val="dk1"/>
              </a:solidFill>
              <a:latin typeface="Noto Sans Symbols"/>
              <a:ea typeface="Noto Sans Symbols"/>
              <a:cs typeface="Noto Sans Symbols"/>
              <a:sym typeface="Noto Sans Symbols"/>
            </a:endParaRPr>
          </a:p>
        </p:txBody>
      </p:sp>
      <p:sp>
        <p:nvSpPr>
          <p:cNvPr id="179" name="Google Shape;179;p13"/>
          <p:cNvSpPr txBox="1"/>
          <p:nvPr/>
        </p:nvSpPr>
        <p:spPr>
          <a:xfrm>
            <a:off x="5706359" y="2154876"/>
            <a:ext cx="3144520" cy="1277620"/>
          </a:xfrm>
          <a:prstGeom prst="rect">
            <a:avLst/>
          </a:prstGeom>
          <a:noFill/>
          <a:ln>
            <a:noFill/>
          </a:ln>
        </p:spPr>
        <p:txBody>
          <a:bodyPr anchorCtr="0" anchor="t" bIns="0" lIns="0" spcFirstLastPara="1" rIns="0" wrap="square" tIns="142225">
            <a:spAutoFit/>
          </a:bodyPr>
          <a:lstStyle/>
          <a:p>
            <a:pPr indent="0" lvl="0" marL="63500" marR="0" rtl="0" algn="l">
              <a:lnSpc>
                <a:spcPct val="100000"/>
              </a:lnSpc>
              <a:spcBef>
                <a:spcPts val="0"/>
              </a:spcBef>
              <a:spcAft>
                <a:spcPts val="0"/>
              </a:spcAft>
              <a:buNone/>
            </a:pPr>
            <a:r>
              <a:rPr baseline="-25000" lang="en-GB" sz="4875">
                <a:solidFill>
                  <a:schemeClr val="dk1"/>
                </a:solidFill>
                <a:latin typeface="Noto Sans Symbols"/>
                <a:ea typeface="Noto Sans Symbols"/>
                <a:cs typeface="Noto Sans Symbols"/>
                <a:sym typeface="Noto Sans Symbols"/>
              </a:rPr>
              <a:t>⎡</a:t>
            </a:r>
            <a:r>
              <a:rPr i="1" lang="en-GB" sz="3250">
                <a:solidFill>
                  <a:schemeClr val="dk1"/>
                </a:solidFill>
                <a:latin typeface="Times New Roman"/>
                <a:ea typeface="Times New Roman"/>
                <a:cs typeface="Times New Roman"/>
                <a:sym typeface="Times New Roman"/>
              </a:rPr>
              <a:t>s</a:t>
            </a:r>
            <a:r>
              <a:rPr baseline="-25000" i="1" lang="en-GB" sz="2850">
                <a:solidFill>
                  <a:schemeClr val="dk1"/>
                </a:solidFill>
                <a:latin typeface="Times New Roman"/>
                <a:ea typeface="Times New Roman"/>
                <a:cs typeface="Times New Roman"/>
                <a:sym typeface="Times New Roman"/>
              </a:rPr>
              <a:t>x	</a:t>
            </a:r>
            <a:r>
              <a:rPr lang="en-GB" sz="3250">
                <a:solidFill>
                  <a:schemeClr val="dk1"/>
                </a:solidFill>
                <a:latin typeface="Times New Roman"/>
                <a:ea typeface="Times New Roman"/>
                <a:cs typeface="Times New Roman"/>
                <a:sym typeface="Times New Roman"/>
              </a:rPr>
              <a:t>0	0	(1</a:t>
            </a:r>
            <a:r>
              <a:rPr lang="en-GB" sz="3250">
                <a:solidFill>
                  <a:schemeClr val="dk1"/>
                </a:solidFill>
                <a:latin typeface="Noto Sans Symbols"/>
                <a:ea typeface="Noto Sans Symbols"/>
                <a:cs typeface="Noto Sans Symbols"/>
                <a:sym typeface="Noto Sans Symbols"/>
              </a:rPr>
              <a:t>−</a:t>
            </a:r>
            <a:r>
              <a:rPr lang="en-GB" sz="3250">
                <a:solidFill>
                  <a:schemeClr val="dk1"/>
                </a:solidFill>
                <a:latin typeface="Times New Roman"/>
                <a:ea typeface="Times New Roman"/>
                <a:cs typeface="Times New Roman"/>
                <a:sym typeface="Times New Roman"/>
              </a:rPr>
              <a:t> </a:t>
            </a:r>
            <a:r>
              <a:rPr i="1" lang="en-GB" sz="3250">
                <a:solidFill>
                  <a:schemeClr val="dk1"/>
                </a:solidFill>
                <a:latin typeface="Times New Roman"/>
                <a:ea typeface="Times New Roman"/>
                <a:cs typeface="Times New Roman"/>
                <a:sym typeface="Times New Roman"/>
              </a:rPr>
              <a:t>s</a:t>
            </a:r>
            <a:r>
              <a:rPr baseline="-25000" i="1" lang="en-GB" sz="2850">
                <a:solidFill>
                  <a:schemeClr val="dk1"/>
                </a:solidFill>
                <a:latin typeface="Times New Roman"/>
                <a:ea typeface="Times New Roman"/>
                <a:cs typeface="Times New Roman"/>
                <a:sym typeface="Times New Roman"/>
              </a:rPr>
              <a:t>x </a:t>
            </a:r>
            <a:r>
              <a:rPr lang="en-GB" sz="3250">
                <a:solidFill>
                  <a:schemeClr val="dk1"/>
                </a:solidFill>
                <a:latin typeface="Times New Roman"/>
                <a:ea typeface="Times New Roman"/>
                <a:cs typeface="Times New Roman"/>
                <a:sym typeface="Times New Roman"/>
              </a:rPr>
              <a:t>)</a:t>
            </a:r>
            <a:r>
              <a:rPr i="1" lang="en-GB" sz="3250">
                <a:solidFill>
                  <a:schemeClr val="dk1"/>
                </a:solidFill>
                <a:latin typeface="Times New Roman"/>
                <a:ea typeface="Times New Roman"/>
                <a:cs typeface="Times New Roman"/>
                <a:sym typeface="Times New Roman"/>
              </a:rPr>
              <a:t>x</a:t>
            </a:r>
            <a:r>
              <a:rPr baseline="-25000" i="1" lang="en-GB" sz="2850">
                <a:solidFill>
                  <a:schemeClr val="dk1"/>
                </a:solidFill>
                <a:latin typeface="Times New Roman"/>
                <a:ea typeface="Times New Roman"/>
                <a:cs typeface="Times New Roman"/>
                <a:sym typeface="Times New Roman"/>
              </a:rPr>
              <a:t>f  </a:t>
            </a:r>
            <a:r>
              <a:rPr baseline="-25000" lang="en-GB" sz="4875">
                <a:solidFill>
                  <a:schemeClr val="dk1"/>
                </a:solidFill>
                <a:latin typeface="Noto Sans Symbols"/>
                <a:ea typeface="Noto Sans Symbols"/>
                <a:cs typeface="Noto Sans Symbols"/>
                <a:sym typeface="Noto Sans Symbols"/>
              </a:rPr>
              <a:t>⎤</a:t>
            </a:r>
            <a:endParaRPr baseline="-25000" sz="4875">
              <a:solidFill>
                <a:schemeClr val="dk1"/>
              </a:solidFill>
              <a:latin typeface="Noto Sans Symbols"/>
              <a:ea typeface="Noto Sans Symbols"/>
              <a:cs typeface="Noto Sans Symbols"/>
              <a:sym typeface="Noto Sans Symbols"/>
            </a:endParaRPr>
          </a:p>
          <a:p>
            <a:pPr indent="0" lvl="0" marL="63500" marR="0" rtl="0" algn="l">
              <a:lnSpc>
                <a:spcPct val="100000"/>
              </a:lnSpc>
              <a:spcBef>
                <a:spcPts val="1030"/>
              </a:spcBef>
              <a:spcAft>
                <a:spcPts val="0"/>
              </a:spcAft>
              <a:buNone/>
            </a:pPr>
            <a:r>
              <a:rPr baseline="30000" lang="en-GB" sz="4875">
                <a:solidFill>
                  <a:schemeClr val="dk1"/>
                </a:solidFill>
                <a:latin typeface="Noto Sans Symbols"/>
                <a:ea typeface="Noto Sans Symbols"/>
                <a:cs typeface="Noto Sans Symbols"/>
                <a:sym typeface="Noto Sans Symbols"/>
              </a:rPr>
              <a:t>⎢</a:t>
            </a:r>
            <a:r>
              <a:rPr baseline="30000" lang="en-GB" sz="4875">
                <a:solidFill>
                  <a:schemeClr val="dk1"/>
                </a:solidFill>
                <a:latin typeface="Times New Roman"/>
                <a:ea typeface="Times New Roman"/>
                <a:cs typeface="Times New Roman"/>
                <a:sym typeface="Times New Roman"/>
              </a:rPr>
              <a:t> </a:t>
            </a:r>
            <a:r>
              <a:rPr lang="en-GB" sz="3250">
                <a:solidFill>
                  <a:schemeClr val="dk1"/>
                </a:solidFill>
                <a:latin typeface="Times New Roman"/>
                <a:ea typeface="Times New Roman"/>
                <a:cs typeface="Times New Roman"/>
                <a:sym typeface="Times New Roman"/>
              </a:rPr>
              <a:t>0	</a:t>
            </a:r>
            <a:r>
              <a:rPr i="1" lang="en-GB" sz="3250">
                <a:solidFill>
                  <a:schemeClr val="dk1"/>
                </a:solidFill>
                <a:latin typeface="Times New Roman"/>
                <a:ea typeface="Times New Roman"/>
                <a:cs typeface="Times New Roman"/>
                <a:sym typeface="Times New Roman"/>
              </a:rPr>
              <a:t>s	</a:t>
            </a:r>
            <a:r>
              <a:rPr lang="en-GB" sz="3250">
                <a:solidFill>
                  <a:schemeClr val="dk1"/>
                </a:solidFill>
                <a:latin typeface="Times New Roman"/>
                <a:ea typeface="Times New Roman"/>
                <a:cs typeface="Times New Roman"/>
                <a:sym typeface="Times New Roman"/>
              </a:rPr>
              <a:t>0</a:t>
            </a:r>
            <a:endParaRPr sz="3250">
              <a:solidFill>
                <a:schemeClr val="dk1"/>
              </a:solidFill>
              <a:latin typeface="Times New Roman"/>
              <a:ea typeface="Times New Roman"/>
              <a:cs typeface="Times New Roman"/>
              <a:sym typeface="Times New Roman"/>
            </a:endParaRPr>
          </a:p>
        </p:txBody>
      </p:sp>
      <p:sp>
        <p:nvSpPr>
          <p:cNvPr id="180" name="Google Shape;180;p13"/>
          <p:cNvSpPr txBox="1"/>
          <p:nvPr/>
        </p:nvSpPr>
        <p:spPr>
          <a:xfrm>
            <a:off x="216940" y="3213734"/>
            <a:ext cx="5706745" cy="526415"/>
          </a:xfrm>
          <a:prstGeom prst="rect">
            <a:avLst/>
          </a:prstGeom>
          <a:noFill/>
          <a:ln>
            <a:noFill/>
          </a:ln>
        </p:spPr>
        <p:txBody>
          <a:bodyPr anchorCtr="0" anchor="t" bIns="0" lIns="0" spcFirstLastPara="1" rIns="0" wrap="square" tIns="17125">
            <a:spAutoFit/>
          </a:bodyPr>
          <a:lstStyle/>
          <a:p>
            <a:pPr indent="0" lvl="0" marL="38100" marR="0" rtl="0" algn="l">
              <a:lnSpc>
                <a:spcPct val="100000"/>
              </a:lnSpc>
              <a:spcBef>
                <a:spcPts val="0"/>
              </a:spcBef>
              <a:spcAft>
                <a:spcPts val="0"/>
              </a:spcAft>
              <a:buNone/>
            </a:pPr>
            <a:r>
              <a:rPr i="1" lang="en-GB" sz="3250">
                <a:solidFill>
                  <a:schemeClr val="dk1"/>
                </a:solidFill>
                <a:latin typeface="Times New Roman"/>
                <a:ea typeface="Times New Roman"/>
                <a:cs typeface="Times New Roman"/>
                <a:sym typeface="Times New Roman"/>
              </a:rPr>
              <a:t>T </a:t>
            </a:r>
            <a:r>
              <a:rPr lang="en-GB" sz="3250">
                <a:solidFill>
                  <a:schemeClr val="dk1"/>
                </a:solidFill>
                <a:latin typeface="Times New Roman"/>
                <a:ea typeface="Times New Roman"/>
                <a:cs typeface="Times New Roman"/>
                <a:sym typeface="Times New Roman"/>
              </a:rPr>
              <a:t>(</a:t>
            </a:r>
            <a:r>
              <a:rPr i="1" lang="en-GB" sz="3250">
                <a:solidFill>
                  <a:schemeClr val="dk1"/>
                </a:solidFill>
                <a:latin typeface="Times New Roman"/>
                <a:ea typeface="Times New Roman"/>
                <a:cs typeface="Times New Roman"/>
                <a:sym typeface="Times New Roman"/>
              </a:rPr>
              <a:t>x </a:t>
            </a:r>
            <a:r>
              <a:rPr lang="en-GB" sz="3250">
                <a:solidFill>
                  <a:schemeClr val="dk1"/>
                </a:solidFill>
                <a:latin typeface="Times New Roman"/>
                <a:ea typeface="Times New Roman"/>
                <a:cs typeface="Times New Roman"/>
                <a:sym typeface="Times New Roman"/>
              </a:rPr>
              <a:t>, </a:t>
            </a:r>
            <a:r>
              <a:rPr i="1" lang="en-GB" sz="3250">
                <a:solidFill>
                  <a:schemeClr val="dk1"/>
                </a:solidFill>
                <a:latin typeface="Times New Roman"/>
                <a:ea typeface="Times New Roman"/>
                <a:cs typeface="Times New Roman"/>
                <a:sym typeface="Times New Roman"/>
              </a:rPr>
              <a:t>y	</a:t>
            </a:r>
            <a:r>
              <a:rPr lang="en-GB" sz="3250">
                <a:solidFill>
                  <a:schemeClr val="dk1"/>
                </a:solidFill>
                <a:latin typeface="Times New Roman"/>
                <a:ea typeface="Times New Roman"/>
                <a:cs typeface="Times New Roman"/>
                <a:sym typeface="Times New Roman"/>
              </a:rPr>
              <a:t>, </a:t>
            </a:r>
            <a:r>
              <a:rPr i="1" lang="en-GB" sz="3250">
                <a:solidFill>
                  <a:schemeClr val="dk1"/>
                </a:solidFill>
                <a:latin typeface="Times New Roman"/>
                <a:ea typeface="Times New Roman"/>
                <a:cs typeface="Times New Roman"/>
                <a:sym typeface="Times New Roman"/>
              </a:rPr>
              <a:t>z	</a:t>
            </a:r>
            <a:r>
              <a:rPr lang="en-GB" sz="3250">
                <a:solidFill>
                  <a:schemeClr val="dk1"/>
                </a:solidFill>
                <a:latin typeface="Times New Roman"/>
                <a:ea typeface="Times New Roman"/>
                <a:cs typeface="Times New Roman"/>
                <a:sym typeface="Times New Roman"/>
              </a:rPr>
              <a:t>) </a:t>
            </a:r>
            <a:r>
              <a:rPr lang="en-GB" sz="3250">
                <a:solidFill>
                  <a:schemeClr val="dk1"/>
                </a:solidFill>
                <a:latin typeface="Noto Sans Symbols"/>
                <a:ea typeface="Noto Sans Symbols"/>
                <a:cs typeface="Noto Sans Symbols"/>
                <a:sym typeface="Noto Sans Symbols"/>
              </a:rPr>
              <a:t>⋅</a:t>
            </a:r>
            <a:r>
              <a:rPr lang="en-GB" sz="3250">
                <a:solidFill>
                  <a:schemeClr val="dk1"/>
                </a:solidFill>
                <a:latin typeface="Times New Roman"/>
                <a:ea typeface="Times New Roman"/>
                <a:cs typeface="Times New Roman"/>
                <a:sym typeface="Times New Roman"/>
              </a:rPr>
              <a:t> </a:t>
            </a:r>
            <a:r>
              <a:rPr i="1" lang="en-GB" sz="3250">
                <a:solidFill>
                  <a:schemeClr val="dk1"/>
                </a:solidFill>
                <a:latin typeface="Times New Roman"/>
                <a:ea typeface="Times New Roman"/>
                <a:cs typeface="Times New Roman"/>
                <a:sym typeface="Times New Roman"/>
              </a:rPr>
              <a:t>S</a:t>
            </a:r>
            <a:r>
              <a:rPr lang="en-GB" sz="3250">
                <a:solidFill>
                  <a:schemeClr val="dk1"/>
                </a:solidFill>
                <a:latin typeface="Times New Roman"/>
                <a:ea typeface="Times New Roman"/>
                <a:cs typeface="Times New Roman"/>
                <a:sym typeface="Times New Roman"/>
              </a:rPr>
              <a:t>(</a:t>
            </a:r>
            <a:r>
              <a:rPr i="1" lang="en-GB" sz="3250">
                <a:solidFill>
                  <a:schemeClr val="dk1"/>
                </a:solidFill>
                <a:latin typeface="Times New Roman"/>
                <a:ea typeface="Times New Roman"/>
                <a:cs typeface="Times New Roman"/>
                <a:sym typeface="Times New Roman"/>
              </a:rPr>
              <a:t>s </a:t>
            </a:r>
            <a:r>
              <a:rPr lang="en-GB" sz="3250">
                <a:solidFill>
                  <a:schemeClr val="dk1"/>
                </a:solidFill>
                <a:latin typeface="Times New Roman"/>
                <a:ea typeface="Times New Roman"/>
                <a:cs typeface="Times New Roman"/>
                <a:sym typeface="Times New Roman"/>
              </a:rPr>
              <a:t>, </a:t>
            </a:r>
            <a:r>
              <a:rPr i="1" lang="en-GB" sz="3250">
                <a:solidFill>
                  <a:schemeClr val="dk1"/>
                </a:solidFill>
                <a:latin typeface="Times New Roman"/>
                <a:ea typeface="Times New Roman"/>
                <a:cs typeface="Times New Roman"/>
                <a:sym typeface="Times New Roman"/>
              </a:rPr>
              <a:t>s </a:t>
            </a:r>
            <a:r>
              <a:rPr lang="en-GB" sz="3250">
                <a:solidFill>
                  <a:schemeClr val="dk1"/>
                </a:solidFill>
                <a:latin typeface="Times New Roman"/>
                <a:ea typeface="Times New Roman"/>
                <a:cs typeface="Times New Roman"/>
                <a:sym typeface="Times New Roman"/>
              </a:rPr>
              <a:t>, </a:t>
            </a:r>
            <a:r>
              <a:rPr i="1" lang="en-GB" sz="3250">
                <a:solidFill>
                  <a:schemeClr val="dk1"/>
                </a:solidFill>
                <a:latin typeface="Times New Roman"/>
                <a:ea typeface="Times New Roman"/>
                <a:cs typeface="Times New Roman"/>
                <a:sym typeface="Times New Roman"/>
              </a:rPr>
              <a:t>s </a:t>
            </a:r>
            <a:r>
              <a:rPr lang="en-GB" sz="3250">
                <a:solidFill>
                  <a:schemeClr val="dk1"/>
                </a:solidFill>
                <a:latin typeface="Times New Roman"/>
                <a:ea typeface="Times New Roman"/>
                <a:cs typeface="Times New Roman"/>
                <a:sym typeface="Times New Roman"/>
              </a:rPr>
              <a:t>) </a:t>
            </a:r>
            <a:r>
              <a:rPr lang="en-GB" sz="3250">
                <a:solidFill>
                  <a:schemeClr val="dk1"/>
                </a:solidFill>
                <a:latin typeface="Noto Sans Symbols"/>
                <a:ea typeface="Noto Sans Symbols"/>
                <a:cs typeface="Noto Sans Symbols"/>
                <a:sym typeface="Noto Sans Symbols"/>
              </a:rPr>
              <a:t>⋅</a:t>
            </a:r>
            <a:r>
              <a:rPr i="1" lang="en-GB" sz="3250">
                <a:solidFill>
                  <a:schemeClr val="dk1"/>
                </a:solidFill>
                <a:latin typeface="Times New Roman"/>
                <a:ea typeface="Times New Roman"/>
                <a:cs typeface="Times New Roman"/>
                <a:sym typeface="Times New Roman"/>
              </a:rPr>
              <a:t>T </a:t>
            </a:r>
            <a:r>
              <a:rPr lang="en-GB" sz="3250">
                <a:solidFill>
                  <a:schemeClr val="dk1"/>
                </a:solidFill>
                <a:latin typeface="Times New Roman"/>
                <a:ea typeface="Times New Roman"/>
                <a:cs typeface="Times New Roman"/>
                <a:sym typeface="Times New Roman"/>
              </a:rPr>
              <a:t>(</a:t>
            </a:r>
            <a:r>
              <a:rPr lang="en-GB" sz="3250">
                <a:solidFill>
                  <a:schemeClr val="dk1"/>
                </a:solidFill>
                <a:latin typeface="Noto Sans Symbols"/>
                <a:ea typeface="Noto Sans Symbols"/>
                <a:cs typeface="Noto Sans Symbols"/>
                <a:sym typeface="Noto Sans Symbols"/>
              </a:rPr>
              <a:t>−</a:t>
            </a:r>
            <a:r>
              <a:rPr i="1" lang="en-GB" sz="3250">
                <a:solidFill>
                  <a:schemeClr val="dk1"/>
                </a:solidFill>
                <a:latin typeface="Times New Roman"/>
                <a:ea typeface="Times New Roman"/>
                <a:cs typeface="Times New Roman"/>
                <a:sym typeface="Times New Roman"/>
              </a:rPr>
              <a:t>x </a:t>
            </a:r>
            <a:r>
              <a:rPr lang="en-GB" sz="3250">
                <a:solidFill>
                  <a:schemeClr val="dk1"/>
                </a:solidFill>
                <a:latin typeface="Times New Roman"/>
                <a:ea typeface="Times New Roman"/>
                <a:cs typeface="Times New Roman"/>
                <a:sym typeface="Times New Roman"/>
              </a:rPr>
              <a:t>,</a:t>
            </a:r>
            <a:r>
              <a:rPr lang="en-GB" sz="3250">
                <a:solidFill>
                  <a:schemeClr val="dk1"/>
                </a:solidFill>
                <a:latin typeface="Noto Sans Symbols"/>
                <a:ea typeface="Noto Sans Symbols"/>
                <a:cs typeface="Noto Sans Symbols"/>
                <a:sym typeface="Noto Sans Symbols"/>
              </a:rPr>
              <a:t>−</a:t>
            </a:r>
            <a:r>
              <a:rPr lang="en-GB" sz="3250">
                <a:solidFill>
                  <a:schemeClr val="dk1"/>
                </a:solidFill>
                <a:latin typeface="Times New Roman"/>
                <a:ea typeface="Times New Roman"/>
                <a:cs typeface="Times New Roman"/>
                <a:sym typeface="Times New Roman"/>
              </a:rPr>
              <a:t> </a:t>
            </a:r>
            <a:r>
              <a:rPr i="1" lang="en-GB" sz="3250">
                <a:solidFill>
                  <a:schemeClr val="dk1"/>
                </a:solidFill>
                <a:latin typeface="Times New Roman"/>
                <a:ea typeface="Times New Roman"/>
                <a:cs typeface="Times New Roman"/>
                <a:sym typeface="Times New Roman"/>
              </a:rPr>
              <a:t>y	</a:t>
            </a:r>
            <a:r>
              <a:rPr lang="en-GB" sz="3250">
                <a:solidFill>
                  <a:schemeClr val="dk1"/>
                </a:solidFill>
                <a:latin typeface="Times New Roman"/>
                <a:ea typeface="Times New Roman"/>
                <a:cs typeface="Times New Roman"/>
                <a:sym typeface="Times New Roman"/>
              </a:rPr>
              <a:t>,</a:t>
            </a:r>
            <a:r>
              <a:rPr lang="en-GB" sz="3250">
                <a:solidFill>
                  <a:schemeClr val="dk1"/>
                </a:solidFill>
                <a:latin typeface="Noto Sans Symbols"/>
                <a:ea typeface="Noto Sans Symbols"/>
                <a:cs typeface="Noto Sans Symbols"/>
                <a:sym typeface="Noto Sans Symbols"/>
              </a:rPr>
              <a:t>−</a:t>
            </a:r>
            <a:r>
              <a:rPr i="1" lang="en-GB" sz="3250">
                <a:solidFill>
                  <a:schemeClr val="dk1"/>
                </a:solidFill>
                <a:latin typeface="Times New Roman"/>
                <a:ea typeface="Times New Roman"/>
                <a:cs typeface="Times New Roman"/>
                <a:sym typeface="Times New Roman"/>
              </a:rPr>
              <a:t>z	</a:t>
            </a:r>
            <a:r>
              <a:rPr lang="en-GB" sz="3250">
                <a:solidFill>
                  <a:schemeClr val="dk1"/>
                </a:solidFill>
                <a:latin typeface="Times New Roman"/>
                <a:ea typeface="Times New Roman"/>
                <a:cs typeface="Times New Roman"/>
                <a:sym typeface="Times New Roman"/>
              </a:rPr>
              <a:t>) </a:t>
            </a:r>
            <a:r>
              <a:rPr lang="en-GB" sz="3250">
                <a:solidFill>
                  <a:schemeClr val="dk1"/>
                </a:solidFill>
                <a:latin typeface="Noto Sans Symbols"/>
                <a:ea typeface="Noto Sans Symbols"/>
                <a:cs typeface="Noto Sans Symbols"/>
                <a:sym typeface="Noto Sans Symbols"/>
              </a:rPr>
              <a:t>=</a:t>
            </a:r>
            <a:r>
              <a:rPr lang="en-GB" sz="3250">
                <a:solidFill>
                  <a:schemeClr val="dk1"/>
                </a:solidFill>
                <a:latin typeface="Times New Roman"/>
                <a:ea typeface="Times New Roman"/>
                <a:cs typeface="Times New Roman"/>
                <a:sym typeface="Times New Roman"/>
              </a:rPr>
              <a:t> </a:t>
            </a:r>
            <a:r>
              <a:rPr baseline="30000" lang="en-GB" sz="4875">
                <a:solidFill>
                  <a:schemeClr val="dk1"/>
                </a:solidFill>
                <a:latin typeface="Noto Sans Symbols"/>
                <a:ea typeface="Noto Sans Symbols"/>
                <a:cs typeface="Noto Sans Symbols"/>
                <a:sym typeface="Noto Sans Symbols"/>
              </a:rPr>
              <a:t>⎢</a:t>
            </a:r>
            <a:endParaRPr baseline="30000" sz="4875">
              <a:solidFill>
                <a:schemeClr val="dk1"/>
              </a:solidFill>
              <a:latin typeface="Noto Sans Symbols"/>
              <a:ea typeface="Noto Sans Symbols"/>
              <a:cs typeface="Noto Sans Symbols"/>
              <a:sym typeface="Noto Sans Symbols"/>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76"/>
          <p:cNvSpPr txBox="1"/>
          <p:nvPr>
            <p:ph type="title"/>
          </p:nvPr>
        </p:nvSpPr>
        <p:spPr>
          <a:xfrm>
            <a:off x="535940" y="1414017"/>
            <a:ext cx="7774305" cy="878840"/>
          </a:xfrm>
          <a:prstGeom prst="rect">
            <a:avLst/>
          </a:prstGeom>
          <a:noFill/>
          <a:ln>
            <a:noFill/>
          </a:ln>
        </p:spPr>
        <p:txBody>
          <a:bodyPr anchorCtr="0" anchor="t" bIns="0" lIns="0" spcFirstLastPara="1" rIns="0" wrap="square" tIns="12050">
            <a:spAutoFit/>
          </a:bodyPr>
          <a:lstStyle/>
          <a:p>
            <a:pPr indent="-342900" lvl="0" marL="355600" marR="5080" rtl="0" algn="l">
              <a:lnSpc>
                <a:spcPct val="100000"/>
              </a:lnSpc>
              <a:spcBef>
                <a:spcPts val="0"/>
              </a:spcBef>
              <a:spcAft>
                <a:spcPts val="0"/>
              </a:spcAft>
              <a:buNone/>
            </a:pPr>
            <a:r>
              <a:rPr lang="en-GB" sz="2250">
                <a:solidFill>
                  <a:srgbClr val="4966AC"/>
                </a:solidFill>
                <a:latin typeface="Arial"/>
                <a:ea typeface="Arial"/>
                <a:cs typeface="Arial"/>
                <a:sym typeface="Arial"/>
              </a:rPr>
              <a:t>▶ </a:t>
            </a:r>
            <a:r>
              <a:rPr lang="en-GB"/>
              <a:t>An octree takes the same approach as quadtrees, but  divides a cube region of 3D space into octants.</a:t>
            </a:r>
            <a:endParaRPr sz="2250">
              <a:latin typeface="Arial"/>
              <a:ea typeface="Arial"/>
              <a:cs typeface="Arial"/>
              <a:sym typeface="Arial"/>
            </a:endParaRPr>
          </a:p>
        </p:txBody>
      </p:sp>
      <p:sp>
        <p:nvSpPr>
          <p:cNvPr id="839" name="Google Shape;839;p76"/>
          <p:cNvSpPr txBox="1"/>
          <p:nvPr/>
        </p:nvSpPr>
        <p:spPr>
          <a:xfrm>
            <a:off x="535940" y="2947542"/>
            <a:ext cx="7873365" cy="241363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Each region within an octree is referred to as a</a:t>
            </a:r>
            <a:endParaRPr sz="2800">
              <a:solidFill>
                <a:schemeClr val="dk1"/>
              </a:solidFill>
              <a:latin typeface="Times New Roman"/>
              <a:ea typeface="Times New Roman"/>
              <a:cs typeface="Times New Roman"/>
              <a:sym typeface="Times New Roman"/>
            </a:endParaRPr>
          </a:p>
          <a:p>
            <a:pPr indent="0" lvl="0" marL="355600" marR="0" rtl="0" algn="l">
              <a:lnSpc>
                <a:spcPct val="100000"/>
              </a:lnSpc>
              <a:spcBef>
                <a:spcPts val="0"/>
              </a:spcBef>
              <a:spcAft>
                <a:spcPts val="0"/>
              </a:spcAft>
              <a:buNone/>
            </a:pPr>
            <a:r>
              <a:rPr b="1" lang="en-GB" sz="2800">
                <a:solidFill>
                  <a:srgbClr val="404040"/>
                </a:solidFill>
                <a:latin typeface="Times New Roman"/>
                <a:ea typeface="Times New Roman"/>
                <a:cs typeface="Times New Roman"/>
                <a:sym typeface="Times New Roman"/>
              </a:rPr>
              <a:t>volume element </a:t>
            </a:r>
            <a:r>
              <a:rPr lang="en-GB" sz="2800">
                <a:solidFill>
                  <a:srgbClr val="404040"/>
                </a:solidFill>
                <a:latin typeface="Times New Roman"/>
                <a:ea typeface="Times New Roman"/>
                <a:cs typeface="Times New Roman"/>
                <a:sym typeface="Times New Roman"/>
              </a:rPr>
              <a:t>or </a:t>
            </a:r>
            <a:r>
              <a:rPr b="1" lang="en-GB" sz="2800">
                <a:solidFill>
                  <a:srgbClr val="404040"/>
                </a:solidFill>
                <a:latin typeface="Times New Roman"/>
                <a:ea typeface="Times New Roman"/>
                <a:cs typeface="Times New Roman"/>
                <a:sym typeface="Times New Roman"/>
              </a:rPr>
              <a:t>voxel.</a:t>
            </a:r>
            <a:endParaRPr sz="2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3100">
              <a:solidFill>
                <a:schemeClr val="dk1"/>
              </a:solidFill>
              <a:latin typeface="Times New Roman"/>
              <a:ea typeface="Times New Roman"/>
              <a:cs typeface="Times New Roman"/>
              <a:sym typeface="Times New Roman"/>
            </a:endParaRPr>
          </a:p>
          <a:p>
            <a:pPr indent="-342900" lvl="0" marL="355600" marR="5080" rtl="0" algn="l">
              <a:lnSpc>
                <a:spcPct val="100000"/>
              </a:lnSpc>
              <a:spcBef>
                <a:spcPts val="1800"/>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Division is continued until homogeneous regions are  discovered</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43" name="Shape 843"/>
        <p:cNvGrpSpPr/>
        <p:nvPr/>
      </p:nvGrpSpPr>
      <p:grpSpPr>
        <a:xfrm>
          <a:off x="0" y="0"/>
          <a:ext cx="0" cy="0"/>
          <a:chOff x="0" y="0"/>
          <a:chExt cx="0" cy="0"/>
        </a:xfrm>
      </p:grpSpPr>
      <p:grpSp>
        <p:nvGrpSpPr>
          <p:cNvPr id="844" name="Google Shape;844;p77"/>
          <p:cNvGrpSpPr/>
          <p:nvPr/>
        </p:nvGrpSpPr>
        <p:grpSpPr>
          <a:xfrm>
            <a:off x="0" y="1254252"/>
            <a:ext cx="8892540" cy="5603814"/>
            <a:chOff x="0" y="1254252"/>
            <a:chExt cx="8892540" cy="5603814"/>
          </a:xfrm>
        </p:grpSpPr>
        <p:sp>
          <p:nvSpPr>
            <p:cNvPr id="845" name="Google Shape;845;p77"/>
            <p:cNvSpPr/>
            <p:nvPr/>
          </p:nvSpPr>
          <p:spPr>
            <a:xfrm>
              <a:off x="0" y="4069781"/>
              <a:ext cx="447040" cy="2788285"/>
            </a:xfrm>
            <a:custGeom>
              <a:rect b="b" l="l" r="r" t="t"/>
              <a:pathLst>
                <a:path extrusionOk="0" h="2788284" w="447040">
                  <a:moveTo>
                    <a:pt x="0" y="0"/>
                  </a:moveTo>
                  <a:lnTo>
                    <a:pt x="0" y="2788217"/>
                  </a:lnTo>
                  <a:lnTo>
                    <a:pt x="446591" y="2788217"/>
                  </a:lnTo>
                  <a:lnTo>
                    <a:pt x="0" y="0"/>
                  </a:lnTo>
                  <a:close/>
                </a:path>
              </a:pathLst>
            </a:custGeom>
            <a:solidFill>
              <a:srgbClr val="4966AC">
                <a:alpha val="84705"/>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846" name="Google Shape;846;p77"/>
            <p:cNvPicPr preferRelativeResize="0"/>
            <p:nvPr/>
          </p:nvPicPr>
          <p:blipFill rotWithShape="1">
            <a:blip r:embed="rId3">
              <a:alphaModFix/>
            </a:blip>
            <a:srcRect b="0" l="0" r="0" t="0"/>
            <a:stretch/>
          </p:blipFill>
          <p:spPr>
            <a:xfrm>
              <a:off x="457200" y="1254252"/>
              <a:ext cx="8435340" cy="4724400"/>
            </a:xfrm>
            <a:prstGeom prst="rect">
              <a:avLst/>
            </a:prstGeom>
            <a:noFill/>
            <a:ln>
              <a:noFill/>
            </a:ln>
          </p:spPr>
        </p:pic>
      </p:grpSp>
      <p:grpSp>
        <p:nvGrpSpPr>
          <p:cNvPr id="847" name="Google Shape;847;p77"/>
          <p:cNvGrpSpPr/>
          <p:nvPr/>
        </p:nvGrpSpPr>
        <p:grpSpPr>
          <a:xfrm>
            <a:off x="5131542" y="0"/>
            <a:ext cx="4013025" cy="6858577"/>
            <a:chOff x="5131542" y="0"/>
            <a:chExt cx="4013025" cy="6858577"/>
          </a:xfrm>
        </p:grpSpPr>
        <p:sp>
          <p:nvSpPr>
            <p:cNvPr id="848" name="Google Shape;848;p77"/>
            <p:cNvSpPr/>
            <p:nvPr/>
          </p:nvSpPr>
          <p:spPr>
            <a:xfrm>
              <a:off x="5131542" y="4182281"/>
              <a:ext cx="4012565" cy="2675890"/>
            </a:xfrm>
            <a:custGeom>
              <a:rect b="b" l="l" r="r" t="t"/>
              <a:pathLst>
                <a:path extrusionOk="0" h="2675890" w="4012565">
                  <a:moveTo>
                    <a:pt x="0" y="2675717"/>
                  </a:moveTo>
                  <a:lnTo>
                    <a:pt x="4012456" y="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9" name="Google Shape;849;p77"/>
            <p:cNvSpPr/>
            <p:nvPr/>
          </p:nvSpPr>
          <p:spPr>
            <a:xfrm>
              <a:off x="7042404" y="0"/>
              <a:ext cx="1219200" cy="6858000"/>
            </a:xfrm>
            <a:custGeom>
              <a:rect b="b" l="l" r="r" t="t"/>
              <a:pathLst>
                <a:path extrusionOk="0" h="6858000" w="1219200">
                  <a:moveTo>
                    <a:pt x="0" y="0"/>
                  </a:moveTo>
                  <a:lnTo>
                    <a:pt x="1219200" y="6857999"/>
                  </a:lnTo>
                </a:path>
              </a:pathLst>
            </a:custGeom>
            <a:noFill/>
            <a:ln cap="flat" cmpd="sng" w="9525">
              <a:solidFill>
                <a:srgbClr val="BE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0" name="Google Shape;850;p77"/>
            <p:cNvSpPr/>
            <p:nvPr/>
          </p:nvSpPr>
          <p:spPr>
            <a:xfrm>
              <a:off x="6891727" y="0"/>
              <a:ext cx="2252345" cy="6858000"/>
            </a:xfrm>
            <a:custGeom>
              <a:rect b="b" l="l" r="r" t="t"/>
              <a:pathLst>
                <a:path extrusionOk="0" h="6858000" w="2252345">
                  <a:moveTo>
                    <a:pt x="2023163" y="0"/>
                  </a:moveTo>
                  <a:lnTo>
                    <a:pt x="0" y="6857998"/>
                  </a:lnTo>
                  <a:lnTo>
                    <a:pt x="2252271" y="6857998"/>
                  </a:lnTo>
                  <a:lnTo>
                    <a:pt x="2252271" y="8226"/>
                  </a:lnTo>
                  <a:lnTo>
                    <a:pt x="2023163" y="0"/>
                  </a:lnTo>
                  <a:close/>
                </a:path>
              </a:pathLst>
            </a:custGeom>
            <a:solidFill>
              <a:srgbClr val="4966AC">
                <a:alpha val="2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1" name="Google Shape;851;p77"/>
            <p:cNvSpPr/>
            <p:nvPr/>
          </p:nvSpPr>
          <p:spPr>
            <a:xfrm>
              <a:off x="7207072" y="0"/>
              <a:ext cx="1937385" cy="6858000"/>
            </a:xfrm>
            <a:custGeom>
              <a:rect b="b" l="l" r="r" t="t"/>
              <a:pathLst>
                <a:path extrusionOk="0" h="6858000" w="1937384">
                  <a:moveTo>
                    <a:pt x="1936927" y="0"/>
                  </a:moveTo>
                  <a:lnTo>
                    <a:pt x="0" y="0"/>
                  </a:lnTo>
                  <a:lnTo>
                    <a:pt x="1200326" y="6857996"/>
                  </a:lnTo>
                  <a:lnTo>
                    <a:pt x="1936927" y="6857996"/>
                  </a:lnTo>
                  <a:lnTo>
                    <a:pt x="1936927" y="0"/>
                  </a:lnTo>
                  <a:close/>
                </a:path>
              </a:pathLst>
            </a:custGeom>
            <a:solidFill>
              <a:srgbClr val="4966AC">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2" name="Google Shape;852;p77"/>
            <p:cNvSpPr/>
            <p:nvPr/>
          </p:nvSpPr>
          <p:spPr>
            <a:xfrm>
              <a:off x="6638545" y="3921067"/>
              <a:ext cx="2505710" cy="2937510"/>
            </a:xfrm>
            <a:custGeom>
              <a:rect b="b" l="l" r="r" t="t"/>
              <a:pathLst>
                <a:path extrusionOk="0" h="2937509" w="2505709">
                  <a:moveTo>
                    <a:pt x="2505454" y="0"/>
                  </a:moveTo>
                  <a:lnTo>
                    <a:pt x="0" y="2936930"/>
                  </a:lnTo>
                  <a:lnTo>
                    <a:pt x="2505454" y="2936930"/>
                  </a:lnTo>
                  <a:lnTo>
                    <a:pt x="2505454" y="0"/>
                  </a:lnTo>
                  <a:close/>
                </a:path>
              </a:pathLst>
            </a:custGeom>
            <a:solidFill>
              <a:srgbClr val="619DD1">
                <a:alpha val="71764"/>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3" name="Google Shape;853;p77"/>
            <p:cNvSpPr/>
            <p:nvPr/>
          </p:nvSpPr>
          <p:spPr>
            <a:xfrm>
              <a:off x="7012872" y="0"/>
              <a:ext cx="2131695" cy="6858000"/>
            </a:xfrm>
            <a:custGeom>
              <a:rect b="b" l="l" r="r" t="t"/>
              <a:pathLst>
                <a:path extrusionOk="0" h="6858000" w="2131695">
                  <a:moveTo>
                    <a:pt x="2131127" y="0"/>
                  </a:moveTo>
                  <a:lnTo>
                    <a:pt x="0" y="0"/>
                  </a:lnTo>
                  <a:lnTo>
                    <a:pt x="1854139" y="6857996"/>
                  </a:lnTo>
                  <a:lnTo>
                    <a:pt x="2131127" y="6849802"/>
                  </a:lnTo>
                  <a:lnTo>
                    <a:pt x="2131127" y="0"/>
                  </a:lnTo>
                  <a:close/>
                </a:path>
              </a:pathLst>
            </a:custGeom>
            <a:solidFill>
              <a:srgbClr val="3477B1">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4" name="Google Shape;854;p77"/>
            <p:cNvSpPr/>
            <p:nvPr/>
          </p:nvSpPr>
          <p:spPr>
            <a:xfrm>
              <a:off x="8295132" y="0"/>
              <a:ext cx="848994" cy="6858000"/>
            </a:xfrm>
            <a:custGeom>
              <a:rect b="b" l="l" r="r" t="t"/>
              <a:pathLst>
                <a:path extrusionOk="0" h="6858000" w="848995">
                  <a:moveTo>
                    <a:pt x="848867" y="0"/>
                  </a:moveTo>
                  <a:lnTo>
                    <a:pt x="676515" y="0"/>
                  </a:lnTo>
                  <a:lnTo>
                    <a:pt x="0" y="6857996"/>
                  </a:lnTo>
                  <a:lnTo>
                    <a:pt x="848867" y="6857996"/>
                  </a:lnTo>
                  <a:lnTo>
                    <a:pt x="848867" y="0"/>
                  </a:lnTo>
                  <a:close/>
                </a:path>
              </a:pathLst>
            </a:custGeom>
            <a:solidFill>
              <a:srgbClr val="90A1CF">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5" name="Google Shape;855;p77"/>
            <p:cNvSpPr/>
            <p:nvPr/>
          </p:nvSpPr>
          <p:spPr>
            <a:xfrm>
              <a:off x="8078449" y="0"/>
              <a:ext cx="1065530" cy="6858000"/>
            </a:xfrm>
            <a:custGeom>
              <a:rect b="b" l="l" r="r" t="t"/>
              <a:pathLst>
                <a:path extrusionOk="0" h="6858000" w="1065529">
                  <a:moveTo>
                    <a:pt x="1051063" y="0"/>
                  </a:moveTo>
                  <a:lnTo>
                    <a:pt x="0" y="0"/>
                  </a:lnTo>
                  <a:lnTo>
                    <a:pt x="937406" y="6857996"/>
                  </a:lnTo>
                  <a:lnTo>
                    <a:pt x="1065296" y="6857996"/>
                  </a:lnTo>
                  <a:lnTo>
                    <a:pt x="1065455" y="6654302"/>
                  </a:lnTo>
                  <a:lnTo>
                    <a:pt x="1065405" y="6145234"/>
                  </a:lnTo>
                  <a:lnTo>
                    <a:pt x="1065165" y="5890784"/>
                  </a:lnTo>
                  <a:lnTo>
                    <a:pt x="1064711" y="5585510"/>
                  </a:lnTo>
                  <a:lnTo>
                    <a:pt x="1063982" y="5229435"/>
                  </a:lnTo>
                  <a:lnTo>
                    <a:pt x="1062782" y="4771727"/>
                  </a:lnTo>
                  <a:lnTo>
                    <a:pt x="1060321" y="4009060"/>
                  </a:lnTo>
                  <a:lnTo>
                    <a:pt x="1054930" y="2483906"/>
                  </a:lnTo>
                  <a:lnTo>
                    <a:pt x="1053375" y="1975424"/>
                  </a:lnTo>
                  <a:lnTo>
                    <a:pt x="1052337" y="1568557"/>
                  </a:lnTo>
                  <a:lnTo>
                    <a:pt x="1051624" y="1212471"/>
                  </a:lnTo>
                  <a:lnTo>
                    <a:pt x="1051188" y="907185"/>
                  </a:lnTo>
                  <a:lnTo>
                    <a:pt x="1050963" y="652725"/>
                  </a:lnTo>
                  <a:lnTo>
                    <a:pt x="1050923" y="194553"/>
                  </a:lnTo>
                  <a:lnTo>
                    <a:pt x="1051063" y="0"/>
                  </a:lnTo>
                  <a:close/>
                </a:path>
              </a:pathLst>
            </a:custGeom>
            <a:solidFill>
              <a:srgbClr val="4966AC">
                <a:alpha val="64705"/>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6" name="Google Shape;856;p77"/>
            <p:cNvSpPr/>
            <p:nvPr/>
          </p:nvSpPr>
          <p:spPr>
            <a:xfrm>
              <a:off x="8060436" y="4903644"/>
              <a:ext cx="1083945" cy="1954530"/>
            </a:xfrm>
            <a:custGeom>
              <a:rect b="b" l="l" r="r" t="t"/>
              <a:pathLst>
                <a:path extrusionOk="0" h="1954529" w="1083945">
                  <a:moveTo>
                    <a:pt x="1083562" y="0"/>
                  </a:moveTo>
                  <a:lnTo>
                    <a:pt x="0" y="1954354"/>
                  </a:lnTo>
                  <a:lnTo>
                    <a:pt x="1083562" y="1949315"/>
                  </a:lnTo>
                  <a:lnTo>
                    <a:pt x="1083562" y="0"/>
                  </a:lnTo>
                  <a:close/>
                </a:path>
              </a:pathLst>
            </a:custGeom>
            <a:solidFill>
              <a:srgbClr val="4966AC">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4"/>
          <p:cNvSpPr txBox="1"/>
          <p:nvPr/>
        </p:nvSpPr>
        <p:spPr>
          <a:xfrm>
            <a:off x="535940" y="196394"/>
            <a:ext cx="7945755" cy="1989455"/>
          </a:xfrm>
          <a:prstGeom prst="rect">
            <a:avLst/>
          </a:prstGeom>
          <a:noFill/>
          <a:ln>
            <a:noFill/>
          </a:ln>
        </p:spPr>
        <p:txBody>
          <a:bodyPr anchorCtr="0" anchor="t" bIns="0" lIns="0" spcFirstLastPara="1" rIns="0" wrap="square" tIns="140950">
            <a:spAutoFit/>
          </a:bodyPr>
          <a:lstStyle/>
          <a:p>
            <a:pPr indent="0" lvl="0" marL="12700" marR="0" rtl="0" algn="l">
              <a:lnSpc>
                <a:spcPct val="100000"/>
              </a:lnSpc>
              <a:spcBef>
                <a:spcPts val="0"/>
              </a:spcBef>
              <a:spcAft>
                <a:spcPts val="0"/>
              </a:spcAft>
              <a:buNone/>
            </a:pPr>
            <a:r>
              <a:rPr b="1" lang="en-GB" sz="2800">
                <a:solidFill>
                  <a:srgbClr val="404040"/>
                </a:solidFill>
                <a:latin typeface="Times New Roman"/>
                <a:ea typeface="Times New Roman"/>
                <a:cs typeface="Times New Roman"/>
                <a:sym typeface="Times New Roman"/>
              </a:rPr>
              <a:t>Reflections</a:t>
            </a:r>
            <a:endParaRPr sz="2800">
              <a:solidFill>
                <a:schemeClr val="dk1"/>
              </a:solidFill>
              <a:latin typeface="Times New Roman"/>
              <a:ea typeface="Times New Roman"/>
              <a:cs typeface="Times New Roman"/>
              <a:sym typeface="Times New Roman"/>
            </a:endParaRPr>
          </a:p>
          <a:p>
            <a:pPr indent="-342900" lvl="0" marL="355600" marR="5080" rtl="0" algn="l">
              <a:lnSpc>
                <a:spcPct val="100000"/>
              </a:lnSpc>
              <a:spcBef>
                <a:spcPts val="1010"/>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The matrix expression for the reflection  transformation of a position P = (</a:t>
            </a:r>
            <a:r>
              <a:rPr i="1" lang="en-GB" sz="2800">
                <a:solidFill>
                  <a:srgbClr val="404040"/>
                </a:solidFill>
                <a:latin typeface="Times New Roman"/>
                <a:ea typeface="Times New Roman"/>
                <a:cs typeface="Times New Roman"/>
                <a:sym typeface="Times New Roman"/>
              </a:rPr>
              <a:t>x</a:t>
            </a:r>
            <a:r>
              <a:rPr lang="en-GB" sz="2800">
                <a:solidFill>
                  <a:srgbClr val="404040"/>
                </a:solidFill>
                <a:latin typeface="Times New Roman"/>
                <a:ea typeface="Times New Roman"/>
                <a:cs typeface="Times New Roman"/>
                <a:sym typeface="Times New Roman"/>
              </a:rPr>
              <a:t>, </a:t>
            </a:r>
            <a:r>
              <a:rPr i="1" lang="en-GB" sz="2800">
                <a:solidFill>
                  <a:srgbClr val="404040"/>
                </a:solidFill>
                <a:latin typeface="Times New Roman"/>
                <a:ea typeface="Times New Roman"/>
                <a:cs typeface="Times New Roman"/>
                <a:sym typeface="Times New Roman"/>
              </a:rPr>
              <a:t>y</a:t>
            </a:r>
            <a:r>
              <a:rPr lang="en-GB" sz="2800">
                <a:solidFill>
                  <a:srgbClr val="404040"/>
                </a:solidFill>
                <a:latin typeface="Times New Roman"/>
                <a:ea typeface="Times New Roman"/>
                <a:cs typeface="Times New Roman"/>
                <a:sym typeface="Times New Roman"/>
              </a:rPr>
              <a:t>, </a:t>
            </a:r>
            <a:r>
              <a:rPr i="1" lang="en-GB" sz="2800">
                <a:solidFill>
                  <a:srgbClr val="404040"/>
                </a:solidFill>
                <a:latin typeface="Times New Roman"/>
                <a:ea typeface="Times New Roman"/>
                <a:cs typeface="Times New Roman"/>
                <a:sym typeface="Times New Roman"/>
              </a:rPr>
              <a:t>z</a:t>
            </a:r>
            <a:r>
              <a:rPr lang="en-GB" sz="2800">
                <a:solidFill>
                  <a:srgbClr val="404040"/>
                </a:solidFill>
                <a:latin typeface="Times New Roman"/>
                <a:ea typeface="Times New Roman"/>
                <a:cs typeface="Times New Roman"/>
                <a:sym typeface="Times New Roman"/>
              </a:rPr>
              <a:t>) relative to </a:t>
            </a:r>
            <a:r>
              <a:rPr i="1" lang="en-GB" sz="2800">
                <a:solidFill>
                  <a:srgbClr val="404040"/>
                </a:solidFill>
                <a:latin typeface="Times New Roman"/>
                <a:ea typeface="Times New Roman"/>
                <a:cs typeface="Times New Roman"/>
                <a:sym typeface="Times New Roman"/>
              </a:rPr>
              <a:t>xy  </a:t>
            </a:r>
            <a:r>
              <a:rPr lang="en-GB" sz="2800">
                <a:solidFill>
                  <a:srgbClr val="404040"/>
                </a:solidFill>
                <a:latin typeface="Times New Roman"/>
                <a:ea typeface="Times New Roman"/>
                <a:cs typeface="Times New Roman"/>
                <a:sym typeface="Times New Roman"/>
              </a:rPr>
              <a:t>plane can be written as:</a:t>
            </a:r>
            <a:endParaRPr sz="2800">
              <a:solidFill>
                <a:schemeClr val="dk1"/>
              </a:solidFill>
              <a:latin typeface="Times New Roman"/>
              <a:ea typeface="Times New Roman"/>
              <a:cs typeface="Times New Roman"/>
              <a:sym typeface="Times New Roman"/>
            </a:endParaRPr>
          </a:p>
        </p:txBody>
      </p:sp>
      <p:sp>
        <p:nvSpPr>
          <p:cNvPr id="186" name="Google Shape;186;p14"/>
          <p:cNvSpPr txBox="1"/>
          <p:nvPr/>
        </p:nvSpPr>
        <p:spPr>
          <a:xfrm>
            <a:off x="381000" y="4912360"/>
            <a:ext cx="7414259" cy="8788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GB" sz="2250">
                <a:solidFill>
                  <a:srgbClr val="4966AC"/>
                </a:solidFill>
                <a:latin typeface="Arial"/>
                <a:ea typeface="Arial"/>
                <a:cs typeface="Arial"/>
                <a:sym typeface="Arial"/>
              </a:rPr>
              <a:t>▶ </a:t>
            </a:r>
            <a:r>
              <a:rPr lang="en-GB" sz="2800">
                <a:solidFill>
                  <a:srgbClr val="404040"/>
                </a:solidFill>
                <a:latin typeface="Times New Roman"/>
                <a:ea typeface="Times New Roman"/>
                <a:cs typeface="Times New Roman"/>
                <a:sym typeface="Times New Roman"/>
              </a:rPr>
              <a:t>similarly, as reflections relative to </a:t>
            </a:r>
            <a:r>
              <a:rPr i="1" lang="en-GB" sz="2800">
                <a:solidFill>
                  <a:srgbClr val="404040"/>
                </a:solidFill>
                <a:latin typeface="Times New Roman"/>
                <a:ea typeface="Times New Roman"/>
                <a:cs typeface="Times New Roman"/>
                <a:sym typeface="Times New Roman"/>
              </a:rPr>
              <a:t>yz </a:t>
            </a:r>
            <a:r>
              <a:rPr lang="en-GB" sz="2800">
                <a:solidFill>
                  <a:srgbClr val="404040"/>
                </a:solidFill>
                <a:latin typeface="Times New Roman"/>
                <a:ea typeface="Times New Roman"/>
                <a:cs typeface="Times New Roman"/>
                <a:sym typeface="Times New Roman"/>
              </a:rPr>
              <a:t>plane and </a:t>
            </a:r>
            <a:r>
              <a:rPr i="1" lang="en-GB" sz="2800">
                <a:solidFill>
                  <a:srgbClr val="404040"/>
                </a:solidFill>
                <a:latin typeface="Times New Roman"/>
                <a:ea typeface="Times New Roman"/>
                <a:cs typeface="Times New Roman"/>
                <a:sym typeface="Times New Roman"/>
              </a:rPr>
              <a:t>xz</a:t>
            </a:r>
            <a:endParaRPr sz="2800">
              <a:solidFill>
                <a:schemeClr val="dk1"/>
              </a:solidFill>
              <a:latin typeface="Times New Roman"/>
              <a:ea typeface="Times New Roman"/>
              <a:cs typeface="Times New Roman"/>
              <a:sym typeface="Times New Roman"/>
            </a:endParaRPr>
          </a:p>
          <a:p>
            <a:pPr indent="0" lvl="0" marL="355600" marR="0" rtl="0" algn="l">
              <a:lnSpc>
                <a:spcPct val="100000"/>
              </a:lnSpc>
              <a:spcBef>
                <a:spcPts val="0"/>
              </a:spcBef>
              <a:spcAft>
                <a:spcPts val="0"/>
              </a:spcAft>
              <a:buNone/>
            </a:pPr>
            <a:r>
              <a:rPr lang="en-GB" sz="2800">
                <a:solidFill>
                  <a:srgbClr val="404040"/>
                </a:solidFill>
                <a:latin typeface="Times New Roman"/>
                <a:ea typeface="Times New Roman"/>
                <a:cs typeface="Times New Roman"/>
                <a:sym typeface="Times New Roman"/>
              </a:rPr>
              <a:t>plane, respectively.</a:t>
            </a:r>
            <a:endParaRPr sz="2800">
              <a:solidFill>
                <a:schemeClr val="dk1"/>
              </a:solidFill>
              <a:latin typeface="Times New Roman"/>
              <a:ea typeface="Times New Roman"/>
              <a:cs typeface="Times New Roman"/>
              <a:sym typeface="Times New Roman"/>
            </a:endParaRPr>
          </a:p>
        </p:txBody>
      </p:sp>
      <p:pic>
        <p:nvPicPr>
          <p:cNvPr id="187" name="Google Shape;187;p14"/>
          <p:cNvPicPr preferRelativeResize="0"/>
          <p:nvPr/>
        </p:nvPicPr>
        <p:blipFill rotWithShape="1">
          <a:blip r:embed="rId3">
            <a:alphaModFix/>
          </a:blip>
          <a:srcRect b="0" l="0" r="0" t="0"/>
          <a:stretch/>
        </p:blipFill>
        <p:spPr>
          <a:xfrm>
            <a:off x="2438399" y="2514641"/>
            <a:ext cx="3757671" cy="212593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5"/>
          <p:cNvSpPr txBox="1"/>
          <p:nvPr/>
        </p:nvSpPr>
        <p:spPr>
          <a:xfrm>
            <a:off x="535940" y="406095"/>
            <a:ext cx="59626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GB" sz="1800">
                <a:solidFill>
                  <a:srgbClr val="404040"/>
                </a:solidFill>
                <a:latin typeface="Times New Roman"/>
                <a:ea typeface="Times New Roman"/>
                <a:cs typeface="Times New Roman"/>
                <a:sym typeface="Times New Roman"/>
              </a:rPr>
              <a:t>Shear</a:t>
            </a:r>
            <a:endParaRPr sz="1800">
              <a:solidFill>
                <a:schemeClr val="dk1"/>
              </a:solidFill>
              <a:latin typeface="Times New Roman"/>
              <a:ea typeface="Times New Roman"/>
              <a:cs typeface="Times New Roman"/>
              <a:sym typeface="Times New Roman"/>
            </a:endParaRPr>
          </a:p>
        </p:txBody>
      </p:sp>
      <p:sp>
        <p:nvSpPr>
          <p:cNvPr id="193" name="Google Shape;193;p15"/>
          <p:cNvSpPr txBox="1"/>
          <p:nvPr>
            <p:ph type="title"/>
          </p:nvPr>
        </p:nvSpPr>
        <p:spPr>
          <a:xfrm>
            <a:off x="535940" y="478281"/>
            <a:ext cx="8072119" cy="1732280"/>
          </a:xfrm>
          <a:prstGeom prst="rect">
            <a:avLst/>
          </a:prstGeom>
          <a:noFill/>
          <a:ln>
            <a:noFill/>
          </a:ln>
        </p:spPr>
        <p:txBody>
          <a:bodyPr anchorCtr="0" anchor="t" bIns="0" lIns="0" spcFirstLastPara="1" rIns="0" wrap="square" tIns="338200">
            <a:spAutoFit/>
          </a:bodyPr>
          <a:lstStyle/>
          <a:p>
            <a:pPr indent="-342900" lvl="0" marL="355600" marR="5080" rtl="0" algn="l">
              <a:lnSpc>
                <a:spcPct val="100000"/>
              </a:lnSpc>
              <a:spcBef>
                <a:spcPts val="0"/>
              </a:spcBef>
              <a:spcAft>
                <a:spcPts val="0"/>
              </a:spcAft>
              <a:buNone/>
            </a:pPr>
            <a:r>
              <a:rPr lang="en-GB" sz="2250">
                <a:solidFill>
                  <a:srgbClr val="4966AC"/>
                </a:solidFill>
                <a:latin typeface="Arial"/>
                <a:ea typeface="Arial"/>
                <a:cs typeface="Arial"/>
                <a:sym typeface="Arial"/>
              </a:rPr>
              <a:t>▶ </a:t>
            </a:r>
            <a:r>
              <a:rPr lang="en-GB"/>
              <a:t>The matrix expression for the shearing transformation  of a position P = (</a:t>
            </a:r>
            <a:r>
              <a:rPr i="1" lang="en-GB">
                <a:latin typeface="Times New Roman"/>
                <a:ea typeface="Times New Roman"/>
                <a:cs typeface="Times New Roman"/>
                <a:sym typeface="Times New Roman"/>
              </a:rPr>
              <a:t>x</a:t>
            </a:r>
            <a:r>
              <a:rPr lang="en-GB"/>
              <a:t>, </a:t>
            </a:r>
            <a:r>
              <a:rPr i="1" lang="en-GB">
                <a:latin typeface="Times New Roman"/>
                <a:ea typeface="Times New Roman"/>
                <a:cs typeface="Times New Roman"/>
                <a:sym typeface="Times New Roman"/>
              </a:rPr>
              <a:t>y</a:t>
            </a:r>
            <a:r>
              <a:rPr lang="en-GB"/>
              <a:t>, </a:t>
            </a:r>
            <a:r>
              <a:rPr i="1" lang="en-GB">
                <a:latin typeface="Times New Roman"/>
                <a:ea typeface="Times New Roman"/>
                <a:cs typeface="Times New Roman"/>
                <a:sym typeface="Times New Roman"/>
              </a:rPr>
              <a:t>z</a:t>
            </a:r>
            <a:r>
              <a:rPr lang="en-GB"/>
              <a:t>)</a:t>
            </a:r>
            <a:endParaRPr sz="2250">
              <a:latin typeface="Times New Roman"/>
              <a:ea typeface="Times New Roman"/>
              <a:cs typeface="Times New Roman"/>
              <a:sym typeface="Times New Roman"/>
            </a:endParaRPr>
          </a:p>
        </p:txBody>
      </p:sp>
      <p:sp>
        <p:nvSpPr>
          <p:cNvPr id="194" name="Google Shape;194;p15"/>
          <p:cNvSpPr txBox="1"/>
          <p:nvPr/>
        </p:nvSpPr>
        <p:spPr>
          <a:xfrm>
            <a:off x="535940" y="2337942"/>
            <a:ext cx="3478529"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GB" sz="2800">
                <a:solidFill>
                  <a:srgbClr val="404040"/>
                </a:solidFill>
                <a:latin typeface="Times New Roman"/>
                <a:ea typeface="Times New Roman"/>
                <a:cs typeface="Times New Roman"/>
                <a:sym typeface="Times New Roman"/>
              </a:rPr>
              <a:t>Transformation in </a:t>
            </a:r>
            <a:r>
              <a:rPr i="1" lang="en-GB" sz="2800">
                <a:solidFill>
                  <a:srgbClr val="404040"/>
                </a:solidFill>
                <a:latin typeface="Times New Roman"/>
                <a:ea typeface="Times New Roman"/>
                <a:cs typeface="Times New Roman"/>
                <a:sym typeface="Times New Roman"/>
              </a:rPr>
              <a:t>z </a:t>
            </a:r>
            <a:r>
              <a:rPr lang="en-GB" sz="2800">
                <a:solidFill>
                  <a:srgbClr val="404040"/>
                </a:solidFill>
                <a:latin typeface="Times New Roman"/>
                <a:ea typeface="Times New Roman"/>
                <a:cs typeface="Times New Roman"/>
                <a:sym typeface="Times New Roman"/>
              </a:rPr>
              <a:t>axis</a:t>
            </a:r>
            <a:endParaRPr sz="2800">
              <a:solidFill>
                <a:schemeClr val="dk1"/>
              </a:solidFill>
              <a:latin typeface="Times New Roman"/>
              <a:ea typeface="Times New Roman"/>
              <a:cs typeface="Times New Roman"/>
              <a:sym typeface="Times New Roman"/>
            </a:endParaRPr>
          </a:p>
        </p:txBody>
      </p:sp>
      <p:sp>
        <p:nvSpPr>
          <p:cNvPr id="195" name="Google Shape;195;p15"/>
          <p:cNvSpPr txBox="1"/>
          <p:nvPr/>
        </p:nvSpPr>
        <p:spPr>
          <a:xfrm>
            <a:off x="5435147" y="5224242"/>
            <a:ext cx="177165" cy="501015"/>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lang="en-GB" sz="3100">
                <a:solidFill>
                  <a:schemeClr val="dk1"/>
                </a:solidFill>
                <a:latin typeface="Noto Sans Symbols"/>
                <a:ea typeface="Noto Sans Symbols"/>
                <a:cs typeface="Noto Sans Symbols"/>
                <a:sym typeface="Noto Sans Symbols"/>
              </a:rPr>
              <a:t>⎦</a:t>
            </a:r>
            <a:endParaRPr sz="3100">
              <a:solidFill>
                <a:schemeClr val="dk1"/>
              </a:solidFill>
              <a:latin typeface="Noto Sans Symbols"/>
              <a:ea typeface="Noto Sans Symbols"/>
              <a:cs typeface="Noto Sans Symbols"/>
              <a:sym typeface="Noto Sans Symbols"/>
            </a:endParaRPr>
          </a:p>
        </p:txBody>
      </p:sp>
      <p:sp>
        <p:nvSpPr>
          <p:cNvPr id="196" name="Google Shape;196;p15"/>
          <p:cNvSpPr txBox="1"/>
          <p:nvPr/>
        </p:nvSpPr>
        <p:spPr>
          <a:xfrm>
            <a:off x="3042086" y="5224242"/>
            <a:ext cx="177165" cy="501015"/>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lang="en-GB" sz="3100">
                <a:solidFill>
                  <a:schemeClr val="dk1"/>
                </a:solidFill>
                <a:latin typeface="Noto Sans Symbols"/>
                <a:ea typeface="Noto Sans Symbols"/>
                <a:cs typeface="Noto Sans Symbols"/>
                <a:sym typeface="Noto Sans Symbols"/>
              </a:rPr>
              <a:t>⎣</a:t>
            </a:r>
            <a:endParaRPr sz="3100">
              <a:solidFill>
                <a:schemeClr val="dk1"/>
              </a:solidFill>
              <a:latin typeface="Noto Sans Symbols"/>
              <a:ea typeface="Noto Sans Symbols"/>
              <a:cs typeface="Noto Sans Symbols"/>
              <a:sym typeface="Noto Sans Symbols"/>
            </a:endParaRPr>
          </a:p>
        </p:txBody>
      </p:sp>
      <p:sp>
        <p:nvSpPr>
          <p:cNvPr id="197" name="Google Shape;197;p15"/>
          <p:cNvSpPr txBox="1"/>
          <p:nvPr/>
        </p:nvSpPr>
        <p:spPr>
          <a:xfrm>
            <a:off x="2699790" y="4135146"/>
            <a:ext cx="544830" cy="501015"/>
          </a:xfrm>
          <a:prstGeom prst="rect">
            <a:avLst/>
          </a:prstGeom>
          <a:noFill/>
          <a:ln>
            <a:noFill/>
          </a:ln>
        </p:spPr>
        <p:txBody>
          <a:bodyPr anchorCtr="0" anchor="t" bIns="0" lIns="0" spcFirstLastPara="1" rIns="0" wrap="square" tIns="14600">
            <a:spAutoFit/>
          </a:bodyPr>
          <a:lstStyle/>
          <a:p>
            <a:pPr indent="0" lvl="0" marL="38100" marR="0" rtl="0" algn="l">
              <a:lnSpc>
                <a:spcPct val="100000"/>
              </a:lnSpc>
              <a:spcBef>
                <a:spcPts val="0"/>
              </a:spcBef>
              <a:spcAft>
                <a:spcPts val="0"/>
              </a:spcAft>
              <a:buNone/>
            </a:pPr>
            <a:r>
              <a:rPr baseline="-25000" lang="en-GB" sz="4650">
                <a:solidFill>
                  <a:schemeClr val="dk1"/>
                </a:solidFill>
                <a:latin typeface="Noto Sans Symbols"/>
                <a:ea typeface="Noto Sans Symbols"/>
                <a:cs typeface="Noto Sans Symbols"/>
                <a:sym typeface="Noto Sans Symbols"/>
              </a:rPr>
              <a:t>=</a:t>
            </a:r>
            <a:r>
              <a:rPr baseline="-25000" lang="en-GB" sz="4650">
                <a:solidFill>
                  <a:schemeClr val="dk1"/>
                </a:solidFill>
                <a:latin typeface="Times New Roman"/>
                <a:ea typeface="Times New Roman"/>
                <a:cs typeface="Times New Roman"/>
                <a:sym typeface="Times New Roman"/>
              </a:rPr>
              <a:t> </a:t>
            </a:r>
            <a:r>
              <a:rPr lang="en-GB" sz="3100">
                <a:solidFill>
                  <a:schemeClr val="dk1"/>
                </a:solidFill>
                <a:latin typeface="Noto Sans Symbols"/>
                <a:ea typeface="Noto Sans Symbols"/>
                <a:cs typeface="Noto Sans Symbols"/>
                <a:sym typeface="Noto Sans Symbols"/>
              </a:rPr>
              <a:t>⎢</a:t>
            </a:r>
            <a:endParaRPr sz="3100">
              <a:solidFill>
                <a:schemeClr val="dk1"/>
              </a:solidFill>
              <a:latin typeface="Noto Sans Symbols"/>
              <a:ea typeface="Noto Sans Symbols"/>
              <a:cs typeface="Noto Sans Symbols"/>
              <a:sym typeface="Noto Sans Symbols"/>
            </a:endParaRPr>
          </a:p>
        </p:txBody>
      </p:sp>
      <p:sp>
        <p:nvSpPr>
          <p:cNvPr id="198" name="Google Shape;198;p15"/>
          <p:cNvSpPr txBox="1"/>
          <p:nvPr/>
        </p:nvSpPr>
        <p:spPr>
          <a:xfrm>
            <a:off x="5201017" y="4893788"/>
            <a:ext cx="436880" cy="501015"/>
          </a:xfrm>
          <a:prstGeom prst="rect">
            <a:avLst/>
          </a:prstGeom>
          <a:noFill/>
          <a:ln>
            <a:noFill/>
          </a:ln>
        </p:spPr>
        <p:txBody>
          <a:bodyPr anchorCtr="0" anchor="t" bIns="0" lIns="0" spcFirstLastPara="1" rIns="0" wrap="square" tIns="14600">
            <a:spAutoFit/>
          </a:bodyPr>
          <a:lstStyle/>
          <a:p>
            <a:pPr indent="0" lvl="0" marL="38100" marR="0" rtl="0" algn="l">
              <a:lnSpc>
                <a:spcPct val="100000"/>
              </a:lnSpc>
              <a:spcBef>
                <a:spcPts val="0"/>
              </a:spcBef>
              <a:spcAft>
                <a:spcPts val="0"/>
              </a:spcAft>
              <a:buNone/>
            </a:pPr>
            <a:r>
              <a:rPr baseline="-25000" lang="en-GB" sz="4650">
                <a:solidFill>
                  <a:schemeClr val="dk1"/>
                </a:solidFill>
                <a:latin typeface="Times New Roman"/>
                <a:ea typeface="Times New Roman"/>
                <a:cs typeface="Times New Roman"/>
                <a:sym typeface="Times New Roman"/>
              </a:rPr>
              <a:t>1</a:t>
            </a:r>
            <a:r>
              <a:rPr lang="en-GB" sz="3100">
                <a:solidFill>
                  <a:schemeClr val="dk1"/>
                </a:solidFill>
                <a:latin typeface="Noto Sans Symbols"/>
                <a:ea typeface="Noto Sans Symbols"/>
                <a:cs typeface="Noto Sans Symbols"/>
                <a:sym typeface="Noto Sans Symbols"/>
              </a:rPr>
              <a:t>⎥</a:t>
            </a:r>
            <a:endParaRPr sz="3100">
              <a:solidFill>
                <a:schemeClr val="dk1"/>
              </a:solidFill>
              <a:latin typeface="Noto Sans Symbols"/>
              <a:ea typeface="Noto Sans Symbols"/>
              <a:cs typeface="Noto Sans Symbols"/>
              <a:sym typeface="Noto Sans Symbols"/>
            </a:endParaRPr>
          </a:p>
        </p:txBody>
      </p:sp>
      <p:sp>
        <p:nvSpPr>
          <p:cNvPr id="199" name="Google Shape;199;p15"/>
          <p:cNvSpPr txBox="1"/>
          <p:nvPr/>
        </p:nvSpPr>
        <p:spPr>
          <a:xfrm>
            <a:off x="3016686" y="4893788"/>
            <a:ext cx="429895" cy="501015"/>
          </a:xfrm>
          <a:prstGeom prst="rect">
            <a:avLst/>
          </a:prstGeom>
          <a:noFill/>
          <a:ln>
            <a:noFill/>
          </a:ln>
        </p:spPr>
        <p:txBody>
          <a:bodyPr anchorCtr="0" anchor="t" bIns="0" lIns="0" spcFirstLastPara="1" rIns="0" wrap="square" tIns="14600">
            <a:spAutoFit/>
          </a:bodyPr>
          <a:lstStyle/>
          <a:p>
            <a:pPr indent="0" lvl="0" marL="38100" marR="0" rtl="0" algn="l">
              <a:lnSpc>
                <a:spcPct val="100000"/>
              </a:lnSpc>
              <a:spcBef>
                <a:spcPts val="0"/>
              </a:spcBef>
              <a:spcAft>
                <a:spcPts val="0"/>
              </a:spcAft>
              <a:buNone/>
            </a:pPr>
            <a:r>
              <a:rPr lang="en-GB" sz="3100">
                <a:solidFill>
                  <a:schemeClr val="dk1"/>
                </a:solidFill>
                <a:latin typeface="Noto Sans Symbols"/>
                <a:ea typeface="Noto Sans Symbols"/>
                <a:cs typeface="Noto Sans Symbols"/>
                <a:sym typeface="Noto Sans Symbols"/>
              </a:rPr>
              <a:t>⎢</a:t>
            </a:r>
            <a:r>
              <a:rPr baseline="-25000" lang="en-GB" sz="4650">
                <a:solidFill>
                  <a:schemeClr val="dk1"/>
                </a:solidFill>
                <a:latin typeface="Times New Roman"/>
                <a:ea typeface="Times New Roman"/>
                <a:cs typeface="Times New Roman"/>
                <a:sym typeface="Times New Roman"/>
              </a:rPr>
              <a:t>0</a:t>
            </a:r>
            <a:endParaRPr baseline="-25000" sz="4650">
              <a:solidFill>
                <a:schemeClr val="dk1"/>
              </a:solidFill>
              <a:latin typeface="Times New Roman"/>
              <a:ea typeface="Times New Roman"/>
              <a:cs typeface="Times New Roman"/>
              <a:sym typeface="Times New Roman"/>
            </a:endParaRPr>
          </a:p>
        </p:txBody>
      </p:sp>
      <p:sp>
        <p:nvSpPr>
          <p:cNvPr id="200" name="Google Shape;200;p15"/>
          <p:cNvSpPr txBox="1"/>
          <p:nvPr/>
        </p:nvSpPr>
        <p:spPr>
          <a:xfrm>
            <a:off x="5229693" y="4135146"/>
            <a:ext cx="382905" cy="879475"/>
          </a:xfrm>
          <a:prstGeom prst="rect">
            <a:avLst/>
          </a:prstGeom>
          <a:noFill/>
          <a:ln>
            <a:noFill/>
          </a:ln>
        </p:spPr>
        <p:txBody>
          <a:bodyPr anchorCtr="0" anchor="t" bIns="0" lIns="0" spcFirstLastPara="1" rIns="0" wrap="square" tIns="14600">
            <a:spAutoFit/>
          </a:bodyPr>
          <a:lstStyle/>
          <a:p>
            <a:pPr indent="0" lvl="0" marL="0" marR="5080" rtl="0" algn="r">
              <a:lnSpc>
                <a:spcPct val="108064"/>
              </a:lnSpc>
              <a:spcBef>
                <a:spcPts val="0"/>
              </a:spcBef>
              <a:spcAft>
                <a:spcPts val="0"/>
              </a:spcAft>
              <a:buNone/>
            </a:pPr>
            <a:r>
              <a:rPr lang="en-GB" sz="3100">
                <a:solidFill>
                  <a:schemeClr val="dk1"/>
                </a:solidFill>
                <a:latin typeface="Noto Sans Symbols"/>
                <a:ea typeface="Noto Sans Symbols"/>
                <a:cs typeface="Noto Sans Symbols"/>
                <a:sym typeface="Noto Sans Symbols"/>
              </a:rPr>
              <a:t>⎥</a:t>
            </a:r>
            <a:endParaRPr sz="3100">
              <a:solidFill>
                <a:schemeClr val="dk1"/>
              </a:solidFill>
              <a:latin typeface="Noto Sans Symbols"/>
              <a:ea typeface="Noto Sans Symbols"/>
              <a:cs typeface="Noto Sans Symbols"/>
              <a:sym typeface="Noto Sans Symbols"/>
            </a:endParaRPr>
          </a:p>
          <a:p>
            <a:pPr indent="0" lvl="0" marL="0" marR="5080" rtl="0" algn="r">
              <a:lnSpc>
                <a:spcPct val="72043"/>
              </a:lnSpc>
              <a:spcBef>
                <a:spcPts val="0"/>
              </a:spcBef>
              <a:spcAft>
                <a:spcPts val="0"/>
              </a:spcAft>
              <a:buNone/>
            </a:pPr>
            <a:r>
              <a:rPr baseline="-25000" lang="en-GB" sz="4650">
                <a:solidFill>
                  <a:schemeClr val="dk1"/>
                </a:solidFill>
                <a:latin typeface="Times New Roman"/>
                <a:ea typeface="Times New Roman"/>
                <a:cs typeface="Times New Roman"/>
                <a:sym typeface="Times New Roman"/>
              </a:rPr>
              <a:t>0</a:t>
            </a:r>
            <a:r>
              <a:rPr lang="en-GB" sz="3100">
                <a:solidFill>
                  <a:schemeClr val="dk1"/>
                </a:solidFill>
                <a:latin typeface="Noto Sans Symbols"/>
                <a:ea typeface="Noto Sans Symbols"/>
                <a:cs typeface="Noto Sans Symbols"/>
                <a:sym typeface="Noto Sans Symbols"/>
              </a:rPr>
              <a:t>⎥</a:t>
            </a:r>
            <a:endParaRPr sz="3100">
              <a:solidFill>
                <a:schemeClr val="dk1"/>
              </a:solidFill>
              <a:latin typeface="Noto Sans Symbols"/>
              <a:ea typeface="Noto Sans Symbols"/>
              <a:cs typeface="Noto Sans Symbols"/>
              <a:sym typeface="Noto Sans Symbols"/>
            </a:endParaRPr>
          </a:p>
        </p:txBody>
      </p:sp>
      <p:sp>
        <p:nvSpPr>
          <p:cNvPr id="201" name="Google Shape;201;p15"/>
          <p:cNvSpPr txBox="1"/>
          <p:nvPr/>
        </p:nvSpPr>
        <p:spPr>
          <a:xfrm>
            <a:off x="3042086" y="4514057"/>
            <a:ext cx="379095" cy="501015"/>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lang="en-GB" sz="3100">
                <a:solidFill>
                  <a:schemeClr val="dk1"/>
                </a:solidFill>
                <a:latin typeface="Noto Sans Symbols"/>
                <a:ea typeface="Noto Sans Symbols"/>
                <a:cs typeface="Noto Sans Symbols"/>
                <a:sym typeface="Noto Sans Symbols"/>
              </a:rPr>
              <a:t>⎢</a:t>
            </a:r>
            <a:r>
              <a:rPr baseline="-25000" lang="en-GB" sz="4650">
                <a:solidFill>
                  <a:schemeClr val="dk1"/>
                </a:solidFill>
                <a:latin typeface="Times New Roman"/>
                <a:ea typeface="Times New Roman"/>
                <a:cs typeface="Times New Roman"/>
                <a:sym typeface="Times New Roman"/>
              </a:rPr>
              <a:t>0</a:t>
            </a:r>
            <a:endParaRPr baseline="-25000" sz="4650">
              <a:solidFill>
                <a:schemeClr val="dk1"/>
              </a:solidFill>
              <a:latin typeface="Times New Roman"/>
              <a:ea typeface="Times New Roman"/>
              <a:cs typeface="Times New Roman"/>
              <a:sym typeface="Times New Roman"/>
            </a:endParaRPr>
          </a:p>
        </p:txBody>
      </p:sp>
      <p:sp>
        <p:nvSpPr>
          <p:cNvPr id="202" name="Google Shape;202;p15"/>
          <p:cNvSpPr txBox="1"/>
          <p:nvPr/>
        </p:nvSpPr>
        <p:spPr>
          <a:xfrm>
            <a:off x="5204293" y="3755414"/>
            <a:ext cx="433705" cy="501015"/>
          </a:xfrm>
          <a:prstGeom prst="rect">
            <a:avLst/>
          </a:prstGeom>
          <a:noFill/>
          <a:ln>
            <a:noFill/>
          </a:ln>
        </p:spPr>
        <p:txBody>
          <a:bodyPr anchorCtr="0" anchor="t" bIns="0" lIns="0" spcFirstLastPara="1" rIns="0" wrap="square" tIns="14600">
            <a:spAutoFit/>
          </a:bodyPr>
          <a:lstStyle/>
          <a:p>
            <a:pPr indent="0" lvl="0" marL="38100" marR="0" rtl="0" algn="l">
              <a:lnSpc>
                <a:spcPct val="100000"/>
              </a:lnSpc>
              <a:spcBef>
                <a:spcPts val="0"/>
              </a:spcBef>
              <a:spcAft>
                <a:spcPts val="0"/>
              </a:spcAft>
              <a:buNone/>
            </a:pPr>
            <a:r>
              <a:rPr baseline="-25000" lang="en-GB" sz="4650">
                <a:solidFill>
                  <a:schemeClr val="dk1"/>
                </a:solidFill>
                <a:latin typeface="Times New Roman"/>
                <a:ea typeface="Times New Roman"/>
                <a:cs typeface="Times New Roman"/>
                <a:sym typeface="Times New Roman"/>
              </a:rPr>
              <a:t>0</a:t>
            </a:r>
            <a:r>
              <a:rPr lang="en-GB" sz="3100">
                <a:solidFill>
                  <a:schemeClr val="dk1"/>
                </a:solidFill>
                <a:latin typeface="Noto Sans Symbols"/>
                <a:ea typeface="Noto Sans Symbols"/>
                <a:cs typeface="Noto Sans Symbols"/>
                <a:sym typeface="Noto Sans Symbols"/>
              </a:rPr>
              <a:t>⎥</a:t>
            </a:r>
            <a:endParaRPr sz="3100">
              <a:solidFill>
                <a:schemeClr val="dk1"/>
              </a:solidFill>
              <a:latin typeface="Noto Sans Symbols"/>
              <a:ea typeface="Noto Sans Symbols"/>
              <a:cs typeface="Noto Sans Symbols"/>
              <a:sym typeface="Noto Sans Symbols"/>
            </a:endParaRPr>
          </a:p>
        </p:txBody>
      </p:sp>
      <p:sp>
        <p:nvSpPr>
          <p:cNvPr id="203" name="Google Shape;203;p15"/>
          <p:cNvSpPr txBox="1"/>
          <p:nvPr/>
        </p:nvSpPr>
        <p:spPr>
          <a:xfrm>
            <a:off x="3016686" y="3755414"/>
            <a:ext cx="429895" cy="501015"/>
          </a:xfrm>
          <a:prstGeom prst="rect">
            <a:avLst/>
          </a:prstGeom>
          <a:noFill/>
          <a:ln>
            <a:noFill/>
          </a:ln>
        </p:spPr>
        <p:txBody>
          <a:bodyPr anchorCtr="0" anchor="t" bIns="0" lIns="0" spcFirstLastPara="1" rIns="0" wrap="square" tIns="14600">
            <a:spAutoFit/>
          </a:bodyPr>
          <a:lstStyle/>
          <a:p>
            <a:pPr indent="0" lvl="0" marL="38100" marR="0" rtl="0" algn="l">
              <a:lnSpc>
                <a:spcPct val="100000"/>
              </a:lnSpc>
              <a:spcBef>
                <a:spcPts val="0"/>
              </a:spcBef>
              <a:spcAft>
                <a:spcPts val="0"/>
              </a:spcAft>
              <a:buNone/>
            </a:pPr>
            <a:r>
              <a:rPr lang="en-GB" sz="3100">
                <a:solidFill>
                  <a:schemeClr val="dk1"/>
                </a:solidFill>
                <a:latin typeface="Noto Sans Symbols"/>
                <a:ea typeface="Noto Sans Symbols"/>
                <a:cs typeface="Noto Sans Symbols"/>
                <a:sym typeface="Noto Sans Symbols"/>
              </a:rPr>
              <a:t>⎢</a:t>
            </a:r>
            <a:r>
              <a:rPr baseline="-25000" lang="en-GB" sz="4650">
                <a:solidFill>
                  <a:schemeClr val="dk1"/>
                </a:solidFill>
                <a:latin typeface="Times New Roman"/>
                <a:ea typeface="Times New Roman"/>
                <a:cs typeface="Times New Roman"/>
                <a:sym typeface="Times New Roman"/>
              </a:rPr>
              <a:t>0</a:t>
            </a:r>
            <a:endParaRPr baseline="-25000" sz="4650">
              <a:solidFill>
                <a:schemeClr val="dk1"/>
              </a:solidFill>
              <a:latin typeface="Times New Roman"/>
              <a:ea typeface="Times New Roman"/>
              <a:cs typeface="Times New Roman"/>
              <a:sym typeface="Times New Roman"/>
            </a:endParaRPr>
          </a:p>
        </p:txBody>
      </p:sp>
      <p:sp>
        <p:nvSpPr>
          <p:cNvPr id="204" name="Google Shape;204;p15"/>
          <p:cNvSpPr txBox="1"/>
          <p:nvPr/>
        </p:nvSpPr>
        <p:spPr>
          <a:xfrm>
            <a:off x="4704656" y="4204610"/>
            <a:ext cx="128270" cy="302895"/>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None/>
            </a:pPr>
            <a:r>
              <a:rPr i="1" lang="en-GB" sz="1800">
                <a:solidFill>
                  <a:schemeClr val="dk1"/>
                </a:solidFill>
                <a:latin typeface="Times New Roman"/>
                <a:ea typeface="Times New Roman"/>
                <a:cs typeface="Times New Roman"/>
                <a:sym typeface="Times New Roman"/>
              </a:rPr>
              <a:t>y</a:t>
            </a:r>
            <a:endParaRPr sz="1800">
              <a:solidFill>
                <a:schemeClr val="dk1"/>
              </a:solidFill>
              <a:latin typeface="Times New Roman"/>
              <a:ea typeface="Times New Roman"/>
              <a:cs typeface="Times New Roman"/>
              <a:sym typeface="Times New Roman"/>
            </a:endParaRPr>
          </a:p>
        </p:txBody>
      </p:sp>
      <p:sp>
        <p:nvSpPr>
          <p:cNvPr id="205" name="Google Shape;205;p15"/>
          <p:cNvSpPr txBox="1"/>
          <p:nvPr/>
        </p:nvSpPr>
        <p:spPr>
          <a:xfrm>
            <a:off x="3003986" y="3227808"/>
            <a:ext cx="2672080" cy="2401570"/>
          </a:xfrm>
          <a:prstGeom prst="rect">
            <a:avLst/>
          </a:prstGeom>
          <a:noFill/>
          <a:ln>
            <a:noFill/>
          </a:ln>
        </p:spPr>
        <p:txBody>
          <a:bodyPr anchorCtr="0" anchor="t" bIns="0" lIns="0" spcFirstLastPara="1" rIns="0" wrap="square" tIns="133350">
            <a:spAutoFit/>
          </a:bodyPr>
          <a:lstStyle/>
          <a:p>
            <a:pPr indent="0" lvl="0" marL="50800" marR="0" rtl="0" algn="l">
              <a:lnSpc>
                <a:spcPct val="100000"/>
              </a:lnSpc>
              <a:spcBef>
                <a:spcPts val="0"/>
              </a:spcBef>
              <a:spcAft>
                <a:spcPts val="0"/>
              </a:spcAft>
              <a:buNone/>
            </a:pPr>
            <a:r>
              <a:rPr baseline="-25000" lang="en-GB" sz="4650">
                <a:solidFill>
                  <a:schemeClr val="dk1"/>
                </a:solidFill>
                <a:latin typeface="Noto Sans Symbols"/>
                <a:ea typeface="Noto Sans Symbols"/>
                <a:cs typeface="Noto Sans Symbols"/>
                <a:sym typeface="Noto Sans Symbols"/>
              </a:rPr>
              <a:t>⎡</a:t>
            </a:r>
            <a:r>
              <a:rPr lang="en-GB" sz="3100">
                <a:solidFill>
                  <a:schemeClr val="dk1"/>
                </a:solidFill>
                <a:latin typeface="Times New Roman"/>
                <a:ea typeface="Times New Roman"/>
                <a:cs typeface="Times New Roman"/>
                <a:sym typeface="Times New Roman"/>
              </a:rPr>
              <a:t>1	0	</a:t>
            </a:r>
            <a:r>
              <a:rPr i="1" lang="en-GB" sz="3100">
                <a:solidFill>
                  <a:schemeClr val="dk1"/>
                </a:solidFill>
                <a:latin typeface="Times New Roman"/>
                <a:ea typeface="Times New Roman"/>
                <a:cs typeface="Times New Roman"/>
                <a:sym typeface="Times New Roman"/>
              </a:rPr>
              <a:t>sh</a:t>
            </a:r>
            <a:r>
              <a:rPr baseline="-25000" i="1" lang="en-GB" sz="2700">
                <a:solidFill>
                  <a:schemeClr val="dk1"/>
                </a:solidFill>
                <a:latin typeface="Times New Roman"/>
                <a:ea typeface="Times New Roman"/>
                <a:cs typeface="Times New Roman"/>
                <a:sym typeface="Times New Roman"/>
              </a:rPr>
              <a:t>x	</a:t>
            </a:r>
            <a:r>
              <a:rPr lang="en-GB" sz="3100">
                <a:solidFill>
                  <a:schemeClr val="dk1"/>
                </a:solidFill>
                <a:latin typeface="Times New Roman"/>
                <a:ea typeface="Times New Roman"/>
                <a:cs typeface="Times New Roman"/>
                <a:sym typeface="Times New Roman"/>
              </a:rPr>
              <a:t>0</a:t>
            </a:r>
            <a:r>
              <a:rPr baseline="-25000" lang="en-GB" sz="4650">
                <a:solidFill>
                  <a:schemeClr val="dk1"/>
                </a:solidFill>
                <a:latin typeface="Noto Sans Symbols"/>
                <a:ea typeface="Noto Sans Symbols"/>
                <a:cs typeface="Noto Sans Symbols"/>
                <a:sym typeface="Noto Sans Symbols"/>
              </a:rPr>
              <a:t>⎤</a:t>
            </a:r>
            <a:endParaRPr baseline="-25000" sz="4650">
              <a:solidFill>
                <a:schemeClr val="dk1"/>
              </a:solidFill>
              <a:latin typeface="Noto Sans Symbols"/>
              <a:ea typeface="Noto Sans Symbols"/>
              <a:cs typeface="Noto Sans Symbols"/>
              <a:sym typeface="Noto Sans Symbols"/>
            </a:endParaRPr>
          </a:p>
          <a:p>
            <a:pPr indent="0" lvl="0" marL="769620" marR="0" rtl="0" algn="l">
              <a:lnSpc>
                <a:spcPct val="100000"/>
              </a:lnSpc>
              <a:spcBef>
                <a:spcPts val="955"/>
              </a:spcBef>
              <a:spcAft>
                <a:spcPts val="0"/>
              </a:spcAft>
              <a:buNone/>
            </a:pPr>
            <a:r>
              <a:rPr lang="en-GB" sz="3100">
                <a:solidFill>
                  <a:schemeClr val="dk1"/>
                </a:solidFill>
                <a:latin typeface="Times New Roman"/>
                <a:ea typeface="Times New Roman"/>
                <a:cs typeface="Times New Roman"/>
                <a:sym typeface="Times New Roman"/>
              </a:rPr>
              <a:t>1	</a:t>
            </a:r>
            <a:r>
              <a:rPr i="1" lang="en-GB" sz="3100">
                <a:solidFill>
                  <a:schemeClr val="dk1"/>
                </a:solidFill>
                <a:latin typeface="Times New Roman"/>
                <a:ea typeface="Times New Roman"/>
                <a:cs typeface="Times New Roman"/>
                <a:sym typeface="Times New Roman"/>
              </a:rPr>
              <a:t>sh</a:t>
            </a:r>
            <a:endParaRPr sz="3100">
              <a:solidFill>
                <a:schemeClr val="dk1"/>
              </a:solidFill>
              <a:latin typeface="Times New Roman"/>
              <a:ea typeface="Times New Roman"/>
              <a:cs typeface="Times New Roman"/>
              <a:sym typeface="Times New Roman"/>
            </a:endParaRPr>
          </a:p>
          <a:p>
            <a:pPr indent="0" lvl="0" marL="772795" marR="0" rtl="0" algn="l">
              <a:lnSpc>
                <a:spcPct val="100000"/>
              </a:lnSpc>
              <a:spcBef>
                <a:spcPts val="965"/>
              </a:spcBef>
              <a:spcAft>
                <a:spcPts val="0"/>
              </a:spcAft>
              <a:buNone/>
            </a:pPr>
            <a:r>
              <a:rPr lang="en-GB" sz="3100">
                <a:solidFill>
                  <a:schemeClr val="dk1"/>
                </a:solidFill>
                <a:latin typeface="Times New Roman"/>
                <a:ea typeface="Times New Roman"/>
                <a:cs typeface="Times New Roman"/>
                <a:sym typeface="Times New Roman"/>
              </a:rPr>
              <a:t>0	1</a:t>
            </a:r>
            <a:endParaRPr sz="3100">
              <a:solidFill>
                <a:schemeClr val="dk1"/>
              </a:solidFill>
              <a:latin typeface="Times New Roman"/>
              <a:ea typeface="Times New Roman"/>
              <a:cs typeface="Times New Roman"/>
              <a:sym typeface="Times New Roman"/>
            </a:endParaRPr>
          </a:p>
          <a:p>
            <a:pPr indent="0" lvl="0" marL="772795" marR="0" rtl="0" algn="l">
              <a:lnSpc>
                <a:spcPct val="100000"/>
              </a:lnSpc>
              <a:spcBef>
                <a:spcPts val="955"/>
              </a:spcBef>
              <a:spcAft>
                <a:spcPts val="0"/>
              </a:spcAft>
              <a:buNone/>
            </a:pPr>
            <a:r>
              <a:rPr lang="en-GB" sz="3100">
                <a:solidFill>
                  <a:schemeClr val="dk1"/>
                </a:solidFill>
                <a:latin typeface="Times New Roman"/>
                <a:ea typeface="Times New Roman"/>
                <a:cs typeface="Times New Roman"/>
                <a:sym typeface="Times New Roman"/>
              </a:rPr>
              <a:t>0	0</a:t>
            </a:r>
            <a:endParaRPr sz="3100">
              <a:solidFill>
                <a:schemeClr val="dk1"/>
              </a:solidFill>
              <a:latin typeface="Times New Roman"/>
              <a:ea typeface="Times New Roman"/>
              <a:cs typeface="Times New Roman"/>
              <a:sym typeface="Times New Roman"/>
            </a:endParaRPr>
          </a:p>
        </p:txBody>
      </p:sp>
      <p:sp>
        <p:nvSpPr>
          <p:cNvPr id="206" name="Google Shape;206;p15"/>
          <p:cNvSpPr txBox="1"/>
          <p:nvPr/>
        </p:nvSpPr>
        <p:spPr>
          <a:xfrm>
            <a:off x="2491359" y="4495492"/>
            <a:ext cx="115570" cy="302895"/>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None/>
            </a:pPr>
            <a:r>
              <a:rPr i="1" lang="en-GB" sz="1800">
                <a:solidFill>
                  <a:schemeClr val="dk1"/>
                </a:solidFill>
                <a:latin typeface="Times New Roman"/>
                <a:ea typeface="Times New Roman"/>
                <a:cs typeface="Times New Roman"/>
                <a:sym typeface="Times New Roman"/>
              </a:rPr>
              <a:t>z</a:t>
            </a:r>
            <a:endParaRPr sz="1800">
              <a:solidFill>
                <a:schemeClr val="dk1"/>
              </a:solidFill>
              <a:latin typeface="Times New Roman"/>
              <a:ea typeface="Times New Roman"/>
              <a:cs typeface="Times New Roman"/>
              <a:sym typeface="Times New Roman"/>
            </a:endParaRPr>
          </a:p>
        </p:txBody>
      </p:sp>
      <p:sp>
        <p:nvSpPr>
          <p:cNvPr id="207" name="Google Shape;207;p15"/>
          <p:cNvSpPr txBox="1"/>
          <p:nvPr/>
        </p:nvSpPr>
        <p:spPr>
          <a:xfrm>
            <a:off x="1958415" y="4232106"/>
            <a:ext cx="524510" cy="501015"/>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i="1" lang="en-GB" sz="3100">
                <a:solidFill>
                  <a:schemeClr val="dk1"/>
                </a:solidFill>
                <a:latin typeface="Times New Roman"/>
                <a:ea typeface="Times New Roman"/>
                <a:cs typeface="Times New Roman"/>
                <a:sym typeface="Times New Roman"/>
              </a:rPr>
              <a:t>SH</a:t>
            </a:r>
            <a:endParaRPr sz="31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