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1015365"/>
          </a:xfrm>
          <a:custGeom>
            <a:rect b="b" l="l" r="r" t="t"/>
            <a:pathLst>
              <a:path extrusionOk="0" h="1015365" w="9144000">
                <a:moveTo>
                  <a:pt x="0" y="1014984"/>
                </a:moveTo>
                <a:lnTo>
                  <a:pt x="9144000" y="1014984"/>
                </a:lnTo>
                <a:lnTo>
                  <a:pt x="9144000" y="0"/>
                </a:lnTo>
                <a:lnTo>
                  <a:pt x="0" y="0"/>
                </a:lnTo>
                <a:lnTo>
                  <a:pt x="0" y="1014984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78739" y="1240281"/>
            <a:ext cx="8986520" cy="130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1893764" y="3035207"/>
            <a:ext cx="4732020" cy="16027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9144000" cy="1015365"/>
          </a:xfrm>
          <a:custGeom>
            <a:rect b="b" l="l" r="r" t="t"/>
            <a:pathLst>
              <a:path extrusionOk="0" h="1015365" w="9144000">
                <a:moveTo>
                  <a:pt x="0" y="1014984"/>
                </a:moveTo>
                <a:lnTo>
                  <a:pt x="9144000" y="1014984"/>
                </a:lnTo>
                <a:lnTo>
                  <a:pt x="9144000" y="0"/>
                </a:lnTo>
                <a:lnTo>
                  <a:pt x="0" y="0"/>
                </a:lnTo>
                <a:lnTo>
                  <a:pt x="0" y="1014984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368" y="251459"/>
            <a:ext cx="2048256" cy="600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19" y="263525"/>
            <a:ext cx="1957019" cy="51003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title"/>
          </p:nvPr>
        </p:nvSpPr>
        <p:spPr>
          <a:xfrm>
            <a:off x="78739" y="1240281"/>
            <a:ext cx="8986520" cy="130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8739" y="1240281"/>
            <a:ext cx="8986520" cy="130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739" y="1240281"/>
            <a:ext cx="8986520" cy="130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893764" y="3035207"/>
            <a:ext cx="4732020" cy="16027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5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0" Type="http://schemas.openxmlformats.org/officeDocument/2006/relationships/image" Target="../media/image14.png"/><Relationship Id="rId9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Relationship Id="rId5" Type="http://schemas.openxmlformats.org/officeDocument/2006/relationships/image" Target="../media/image26.jpg"/><Relationship Id="rId6" Type="http://schemas.openxmlformats.org/officeDocument/2006/relationships/image" Target="../media/image2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Relationship Id="rId10" Type="http://schemas.openxmlformats.org/officeDocument/2006/relationships/image" Target="../media/image39.jpg"/><Relationship Id="rId9" Type="http://schemas.openxmlformats.org/officeDocument/2006/relationships/image" Target="../media/image38.jp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Relationship Id="rId4" Type="http://schemas.openxmlformats.org/officeDocument/2006/relationships/image" Target="../media/image4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0.png"/><Relationship Id="rId4" Type="http://schemas.openxmlformats.org/officeDocument/2006/relationships/image" Target="../media/image4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8.png"/><Relationship Id="rId4" Type="http://schemas.openxmlformats.org/officeDocument/2006/relationships/image" Target="../media/image42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55.jpg"/><Relationship Id="rId8" Type="http://schemas.openxmlformats.org/officeDocument/2006/relationships/image" Target="../media/image5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3.png"/><Relationship Id="rId4" Type="http://schemas.openxmlformats.org/officeDocument/2006/relationships/image" Target="../media/image4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2.png"/><Relationship Id="rId4" Type="http://schemas.openxmlformats.org/officeDocument/2006/relationships/image" Target="../media/image56.png"/><Relationship Id="rId10" Type="http://schemas.openxmlformats.org/officeDocument/2006/relationships/image" Target="../media/image58.jpg"/><Relationship Id="rId9" Type="http://schemas.openxmlformats.org/officeDocument/2006/relationships/image" Target="../media/image59.jpg"/><Relationship Id="rId5" Type="http://schemas.openxmlformats.org/officeDocument/2006/relationships/image" Target="../media/image50.jpg"/><Relationship Id="rId6" Type="http://schemas.openxmlformats.org/officeDocument/2006/relationships/image" Target="../media/image60.jpg"/><Relationship Id="rId7" Type="http://schemas.openxmlformats.org/officeDocument/2006/relationships/image" Target="../media/image54.jpg"/><Relationship Id="rId8" Type="http://schemas.openxmlformats.org/officeDocument/2006/relationships/image" Target="../media/image5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7"/>
          <p:cNvGrpSpPr/>
          <p:nvPr/>
        </p:nvGrpSpPr>
        <p:grpSpPr>
          <a:xfrm>
            <a:off x="0" y="0"/>
            <a:ext cx="9144000" cy="3102864"/>
            <a:chOff x="0" y="0"/>
            <a:chExt cx="9144000" cy="3102864"/>
          </a:xfrm>
        </p:grpSpPr>
        <p:sp>
          <p:nvSpPr>
            <p:cNvPr id="48" name="Google Shape;48;p7"/>
            <p:cNvSpPr/>
            <p:nvPr/>
          </p:nvSpPr>
          <p:spPr>
            <a:xfrm>
              <a:off x="0" y="0"/>
              <a:ext cx="9144000" cy="2862580"/>
            </a:xfrm>
            <a:custGeom>
              <a:rect b="b" l="l" r="r" t="t"/>
              <a:pathLst>
                <a:path extrusionOk="0" h="2862580" w="9144000">
                  <a:moveTo>
                    <a:pt x="0" y="2862072"/>
                  </a:moveTo>
                  <a:lnTo>
                    <a:pt x="9144000" y="2862072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86207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9" name="Google Shape;49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29605" y="760836"/>
              <a:ext cx="5242148" cy="3231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07107" y="249936"/>
              <a:ext cx="5279136" cy="6019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53208" y="262889"/>
              <a:ext cx="5188331" cy="5106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083608" y="1675299"/>
              <a:ext cx="678078" cy="3252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070604" y="1170431"/>
              <a:ext cx="704088" cy="5897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Google Shape;54;p7"/>
            <p:cNvSpPr/>
            <p:nvPr/>
          </p:nvSpPr>
          <p:spPr>
            <a:xfrm>
              <a:off x="4123055" y="1189608"/>
              <a:ext cx="600075" cy="486409"/>
            </a:xfrm>
            <a:custGeom>
              <a:rect b="b" l="l" r="r" t="t"/>
              <a:pathLst>
                <a:path extrusionOk="0" h="486410" w="600075">
                  <a:moveTo>
                    <a:pt x="299974" y="2286"/>
                  </a:moveTo>
                  <a:lnTo>
                    <a:pt x="237998" y="2286"/>
                  </a:lnTo>
                  <a:lnTo>
                    <a:pt x="230856" y="2833"/>
                  </a:lnTo>
                  <a:lnTo>
                    <a:pt x="202692" y="37211"/>
                  </a:lnTo>
                  <a:lnTo>
                    <a:pt x="202692" y="472439"/>
                  </a:lnTo>
                  <a:lnTo>
                    <a:pt x="203327" y="474725"/>
                  </a:lnTo>
                  <a:lnTo>
                    <a:pt x="204597" y="476630"/>
                  </a:lnTo>
                  <a:lnTo>
                    <a:pt x="205740" y="478663"/>
                  </a:lnTo>
                  <a:lnTo>
                    <a:pt x="237490" y="486028"/>
                  </a:lnTo>
                  <a:lnTo>
                    <a:pt x="255143" y="486028"/>
                  </a:lnTo>
                  <a:lnTo>
                    <a:pt x="288798" y="476630"/>
                  </a:lnTo>
                  <a:lnTo>
                    <a:pt x="290195" y="474725"/>
                  </a:lnTo>
                  <a:lnTo>
                    <a:pt x="290830" y="472439"/>
                  </a:lnTo>
                  <a:lnTo>
                    <a:pt x="290731" y="198374"/>
                  </a:lnTo>
                  <a:lnTo>
                    <a:pt x="290623" y="188106"/>
                  </a:lnTo>
                  <a:lnTo>
                    <a:pt x="289766" y="149860"/>
                  </a:lnTo>
                  <a:lnTo>
                    <a:pt x="287909" y="109854"/>
                  </a:lnTo>
                  <a:lnTo>
                    <a:pt x="390271" y="109854"/>
                  </a:lnTo>
                  <a:lnTo>
                    <a:pt x="359664" y="52450"/>
                  </a:lnTo>
                  <a:lnTo>
                    <a:pt x="356163" y="45499"/>
                  </a:lnTo>
                  <a:lnTo>
                    <a:pt x="352710" y="39131"/>
                  </a:lnTo>
                  <a:lnTo>
                    <a:pt x="326517" y="9016"/>
                  </a:lnTo>
                  <a:lnTo>
                    <a:pt x="307848" y="3048"/>
                  </a:lnTo>
                  <a:lnTo>
                    <a:pt x="299974" y="2286"/>
                  </a:lnTo>
                  <a:close/>
                </a:path>
                <a:path extrusionOk="0" h="486410" w="600075">
                  <a:moveTo>
                    <a:pt x="390271" y="109854"/>
                  </a:moveTo>
                  <a:lnTo>
                    <a:pt x="288671" y="109854"/>
                  </a:lnTo>
                  <a:lnTo>
                    <a:pt x="293098" y="120902"/>
                  </a:lnTo>
                  <a:lnTo>
                    <a:pt x="313360" y="166477"/>
                  </a:lnTo>
                  <a:lnTo>
                    <a:pt x="449072" y="423417"/>
                  </a:lnTo>
                  <a:lnTo>
                    <a:pt x="453546" y="432321"/>
                  </a:lnTo>
                  <a:lnTo>
                    <a:pt x="475869" y="467867"/>
                  </a:lnTo>
                  <a:lnTo>
                    <a:pt x="498729" y="481838"/>
                  </a:lnTo>
                  <a:lnTo>
                    <a:pt x="504952" y="483615"/>
                  </a:lnTo>
                  <a:lnTo>
                    <a:pt x="512572" y="484504"/>
                  </a:lnTo>
                  <a:lnTo>
                    <a:pt x="567563" y="484504"/>
                  </a:lnTo>
                  <a:lnTo>
                    <a:pt x="598678" y="460248"/>
                  </a:lnTo>
                  <a:lnTo>
                    <a:pt x="599694" y="455167"/>
                  </a:lnTo>
                  <a:lnTo>
                    <a:pt x="599694" y="350900"/>
                  </a:lnTo>
                  <a:lnTo>
                    <a:pt x="513334" y="350900"/>
                  </a:lnTo>
                  <a:lnTo>
                    <a:pt x="509976" y="343471"/>
                  </a:lnTo>
                  <a:lnTo>
                    <a:pt x="492474" y="306149"/>
                  </a:lnTo>
                  <a:lnTo>
                    <a:pt x="473620" y="267684"/>
                  </a:lnTo>
                  <a:lnTo>
                    <a:pt x="465643" y="252208"/>
                  </a:lnTo>
                  <a:lnTo>
                    <a:pt x="453517" y="228473"/>
                  </a:lnTo>
                  <a:lnTo>
                    <a:pt x="390271" y="109854"/>
                  </a:lnTo>
                  <a:close/>
                </a:path>
                <a:path extrusionOk="0" h="486410" w="600075">
                  <a:moveTo>
                    <a:pt x="565404" y="762"/>
                  </a:moveTo>
                  <a:lnTo>
                    <a:pt x="548005" y="762"/>
                  </a:lnTo>
                  <a:lnTo>
                    <a:pt x="540639" y="1142"/>
                  </a:lnTo>
                  <a:lnTo>
                    <a:pt x="534924" y="1777"/>
                  </a:lnTo>
                  <a:lnTo>
                    <a:pt x="529209" y="2286"/>
                  </a:lnTo>
                  <a:lnTo>
                    <a:pt x="511556" y="14350"/>
                  </a:lnTo>
                  <a:lnTo>
                    <a:pt x="511658" y="267684"/>
                  </a:lnTo>
                  <a:lnTo>
                    <a:pt x="512375" y="310574"/>
                  </a:lnTo>
                  <a:lnTo>
                    <a:pt x="513715" y="350900"/>
                  </a:lnTo>
                  <a:lnTo>
                    <a:pt x="599694" y="350900"/>
                  </a:lnTo>
                  <a:lnTo>
                    <a:pt x="599694" y="14350"/>
                  </a:lnTo>
                  <a:lnTo>
                    <a:pt x="599059" y="12064"/>
                  </a:lnTo>
                  <a:lnTo>
                    <a:pt x="597789" y="10160"/>
                  </a:lnTo>
                  <a:lnTo>
                    <a:pt x="596646" y="8127"/>
                  </a:lnTo>
                  <a:lnTo>
                    <a:pt x="578104" y="1777"/>
                  </a:lnTo>
                  <a:lnTo>
                    <a:pt x="572389" y="1142"/>
                  </a:lnTo>
                  <a:lnTo>
                    <a:pt x="565404" y="762"/>
                  </a:lnTo>
                  <a:close/>
                </a:path>
                <a:path extrusionOk="0" h="486410" w="600075">
                  <a:moveTo>
                    <a:pt x="58800" y="0"/>
                  </a:moveTo>
                  <a:lnTo>
                    <a:pt x="39750" y="0"/>
                  </a:lnTo>
                  <a:lnTo>
                    <a:pt x="31877" y="380"/>
                  </a:lnTo>
                  <a:lnTo>
                    <a:pt x="19431" y="1904"/>
                  </a:lnTo>
                  <a:lnTo>
                    <a:pt x="14478" y="2920"/>
                  </a:lnTo>
                  <a:lnTo>
                    <a:pt x="10668" y="4190"/>
                  </a:lnTo>
                  <a:lnTo>
                    <a:pt x="6731" y="5333"/>
                  </a:lnTo>
                  <a:lnTo>
                    <a:pt x="4064" y="6985"/>
                  </a:lnTo>
                  <a:lnTo>
                    <a:pt x="2412" y="9016"/>
                  </a:lnTo>
                  <a:lnTo>
                    <a:pt x="762" y="10921"/>
                  </a:lnTo>
                  <a:lnTo>
                    <a:pt x="0" y="13207"/>
                  </a:lnTo>
                  <a:lnTo>
                    <a:pt x="0" y="472820"/>
                  </a:lnTo>
                  <a:lnTo>
                    <a:pt x="762" y="475106"/>
                  </a:lnTo>
                  <a:lnTo>
                    <a:pt x="2412" y="477012"/>
                  </a:lnTo>
                  <a:lnTo>
                    <a:pt x="4064" y="479043"/>
                  </a:lnTo>
                  <a:lnTo>
                    <a:pt x="6731" y="480694"/>
                  </a:lnTo>
                  <a:lnTo>
                    <a:pt x="10414" y="481838"/>
                  </a:lnTo>
                  <a:lnTo>
                    <a:pt x="14097" y="483107"/>
                  </a:lnTo>
                  <a:lnTo>
                    <a:pt x="19177" y="484124"/>
                  </a:lnTo>
                  <a:lnTo>
                    <a:pt x="31877" y="485648"/>
                  </a:lnTo>
                  <a:lnTo>
                    <a:pt x="39750" y="486028"/>
                  </a:lnTo>
                  <a:lnTo>
                    <a:pt x="58800" y="486028"/>
                  </a:lnTo>
                  <a:lnTo>
                    <a:pt x="66675" y="485648"/>
                  </a:lnTo>
                  <a:lnTo>
                    <a:pt x="79121" y="484124"/>
                  </a:lnTo>
                  <a:lnTo>
                    <a:pt x="84074" y="483107"/>
                  </a:lnTo>
                  <a:lnTo>
                    <a:pt x="87757" y="481838"/>
                  </a:lnTo>
                  <a:lnTo>
                    <a:pt x="91567" y="480694"/>
                  </a:lnTo>
                  <a:lnTo>
                    <a:pt x="94234" y="479043"/>
                  </a:lnTo>
                  <a:lnTo>
                    <a:pt x="95758" y="477012"/>
                  </a:lnTo>
                  <a:lnTo>
                    <a:pt x="97409" y="475106"/>
                  </a:lnTo>
                  <a:lnTo>
                    <a:pt x="98298" y="472820"/>
                  </a:lnTo>
                  <a:lnTo>
                    <a:pt x="98298" y="13207"/>
                  </a:lnTo>
                  <a:lnTo>
                    <a:pt x="97409" y="10921"/>
                  </a:lnTo>
                  <a:lnTo>
                    <a:pt x="95758" y="9016"/>
                  </a:lnTo>
                  <a:lnTo>
                    <a:pt x="94234" y="6985"/>
                  </a:lnTo>
                  <a:lnTo>
                    <a:pt x="91567" y="5333"/>
                  </a:lnTo>
                  <a:lnTo>
                    <a:pt x="87757" y="4190"/>
                  </a:lnTo>
                  <a:lnTo>
                    <a:pt x="84074" y="2920"/>
                  </a:lnTo>
                  <a:lnTo>
                    <a:pt x="79121" y="1904"/>
                  </a:lnTo>
                  <a:lnTo>
                    <a:pt x="66675" y="380"/>
                  </a:lnTo>
                  <a:lnTo>
                    <a:pt x="5880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4123055" y="1189608"/>
              <a:ext cx="600075" cy="486409"/>
            </a:xfrm>
            <a:custGeom>
              <a:rect b="b" l="l" r="r" t="t"/>
              <a:pathLst>
                <a:path extrusionOk="0" h="486410" w="600075">
                  <a:moveTo>
                    <a:pt x="556895" y="762"/>
                  </a:moveTo>
                  <a:lnTo>
                    <a:pt x="565404" y="762"/>
                  </a:lnTo>
                  <a:lnTo>
                    <a:pt x="572389" y="1142"/>
                  </a:lnTo>
                  <a:lnTo>
                    <a:pt x="578104" y="1777"/>
                  </a:lnTo>
                  <a:lnTo>
                    <a:pt x="583819" y="2286"/>
                  </a:lnTo>
                  <a:lnTo>
                    <a:pt x="597789" y="10160"/>
                  </a:lnTo>
                  <a:lnTo>
                    <a:pt x="599059" y="12064"/>
                  </a:lnTo>
                  <a:lnTo>
                    <a:pt x="599694" y="14350"/>
                  </a:lnTo>
                  <a:lnTo>
                    <a:pt x="599694" y="16763"/>
                  </a:lnTo>
                  <a:lnTo>
                    <a:pt x="599694" y="449452"/>
                  </a:lnTo>
                  <a:lnTo>
                    <a:pt x="599694" y="455167"/>
                  </a:lnTo>
                  <a:lnTo>
                    <a:pt x="598678" y="460248"/>
                  </a:lnTo>
                  <a:lnTo>
                    <a:pt x="596773" y="464819"/>
                  </a:lnTo>
                  <a:lnTo>
                    <a:pt x="594741" y="469264"/>
                  </a:lnTo>
                  <a:lnTo>
                    <a:pt x="592074" y="472948"/>
                  </a:lnTo>
                  <a:lnTo>
                    <a:pt x="588772" y="475868"/>
                  </a:lnTo>
                  <a:lnTo>
                    <a:pt x="585343" y="478916"/>
                  </a:lnTo>
                  <a:lnTo>
                    <a:pt x="581406" y="481075"/>
                  </a:lnTo>
                  <a:lnTo>
                    <a:pt x="576834" y="482473"/>
                  </a:lnTo>
                  <a:lnTo>
                    <a:pt x="572262" y="483742"/>
                  </a:lnTo>
                  <a:lnTo>
                    <a:pt x="567563" y="484504"/>
                  </a:lnTo>
                  <a:lnTo>
                    <a:pt x="562864" y="484504"/>
                  </a:lnTo>
                  <a:lnTo>
                    <a:pt x="521208" y="484504"/>
                  </a:lnTo>
                  <a:lnTo>
                    <a:pt x="512572" y="484504"/>
                  </a:lnTo>
                  <a:lnTo>
                    <a:pt x="504952" y="483615"/>
                  </a:lnTo>
                  <a:lnTo>
                    <a:pt x="498729" y="481838"/>
                  </a:lnTo>
                  <a:lnTo>
                    <a:pt x="492379" y="480187"/>
                  </a:lnTo>
                  <a:lnTo>
                    <a:pt x="486537" y="477012"/>
                  </a:lnTo>
                  <a:lnTo>
                    <a:pt x="481203" y="472439"/>
                  </a:lnTo>
                  <a:lnTo>
                    <a:pt x="475869" y="467867"/>
                  </a:lnTo>
                  <a:lnTo>
                    <a:pt x="453546" y="432321"/>
                  </a:lnTo>
                  <a:lnTo>
                    <a:pt x="449072" y="423417"/>
                  </a:lnTo>
                  <a:lnTo>
                    <a:pt x="329184" y="198374"/>
                  </a:lnTo>
                  <a:lnTo>
                    <a:pt x="307975" y="155066"/>
                  </a:lnTo>
                  <a:lnTo>
                    <a:pt x="288671" y="109854"/>
                  </a:lnTo>
                  <a:lnTo>
                    <a:pt x="287909" y="109854"/>
                  </a:lnTo>
                  <a:lnTo>
                    <a:pt x="289766" y="149860"/>
                  </a:lnTo>
                  <a:lnTo>
                    <a:pt x="290655" y="190245"/>
                  </a:lnTo>
                  <a:lnTo>
                    <a:pt x="290830" y="218058"/>
                  </a:lnTo>
                  <a:lnTo>
                    <a:pt x="290830" y="470026"/>
                  </a:lnTo>
                  <a:lnTo>
                    <a:pt x="290830" y="472439"/>
                  </a:lnTo>
                  <a:lnTo>
                    <a:pt x="290195" y="474725"/>
                  </a:lnTo>
                  <a:lnTo>
                    <a:pt x="288798" y="476630"/>
                  </a:lnTo>
                  <a:lnTo>
                    <a:pt x="287528" y="478663"/>
                  </a:lnTo>
                  <a:lnTo>
                    <a:pt x="268224" y="484886"/>
                  </a:lnTo>
                  <a:lnTo>
                    <a:pt x="262509" y="485648"/>
                  </a:lnTo>
                  <a:lnTo>
                    <a:pt x="255143" y="486028"/>
                  </a:lnTo>
                  <a:lnTo>
                    <a:pt x="246253" y="486028"/>
                  </a:lnTo>
                  <a:lnTo>
                    <a:pt x="237490" y="486028"/>
                  </a:lnTo>
                  <a:lnTo>
                    <a:pt x="204597" y="476630"/>
                  </a:lnTo>
                  <a:lnTo>
                    <a:pt x="203327" y="474725"/>
                  </a:lnTo>
                  <a:lnTo>
                    <a:pt x="202692" y="472439"/>
                  </a:lnTo>
                  <a:lnTo>
                    <a:pt x="202692" y="470026"/>
                  </a:lnTo>
                  <a:lnTo>
                    <a:pt x="202692" y="37211"/>
                  </a:lnTo>
                  <a:lnTo>
                    <a:pt x="224297" y="4476"/>
                  </a:lnTo>
                  <a:lnTo>
                    <a:pt x="237998" y="2286"/>
                  </a:lnTo>
                  <a:lnTo>
                    <a:pt x="290449" y="2286"/>
                  </a:lnTo>
                  <a:lnTo>
                    <a:pt x="299974" y="2286"/>
                  </a:lnTo>
                  <a:lnTo>
                    <a:pt x="307848" y="3048"/>
                  </a:lnTo>
                  <a:lnTo>
                    <a:pt x="314325" y="4699"/>
                  </a:lnTo>
                  <a:lnTo>
                    <a:pt x="320802" y="6350"/>
                  </a:lnTo>
                  <a:lnTo>
                    <a:pt x="326517" y="9016"/>
                  </a:lnTo>
                  <a:lnTo>
                    <a:pt x="331597" y="12700"/>
                  </a:lnTo>
                  <a:lnTo>
                    <a:pt x="336677" y="16382"/>
                  </a:lnTo>
                  <a:lnTo>
                    <a:pt x="359664" y="52450"/>
                  </a:lnTo>
                  <a:lnTo>
                    <a:pt x="453517" y="228473"/>
                  </a:lnTo>
                  <a:lnTo>
                    <a:pt x="457590" y="236448"/>
                  </a:lnTo>
                  <a:lnTo>
                    <a:pt x="461629" y="244363"/>
                  </a:lnTo>
                  <a:lnTo>
                    <a:pt x="465643" y="252208"/>
                  </a:lnTo>
                  <a:lnTo>
                    <a:pt x="485140" y="290829"/>
                  </a:lnTo>
                  <a:lnTo>
                    <a:pt x="503118" y="328612"/>
                  </a:lnTo>
                  <a:lnTo>
                    <a:pt x="513334" y="350900"/>
                  </a:lnTo>
                  <a:lnTo>
                    <a:pt x="513715" y="350900"/>
                  </a:lnTo>
                  <a:lnTo>
                    <a:pt x="512375" y="310574"/>
                  </a:lnTo>
                  <a:lnTo>
                    <a:pt x="511667" y="268954"/>
                  </a:lnTo>
                  <a:lnTo>
                    <a:pt x="511556" y="242696"/>
                  </a:lnTo>
                  <a:lnTo>
                    <a:pt x="511556" y="16763"/>
                  </a:lnTo>
                  <a:lnTo>
                    <a:pt x="511556" y="14350"/>
                  </a:lnTo>
                  <a:lnTo>
                    <a:pt x="534924" y="1777"/>
                  </a:lnTo>
                  <a:lnTo>
                    <a:pt x="540639" y="1142"/>
                  </a:lnTo>
                  <a:lnTo>
                    <a:pt x="548005" y="762"/>
                  </a:lnTo>
                  <a:lnTo>
                    <a:pt x="556895" y="762"/>
                  </a:lnTo>
                  <a:close/>
                </a:path>
                <a:path extrusionOk="0" h="486410" w="600075">
                  <a:moveTo>
                    <a:pt x="49149" y="0"/>
                  </a:moveTo>
                  <a:lnTo>
                    <a:pt x="58800" y="0"/>
                  </a:lnTo>
                  <a:lnTo>
                    <a:pt x="66675" y="380"/>
                  </a:lnTo>
                  <a:lnTo>
                    <a:pt x="72898" y="1142"/>
                  </a:lnTo>
                  <a:lnTo>
                    <a:pt x="79121" y="1904"/>
                  </a:lnTo>
                  <a:lnTo>
                    <a:pt x="84074" y="2920"/>
                  </a:lnTo>
                  <a:lnTo>
                    <a:pt x="87757" y="4190"/>
                  </a:lnTo>
                  <a:lnTo>
                    <a:pt x="91567" y="5333"/>
                  </a:lnTo>
                  <a:lnTo>
                    <a:pt x="94234" y="6985"/>
                  </a:lnTo>
                  <a:lnTo>
                    <a:pt x="95758" y="9016"/>
                  </a:lnTo>
                  <a:lnTo>
                    <a:pt x="97409" y="10921"/>
                  </a:lnTo>
                  <a:lnTo>
                    <a:pt x="98298" y="13207"/>
                  </a:lnTo>
                  <a:lnTo>
                    <a:pt x="98298" y="15620"/>
                  </a:lnTo>
                  <a:lnTo>
                    <a:pt x="98298" y="470407"/>
                  </a:lnTo>
                  <a:lnTo>
                    <a:pt x="98298" y="472820"/>
                  </a:lnTo>
                  <a:lnTo>
                    <a:pt x="97409" y="475106"/>
                  </a:lnTo>
                  <a:lnTo>
                    <a:pt x="95758" y="477012"/>
                  </a:lnTo>
                  <a:lnTo>
                    <a:pt x="94234" y="479043"/>
                  </a:lnTo>
                  <a:lnTo>
                    <a:pt x="91567" y="480694"/>
                  </a:lnTo>
                  <a:lnTo>
                    <a:pt x="87757" y="481838"/>
                  </a:lnTo>
                  <a:lnTo>
                    <a:pt x="84074" y="483107"/>
                  </a:lnTo>
                  <a:lnTo>
                    <a:pt x="79121" y="484124"/>
                  </a:lnTo>
                  <a:lnTo>
                    <a:pt x="72898" y="484886"/>
                  </a:lnTo>
                  <a:lnTo>
                    <a:pt x="66675" y="485648"/>
                  </a:lnTo>
                  <a:lnTo>
                    <a:pt x="58800" y="486028"/>
                  </a:lnTo>
                  <a:lnTo>
                    <a:pt x="49149" y="486028"/>
                  </a:lnTo>
                  <a:lnTo>
                    <a:pt x="39750" y="486028"/>
                  </a:lnTo>
                  <a:lnTo>
                    <a:pt x="31877" y="485648"/>
                  </a:lnTo>
                  <a:lnTo>
                    <a:pt x="25527" y="484886"/>
                  </a:lnTo>
                  <a:lnTo>
                    <a:pt x="19177" y="484124"/>
                  </a:lnTo>
                  <a:lnTo>
                    <a:pt x="14097" y="483107"/>
                  </a:lnTo>
                  <a:lnTo>
                    <a:pt x="10414" y="481838"/>
                  </a:lnTo>
                  <a:lnTo>
                    <a:pt x="6731" y="480694"/>
                  </a:lnTo>
                  <a:lnTo>
                    <a:pt x="4064" y="479043"/>
                  </a:lnTo>
                  <a:lnTo>
                    <a:pt x="2412" y="477012"/>
                  </a:lnTo>
                  <a:lnTo>
                    <a:pt x="762" y="475106"/>
                  </a:lnTo>
                  <a:lnTo>
                    <a:pt x="0" y="472820"/>
                  </a:lnTo>
                  <a:lnTo>
                    <a:pt x="0" y="470407"/>
                  </a:lnTo>
                  <a:lnTo>
                    <a:pt x="0" y="15620"/>
                  </a:lnTo>
                  <a:lnTo>
                    <a:pt x="0" y="13207"/>
                  </a:lnTo>
                  <a:lnTo>
                    <a:pt x="762" y="10921"/>
                  </a:lnTo>
                  <a:lnTo>
                    <a:pt x="2412" y="9016"/>
                  </a:lnTo>
                  <a:lnTo>
                    <a:pt x="4064" y="6985"/>
                  </a:lnTo>
                  <a:lnTo>
                    <a:pt x="6731" y="5333"/>
                  </a:lnTo>
                  <a:lnTo>
                    <a:pt x="10668" y="4190"/>
                  </a:lnTo>
                  <a:lnTo>
                    <a:pt x="14478" y="2920"/>
                  </a:lnTo>
                  <a:lnTo>
                    <a:pt x="19431" y="1904"/>
                  </a:lnTo>
                  <a:lnTo>
                    <a:pt x="25654" y="1142"/>
                  </a:lnTo>
                  <a:lnTo>
                    <a:pt x="31877" y="380"/>
                  </a:lnTo>
                  <a:lnTo>
                    <a:pt x="39750" y="0"/>
                  </a:lnTo>
                  <a:lnTo>
                    <a:pt x="49149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6" name="Google Shape;56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00327" y="2580132"/>
              <a:ext cx="7124700" cy="5227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06424" y="2078735"/>
              <a:ext cx="7114032" cy="6019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152575" y="2091689"/>
              <a:ext cx="7023176" cy="51066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6"/>
          <p:cNvGrpSpPr/>
          <p:nvPr/>
        </p:nvGrpSpPr>
        <p:grpSpPr>
          <a:xfrm>
            <a:off x="0" y="0"/>
            <a:ext cx="9144000" cy="830580"/>
            <a:chOff x="0" y="0"/>
            <a:chExt cx="9144000" cy="830580"/>
          </a:xfrm>
        </p:grpSpPr>
        <p:sp>
          <p:nvSpPr>
            <p:cNvPr id="139" name="Google Shape;139;p16"/>
            <p:cNvSpPr/>
            <p:nvPr/>
          </p:nvSpPr>
          <p:spPr>
            <a:xfrm>
              <a:off x="0" y="0"/>
              <a:ext cx="9144000" cy="830580"/>
            </a:xfrm>
            <a:custGeom>
              <a:rect b="b" l="l" r="r" t="t"/>
              <a:pathLst>
                <a:path extrusionOk="0" h="830580" w="9144000">
                  <a:moveTo>
                    <a:pt x="0" y="830579"/>
                  </a:moveTo>
                  <a:lnTo>
                    <a:pt x="9144000" y="830579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83057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0" name="Google Shape;14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910" y="192532"/>
              <a:ext cx="8682998" cy="6014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7317" y="185673"/>
              <a:ext cx="8621712" cy="541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16"/>
          <p:cNvSpPr txBox="1"/>
          <p:nvPr/>
        </p:nvSpPr>
        <p:spPr>
          <a:xfrm>
            <a:off x="78739" y="1316481"/>
            <a:ext cx="8347075" cy="2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RGB color model used in color CRT monitors.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model,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Red,Green and Blue are added together to get the resultant  color WHITE.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3" name="Google Shape;143;p16"/>
          <p:cNvGrpSpPr/>
          <p:nvPr/>
        </p:nvGrpSpPr>
        <p:grpSpPr>
          <a:xfrm>
            <a:off x="0" y="3576826"/>
            <a:ext cx="9144507" cy="3281679"/>
            <a:chOff x="0" y="3576826"/>
            <a:chExt cx="9144507" cy="3281679"/>
          </a:xfrm>
        </p:grpSpPr>
        <p:pic>
          <p:nvPicPr>
            <p:cNvPr id="144" name="Google Shape;144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3581398"/>
              <a:ext cx="4419600" cy="327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16"/>
            <p:cNvSpPr/>
            <p:nvPr/>
          </p:nvSpPr>
          <p:spPr>
            <a:xfrm>
              <a:off x="0" y="3576826"/>
              <a:ext cx="4424680" cy="3281679"/>
            </a:xfrm>
            <a:custGeom>
              <a:rect b="b" l="l" r="r" t="t"/>
              <a:pathLst>
                <a:path extrusionOk="0" h="3281679" w="4424680">
                  <a:moveTo>
                    <a:pt x="4424172" y="3281169"/>
                  </a:moveTo>
                  <a:lnTo>
                    <a:pt x="4424172" y="0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6" name="Google Shape;146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419599" y="3581399"/>
              <a:ext cx="4724399" cy="3276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16"/>
            <p:cNvSpPr/>
            <p:nvPr/>
          </p:nvSpPr>
          <p:spPr>
            <a:xfrm>
              <a:off x="4415027" y="3576826"/>
              <a:ext cx="4729480" cy="3281679"/>
            </a:xfrm>
            <a:custGeom>
              <a:rect b="b" l="l" r="r" t="t"/>
              <a:pathLst>
                <a:path extrusionOk="0" h="3281679" w="4729480">
                  <a:moveTo>
                    <a:pt x="4728971" y="0"/>
                  </a:moveTo>
                  <a:lnTo>
                    <a:pt x="0" y="0"/>
                  </a:lnTo>
                  <a:lnTo>
                    <a:pt x="0" y="328116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17"/>
          <p:cNvGrpSpPr/>
          <p:nvPr/>
        </p:nvGrpSpPr>
        <p:grpSpPr>
          <a:xfrm>
            <a:off x="0" y="0"/>
            <a:ext cx="9144000" cy="830580"/>
            <a:chOff x="0" y="0"/>
            <a:chExt cx="9144000" cy="830580"/>
          </a:xfrm>
        </p:grpSpPr>
        <p:sp>
          <p:nvSpPr>
            <p:cNvPr id="153" name="Google Shape;153;p17"/>
            <p:cNvSpPr/>
            <p:nvPr/>
          </p:nvSpPr>
          <p:spPr>
            <a:xfrm>
              <a:off x="0" y="0"/>
              <a:ext cx="9144000" cy="830580"/>
            </a:xfrm>
            <a:custGeom>
              <a:rect b="b" l="l" r="r" t="t"/>
              <a:pathLst>
                <a:path extrusionOk="0" h="830580" w="9144000">
                  <a:moveTo>
                    <a:pt x="0" y="830579"/>
                  </a:moveTo>
                  <a:lnTo>
                    <a:pt x="9144000" y="830579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83057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4" name="Google Shape;154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533" y="226079"/>
              <a:ext cx="1630014" cy="470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8859" y="218186"/>
              <a:ext cx="1569572" cy="4104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" name="Google Shape;156;p17"/>
          <p:cNvSpPr txBox="1"/>
          <p:nvPr/>
        </p:nvSpPr>
        <p:spPr>
          <a:xfrm>
            <a:off x="78739" y="1316481"/>
            <a:ext cx="8953500" cy="3866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color point within the bounds of the cube is represented  as the triple (R,G,B).where value for R,G,B are assigned in the  range from 0 to 1.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2156460" rtl="0" algn="l">
              <a:lnSpc>
                <a:spcPct val="200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RGB color	place together at 120 degree.  RED + GREEN + BLUE = WHITE(contribute)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other colors are generated from these three primary colors.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8"/>
          <p:cNvGrpSpPr/>
          <p:nvPr/>
        </p:nvGrpSpPr>
        <p:grpSpPr>
          <a:xfrm>
            <a:off x="0" y="0"/>
            <a:ext cx="9144000" cy="707390"/>
            <a:chOff x="0" y="0"/>
            <a:chExt cx="9144000" cy="707390"/>
          </a:xfrm>
        </p:grpSpPr>
        <p:sp>
          <p:nvSpPr>
            <p:cNvPr id="162" name="Google Shape;162;p18"/>
            <p:cNvSpPr/>
            <p:nvPr/>
          </p:nvSpPr>
          <p:spPr>
            <a:xfrm>
              <a:off x="0" y="0"/>
              <a:ext cx="9144000" cy="707390"/>
            </a:xfrm>
            <a:custGeom>
              <a:rect b="b" l="l" r="r" t="t"/>
              <a:pathLst>
                <a:path extrusionOk="0" h="707390" w="9144000">
                  <a:moveTo>
                    <a:pt x="0" y="707136"/>
                  </a:moveTo>
                  <a:lnTo>
                    <a:pt x="9144000" y="70713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0713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3" name="Google Shape;163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643" y="161904"/>
              <a:ext cx="1268701" cy="5037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4919" y="162306"/>
              <a:ext cx="1217658" cy="452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19783" y="160020"/>
              <a:ext cx="4559808" cy="518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54581" y="170180"/>
              <a:ext cx="4490593" cy="4475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829299" y="152399"/>
              <a:ext cx="2825496" cy="5227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865494" y="162306"/>
              <a:ext cx="2755011" cy="452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18"/>
          <p:cNvSpPr txBox="1"/>
          <p:nvPr/>
        </p:nvSpPr>
        <p:spPr>
          <a:xfrm>
            <a:off x="78739" y="1316481"/>
            <a:ext cx="7915275" cy="2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CMY color model used in color printing devices.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model,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Cyan,Magenta and Yellow are added together to get the  resultant color BLACK.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0" name="Google Shape;170;p18"/>
          <p:cNvGrpSpPr/>
          <p:nvPr/>
        </p:nvGrpSpPr>
        <p:grpSpPr>
          <a:xfrm>
            <a:off x="0" y="3653026"/>
            <a:ext cx="9144507" cy="3205481"/>
            <a:chOff x="0" y="3653026"/>
            <a:chExt cx="9144507" cy="3205481"/>
          </a:xfrm>
        </p:grpSpPr>
        <p:pic>
          <p:nvPicPr>
            <p:cNvPr id="171" name="Google Shape;171;p1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3657599"/>
              <a:ext cx="4495800" cy="3200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18"/>
            <p:cNvSpPr/>
            <p:nvPr/>
          </p:nvSpPr>
          <p:spPr>
            <a:xfrm>
              <a:off x="0" y="3653026"/>
              <a:ext cx="4500880" cy="3205480"/>
            </a:xfrm>
            <a:custGeom>
              <a:rect b="b" l="l" r="r" t="t"/>
              <a:pathLst>
                <a:path extrusionOk="0" h="3205479" w="4500880">
                  <a:moveTo>
                    <a:pt x="4500372" y="3204969"/>
                  </a:moveTo>
                  <a:lnTo>
                    <a:pt x="4500372" y="0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3" name="Google Shape;173;p1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495799" y="3657598"/>
              <a:ext cx="4648200" cy="32003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18"/>
            <p:cNvSpPr/>
            <p:nvPr/>
          </p:nvSpPr>
          <p:spPr>
            <a:xfrm>
              <a:off x="4491227" y="3653027"/>
              <a:ext cx="4653280" cy="3205480"/>
            </a:xfrm>
            <a:custGeom>
              <a:rect b="b" l="l" r="r" t="t"/>
              <a:pathLst>
                <a:path extrusionOk="0" h="3205479" w="4653280">
                  <a:moveTo>
                    <a:pt x="4652771" y="0"/>
                  </a:moveTo>
                  <a:lnTo>
                    <a:pt x="0" y="0"/>
                  </a:lnTo>
                  <a:lnTo>
                    <a:pt x="0" y="320496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9"/>
          <p:cNvGrpSpPr/>
          <p:nvPr/>
        </p:nvGrpSpPr>
        <p:grpSpPr>
          <a:xfrm>
            <a:off x="0" y="0"/>
            <a:ext cx="9144000" cy="830580"/>
            <a:chOff x="0" y="0"/>
            <a:chExt cx="9144000" cy="830580"/>
          </a:xfrm>
        </p:grpSpPr>
        <p:sp>
          <p:nvSpPr>
            <p:cNvPr id="180" name="Google Shape;180;p19"/>
            <p:cNvSpPr/>
            <p:nvPr/>
          </p:nvSpPr>
          <p:spPr>
            <a:xfrm>
              <a:off x="0" y="0"/>
              <a:ext cx="9144000" cy="830580"/>
            </a:xfrm>
            <a:custGeom>
              <a:rect b="b" l="l" r="r" t="t"/>
              <a:pathLst>
                <a:path extrusionOk="0" h="830580" w="9144000">
                  <a:moveTo>
                    <a:pt x="0" y="830579"/>
                  </a:moveTo>
                  <a:lnTo>
                    <a:pt x="9144000" y="830579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83057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1" name="Google Shape;181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533" y="226079"/>
              <a:ext cx="1630014" cy="470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8859" y="218186"/>
              <a:ext cx="1569572" cy="4104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3" name="Google Shape;183;p19"/>
          <p:cNvSpPr txBox="1"/>
          <p:nvPr/>
        </p:nvSpPr>
        <p:spPr>
          <a:xfrm>
            <a:off x="78739" y="1316481"/>
            <a:ext cx="8902065" cy="3866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330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color point within the bounds of the cube is represented  as the triple (C,M,Y).where value for C,M,Y are also assigned  in the range from 0 to 1.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1103630" rtl="0" algn="l">
              <a:lnSpc>
                <a:spcPct val="200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CMY color	also place together at 120 degree.  CYAN+ MAGENTA + YELLO = BLACK(contribute)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other colors are generated from these three primary colors.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0"/>
          <p:cNvGrpSpPr/>
          <p:nvPr/>
        </p:nvGrpSpPr>
        <p:grpSpPr>
          <a:xfrm>
            <a:off x="2340863" y="249936"/>
            <a:ext cx="3852672" cy="601980"/>
            <a:chOff x="2340863" y="249936"/>
            <a:chExt cx="3852672" cy="601980"/>
          </a:xfrm>
        </p:grpSpPr>
        <p:pic>
          <p:nvPicPr>
            <p:cNvPr id="189" name="Google Shape;189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40863" y="249936"/>
              <a:ext cx="3852672" cy="6019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87219" y="263271"/>
              <a:ext cx="3761104" cy="5102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20"/>
          <p:cNvSpPr txBox="1"/>
          <p:nvPr>
            <p:ph type="title"/>
          </p:nvPr>
        </p:nvSpPr>
        <p:spPr>
          <a:xfrm>
            <a:off x="78739" y="1240281"/>
            <a:ext cx="8986520" cy="130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the intensities are represented as 0≤r,g,b≤1 and 0≤c,m,y≤1  then the relation between RGB and CMY can be described as:</a:t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4167693" y="4906526"/>
            <a:ext cx="2152015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	b</a:t>
            </a:r>
            <a:endParaRPr sz="5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1893764" y="3035207"/>
            <a:ext cx="4732020" cy="16027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50800" rtl="0" algn="l">
              <a:lnSpc>
                <a:spcPct val="732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⎛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lang="en-US" sz="8475">
                <a:latin typeface="Arial"/>
                <a:ea typeface="Arial"/>
                <a:cs typeface="Arial"/>
                <a:sym typeface="Arial"/>
              </a:rPr>
              <a:t>c </a:t>
            </a:r>
            <a:r>
              <a:rPr lang="en-US" sz="5650"/>
              <a:t>⎞</a:t>
            </a:r>
            <a:r>
              <a:rPr lang="en-US" sz="565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5650"/>
              <a:t>⎛</a:t>
            </a:r>
            <a:r>
              <a:rPr baseline="30000" lang="en-US" sz="8475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5650"/>
              <a:t>⎞</a:t>
            </a:r>
            <a:r>
              <a:rPr lang="en-US" sz="565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5650"/>
              <a:t>⎛</a:t>
            </a:r>
            <a:r>
              <a:rPr lang="en-US" sz="56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lang="en-US" sz="8475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5650"/>
              <a:t>⎞</a:t>
            </a:r>
            <a:endParaRPr sz="5650">
              <a:latin typeface="Arial"/>
              <a:ea typeface="Arial"/>
              <a:cs typeface="Arial"/>
              <a:sym typeface="Arial"/>
            </a:endParaRPr>
          </a:p>
          <a:p>
            <a:pPr indent="0" lvl="0" marL="50800" rtl="0" algn="l">
              <a:lnSpc>
                <a:spcPct val="732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⎜</a:t>
            </a:r>
            <a:r>
              <a:rPr baseline="-25000" lang="en-US" sz="8475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5650"/>
              <a:t>⎟</a:t>
            </a:r>
            <a:r>
              <a:rPr lang="en-US" sz="56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lang="en-US" sz="8475"/>
              <a:t>=</a:t>
            </a:r>
            <a:r>
              <a:rPr baseline="-25000" lang="en-US" sz="8475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5650"/>
              <a:t>⎜</a:t>
            </a:r>
            <a:r>
              <a:rPr baseline="-25000" lang="en-US" sz="8475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5650"/>
              <a:t>⎟</a:t>
            </a:r>
            <a:r>
              <a:rPr lang="en-US" sz="56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lang="en-US" sz="8475"/>
              <a:t>−</a:t>
            </a:r>
            <a:r>
              <a:rPr baseline="-25000" lang="en-US" sz="8475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5650"/>
              <a:t>⎜</a:t>
            </a:r>
            <a:r>
              <a:rPr baseline="-25000" lang="en-US" sz="8475"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5650"/>
              <a:t>⎟</a:t>
            </a:r>
            <a:endParaRPr sz="56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1881065" y="4468595"/>
            <a:ext cx="4744720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⎜</a:t>
            </a:r>
            <a:r>
              <a:rPr baseline="-25000" lang="en-US" sz="84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⎝</a:t>
            </a:r>
            <a:r>
              <a:rPr baseline="-25000" lang="en-US" sz="84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lang="en-US" sz="84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5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⎟</a:t>
            </a:r>
            <a:r>
              <a:rPr baseline="-25000" lang="en-US" sz="84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⎠</a:t>
            </a:r>
            <a:r>
              <a:rPr baseline="-25000" lang="en-US" sz="84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5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⎜</a:t>
            </a:r>
            <a:r>
              <a:rPr baseline="-25000" lang="en-US" sz="84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⎝</a:t>
            </a:r>
            <a:r>
              <a:rPr baseline="-25000" lang="en-US" sz="84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5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⎟</a:t>
            </a:r>
            <a:r>
              <a:rPr baseline="-25000" lang="en-US" sz="84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⎠</a:t>
            </a:r>
            <a:r>
              <a:rPr baseline="-25000" lang="en-US" sz="84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5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⎜</a:t>
            </a:r>
            <a:r>
              <a:rPr baseline="-25000" lang="en-US" sz="84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⎝</a:t>
            </a:r>
            <a:r>
              <a:rPr baseline="-25000" lang="en-US" sz="84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5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⎟</a:t>
            </a:r>
            <a:r>
              <a:rPr baseline="-25000" lang="en-US" sz="84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⎠</a:t>
            </a:r>
            <a:endParaRPr baseline="-25000" sz="8475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21"/>
          <p:cNvGrpSpPr/>
          <p:nvPr/>
        </p:nvGrpSpPr>
        <p:grpSpPr>
          <a:xfrm>
            <a:off x="0" y="0"/>
            <a:ext cx="9144000" cy="646430"/>
            <a:chOff x="0" y="0"/>
            <a:chExt cx="9144000" cy="646430"/>
          </a:xfrm>
        </p:grpSpPr>
        <p:sp>
          <p:nvSpPr>
            <p:cNvPr id="200" name="Google Shape;200;p21"/>
            <p:cNvSpPr/>
            <p:nvPr/>
          </p:nvSpPr>
          <p:spPr>
            <a:xfrm>
              <a:off x="0" y="0"/>
              <a:ext cx="9144000" cy="646430"/>
            </a:xfrm>
            <a:custGeom>
              <a:rect b="b" l="l" r="r" t="t"/>
              <a:pathLst>
                <a:path extrusionOk="0" h="646430" w="9144000">
                  <a:moveTo>
                    <a:pt x="0" y="646176"/>
                  </a:moveTo>
                  <a:lnTo>
                    <a:pt x="9144000" y="6461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1" name="Google Shape;201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632" y="151241"/>
              <a:ext cx="8736325" cy="4564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2980" y="149987"/>
              <a:ext cx="8691007" cy="4116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3" name="Google Shape;203;p21"/>
          <p:cNvSpPr txBox="1"/>
          <p:nvPr>
            <p:ph type="title"/>
          </p:nvPr>
        </p:nvSpPr>
        <p:spPr>
          <a:xfrm>
            <a:off x="78739" y="1240281"/>
            <a:ext cx="8986520" cy="130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printing &amp; art industry the CMY model is not enough.  So,Fourth primary color K is added to CMY model.</a:t>
            </a:r>
            <a:endParaRPr/>
          </a:p>
        </p:txBody>
      </p:sp>
      <p:sp>
        <p:nvSpPr>
          <p:cNvPr id="204" name="Google Shape;204;p21"/>
          <p:cNvSpPr txBox="1"/>
          <p:nvPr/>
        </p:nvSpPr>
        <p:spPr>
          <a:xfrm>
            <a:off x="78739" y="2597023"/>
            <a:ext cx="3945254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stands for BLACK color.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2"/>
          <p:cNvGrpSpPr/>
          <p:nvPr/>
        </p:nvGrpSpPr>
        <p:grpSpPr>
          <a:xfrm>
            <a:off x="0" y="0"/>
            <a:ext cx="9144000" cy="585470"/>
            <a:chOff x="0" y="0"/>
            <a:chExt cx="9144000" cy="585470"/>
          </a:xfrm>
        </p:grpSpPr>
        <p:sp>
          <p:nvSpPr>
            <p:cNvPr id="210" name="Google Shape;210;p22"/>
            <p:cNvSpPr/>
            <p:nvPr/>
          </p:nvSpPr>
          <p:spPr>
            <a:xfrm>
              <a:off x="0" y="0"/>
              <a:ext cx="9144000" cy="585470"/>
            </a:xfrm>
            <a:custGeom>
              <a:rect b="b" l="l" r="r" t="t"/>
              <a:pathLst>
                <a:path extrusionOk="0" h="585470" w="9144000">
                  <a:moveTo>
                    <a:pt x="0" y="585215"/>
                  </a:moveTo>
                  <a:lnTo>
                    <a:pt x="9144000" y="58521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8521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1" name="Google Shape;211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438" y="137532"/>
              <a:ext cx="8391905" cy="4092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8887" y="137667"/>
              <a:ext cx="8349881" cy="3672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3" name="Google Shape;213;p22"/>
          <p:cNvSpPr txBox="1"/>
          <p:nvPr/>
        </p:nvSpPr>
        <p:spPr>
          <a:xfrm>
            <a:off x="78739" y="706881"/>
            <a:ext cx="8943340" cy="6097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YIQ color model is a recoding of RGB color model.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1463675" rtl="0" algn="l">
              <a:lnSpc>
                <a:spcPct val="240000"/>
              </a:lnSpc>
              <a:spcBef>
                <a:spcPts val="78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YIQ color model is used for television broadcasting.  The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9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Y-channel contains luminance information(sufficient for Black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489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White television sets)  And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I-channel &amp; Q-channel contains color information.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6483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recoding RGB to YIQ , HSV &amp; HLS color models are  used.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070100" marR="2515870" rtl="0" algn="l">
              <a:lnSpc>
                <a:spcPct val="96071"/>
              </a:lnSpc>
              <a:spcBef>
                <a:spcPts val="20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Inphase	= RED – YELLOW  Quadrature = BLUE – YELLOW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3"/>
          <p:cNvGrpSpPr/>
          <p:nvPr/>
        </p:nvGrpSpPr>
        <p:grpSpPr>
          <a:xfrm>
            <a:off x="0" y="0"/>
            <a:ext cx="9144000" cy="1323340"/>
            <a:chOff x="0" y="0"/>
            <a:chExt cx="9144000" cy="1323340"/>
          </a:xfrm>
        </p:grpSpPr>
        <p:sp>
          <p:nvSpPr>
            <p:cNvPr id="219" name="Google Shape;219;p23"/>
            <p:cNvSpPr/>
            <p:nvPr/>
          </p:nvSpPr>
          <p:spPr>
            <a:xfrm>
              <a:off x="0" y="0"/>
              <a:ext cx="9144000" cy="1323340"/>
            </a:xfrm>
            <a:custGeom>
              <a:rect b="b" l="l" r="r" t="t"/>
              <a:pathLst>
                <a:path extrusionOk="0" h="1323340" w="9144000">
                  <a:moveTo>
                    <a:pt x="0" y="1322832"/>
                  </a:moveTo>
                  <a:lnTo>
                    <a:pt x="9144000" y="1322832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2283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0" name="Google Shape;220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869" y="161904"/>
              <a:ext cx="7123940" cy="5037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0284" y="162306"/>
              <a:ext cx="7074011" cy="452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5721" y="771559"/>
              <a:ext cx="8225798" cy="506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1859" y="771905"/>
              <a:ext cx="8174890" cy="4554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4" name="Google Shape;224;p23"/>
          <p:cNvSpPr txBox="1"/>
          <p:nvPr>
            <p:ph type="title"/>
          </p:nvPr>
        </p:nvSpPr>
        <p:spPr>
          <a:xfrm>
            <a:off x="78739" y="1240281"/>
            <a:ext cx="8986520" cy="130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2100">
            <a:spAutoFit/>
          </a:bodyPr>
          <a:lstStyle/>
          <a:p>
            <a:pPr indent="0" lvl="0" marL="12700" marR="508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HSV and HLS are the two most common cylindrical-  coordinate representations of points in an RGB color model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25" name="Google Shape;225;p23"/>
          <p:cNvSpPr txBox="1"/>
          <p:nvPr/>
        </p:nvSpPr>
        <p:spPr>
          <a:xfrm>
            <a:off x="78739" y="6244844"/>
            <a:ext cx="860615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HSV is described by a hexacone derived from the RGB cube.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6" name="Google Shape;226;p23"/>
          <p:cNvGrpSpPr/>
          <p:nvPr/>
        </p:nvGrpSpPr>
        <p:grpSpPr>
          <a:xfrm>
            <a:off x="0" y="2510027"/>
            <a:ext cx="9144507" cy="3743325"/>
            <a:chOff x="0" y="2510027"/>
            <a:chExt cx="9144507" cy="3743325"/>
          </a:xfrm>
        </p:grpSpPr>
        <p:pic>
          <p:nvPicPr>
            <p:cNvPr id="227" name="Google Shape;227;p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2514599"/>
              <a:ext cx="4298965" cy="36619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23"/>
            <p:cNvSpPr/>
            <p:nvPr/>
          </p:nvSpPr>
          <p:spPr>
            <a:xfrm>
              <a:off x="0" y="2510027"/>
              <a:ext cx="4424680" cy="3743325"/>
            </a:xfrm>
            <a:custGeom>
              <a:rect b="b" l="l" r="r" t="t"/>
              <a:pathLst>
                <a:path extrusionOk="0" h="3743325" w="4424680">
                  <a:moveTo>
                    <a:pt x="0" y="3742944"/>
                  </a:moveTo>
                  <a:lnTo>
                    <a:pt x="4424172" y="3742944"/>
                  </a:lnTo>
                  <a:lnTo>
                    <a:pt x="4424172" y="0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9" name="Google Shape;229;p2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419599" y="2514599"/>
              <a:ext cx="4724399" cy="3733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Google Shape;230;p23"/>
            <p:cNvSpPr/>
            <p:nvPr/>
          </p:nvSpPr>
          <p:spPr>
            <a:xfrm>
              <a:off x="4415027" y="2510027"/>
              <a:ext cx="4729480" cy="3743325"/>
            </a:xfrm>
            <a:custGeom>
              <a:rect b="b" l="l" r="r" t="t"/>
              <a:pathLst>
                <a:path extrusionOk="0" h="3743325" w="4729480">
                  <a:moveTo>
                    <a:pt x="0" y="3742944"/>
                  </a:moveTo>
                  <a:lnTo>
                    <a:pt x="4728971" y="3742944"/>
                  </a:lnTo>
                </a:path>
                <a:path extrusionOk="0" h="3743325" w="4729480">
                  <a:moveTo>
                    <a:pt x="4728971" y="0"/>
                  </a:moveTo>
                  <a:lnTo>
                    <a:pt x="0" y="0"/>
                  </a:lnTo>
                  <a:lnTo>
                    <a:pt x="0" y="374294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4"/>
          <p:cNvGrpSpPr/>
          <p:nvPr/>
        </p:nvGrpSpPr>
        <p:grpSpPr>
          <a:xfrm>
            <a:off x="0" y="0"/>
            <a:ext cx="9144000" cy="707390"/>
            <a:chOff x="0" y="0"/>
            <a:chExt cx="9144000" cy="707390"/>
          </a:xfrm>
        </p:grpSpPr>
        <p:sp>
          <p:nvSpPr>
            <p:cNvPr id="236" name="Google Shape;236;p24"/>
            <p:cNvSpPr/>
            <p:nvPr/>
          </p:nvSpPr>
          <p:spPr>
            <a:xfrm>
              <a:off x="0" y="0"/>
              <a:ext cx="9144000" cy="707390"/>
            </a:xfrm>
            <a:custGeom>
              <a:rect b="b" l="l" r="r" t="t"/>
              <a:pathLst>
                <a:path extrusionOk="0" h="707390" w="9144000">
                  <a:moveTo>
                    <a:pt x="0" y="707136"/>
                  </a:moveTo>
                  <a:lnTo>
                    <a:pt x="9144000" y="70713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0713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7" name="Google Shape;237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660" y="189436"/>
              <a:ext cx="1357058" cy="3937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4919" y="189230"/>
              <a:ext cx="1307447" cy="34378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9" name="Google Shape;239;p24"/>
          <p:cNvSpPr txBox="1"/>
          <p:nvPr/>
        </p:nvSpPr>
        <p:spPr>
          <a:xfrm>
            <a:off x="78739" y="1362202"/>
            <a:ext cx="8447405" cy="3439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14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Hue means color is mapped into 0-360’.The wavelength of  Hue is 128.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Saturation is defined into 0-1.In this the amount of WHITE  color is 130.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918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is defined into 0-1.In this the amount of BLACK  color is 23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5"/>
          <p:cNvGrpSpPr/>
          <p:nvPr/>
        </p:nvGrpSpPr>
        <p:grpSpPr>
          <a:xfrm>
            <a:off x="0" y="0"/>
            <a:ext cx="9144000" cy="1015365"/>
            <a:chOff x="0" y="0"/>
            <a:chExt cx="9144000" cy="1015365"/>
          </a:xfrm>
        </p:grpSpPr>
        <p:sp>
          <p:nvSpPr>
            <p:cNvPr id="245" name="Google Shape;245;p25"/>
            <p:cNvSpPr/>
            <p:nvPr/>
          </p:nvSpPr>
          <p:spPr>
            <a:xfrm>
              <a:off x="0" y="0"/>
              <a:ext cx="9144000" cy="1015365"/>
            </a:xfrm>
            <a:custGeom>
              <a:rect b="b" l="l" r="r" t="t"/>
              <a:pathLst>
                <a:path extrusionOk="0" h="1015365" w="9144000">
                  <a:moveTo>
                    <a:pt x="0" y="1014984"/>
                  </a:moveTo>
                  <a:lnTo>
                    <a:pt x="9144000" y="101498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1498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6" name="Google Shape;246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26207" y="234696"/>
              <a:ext cx="3828288" cy="7437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72308" y="247523"/>
              <a:ext cx="3737610" cy="6525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8" name="Google Shape;248;p25"/>
          <p:cNvGrpSpPr/>
          <p:nvPr/>
        </p:nvGrpSpPr>
        <p:grpSpPr>
          <a:xfrm>
            <a:off x="1748027" y="1519427"/>
            <a:ext cx="1362710" cy="4048125"/>
            <a:chOff x="1748027" y="1519427"/>
            <a:chExt cx="1362710" cy="4048125"/>
          </a:xfrm>
        </p:grpSpPr>
        <p:pic>
          <p:nvPicPr>
            <p:cNvPr id="249" name="Google Shape;249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52599" y="1523999"/>
              <a:ext cx="1353312" cy="4038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" name="Google Shape;250;p25"/>
            <p:cNvSpPr/>
            <p:nvPr/>
          </p:nvSpPr>
          <p:spPr>
            <a:xfrm>
              <a:off x="1748027" y="1519427"/>
              <a:ext cx="1362710" cy="4048125"/>
            </a:xfrm>
            <a:custGeom>
              <a:rect b="b" l="l" r="r" t="t"/>
              <a:pathLst>
                <a:path extrusionOk="0" h="4048125" w="1362710">
                  <a:moveTo>
                    <a:pt x="0" y="4047744"/>
                  </a:moveTo>
                  <a:lnTo>
                    <a:pt x="1362456" y="4047744"/>
                  </a:lnTo>
                  <a:lnTo>
                    <a:pt x="1362456" y="0"/>
                  </a:lnTo>
                  <a:lnTo>
                    <a:pt x="0" y="0"/>
                  </a:lnTo>
                  <a:lnTo>
                    <a:pt x="0" y="40477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1" name="Google Shape;251;p25"/>
          <p:cNvGrpSpPr/>
          <p:nvPr/>
        </p:nvGrpSpPr>
        <p:grpSpPr>
          <a:xfrm>
            <a:off x="3223260" y="1519427"/>
            <a:ext cx="1309370" cy="4048125"/>
            <a:chOff x="3223260" y="1519427"/>
            <a:chExt cx="1309370" cy="4048125"/>
          </a:xfrm>
        </p:grpSpPr>
        <p:pic>
          <p:nvPicPr>
            <p:cNvPr id="252" name="Google Shape;252;p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27832" y="1523999"/>
              <a:ext cx="1299971" cy="4038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25"/>
            <p:cNvSpPr/>
            <p:nvPr/>
          </p:nvSpPr>
          <p:spPr>
            <a:xfrm>
              <a:off x="3223260" y="1519427"/>
              <a:ext cx="1309370" cy="4048125"/>
            </a:xfrm>
            <a:custGeom>
              <a:rect b="b" l="l" r="r" t="t"/>
              <a:pathLst>
                <a:path extrusionOk="0" h="4048125" w="1309370">
                  <a:moveTo>
                    <a:pt x="0" y="4047744"/>
                  </a:moveTo>
                  <a:lnTo>
                    <a:pt x="1309115" y="4047744"/>
                  </a:lnTo>
                  <a:lnTo>
                    <a:pt x="1309115" y="0"/>
                  </a:lnTo>
                  <a:lnTo>
                    <a:pt x="0" y="0"/>
                  </a:lnTo>
                  <a:lnTo>
                    <a:pt x="0" y="40477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" name="Google Shape;254;p25"/>
          <p:cNvGrpSpPr/>
          <p:nvPr/>
        </p:nvGrpSpPr>
        <p:grpSpPr>
          <a:xfrm>
            <a:off x="4643627" y="1519427"/>
            <a:ext cx="1359535" cy="4048125"/>
            <a:chOff x="4643627" y="1519427"/>
            <a:chExt cx="1359535" cy="4048125"/>
          </a:xfrm>
        </p:grpSpPr>
        <p:pic>
          <p:nvPicPr>
            <p:cNvPr id="255" name="Google Shape;255;p2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648199" y="1523999"/>
              <a:ext cx="1350264" cy="4038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25"/>
            <p:cNvSpPr/>
            <p:nvPr/>
          </p:nvSpPr>
          <p:spPr>
            <a:xfrm>
              <a:off x="4643627" y="1519427"/>
              <a:ext cx="1359535" cy="4048125"/>
            </a:xfrm>
            <a:custGeom>
              <a:rect b="b" l="l" r="r" t="t"/>
              <a:pathLst>
                <a:path extrusionOk="0" h="4048125" w="1359535">
                  <a:moveTo>
                    <a:pt x="0" y="4047744"/>
                  </a:moveTo>
                  <a:lnTo>
                    <a:pt x="1359408" y="4047744"/>
                  </a:lnTo>
                  <a:lnTo>
                    <a:pt x="1359408" y="0"/>
                  </a:lnTo>
                  <a:lnTo>
                    <a:pt x="0" y="0"/>
                  </a:lnTo>
                  <a:lnTo>
                    <a:pt x="0" y="40477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7" name="Google Shape;257;p25"/>
          <p:cNvSpPr txBox="1"/>
          <p:nvPr/>
        </p:nvSpPr>
        <p:spPr>
          <a:xfrm>
            <a:off x="1905000" y="5943600"/>
            <a:ext cx="879475" cy="45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6175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5"/>
          <p:cNvSpPr txBox="1"/>
          <p:nvPr/>
        </p:nvSpPr>
        <p:spPr>
          <a:xfrm>
            <a:off x="3352800" y="5943600"/>
            <a:ext cx="1100455" cy="45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6175">
            <a:spAutoFit/>
          </a:bodyPr>
          <a:lstStyle/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CMYK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4953000" y="5943600"/>
            <a:ext cx="727075" cy="45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6175">
            <a:spAutoFit/>
          </a:bodyPr>
          <a:lstStyle/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YIQ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0" name="Google Shape;260;p25"/>
          <p:cNvGrpSpPr/>
          <p:nvPr/>
        </p:nvGrpSpPr>
        <p:grpSpPr>
          <a:xfrm>
            <a:off x="6091427" y="1519427"/>
            <a:ext cx="1359535" cy="4048125"/>
            <a:chOff x="6091427" y="1519427"/>
            <a:chExt cx="1359535" cy="4048125"/>
          </a:xfrm>
        </p:grpSpPr>
        <p:pic>
          <p:nvPicPr>
            <p:cNvPr id="261" name="Google Shape;261;p2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095999" y="1523999"/>
              <a:ext cx="1350263" cy="4038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" name="Google Shape;262;p25"/>
            <p:cNvSpPr/>
            <p:nvPr/>
          </p:nvSpPr>
          <p:spPr>
            <a:xfrm>
              <a:off x="6091427" y="1519427"/>
              <a:ext cx="1359535" cy="4048125"/>
            </a:xfrm>
            <a:custGeom>
              <a:rect b="b" l="l" r="r" t="t"/>
              <a:pathLst>
                <a:path extrusionOk="0" h="4048125" w="1359534">
                  <a:moveTo>
                    <a:pt x="0" y="4047744"/>
                  </a:moveTo>
                  <a:lnTo>
                    <a:pt x="1359407" y="4047744"/>
                  </a:lnTo>
                  <a:lnTo>
                    <a:pt x="1359407" y="0"/>
                  </a:lnTo>
                  <a:lnTo>
                    <a:pt x="0" y="0"/>
                  </a:lnTo>
                  <a:lnTo>
                    <a:pt x="0" y="40477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25"/>
          <p:cNvSpPr txBox="1"/>
          <p:nvPr/>
        </p:nvSpPr>
        <p:spPr>
          <a:xfrm>
            <a:off x="6400800" y="5943600"/>
            <a:ext cx="795655" cy="45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6175">
            <a:spAutoFit/>
          </a:bodyPr>
          <a:lstStyle/>
          <a:p>
            <a:pPr indent="0" lvl="0" marL="927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HSV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4" name="Google Shape;264;p25"/>
          <p:cNvGrpSpPr/>
          <p:nvPr/>
        </p:nvGrpSpPr>
        <p:grpSpPr>
          <a:xfrm>
            <a:off x="7539228" y="1519427"/>
            <a:ext cx="1370330" cy="4048125"/>
            <a:chOff x="7539228" y="1519427"/>
            <a:chExt cx="1370330" cy="4048125"/>
          </a:xfrm>
        </p:grpSpPr>
        <p:pic>
          <p:nvPicPr>
            <p:cNvPr id="265" name="Google Shape;265;p2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543800" y="1523999"/>
              <a:ext cx="1360931" cy="4038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" name="Google Shape;266;p25"/>
            <p:cNvSpPr/>
            <p:nvPr/>
          </p:nvSpPr>
          <p:spPr>
            <a:xfrm>
              <a:off x="7539228" y="1519427"/>
              <a:ext cx="1370330" cy="4048125"/>
            </a:xfrm>
            <a:custGeom>
              <a:rect b="b" l="l" r="r" t="t"/>
              <a:pathLst>
                <a:path extrusionOk="0" h="4048125" w="1370329">
                  <a:moveTo>
                    <a:pt x="0" y="4047744"/>
                  </a:moveTo>
                  <a:lnTo>
                    <a:pt x="1370076" y="4047744"/>
                  </a:lnTo>
                  <a:lnTo>
                    <a:pt x="1370076" y="0"/>
                  </a:lnTo>
                  <a:lnTo>
                    <a:pt x="0" y="0"/>
                  </a:lnTo>
                  <a:lnTo>
                    <a:pt x="0" y="40477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25"/>
          <p:cNvSpPr txBox="1"/>
          <p:nvPr/>
        </p:nvSpPr>
        <p:spPr>
          <a:xfrm>
            <a:off x="7848600" y="5943600"/>
            <a:ext cx="767080" cy="4622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6175">
            <a:spAutoFit/>
          </a:bodyPr>
          <a:lstStyle/>
          <a:p>
            <a:pPr indent="0" lvl="0" marL="927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HLS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8" name="Google Shape;268;p25"/>
          <p:cNvGrpSpPr/>
          <p:nvPr/>
        </p:nvGrpSpPr>
        <p:grpSpPr>
          <a:xfrm>
            <a:off x="300228" y="1519427"/>
            <a:ext cx="1362710" cy="4048125"/>
            <a:chOff x="300228" y="1519427"/>
            <a:chExt cx="1362710" cy="4048125"/>
          </a:xfrm>
        </p:grpSpPr>
        <p:pic>
          <p:nvPicPr>
            <p:cNvPr id="269" name="Google Shape;269;p2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04800" y="1523999"/>
              <a:ext cx="1353312" cy="4038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p25"/>
            <p:cNvSpPr/>
            <p:nvPr/>
          </p:nvSpPr>
          <p:spPr>
            <a:xfrm>
              <a:off x="300228" y="1519427"/>
              <a:ext cx="1362710" cy="4048125"/>
            </a:xfrm>
            <a:custGeom>
              <a:rect b="b" l="l" r="r" t="t"/>
              <a:pathLst>
                <a:path extrusionOk="0" h="4048125" w="1362710">
                  <a:moveTo>
                    <a:pt x="0" y="4047744"/>
                  </a:moveTo>
                  <a:lnTo>
                    <a:pt x="1362456" y="4047744"/>
                  </a:lnTo>
                  <a:lnTo>
                    <a:pt x="1362456" y="0"/>
                  </a:lnTo>
                  <a:lnTo>
                    <a:pt x="0" y="0"/>
                  </a:lnTo>
                  <a:lnTo>
                    <a:pt x="0" y="40477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1" name="Google Shape;271;p25"/>
          <p:cNvSpPr txBox="1"/>
          <p:nvPr/>
        </p:nvSpPr>
        <p:spPr>
          <a:xfrm>
            <a:off x="533400" y="5943600"/>
            <a:ext cx="810895" cy="45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6175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RGB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8"/>
          <p:cNvGrpSpPr/>
          <p:nvPr/>
        </p:nvGrpSpPr>
        <p:grpSpPr>
          <a:xfrm>
            <a:off x="0" y="0"/>
            <a:ext cx="9144000" cy="1015365"/>
            <a:chOff x="0" y="0"/>
            <a:chExt cx="9144000" cy="1015365"/>
          </a:xfrm>
        </p:grpSpPr>
        <p:sp>
          <p:nvSpPr>
            <p:cNvPr id="64" name="Google Shape;64;p8"/>
            <p:cNvSpPr/>
            <p:nvPr/>
          </p:nvSpPr>
          <p:spPr>
            <a:xfrm>
              <a:off x="0" y="0"/>
              <a:ext cx="9144000" cy="1015365"/>
            </a:xfrm>
            <a:custGeom>
              <a:rect b="b" l="l" r="r" t="t"/>
              <a:pathLst>
                <a:path extrusionOk="0" h="1015365" w="9144000">
                  <a:moveTo>
                    <a:pt x="0" y="1014984"/>
                  </a:moveTo>
                  <a:lnTo>
                    <a:pt x="9144000" y="101498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1498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" name="Google Shape;65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07107" y="249936"/>
              <a:ext cx="5279136" cy="6019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53208" y="262889"/>
              <a:ext cx="5188331" cy="5106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67;p8"/>
          <p:cNvSpPr txBox="1"/>
          <p:nvPr/>
        </p:nvSpPr>
        <p:spPr>
          <a:xfrm>
            <a:off x="78739" y="1316481"/>
            <a:ext cx="8595360" cy="5146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color model is a specification of a 3D color co-ordinate  system and a visible subset in the co-ordinate System within  all colors in a particular color range lie.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main four types of color models:-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5458" lvl="0" marL="8724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arenBoth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RGB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5458" lvl="0" marL="8724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arenBoth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5458" lvl="0" marL="872489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arenBoth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CMYK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92125" lvl="0" marL="8591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arenBoth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YIQ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four models are hardware oriented color models.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/>
        </p:nvSpPr>
        <p:spPr>
          <a:xfrm>
            <a:off x="78739" y="1301242"/>
            <a:ext cx="8913495" cy="5574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these models are not easy to use because they does not  relate directly to intuitive color notations of hue,saturation and  brightness.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 another class of color model has been developed.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62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includes :- HSV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8104" lvl="0" marL="3644900" marR="451167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HLS  HVC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human eye can perceive about 382000(!) different colors.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79946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distance between two color in the color cube is not a  measure.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3" name="Google Shape;73;p9"/>
          <p:cNvGrpSpPr/>
          <p:nvPr/>
        </p:nvGrpSpPr>
        <p:grpSpPr>
          <a:xfrm>
            <a:off x="0" y="0"/>
            <a:ext cx="9144000" cy="1015365"/>
            <a:chOff x="0" y="0"/>
            <a:chExt cx="9144000" cy="1015365"/>
          </a:xfrm>
        </p:grpSpPr>
        <p:sp>
          <p:nvSpPr>
            <p:cNvPr id="74" name="Google Shape;74;p9"/>
            <p:cNvSpPr/>
            <p:nvPr/>
          </p:nvSpPr>
          <p:spPr>
            <a:xfrm>
              <a:off x="0" y="0"/>
              <a:ext cx="9144000" cy="1015365"/>
            </a:xfrm>
            <a:custGeom>
              <a:rect b="b" l="l" r="r" t="t"/>
              <a:pathLst>
                <a:path extrusionOk="0" h="1015365" w="9144000">
                  <a:moveTo>
                    <a:pt x="0" y="1014984"/>
                  </a:moveTo>
                  <a:lnTo>
                    <a:pt x="9144000" y="101498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1498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5" name="Google Shape;75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396" y="251459"/>
              <a:ext cx="2048256" cy="6004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6547" y="263525"/>
              <a:ext cx="1957019" cy="5100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0"/>
          <p:cNvGrpSpPr/>
          <p:nvPr/>
        </p:nvGrpSpPr>
        <p:grpSpPr>
          <a:xfrm>
            <a:off x="300227" y="219455"/>
            <a:ext cx="8410956" cy="760476"/>
            <a:chOff x="300227" y="219455"/>
            <a:chExt cx="8410956" cy="760476"/>
          </a:xfrm>
        </p:grpSpPr>
        <p:pic>
          <p:nvPicPr>
            <p:cNvPr id="82" name="Google Shape;82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0227" y="219455"/>
              <a:ext cx="8410956" cy="760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6595" y="231902"/>
              <a:ext cx="8319884" cy="6689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" name="Google Shape;84;p10"/>
          <p:cNvSpPr txBox="1"/>
          <p:nvPr>
            <p:ph type="title"/>
          </p:nvPr>
        </p:nvSpPr>
        <p:spPr>
          <a:xfrm>
            <a:off x="78739" y="1316481"/>
            <a:ext cx="777367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White light consists of a spectrum of all visible colors.</a:t>
            </a:r>
            <a:endParaRPr/>
          </a:p>
        </p:txBody>
      </p:sp>
      <p:pic>
        <p:nvPicPr>
          <p:cNvPr id="85" name="Google Shape;8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0200" y="3429000"/>
            <a:ext cx="5751576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0"/>
          <p:cNvSpPr txBox="1"/>
          <p:nvPr/>
        </p:nvSpPr>
        <p:spPr>
          <a:xfrm>
            <a:off x="78739" y="2112391"/>
            <a:ext cx="8053705" cy="835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kinds of light can be described by the energy of each  wavelength.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78739" y="1240281"/>
            <a:ext cx="8986520" cy="130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Most light we see is not just a single wavelength, but a  combination of many wavelengths like below. This profile is  often referred to as a spectrum, or spectral power distribution.</a:t>
            </a:r>
            <a:endParaRPr/>
          </a:p>
        </p:txBody>
      </p:sp>
      <p:pic>
        <p:nvPicPr>
          <p:cNvPr id="92" name="Google Shape;9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932" y="3379587"/>
            <a:ext cx="7264134" cy="2544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2"/>
          <p:cNvGrpSpPr/>
          <p:nvPr/>
        </p:nvGrpSpPr>
        <p:grpSpPr>
          <a:xfrm>
            <a:off x="0" y="0"/>
            <a:ext cx="9144000" cy="1015365"/>
            <a:chOff x="0" y="0"/>
            <a:chExt cx="9144000" cy="1015365"/>
          </a:xfrm>
        </p:grpSpPr>
        <p:sp>
          <p:nvSpPr>
            <p:cNvPr id="98" name="Google Shape;98;p12"/>
            <p:cNvSpPr/>
            <p:nvPr/>
          </p:nvSpPr>
          <p:spPr>
            <a:xfrm>
              <a:off x="0" y="0"/>
              <a:ext cx="9144000" cy="1015365"/>
            </a:xfrm>
            <a:custGeom>
              <a:rect b="b" l="l" r="r" t="t"/>
              <a:pathLst>
                <a:path extrusionOk="0" h="1015365" w="9144000">
                  <a:moveTo>
                    <a:pt x="0" y="1014984"/>
                  </a:moveTo>
                  <a:lnTo>
                    <a:pt x="9144000" y="101498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1498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9" name="Google Shape;99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7368" y="251459"/>
              <a:ext cx="2048256" cy="6004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3519" y="263525"/>
              <a:ext cx="1957019" cy="51003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1" name="Google Shape;10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88719" y="2763524"/>
            <a:ext cx="5770620" cy="405311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2"/>
          <p:cNvSpPr txBox="1"/>
          <p:nvPr/>
        </p:nvSpPr>
        <p:spPr>
          <a:xfrm>
            <a:off x="53339" y="1002537"/>
            <a:ext cx="3808729" cy="3076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2090" lvl="0" marL="706755" marR="0" rtl="0" algn="l">
              <a:lnSpc>
                <a:spcPct val="108035"/>
              </a:lnSpc>
              <a:spcBef>
                <a:spcPts val="201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Red: 3.8x10</a:t>
            </a:r>
            <a:r>
              <a:rPr baseline="30000" lang="en-US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hertz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5740" lvl="0" marL="70104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Violet: 7.9x10</a:t>
            </a:r>
            <a:r>
              <a:rPr baseline="30000" lang="en-US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hertz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Wavelength: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2090" lvl="0" marL="706755" marR="0" rtl="0" algn="l">
              <a:lnSpc>
                <a:spcPct val="108035"/>
              </a:lnSpc>
              <a:spcBef>
                <a:spcPts val="20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Red: 700 nm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5740" lvl="0" marL="70104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Violet: 400 nm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3"/>
          <p:cNvGrpSpPr/>
          <p:nvPr/>
        </p:nvGrpSpPr>
        <p:grpSpPr>
          <a:xfrm>
            <a:off x="0" y="0"/>
            <a:ext cx="9144000" cy="1015365"/>
            <a:chOff x="0" y="0"/>
            <a:chExt cx="9144000" cy="1015365"/>
          </a:xfrm>
        </p:grpSpPr>
        <p:sp>
          <p:nvSpPr>
            <p:cNvPr id="108" name="Google Shape;108;p13"/>
            <p:cNvSpPr/>
            <p:nvPr/>
          </p:nvSpPr>
          <p:spPr>
            <a:xfrm>
              <a:off x="0" y="0"/>
              <a:ext cx="9144000" cy="1015365"/>
            </a:xfrm>
            <a:custGeom>
              <a:rect b="b" l="l" r="r" t="t"/>
              <a:pathLst>
                <a:path extrusionOk="0" h="1015365" w="9144000">
                  <a:moveTo>
                    <a:pt x="0" y="1014984"/>
                  </a:moveTo>
                  <a:lnTo>
                    <a:pt x="9144000" y="101498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1498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9" name="Google Shape;109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7555" y="222503"/>
              <a:ext cx="6790944" cy="7574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3060" y="234950"/>
              <a:ext cx="6699846" cy="6658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" name="Google Shape;111;p13"/>
          <p:cNvGrpSpPr/>
          <p:nvPr/>
        </p:nvGrpSpPr>
        <p:grpSpPr>
          <a:xfrm>
            <a:off x="4110227" y="1748027"/>
            <a:ext cx="4693920" cy="4200525"/>
            <a:chOff x="4110227" y="1748027"/>
            <a:chExt cx="4693920" cy="4200525"/>
          </a:xfrm>
        </p:grpSpPr>
        <p:pic>
          <p:nvPicPr>
            <p:cNvPr id="112" name="Google Shape;112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114799" y="1752599"/>
              <a:ext cx="4684776" cy="419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3"/>
            <p:cNvSpPr/>
            <p:nvPr/>
          </p:nvSpPr>
          <p:spPr>
            <a:xfrm>
              <a:off x="4110227" y="1748027"/>
              <a:ext cx="4693920" cy="4200525"/>
            </a:xfrm>
            <a:custGeom>
              <a:rect b="b" l="l" r="r" t="t"/>
              <a:pathLst>
                <a:path extrusionOk="0" h="4200525" w="4693920">
                  <a:moveTo>
                    <a:pt x="0" y="4200144"/>
                  </a:moveTo>
                  <a:lnTo>
                    <a:pt x="4693920" y="4200144"/>
                  </a:lnTo>
                  <a:lnTo>
                    <a:pt x="4693920" y="0"/>
                  </a:lnTo>
                  <a:lnTo>
                    <a:pt x="0" y="0"/>
                  </a:lnTo>
                  <a:lnTo>
                    <a:pt x="0" y="42001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13"/>
          <p:cNvSpPr txBox="1"/>
          <p:nvPr/>
        </p:nvSpPr>
        <p:spPr>
          <a:xfrm>
            <a:off x="78739" y="1087881"/>
            <a:ext cx="3775710" cy="5466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882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we combine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33400" marR="71501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Red(two-thirds),  Green(two-third),  Blue(one-third)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8265" marR="2362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we can get WHITE  color.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we can absorbs CMY  color from this RGB color  then we can get BLACK  color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4"/>
          <p:cNvGrpSpPr/>
          <p:nvPr/>
        </p:nvGrpSpPr>
        <p:grpSpPr>
          <a:xfrm>
            <a:off x="0" y="0"/>
            <a:ext cx="9144000" cy="1015365"/>
            <a:chOff x="0" y="0"/>
            <a:chExt cx="9144000" cy="1015365"/>
          </a:xfrm>
        </p:grpSpPr>
        <p:sp>
          <p:nvSpPr>
            <p:cNvPr id="120" name="Google Shape;120;p14"/>
            <p:cNvSpPr/>
            <p:nvPr/>
          </p:nvSpPr>
          <p:spPr>
            <a:xfrm>
              <a:off x="0" y="0"/>
              <a:ext cx="9144000" cy="1015365"/>
            </a:xfrm>
            <a:custGeom>
              <a:rect b="b" l="l" r="r" t="t"/>
              <a:pathLst>
                <a:path extrusionOk="0" h="1015365" w="9144000">
                  <a:moveTo>
                    <a:pt x="0" y="1014984"/>
                  </a:moveTo>
                  <a:lnTo>
                    <a:pt x="9144000" y="101498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1498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1" name="Google Shape;121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1271" y="222503"/>
              <a:ext cx="7699248" cy="7574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7576" y="234950"/>
              <a:ext cx="7607350" cy="6658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14"/>
          <p:cNvSpPr txBox="1"/>
          <p:nvPr/>
        </p:nvSpPr>
        <p:spPr>
          <a:xfrm>
            <a:off x="78739" y="1087881"/>
            <a:ext cx="3842385" cy="5466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882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we combine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546100" marR="145351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CYAN,  MAGENTA,  YELLOW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8265" marR="2374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we can get BLACK  color.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we can absorbs RGB  color from this CMY color  then we can get WHITE  color.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7754" y="1631093"/>
            <a:ext cx="4239385" cy="4386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5"/>
          <p:cNvGrpSpPr/>
          <p:nvPr/>
        </p:nvGrpSpPr>
        <p:grpSpPr>
          <a:xfrm>
            <a:off x="0" y="0"/>
            <a:ext cx="9144000" cy="1015365"/>
            <a:chOff x="0" y="0"/>
            <a:chExt cx="9144000" cy="1015365"/>
          </a:xfrm>
        </p:grpSpPr>
        <p:sp>
          <p:nvSpPr>
            <p:cNvPr id="130" name="Google Shape;130;p15"/>
            <p:cNvSpPr/>
            <p:nvPr/>
          </p:nvSpPr>
          <p:spPr>
            <a:xfrm>
              <a:off x="0" y="0"/>
              <a:ext cx="9144000" cy="1015365"/>
            </a:xfrm>
            <a:custGeom>
              <a:rect b="b" l="l" r="r" t="t"/>
              <a:pathLst>
                <a:path extrusionOk="0" h="1015365" w="9144000">
                  <a:moveTo>
                    <a:pt x="0" y="1014984"/>
                  </a:moveTo>
                  <a:lnTo>
                    <a:pt x="9144000" y="101498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1498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1" name="Google Shape;131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0227" y="222503"/>
              <a:ext cx="7130796" cy="7559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6595" y="234950"/>
              <a:ext cx="7039724" cy="6650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15"/>
          <p:cNvSpPr txBox="1"/>
          <p:nvPr/>
        </p:nvSpPr>
        <p:spPr>
          <a:xfrm>
            <a:off x="78739" y="1154937"/>
            <a:ext cx="8453755" cy="5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 mixing created by an artist.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96071"/>
              </a:lnSpc>
              <a:spcBef>
                <a:spcPts val="266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Shades, tints and tones in scene can be produced by mixing  color pigments (hues) with white and black pigments.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0190" lvl="0" marL="262255" marR="0" rtl="0" algn="l">
              <a:lnSpc>
                <a:spcPct val="108035"/>
              </a:lnSpc>
              <a:spcBef>
                <a:spcPts val="203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Shades: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2404" lvl="1" marL="661670" marR="0" rtl="0" algn="l">
              <a:lnSpc>
                <a:spcPct val="960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black pigment to pure color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5740" lvl="1" marL="67564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more black pigment, the darker the shade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0190" lvl="0" marL="262255" marR="0" rtl="0" algn="l">
              <a:lnSpc>
                <a:spcPct val="108035"/>
              </a:lnSpc>
              <a:spcBef>
                <a:spcPts val="20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Tints: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2404" lvl="1" marL="661670" marR="0" rtl="0" algn="l">
              <a:lnSpc>
                <a:spcPct val="960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white pigment to the original color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2090" lvl="1" marL="681355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it lighter as more white is added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0190" lvl="0" marL="262255" marR="0" rtl="0" algn="l">
              <a:lnSpc>
                <a:spcPct val="108035"/>
              </a:lnSpc>
              <a:spcBef>
                <a:spcPts val="201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Tones: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2090" lvl="1" marL="681355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Produced by adding both black and white pigments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