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3"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Lst>
  <p:sldSz cy="6858000" cx="9144000"/>
  <p:notesSz cx="9144000" cy="6858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2BFF961-8D24-4BE5-9935-D8D2931F7938}">
  <a:tblStyle styleId="{62BFF961-8D24-4BE5-9935-D8D2931F7938}" styleName="Table_0">
    <a:wholeTbl>
      <a:tcTxStyle b="off" i="off">
        <a:font>
          <a:latin typeface="Calibri"/>
          <a:ea typeface="Calibri"/>
          <a:cs typeface="Calibri"/>
        </a:font>
        <a:schemeClr val="dk1"/>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9525">
              <a:solidFill>
                <a:srgbClr val="000000">
                  <a:alpha val="0"/>
                </a:srgbClr>
              </a:solidFill>
              <a:prstDash val="solid"/>
              <a:round/>
              <a:headEnd len="sm" w="sm" type="none"/>
              <a:tailEnd len="sm" w="sm" type="none"/>
            </a:ln>
          </a:top>
          <a:bottom>
            <a:ln cap="flat" cmpd="sng" w="9525">
              <a:solidFill>
                <a:srgbClr val="000000">
                  <a:alpha val="0"/>
                </a:srgbClr>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 name="Shape 41"/>
        <p:cNvGrpSpPr/>
        <p:nvPr/>
      </p:nvGrpSpPr>
      <p:grpSpPr>
        <a:xfrm>
          <a:off x="0" y="0"/>
          <a:ext cx="0" cy="0"/>
          <a:chOff x="0" y="0"/>
          <a:chExt cx="0" cy="0"/>
        </a:xfrm>
      </p:grpSpPr>
      <p:sp>
        <p:nvSpPr>
          <p:cNvPr id="42" name="Google Shape;42;p1: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1: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10: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0: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11: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12: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2: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13: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3: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14: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4: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15: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5: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16: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6: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17: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7: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18: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8: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19: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9: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 name="Shape 47"/>
        <p:cNvGrpSpPr/>
        <p:nvPr/>
      </p:nvGrpSpPr>
      <p:grpSpPr>
        <a:xfrm>
          <a:off x="0" y="0"/>
          <a:ext cx="0" cy="0"/>
          <a:chOff x="0" y="0"/>
          <a:chExt cx="0" cy="0"/>
        </a:xfrm>
      </p:grpSpPr>
      <p:sp>
        <p:nvSpPr>
          <p:cNvPr id="48" name="Google Shape;48;p2: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2: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20: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20: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3: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p4: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4: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5: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5: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6: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6: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7: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7: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8: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8: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9: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9: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showMasterSp="0" type="obj">
  <p:cSld name="OBJECT">
    <p:bg>
      <p:bgPr>
        <a:solidFill>
          <a:schemeClr val="lt1"/>
        </a:solidFill>
      </p:bgPr>
    </p:bg>
    <p:spTree>
      <p:nvGrpSpPr>
        <p:cNvPr id="11" name="Shape 11"/>
        <p:cNvGrpSpPr/>
        <p:nvPr/>
      </p:nvGrpSpPr>
      <p:grpSpPr>
        <a:xfrm>
          <a:off x="0" y="0"/>
          <a:ext cx="0" cy="0"/>
          <a:chOff x="0" y="0"/>
          <a:chExt cx="0" cy="0"/>
        </a:xfrm>
      </p:grpSpPr>
      <p:pic>
        <p:nvPicPr>
          <p:cNvPr id="12" name="Google Shape;12;p2"/>
          <p:cNvPicPr preferRelativeResize="0"/>
          <p:nvPr/>
        </p:nvPicPr>
        <p:blipFill rotWithShape="1">
          <a:blip r:embed="rId2">
            <a:alphaModFix/>
          </a:blip>
          <a:srcRect b="0" l="0" r="0" t="0"/>
          <a:stretch/>
        </p:blipFill>
        <p:spPr>
          <a:xfrm>
            <a:off x="0" y="0"/>
            <a:ext cx="9144000" cy="6857998"/>
          </a:xfrm>
          <a:prstGeom prst="rect">
            <a:avLst/>
          </a:prstGeom>
          <a:noFill/>
          <a:ln>
            <a:noFill/>
          </a:ln>
        </p:spPr>
      </p:pic>
      <p:sp>
        <p:nvSpPr>
          <p:cNvPr id="13" name="Google Shape;13;p2"/>
          <p:cNvSpPr txBox="1"/>
          <p:nvPr>
            <p:ph type="title"/>
          </p:nvPr>
        </p:nvSpPr>
        <p:spPr>
          <a:xfrm>
            <a:off x="1362582" y="551434"/>
            <a:ext cx="6418834" cy="84836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5400">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 name="Google Shape;14;p2"/>
          <p:cNvSpPr txBox="1"/>
          <p:nvPr>
            <p:ph idx="11" type="ftr"/>
          </p:nvPr>
        </p:nvSpPr>
        <p:spPr>
          <a:xfrm>
            <a:off x="3108960" y="6377940"/>
            <a:ext cx="292608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
          <p:cNvSpPr txBox="1"/>
          <p:nvPr>
            <p:ph idx="10" type="dt"/>
          </p:nvPr>
        </p:nvSpPr>
        <p:spPr>
          <a:xfrm>
            <a:off x="457200" y="6377940"/>
            <a:ext cx="210312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2" type="sldNum"/>
          </p:nvPr>
        </p:nvSpPr>
        <p:spPr>
          <a:xfrm>
            <a:off x="8401557" y="6464680"/>
            <a:ext cx="231775" cy="178434"/>
          </a:xfrm>
          <a:prstGeom prst="rect">
            <a:avLst/>
          </a:prstGeom>
          <a:noFill/>
          <a:ln>
            <a:noFill/>
          </a:ln>
        </p:spPr>
        <p:txBody>
          <a:bodyPr anchorCtr="0" anchor="t" bIns="0" lIns="0" spcFirstLastPara="1" rIns="0" wrap="square" tIns="0">
            <a:spAutoFit/>
          </a:bodyPr>
          <a:lstStyle>
            <a:lvl1pPr indent="0" lvl="0" marL="38100" marR="0" algn="l">
              <a:lnSpc>
                <a:spcPct val="103333"/>
              </a:lnSpc>
              <a:spcBef>
                <a:spcPts val="0"/>
              </a:spcBef>
              <a:buNone/>
              <a:defRPr b="0" i="0" sz="1200" u="none" cap="none" strike="noStrike">
                <a:solidFill>
                  <a:srgbClr val="888888"/>
                </a:solidFill>
                <a:latin typeface="Calibri"/>
                <a:ea typeface="Calibri"/>
                <a:cs typeface="Calibri"/>
                <a:sym typeface="Calibri"/>
              </a:defRPr>
            </a:lvl1pPr>
            <a:lvl2pPr indent="0" lvl="1" marL="38100" marR="0" algn="l">
              <a:lnSpc>
                <a:spcPct val="103333"/>
              </a:lnSpc>
              <a:spcBef>
                <a:spcPts val="0"/>
              </a:spcBef>
              <a:buNone/>
              <a:defRPr b="0" i="0" sz="1200" u="none" cap="none" strike="noStrike">
                <a:solidFill>
                  <a:srgbClr val="888888"/>
                </a:solidFill>
                <a:latin typeface="Calibri"/>
                <a:ea typeface="Calibri"/>
                <a:cs typeface="Calibri"/>
                <a:sym typeface="Calibri"/>
              </a:defRPr>
            </a:lvl2pPr>
            <a:lvl3pPr indent="0" lvl="2" marL="38100" marR="0" algn="l">
              <a:lnSpc>
                <a:spcPct val="103333"/>
              </a:lnSpc>
              <a:spcBef>
                <a:spcPts val="0"/>
              </a:spcBef>
              <a:buNone/>
              <a:defRPr b="0" i="0" sz="1200" u="none" cap="none" strike="noStrike">
                <a:solidFill>
                  <a:srgbClr val="888888"/>
                </a:solidFill>
                <a:latin typeface="Calibri"/>
                <a:ea typeface="Calibri"/>
                <a:cs typeface="Calibri"/>
                <a:sym typeface="Calibri"/>
              </a:defRPr>
            </a:lvl3pPr>
            <a:lvl4pPr indent="0" lvl="3" marL="38100" marR="0" algn="l">
              <a:lnSpc>
                <a:spcPct val="103333"/>
              </a:lnSpc>
              <a:spcBef>
                <a:spcPts val="0"/>
              </a:spcBef>
              <a:buNone/>
              <a:defRPr b="0" i="0" sz="1200" u="none" cap="none" strike="noStrike">
                <a:solidFill>
                  <a:srgbClr val="888888"/>
                </a:solidFill>
                <a:latin typeface="Calibri"/>
                <a:ea typeface="Calibri"/>
                <a:cs typeface="Calibri"/>
                <a:sym typeface="Calibri"/>
              </a:defRPr>
            </a:lvl4pPr>
            <a:lvl5pPr indent="0" lvl="4" marL="38100" marR="0" algn="l">
              <a:lnSpc>
                <a:spcPct val="103333"/>
              </a:lnSpc>
              <a:spcBef>
                <a:spcPts val="0"/>
              </a:spcBef>
              <a:buNone/>
              <a:defRPr b="0" i="0" sz="1200" u="none" cap="none" strike="noStrike">
                <a:solidFill>
                  <a:srgbClr val="888888"/>
                </a:solidFill>
                <a:latin typeface="Calibri"/>
                <a:ea typeface="Calibri"/>
                <a:cs typeface="Calibri"/>
                <a:sym typeface="Calibri"/>
              </a:defRPr>
            </a:lvl5pPr>
            <a:lvl6pPr indent="0" lvl="5" marL="38100" marR="0" algn="l">
              <a:lnSpc>
                <a:spcPct val="103333"/>
              </a:lnSpc>
              <a:spcBef>
                <a:spcPts val="0"/>
              </a:spcBef>
              <a:buNone/>
              <a:defRPr b="0" i="0" sz="1200" u="none" cap="none" strike="noStrike">
                <a:solidFill>
                  <a:srgbClr val="888888"/>
                </a:solidFill>
                <a:latin typeface="Calibri"/>
                <a:ea typeface="Calibri"/>
                <a:cs typeface="Calibri"/>
                <a:sym typeface="Calibri"/>
              </a:defRPr>
            </a:lvl6pPr>
            <a:lvl7pPr indent="0" lvl="6" marL="38100" marR="0" algn="l">
              <a:lnSpc>
                <a:spcPct val="103333"/>
              </a:lnSpc>
              <a:spcBef>
                <a:spcPts val="0"/>
              </a:spcBef>
              <a:buNone/>
              <a:defRPr b="0" i="0" sz="1200" u="none" cap="none" strike="noStrike">
                <a:solidFill>
                  <a:srgbClr val="888888"/>
                </a:solidFill>
                <a:latin typeface="Calibri"/>
                <a:ea typeface="Calibri"/>
                <a:cs typeface="Calibri"/>
                <a:sym typeface="Calibri"/>
              </a:defRPr>
            </a:lvl7pPr>
            <a:lvl8pPr indent="0" lvl="7" marL="38100" marR="0" algn="l">
              <a:lnSpc>
                <a:spcPct val="103333"/>
              </a:lnSpc>
              <a:spcBef>
                <a:spcPts val="0"/>
              </a:spcBef>
              <a:buNone/>
              <a:defRPr b="0" i="0" sz="1200" u="none" cap="none" strike="noStrike">
                <a:solidFill>
                  <a:srgbClr val="888888"/>
                </a:solidFill>
                <a:latin typeface="Calibri"/>
                <a:ea typeface="Calibri"/>
                <a:cs typeface="Calibri"/>
                <a:sym typeface="Calibri"/>
              </a:defRPr>
            </a:lvl8pPr>
            <a:lvl9pPr indent="0" lvl="8" marL="38100" marR="0" algn="l">
              <a:lnSpc>
                <a:spcPct val="103333"/>
              </a:lnSpc>
              <a:spcBef>
                <a:spcPts val="0"/>
              </a:spcBef>
              <a:buNone/>
              <a:defRPr b="0" i="0" sz="1200" u="none" cap="none" strike="noStrike">
                <a:solidFill>
                  <a:srgbClr val="888888"/>
                </a:solidFill>
                <a:latin typeface="Calibri"/>
                <a:ea typeface="Calibri"/>
                <a:cs typeface="Calibri"/>
                <a:sym typeface="Calibri"/>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17" name="Shape 17"/>
        <p:cNvGrpSpPr/>
        <p:nvPr/>
      </p:nvGrpSpPr>
      <p:grpSpPr>
        <a:xfrm>
          <a:off x="0" y="0"/>
          <a:ext cx="0" cy="0"/>
          <a:chOff x="0" y="0"/>
          <a:chExt cx="0" cy="0"/>
        </a:xfrm>
      </p:grpSpPr>
      <p:sp>
        <p:nvSpPr>
          <p:cNvPr id="18" name="Google Shape;18;p3"/>
          <p:cNvSpPr txBox="1"/>
          <p:nvPr>
            <p:ph type="title"/>
          </p:nvPr>
        </p:nvSpPr>
        <p:spPr>
          <a:xfrm>
            <a:off x="1362582" y="551434"/>
            <a:ext cx="6418834" cy="84836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5400">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3"/>
          <p:cNvSpPr txBox="1"/>
          <p:nvPr>
            <p:ph idx="1" type="body"/>
          </p:nvPr>
        </p:nvSpPr>
        <p:spPr>
          <a:xfrm>
            <a:off x="719137" y="2738437"/>
            <a:ext cx="7634605" cy="2371725"/>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b="0" i="0">
                <a:solidFill>
                  <a:schemeClr val="dk1"/>
                </a:solidFill>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0" name="Google Shape;20;p3"/>
          <p:cNvSpPr txBox="1"/>
          <p:nvPr>
            <p:ph idx="11" type="ftr"/>
          </p:nvPr>
        </p:nvSpPr>
        <p:spPr>
          <a:xfrm>
            <a:off x="3108960" y="6377940"/>
            <a:ext cx="292608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
          <p:cNvSpPr txBox="1"/>
          <p:nvPr>
            <p:ph idx="10" type="dt"/>
          </p:nvPr>
        </p:nvSpPr>
        <p:spPr>
          <a:xfrm>
            <a:off x="457200" y="6377940"/>
            <a:ext cx="210312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
          <p:cNvSpPr txBox="1"/>
          <p:nvPr>
            <p:ph idx="12" type="sldNum"/>
          </p:nvPr>
        </p:nvSpPr>
        <p:spPr>
          <a:xfrm>
            <a:off x="8401557" y="6464680"/>
            <a:ext cx="231775" cy="178434"/>
          </a:xfrm>
          <a:prstGeom prst="rect">
            <a:avLst/>
          </a:prstGeom>
          <a:noFill/>
          <a:ln>
            <a:noFill/>
          </a:ln>
        </p:spPr>
        <p:txBody>
          <a:bodyPr anchorCtr="0" anchor="t" bIns="0" lIns="0" spcFirstLastPara="1" rIns="0" wrap="square" tIns="0">
            <a:spAutoFit/>
          </a:bodyPr>
          <a:lstStyle>
            <a:lvl1pPr indent="0" lvl="0" marL="38100" marR="0" algn="l">
              <a:lnSpc>
                <a:spcPct val="103333"/>
              </a:lnSpc>
              <a:spcBef>
                <a:spcPts val="0"/>
              </a:spcBef>
              <a:buNone/>
              <a:defRPr b="0" i="0" sz="1200" u="none" cap="none" strike="noStrike">
                <a:solidFill>
                  <a:srgbClr val="888888"/>
                </a:solidFill>
                <a:latin typeface="Calibri"/>
                <a:ea typeface="Calibri"/>
                <a:cs typeface="Calibri"/>
                <a:sym typeface="Calibri"/>
              </a:defRPr>
            </a:lvl1pPr>
            <a:lvl2pPr indent="0" lvl="1" marL="38100" marR="0" algn="l">
              <a:lnSpc>
                <a:spcPct val="103333"/>
              </a:lnSpc>
              <a:spcBef>
                <a:spcPts val="0"/>
              </a:spcBef>
              <a:buNone/>
              <a:defRPr b="0" i="0" sz="1200" u="none" cap="none" strike="noStrike">
                <a:solidFill>
                  <a:srgbClr val="888888"/>
                </a:solidFill>
                <a:latin typeface="Calibri"/>
                <a:ea typeface="Calibri"/>
                <a:cs typeface="Calibri"/>
                <a:sym typeface="Calibri"/>
              </a:defRPr>
            </a:lvl2pPr>
            <a:lvl3pPr indent="0" lvl="2" marL="38100" marR="0" algn="l">
              <a:lnSpc>
                <a:spcPct val="103333"/>
              </a:lnSpc>
              <a:spcBef>
                <a:spcPts val="0"/>
              </a:spcBef>
              <a:buNone/>
              <a:defRPr b="0" i="0" sz="1200" u="none" cap="none" strike="noStrike">
                <a:solidFill>
                  <a:srgbClr val="888888"/>
                </a:solidFill>
                <a:latin typeface="Calibri"/>
                <a:ea typeface="Calibri"/>
                <a:cs typeface="Calibri"/>
                <a:sym typeface="Calibri"/>
              </a:defRPr>
            </a:lvl3pPr>
            <a:lvl4pPr indent="0" lvl="3" marL="38100" marR="0" algn="l">
              <a:lnSpc>
                <a:spcPct val="103333"/>
              </a:lnSpc>
              <a:spcBef>
                <a:spcPts val="0"/>
              </a:spcBef>
              <a:buNone/>
              <a:defRPr b="0" i="0" sz="1200" u="none" cap="none" strike="noStrike">
                <a:solidFill>
                  <a:srgbClr val="888888"/>
                </a:solidFill>
                <a:latin typeface="Calibri"/>
                <a:ea typeface="Calibri"/>
                <a:cs typeface="Calibri"/>
                <a:sym typeface="Calibri"/>
              </a:defRPr>
            </a:lvl4pPr>
            <a:lvl5pPr indent="0" lvl="4" marL="38100" marR="0" algn="l">
              <a:lnSpc>
                <a:spcPct val="103333"/>
              </a:lnSpc>
              <a:spcBef>
                <a:spcPts val="0"/>
              </a:spcBef>
              <a:buNone/>
              <a:defRPr b="0" i="0" sz="1200" u="none" cap="none" strike="noStrike">
                <a:solidFill>
                  <a:srgbClr val="888888"/>
                </a:solidFill>
                <a:latin typeface="Calibri"/>
                <a:ea typeface="Calibri"/>
                <a:cs typeface="Calibri"/>
                <a:sym typeface="Calibri"/>
              </a:defRPr>
            </a:lvl5pPr>
            <a:lvl6pPr indent="0" lvl="5" marL="38100" marR="0" algn="l">
              <a:lnSpc>
                <a:spcPct val="103333"/>
              </a:lnSpc>
              <a:spcBef>
                <a:spcPts val="0"/>
              </a:spcBef>
              <a:buNone/>
              <a:defRPr b="0" i="0" sz="1200" u="none" cap="none" strike="noStrike">
                <a:solidFill>
                  <a:srgbClr val="888888"/>
                </a:solidFill>
                <a:latin typeface="Calibri"/>
                <a:ea typeface="Calibri"/>
                <a:cs typeface="Calibri"/>
                <a:sym typeface="Calibri"/>
              </a:defRPr>
            </a:lvl6pPr>
            <a:lvl7pPr indent="0" lvl="6" marL="38100" marR="0" algn="l">
              <a:lnSpc>
                <a:spcPct val="103333"/>
              </a:lnSpc>
              <a:spcBef>
                <a:spcPts val="0"/>
              </a:spcBef>
              <a:buNone/>
              <a:defRPr b="0" i="0" sz="1200" u="none" cap="none" strike="noStrike">
                <a:solidFill>
                  <a:srgbClr val="888888"/>
                </a:solidFill>
                <a:latin typeface="Calibri"/>
                <a:ea typeface="Calibri"/>
                <a:cs typeface="Calibri"/>
                <a:sym typeface="Calibri"/>
              </a:defRPr>
            </a:lvl7pPr>
            <a:lvl8pPr indent="0" lvl="7" marL="38100" marR="0" algn="l">
              <a:lnSpc>
                <a:spcPct val="103333"/>
              </a:lnSpc>
              <a:spcBef>
                <a:spcPts val="0"/>
              </a:spcBef>
              <a:buNone/>
              <a:defRPr b="0" i="0" sz="1200" u="none" cap="none" strike="noStrike">
                <a:solidFill>
                  <a:srgbClr val="888888"/>
                </a:solidFill>
                <a:latin typeface="Calibri"/>
                <a:ea typeface="Calibri"/>
                <a:cs typeface="Calibri"/>
                <a:sym typeface="Calibri"/>
              </a:defRPr>
            </a:lvl8pPr>
            <a:lvl9pPr indent="0" lvl="8" marL="38100" marR="0" algn="l">
              <a:lnSpc>
                <a:spcPct val="103333"/>
              </a:lnSpc>
              <a:spcBef>
                <a:spcPts val="0"/>
              </a:spcBef>
              <a:buNone/>
              <a:defRPr b="0" i="0" sz="1200" u="none" cap="none" strike="noStrike">
                <a:solidFill>
                  <a:srgbClr val="888888"/>
                </a:solidFill>
                <a:latin typeface="Calibri"/>
                <a:ea typeface="Calibri"/>
                <a:cs typeface="Calibri"/>
                <a:sym typeface="Calibri"/>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p:cSld name="Blank">
    <p:bg>
      <p:bgPr>
        <a:solidFill>
          <a:schemeClr val="lt1"/>
        </a:solidFill>
      </p:bgPr>
    </p:bg>
    <p:spTree>
      <p:nvGrpSpPr>
        <p:cNvPr id="23" name="Shape 23"/>
        <p:cNvGrpSpPr/>
        <p:nvPr/>
      </p:nvGrpSpPr>
      <p:grpSpPr>
        <a:xfrm>
          <a:off x="0" y="0"/>
          <a:ext cx="0" cy="0"/>
          <a:chOff x="0" y="0"/>
          <a:chExt cx="0" cy="0"/>
        </a:xfrm>
      </p:grpSpPr>
      <p:pic>
        <p:nvPicPr>
          <p:cNvPr id="24" name="Google Shape;24;p4"/>
          <p:cNvPicPr preferRelativeResize="0"/>
          <p:nvPr/>
        </p:nvPicPr>
        <p:blipFill rotWithShape="1">
          <a:blip r:embed="rId2">
            <a:alphaModFix/>
          </a:blip>
          <a:srcRect b="0" l="0" r="0" t="0"/>
          <a:stretch/>
        </p:blipFill>
        <p:spPr>
          <a:xfrm>
            <a:off x="0" y="0"/>
            <a:ext cx="9144000" cy="6858000"/>
          </a:xfrm>
          <a:prstGeom prst="rect">
            <a:avLst/>
          </a:prstGeom>
          <a:noFill/>
          <a:ln>
            <a:noFill/>
          </a:ln>
        </p:spPr>
      </p:pic>
      <p:sp>
        <p:nvSpPr>
          <p:cNvPr id="25" name="Google Shape;25;p4"/>
          <p:cNvSpPr txBox="1"/>
          <p:nvPr>
            <p:ph idx="11" type="ftr"/>
          </p:nvPr>
        </p:nvSpPr>
        <p:spPr>
          <a:xfrm>
            <a:off x="3108960" y="6377940"/>
            <a:ext cx="292608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4"/>
          <p:cNvSpPr txBox="1"/>
          <p:nvPr>
            <p:ph idx="10" type="dt"/>
          </p:nvPr>
        </p:nvSpPr>
        <p:spPr>
          <a:xfrm>
            <a:off x="457200" y="6377940"/>
            <a:ext cx="210312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4"/>
          <p:cNvSpPr txBox="1"/>
          <p:nvPr>
            <p:ph idx="12" type="sldNum"/>
          </p:nvPr>
        </p:nvSpPr>
        <p:spPr>
          <a:xfrm>
            <a:off x="8401557" y="6464680"/>
            <a:ext cx="231775" cy="178434"/>
          </a:xfrm>
          <a:prstGeom prst="rect">
            <a:avLst/>
          </a:prstGeom>
          <a:noFill/>
          <a:ln>
            <a:noFill/>
          </a:ln>
        </p:spPr>
        <p:txBody>
          <a:bodyPr anchorCtr="0" anchor="t" bIns="0" lIns="0" spcFirstLastPara="1" rIns="0" wrap="square" tIns="0">
            <a:spAutoFit/>
          </a:bodyPr>
          <a:lstStyle>
            <a:lvl1pPr indent="0" lvl="0" marL="38100" marR="0" algn="l">
              <a:lnSpc>
                <a:spcPct val="103333"/>
              </a:lnSpc>
              <a:spcBef>
                <a:spcPts val="0"/>
              </a:spcBef>
              <a:buNone/>
              <a:defRPr b="0" i="0" sz="1200">
                <a:solidFill>
                  <a:srgbClr val="888888"/>
                </a:solidFill>
                <a:latin typeface="Calibri"/>
                <a:ea typeface="Calibri"/>
                <a:cs typeface="Calibri"/>
                <a:sym typeface="Calibri"/>
              </a:defRPr>
            </a:lvl1pPr>
            <a:lvl2pPr indent="0" lvl="1" marL="38100" marR="0" algn="l">
              <a:lnSpc>
                <a:spcPct val="103333"/>
              </a:lnSpc>
              <a:spcBef>
                <a:spcPts val="0"/>
              </a:spcBef>
              <a:buNone/>
              <a:defRPr b="0" i="0" sz="1200">
                <a:solidFill>
                  <a:srgbClr val="888888"/>
                </a:solidFill>
                <a:latin typeface="Calibri"/>
                <a:ea typeface="Calibri"/>
                <a:cs typeface="Calibri"/>
                <a:sym typeface="Calibri"/>
              </a:defRPr>
            </a:lvl2pPr>
            <a:lvl3pPr indent="0" lvl="2" marL="38100" marR="0" algn="l">
              <a:lnSpc>
                <a:spcPct val="103333"/>
              </a:lnSpc>
              <a:spcBef>
                <a:spcPts val="0"/>
              </a:spcBef>
              <a:buNone/>
              <a:defRPr b="0" i="0" sz="1200">
                <a:solidFill>
                  <a:srgbClr val="888888"/>
                </a:solidFill>
                <a:latin typeface="Calibri"/>
                <a:ea typeface="Calibri"/>
                <a:cs typeface="Calibri"/>
                <a:sym typeface="Calibri"/>
              </a:defRPr>
            </a:lvl3pPr>
            <a:lvl4pPr indent="0" lvl="3" marL="38100" marR="0" algn="l">
              <a:lnSpc>
                <a:spcPct val="103333"/>
              </a:lnSpc>
              <a:spcBef>
                <a:spcPts val="0"/>
              </a:spcBef>
              <a:buNone/>
              <a:defRPr b="0" i="0" sz="1200">
                <a:solidFill>
                  <a:srgbClr val="888888"/>
                </a:solidFill>
                <a:latin typeface="Calibri"/>
                <a:ea typeface="Calibri"/>
                <a:cs typeface="Calibri"/>
                <a:sym typeface="Calibri"/>
              </a:defRPr>
            </a:lvl4pPr>
            <a:lvl5pPr indent="0" lvl="4" marL="38100" marR="0" algn="l">
              <a:lnSpc>
                <a:spcPct val="103333"/>
              </a:lnSpc>
              <a:spcBef>
                <a:spcPts val="0"/>
              </a:spcBef>
              <a:buNone/>
              <a:defRPr b="0" i="0" sz="1200">
                <a:solidFill>
                  <a:srgbClr val="888888"/>
                </a:solidFill>
                <a:latin typeface="Calibri"/>
                <a:ea typeface="Calibri"/>
                <a:cs typeface="Calibri"/>
                <a:sym typeface="Calibri"/>
              </a:defRPr>
            </a:lvl5pPr>
            <a:lvl6pPr indent="0" lvl="5" marL="38100" marR="0" algn="l">
              <a:lnSpc>
                <a:spcPct val="103333"/>
              </a:lnSpc>
              <a:spcBef>
                <a:spcPts val="0"/>
              </a:spcBef>
              <a:buNone/>
              <a:defRPr b="0" i="0" sz="1200">
                <a:solidFill>
                  <a:srgbClr val="888888"/>
                </a:solidFill>
                <a:latin typeface="Calibri"/>
                <a:ea typeface="Calibri"/>
                <a:cs typeface="Calibri"/>
                <a:sym typeface="Calibri"/>
              </a:defRPr>
            </a:lvl6pPr>
            <a:lvl7pPr indent="0" lvl="6" marL="38100" marR="0" algn="l">
              <a:lnSpc>
                <a:spcPct val="103333"/>
              </a:lnSpc>
              <a:spcBef>
                <a:spcPts val="0"/>
              </a:spcBef>
              <a:buNone/>
              <a:defRPr b="0" i="0" sz="1200">
                <a:solidFill>
                  <a:srgbClr val="888888"/>
                </a:solidFill>
                <a:latin typeface="Calibri"/>
                <a:ea typeface="Calibri"/>
                <a:cs typeface="Calibri"/>
                <a:sym typeface="Calibri"/>
              </a:defRPr>
            </a:lvl7pPr>
            <a:lvl8pPr indent="0" lvl="7" marL="38100" marR="0" algn="l">
              <a:lnSpc>
                <a:spcPct val="103333"/>
              </a:lnSpc>
              <a:spcBef>
                <a:spcPts val="0"/>
              </a:spcBef>
              <a:buNone/>
              <a:defRPr b="0" i="0" sz="1200">
                <a:solidFill>
                  <a:srgbClr val="888888"/>
                </a:solidFill>
                <a:latin typeface="Calibri"/>
                <a:ea typeface="Calibri"/>
                <a:cs typeface="Calibri"/>
                <a:sym typeface="Calibri"/>
              </a:defRPr>
            </a:lvl8pPr>
            <a:lvl9pPr indent="0" lvl="8" marL="38100" marR="0" algn="l">
              <a:lnSpc>
                <a:spcPct val="103333"/>
              </a:lnSpc>
              <a:spcBef>
                <a:spcPts val="0"/>
              </a:spcBef>
              <a:buNone/>
              <a:defRPr b="0" i="0" sz="1200">
                <a:solidFill>
                  <a:srgbClr val="888888"/>
                </a:solidFill>
                <a:latin typeface="Calibri"/>
                <a:ea typeface="Calibri"/>
                <a:cs typeface="Calibri"/>
                <a:sym typeface="Calibri"/>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28" name="Shape 28"/>
        <p:cNvGrpSpPr/>
        <p:nvPr/>
      </p:nvGrpSpPr>
      <p:grpSpPr>
        <a:xfrm>
          <a:off x="0" y="0"/>
          <a:ext cx="0" cy="0"/>
          <a:chOff x="0" y="0"/>
          <a:chExt cx="0" cy="0"/>
        </a:xfrm>
      </p:grpSpPr>
      <p:sp>
        <p:nvSpPr>
          <p:cNvPr id="29" name="Google Shape;29;p5"/>
          <p:cNvSpPr txBox="1"/>
          <p:nvPr>
            <p:ph type="ctrTitle"/>
          </p:nvPr>
        </p:nvSpPr>
        <p:spPr>
          <a:xfrm>
            <a:off x="685800" y="2125980"/>
            <a:ext cx="7772400" cy="144018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5"/>
          <p:cNvSpPr txBox="1"/>
          <p:nvPr>
            <p:ph idx="1" type="subTitle"/>
          </p:nvPr>
        </p:nvSpPr>
        <p:spPr>
          <a:xfrm>
            <a:off x="1371600" y="3840480"/>
            <a:ext cx="6400800" cy="17145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5"/>
          <p:cNvSpPr txBox="1"/>
          <p:nvPr>
            <p:ph idx="11" type="ftr"/>
          </p:nvPr>
        </p:nvSpPr>
        <p:spPr>
          <a:xfrm>
            <a:off x="3108960" y="6377940"/>
            <a:ext cx="292608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5"/>
          <p:cNvSpPr txBox="1"/>
          <p:nvPr>
            <p:ph idx="10" type="dt"/>
          </p:nvPr>
        </p:nvSpPr>
        <p:spPr>
          <a:xfrm>
            <a:off x="457200" y="6377940"/>
            <a:ext cx="210312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5"/>
          <p:cNvSpPr txBox="1"/>
          <p:nvPr>
            <p:ph idx="12" type="sldNum"/>
          </p:nvPr>
        </p:nvSpPr>
        <p:spPr>
          <a:xfrm>
            <a:off x="8401557" y="6464680"/>
            <a:ext cx="231775" cy="178434"/>
          </a:xfrm>
          <a:prstGeom prst="rect">
            <a:avLst/>
          </a:prstGeom>
          <a:noFill/>
          <a:ln>
            <a:noFill/>
          </a:ln>
        </p:spPr>
        <p:txBody>
          <a:bodyPr anchorCtr="0" anchor="t" bIns="0" lIns="0" spcFirstLastPara="1" rIns="0" wrap="square" tIns="0">
            <a:spAutoFit/>
          </a:bodyPr>
          <a:lstStyle>
            <a:lvl1pPr indent="0" lvl="0" marL="38100" marR="0" algn="l">
              <a:lnSpc>
                <a:spcPct val="103333"/>
              </a:lnSpc>
              <a:spcBef>
                <a:spcPts val="0"/>
              </a:spcBef>
              <a:buNone/>
              <a:defRPr b="0" i="0" sz="1200">
                <a:solidFill>
                  <a:srgbClr val="888888"/>
                </a:solidFill>
                <a:latin typeface="Calibri"/>
                <a:ea typeface="Calibri"/>
                <a:cs typeface="Calibri"/>
                <a:sym typeface="Calibri"/>
              </a:defRPr>
            </a:lvl1pPr>
            <a:lvl2pPr indent="0" lvl="1" marL="38100" marR="0" algn="l">
              <a:lnSpc>
                <a:spcPct val="103333"/>
              </a:lnSpc>
              <a:spcBef>
                <a:spcPts val="0"/>
              </a:spcBef>
              <a:buNone/>
              <a:defRPr b="0" i="0" sz="1200">
                <a:solidFill>
                  <a:srgbClr val="888888"/>
                </a:solidFill>
                <a:latin typeface="Calibri"/>
                <a:ea typeface="Calibri"/>
                <a:cs typeface="Calibri"/>
                <a:sym typeface="Calibri"/>
              </a:defRPr>
            </a:lvl2pPr>
            <a:lvl3pPr indent="0" lvl="2" marL="38100" marR="0" algn="l">
              <a:lnSpc>
                <a:spcPct val="103333"/>
              </a:lnSpc>
              <a:spcBef>
                <a:spcPts val="0"/>
              </a:spcBef>
              <a:buNone/>
              <a:defRPr b="0" i="0" sz="1200">
                <a:solidFill>
                  <a:srgbClr val="888888"/>
                </a:solidFill>
                <a:latin typeface="Calibri"/>
                <a:ea typeface="Calibri"/>
                <a:cs typeface="Calibri"/>
                <a:sym typeface="Calibri"/>
              </a:defRPr>
            </a:lvl3pPr>
            <a:lvl4pPr indent="0" lvl="3" marL="38100" marR="0" algn="l">
              <a:lnSpc>
                <a:spcPct val="103333"/>
              </a:lnSpc>
              <a:spcBef>
                <a:spcPts val="0"/>
              </a:spcBef>
              <a:buNone/>
              <a:defRPr b="0" i="0" sz="1200">
                <a:solidFill>
                  <a:srgbClr val="888888"/>
                </a:solidFill>
                <a:latin typeface="Calibri"/>
                <a:ea typeface="Calibri"/>
                <a:cs typeface="Calibri"/>
                <a:sym typeface="Calibri"/>
              </a:defRPr>
            </a:lvl4pPr>
            <a:lvl5pPr indent="0" lvl="4" marL="38100" marR="0" algn="l">
              <a:lnSpc>
                <a:spcPct val="103333"/>
              </a:lnSpc>
              <a:spcBef>
                <a:spcPts val="0"/>
              </a:spcBef>
              <a:buNone/>
              <a:defRPr b="0" i="0" sz="1200">
                <a:solidFill>
                  <a:srgbClr val="888888"/>
                </a:solidFill>
                <a:latin typeface="Calibri"/>
                <a:ea typeface="Calibri"/>
                <a:cs typeface="Calibri"/>
                <a:sym typeface="Calibri"/>
              </a:defRPr>
            </a:lvl5pPr>
            <a:lvl6pPr indent="0" lvl="5" marL="38100" marR="0" algn="l">
              <a:lnSpc>
                <a:spcPct val="103333"/>
              </a:lnSpc>
              <a:spcBef>
                <a:spcPts val="0"/>
              </a:spcBef>
              <a:buNone/>
              <a:defRPr b="0" i="0" sz="1200">
                <a:solidFill>
                  <a:srgbClr val="888888"/>
                </a:solidFill>
                <a:latin typeface="Calibri"/>
                <a:ea typeface="Calibri"/>
                <a:cs typeface="Calibri"/>
                <a:sym typeface="Calibri"/>
              </a:defRPr>
            </a:lvl6pPr>
            <a:lvl7pPr indent="0" lvl="6" marL="38100" marR="0" algn="l">
              <a:lnSpc>
                <a:spcPct val="103333"/>
              </a:lnSpc>
              <a:spcBef>
                <a:spcPts val="0"/>
              </a:spcBef>
              <a:buNone/>
              <a:defRPr b="0" i="0" sz="1200">
                <a:solidFill>
                  <a:srgbClr val="888888"/>
                </a:solidFill>
                <a:latin typeface="Calibri"/>
                <a:ea typeface="Calibri"/>
                <a:cs typeface="Calibri"/>
                <a:sym typeface="Calibri"/>
              </a:defRPr>
            </a:lvl7pPr>
            <a:lvl8pPr indent="0" lvl="7" marL="38100" marR="0" algn="l">
              <a:lnSpc>
                <a:spcPct val="103333"/>
              </a:lnSpc>
              <a:spcBef>
                <a:spcPts val="0"/>
              </a:spcBef>
              <a:buNone/>
              <a:defRPr b="0" i="0" sz="1200">
                <a:solidFill>
                  <a:srgbClr val="888888"/>
                </a:solidFill>
                <a:latin typeface="Calibri"/>
                <a:ea typeface="Calibri"/>
                <a:cs typeface="Calibri"/>
                <a:sym typeface="Calibri"/>
              </a:defRPr>
            </a:lvl8pPr>
            <a:lvl9pPr indent="0" lvl="8" marL="38100" marR="0" algn="l">
              <a:lnSpc>
                <a:spcPct val="103333"/>
              </a:lnSpc>
              <a:spcBef>
                <a:spcPts val="0"/>
              </a:spcBef>
              <a:buNone/>
              <a:defRPr b="0" i="0" sz="1200">
                <a:solidFill>
                  <a:srgbClr val="888888"/>
                </a:solidFill>
                <a:latin typeface="Calibri"/>
                <a:ea typeface="Calibri"/>
                <a:cs typeface="Calibri"/>
                <a:sym typeface="Calibri"/>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34" name="Shape 34"/>
        <p:cNvGrpSpPr/>
        <p:nvPr/>
      </p:nvGrpSpPr>
      <p:grpSpPr>
        <a:xfrm>
          <a:off x="0" y="0"/>
          <a:ext cx="0" cy="0"/>
          <a:chOff x="0" y="0"/>
          <a:chExt cx="0" cy="0"/>
        </a:xfrm>
      </p:grpSpPr>
      <p:sp>
        <p:nvSpPr>
          <p:cNvPr id="35" name="Google Shape;35;p6"/>
          <p:cNvSpPr txBox="1"/>
          <p:nvPr>
            <p:ph type="title"/>
          </p:nvPr>
        </p:nvSpPr>
        <p:spPr>
          <a:xfrm>
            <a:off x="1362582" y="551434"/>
            <a:ext cx="6418834" cy="84836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5400">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6"/>
          <p:cNvSpPr txBox="1"/>
          <p:nvPr>
            <p:ph idx="1" type="body"/>
          </p:nvPr>
        </p:nvSpPr>
        <p:spPr>
          <a:xfrm>
            <a:off x="457200" y="1577340"/>
            <a:ext cx="397764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7" name="Google Shape;37;p6"/>
          <p:cNvSpPr txBox="1"/>
          <p:nvPr>
            <p:ph idx="2" type="body"/>
          </p:nvPr>
        </p:nvSpPr>
        <p:spPr>
          <a:xfrm>
            <a:off x="4709160" y="1577340"/>
            <a:ext cx="397764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8" name="Google Shape;38;p6"/>
          <p:cNvSpPr txBox="1"/>
          <p:nvPr>
            <p:ph idx="11" type="ftr"/>
          </p:nvPr>
        </p:nvSpPr>
        <p:spPr>
          <a:xfrm>
            <a:off x="3108960" y="6377940"/>
            <a:ext cx="292608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6"/>
          <p:cNvSpPr txBox="1"/>
          <p:nvPr>
            <p:ph idx="10" type="dt"/>
          </p:nvPr>
        </p:nvSpPr>
        <p:spPr>
          <a:xfrm>
            <a:off x="457200" y="6377940"/>
            <a:ext cx="210312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6"/>
          <p:cNvSpPr txBox="1"/>
          <p:nvPr>
            <p:ph idx="12" type="sldNum"/>
          </p:nvPr>
        </p:nvSpPr>
        <p:spPr>
          <a:xfrm>
            <a:off x="8401557" y="6464680"/>
            <a:ext cx="231775" cy="178434"/>
          </a:xfrm>
          <a:prstGeom prst="rect">
            <a:avLst/>
          </a:prstGeom>
          <a:noFill/>
          <a:ln>
            <a:noFill/>
          </a:ln>
        </p:spPr>
        <p:txBody>
          <a:bodyPr anchorCtr="0" anchor="t" bIns="0" lIns="0" spcFirstLastPara="1" rIns="0" wrap="square" tIns="0">
            <a:spAutoFit/>
          </a:bodyPr>
          <a:lstStyle>
            <a:lvl1pPr indent="0" lvl="0" marL="38100" marR="0" algn="l">
              <a:lnSpc>
                <a:spcPct val="103333"/>
              </a:lnSpc>
              <a:spcBef>
                <a:spcPts val="0"/>
              </a:spcBef>
              <a:buNone/>
              <a:defRPr b="0" i="0" sz="1200">
                <a:solidFill>
                  <a:srgbClr val="888888"/>
                </a:solidFill>
                <a:latin typeface="Calibri"/>
                <a:ea typeface="Calibri"/>
                <a:cs typeface="Calibri"/>
                <a:sym typeface="Calibri"/>
              </a:defRPr>
            </a:lvl1pPr>
            <a:lvl2pPr indent="0" lvl="1" marL="38100" marR="0" algn="l">
              <a:lnSpc>
                <a:spcPct val="103333"/>
              </a:lnSpc>
              <a:spcBef>
                <a:spcPts val="0"/>
              </a:spcBef>
              <a:buNone/>
              <a:defRPr b="0" i="0" sz="1200">
                <a:solidFill>
                  <a:srgbClr val="888888"/>
                </a:solidFill>
                <a:latin typeface="Calibri"/>
                <a:ea typeface="Calibri"/>
                <a:cs typeface="Calibri"/>
                <a:sym typeface="Calibri"/>
              </a:defRPr>
            </a:lvl2pPr>
            <a:lvl3pPr indent="0" lvl="2" marL="38100" marR="0" algn="l">
              <a:lnSpc>
                <a:spcPct val="103333"/>
              </a:lnSpc>
              <a:spcBef>
                <a:spcPts val="0"/>
              </a:spcBef>
              <a:buNone/>
              <a:defRPr b="0" i="0" sz="1200">
                <a:solidFill>
                  <a:srgbClr val="888888"/>
                </a:solidFill>
                <a:latin typeface="Calibri"/>
                <a:ea typeface="Calibri"/>
                <a:cs typeface="Calibri"/>
                <a:sym typeface="Calibri"/>
              </a:defRPr>
            </a:lvl3pPr>
            <a:lvl4pPr indent="0" lvl="3" marL="38100" marR="0" algn="l">
              <a:lnSpc>
                <a:spcPct val="103333"/>
              </a:lnSpc>
              <a:spcBef>
                <a:spcPts val="0"/>
              </a:spcBef>
              <a:buNone/>
              <a:defRPr b="0" i="0" sz="1200">
                <a:solidFill>
                  <a:srgbClr val="888888"/>
                </a:solidFill>
                <a:latin typeface="Calibri"/>
                <a:ea typeface="Calibri"/>
                <a:cs typeface="Calibri"/>
                <a:sym typeface="Calibri"/>
              </a:defRPr>
            </a:lvl4pPr>
            <a:lvl5pPr indent="0" lvl="4" marL="38100" marR="0" algn="l">
              <a:lnSpc>
                <a:spcPct val="103333"/>
              </a:lnSpc>
              <a:spcBef>
                <a:spcPts val="0"/>
              </a:spcBef>
              <a:buNone/>
              <a:defRPr b="0" i="0" sz="1200">
                <a:solidFill>
                  <a:srgbClr val="888888"/>
                </a:solidFill>
                <a:latin typeface="Calibri"/>
                <a:ea typeface="Calibri"/>
                <a:cs typeface="Calibri"/>
                <a:sym typeface="Calibri"/>
              </a:defRPr>
            </a:lvl5pPr>
            <a:lvl6pPr indent="0" lvl="5" marL="38100" marR="0" algn="l">
              <a:lnSpc>
                <a:spcPct val="103333"/>
              </a:lnSpc>
              <a:spcBef>
                <a:spcPts val="0"/>
              </a:spcBef>
              <a:buNone/>
              <a:defRPr b="0" i="0" sz="1200">
                <a:solidFill>
                  <a:srgbClr val="888888"/>
                </a:solidFill>
                <a:latin typeface="Calibri"/>
                <a:ea typeface="Calibri"/>
                <a:cs typeface="Calibri"/>
                <a:sym typeface="Calibri"/>
              </a:defRPr>
            </a:lvl6pPr>
            <a:lvl7pPr indent="0" lvl="6" marL="38100" marR="0" algn="l">
              <a:lnSpc>
                <a:spcPct val="103333"/>
              </a:lnSpc>
              <a:spcBef>
                <a:spcPts val="0"/>
              </a:spcBef>
              <a:buNone/>
              <a:defRPr b="0" i="0" sz="1200">
                <a:solidFill>
                  <a:srgbClr val="888888"/>
                </a:solidFill>
                <a:latin typeface="Calibri"/>
                <a:ea typeface="Calibri"/>
                <a:cs typeface="Calibri"/>
                <a:sym typeface="Calibri"/>
              </a:defRPr>
            </a:lvl7pPr>
            <a:lvl8pPr indent="0" lvl="7" marL="38100" marR="0" algn="l">
              <a:lnSpc>
                <a:spcPct val="103333"/>
              </a:lnSpc>
              <a:spcBef>
                <a:spcPts val="0"/>
              </a:spcBef>
              <a:buNone/>
              <a:defRPr b="0" i="0" sz="1200">
                <a:solidFill>
                  <a:srgbClr val="888888"/>
                </a:solidFill>
                <a:latin typeface="Calibri"/>
                <a:ea typeface="Calibri"/>
                <a:cs typeface="Calibri"/>
                <a:sym typeface="Calibri"/>
              </a:defRPr>
            </a:lvl8pPr>
            <a:lvl9pPr indent="0" lvl="8" marL="38100" marR="0" algn="l">
              <a:lnSpc>
                <a:spcPct val="103333"/>
              </a:lnSpc>
              <a:spcBef>
                <a:spcPts val="0"/>
              </a:spcBef>
              <a:buNone/>
              <a:defRPr b="0" i="0" sz="1200">
                <a:solidFill>
                  <a:srgbClr val="888888"/>
                </a:solidFill>
                <a:latin typeface="Calibri"/>
                <a:ea typeface="Calibri"/>
                <a:cs typeface="Calibri"/>
                <a:sym typeface="Calibri"/>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1362582" y="551434"/>
            <a:ext cx="6418834" cy="84836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0" i="0" sz="5400" u="none" cap="none" strike="noStrike">
                <a:solidFill>
                  <a:schemeClr val="l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719137" y="2738437"/>
            <a:ext cx="7634605" cy="2371725"/>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8" name="Google Shape;8;p1"/>
          <p:cNvSpPr txBox="1"/>
          <p:nvPr>
            <p:ph idx="11" type="ftr"/>
          </p:nvPr>
        </p:nvSpPr>
        <p:spPr>
          <a:xfrm>
            <a:off x="3108960" y="6377940"/>
            <a:ext cx="2926080" cy="342900"/>
          </a:xfrm>
          <a:prstGeom prst="rect">
            <a:avLst/>
          </a:prstGeom>
          <a:noFill/>
          <a:ln>
            <a:noFill/>
          </a:ln>
        </p:spPr>
        <p:txBody>
          <a:bodyPr anchorCtr="0" anchor="t" bIns="0" lIns="0" spcFirstLastPara="1" rIns="0" wrap="square" tIns="0">
            <a:spAutoFit/>
          </a:bodyPr>
          <a:lstStyle>
            <a:lvl1pPr lvl="0" marR="0" rtl="0" algn="ctr">
              <a:spcBef>
                <a:spcPts val="0"/>
              </a:spcBef>
              <a:spcAft>
                <a:spcPts val="0"/>
              </a:spcAft>
              <a:buSzPts val="1400"/>
              <a:buNone/>
              <a:defRPr b="0" i="0" sz="18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0" type="dt"/>
          </p:nvPr>
        </p:nvSpPr>
        <p:spPr>
          <a:xfrm>
            <a:off x="457200" y="6377940"/>
            <a:ext cx="2103120" cy="34290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0" i="0" sz="18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8401557" y="6464680"/>
            <a:ext cx="231775" cy="178434"/>
          </a:xfrm>
          <a:prstGeom prst="rect">
            <a:avLst/>
          </a:prstGeom>
          <a:noFill/>
          <a:ln>
            <a:noFill/>
          </a:ln>
        </p:spPr>
        <p:txBody>
          <a:bodyPr anchorCtr="0" anchor="t" bIns="0" lIns="0" spcFirstLastPara="1" rIns="0" wrap="square" tIns="0">
            <a:spAutoFit/>
          </a:bodyPr>
          <a:lstStyle>
            <a:lvl1pPr indent="0" lvl="0" marL="38100" marR="0" rtl="0" algn="l">
              <a:lnSpc>
                <a:spcPct val="103333"/>
              </a:lnSpc>
              <a:spcBef>
                <a:spcPts val="0"/>
              </a:spcBef>
              <a:buNone/>
              <a:defRPr b="0" i="0" sz="1200" u="none" cap="none" strike="noStrike">
                <a:solidFill>
                  <a:srgbClr val="888888"/>
                </a:solidFill>
                <a:latin typeface="Calibri"/>
                <a:ea typeface="Calibri"/>
                <a:cs typeface="Calibri"/>
                <a:sym typeface="Calibri"/>
              </a:defRPr>
            </a:lvl1pPr>
            <a:lvl2pPr indent="0" lvl="1" marL="38100" marR="0" rtl="0" algn="l">
              <a:lnSpc>
                <a:spcPct val="103333"/>
              </a:lnSpc>
              <a:spcBef>
                <a:spcPts val="0"/>
              </a:spcBef>
              <a:buNone/>
              <a:defRPr b="0" i="0" sz="1200" u="none" cap="none" strike="noStrike">
                <a:solidFill>
                  <a:srgbClr val="888888"/>
                </a:solidFill>
                <a:latin typeface="Calibri"/>
                <a:ea typeface="Calibri"/>
                <a:cs typeface="Calibri"/>
                <a:sym typeface="Calibri"/>
              </a:defRPr>
            </a:lvl2pPr>
            <a:lvl3pPr indent="0" lvl="2" marL="38100" marR="0" rtl="0" algn="l">
              <a:lnSpc>
                <a:spcPct val="103333"/>
              </a:lnSpc>
              <a:spcBef>
                <a:spcPts val="0"/>
              </a:spcBef>
              <a:buNone/>
              <a:defRPr b="0" i="0" sz="1200" u="none" cap="none" strike="noStrike">
                <a:solidFill>
                  <a:srgbClr val="888888"/>
                </a:solidFill>
                <a:latin typeface="Calibri"/>
                <a:ea typeface="Calibri"/>
                <a:cs typeface="Calibri"/>
                <a:sym typeface="Calibri"/>
              </a:defRPr>
            </a:lvl3pPr>
            <a:lvl4pPr indent="0" lvl="3" marL="38100" marR="0" rtl="0" algn="l">
              <a:lnSpc>
                <a:spcPct val="103333"/>
              </a:lnSpc>
              <a:spcBef>
                <a:spcPts val="0"/>
              </a:spcBef>
              <a:buNone/>
              <a:defRPr b="0" i="0" sz="1200" u="none" cap="none" strike="noStrike">
                <a:solidFill>
                  <a:srgbClr val="888888"/>
                </a:solidFill>
                <a:latin typeface="Calibri"/>
                <a:ea typeface="Calibri"/>
                <a:cs typeface="Calibri"/>
                <a:sym typeface="Calibri"/>
              </a:defRPr>
            </a:lvl4pPr>
            <a:lvl5pPr indent="0" lvl="4" marL="38100" marR="0" rtl="0" algn="l">
              <a:lnSpc>
                <a:spcPct val="103333"/>
              </a:lnSpc>
              <a:spcBef>
                <a:spcPts val="0"/>
              </a:spcBef>
              <a:buNone/>
              <a:defRPr b="0" i="0" sz="1200" u="none" cap="none" strike="noStrike">
                <a:solidFill>
                  <a:srgbClr val="888888"/>
                </a:solidFill>
                <a:latin typeface="Calibri"/>
                <a:ea typeface="Calibri"/>
                <a:cs typeface="Calibri"/>
                <a:sym typeface="Calibri"/>
              </a:defRPr>
            </a:lvl5pPr>
            <a:lvl6pPr indent="0" lvl="5" marL="38100" marR="0" rtl="0" algn="l">
              <a:lnSpc>
                <a:spcPct val="103333"/>
              </a:lnSpc>
              <a:spcBef>
                <a:spcPts val="0"/>
              </a:spcBef>
              <a:buNone/>
              <a:defRPr b="0" i="0" sz="1200" u="none" cap="none" strike="noStrike">
                <a:solidFill>
                  <a:srgbClr val="888888"/>
                </a:solidFill>
                <a:latin typeface="Calibri"/>
                <a:ea typeface="Calibri"/>
                <a:cs typeface="Calibri"/>
                <a:sym typeface="Calibri"/>
              </a:defRPr>
            </a:lvl6pPr>
            <a:lvl7pPr indent="0" lvl="6" marL="38100" marR="0" rtl="0" algn="l">
              <a:lnSpc>
                <a:spcPct val="103333"/>
              </a:lnSpc>
              <a:spcBef>
                <a:spcPts val="0"/>
              </a:spcBef>
              <a:buNone/>
              <a:defRPr b="0" i="0" sz="1200" u="none" cap="none" strike="noStrike">
                <a:solidFill>
                  <a:srgbClr val="888888"/>
                </a:solidFill>
                <a:latin typeface="Calibri"/>
                <a:ea typeface="Calibri"/>
                <a:cs typeface="Calibri"/>
                <a:sym typeface="Calibri"/>
              </a:defRPr>
            </a:lvl7pPr>
            <a:lvl8pPr indent="0" lvl="7" marL="38100" marR="0" rtl="0" algn="l">
              <a:lnSpc>
                <a:spcPct val="103333"/>
              </a:lnSpc>
              <a:spcBef>
                <a:spcPts val="0"/>
              </a:spcBef>
              <a:buNone/>
              <a:defRPr b="0" i="0" sz="1200" u="none" cap="none" strike="noStrike">
                <a:solidFill>
                  <a:srgbClr val="888888"/>
                </a:solidFill>
                <a:latin typeface="Calibri"/>
                <a:ea typeface="Calibri"/>
                <a:cs typeface="Calibri"/>
                <a:sym typeface="Calibri"/>
              </a:defRPr>
            </a:lvl8pPr>
            <a:lvl9pPr indent="0" lvl="8" marL="38100" marR="0" rtl="0" algn="l">
              <a:lnSpc>
                <a:spcPct val="103333"/>
              </a:lnSpc>
              <a:spcBef>
                <a:spcPts val="0"/>
              </a:spcBef>
              <a:buNone/>
              <a:defRPr b="0" i="0" sz="1200" u="none" cap="none" strike="noStrike">
                <a:solidFill>
                  <a:srgbClr val="888888"/>
                </a:solidFill>
                <a:latin typeface="Calibri"/>
                <a:ea typeface="Calibri"/>
                <a:cs typeface="Calibri"/>
                <a:sym typeface="Calibri"/>
              </a:defRPr>
            </a:lvl9pPr>
          </a:lstStyle>
          <a:p>
            <a:pPr indent="0" lvl="0" marL="38100" rtl="0" algn="l">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8.jpg"/><Relationship Id="rId4" Type="http://schemas.openxmlformats.org/officeDocument/2006/relationships/image" Target="../media/image19.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5.png"/><Relationship Id="rId4" Type="http://schemas.openxmlformats.org/officeDocument/2006/relationships/image" Target="../media/image27.png"/><Relationship Id="rId5" Type="http://schemas.openxmlformats.org/officeDocument/2006/relationships/image" Target="../media/image28.png"/><Relationship Id="rId6" Type="http://schemas.openxmlformats.org/officeDocument/2006/relationships/image" Target="../media/image32.jpg"/><Relationship Id="rId7" Type="http://schemas.openxmlformats.org/officeDocument/2006/relationships/image" Target="../media/image22.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3.png"/><Relationship Id="rId4" Type="http://schemas.openxmlformats.org/officeDocument/2006/relationships/image" Target="../media/image31.jpg"/><Relationship Id="rId5" Type="http://schemas.openxmlformats.org/officeDocument/2006/relationships/image" Target="../media/image29.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3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3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36.png"/><Relationship Id="rId4" Type="http://schemas.openxmlformats.org/officeDocument/2006/relationships/image" Target="../media/image30.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3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8.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9.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jpg"/><Relationship Id="rId4" Type="http://schemas.openxmlformats.org/officeDocument/2006/relationships/image" Target="../media/image8.png"/><Relationship Id="rId9" Type="http://schemas.openxmlformats.org/officeDocument/2006/relationships/image" Target="../media/image16.png"/><Relationship Id="rId5" Type="http://schemas.openxmlformats.org/officeDocument/2006/relationships/image" Target="../media/image4.png"/><Relationship Id="rId6" Type="http://schemas.openxmlformats.org/officeDocument/2006/relationships/image" Target="../media/image3.png"/><Relationship Id="rId7" Type="http://schemas.openxmlformats.org/officeDocument/2006/relationships/image" Target="../media/image5.png"/><Relationship Id="rId8"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7.png"/><Relationship Id="rId4" Type="http://schemas.openxmlformats.org/officeDocument/2006/relationships/image" Target="../media/image14.png"/><Relationship Id="rId5" Type="http://schemas.openxmlformats.org/officeDocument/2006/relationships/image" Target="../media/image15.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0.jpg"/><Relationship Id="rId4" Type="http://schemas.openxmlformats.org/officeDocument/2006/relationships/image" Target="../media/image17.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image" Target="../media/image21.png"/><Relationship Id="rId6" Type="http://schemas.openxmlformats.org/officeDocument/2006/relationships/image" Target="../media/image20.png"/><Relationship Id="rId7" Type="http://schemas.openxmlformats.org/officeDocument/2006/relationships/image" Target="../media/image2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8.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8.jpg"/><Relationship Id="rId4" Type="http://schemas.openxmlformats.org/officeDocument/2006/relationships/image" Target="../media/image10.jpg"/><Relationship Id="rId5" Type="http://schemas.openxmlformats.org/officeDocument/2006/relationships/image" Target="../media/image17.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 name="Shape 44"/>
        <p:cNvGrpSpPr/>
        <p:nvPr/>
      </p:nvGrpSpPr>
      <p:grpSpPr>
        <a:xfrm>
          <a:off x="0" y="0"/>
          <a:ext cx="0" cy="0"/>
          <a:chOff x="0" y="0"/>
          <a:chExt cx="0" cy="0"/>
        </a:xfrm>
      </p:grpSpPr>
      <p:sp>
        <p:nvSpPr>
          <p:cNvPr id="45" name="Google Shape;45;p7"/>
          <p:cNvSpPr txBox="1"/>
          <p:nvPr>
            <p:ph type="title"/>
          </p:nvPr>
        </p:nvSpPr>
        <p:spPr>
          <a:xfrm>
            <a:off x="2057780" y="400557"/>
            <a:ext cx="5413375" cy="696595"/>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sz="4400"/>
              <a:t>RGB </a:t>
            </a:r>
            <a:r>
              <a:rPr lang="en-US" sz="4000"/>
              <a:t>And </a:t>
            </a:r>
            <a:r>
              <a:rPr lang="en-US" sz="4400"/>
              <a:t>CMY COLOR MODEL</a:t>
            </a:r>
            <a:endParaRPr sz="4400"/>
          </a:p>
        </p:txBody>
      </p:sp>
      <p:sp>
        <p:nvSpPr>
          <p:cNvPr id="46" name="Google Shape;46;p7"/>
          <p:cNvSpPr txBox="1"/>
          <p:nvPr/>
        </p:nvSpPr>
        <p:spPr>
          <a:xfrm>
            <a:off x="8479281" y="6464680"/>
            <a:ext cx="153670" cy="178435"/>
          </a:xfrm>
          <a:prstGeom prst="rect">
            <a:avLst/>
          </a:prstGeom>
          <a:noFill/>
          <a:ln>
            <a:noFill/>
          </a:ln>
        </p:spPr>
        <p:txBody>
          <a:bodyPr anchorCtr="0" anchor="t" bIns="0" lIns="0" spcFirstLastPara="1" rIns="0" wrap="square" tIns="0">
            <a:spAutoFit/>
          </a:bodyPr>
          <a:lstStyle/>
          <a:p>
            <a:pPr indent="0" lvl="0" marL="38100" marR="0" rtl="0" algn="l">
              <a:lnSpc>
                <a:spcPct val="103333"/>
              </a:lnSpc>
              <a:spcBef>
                <a:spcPts val="0"/>
              </a:spcBef>
              <a:spcAft>
                <a:spcPts val="0"/>
              </a:spcAft>
              <a:buNone/>
            </a:pPr>
            <a:fld id="{00000000-1234-1234-1234-123412341234}" type="slidenum">
              <a:rPr b="0" i="0" lang="en-US" sz="1200" u="none" cap="none" strike="noStrike">
                <a:solidFill>
                  <a:srgbClr val="888888"/>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45" name="Shape 145"/>
        <p:cNvGrpSpPr/>
        <p:nvPr/>
      </p:nvGrpSpPr>
      <p:grpSpPr>
        <a:xfrm>
          <a:off x="0" y="0"/>
          <a:ext cx="0" cy="0"/>
          <a:chOff x="0" y="0"/>
          <a:chExt cx="0" cy="0"/>
        </a:xfrm>
      </p:grpSpPr>
      <p:sp>
        <p:nvSpPr>
          <p:cNvPr id="146" name="Google Shape;146;p16"/>
          <p:cNvSpPr txBox="1"/>
          <p:nvPr/>
        </p:nvSpPr>
        <p:spPr>
          <a:xfrm>
            <a:off x="8439657" y="6477380"/>
            <a:ext cx="155575" cy="153035"/>
          </a:xfrm>
          <a:prstGeom prst="rect">
            <a:avLst/>
          </a:prstGeom>
          <a:noFill/>
          <a:ln>
            <a:noFill/>
          </a:ln>
        </p:spPr>
        <p:txBody>
          <a:bodyPr anchorCtr="0" anchor="t" bIns="0" lIns="0" spcFirstLastPara="1" rIns="0" wrap="square" tIns="0">
            <a:spAutoFit/>
          </a:bodyPr>
          <a:lstStyle/>
          <a:p>
            <a:pPr indent="0" lvl="0" marL="0" marR="0" rtl="0" algn="l">
              <a:lnSpc>
                <a:spcPct val="95000"/>
              </a:lnSpc>
              <a:spcBef>
                <a:spcPts val="0"/>
              </a:spcBef>
              <a:spcAft>
                <a:spcPts val="0"/>
              </a:spcAft>
              <a:buNone/>
            </a:pPr>
            <a:r>
              <a:rPr lang="en-US" sz="1200">
                <a:solidFill>
                  <a:srgbClr val="888888"/>
                </a:solidFill>
                <a:latin typeface="Calibri"/>
                <a:ea typeface="Calibri"/>
                <a:cs typeface="Calibri"/>
                <a:sym typeface="Calibri"/>
              </a:rPr>
              <a:t>10</a:t>
            </a:r>
            <a:endParaRPr sz="1200">
              <a:solidFill>
                <a:schemeClr val="dk1"/>
              </a:solidFill>
              <a:latin typeface="Calibri"/>
              <a:ea typeface="Calibri"/>
              <a:cs typeface="Calibri"/>
              <a:sym typeface="Calibri"/>
            </a:endParaRPr>
          </a:p>
        </p:txBody>
      </p:sp>
      <p:pic>
        <p:nvPicPr>
          <p:cNvPr id="147" name="Google Shape;147;p16"/>
          <p:cNvPicPr preferRelativeResize="0"/>
          <p:nvPr/>
        </p:nvPicPr>
        <p:blipFill rotWithShape="1">
          <a:blip r:embed="rId3">
            <a:alphaModFix/>
          </a:blip>
          <a:srcRect b="0" l="0" r="0" t="0"/>
          <a:stretch/>
        </p:blipFill>
        <p:spPr>
          <a:xfrm>
            <a:off x="0" y="0"/>
            <a:ext cx="9143999" cy="6857998"/>
          </a:xfrm>
          <a:prstGeom prst="rect">
            <a:avLst/>
          </a:prstGeom>
          <a:noFill/>
          <a:ln>
            <a:noFill/>
          </a:ln>
        </p:spPr>
      </p:pic>
      <p:sp>
        <p:nvSpPr>
          <p:cNvPr id="148" name="Google Shape;148;p16"/>
          <p:cNvSpPr txBox="1"/>
          <p:nvPr>
            <p:ph type="title"/>
          </p:nvPr>
        </p:nvSpPr>
        <p:spPr>
          <a:xfrm>
            <a:off x="2354326" y="248158"/>
            <a:ext cx="4177665" cy="75692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4800"/>
              <a:t>Working with systems</a:t>
            </a:r>
            <a:endParaRPr sz="4800"/>
          </a:p>
        </p:txBody>
      </p:sp>
      <p:pic>
        <p:nvPicPr>
          <p:cNvPr id="149" name="Google Shape;149;p16"/>
          <p:cNvPicPr preferRelativeResize="0"/>
          <p:nvPr/>
        </p:nvPicPr>
        <p:blipFill rotWithShape="1">
          <a:blip r:embed="rId4">
            <a:alphaModFix/>
          </a:blip>
          <a:srcRect b="0" l="0" r="0" t="0"/>
          <a:stretch/>
        </p:blipFill>
        <p:spPr>
          <a:xfrm>
            <a:off x="1066800" y="1371600"/>
            <a:ext cx="6833616" cy="2538984"/>
          </a:xfrm>
          <a:prstGeom prst="rect">
            <a:avLst/>
          </a:prstGeom>
          <a:noFill/>
          <a:ln>
            <a:noFill/>
          </a:ln>
        </p:spPr>
      </p:pic>
      <p:sp>
        <p:nvSpPr>
          <p:cNvPr id="150" name="Google Shape;150;p16"/>
          <p:cNvSpPr txBox="1"/>
          <p:nvPr/>
        </p:nvSpPr>
        <p:spPr>
          <a:xfrm>
            <a:off x="993444" y="4367529"/>
            <a:ext cx="7392670" cy="2220595"/>
          </a:xfrm>
          <a:prstGeom prst="rect">
            <a:avLst/>
          </a:prstGeom>
          <a:noFill/>
          <a:ln>
            <a:noFill/>
          </a:ln>
        </p:spPr>
        <p:txBody>
          <a:bodyPr anchorCtr="0" anchor="t" bIns="0" lIns="0" spcFirstLastPara="1" rIns="0" wrap="square" tIns="12700">
            <a:spAutoFit/>
          </a:bodyPr>
          <a:lstStyle/>
          <a:p>
            <a:pPr indent="0" lvl="0" marL="12700" marR="5080" rtl="0" algn="l">
              <a:lnSpc>
                <a:spcPct val="100000"/>
              </a:lnSpc>
              <a:spcBef>
                <a:spcPts val="0"/>
              </a:spcBef>
              <a:spcAft>
                <a:spcPts val="0"/>
              </a:spcAft>
              <a:buNone/>
            </a:pPr>
            <a:r>
              <a:rPr b="1" lang="en-US" sz="1800">
                <a:solidFill>
                  <a:schemeClr val="dk1"/>
                </a:solidFill>
                <a:latin typeface="Calibri"/>
                <a:ea typeface="Calibri"/>
                <a:cs typeface="Calibri"/>
                <a:sym typeface="Calibri"/>
              </a:rPr>
              <a:t>Visible spectrum consists of billions of colors, a monitor can display millions, a  high quality printer is only capable of producing thousands, and older  computer systems may be limited to 216 cross-platform colors.</a:t>
            </a:r>
            <a:endParaRPr sz="1800">
              <a:solidFill>
                <a:schemeClr val="dk1"/>
              </a:solidFill>
              <a:latin typeface="Calibri"/>
              <a:ea typeface="Calibri"/>
              <a:cs typeface="Calibri"/>
              <a:sym typeface="Calibri"/>
            </a:endParaRPr>
          </a:p>
          <a:p>
            <a:pPr indent="0" lvl="0" marL="0" marR="0" rtl="0" algn="l">
              <a:lnSpc>
                <a:spcPct val="100000"/>
              </a:lnSpc>
              <a:spcBef>
                <a:spcPts val="25"/>
              </a:spcBef>
              <a:spcAft>
                <a:spcPts val="0"/>
              </a:spcAft>
              <a:buNone/>
            </a:pPr>
            <a:r>
              <a:t/>
            </a:r>
            <a:endParaRPr sz="1750">
              <a:solidFill>
                <a:schemeClr val="dk1"/>
              </a:solidFill>
              <a:latin typeface="Calibri"/>
              <a:ea typeface="Calibri"/>
              <a:cs typeface="Calibri"/>
              <a:sym typeface="Calibri"/>
            </a:endParaRPr>
          </a:p>
          <a:p>
            <a:pPr indent="-262255" lvl="0" marL="1188720" marR="104139" rtl="0" algn="l">
              <a:lnSpc>
                <a:spcPct val="100000"/>
              </a:lnSpc>
              <a:spcBef>
                <a:spcPts val="0"/>
              </a:spcBef>
              <a:spcAft>
                <a:spcPts val="0"/>
              </a:spcAft>
              <a:buClr>
                <a:schemeClr val="dk1"/>
              </a:buClr>
              <a:buSzPts val="1800"/>
              <a:buFont typeface="Calibri"/>
              <a:buAutoNum type="arabicPeriod"/>
            </a:pPr>
            <a:r>
              <a:rPr b="1" lang="en-US" sz="1800">
                <a:solidFill>
                  <a:schemeClr val="dk1"/>
                </a:solidFill>
                <a:latin typeface="Calibri"/>
                <a:ea typeface="Calibri"/>
                <a:cs typeface="Calibri"/>
                <a:sym typeface="Calibri"/>
              </a:rPr>
              <a:t>Reproducing color can be problematic with regard to print digital  media.</a:t>
            </a:r>
            <a:endParaRPr sz="1800">
              <a:solidFill>
                <a:schemeClr val="dk1"/>
              </a:solidFill>
              <a:latin typeface="Calibri"/>
              <a:ea typeface="Calibri"/>
              <a:cs typeface="Calibri"/>
              <a:sym typeface="Calibri"/>
            </a:endParaRPr>
          </a:p>
          <a:p>
            <a:pPr indent="-914400" lvl="0" marL="1840864" marR="675640" rtl="0" algn="l">
              <a:lnSpc>
                <a:spcPct val="100000"/>
              </a:lnSpc>
              <a:spcBef>
                <a:spcPts val="0"/>
              </a:spcBef>
              <a:spcAft>
                <a:spcPts val="0"/>
              </a:spcAft>
              <a:buClr>
                <a:schemeClr val="dk1"/>
              </a:buClr>
              <a:buSzPts val="1800"/>
              <a:buFont typeface="Calibri"/>
              <a:buAutoNum type="arabicPeriod"/>
            </a:pPr>
            <a:r>
              <a:rPr b="1" lang="en-US" sz="1800">
                <a:solidFill>
                  <a:schemeClr val="dk1"/>
                </a:solidFill>
                <a:latin typeface="Calibri"/>
                <a:ea typeface="Calibri"/>
                <a:cs typeface="Calibri"/>
                <a:sym typeface="Calibri"/>
              </a:rPr>
              <a:t>A computer monitor able to display 'true color' (16,000,000  colors).</a:t>
            </a:r>
            <a:endParaRPr sz="1800">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54" name="Shape 154"/>
        <p:cNvGrpSpPr/>
        <p:nvPr/>
      </p:nvGrpSpPr>
      <p:grpSpPr>
        <a:xfrm>
          <a:off x="0" y="0"/>
          <a:ext cx="0" cy="0"/>
          <a:chOff x="0" y="0"/>
          <a:chExt cx="0" cy="0"/>
        </a:xfrm>
      </p:grpSpPr>
      <p:pic>
        <p:nvPicPr>
          <p:cNvPr id="155" name="Google Shape;155;p17"/>
          <p:cNvPicPr preferRelativeResize="0"/>
          <p:nvPr/>
        </p:nvPicPr>
        <p:blipFill rotWithShape="1">
          <a:blip r:embed="rId3">
            <a:alphaModFix/>
          </a:blip>
          <a:srcRect b="0" l="0" r="0" t="0"/>
          <a:stretch/>
        </p:blipFill>
        <p:spPr>
          <a:xfrm>
            <a:off x="0" y="0"/>
            <a:ext cx="9144000" cy="6858000"/>
          </a:xfrm>
          <a:prstGeom prst="rect">
            <a:avLst/>
          </a:prstGeom>
          <a:noFill/>
          <a:ln>
            <a:noFill/>
          </a:ln>
        </p:spPr>
      </p:pic>
      <p:grpSp>
        <p:nvGrpSpPr>
          <p:cNvPr id="156" name="Google Shape;156;p17"/>
          <p:cNvGrpSpPr/>
          <p:nvPr/>
        </p:nvGrpSpPr>
        <p:grpSpPr>
          <a:xfrm>
            <a:off x="2665476" y="861949"/>
            <a:ext cx="3779520" cy="939418"/>
            <a:chOff x="2665476" y="861949"/>
            <a:chExt cx="3779520" cy="939418"/>
          </a:xfrm>
        </p:grpSpPr>
        <p:pic>
          <p:nvPicPr>
            <p:cNvPr id="157" name="Google Shape;157;p17"/>
            <p:cNvPicPr preferRelativeResize="0"/>
            <p:nvPr/>
          </p:nvPicPr>
          <p:blipFill rotWithShape="1">
            <a:blip r:embed="rId4">
              <a:alphaModFix/>
            </a:blip>
            <a:srcRect b="0" l="0" r="0" t="0"/>
            <a:stretch/>
          </p:blipFill>
          <p:spPr>
            <a:xfrm>
              <a:off x="2665476" y="1313688"/>
              <a:ext cx="3779520" cy="487679"/>
            </a:xfrm>
            <a:prstGeom prst="rect">
              <a:avLst/>
            </a:prstGeom>
            <a:noFill/>
            <a:ln>
              <a:noFill/>
            </a:ln>
          </p:spPr>
        </p:pic>
        <p:pic>
          <p:nvPicPr>
            <p:cNvPr id="158" name="Google Shape;158;p17"/>
            <p:cNvPicPr preferRelativeResize="0"/>
            <p:nvPr/>
          </p:nvPicPr>
          <p:blipFill rotWithShape="1">
            <a:blip r:embed="rId5">
              <a:alphaModFix/>
            </a:blip>
            <a:srcRect b="0" l="0" r="0" t="0"/>
            <a:stretch/>
          </p:blipFill>
          <p:spPr>
            <a:xfrm>
              <a:off x="2678303" y="861949"/>
              <a:ext cx="3754374" cy="637667"/>
            </a:xfrm>
            <a:prstGeom prst="rect">
              <a:avLst/>
            </a:prstGeom>
            <a:noFill/>
            <a:ln>
              <a:noFill/>
            </a:ln>
          </p:spPr>
        </p:pic>
      </p:grpSp>
      <p:pic>
        <p:nvPicPr>
          <p:cNvPr id="159" name="Google Shape;159;p17"/>
          <p:cNvPicPr preferRelativeResize="0"/>
          <p:nvPr/>
        </p:nvPicPr>
        <p:blipFill rotWithShape="1">
          <a:blip r:embed="rId6">
            <a:alphaModFix/>
          </a:blip>
          <a:srcRect b="0" l="0" r="0" t="0"/>
          <a:stretch/>
        </p:blipFill>
        <p:spPr>
          <a:xfrm>
            <a:off x="685800" y="1905000"/>
            <a:ext cx="1828800" cy="1828800"/>
          </a:xfrm>
          <a:prstGeom prst="rect">
            <a:avLst/>
          </a:prstGeom>
          <a:noFill/>
          <a:ln>
            <a:noFill/>
          </a:ln>
        </p:spPr>
      </p:pic>
      <p:sp>
        <p:nvSpPr>
          <p:cNvPr id="160" name="Google Shape;160;p17"/>
          <p:cNvSpPr txBox="1"/>
          <p:nvPr>
            <p:ph type="title"/>
          </p:nvPr>
        </p:nvSpPr>
        <p:spPr>
          <a:xfrm>
            <a:off x="2822194" y="2141600"/>
            <a:ext cx="5251450" cy="1305560"/>
          </a:xfrm>
          <a:prstGeom prst="rect">
            <a:avLst/>
          </a:prstGeom>
          <a:noFill/>
          <a:ln>
            <a:noFill/>
          </a:ln>
        </p:spPr>
        <p:txBody>
          <a:bodyPr anchorCtr="0" anchor="t" bIns="0" lIns="0" spcFirstLastPara="1" rIns="0" wrap="square" tIns="12050">
            <a:spAutoFit/>
          </a:bodyPr>
          <a:lstStyle/>
          <a:p>
            <a:pPr indent="0" lvl="0" marL="12700" marR="5080" rtl="0" algn="l">
              <a:lnSpc>
                <a:spcPct val="100000"/>
              </a:lnSpc>
              <a:spcBef>
                <a:spcPts val="0"/>
              </a:spcBef>
              <a:spcAft>
                <a:spcPts val="0"/>
              </a:spcAft>
              <a:buNone/>
            </a:pPr>
            <a:r>
              <a:rPr b="1" lang="en-US" sz="2800">
                <a:solidFill>
                  <a:srgbClr val="000000"/>
                </a:solidFill>
                <a:latin typeface="Times New Roman"/>
                <a:ea typeface="Times New Roman"/>
                <a:cs typeface="Times New Roman"/>
                <a:sym typeface="Times New Roman"/>
              </a:rPr>
              <a:t>* Primary Colors: colors at their  basic essence; those that cannot be  created by mixing others</a:t>
            </a:r>
            <a:endParaRPr sz="2800">
              <a:latin typeface="Times New Roman"/>
              <a:ea typeface="Times New Roman"/>
              <a:cs typeface="Times New Roman"/>
              <a:sym typeface="Times New Roman"/>
            </a:endParaRPr>
          </a:p>
        </p:txBody>
      </p:sp>
      <p:pic>
        <p:nvPicPr>
          <p:cNvPr id="161" name="Google Shape;161;p17"/>
          <p:cNvPicPr preferRelativeResize="0"/>
          <p:nvPr/>
        </p:nvPicPr>
        <p:blipFill rotWithShape="1">
          <a:blip r:embed="rId7">
            <a:alphaModFix/>
          </a:blip>
          <a:srcRect b="0" l="0" r="0" t="0"/>
          <a:stretch/>
        </p:blipFill>
        <p:spPr>
          <a:xfrm>
            <a:off x="609600" y="4191000"/>
            <a:ext cx="1828800" cy="1815084"/>
          </a:xfrm>
          <a:prstGeom prst="rect">
            <a:avLst/>
          </a:prstGeom>
          <a:noFill/>
          <a:ln>
            <a:noFill/>
          </a:ln>
        </p:spPr>
      </p:pic>
      <p:sp>
        <p:nvSpPr>
          <p:cNvPr id="162" name="Google Shape;162;p17"/>
          <p:cNvSpPr txBox="1"/>
          <p:nvPr/>
        </p:nvSpPr>
        <p:spPr>
          <a:xfrm>
            <a:off x="2786252" y="4351782"/>
            <a:ext cx="5092700" cy="1305560"/>
          </a:xfrm>
          <a:prstGeom prst="rect">
            <a:avLst/>
          </a:prstGeom>
          <a:noFill/>
          <a:ln>
            <a:noFill/>
          </a:ln>
        </p:spPr>
        <p:txBody>
          <a:bodyPr anchorCtr="0" anchor="t" bIns="0" lIns="0" spcFirstLastPara="1" rIns="0" wrap="square" tIns="12050">
            <a:spAutoFit/>
          </a:bodyPr>
          <a:lstStyle/>
          <a:p>
            <a:pPr indent="0" lvl="0" marL="12700" marR="5080" rtl="0" algn="l">
              <a:lnSpc>
                <a:spcPct val="100000"/>
              </a:lnSpc>
              <a:spcBef>
                <a:spcPts val="0"/>
              </a:spcBef>
              <a:spcAft>
                <a:spcPts val="0"/>
              </a:spcAft>
              <a:buNone/>
            </a:pPr>
            <a:r>
              <a:rPr b="1" lang="en-US" sz="2800">
                <a:solidFill>
                  <a:schemeClr val="dk1"/>
                </a:solidFill>
                <a:latin typeface="Times New Roman"/>
                <a:ea typeface="Times New Roman"/>
                <a:cs typeface="Times New Roman"/>
                <a:sym typeface="Times New Roman"/>
              </a:rPr>
              <a:t>* Secondary Colors: Those colors  achieved by a mixture of two  primaries</a:t>
            </a:r>
            <a:endParaRPr sz="2800">
              <a:solidFill>
                <a:schemeClr val="dk1"/>
              </a:solidFill>
              <a:latin typeface="Times New Roman"/>
              <a:ea typeface="Times New Roman"/>
              <a:cs typeface="Times New Roman"/>
              <a:sym typeface="Times New Roman"/>
            </a:endParaRPr>
          </a:p>
        </p:txBody>
      </p:sp>
      <p:sp>
        <p:nvSpPr>
          <p:cNvPr id="163" name="Google Shape;163;p17"/>
          <p:cNvSpPr txBox="1"/>
          <p:nvPr>
            <p:ph idx="12" type="sldNum"/>
          </p:nvPr>
        </p:nvSpPr>
        <p:spPr>
          <a:xfrm>
            <a:off x="8401557" y="6464680"/>
            <a:ext cx="231775" cy="178434"/>
          </a:xfrm>
          <a:prstGeom prst="rect">
            <a:avLst/>
          </a:prstGeom>
          <a:noFill/>
          <a:ln>
            <a:noFill/>
          </a:ln>
        </p:spPr>
        <p:txBody>
          <a:bodyPr anchorCtr="0" anchor="t" bIns="0" lIns="0" spcFirstLastPara="1" rIns="0" wrap="square" tIns="0">
            <a:spAutoFit/>
          </a:bodyPr>
          <a:lstStyle/>
          <a:p>
            <a:pPr indent="0" lvl="0" marL="38100" rtl="0" algn="l">
              <a:lnSpc>
                <a:spcPct val="103333"/>
              </a:lnSpc>
              <a:spcBef>
                <a:spcPts val="0"/>
              </a:spcBef>
              <a:spcAft>
                <a:spcPts val="0"/>
              </a:spcAft>
              <a:buNone/>
            </a:pPr>
            <a:fld id="{00000000-1234-1234-1234-123412341234}" type="slidenum">
              <a:rPr lang="en-US"/>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67" name="Shape 167"/>
        <p:cNvGrpSpPr/>
        <p:nvPr/>
      </p:nvGrpSpPr>
      <p:grpSpPr>
        <a:xfrm>
          <a:off x="0" y="0"/>
          <a:ext cx="0" cy="0"/>
          <a:chOff x="0" y="0"/>
          <a:chExt cx="0" cy="0"/>
        </a:xfrm>
      </p:grpSpPr>
      <p:pic>
        <p:nvPicPr>
          <p:cNvPr id="168" name="Google Shape;168;p18"/>
          <p:cNvPicPr preferRelativeResize="0"/>
          <p:nvPr/>
        </p:nvPicPr>
        <p:blipFill rotWithShape="1">
          <a:blip r:embed="rId3">
            <a:alphaModFix/>
          </a:blip>
          <a:srcRect b="0" l="0" r="0" t="0"/>
          <a:stretch/>
        </p:blipFill>
        <p:spPr>
          <a:xfrm>
            <a:off x="0" y="0"/>
            <a:ext cx="9144000" cy="6858000"/>
          </a:xfrm>
          <a:prstGeom prst="rect">
            <a:avLst/>
          </a:prstGeom>
          <a:noFill/>
          <a:ln>
            <a:noFill/>
          </a:ln>
        </p:spPr>
      </p:pic>
      <p:pic>
        <p:nvPicPr>
          <p:cNvPr id="169" name="Google Shape;169;p18"/>
          <p:cNvPicPr preferRelativeResize="0"/>
          <p:nvPr/>
        </p:nvPicPr>
        <p:blipFill rotWithShape="1">
          <a:blip r:embed="rId4">
            <a:alphaModFix/>
          </a:blip>
          <a:srcRect b="0" l="0" r="0" t="0"/>
          <a:stretch/>
        </p:blipFill>
        <p:spPr>
          <a:xfrm>
            <a:off x="609600" y="838200"/>
            <a:ext cx="2345436" cy="2275332"/>
          </a:xfrm>
          <a:prstGeom prst="rect">
            <a:avLst/>
          </a:prstGeom>
          <a:noFill/>
          <a:ln>
            <a:noFill/>
          </a:ln>
        </p:spPr>
      </p:pic>
      <p:pic>
        <p:nvPicPr>
          <p:cNvPr id="170" name="Google Shape;170;p18"/>
          <p:cNvPicPr preferRelativeResize="0"/>
          <p:nvPr/>
        </p:nvPicPr>
        <p:blipFill rotWithShape="1">
          <a:blip r:embed="rId5">
            <a:alphaModFix/>
          </a:blip>
          <a:srcRect b="0" l="0" r="0" t="0"/>
          <a:stretch/>
        </p:blipFill>
        <p:spPr>
          <a:xfrm>
            <a:off x="621791" y="3657600"/>
            <a:ext cx="2273808" cy="2359152"/>
          </a:xfrm>
          <a:prstGeom prst="rect">
            <a:avLst/>
          </a:prstGeom>
          <a:noFill/>
          <a:ln>
            <a:noFill/>
          </a:ln>
        </p:spPr>
      </p:pic>
      <p:sp>
        <p:nvSpPr>
          <p:cNvPr id="171" name="Google Shape;171;p18"/>
          <p:cNvSpPr txBox="1"/>
          <p:nvPr>
            <p:ph type="title"/>
          </p:nvPr>
        </p:nvSpPr>
        <p:spPr>
          <a:xfrm>
            <a:off x="3203575" y="859281"/>
            <a:ext cx="5765800" cy="1305560"/>
          </a:xfrm>
          <a:prstGeom prst="rect">
            <a:avLst/>
          </a:prstGeom>
          <a:noFill/>
          <a:ln>
            <a:noFill/>
          </a:ln>
        </p:spPr>
        <p:txBody>
          <a:bodyPr anchorCtr="0" anchor="t" bIns="0" lIns="0" spcFirstLastPara="1" rIns="0" wrap="square" tIns="12050">
            <a:spAutoFit/>
          </a:bodyPr>
          <a:lstStyle/>
          <a:p>
            <a:pPr indent="0" lvl="0" marL="12700" marR="5080" rtl="0" algn="l">
              <a:lnSpc>
                <a:spcPct val="100000"/>
              </a:lnSpc>
              <a:spcBef>
                <a:spcPts val="0"/>
              </a:spcBef>
              <a:spcAft>
                <a:spcPts val="0"/>
              </a:spcAft>
              <a:buNone/>
            </a:pPr>
            <a:r>
              <a:rPr b="1" lang="en-US" sz="2800">
                <a:solidFill>
                  <a:srgbClr val="000000"/>
                </a:solidFill>
                <a:latin typeface="Times New Roman"/>
                <a:ea typeface="Times New Roman"/>
                <a:cs typeface="Times New Roman"/>
                <a:sym typeface="Times New Roman"/>
              </a:rPr>
              <a:t>* Tertiary Colors: Those colors  achieved by a mixture of primary and  secondary hues</a:t>
            </a:r>
            <a:endParaRPr sz="2800">
              <a:latin typeface="Times New Roman"/>
              <a:ea typeface="Times New Roman"/>
              <a:cs typeface="Times New Roman"/>
              <a:sym typeface="Times New Roman"/>
            </a:endParaRPr>
          </a:p>
        </p:txBody>
      </p:sp>
      <p:sp>
        <p:nvSpPr>
          <p:cNvPr id="172" name="Google Shape;172;p18"/>
          <p:cNvSpPr txBox="1"/>
          <p:nvPr>
            <p:ph idx="12" type="sldNum"/>
          </p:nvPr>
        </p:nvSpPr>
        <p:spPr>
          <a:xfrm>
            <a:off x="8401557" y="6464680"/>
            <a:ext cx="231775" cy="178434"/>
          </a:xfrm>
          <a:prstGeom prst="rect">
            <a:avLst/>
          </a:prstGeom>
          <a:noFill/>
          <a:ln>
            <a:noFill/>
          </a:ln>
        </p:spPr>
        <p:txBody>
          <a:bodyPr anchorCtr="0" anchor="t" bIns="0" lIns="0" spcFirstLastPara="1" rIns="0" wrap="square" tIns="0">
            <a:spAutoFit/>
          </a:bodyPr>
          <a:lstStyle/>
          <a:p>
            <a:pPr indent="0" lvl="0" marL="38100" rtl="0" algn="l">
              <a:lnSpc>
                <a:spcPct val="103333"/>
              </a:lnSpc>
              <a:spcBef>
                <a:spcPts val="0"/>
              </a:spcBef>
              <a:spcAft>
                <a:spcPts val="0"/>
              </a:spcAft>
              <a:buNone/>
            </a:pPr>
            <a:fld id="{00000000-1234-1234-1234-123412341234}" type="slidenum">
              <a:rPr lang="en-US"/>
              <a:t>‹#›</a:t>
            </a:fld>
            <a:endParaRPr/>
          </a:p>
        </p:txBody>
      </p:sp>
      <p:sp>
        <p:nvSpPr>
          <p:cNvPr id="173" name="Google Shape;173;p18"/>
          <p:cNvSpPr txBox="1"/>
          <p:nvPr/>
        </p:nvSpPr>
        <p:spPr>
          <a:xfrm>
            <a:off x="3091052" y="4060316"/>
            <a:ext cx="5594350" cy="1305560"/>
          </a:xfrm>
          <a:prstGeom prst="rect">
            <a:avLst/>
          </a:prstGeom>
          <a:noFill/>
          <a:ln>
            <a:noFill/>
          </a:ln>
        </p:spPr>
        <p:txBody>
          <a:bodyPr anchorCtr="0" anchor="t" bIns="0" lIns="0" spcFirstLastPara="1" rIns="0" wrap="square" tIns="12050">
            <a:spAutoFit/>
          </a:bodyPr>
          <a:lstStyle/>
          <a:p>
            <a:pPr indent="0" lvl="0" marL="12700" marR="5080" rtl="0" algn="l">
              <a:lnSpc>
                <a:spcPct val="100000"/>
              </a:lnSpc>
              <a:spcBef>
                <a:spcPts val="0"/>
              </a:spcBef>
              <a:spcAft>
                <a:spcPts val="0"/>
              </a:spcAft>
              <a:buNone/>
            </a:pPr>
            <a:r>
              <a:rPr b="1" lang="en-US" sz="2800">
                <a:solidFill>
                  <a:schemeClr val="dk1"/>
                </a:solidFill>
                <a:latin typeface="Times New Roman"/>
                <a:ea typeface="Times New Roman"/>
                <a:cs typeface="Times New Roman"/>
                <a:sym typeface="Times New Roman"/>
              </a:rPr>
              <a:t>* Complementary Colors : Those  colors located opposite each other on  a color wheel.</a:t>
            </a: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77" name="Shape 177"/>
        <p:cNvGrpSpPr/>
        <p:nvPr/>
      </p:nvGrpSpPr>
      <p:grpSpPr>
        <a:xfrm>
          <a:off x="0" y="0"/>
          <a:ext cx="0" cy="0"/>
          <a:chOff x="0" y="0"/>
          <a:chExt cx="0" cy="0"/>
        </a:xfrm>
      </p:grpSpPr>
      <p:pic>
        <p:nvPicPr>
          <p:cNvPr id="178" name="Google Shape;178;p19"/>
          <p:cNvPicPr preferRelativeResize="0"/>
          <p:nvPr/>
        </p:nvPicPr>
        <p:blipFill rotWithShape="1">
          <a:blip r:embed="rId3">
            <a:alphaModFix/>
          </a:blip>
          <a:srcRect b="0" l="0" r="0" t="0"/>
          <a:stretch/>
        </p:blipFill>
        <p:spPr>
          <a:xfrm>
            <a:off x="0" y="0"/>
            <a:ext cx="9144000" cy="6858000"/>
          </a:xfrm>
          <a:prstGeom prst="rect">
            <a:avLst/>
          </a:prstGeom>
          <a:noFill/>
          <a:ln>
            <a:noFill/>
          </a:ln>
        </p:spPr>
      </p:pic>
      <p:sp>
        <p:nvSpPr>
          <p:cNvPr id="179" name="Google Shape;179;p19"/>
          <p:cNvSpPr txBox="1"/>
          <p:nvPr>
            <p:ph type="title"/>
          </p:nvPr>
        </p:nvSpPr>
        <p:spPr>
          <a:xfrm>
            <a:off x="1596644" y="248158"/>
            <a:ext cx="5692775" cy="75692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4800"/>
              <a:t>Importance of rgb color model</a:t>
            </a:r>
            <a:endParaRPr sz="4800"/>
          </a:p>
        </p:txBody>
      </p:sp>
      <p:sp>
        <p:nvSpPr>
          <p:cNvPr id="180" name="Google Shape;180;p19"/>
          <p:cNvSpPr txBox="1"/>
          <p:nvPr>
            <p:ph idx="12" type="sldNum"/>
          </p:nvPr>
        </p:nvSpPr>
        <p:spPr>
          <a:xfrm>
            <a:off x="8401557" y="6464680"/>
            <a:ext cx="231775" cy="178434"/>
          </a:xfrm>
          <a:prstGeom prst="rect">
            <a:avLst/>
          </a:prstGeom>
          <a:noFill/>
          <a:ln>
            <a:noFill/>
          </a:ln>
        </p:spPr>
        <p:txBody>
          <a:bodyPr anchorCtr="0" anchor="t" bIns="0" lIns="0" spcFirstLastPara="1" rIns="0" wrap="square" tIns="0">
            <a:spAutoFit/>
          </a:bodyPr>
          <a:lstStyle/>
          <a:p>
            <a:pPr indent="0" lvl="0" marL="38100" rtl="0" algn="l">
              <a:lnSpc>
                <a:spcPct val="103333"/>
              </a:lnSpc>
              <a:spcBef>
                <a:spcPts val="0"/>
              </a:spcBef>
              <a:spcAft>
                <a:spcPts val="0"/>
              </a:spcAft>
              <a:buNone/>
            </a:pPr>
            <a:fld id="{00000000-1234-1234-1234-123412341234}" type="slidenum">
              <a:rPr lang="en-US"/>
              <a:t>‹#›</a:t>
            </a:fld>
            <a:endParaRPr/>
          </a:p>
        </p:txBody>
      </p:sp>
      <p:sp>
        <p:nvSpPr>
          <p:cNvPr id="181" name="Google Shape;181;p19"/>
          <p:cNvSpPr txBox="1"/>
          <p:nvPr/>
        </p:nvSpPr>
        <p:spPr>
          <a:xfrm>
            <a:off x="535940" y="2079117"/>
            <a:ext cx="6691630" cy="3037205"/>
          </a:xfrm>
          <a:prstGeom prst="rect">
            <a:avLst/>
          </a:prstGeom>
          <a:noFill/>
          <a:ln>
            <a:noFill/>
          </a:ln>
        </p:spPr>
        <p:txBody>
          <a:bodyPr anchorCtr="0" anchor="t" bIns="0" lIns="0" spcFirstLastPara="1" rIns="0" wrap="square" tIns="97150">
            <a:spAutoFit/>
          </a:bodyPr>
          <a:lstStyle/>
          <a:p>
            <a:pPr indent="-457833" lvl="0" marL="469900" marR="62864" rtl="0" algn="l">
              <a:lnSpc>
                <a:spcPct val="80000"/>
              </a:lnSpc>
              <a:spcBef>
                <a:spcPts val="0"/>
              </a:spcBef>
              <a:spcAft>
                <a:spcPts val="0"/>
              </a:spcAft>
              <a:buClr>
                <a:srgbClr val="FFFFFF"/>
              </a:buClr>
              <a:buSzPts val="2800"/>
              <a:buFont typeface="Noto Sans Symbols"/>
              <a:buChar char="⮚"/>
            </a:pPr>
            <a:r>
              <a:rPr lang="en-US" sz="2800">
                <a:solidFill>
                  <a:srgbClr val="FFFFFF"/>
                </a:solidFill>
                <a:latin typeface="Times New Roman"/>
                <a:ea typeface="Times New Roman"/>
                <a:cs typeface="Times New Roman"/>
                <a:sym typeface="Times New Roman"/>
              </a:rPr>
              <a:t>The color model RGB is used in hardware  applications like PC monitors, cameras and  scanners,</a:t>
            </a:r>
            <a:endParaRPr sz="2800">
              <a:solidFill>
                <a:schemeClr val="dk1"/>
              </a:solidFill>
              <a:latin typeface="Times New Roman"/>
              <a:ea typeface="Times New Roman"/>
              <a:cs typeface="Times New Roman"/>
              <a:sym typeface="Times New Roman"/>
            </a:endParaRPr>
          </a:p>
          <a:p>
            <a:pPr indent="-457833" lvl="0" marL="469900" marR="35560" rtl="0" algn="l">
              <a:lnSpc>
                <a:spcPct val="80000"/>
              </a:lnSpc>
              <a:spcBef>
                <a:spcPts val="2115"/>
              </a:spcBef>
              <a:spcAft>
                <a:spcPts val="0"/>
              </a:spcAft>
              <a:buClr>
                <a:srgbClr val="FFFFFF"/>
              </a:buClr>
              <a:buSzPts val="2800"/>
              <a:buFont typeface="Noto Sans Symbols"/>
              <a:buChar char="⮚"/>
            </a:pPr>
            <a:r>
              <a:rPr lang="en-US" sz="2800">
                <a:solidFill>
                  <a:srgbClr val="FFFFFF"/>
                </a:solidFill>
                <a:latin typeface="Times New Roman"/>
                <a:ea typeface="Times New Roman"/>
                <a:cs typeface="Times New Roman"/>
                <a:sym typeface="Times New Roman"/>
              </a:rPr>
              <a:t>It is used for Web graphics, but it cannot be  used for print production.</a:t>
            </a:r>
            <a:endParaRPr sz="2800">
              <a:solidFill>
                <a:schemeClr val="dk1"/>
              </a:solidFill>
              <a:latin typeface="Times New Roman"/>
              <a:ea typeface="Times New Roman"/>
              <a:cs typeface="Times New Roman"/>
              <a:sym typeface="Times New Roman"/>
            </a:endParaRPr>
          </a:p>
          <a:p>
            <a:pPr indent="-457833" lvl="0" marL="469900" marR="5080" rtl="0" algn="l">
              <a:lnSpc>
                <a:spcPct val="96071"/>
              </a:lnSpc>
              <a:spcBef>
                <a:spcPts val="2090"/>
              </a:spcBef>
              <a:spcAft>
                <a:spcPts val="0"/>
              </a:spcAft>
              <a:buClr>
                <a:srgbClr val="FFFFFF"/>
              </a:buClr>
              <a:buSzPts val="2800"/>
              <a:buFont typeface="Noto Sans Symbols"/>
              <a:buChar char="⮚"/>
            </a:pPr>
            <a:r>
              <a:rPr lang="en-US" sz="2800">
                <a:solidFill>
                  <a:srgbClr val="FFFFFF"/>
                </a:solidFill>
                <a:latin typeface="Times New Roman"/>
                <a:ea typeface="Times New Roman"/>
                <a:cs typeface="Times New Roman"/>
                <a:sym typeface="Times New Roman"/>
              </a:rPr>
              <a:t>It directly reflects the physical properties of  "</a:t>
            </a:r>
            <a:r>
              <a:rPr b="1" lang="en-US" sz="2800">
                <a:solidFill>
                  <a:srgbClr val="FFFFFF"/>
                </a:solidFill>
                <a:latin typeface="Times New Roman"/>
                <a:ea typeface="Times New Roman"/>
                <a:cs typeface="Times New Roman"/>
                <a:sym typeface="Times New Roman"/>
              </a:rPr>
              <a:t>True-color</a:t>
            </a:r>
            <a:r>
              <a:rPr lang="en-US" sz="2800">
                <a:solidFill>
                  <a:srgbClr val="FFFFFF"/>
                </a:solidFill>
                <a:latin typeface="Times New Roman"/>
                <a:ea typeface="Times New Roman"/>
                <a:cs typeface="Times New Roman"/>
                <a:sym typeface="Times New Roman"/>
              </a:rPr>
              <a:t>" displays</a:t>
            </a: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85" name="Shape 185"/>
        <p:cNvGrpSpPr/>
        <p:nvPr/>
      </p:nvGrpSpPr>
      <p:grpSpPr>
        <a:xfrm>
          <a:off x="0" y="0"/>
          <a:ext cx="0" cy="0"/>
          <a:chOff x="0" y="0"/>
          <a:chExt cx="0" cy="0"/>
        </a:xfrm>
      </p:grpSpPr>
      <p:pic>
        <p:nvPicPr>
          <p:cNvPr id="186" name="Google Shape;186;p20"/>
          <p:cNvPicPr preferRelativeResize="0"/>
          <p:nvPr/>
        </p:nvPicPr>
        <p:blipFill rotWithShape="1">
          <a:blip r:embed="rId3">
            <a:alphaModFix/>
          </a:blip>
          <a:srcRect b="0" l="0" r="0" t="0"/>
          <a:stretch/>
        </p:blipFill>
        <p:spPr>
          <a:xfrm>
            <a:off x="0" y="0"/>
            <a:ext cx="9144000" cy="6858000"/>
          </a:xfrm>
          <a:prstGeom prst="rect">
            <a:avLst/>
          </a:prstGeom>
          <a:noFill/>
          <a:ln>
            <a:noFill/>
          </a:ln>
        </p:spPr>
      </p:pic>
      <p:sp>
        <p:nvSpPr>
          <p:cNvPr id="187" name="Google Shape;187;p20"/>
          <p:cNvSpPr txBox="1"/>
          <p:nvPr>
            <p:ph type="title"/>
          </p:nvPr>
        </p:nvSpPr>
        <p:spPr>
          <a:xfrm>
            <a:off x="1362582" y="551434"/>
            <a:ext cx="6418834" cy="848360"/>
          </a:xfrm>
          <a:prstGeom prst="rect">
            <a:avLst/>
          </a:prstGeom>
          <a:noFill/>
          <a:ln>
            <a:noFill/>
          </a:ln>
        </p:spPr>
        <p:txBody>
          <a:bodyPr anchorCtr="0" anchor="t" bIns="0" lIns="0" spcFirstLastPara="1" rIns="0" wrap="square" tIns="12700">
            <a:spAutoFit/>
          </a:bodyPr>
          <a:lstStyle/>
          <a:p>
            <a:pPr indent="0" lvl="0" marL="27940" rtl="0" algn="l">
              <a:lnSpc>
                <a:spcPct val="100000"/>
              </a:lnSpc>
              <a:spcBef>
                <a:spcPts val="0"/>
              </a:spcBef>
              <a:spcAft>
                <a:spcPts val="0"/>
              </a:spcAft>
              <a:buNone/>
            </a:pPr>
            <a:r>
              <a:rPr lang="en-US"/>
              <a:t>Importance of rgb color model</a:t>
            </a:r>
            <a:endParaRPr/>
          </a:p>
        </p:txBody>
      </p:sp>
      <p:sp>
        <p:nvSpPr>
          <p:cNvPr id="188" name="Google Shape;188;p20"/>
          <p:cNvSpPr txBox="1"/>
          <p:nvPr>
            <p:ph idx="12" type="sldNum"/>
          </p:nvPr>
        </p:nvSpPr>
        <p:spPr>
          <a:xfrm>
            <a:off x="8401557" y="6464680"/>
            <a:ext cx="231775" cy="178434"/>
          </a:xfrm>
          <a:prstGeom prst="rect">
            <a:avLst/>
          </a:prstGeom>
          <a:noFill/>
          <a:ln>
            <a:noFill/>
          </a:ln>
        </p:spPr>
        <p:txBody>
          <a:bodyPr anchorCtr="0" anchor="t" bIns="0" lIns="0" spcFirstLastPara="1" rIns="0" wrap="square" tIns="0">
            <a:spAutoFit/>
          </a:bodyPr>
          <a:lstStyle/>
          <a:p>
            <a:pPr indent="0" lvl="0" marL="38100" rtl="0" algn="l">
              <a:lnSpc>
                <a:spcPct val="103333"/>
              </a:lnSpc>
              <a:spcBef>
                <a:spcPts val="0"/>
              </a:spcBef>
              <a:spcAft>
                <a:spcPts val="0"/>
              </a:spcAft>
              <a:buNone/>
            </a:pPr>
            <a:fld id="{00000000-1234-1234-1234-123412341234}" type="slidenum">
              <a:rPr lang="en-US"/>
              <a:t>‹#›</a:t>
            </a:fld>
            <a:endParaRPr/>
          </a:p>
        </p:txBody>
      </p:sp>
      <p:sp>
        <p:nvSpPr>
          <p:cNvPr id="189" name="Google Shape;189;p20"/>
          <p:cNvSpPr txBox="1"/>
          <p:nvPr/>
        </p:nvSpPr>
        <p:spPr>
          <a:xfrm>
            <a:off x="1695069" y="2598547"/>
            <a:ext cx="6167755" cy="2465070"/>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None/>
            </a:pPr>
            <a:r>
              <a:rPr lang="en-US" sz="3200">
                <a:solidFill>
                  <a:srgbClr val="FFFFFF"/>
                </a:solidFill>
                <a:latin typeface="Calibri"/>
                <a:ea typeface="Calibri"/>
                <a:cs typeface="Calibri"/>
                <a:sym typeface="Calibri"/>
              </a:rPr>
              <a:t>It is used—</a:t>
            </a:r>
            <a:endParaRPr sz="3200">
              <a:solidFill>
                <a:schemeClr val="dk1"/>
              </a:solidFill>
              <a:latin typeface="Calibri"/>
              <a:ea typeface="Calibri"/>
              <a:cs typeface="Calibri"/>
              <a:sym typeface="Calibri"/>
            </a:endParaRPr>
          </a:p>
          <a:p>
            <a:pPr indent="-324485" lvl="0" marL="336550" marR="0" rtl="0" algn="l">
              <a:lnSpc>
                <a:spcPct val="100000"/>
              </a:lnSpc>
              <a:spcBef>
                <a:spcPts val="0"/>
              </a:spcBef>
              <a:spcAft>
                <a:spcPts val="0"/>
              </a:spcAft>
              <a:buClr>
                <a:srgbClr val="FFFFFF"/>
              </a:buClr>
              <a:buSzPts val="3100"/>
              <a:buFont typeface="Noto Sans Symbols"/>
              <a:buChar char="⮚"/>
            </a:pPr>
            <a:r>
              <a:rPr lang="en-US" sz="3200">
                <a:solidFill>
                  <a:srgbClr val="FFFFFF"/>
                </a:solidFill>
                <a:latin typeface="Calibri"/>
                <a:ea typeface="Calibri"/>
                <a:cs typeface="Calibri"/>
                <a:sym typeface="Calibri"/>
              </a:rPr>
              <a:t>For sensory representation</a:t>
            </a:r>
            <a:endParaRPr sz="3200">
              <a:solidFill>
                <a:schemeClr val="dk1"/>
              </a:solidFill>
              <a:latin typeface="Calibri"/>
              <a:ea typeface="Calibri"/>
              <a:cs typeface="Calibri"/>
              <a:sym typeface="Calibri"/>
            </a:endParaRPr>
          </a:p>
          <a:p>
            <a:pPr indent="-287019" lvl="0" marL="299085" marR="5080" rtl="0" algn="l">
              <a:lnSpc>
                <a:spcPct val="100000"/>
              </a:lnSpc>
              <a:spcBef>
                <a:spcPts val="0"/>
              </a:spcBef>
              <a:spcAft>
                <a:spcPts val="0"/>
              </a:spcAft>
              <a:buClr>
                <a:srgbClr val="FFFFFF"/>
              </a:buClr>
              <a:buSzPts val="3100"/>
              <a:buFont typeface="Noto Sans Symbols"/>
              <a:buChar char="⮚"/>
            </a:pPr>
            <a:r>
              <a:rPr lang="en-US" sz="3200">
                <a:solidFill>
                  <a:srgbClr val="FFFFFF"/>
                </a:solidFill>
                <a:latin typeface="Calibri"/>
                <a:ea typeface="Calibri"/>
                <a:cs typeface="Calibri"/>
                <a:sym typeface="Calibri"/>
              </a:rPr>
              <a:t>Display of text	images in electronic  system,</a:t>
            </a:r>
            <a:endParaRPr sz="3200">
              <a:solidFill>
                <a:schemeClr val="dk1"/>
              </a:solidFill>
              <a:latin typeface="Calibri"/>
              <a:ea typeface="Calibri"/>
              <a:cs typeface="Calibri"/>
              <a:sym typeface="Calibri"/>
            </a:endParaRPr>
          </a:p>
          <a:p>
            <a:pPr indent="0" lvl="0" marL="12700" marR="0" rtl="0" algn="l">
              <a:lnSpc>
                <a:spcPct val="100000"/>
              </a:lnSpc>
              <a:spcBef>
                <a:spcPts val="0"/>
              </a:spcBef>
              <a:spcAft>
                <a:spcPts val="0"/>
              </a:spcAft>
              <a:buNone/>
            </a:pPr>
            <a:r>
              <a:rPr lang="en-US" sz="3200">
                <a:solidFill>
                  <a:srgbClr val="FFFFFF"/>
                </a:solidFill>
                <a:latin typeface="Calibri"/>
                <a:ea typeface="Calibri"/>
                <a:cs typeface="Calibri"/>
                <a:sym typeface="Calibri"/>
              </a:rPr>
              <a:t>For example-Computer, T.V., Camera</a:t>
            </a:r>
            <a:endParaRPr sz="3200">
              <a:solidFill>
                <a:schemeClr val="dk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93" name="Shape 193"/>
        <p:cNvGrpSpPr/>
        <p:nvPr/>
      </p:nvGrpSpPr>
      <p:grpSpPr>
        <a:xfrm>
          <a:off x="0" y="0"/>
          <a:ext cx="0" cy="0"/>
          <a:chOff x="0" y="0"/>
          <a:chExt cx="0" cy="0"/>
        </a:xfrm>
      </p:grpSpPr>
      <p:pic>
        <p:nvPicPr>
          <p:cNvPr id="194" name="Google Shape;194;p21"/>
          <p:cNvPicPr preferRelativeResize="0"/>
          <p:nvPr/>
        </p:nvPicPr>
        <p:blipFill rotWithShape="1">
          <a:blip r:embed="rId3">
            <a:alphaModFix/>
          </a:blip>
          <a:srcRect b="0" l="0" r="0" t="0"/>
          <a:stretch/>
        </p:blipFill>
        <p:spPr>
          <a:xfrm>
            <a:off x="0" y="0"/>
            <a:ext cx="9144000" cy="6858000"/>
          </a:xfrm>
          <a:prstGeom prst="rect">
            <a:avLst/>
          </a:prstGeom>
          <a:noFill/>
          <a:ln>
            <a:noFill/>
          </a:ln>
        </p:spPr>
      </p:pic>
      <p:sp>
        <p:nvSpPr>
          <p:cNvPr id="195" name="Google Shape;195;p21"/>
          <p:cNvSpPr txBox="1"/>
          <p:nvPr/>
        </p:nvSpPr>
        <p:spPr>
          <a:xfrm>
            <a:off x="1222044" y="2545842"/>
            <a:ext cx="6976745" cy="2855595"/>
          </a:xfrm>
          <a:prstGeom prst="rect">
            <a:avLst/>
          </a:prstGeom>
          <a:noFill/>
          <a:ln>
            <a:noFill/>
          </a:ln>
        </p:spPr>
        <p:txBody>
          <a:bodyPr anchorCtr="0" anchor="t" bIns="0" lIns="0" spcFirstLastPara="1" rIns="0" wrap="square" tIns="107300">
            <a:spAutoFit/>
          </a:bodyPr>
          <a:lstStyle/>
          <a:p>
            <a:pPr indent="-457200" lvl="0" marL="469265" marR="358140" rtl="0" algn="l">
              <a:lnSpc>
                <a:spcPct val="95937"/>
              </a:lnSpc>
              <a:spcBef>
                <a:spcPts val="0"/>
              </a:spcBef>
              <a:spcAft>
                <a:spcPts val="0"/>
              </a:spcAft>
              <a:buClr>
                <a:srgbClr val="FFFFFF"/>
              </a:buClr>
              <a:buSzPts val="3200"/>
              <a:buFont typeface="Noto Sans Symbols"/>
              <a:buChar char="⮚"/>
            </a:pPr>
            <a:r>
              <a:rPr lang="en-US" sz="3200">
                <a:solidFill>
                  <a:srgbClr val="FFFFFF"/>
                </a:solidFill>
                <a:latin typeface="Times New Roman"/>
                <a:ea typeface="Times New Roman"/>
                <a:cs typeface="Times New Roman"/>
                <a:sym typeface="Times New Roman"/>
              </a:rPr>
              <a:t>the CMY color model is used in color  printers.</a:t>
            </a:r>
            <a:endParaRPr sz="3200">
              <a:solidFill>
                <a:schemeClr val="dk1"/>
              </a:solidFill>
              <a:latin typeface="Times New Roman"/>
              <a:ea typeface="Times New Roman"/>
              <a:cs typeface="Times New Roman"/>
              <a:sym typeface="Times New Roman"/>
            </a:endParaRPr>
          </a:p>
          <a:p>
            <a:pPr indent="-457200" lvl="0" marL="469265" marR="0" rtl="0" algn="l">
              <a:lnSpc>
                <a:spcPct val="100000"/>
              </a:lnSpc>
              <a:spcBef>
                <a:spcPts val="2335"/>
              </a:spcBef>
              <a:spcAft>
                <a:spcPts val="0"/>
              </a:spcAft>
              <a:buClr>
                <a:srgbClr val="FFFFFF"/>
              </a:buClr>
              <a:buSzPts val="3200"/>
              <a:buFont typeface="Noto Sans Symbols"/>
              <a:buChar char="⮚"/>
            </a:pPr>
            <a:r>
              <a:rPr lang="en-US" sz="3200">
                <a:solidFill>
                  <a:srgbClr val="FFFFFF"/>
                </a:solidFill>
                <a:latin typeface="Times New Roman"/>
                <a:ea typeface="Times New Roman"/>
                <a:cs typeface="Times New Roman"/>
                <a:sym typeface="Times New Roman"/>
              </a:rPr>
              <a:t>It is created by the subtractive mode</a:t>
            </a:r>
            <a:endParaRPr sz="3200">
              <a:solidFill>
                <a:schemeClr val="dk1"/>
              </a:solidFill>
              <a:latin typeface="Times New Roman"/>
              <a:ea typeface="Times New Roman"/>
              <a:cs typeface="Times New Roman"/>
              <a:sym typeface="Times New Roman"/>
            </a:endParaRPr>
          </a:p>
          <a:p>
            <a:pPr indent="-457200" lvl="0" marL="469265" marR="5080" rtl="0" algn="l">
              <a:lnSpc>
                <a:spcPct val="95937"/>
              </a:lnSpc>
              <a:spcBef>
                <a:spcPts val="3050"/>
              </a:spcBef>
              <a:spcAft>
                <a:spcPts val="0"/>
              </a:spcAft>
              <a:buClr>
                <a:srgbClr val="FFFFFF"/>
              </a:buClr>
              <a:buSzPts val="3200"/>
              <a:buFont typeface="Noto Sans Symbols"/>
              <a:buChar char="⮚"/>
            </a:pPr>
            <a:r>
              <a:rPr lang="en-US" sz="3200">
                <a:solidFill>
                  <a:srgbClr val="FFFFFF"/>
                </a:solidFill>
                <a:latin typeface="Times New Roman"/>
                <a:ea typeface="Times New Roman"/>
                <a:cs typeface="Times New Roman"/>
                <a:sym typeface="Times New Roman"/>
              </a:rPr>
              <a:t>Used in most commercial color printing  (</a:t>
            </a:r>
            <a:r>
              <a:rPr b="1" lang="en-US" sz="3200">
                <a:solidFill>
                  <a:srgbClr val="FFFFFF"/>
                </a:solidFill>
                <a:latin typeface="Times New Roman"/>
                <a:ea typeface="Times New Roman"/>
                <a:cs typeface="Times New Roman"/>
                <a:sym typeface="Times New Roman"/>
              </a:rPr>
              <a:t>books</a:t>
            </a:r>
            <a:r>
              <a:rPr lang="en-US" sz="3200">
                <a:solidFill>
                  <a:srgbClr val="FFFFFF"/>
                </a:solidFill>
                <a:latin typeface="Times New Roman"/>
                <a:ea typeface="Times New Roman"/>
                <a:cs typeface="Times New Roman"/>
                <a:sym typeface="Times New Roman"/>
              </a:rPr>
              <a:t>, magazines, etc.)</a:t>
            </a:r>
            <a:endParaRPr sz="3200">
              <a:solidFill>
                <a:schemeClr val="dk1"/>
              </a:solidFill>
              <a:latin typeface="Times New Roman"/>
              <a:ea typeface="Times New Roman"/>
              <a:cs typeface="Times New Roman"/>
              <a:sym typeface="Times New Roman"/>
            </a:endParaRPr>
          </a:p>
        </p:txBody>
      </p:sp>
      <p:sp>
        <p:nvSpPr>
          <p:cNvPr id="196" name="Google Shape;196;p21"/>
          <p:cNvSpPr txBox="1"/>
          <p:nvPr>
            <p:ph idx="12" type="sldNum"/>
          </p:nvPr>
        </p:nvSpPr>
        <p:spPr>
          <a:xfrm>
            <a:off x="8401557" y="6464680"/>
            <a:ext cx="231775" cy="178434"/>
          </a:xfrm>
          <a:prstGeom prst="rect">
            <a:avLst/>
          </a:prstGeom>
          <a:noFill/>
          <a:ln>
            <a:noFill/>
          </a:ln>
        </p:spPr>
        <p:txBody>
          <a:bodyPr anchorCtr="0" anchor="t" bIns="0" lIns="0" spcFirstLastPara="1" rIns="0" wrap="square" tIns="0">
            <a:spAutoFit/>
          </a:bodyPr>
          <a:lstStyle/>
          <a:p>
            <a:pPr indent="0" lvl="0" marL="38100" rtl="0" algn="l">
              <a:lnSpc>
                <a:spcPct val="103333"/>
              </a:lnSpc>
              <a:spcBef>
                <a:spcPts val="0"/>
              </a:spcBef>
              <a:spcAft>
                <a:spcPts val="0"/>
              </a:spcAft>
              <a:buNone/>
            </a:pPr>
            <a:fld id="{00000000-1234-1234-1234-123412341234}" type="slidenum">
              <a:rPr lang="en-US"/>
              <a:t>‹#›</a:t>
            </a:fld>
            <a:endParaRPr/>
          </a:p>
        </p:txBody>
      </p:sp>
      <p:sp>
        <p:nvSpPr>
          <p:cNvPr id="197" name="Google Shape;197;p21"/>
          <p:cNvSpPr txBox="1"/>
          <p:nvPr>
            <p:ph type="title"/>
          </p:nvPr>
        </p:nvSpPr>
        <p:spPr>
          <a:xfrm>
            <a:off x="1384172" y="399034"/>
            <a:ext cx="6528434" cy="84836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Importance of cmy color model</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01" name="Shape 201"/>
        <p:cNvGrpSpPr/>
        <p:nvPr/>
      </p:nvGrpSpPr>
      <p:grpSpPr>
        <a:xfrm>
          <a:off x="0" y="0"/>
          <a:ext cx="0" cy="0"/>
          <a:chOff x="0" y="0"/>
          <a:chExt cx="0" cy="0"/>
        </a:xfrm>
      </p:grpSpPr>
      <p:pic>
        <p:nvPicPr>
          <p:cNvPr id="202" name="Google Shape;202;p22"/>
          <p:cNvPicPr preferRelativeResize="0"/>
          <p:nvPr/>
        </p:nvPicPr>
        <p:blipFill rotWithShape="1">
          <a:blip r:embed="rId3">
            <a:alphaModFix/>
          </a:blip>
          <a:srcRect b="0" l="0" r="0" t="0"/>
          <a:stretch/>
        </p:blipFill>
        <p:spPr>
          <a:xfrm>
            <a:off x="0" y="0"/>
            <a:ext cx="9144000" cy="6858000"/>
          </a:xfrm>
          <a:prstGeom prst="rect">
            <a:avLst/>
          </a:prstGeom>
          <a:noFill/>
          <a:ln>
            <a:noFill/>
          </a:ln>
        </p:spPr>
      </p:pic>
      <p:sp>
        <p:nvSpPr>
          <p:cNvPr id="203" name="Google Shape;203;p22"/>
          <p:cNvSpPr txBox="1"/>
          <p:nvPr/>
        </p:nvSpPr>
        <p:spPr>
          <a:xfrm>
            <a:off x="154939" y="1201905"/>
            <a:ext cx="2922270" cy="2470785"/>
          </a:xfrm>
          <a:prstGeom prst="rect">
            <a:avLst/>
          </a:prstGeom>
          <a:noFill/>
          <a:ln>
            <a:noFill/>
          </a:ln>
        </p:spPr>
        <p:txBody>
          <a:bodyPr anchorCtr="0" anchor="t" bIns="0" lIns="0" spcFirstLastPara="1" rIns="0" wrap="square" tIns="99675">
            <a:spAutoFit/>
          </a:bodyPr>
          <a:lstStyle/>
          <a:p>
            <a:pPr indent="0" lvl="0" marL="12700" marR="0" rtl="0" algn="l">
              <a:lnSpc>
                <a:spcPct val="100000"/>
              </a:lnSpc>
              <a:spcBef>
                <a:spcPts val="0"/>
              </a:spcBef>
              <a:spcAft>
                <a:spcPts val="0"/>
              </a:spcAft>
              <a:buNone/>
            </a:pPr>
            <a:r>
              <a:rPr b="1" lang="en-US" sz="2800">
                <a:solidFill>
                  <a:srgbClr val="C0504D"/>
                </a:solidFill>
                <a:latin typeface="Times New Roman"/>
                <a:ea typeface="Times New Roman"/>
                <a:cs typeface="Times New Roman"/>
                <a:sym typeface="Times New Roman"/>
              </a:rPr>
              <a:t>Red – </a:t>
            </a:r>
            <a:r>
              <a:rPr b="1" lang="en-US" sz="2800">
                <a:solidFill>
                  <a:srgbClr val="00AF50"/>
                </a:solidFill>
                <a:latin typeface="Times New Roman"/>
                <a:ea typeface="Times New Roman"/>
                <a:cs typeface="Times New Roman"/>
                <a:sym typeface="Times New Roman"/>
              </a:rPr>
              <a:t>Green </a:t>
            </a:r>
            <a:r>
              <a:rPr b="1" lang="en-US" sz="2800">
                <a:solidFill>
                  <a:srgbClr val="C0504D"/>
                </a:solidFill>
                <a:latin typeface="Times New Roman"/>
                <a:ea typeface="Times New Roman"/>
                <a:cs typeface="Times New Roman"/>
                <a:sym typeface="Times New Roman"/>
              </a:rPr>
              <a:t>- </a:t>
            </a:r>
            <a:r>
              <a:rPr b="1" lang="en-US" sz="2800">
                <a:solidFill>
                  <a:srgbClr val="006FC0"/>
                </a:solidFill>
                <a:latin typeface="Times New Roman"/>
                <a:ea typeface="Times New Roman"/>
                <a:cs typeface="Times New Roman"/>
                <a:sym typeface="Times New Roman"/>
              </a:rPr>
              <a:t>Blue</a:t>
            </a:r>
            <a:endParaRPr sz="2800">
              <a:solidFill>
                <a:schemeClr val="dk1"/>
              </a:solidFill>
              <a:latin typeface="Times New Roman"/>
              <a:ea typeface="Times New Roman"/>
              <a:cs typeface="Times New Roman"/>
              <a:sym typeface="Times New Roman"/>
            </a:endParaRPr>
          </a:p>
          <a:p>
            <a:pPr indent="0" lvl="0" marL="12700" marR="0" rtl="0" algn="l">
              <a:lnSpc>
                <a:spcPct val="100000"/>
              </a:lnSpc>
              <a:spcBef>
                <a:spcPts val="790"/>
              </a:spcBef>
              <a:spcAft>
                <a:spcPts val="0"/>
              </a:spcAft>
              <a:buNone/>
            </a:pPr>
            <a:r>
              <a:rPr lang="en-US" sz="3200">
                <a:solidFill>
                  <a:schemeClr val="dk1"/>
                </a:solidFill>
                <a:latin typeface="Arial"/>
                <a:ea typeface="Arial"/>
                <a:cs typeface="Arial"/>
                <a:sym typeface="Arial"/>
              </a:rPr>
              <a:t>Secondary colors are:</a:t>
            </a:r>
            <a:endParaRPr sz="3200">
              <a:solidFill>
                <a:schemeClr val="dk1"/>
              </a:solidFill>
              <a:latin typeface="Arial"/>
              <a:ea typeface="Arial"/>
              <a:cs typeface="Arial"/>
              <a:sym typeface="Arial"/>
            </a:endParaRPr>
          </a:p>
          <a:p>
            <a:pPr indent="-287019" lvl="0" marL="299085" marR="0" rtl="0" algn="l">
              <a:lnSpc>
                <a:spcPct val="100000"/>
              </a:lnSpc>
              <a:spcBef>
                <a:spcPts val="1315"/>
              </a:spcBef>
              <a:spcAft>
                <a:spcPts val="0"/>
              </a:spcAft>
              <a:buClr>
                <a:schemeClr val="dk1"/>
              </a:buClr>
              <a:buSzPts val="1800"/>
              <a:buFont typeface="Noto Sans Symbols"/>
              <a:buChar char="❖"/>
            </a:pPr>
            <a:r>
              <a:rPr b="1" lang="en-US" sz="1800">
                <a:solidFill>
                  <a:schemeClr val="dk1"/>
                </a:solidFill>
                <a:latin typeface="Times New Roman"/>
                <a:ea typeface="Times New Roman"/>
                <a:cs typeface="Times New Roman"/>
                <a:sym typeface="Times New Roman"/>
              </a:rPr>
              <a:t>Red + Blue =Magenta</a:t>
            </a:r>
            <a:endParaRPr sz="1800">
              <a:solidFill>
                <a:schemeClr val="dk1"/>
              </a:solidFill>
              <a:latin typeface="Times New Roman"/>
              <a:ea typeface="Times New Roman"/>
              <a:cs typeface="Times New Roman"/>
              <a:sym typeface="Times New Roman"/>
            </a:endParaRPr>
          </a:p>
          <a:p>
            <a:pPr indent="-287019" lvl="0" marL="299085" marR="0" rtl="0" algn="l">
              <a:lnSpc>
                <a:spcPct val="100000"/>
              </a:lnSpc>
              <a:spcBef>
                <a:spcPts val="1295"/>
              </a:spcBef>
              <a:spcAft>
                <a:spcPts val="0"/>
              </a:spcAft>
              <a:buClr>
                <a:schemeClr val="dk1"/>
              </a:buClr>
              <a:buSzPts val="1800"/>
              <a:buFont typeface="Noto Sans Symbols"/>
              <a:buChar char="❖"/>
            </a:pPr>
            <a:r>
              <a:rPr b="1" lang="en-US" sz="1800">
                <a:solidFill>
                  <a:schemeClr val="dk1"/>
                </a:solidFill>
                <a:latin typeface="Times New Roman"/>
                <a:ea typeface="Times New Roman"/>
                <a:cs typeface="Times New Roman"/>
                <a:sym typeface="Times New Roman"/>
              </a:rPr>
              <a:t>Green +Blue = Cyan</a:t>
            </a:r>
            <a:endParaRPr sz="1800">
              <a:solidFill>
                <a:schemeClr val="dk1"/>
              </a:solidFill>
              <a:latin typeface="Times New Roman"/>
              <a:ea typeface="Times New Roman"/>
              <a:cs typeface="Times New Roman"/>
              <a:sym typeface="Times New Roman"/>
            </a:endParaRPr>
          </a:p>
          <a:p>
            <a:pPr indent="-342900" lvl="0" marL="355600" marR="0" rtl="0" algn="l">
              <a:lnSpc>
                <a:spcPct val="100000"/>
              </a:lnSpc>
              <a:spcBef>
                <a:spcPts val="1245"/>
              </a:spcBef>
              <a:spcAft>
                <a:spcPts val="0"/>
              </a:spcAft>
              <a:buClr>
                <a:schemeClr val="dk1"/>
              </a:buClr>
              <a:buSzPts val="2000"/>
              <a:buFont typeface="Noto Sans Symbols"/>
              <a:buChar char="❖"/>
            </a:pPr>
            <a:r>
              <a:rPr b="1" lang="en-US" sz="2000">
                <a:solidFill>
                  <a:schemeClr val="dk1"/>
                </a:solidFill>
                <a:latin typeface="Times New Roman"/>
                <a:ea typeface="Times New Roman"/>
                <a:cs typeface="Times New Roman"/>
                <a:sym typeface="Times New Roman"/>
              </a:rPr>
              <a:t>Red + Green = Yellow</a:t>
            </a:r>
            <a:endParaRPr sz="2000">
              <a:solidFill>
                <a:schemeClr val="dk1"/>
              </a:solidFill>
              <a:latin typeface="Times New Roman"/>
              <a:ea typeface="Times New Roman"/>
              <a:cs typeface="Times New Roman"/>
              <a:sym typeface="Times New Roman"/>
            </a:endParaRPr>
          </a:p>
        </p:txBody>
      </p:sp>
      <p:sp>
        <p:nvSpPr>
          <p:cNvPr id="204" name="Google Shape;204;p22"/>
          <p:cNvSpPr txBox="1"/>
          <p:nvPr>
            <p:ph type="title"/>
          </p:nvPr>
        </p:nvSpPr>
        <p:spPr>
          <a:xfrm>
            <a:off x="94894" y="571576"/>
            <a:ext cx="2336800" cy="51435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sz="3200">
                <a:solidFill>
                  <a:srgbClr val="000000"/>
                </a:solidFill>
              </a:rPr>
              <a:t>Primary colors are:</a:t>
            </a:r>
            <a:endParaRPr sz="3200"/>
          </a:p>
        </p:txBody>
      </p:sp>
      <p:sp>
        <p:nvSpPr>
          <p:cNvPr id="205" name="Google Shape;205;p22"/>
          <p:cNvSpPr txBox="1"/>
          <p:nvPr/>
        </p:nvSpPr>
        <p:spPr>
          <a:xfrm>
            <a:off x="2060194" y="4459604"/>
            <a:ext cx="5388610" cy="179451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2000">
                <a:solidFill>
                  <a:schemeClr val="dk1"/>
                </a:solidFill>
                <a:latin typeface="Times New Roman"/>
                <a:ea typeface="Times New Roman"/>
                <a:cs typeface="Times New Roman"/>
                <a:sym typeface="Times New Roman"/>
              </a:rPr>
              <a:t>Other Possible Combinations:</a:t>
            </a:r>
            <a:endParaRPr sz="2000">
              <a:solidFill>
                <a:schemeClr val="dk1"/>
              </a:solidFill>
              <a:latin typeface="Times New Roman"/>
              <a:ea typeface="Times New Roman"/>
              <a:cs typeface="Times New Roman"/>
              <a:sym typeface="Times New Roman"/>
            </a:endParaRPr>
          </a:p>
          <a:p>
            <a:pPr indent="0" lvl="0" marL="12700" marR="0" rtl="0" algn="l">
              <a:lnSpc>
                <a:spcPct val="100000"/>
              </a:lnSpc>
              <a:spcBef>
                <a:spcPts val="1440"/>
              </a:spcBef>
              <a:spcAft>
                <a:spcPts val="0"/>
              </a:spcAft>
              <a:buNone/>
            </a:pPr>
            <a:r>
              <a:rPr b="1" lang="en-US" sz="2000">
                <a:solidFill>
                  <a:schemeClr val="dk1"/>
                </a:solidFill>
                <a:latin typeface="Times New Roman"/>
                <a:ea typeface="Times New Roman"/>
                <a:cs typeface="Times New Roman"/>
                <a:sym typeface="Times New Roman"/>
              </a:rPr>
              <a:t>White = Blue (Primary) + Yellow (Secondary)</a:t>
            </a:r>
            <a:endParaRPr sz="2000">
              <a:solidFill>
                <a:schemeClr val="dk1"/>
              </a:solidFill>
              <a:latin typeface="Times New Roman"/>
              <a:ea typeface="Times New Roman"/>
              <a:cs typeface="Times New Roman"/>
              <a:sym typeface="Times New Roman"/>
            </a:endParaRPr>
          </a:p>
          <a:p>
            <a:pPr indent="0" lvl="0" marL="12700" marR="5080" rtl="0" algn="l">
              <a:lnSpc>
                <a:spcPct val="160000"/>
              </a:lnSpc>
              <a:spcBef>
                <a:spcPts val="5"/>
              </a:spcBef>
              <a:spcAft>
                <a:spcPts val="0"/>
              </a:spcAft>
              <a:buNone/>
            </a:pPr>
            <a:r>
              <a:rPr b="1" lang="en-US" sz="2000">
                <a:solidFill>
                  <a:schemeClr val="dk1"/>
                </a:solidFill>
                <a:latin typeface="Times New Roman"/>
                <a:ea typeface="Times New Roman"/>
                <a:cs typeface="Times New Roman"/>
                <a:sym typeface="Times New Roman"/>
              </a:rPr>
              <a:t>White = Green (Primary) + Magenta (Secondary)  White = Red (Primary) + Cyan (</a:t>
            </a:r>
            <a:r>
              <a:rPr b="1" lang="en-US" sz="1800">
                <a:solidFill>
                  <a:schemeClr val="dk1"/>
                </a:solidFill>
                <a:latin typeface="Times New Roman"/>
                <a:ea typeface="Times New Roman"/>
                <a:cs typeface="Times New Roman"/>
                <a:sym typeface="Times New Roman"/>
              </a:rPr>
              <a:t>Secondary)</a:t>
            </a:r>
            <a:endParaRPr sz="1800">
              <a:solidFill>
                <a:schemeClr val="dk1"/>
              </a:solidFill>
              <a:latin typeface="Times New Roman"/>
              <a:ea typeface="Times New Roman"/>
              <a:cs typeface="Times New Roman"/>
              <a:sym typeface="Times New Roman"/>
            </a:endParaRPr>
          </a:p>
        </p:txBody>
      </p:sp>
      <p:pic>
        <p:nvPicPr>
          <p:cNvPr id="206" name="Google Shape;206;p22"/>
          <p:cNvPicPr preferRelativeResize="0"/>
          <p:nvPr/>
        </p:nvPicPr>
        <p:blipFill rotWithShape="1">
          <a:blip r:embed="rId4">
            <a:alphaModFix/>
          </a:blip>
          <a:srcRect b="0" l="0" r="0" t="0"/>
          <a:stretch/>
        </p:blipFill>
        <p:spPr>
          <a:xfrm>
            <a:off x="5257800" y="457200"/>
            <a:ext cx="3677411" cy="2129028"/>
          </a:xfrm>
          <a:prstGeom prst="rect">
            <a:avLst/>
          </a:prstGeom>
          <a:noFill/>
          <a:ln>
            <a:noFill/>
          </a:ln>
        </p:spPr>
      </p:pic>
      <p:sp>
        <p:nvSpPr>
          <p:cNvPr id="207" name="Google Shape;207;p22"/>
          <p:cNvSpPr txBox="1"/>
          <p:nvPr>
            <p:ph idx="12" type="sldNum"/>
          </p:nvPr>
        </p:nvSpPr>
        <p:spPr>
          <a:xfrm>
            <a:off x="8401557" y="6464680"/>
            <a:ext cx="231775" cy="178434"/>
          </a:xfrm>
          <a:prstGeom prst="rect">
            <a:avLst/>
          </a:prstGeom>
          <a:noFill/>
          <a:ln>
            <a:noFill/>
          </a:ln>
        </p:spPr>
        <p:txBody>
          <a:bodyPr anchorCtr="0" anchor="t" bIns="0" lIns="0" spcFirstLastPara="1" rIns="0" wrap="square" tIns="0">
            <a:spAutoFit/>
          </a:bodyPr>
          <a:lstStyle/>
          <a:p>
            <a:pPr indent="0" lvl="0" marL="38100" rtl="0" algn="l">
              <a:lnSpc>
                <a:spcPct val="103333"/>
              </a:lnSpc>
              <a:spcBef>
                <a:spcPts val="0"/>
              </a:spcBef>
              <a:spcAft>
                <a:spcPts val="0"/>
              </a:spcAft>
              <a:buNone/>
            </a:pPr>
            <a:fld id="{00000000-1234-1234-1234-123412341234}" type="slidenum">
              <a:rPr lang="en-US"/>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11" name="Shape 211"/>
        <p:cNvGrpSpPr/>
        <p:nvPr/>
      </p:nvGrpSpPr>
      <p:grpSpPr>
        <a:xfrm>
          <a:off x="0" y="0"/>
          <a:ext cx="0" cy="0"/>
          <a:chOff x="0" y="0"/>
          <a:chExt cx="0" cy="0"/>
        </a:xfrm>
      </p:grpSpPr>
      <p:pic>
        <p:nvPicPr>
          <p:cNvPr id="212" name="Google Shape;212;p23"/>
          <p:cNvPicPr preferRelativeResize="0"/>
          <p:nvPr/>
        </p:nvPicPr>
        <p:blipFill rotWithShape="1">
          <a:blip r:embed="rId3">
            <a:alphaModFix/>
          </a:blip>
          <a:srcRect b="0" l="0" r="0" t="0"/>
          <a:stretch/>
        </p:blipFill>
        <p:spPr>
          <a:xfrm>
            <a:off x="0" y="0"/>
            <a:ext cx="9144000" cy="6857998"/>
          </a:xfrm>
          <a:prstGeom prst="rect">
            <a:avLst/>
          </a:prstGeom>
          <a:noFill/>
          <a:ln>
            <a:noFill/>
          </a:ln>
        </p:spPr>
      </p:pic>
      <p:sp>
        <p:nvSpPr>
          <p:cNvPr id="213" name="Google Shape;213;p23"/>
          <p:cNvSpPr txBox="1"/>
          <p:nvPr>
            <p:ph type="title"/>
          </p:nvPr>
        </p:nvSpPr>
        <p:spPr>
          <a:xfrm>
            <a:off x="2438145" y="1483232"/>
            <a:ext cx="4193540" cy="696595"/>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sz="4400">
                <a:solidFill>
                  <a:srgbClr val="000000"/>
                </a:solidFill>
              </a:rPr>
              <a:t>Numeric representations</a:t>
            </a:r>
            <a:endParaRPr sz="4400"/>
          </a:p>
        </p:txBody>
      </p:sp>
      <p:sp>
        <p:nvSpPr>
          <p:cNvPr id="214" name="Google Shape;214;p23"/>
          <p:cNvSpPr txBox="1"/>
          <p:nvPr>
            <p:ph idx="12" type="sldNum"/>
          </p:nvPr>
        </p:nvSpPr>
        <p:spPr>
          <a:xfrm>
            <a:off x="8401557" y="6464680"/>
            <a:ext cx="231775" cy="178434"/>
          </a:xfrm>
          <a:prstGeom prst="rect">
            <a:avLst/>
          </a:prstGeom>
          <a:noFill/>
          <a:ln>
            <a:noFill/>
          </a:ln>
        </p:spPr>
        <p:txBody>
          <a:bodyPr anchorCtr="0" anchor="t" bIns="0" lIns="0" spcFirstLastPara="1" rIns="0" wrap="square" tIns="0">
            <a:spAutoFit/>
          </a:bodyPr>
          <a:lstStyle/>
          <a:p>
            <a:pPr indent="0" lvl="0" marL="38100" rtl="0" algn="l">
              <a:lnSpc>
                <a:spcPct val="103333"/>
              </a:lnSpc>
              <a:spcBef>
                <a:spcPts val="0"/>
              </a:spcBef>
              <a:spcAft>
                <a:spcPts val="0"/>
              </a:spcAft>
              <a:buNone/>
            </a:pPr>
            <a:fld id="{00000000-1234-1234-1234-123412341234}" type="slidenum">
              <a:rPr lang="en-US"/>
              <a:t>‹#›</a:t>
            </a:fld>
            <a:endParaRPr/>
          </a:p>
        </p:txBody>
      </p:sp>
      <p:sp>
        <p:nvSpPr>
          <p:cNvPr id="215" name="Google Shape;215;p23"/>
          <p:cNvSpPr txBox="1"/>
          <p:nvPr/>
        </p:nvSpPr>
        <p:spPr>
          <a:xfrm>
            <a:off x="673100" y="2568016"/>
            <a:ext cx="7709534" cy="3011805"/>
          </a:xfrm>
          <a:prstGeom prst="rect">
            <a:avLst/>
          </a:prstGeom>
          <a:noFill/>
          <a:ln>
            <a:noFill/>
          </a:ln>
        </p:spPr>
        <p:txBody>
          <a:bodyPr anchorCtr="0" anchor="t" bIns="0" lIns="0" spcFirstLastPara="1" rIns="0" wrap="square" tIns="12050">
            <a:spAutoFit/>
          </a:bodyPr>
          <a:lstStyle/>
          <a:p>
            <a:pPr indent="-457833" lvl="0" marL="469900" marR="247650" rtl="0" algn="l">
              <a:lnSpc>
                <a:spcPct val="100000"/>
              </a:lnSpc>
              <a:spcBef>
                <a:spcPts val="0"/>
              </a:spcBef>
              <a:spcAft>
                <a:spcPts val="0"/>
              </a:spcAft>
              <a:buClr>
                <a:schemeClr val="dk1"/>
              </a:buClr>
              <a:buSzPts val="2800"/>
              <a:buFont typeface="Noto Sans Symbols"/>
              <a:buChar char="⮚"/>
            </a:pPr>
            <a:r>
              <a:rPr lang="en-US" sz="2800">
                <a:solidFill>
                  <a:schemeClr val="dk1"/>
                </a:solidFill>
                <a:latin typeface="Arial"/>
                <a:ea typeface="Arial"/>
                <a:cs typeface="Arial"/>
                <a:sym typeface="Arial"/>
              </a:rPr>
              <a:t>A</a:t>
            </a:r>
            <a:r>
              <a:rPr lang="en-US" sz="2800">
                <a:solidFill>
                  <a:schemeClr val="dk1"/>
                </a:solidFill>
                <a:latin typeface="Times New Roman"/>
                <a:ea typeface="Times New Roman"/>
                <a:cs typeface="Times New Roman"/>
                <a:sym typeface="Times New Roman"/>
              </a:rPr>
              <a:t>typical RGB color selector in graphic software.  Each slider ranges from 0 to 255.</a:t>
            </a:r>
            <a:endParaRPr sz="2800">
              <a:solidFill>
                <a:schemeClr val="dk1"/>
              </a:solidFill>
              <a:latin typeface="Times New Roman"/>
              <a:ea typeface="Times New Roman"/>
              <a:cs typeface="Times New Roman"/>
              <a:sym typeface="Times New Roman"/>
            </a:endParaRPr>
          </a:p>
          <a:p>
            <a:pPr indent="-457833" lvl="0" marL="469900" marR="633095" rtl="0" algn="l">
              <a:lnSpc>
                <a:spcPct val="120000"/>
              </a:lnSpc>
              <a:spcBef>
                <a:spcPts val="105"/>
              </a:spcBef>
              <a:spcAft>
                <a:spcPts val="0"/>
              </a:spcAft>
              <a:buClr>
                <a:schemeClr val="dk1"/>
              </a:buClr>
              <a:buSzPts val="2800"/>
              <a:buFont typeface="Noto Sans Symbols"/>
              <a:buChar char="⮚"/>
            </a:pPr>
            <a:r>
              <a:rPr lang="en-US" sz="2800">
                <a:solidFill>
                  <a:schemeClr val="dk1"/>
                </a:solidFill>
                <a:latin typeface="Times New Roman"/>
                <a:ea typeface="Times New Roman"/>
                <a:cs typeface="Times New Roman"/>
                <a:sym typeface="Times New Roman"/>
              </a:rPr>
              <a:t>Hexadecimal 8-bit RGB representations of the  main 125 colors</a:t>
            </a:r>
            <a:endParaRPr sz="2800">
              <a:solidFill>
                <a:schemeClr val="dk1"/>
              </a:solidFill>
              <a:latin typeface="Times New Roman"/>
              <a:ea typeface="Times New Roman"/>
              <a:cs typeface="Times New Roman"/>
              <a:sym typeface="Times New Roman"/>
            </a:endParaRPr>
          </a:p>
          <a:p>
            <a:pPr indent="-457833" lvl="0" marL="469900" marR="5080" rtl="0" algn="l">
              <a:lnSpc>
                <a:spcPct val="120000"/>
              </a:lnSpc>
              <a:spcBef>
                <a:spcPts val="0"/>
              </a:spcBef>
              <a:spcAft>
                <a:spcPts val="0"/>
              </a:spcAft>
              <a:buClr>
                <a:schemeClr val="dk1"/>
              </a:buClr>
              <a:buSzPts val="2800"/>
              <a:buFont typeface="Noto Sans Symbols"/>
              <a:buChar char="⮚"/>
            </a:pPr>
            <a:r>
              <a:rPr lang="en-US" sz="2800">
                <a:solidFill>
                  <a:schemeClr val="dk1"/>
                </a:solidFill>
                <a:latin typeface="Times New Roman"/>
                <a:ea typeface="Times New Roman"/>
                <a:cs typeface="Times New Roman"/>
                <a:sym typeface="Times New Roman"/>
              </a:rPr>
              <a:t>A color in the RGB color model is described by  indicating how much of each of the red, green, and  blue is included.</a:t>
            </a: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19" name="Shape 219"/>
        <p:cNvGrpSpPr/>
        <p:nvPr/>
      </p:nvGrpSpPr>
      <p:grpSpPr>
        <a:xfrm>
          <a:off x="0" y="0"/>
          <a:ext cx="0" cy="0"/>
          <a:chOff x="0" y="0"/>
          <a:chExt cx="0" cy="0"/>
        </a:xfrm>
      </p:grpSpPr>
      <p:pic>
        <p:nvPicPr>
          <p:cNvPr id="220" name="Google Shape;220;p24"/>
          <p:cNvPicPr preferRelativeResize="0"/>
          <p:nvPr/>
        </p:nvPicPr>
        <p:blipFill rotWithShape="1">
          <a:blip r:embed="rId3">
            <a:alphaModFix/>
          </a:blip>
          <a:srcRect b="0" l="0" r="0" t="0"/>
          <a:stretch/>
        </p:blipFill>
        <p:spPr>
          <a:xfrm>
            <a:off x="0" y="0"/>
            <a:ext cx="9143999" cy="6856474"/>
          </a:xfrm>
          <a:prstGeom prst="rect">
            <a:avLst/>
          </a:prstGeom>
          <a:noFill/>
          <a:ln>
            <a:noFill/>
          </a:ln>
        </p:spPr>
      </p:pic>
      <p:sp>
        <p:nvSpPr>
          <p:cNvPr id="221" name="Google Shape;221;p24"/>
          <p:cNvSpPr txBox="1"/>
          <p:nvPr>
            <p:ph type="title"/>
          </p:nvPr>
        </p:nvSpPr>
        <p:spPr>
          <a:xfrm>
            <a:off x="939800" y="1622501"/>
            <a:ext cx="3817620" cy="63500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lang="en-US" sz="4000">
                <a:solidFill>
                  <a:srgbClr val="000000"/>
                </a:solidFill>
              </a:rPr>
              <a:t>Numeric representations</a:t>
            </a:r>
            <a:endParaRPr sz="4000"/>
          </a:p>
        </p:txBody>
      </p:sp>
      <p:sp>
        <p:nvSpPr>
          <p:cNvPr id="222" name="Google Shape;222;p24"/>
          <p:cNvSpPr txBox="1"/>
          <p:nvPr>
            <p:ph idx="12" type="sldNum"/>
          </p:nvPr>
        </p:nvSpPr>
        <p:spPr>
          <a:xfrm>
            <a:off x="8401557" y="6464680"/>
            <a:ext cx="231775" cy="178434"/>
          </a:xfrm>
          <a:prstGeom prst="rect">
            <a:avLst/>
          </a:prstGeom>
          <a:noFill/>
          <a:ln>
            <a:noFill/>
          </a:ln>
        </p:spPr>
        <p:txBody>
          <a:bodyPr anchorCtr="0" anchor="t" bIns="0" lIns="0" spcFirstLastPara="1" rIns="0" wrap="square" tIns="0">
            <a:spAutoFit/>
          </a:bodyPr>
          <a:lstStyle/>
          <a:p>
            <a:pPr indent="0" lvl="0" marL="38100" rtl="0" algn="l">
              <a:lnSpc>
                <a:spcPct val="103333"/>
              </a:lnSpc>
              <a:spcBef>
                <a:spcPts val="0"/>
              </a:spcBef>
              <a:spcAft>
                <a:spcPts val="0"/>
              </a:spcAft>
              <a:buNone/>
            </a:pPr>
            <a:fld id="{00000000-1234-1234-1234-123412341234}" type="slidenum">
              <a:rPr lang="en-US"/>
              <a:t>‹#›</a:t>
            </a:fld>
            <a:endParaRPr/>
          </a:p>
        </p:txBody>
      </p:sp>
      <p:sp>
        <p:nvSpPr>
          <p:cNvPr id="223" name="Google Shape;223;p24"/>
          <p:cNvSpPr txBox="1"/>
          <p:nvPr/>
        </p:nvSpPr>
        <p:spPr>
          <a:xfrm>
            <a:off x="764540" y="2840862"/>
            <a:ext cx="7539355" cy="2585720"/>
          </a:xfrm>
          <a:prstGeom prst="rect">
            <a:avLst/>
          </a:prstGeom>
          <a:noFill/>
          <a:ln>
            <a:noFill/>
          </a:ln>
        </p:spPr>
        <p:txBody>
          <a:bodyPr anchorCtr="0" anchor="t" bIns="0" lIns="0" spcFirstLastPara="1" rIns="0" wrap="square" tIns="12050">
            <a:spAutoFit/>
          </a:bodyPr>
          <a:lstStyle/>
          <a:p>
            <a:pPr indent="-457833" lvl="0" marL="469900" marR="5080" rtl="0" algn="just">
              <a:lnSpc>
                <a:spcPct val="100000"/>
              </a:lnSpc>
              <a:spcBef>
                <a:spcPts val="0"/>
              </a:spcBef>
              <a:spcAft>
                <a:spcPts val="0"/>
              </a:spcAft>
              <a:buClr>
                <a:schemeClr val="dk1"/>
              </a:buClr>
              <a:buSzPts val="2800"/>
              <a:buFont typeface="Noto Sans Symbols"/>
              <a:buChar char="⮚"/>
            </a:pPr>
            <a:r>
              <a:rPr lang="en-US" sz="2800">
                <a:solidFill>
                  <a:schemeClr val="dk1"/>
                </a:solidFill>
                <a:latin typeface="Times New Roman"/>
                <a:ea typeface="Times New Roman"/>
                <a:cs typeface="Times New Roman"/>
                <a:sym typeface="Times New Roman"/>
              </a:rPr>
              <a:t>The color is expressed as an RGB triplet (</a:t>
            </a:r>
            <a:r>
              <a:rPr i="1" lang="en-US" sz="2800">
                <a:solidFill>
                  <a:schemeClr val="dk1"/>
                </a:solidFill>
                <a:latin typeface="Times New Roman"/>
                <a:ea typeface="Times New Roman"/>
                <a:cs typeface="Times New Roman"/>
                <a:sym typeface="Times New Roman"/>
              </a:rPr>
              <a:t>r</a:t>
            </a:r>
            <a:r>
              <a:rPr lang="en-US" sz="2800">
                <a:solidFill>
                  <a:schemeClr val="dk1"/>
                </a:solidFill>
                <a:latin typeface="Times New Roman"/>
                <a:ea typeface="Times New Roman"/>
                <a:cs typeface="Times New Roman"/>
                <a:sym typeface="Times New Roman"/>
              </a:rPr>
              <a:t>,</a:t>
            </a:r>
            <a:r>
              <a:rPr i="1" lang="en-US" sz="2800">
                <a:solidFill>
                  <a:schemeClr val="dk1"/>
                </a:solidFill>
                <a:latin typeface="Times New Roman"/>
                <a:ea typeface="Times New Roman"/>
                <a:cs typeface="Times New Roman"/>
                <a:sym typeface="Times New Roman"/>
              </a:rPr>
              <a:t>g</a:t>
            </a:r>
            <a:r>
              <a:rPr lang="en-US" sz="2800">
                <a:solidFill>
                  <a:schemeClr val="dk1"/>
                </a:solidFill>
                <a:latin typeface="Times New Roman"/>
                <a:ea typeface="Times New Roman"/>
                <a:cs typeface="Times New Roman"/>
                <a:sym typeface="Times New Roman"/>
              </a:rPr>
              <a:t>,</a:t>
            </a:r>
            <a:r>
              <a:rPr i="1" lang="en-US" sz="2800">
                <a:solidFill>
                  <a:schemeClr val="dk1"/>
                </a:solidFill>
                <a:latin typeface="Times New Roman"/>
                <a:ea typeface="Times New Roman"/>
                <a:cs typeface="Times New Roman"/>
                <a:sym typeface="Times New Roman"/>
              </a:rPr>
              <a:t>b</a:t>
            </a:r>
            <a:r>
              <a:rPr lang="en-US" sz="2800">
                <a:solidFill>
                  <a:schemeClr val="dk1"/>
                </a:solidFill>
                <a:latin typeface="Times New Roman"/>
                <a:ea typeface="Times New Roman"/>
                <a:cs typeface="Times New Roman"/>
                <a:sym typeface="Times New Roman"/>
              </a:rPr>
              <a:t>),  each component of which can vary from zero to a  defined maximum value. If all the components  are at zero the result is black; if all are at  maximum, the result is the brightest represent  able white.</a:t>
            </a: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27" name="Shape 227"/>
        <p:cNvGrpSpPr/>
        <p:nvPr/>
      </p:nvGrpSpPr>
      <p:grpSpPr>
        <a:xfrm>
          <a:off x="0" y="0"/>
          <a:ext cx="0" cy="0"/>
          <a:chOff x="0" y="0"/>
          <a:chExt cx="0" cy="0"/>
        </a:xfrm>
      </p:grpSpPr>
      <p:pic>
        <p:nvPicPr>
          <p:cNvPr id="228" name="Google Shape;228;p25"/>
          <p:cNvPicPr preferRelativeResize="0"/>
          <p:nvPr/>
        </p:nvPicPr>
        <p:blipFill rotWithShape="1">
          <a:blip r:embed="rId3">
            <a:alphaModFix/>
          </a:blip>
          <a:srcRect b="0" l="0" r="0" t="0"/>
          <a:stretch/>
        </p:blipFill>
        <p:spPr>
          <a:xfrm>
            <a:off x="0" y="0"/>
            <a:ext cx="9144000" cy="6857998"/>
          </a:xfrm>
          <a:prstGeom prst="rect">
            <a:avLst/>
          </a:prstGeom>
          <a:noFill/>
          <a:ln>
            <a:noFill/>
          </a:ln>
        </p:spPr>
      </p:pic>
      <p:graphicFrame>
        <p:nvGraphicFramePr>
          <p:cNvPr id="229" name="Google Shape;229;p25"/>
          <p:cNvGraphicFramePr/>
          <p:nvPr/>
        </p:nvGraphicFramePr>
        <p:xfrm>
          <a:off x="719137" y="2738437"/>
          <a:ext cx="3000000" cy="3000000"/>
        </p:xfrm>
        <a:graphic>
          <a:graphicData uri="http://schemas.openxmlformats.org/drawingml/2006/table">
            <a:tbl>
              <a:tblPr bandRow="1" firstRow="1">
                <a:noFill/>
                <a:tableStyleId>{62BFF961-8D24-4BE5-9935-D8D2931F7938}</a:tableStyleId>
              </a:tblPr>
              <a:tblGrid>
                <a:gridCol w="3810000"/>
                <a:gridCol w="3810000"/>
              </a:tblGrid>
              <a:tr h="566300">
                <a:tc>
                  <a:txBody>
                    <a:bodyPr/>
                    <a:lstStyle/>
                    <a:p>
                      <a:pPr indent="0" lvl="0" marL="0" marR="0" rtl="0" algn="ctr">
                        <a:lnSpc>
                          <a:spcPct val="100000"/>
                        </a:lnSpc>
                        <a:spcBef>
                          <a:spcPts val="0"/>
                        </a:spcBef>
                        <a:spcAft>
                          <a:spcPts val="0"/>
                        </a:spcAft>
                        <a:buNone/>
                      </a:pPr>
                      <a:r>
                        <a:rPr b="1" lang="en-US" sz="1800" u="none" cap="none" strike="noStrike">
                          <a:latin typeface="Times New Roman"/>
                          <a:ea typeface="Times New Roman"/>
                          <a:cs typeface="Times New Roman"/>
                          <a:sym typeface="Times New Roman"/>
                        </a:rPr>
                        <a:t>Notation</a:t>
                      </a:r>
                      <a:endParaRPr sz="1800" u="none" cap="none" strike="noStrike">
                        <a:latin typeface="Times New Roman"/>
                        <a:ea typeface="Times New Roman"/>
                        <a:cs typeface="Times New Roman"/>
                        <a:sym typeface="Times New Roman"/>
                      </a:endParaRPr>
                    </a:p>
                  </a:txBody>
                  <a:tcPr marT="139075" marB="0" marR="0" marL="0">
                    <a:lnL cap="flat" cmpd="sng" w="9525">
                      <a:solidFill>
                        <a:srgbClr val="AAAAAA"/>
                      </a:solidFill>
                      <a:prstDash val="solid"/>
                      <a:round/>
                      <a:headEnd len="sm" w="sm" type="none"/>
                      <a:tailEnd len="sm" w="sm" type="none"/>
                    </a:lnL>
                    <a:lnR cap="flat" cmpd="sng" w="9525">
                      <a:solidFill>
                        <a:srgbClr val="AAAAAA"/>
                      </a:solidFill>
                      <a:prstDash val="solid"/>
                      <a:round/>
                      <a:headEnd len="sm" w="sm" type="none"/>
                      <a:tailEnd len="sm" w="sm" type="none"/>
                    </a:lnR>
                    <a:lnT cap="flat" cmpd="sng" w="9525">
                      <a:solidFill>
                        <a:srgbClr val="AAAAAA"/>
                      </a:solidFill>
                      <a:prstDash val="solid"/>
                      <a:round/>
                      <a:headEnd len="sm" w="sm" type="none"/>
                      <a:tailEnd len="sm" w="sm" type="none"/>
                    </a:lnT>
                    <a:lnB cap="flat" cmpd="sng" w="9525">
                      <a:solidFill>
                        <a:srgbClr val="AAAAAA"/>
                      </a:solidFill>
                      <a:prstDash val="solid"/>
                      <a:round/>
                      <a:headEnd len="sm" w="sm" type="none"/>
                      <a:tailEnd len="sm" w="sm" type="none"/>
                    </a:lnB>
                    <a:solidFill>
                      <a:srgbClr val="F1F1F1"/>
                    </a:solidFill>
                  </a:tcPr>
                </a:tc>
                <a:tc>
                  <a:txBody>
                    <a:bodyPr/>
                    <a:lstStyle/>
                    <a:p>
                      <a:pPr indent="0" lvl="0" marL="0" marR="0" rtl="0" algn="ctr">
                        <a:lnSpc>
                          <a:spcPct val="100000"/>
                        </a:lnSpc>
                        <a:spcBef>
                          <a:spcPts val="0"/>
                        </a:spcBef>
                        <a:spcAft>
                          <a:spcPts val="0"/>
                        </a:spcAft>
                        <a:buNone/>
                      </a:pPr>
                      <a:r>
                        <a:rPr b="1" lang="en-US" sz="1800" u="none" cap="none" strike="noStrike">
                          <a:latin typeface="Times New Roman"/>
                          <a:ea typeface="Times New Roman"/>
                          <a:cs typeface="Times New Roman"/>
                          <a:sym typeface="Times New Roman"/>
                        </a:rPr>
                        <a:t>RGB triplet</a:t>
                      </a:r>
                      <a:endParaRPr sz="1800" u="none" cap="none" strike="noStrike">
                        <a:latin typeface="Times New Roman"/>
                        <a:ea typeface="Times New Roman"/>
                        <a:cs typeface="Times New Roman"/>
                        <a:sym typeface="Times New Roman"/>
                      </a:endParaRPr>
                    </a:p>
                  </a:txBody>
                  <a:tcPr marT="139075" marB="0" marR="0" marL="0">
                    <a:lnL cap="flat" cmpd="sng" w="9525">
                      <a:solidFill>
                        <a:srgbClr val="AAAAAA"/>
                      </a:solidFill>
                      <a:prstDash val="solid"/>
                      <a:round/>
                      <a:headEnd len="sm" w="sm" type="none"/>
                      <a:tailEnd len="sm" w="sm" type="none"/>
                    </a:lnL>
                    <a:lnR cap="flat" cmpd="sng" w="9525">
                      <a:solidFill>
                        <a:srgbClr val="AAAAAA"/>
                      </a:solidFill>
                      <a:prstDash val="solid"/>
                      <a:round/>
                      <a:headEnd len="sm" w="sm" type="none"/>
                      <a:tailEnd len="sm" w="sm" type="none"/>
                    </a:lnR>
                    <a:lnT cap="flat" cmpd="sng" w="9525">
                      <a:solidFill>
                        <a:srgbClr val="AAAAAA"/>
                      </a:solidFill>
                      <a:prstDash val="solid"/>
                      <a:round/>
                      <a:headEnd len="sm" w="sm" type="none"/>
                      <a:tailEnd len="sm" w="sm" type="none"/>
                    </a:lnT>
                    <a:lnB cap="flat" cmpd="sng" w="9525">
                      <a:solidFill>
                        <a:srgbClr val="AAAAAA"/>
                      </a:solidFill>
                      <a:prstDash val="solid"/>
                      <a:round/>
                      <a:headEnd len="sm" w="sm" type="none"/>
                      <a:tailEnd len="sm" w="sm" type="none"/>
                    </a:lnB>
                    <a:solidFill>
                      <a:srgbClr val="F1F1F1"/>
                    </a:solidFill>
                  </a:tcPr>
                </a:tc>
              </a:tr>
              <a:tr h="513075">
                <a:tc>
                  <a:txBody>
                    <a:bodyPr/>
                    <a:lstStyle/>
                    <a:p>
                      <a:pPr indent="0" lvl="0" marL="91440" marR="0" rtl="0" algn="l">
                        <a:lnSpc>
                          <a:spcPct val="100000"/>
                        </a:lnSpc>
                        <a:spcBef>
                          <a:spcPts val="0"/>
                        </a:spcBef>
                        <a:spcAft>
                          <a:spcPts val="0"/>
                        </a:spcAft>
                        <a:buNone/>
                      </a:pPr>
                      <a:r>
                        <a:rPr b="1" lang="en-US" sz="1800" u="none" cap="none" strike="noStrike">
                          <a:latin typeface="Times New Roman"/>
                          <a:ea typeface="Times New Roman"/>
                          <a:cs typeface="Times New Roman"/>
                          <a:sym typeface="Times New Roman"/>
                        </a:rPr>
                        <a:t>Arithmetic</a:t>
                      </a:r>
                      <a:endParaRPr sz="1800" u="none" cap="none" strike="noStrike">
                        <a:latin typeface="Times New Roman"/>
                        <a:ea typeface="Times New Roman"/>
                        <a:cs typeface="Times New Roman"/>
                        <a:sym typeface="Times New Roman"/>
                      </a:endParaRPr>
                    </a:p>
                  </a:txBody>
                  <a:tcPr marT="112400" marB="0" marR="0" marL="0">
                    <a:lnL cap="flat" cmpd="sng" w="9525">
                      <a:solidFill>
                        <a:srgbClr val="AAAAAA"/>
                      </a:solidFill>
                      <a:prstDash val="solid"/>
                      <a:round/>
                      <a:headEnd len="sm" w="sm" type="none"/>
                      <a:tailEnd len="sm" w="sm" type="none"/>
                    </a:lnL>
                    <a:lnR cap="flat" cmpd="sng" w="9525">
                      <a:solidFill>
                        <a:srgbClr val="AAAAAA"/>
                      </a:solidFill>
                      <a:prstDash val="solid"/>
                      <a:round/>
                      <a:headEnd len="sm" w="sm" type="none"/>
                      <a:tailEnd len="sm" w="sm" type="none"/>
                    </a:lnR>
                    <a:lnT cap="flat" cmpd="sng" w="9525">
                      <a:solidFill>
                        <a:srgbClr val="AAAAAA"/>
                      </a:solidFill>
                      <a:prstDash val="solid"/>
                      <a:round/>
                      <a:headEnd len="sm" w="sm" type="none"/>
                      <a:tailEnd len="sm" w="sm" type="none"/>
                    </a:lnT>
                    <a:lnB cap="flat" cmpd="sng" w="9525">
                      <a:solidFill>
                        <a:srgbClr val="AAAAAA"/>
                      </a:solidFill>
                      <a:prstDash val="solid"/>
                      <a:round/>
                      <a:headEnd len="sm" w="sm" type="none"/>
                      <a:tailEnd len="sm" w="sm" type="none"/>
                    </a:lnB>
                    <a:solidFill>
                      <a:srgbClr val="F8F8F8"/>
                    </a:solidFill>
                  </a:tcPr>
                </a:tc>
                <a:tc>
                  <a:txBody>
                    <a:bodyPr/>
                    <a:lstStyle/>
                    <a:p>
                      <a:pPr indent="0" lvl="0" marL="92075" marR="0" rtl="0" algn="l">
                        <a:lnSpc>
                          <a:spcPct val="100000"/>
                        </a:lnSpc>
                        <a:spcBef>
                          <a:spcPts val="0"/>
                        </a:spcBef>
                        <a:spcAft>
                          <a:spcPts val="0"/>
                        </a:spcAft>
                        <a:buNone/>
                      </a:pPr>
                      <a:r>
                        <a:rPr b="1" lang="en-US" sz="1800" u="none" cap="none" strike="noStrike">
                          <a:latin typeface="Times New Roman"/>
                          <a:ea typeface="Times New Roman"/>
                          <a:cs typeface="Times New Roman"/>
                          <a:sym typeface="Times New Roman"/>
                        </a:rPr>
                        <a:t>(1.0, 0.0, 0.0)</a:t>
                      </a:r>
                      <a:endParaRPr sz="1800" u="none" cap="none" strike="noStrike">
                        <a:latin typeface="Times New Roman"/>
                        <a:ea typeface="Times New Roman"/>
                        <a:cs typeface="Times New Roman"/>
                        <a:sym typeface="Times New Roman"/>
                      </a:endParaRPr>
                    </a:p>
                  </a:txBody>
                  <a:tcPr marT="112400" marB="0" marR="0" marL="0">
                    <a:lnL cap="flat" cmpd="sng" w="9525">
                      <a:solidFill>
                        <a:srgbClr val="AAAAAA"/>
                      </a:solidFill>
                      <a:prstDash val="solid"/>
                      <a:round/>
                      <a:headEnd len="sm" w="sm" type="none"/>
                      <a:tailEnd len="sm" w="sm" type="none"/>
                    </a:lnL>
                    <a:lnR cap="flat" cmpd="sng" w="9525">
                      <a:solidFill>
                        <a:srgbClr val="AAAAAA"/>
                      </a:solidFill>
                      <a:prstDash val="solid"/>
                      <a:round/>
                      <a:headEnd len="sm" w="sm" type="none"/>
                      <a:tailEnd len="sm" w="sm" type="none"/>
                    </a:lnR>
                    <a:lnT cap="flat" cmpd="sng" w="9525">
                      <a:solidFill>
                        <a:srgbClr val="AAAAAA"/>
                      </a:solidFill>
                      <a:prstDash val="solid"/>
                      <a:round/>
                      <a:headEnd len="sm" w="sm" type="none"/>
                      <a:tailEnd len="sm" w="sm" type="none"/>
                    </a:lnT>
                    <a:lnB cap="flat" cmpd="sng" w="9525">
                      <a:solidFill>
                        <a:srgbClr val="AAAAAA"/>
                      </a:solidFill>
                      <a:prstDash val="solid"/>
                      <a:round/>
                      <a:headEnd len="sm" w="sm" type="none"/>
                      <a:tailEnd len="sm" w="sm" type="none"/>
                    </a:lnB>
                    <a:solidFill>
                      <a:srgbClr val="F8F8F8"/>
                    </a:solidFill>
                  </a:tcPr>
                </a:tc>
              </a:tr>
              <a:tr h="641475">
                <a:tc>
                  <a:txBody>
                    <a:bodyPr/>
                    <a:lstStyle/>
                    <a:p>
                      <a:pPr indent="0" lvl="0" marL="91440" marR="0" rtl="0" algn="l">
                        <a:lnSpc>
                          <a:spcPct val="100000"/>
                        </a:lnSpc>
                        <a:spcBef>
                          <a:spcPts val="0"/>
                        </a:spcBef>
                        <a:spcAft>
                          <a:spcPts val="0"/>
                        </a:spcAft>
                        <a:buNone/>
                      </a:pPr>
                      <a:r>
                        <a:rPr b="1" lang="en-US" sz="1800" u="none" cap="none" strike="noStrike">
                          <a:latin typeface="Times New Roman"/>
                          <a:ea typeface="Times New Roman"/>
                          <a:cs typeface="Times New Roman"/>
                          <a:sym typeface="Times New Roman"/>
                        </a:rPr>
                        <a:t>Percentage</a:t>
                      </a:r>
                      <a:endParaRPr sz="1800" u="none" cap="none" strike="noStrike">
                        <a:latin typeface="Times New Roman"/>
                        <a:ea typeface="Times New Roman"/>
                        <a:cs typeface="Times New Roman"/>
                        <a:sym typeface="Times New Roman"/>
                      </a:endParaRPr>
                    </a:p>
                  </a:txBody>
                  <a:tcPr marT="176525" marB="0" marR="0" marL="0">
                    <a:lnL cap="flat" cmpd="sng" w="9525">
                      <a:solidFill>
                        <a:srgbClr val="AAAAAA"/>
                      </a:solidFill>
                      <a:prstDash val="solid"/>
                      <a:round/>
                      <a:headEnd len="sm" w="sm" type="none"/>
                      <a:tailEnd len="sm" w="sm" type="none"/>
                    </a:lnL>
                    <a:lnR cap="flat" cmpd="sng" w="9525">
                      <a:solidFill>
                        <a:srgbClr val="AAAAAA"/>
                      </a:solidFill>
                      <a:prstDash val="solid"/>
                      <a:round/>
                      <a:headEnd len="sm" w="sm" type="none"/>
                      <a:tailEnd len="sm" w="sm" type="none"/>
                    </a:lnR>
                    <a:lnT cap="flat" cmpd="sng" w="9525">
                      <a:solidFill>
                        <a:srgbClr val="AAAAAA"/>
                      </a:solidFill>
                      <a:prstDash val="solid"/>
                      <a:round/>
                      <a:headEnd len="sm" w="sm" type="none"/>
                      <a:tailEnd len="sm" w="sm" type="none"/>
                    </a:lnT>
                    <a:lnB cap="flat" cmpd="sng" w="12700">
                      <a:solidFill>
                        <a:srgbClr val="000000"/>
                      </a:solidFill>
                      <a:prstDash val="solid"/>
                      <a:round/>
                      <a:headEnd len="sm" w="sm" type="none"/>
                      <a:tailEnd len="sm" w="sm" type="none"/>
                    </a:lnB>
                    <a:solidFill>
                      <a:srgbClr val="F8F8F8"/>
                    </a:solidFill>
                  </a:tcPr>
                </a:tc>
                <a:tc>
                  <a:txBody>
                    <a:bodyPr/>
                    <a:lstStyle/>
                    <a:p>
                      <a:pPr indent="0" lvl="0" marL="92075" marR="0" rtl="0" algn="l">
                        <a:lnSpc>
                          <a:spcPct val="100000"/>
                        </a:lnSpc>
                        <a:spcBef>
                          <a:spcPts val="0"/>
                        </a:spcBef>
                        <a:spcAft>
                          <a:spcPts val="0"/>
                        </a:spcAft>
                        <a:buNone/>
                      </a:pPr>
                      <a:r>
                        <a:rPr b="1" lang="en-US" sz="1800" u="none" cap="none" strike="noStrike">
                          <a:latin typeface="Times New Roman"/>
                          <a:ea typeface="Times New Roman"/>
                          <a:cs typeface="Times New Roman"/>
                          <a:sym typeface="Times New Roman"/>
                        </a:rPr>
                        <a:t>(100%, 0%, 0%)</a:t>
                      </a:r>
                      <a:endParaRPr sz="1800" u="none" cap="none" strike="noStrike">
                        <a:latin typeface="Times New Roman"/>
                        <a:ea typeface="Times New Roman"/>
                        <a:cs typeface="Times New Roman"/>
                        <a:sym typeface="Times New Roman"/>
                      </a:endParaRPr>
                    </a:p>
                  </a:txBody>
                  <a:tcPr marT="176525" marB="0" marR="0" marL="0">
                    <a:lnL cap="flat" cmpd="sng" w="9525">
                      <a:solidFill>
                        <a:srgbClr val="AAAAAA"/>
                      </a:solidFill>
                      <a:prstDash val="solid"/>
                      <a:round/>
                      <a:headEnd len="sm" w="sm" type="none"/>
                      <a:tailEnd len="sm" w="sm" type="none"/>
                    </a:lnL>
                    <a:lnR cap="flat" cmpd="sng" w="9525">
                      <a:solidFill>
                        <a:srgbClr val="AAAAAA"/>
                      </a:solidFill>
                      <a:prstDash val="solid"/>
                      <a:round/>
                      <a:headEnd len="sm" w="sm" type="none"/>
                      <a:tailEnd len="sm" w="sm" type="none"/>
                    </a:lnR>
                    <a:lnT cap="flat" cmpd="sng" w="9525">
                      <a:solidFill>
                        <a:srgbClr val="AAAAAA"/>
                      </a:solidFill>
                      <a:prstDash val="solid"/>
                      <a:round/>
                      <a:headEnd len="sm" w="sm" type="none"/>
                      <a:tailEnd len="sm" w="sm" type="none"/>
                    </a:lnT>
                    <a:lnB cap="flat" cmpd="sng" w="12700">
                      <a:solidFill>
                        <a:srgbClr val="000000"/>
                      </a:solidFill>
                      <a:prstDash val="solid"/>
                      <a:round/>
                      <a:headEnd len="sm" w="sm" type="none"/>
                      <a:tailEnd len="sm" w="sm" type="none"/>
                    </a:lnB>
                    <a:solidFill>
                      <a:srgbClr val="F8F8F8"/>
                    </a:solidFill>
                  </a:tcPr>
                </a:tc>
              </a:tr>
              <a:tr h="641350">
                <a:tc>
                  <a:txBody>
                    <a:bodyPr/>
                    <a:lstStyle/>
                    <a:p>
                      <a:pPr indent="0" lvl="0" marL="91440" marR="0" rtl="0" algn="l">
                        <a:lnSpc>
                          <a:spcPct val="100000"/>
                        </a:lnSpc>
                        <a:spcBef>
                          <a:spcPts val="0"/>
                        </a:spcBef>
                        <a:spcAft>
                          <a:spcPts val="0"/>
                        </a:spcAft>
                        <a:buNone/>
                      </a:pPr>
                      <a:r>
                        <a:rPr b="1" lang="en-US" sz="1800" u="none" cap="none" strike="noStrike">
                          <a:latin typeface="Times New Roman"/>
                          <a:ea typeface="Times New Roman"/>
                          <a:cs typeface="Times New Roman"/>
                          <a:sym typeface="Times New Roman"/>
                        </a:rPr>
                        <a:t>Integer number</a:t>
                      </a:r>
                      <a:endParaRPr sz="1800" u="none" cap="none" strike="noStrike">
                        <a:latin typeface="Times New Roman"/>
                        <a:ea typeface="Times New Roman"/>
                        <a:cs typeface="Times New Roman"/>
                        <a:sym typeface="Times New Roman"/>
                      </a:endParaRPr>
                    </a:p>
                  </a:txBody>
                  <a:tcPr marT="176525" marB="0" marR="0" marL="0">
                    <a:lnL cap="flat" cmpd="sng" w="9525">
                      <a:solidFill>
                        <a:srgbClr val="AAAAAA"/>
                      </a:solidFill>
                      <a:prstDash val="solid"/>
                      <a:round/>
                      <a:headEnd len="sm" w="sm" type="none"/>
                      <a:tailEnd len="sm" w="sm" type="none"/>
                    </a:lnL>
                    <a:lnR cap="flat" cmpd="sng" w="9525">
                      <a:solidFill>
                        <a:srgbClr val="AAAAAA"/>
                      </a:solidFill>
                      <a:prstDash val="solid"/>
                      <a:round/>
                      <a:headEnd len="sm" w="sm" type="none"/>
                      <a:tailEnd len="sm" w="sm" type="none"/>
                    </a:lnR>
                    <a:lnT cap="flat" cmpd="sng" w="12700">
                      <a:solidFill>
                        <a:srgbClr val="000000"/>
                      </a:solidFill>
                      <a:prstDash val="solid"/>
                      <a:round/>
                      <a:headEnd len="sm" w="sm" type="none"/>
                      <a:tailEnd len="sm" w="sm" type="none"/>
                    </a:lnT>
                    <a:lnB cap="flat" cmpd="sng" w="9525">
                      <a:solidFill>
                        <a:srgbClr val="AAAAAA"/>
                      </a:solidFill>
                      <a:prstDash val="solid"/>
                      <a:round/>
                      <a:headEnd len="sm" w="sm" type="none"/>
                      <a:tailEnd len="sm" w="sm" type="none"/>
                    </a:lnB>
                    <a:solidFill>
                      <a:srgbClr val="F8F8F8"/>
                    </a:solidFill>
                  </a:tcPr>
                </a:tc>
                <a:tc>
                  <a:txBody>
                    <a:bodyPr/>
                    <a:lstStyle/>
                    <a:p>
                      <a:pPr indent="0" lvl="0" marL="92075" marR="0" rtl="0" algn="l">
                        <a:lnSpc>
                          <a:spcPct val="100000"/>
                        </a:lnSpc>
                        <a:spcBef>
                          <a:spcPts val="0"/>
                        </a:spcBef>
                        <a:spcAft>
                          <a:spcPts val="0"/>
                        </a:spcAft>
                        <a:buNone/>
                      </a:pPr>
                      <a:r>
                        <a:rPr b="1" lang="en-US" sz="1800" u="none" cap="none" strike="noStrike">
                          <a:latin typeface="Times New Roman"/>
                          <a:ea typeface="Times New Roman"/>
                          <a:cs typeface="Times New Roman"/>
                          <a:sym typeface="Times New Roman"/>
                        </a:rPr>
                        <a:t>(255, 0, 0)</a:t>
                      </a:r>
                      <a:endParaRPr sz="1800" u="none" cap="none" strike="noStrike">
                        <a:latin typeface="Times New Roman"/>
                        <a:ea typeface="Times New Roman"/>
                        <a:cs typeface="Times New Roman"/>
                        <a:sym typeface="Times New Roman"/>
                      </a:endParaRPr>
                    </a:p>
                  </a:txBody>
                  <a:tcPr marT="176525" marB="0" marR="0" marL="0">
                    <a:lnL cap="flat" cmpd="sng" w="9525">
                      <a:solidFill>
                        <a:srgbClr val="AAAAAA"/>
                      </a:solidFill>
                      <a:prstDash val="solid"/>
                      <a:round/>
                      <a:headEnd len="sm" w="sm" type="none"/>
                      <a:tailEnd len="sm" w="sm" type="none"/>
                    </a:lnL>
                    <a:lnR cap="flat" cmpd="sng" w="9525">
                      <a:solidFill>
                        <a:srgbClr val="AAAAAA"/>
                      </a:solidFill>
                      <a:prstDash val="solid"/>
                      <a:round/>
                      <a:headEnd len="sm" w="sm" type="none"/>
                      <a:tailEnd len="sm" w="sm" type="none"/>
                    </a:lnR>
                    <a:lnT cap="flat" cmpd="sng" w="12700">
                      <a:solidFill>
                        <a:srgbClr val="000000"/>
                      </a:solidFill>
                      <a:prstDash val="solid"/>
                      <a:round/>
                      <a:headEnd len="sm" w="sm" type="none"/>
                      <a:tailEnd len="sm" w="sm" type="none"/>
                    </a:lnT>
                    <a:lnB cap="flat" cmpd="sng" w="9525">
                      <a:solidFill>
                        <a:srgbClr val="AAAAAA"/>
                      </a:solidFill>
                      <a:prstDash val="solid"/>
                      <a:round/>
                      <a:headEnd len="sm" w="sm" type="none"/>
                      <a:tailEnd len="sm" w="sm" type="none"/>
                    </a:lnB>
                    <a:solidFill>
                      <a:srgbClr val="F8F8F8"/>
                    </a:solidFill>
                  </a:tcPr>
                </a:tc>
              </a:tr>
            </a:tbl>
          </a:graphicData>
        </a:graphic>
      </p:graphicFrame>
      <p:sp>
        <p:nvSpPr>
          <p:cNvPr id="230" name="Google Shape;230;p25"/>
          <p:cNvSpPr txBox="1"/>
          <p:nvPr>
            <p:ph idx="12" type="sldNum"/>
          </p:nvPr>
        </p:nvSpPr>
        <p:spPr>
          <a:xfrm>
            <a:off x="8401557" y="6464680"/>
            <a:ext cx="231775" cy="178434"/>
          </a:xfrm>
          <a:prstGeom prst="rect">
            <a:avLst/>
          </a:prstGeom>
          <a:noFill/>
          <a:ln>
            <a:noFill/>
          </a:ln>
        </p:spPr>
        <p:txBody>
          <a:bodyPr anchorCtr="0" anchor="t" bIns="0" lIns="0" spcFirstLastPara="1" rIns="0" wrap="square" tIns="0">
            <a:spAutoFit/>
          </a:bodyPr>
          <a:lstStyle/>
          <a:p>
            <a:pPr indent="0" lvl="0" marL="38100" rtl="0" algn="l">
              <a:lnSpc>
                <a:spcPct val="103333"/>
              </a:lnSpc>
              <a:spcBef>
                <a:spcPts val="0"/>
              </a:spcBef>
              <a:spcAft>
                <a:spcPts val="0"/>
              </a:spcAft>
              <a:buNone/>
            </a:pPr>
            <a:fld id="{00000000-1234-1234-1234-123412341234}" type="slidenum">
              <a:rPr lang="en-US"/>
              <a:t>‹#›</a:t>
            </a:fld>
            <a:endParaRPr/>
          </a:p>
        </p:txBody>
      </p:sp>
      <p:sp>
        <p:nvSpPr>
          <p:cNvPr id="231" name="Google Shape;231;p25"/>
          <p:cNvSpPr txBox="1"/>
          <p:nvPr>
            <p:ph type="title"/>
          </p:nvPr>
        </p:nvSpPr>
        <p:spPr>
          <a:xfrm>
            <a:off x="1961769" y="399034"/>
            <a:ext cx="5145405" cy="84836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Numeric representations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50" name="Shape 50"/>
        <p:cNvGrpSpPr/>
        <p:nvPr/>
      </p:nvGrpSpPr>
      <p:grpSpPr>
        <a:xfrm>
          <a:off x="0" y="0"/>
          <a:ext cx="0" cy="0"/>
          <a:chOff x="0" y="0"/>
          <a:chExt cx="0" cy="0"/>
        </a:xfrm>
      </p:grpSpPr>
      <p:pic>
        <p:nvPicPr>
          <p:cNvPr id="51" name="Google Shape;51;p8"/>
          <p:cNvPicPr preferRelativeResize="0"/>
          <p:nvPr/>
        </p:nvPicPr>
        <p:blipFill rotWithShape="1">
          <a:blip r:embed="rId3">
            <a:alphaModFix/>
          </a:blip>
          <a:srcRect b="0" l="0" r="0" t="0"/>
          <a:stretch/>
        </p:blipFill>
        <p:spPr>
          <a:xfrm>
            <a:off x="0" y="0"/>
            <a:ext cx="9124188" cy="6857998"/>
          </a:xfrm>
          <a:prstGeom prst="rect">
            <a:avLst/>
          </a:prstGeom>
          <a:noFill/>
          <a:ln>
            <a:noFill/>
          </a:ln>
        </p:spPr>
      </p:pic>
      <p:sp>
        <p:nvSpPr>
          <p:cNvPr id="52" name="Google Shape;52;p8"/>
          <p:cNvSpPr txBox="1"/>
          <p:nvPr>
            <p:ph type="title"/>
          </p:nvPr>
        </p:nvSpPr>
        <p:spPr>
          <a:xfrm>
            <a:off x="3283458" y="627634"/>
            <a:ext cx="2579370" cy="84836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Color Model</a:t>
            </a:r>
            <a:endParaRPr/>
          </a:p>
        </p:txBody>
      </p:sp>
      <p:sp>
        <p:nvSpPr>
          <p:cNvPr id="53" name="Google Shape;53;p8"/>
          <p:cNvSpPr txBox="1"/>
          <p:nvPr/>
        </p:nvSpPr>
        <p:spPr>
          <a:xfrm>
            <a:off x="8479281" y="6464680"/>
            <a:ext cx="153670" cy="178435"/>
          </a:xfrm>
          <a:prstGeom prst="rect">
            <a:avLst/>
          </a:prstGeom>
          <a:noFill/>
          <a:ln>
            <a:noFill/>
          </a:ln>
        </p:spPr>
        <p:txBody>
          <a:bodyPr anchorCtr="0" anchor="t" bIns="0" lIns="0" spcFirstLastPara="1" rIns="0" wrap="square" tIns="0">
            <a:spAutoFit/>
          </a:bodyPr>
          <a:lstStyle/>
          <a:p>
            <a:pPr indent="0" lvl="0" marL="38100" marR="0" rtl="0" algn="l">
              <a:lnSpc>
                <a:spcPct val="103333"/>
              </a:lnSpc>
              <a:spcBef>
                <a:spcPts val="0"/>
              </a:spcBef>
              <a:spcAft>
                <a:spcPts val="0"/>
              </a:spcAft>
              <a:buNone/>
            </a:pPr>
            <a:fld id="{00000000-1234-1234-1234-123412341234}" type="slidenum">
              <a:rPr b="0" i="0" lang="en-US" sz="1200" u="none" cap="none" strike="noStrike">
                <a:solidFill>
                  <a:srgbClr val="888888"/>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
        <p:nvSpPr>
          <p:cNvPr id="54" name="Google Shape;54;p8"/>
          <p:cNvSpPr txBox="1"/>
          <p:nvPr/>
        </p:nvSpPr>
        <p:spPr>
          <a:xfrm>
            <a:off x="668527" y="1774901"/>
            <a:ext cx="7633970" cy="2989580"/>
          </a:xfrm>
          <a:prstGeom prst="rect">
            <a:avLst/>
          </a:prstGeom>
          <a:noFill/>
          <a:ln>
            <a:noFill/>
          </a:ln>
        </p:spPr>
        <p:txBody>
          <a:bodyPr anchorCtr="0" anchor="t" bIns="0" lIns="0" spcFirstLastPara="1" rIns="0" wrap="square" tIns="122550">
            <a:spAutoFit/>
          </a:bodyPr>
          <a:lstStyle/>
          <a:p>
            <a:pPr indent="0" lvl="0" marL="12700" marR="412750" rtl="0" algn="l">
              <a:lnSpc>
                <a:spcPct val="80000"/>
              </a:lnSpc>
              <a:spcBef>
                <a:spcPts val="0"/>
              </a:spcBef>
              <a:spcAft>
                <a:spcPts val="0"/>
              </a:spcAft>
              <a:buNone/>
            </a:pPr>
            <a:r>
              <a:rPr b="0" i="0" lang="en-US" sz="3600" u="none" cap="none" strike="noStrike">
                <a:solidFill>
                  <a:srgbClr val="FFFFFF"/>
                </a:solidFill>
                <a:latin typeface="Times New Roman"/>
                <a:ea typeface="Times New Roman"/>
                <a:cs typeface="Times New Roman"/>
                <a:sym typeface="Times New Roman"/>
              </a:rPr>
              <a:t>“Color model is an orderly system for  creating a whole ranges of color from a  small set of primary color”.</a:t>
            </a:r>
            <a:endParaRPr b="0" i="0" sz="36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10"/>
              </a:spcBef>
              <a:spcAft>
                <a:spcPts val="0"/>
              </a:spcAft>
              <a:buNone/>
            </a:pPr>
            <a:r>
              <a:t/>
            </a:r>
            <a:endParaRPr b="0" i="0" sz="4500" u="none" cap="none" strike="noStrike">
              <a:solidFill>
                <a:schemeClr val="dk1"/>
              </a:solidFill>
              <a:latin typeface="Times New Roman"/>
              <a:ea typeface="Times New Roman"/>
              <a:cs typeface="Times New Roman"/>
              <a:sym typeface="Times New Roman"/>
            </a:endParaRPr>
          </a:p>
          <a:p>
            <a:pPr indent="0" lvl="0" marL="12700" marR="5080" rtl="0" algn="l">
              <a:lnSpc>
                <a:spcPct val="80000"/>
              </a:lnSpc>
              <a:spcBef>
                <a:spcPts val="0"/>
              </a:spcBef>
              <a:spcAft>
                <a:spcPts val="0"/>
              </a:spcAft>
              <a:buNone/>
            </a:pPr>
            <a:r>
              <a:rPr b="0" i="0" lang="en-US" sz="3600" u="none" cap="none" strike="noStrike">
                <a:solidFill>
                  <a:srgbClr val="FFFFFF"/>
                </a:solidFill>
                <a:latin typeface="Times New Roman"/>
                <a:ea typeface="Times New Roman"/>
                <a:cs typeface="Times New Roman"/>
                <a:sym typeface="Times New Roman"/>
              </a:rPr>
              <a:t>A color model is a way to turn colors into  numbers with a mathematical formula.</a:t>
            </a:r>
            <a:endParaRPr b="0" i="0" sz="36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35" name="Shape 235"/>
        <p:cNvGrpSpPr/>
        <p:nvPr/>
      </p:nvGrpSpPr>
      <p:grpSpPr>
        <a:xfrm>
          <a:off x="0" y="0"/>
          <a:ext cx="0" cy="0"/>
          <a:chOff x="0" y="0"/>
          <a:chExt cx="0" cy="0"/>
        </a:xfrm>
      </p:grpSpPr>
      <p:pic>
        <p:nvPicPr>
          <p:cNvPr id="236" name="Google Shape;236;p26"/>
          <p:cNvPicPr preferRelativeResize="0"/>
          <p:nvPr/>
        </p:nvPicPr>
        <p:blipFill rotWithShape="1">
          <a:blip r:embed="rId3">
            <a:alphaModFix/>
          </a:blip>
          <a:srcRect b="0" l="0" r="0" t="0"/>
          <a:stretch/>
        </p:blipFill>
        <p:spPr>
          <a:xfrm>
            <a:off x="0" y="0"/>
            <a:ext cx="9144000" cy="6857998"/>
          </a:xfrm>
          <a:prstGeom prst="rect">
            <a:avLst/>
          </a:prstGeom>
          <a:noFill/>
          <a:ln>
            <a:noFill/>
          </a:ln>
        </p:spPr>
      </p:pic>
      <p:sp>
        <p:nvSpPr>
          <p:cNvPr id="237" name="Google Shape;237;p26"/>
          <p:cNvSpPr txBox="1"/>
          <p:nvPr>
            <p:ph type="title"/>
          </p:nvPr>
        </p:nvSpPr>
        <p:spPr>
          <a:xfrm>
            <a:off x="383540" y="171399"/>
            <a:ext cx="7118984" cy="1002030"/>
          </a:xfrm>
          <a:prstGeom prst="rect">
            <a:avLst/>
          </a:prstGeom>
          <a:noFill/>
          <a:ln>
            <a:noFill/>
          </a:ln>
        </p:spPr>
        <p:txBody>
          <a:bodyPr anchorCtr="0" anchor="t" bIns="0" lIns="0" spcFirstLastPara="1" rIns="0" wrap="square" tIns="13325">
            <a:spAutoFit/>
          </a:bodyPr>
          <a:lstStyle/>
          <a:p>
            <a:pPr indent="0" lvl="0" marL="12700" marR="5080" rtl="0" algn="l">
              <a:lnSpc>
                <a:spcPct val="100000"/>
              </a:lnSpc>
              <a:spcBef>
                <a:spcPts val="0"/>
              </a:spcBef>
              <a:spcAft>
                <a:spcPts val="0"/>
              </a:spcAft>
              <a:buNone/>
            </a:pPr>
            <a:r>
              <a:rPr b="1" lang="en-US" sz="3200">
                <a:latin typeface="Times New Roman"/>
                <a:ea typeface="Times New Roman"/>
                <a:cs typeface="Times New Roman"/>
                <a:sym typeface="Times New Roman"/>
              </a:rPr>
              <a:t>Some examples of 24-bit repesentation of  colors:</a:t>
            </a:r>
            <a:endParaRPr sz="3200">
              <a:latin typeface="Times New Roman"/>
              <a:ea typeface="Times New Roman"/>
              <a:cs typeface="Times New Roman"/>
              <a:sym typeface="Times New Roman"/>
            </a:endParaRPr>
          </a:p>
        </p:txBody>
      </p:sp>
      <p:sp>
        <p:nvSpPr>
          <p:cNvPr id="238" name="Google Shape;238;p26"/>
          <p:cNvSpPr txBox="1"/>
          <p:nvPr/>
        </p:nvSpPr>
        <p:spPr>
          <a:xfrm>
            <a:off x="383540" y="1426209"/>
            <a:ext cx="3858895" cy="4294505"/>
          </a:xfrm>
          <a:prstGeom prst="rect">
            <a:avLst/>
          </a:prstGeom>
          <a:noFill/>
          <a:ln>
            <a:noFill/>
          </a:ln>
        </p:spPr>
        <p:txBody>
          <a:bodyPr anchorCtr="0" anchor="t" bIns="0" lIns="0" spcFirstLastPara="1" rIns="0" wrap="square" tIns="13325">
            <a:spAutoFit/>
          </a:bodyPr>
          <a:lstStyle/>
          <a:p>
            <a:pPr indent="-342900" lvl="0" marL="355600" marR="0" rtl="0" algn="l">
              <a:lnSpc>
                <a:spcPct val="100000"/>
              </a:lnSpc>
              <a:spcBef>
                <a:spcPts val="0"/>
              </a:spcBef>
              <a:spcAft>
                <a:spcPts val="0"/>
              </a:spcAft>
              <a:buClr>
                <a:srgbClr val="FFFFFF"/>
              </a:buClr>
              <a:buSzPts val="2000"/>
              <a:buFont typeface="Noto Sans Symbols"/>
              <a:buChar char="❖"/>
            </a:pPr>
            <a:r>
              <a:rPr b="1" lang="en-US" sz="2000">
                <a:solidFill>
                  <a:srgbClr val="FFFFFF"/>
                </a:solidFill>
                <a:latin typeface="Times New Roman"/>
                <a:ea typeface="Times New Roman"/>
                <a:cs typeface="Times New Roman"/>
                <a:sym typeface="Times New Roman"/>
              </a:rPr>
              <a:t>(255, 255, 255) represents white</a:t>
            </a:r>
            <a:endParaRPr sz="2000">
              <a:solidFill>
                <a:schemeClr val="dk1"/>
              </a:solidFill>
              <a:latin typeface="Times New Roman"/>
              <a:ea typeface="Times New Roman"/>
              <a:cs typeface="Times New Roman"/>
              <a:sym typeface="Times New Roman"/>
            </a:endParaRPr>
          </a:p>
          <a:p>
            <a:pPr indent="0" lvl="0" marL="0" marR="0" rtl="0" algn="l">
              <a:lnSpc>
                <a:spcPct val="100000"/>
              </a:lnSpc>
              <a:spcBef>
                <a:spcPts val="40"/>
              </a:spcBef>
              <a:spcAft>
                <a:spcPts val="0"/>
              </a:spcAft>
              <a:buClr>
                <a:srgbClr val="FFFFFF"/>
              </a:buClr>
              <a:buSzPts val="2050"/>
              <a:buFont typeface="Noto Sans Symbols"/>
              <a:buNone/>
            </a:pPr>
            <a:r>
              <a:t/>
            </a:r>
            <a:endParaRPr sz="2050">
              <a:solidFill>
                <a:schemeClr val="dk1"/>
              </a:solidFill>
              <a:latin typeface="Times New Roman"/>
              <a:ea typeface="Times New Roman"/>
              <a:cs typeface="Times New Roman"/>
              <a:sym typeface="Times New Roman"/>
            </a:endParaRPr>
          </a:p>
          <a:p>
            <a:pPr indent="-342900" lvl="0" marL="355600" marR="0" rtl="0" algn="l">
              <a:lnSpc>
                <a:spcPct val="100000"/>
              </a:lnSpc>
              <a:spcBef>
                <a:spcPts val="5"/>
              </a:spcBef>
              <a:spcAft>
                <a:spcPts val="0"/>
              </a:spcAft>
              <a:buClr>
                <a:srgbClr val="FFFFFF"/>
              </a:buClr>
              <a:buSzPts val="2000"/>
              <a:buFont typeface="Noto Sans Symbols"/>
              <a:buChar char="❖"/>
            </a:pPr>
            <a:r>
              <a:rPr b="1" lang="en-US" sz="2000">
                <a:solidFill>
                  <a:srgbClr val="FFFFFF"/>
                </a:solidFill>
                <a:latin typeface="Times New Roman"/>
                <a:ea typeface="Times New Roman"/>
                <a:cs typeface="Times New Roman"/>
                <a:sym typeface="Times New Roman"/>
              </a:rPr>
              <a:t>(0, 0, 0) represents black</a:t>
            </a:r>
            <a:endParaRPr sz="2000">
              <a:solidFill>
                <a:schemeClr val="dk1"/>
              </a:solidFill>
              <a:latin typeface="Times New Roman"/>
              <a:ea typeface="Times New Roman"/>
              <a:cs typeface="Times New Roman"/>
              <a:sym typeface="Times New Roman"/>
            </a:endParaRPr>
          </a:p>
          <a:p>
            <a:pPr indent="-342900" lvl="0" marL="355600" marR="0" rtl="0" algn="l">
              <a:lnSpc>
                <a:spcPct val="100000"/>
              </a:lnSpc>
              <a:spcBef>
                <a:spcPts val="0"/>
              </a:spcBef>
              <a:spcAft>
                <a:spcPts val="0"/>
              </a:spcAft>
              <a:buClr>
                <a:srgbClr val="FFFFFF"/>
              </a:buClr>
              <a:buSzPts val="2000"/>
              <a:buFont typeface="Noto Sans Symbols"/>
              <a:buChar char="❖"/>
            </a:pPr>
            <a:r>
              <a:rPr b="1" lang="en-US" sz="2000">
                <a:solidFill>
                  <a:srgbClr val="FFFFFF"/>
                </a:solidFill>
                <a:latin typeface="Times New Roman"/>
                <a:ea typeface="Times New Roman"/>
                <a:cs typeface="Times New Roman"/>
                <a:sym typeface="Times New Roman"/>
              </a:rPr>
              <a:t>(255, 0, 0) represents red</a:t>
            </a:r>
            <a:endParaRPr sz="2000">
              <a:solidFill>
                <a:schemeClr val="dk1"/>
              </a:solidFill>
              <a:latin typeface="Times New Roman"/>
              <a:ea typeface="Times New Roman"/>
              <a:cs typeface="Times New Roman"/>
              <a:sym typeface="Times New Roman"/>
            </a:endParaRPr>
          </a:p>
          <a:p>
            <a:pPr indent="0" lvl="0" marL="0" marR="0" rtl="0" algn="l">
              <a:lnSpc>
                <a:spcPct val="100000"/>
              </a:lnSpc>
              <a:spcBef>
                <a:spcPts val="40"/>
              </a:spcBef>
              <a:spcAft>
                <a:spcPts val="0"/>
              </a:spcAft>
              <a:buClr>
                <a:srgbClr val="FFFFFF"/>
              </a:buClr>
              <a:buSzPts val="2050"/>
              <a:buFont typeface="Noto Sans Symbols"/>
              <a:buNone/>
            </a:pPr>
            <a:r>
              <a:t/>
            </a:r>
            <a:endParaRPr sz="2050">
              <a:solidFill>
                <a:schemeClr val="dk1"/>
              </a:solidFill>
              <a:latin typeface="Times New Roman"/>
              <a:ea typeface="Times New Roman"/>
              <a:cs typeface="Times New Roman"/>
              <a:sym typeface="Times New Roman"/>
            </a:endParaRPr>
          </a:p>
          <a:p>
            <a:pPr indent="-342900" lvl="0" marL="355600" marR="0" rtl="0" algn="l">
              <a:lnSpc>
                <a:spcPct val="100000"/>
              </a:lnSpc>
              <a:spcBef>
                <a:spcPts val="0"/>
              </a:spcBef>
              <a:spcAft>
                <a:spcPts val="0"/>
              </a:spcAft>
              <a:buClr>
                <a:srgbClr val="FFFFFF"/>
              </a:buClr>
              <a:buSzPts val="2000"/>
              <a:buFont typeface="Noto Sans Symbols"/>
              <a:buChar char="❖"/>
            </a:pPr>
            <a:r>
              <a:rPr b="1" lang="en-US" sz="2000">
                <a:solidFill>
                  <a:srgbClr val="FFFFFF"/>
                </a:solidFill>
                <a:latin typeface="Times New Roman"/>
                <a:ea typeface="Times New Roman"/>
                <a:cs typeface="Times New Roman"/>
                <a:sym typeface="Times New Roman"/>
              </a:rPr>
              <a:t>(0, 0, 255) represents blue</a:t>
            </a:r>
            <a:endParaRPr sz="2000">
              <a:solidFill>
                <a:schemeClr val="dk1"/>
              </a:solidFill>
              <a:latin typeface="Times New Roman"/>
              <a:ea typeface="Times New Roman"/>
              <a:cs typeface="Times New Roman"/>
              <a:sym typeface="Times New Roman"/>
            </a:endParaRPr>
          </a:p>
          <a:p>
            <a:pPr indent="0" lvl="0" marL="0" marR="0" rtl="0" algn="l">
              <a:lnSpc>
                <a:spcPct val="100000"/>
              </a:lnSpc>
              <a:spcBef>
                <a:spcPts val="45"/>
              </a:spcBef>
              <a:spcAft>
                <a:spcPts val="0"/>
              </a:spcAft>
              <a:buClr>
                <a:srgbClr val="FFFFFF"/>
              </a:buClr>
              <a:buSzPts val="2050"/>
              <a:buFont typeface="Noto Sans Symbols"/>
              <a:buNone/>
            </a:pPr>
            <a:r>
              <a:t/>
            </a:r>
            <a:endParaRPr sz="2050">
              <a:solidFill>
                <a:schemeClr val="dk1"/>
              </a:solidFill>
              <a:latin typeface="Times New Roman"/>
              <a:ea typeface="Times New Roman"/>
              <a:cs typeface="Times New Roman"/>
              <a:sym typeface="Times New Roman"/>
            </a:endParaRPr>
          </a:p>
          <a:p>
            <a:pPr indent="-342900" lvl="0" marL="355600" marR="0" rtl="0" algn="l">
              <a:lnSpc>
                <a:spcPct val="100000"/>
              </a:lnSpc>
              <a:spcBef>
                <a:spcPts val="0"/>
              </a:spcBef>
              <a:spcAft>
                <a:spcPts val="0"/>
              </a:spcAft>
              <a:buClr>
                <a:srgbClr val="FFFFFF"/>
              </a:buClr>
              <a:buSzPts val="2000"/>
              <a:buFont typeface="Noto Sans Symbols"/>
              <a:buChar char="❖"/>
            </a:pPr>
            <a:r>
              <a:rPr b="1" lang="en-US" sz="2000">
                <a:solidFill>
                  <a:srgbClr val="FFFFFF"/>
                </a:solidFill>
                <a:latin typeface="Times New Roman"/>
                <a:ea typeface="Times New Roman"/>
                <a:cs typeface="Times New Roman"/>
                <a:sym typeface="Times New Roman"/>
              </a:rPr>
              <a:t>(0, 255, 0) represents green</a:t>
            </a:r>
            <a:endParaRPr sz="2000">
              <a:solidFill>
                <a:schemeClr val="dk1"/>
              </a:solidFill>
              <a:latin typeface="Times New Roman"/>
              <a:ea typeface="Times New Roman"/>
              <a:cs typeface="Times New Roman"/>
              <a:sym typeface="Times New Roman"/>
            </a:endParaRPr>
          </a:p>
          <a:p>
            <a:pPr indent="0" lvl="0" marL="0" marR="0" rtl="0" algn="l">
              <a:lnSpc>
                <a:spcPct val="100000"/>
              </a:lnSpc>
              <a:spcBef>
                <a:spcPts val="40"/>
              </a:spcBef>
              <a:spcAft>
                <a:spcPts val="0"/>
              </a:spcAft>
              <a:buClr>
                <a:srgbClr val="FFFFFF"/>
              </a:buClr>
              <a:buSzPts val="2050"/>
              <a:buFont typeface="Noto Sans Symbols"/>
              <a:buNone/>
            </a:pPr>
            <a:r>
              <a:t/>
            </a:r>
            <a:endParaRPr sz="2050">
              <a:solidFill>
                <a:schemeClr val="dk1"/>
              </a:solidFill>
              <a:latin typeface="Times New Roman"/>
              <a:ea typeface="Times New Roman"/>
              <a:cs typeface="Times New Roman"/>
              <a:sym typeface="Times New Roman"/>
            </a:endParaRPr>
          </a:p>
          <a:p>
            <a:pPr indent="-342900" lvl="0" marL="355600" marR="0" rtl="0" algn="l">
              <a:lnSpc>
                <a:spcPct val="100000"/>
              </a:lnSpc>
              <a:spcBef>
                <a:spcPts val="5"/>
              </a:spcBef>
              <a:spcAft>
                <a:spcPts val="0"/>
              </a:spcAft>
              <a:buClr>
                <a:srgbClr val="FFFFFF"/>
              </a:buClr>
              <a:buSzPts val="2000"/>
              <a:buFont typeface="Noto Sans Symbols"/>
              <a:buChar char="❖"/>
            </a:pPr>
            <a:r>
              <a:rPr b="1" lang="en-US" sz="2000">
                <a:solidFill>
                  <a:srgbClr val="FFFFFF"/>
                </a:solidFill>
                <a:latin typeface="Times New Roman"/>
                <a:ea typeface="Times New Roman"/>
                <a:cs typeface="Times New Roman"/>
                <a:sym typeface="Times New Roman"/>
              </a:rPr>
              <a:t>(255, 255, 0) represents yellow</a:t>
            </a:r>
            <a:endParaRPr sz="2000">
              <a:solidFill>
                <a:schemeClr val="dk1"/>
              </a:solidFill>
              <a:latin typeface="Times New Roman"/>
              <a:ea typeface="Times New Roman"/>
              <a:cs typeface="Times New Roman"/>
              <a:sym typeface="Times New Roman"/>
            </a:endParaRPr>
          </a:p>
          <a:p>
            <a:pPr indent="0" lvl="0" marL="0" marR="0" rtl="0" algn="l">
              <a:lnSpc>
                <a:spcPct val="100000"/>
              </a:lnSpc>
              <a:spcBef>
                <a:spcPts val="40"/>
              </a:spcBef>
              <a:spcAft>
                <a:spcPts val="0"/>
              </a:spcAft>
              <a:buClr>
                <a:srgbClr val="FFFFFF"/>
              </a:buClr>
              <a:buSzPts val="2050"/>
              <a:buFont typeface="Noto Sans Symbols"/>
              <a:buNone/>
            </a:pPr>
            <a:r>
              <a:t/>
            </a:r>
            <a:endParaRPr sz="2050">
              <a:solidFill>
                <a:schemeClr val="dk1"/>
              </a:solidFill>
              <a:latin typeface="Times New Roman"/>
              <a:ea typeface="Times New Roman"/>
              <a:cs typeface="Times New Roman"/>
              <a:sym typeface="Times New Roman"/>
            </a:endParaRPr>
          </a:p>
          <a:p>
            <a:pPr indent="-342900" lvl="0" marL="355600" marR="0" rtl="0" algn="l">
              <a:lnSpc>
                <a:spcPct val="100000"/>
              </a:lnSpc>
              <a:spcBef>
                <a:spcPts val="0"/>
              </a:spcBef>
              <a:spcAft>
                <a:spcPts val="0"/>
              </a:spcAft>
              <a:buClr>
                <a:srgbClr val="FFFFFF"/>
              </a:buClr>
              <a:buSzPts val="2000"/>
              <a:buFont typeface="Noto Sans Symbols"/>
              <a:buChar char="❖"/>
            </a:pPr>
            <a:r>
              <a:rPr b="1" lang="en-US" sz="2000">
                <a:solidFill>
                  <a:srgbClr val="FFFFFF"/>
                </a:solidFill>
                <a:latin typeface="Times New Roman"/>
                <a:ea typeface="Times New Roman"/>
                <a:cs typeface="Times New Roman"/>
                <a:sym typeface="Times New Roman"/>
              </a:rPr>
              <a:t>(255, 0, 255) represents magenta</a:t>
            </a:r>
            <a:endParaRPr sz="2000">
              <a:solidFill>
                <a:schemeClr val="dk1"/>
              </a:solidFill>
              <a:latin typeface="Times New Roman"/>
              <a:ea typeface="Times New Roman"/>
              <a:cs typeface="Times New Roman"/>
              <a:sym typeface="Times New Roman"/>
            </a:endParaRPr>
          </a:p>
          <a:p>
            <a:pPr indent="0" lvl="0" marL="0" marR="0" rtl="0" algn="l">
              <a:lnSpc>
                <a:spcPct val="100000"/>
              </a:lnSpc>
              <a:spcBef>
                <a:spcPts val="45"/>
              </a:spcBef>
              <a:spcAft>
                <a:spcPts val="0"/>
              </a:spcAft>
              <a:buClr>
                <a:srgbClr val="FFFFFF"/>
              </a:buClr>
              <a:buSzPts val="2050"/>
              <a:buFont typeface="Noto Sans Symbols"/>
              <a:buNone/>
            </a:pPr>
            <a:r>
              <a:t/>
            </a:r>
            <a:endParaRPr sz="2050">
              <a:solidFill>
                <a:schemeClr val="dk1"/>
              </a:solidFill>
              <a:latin typeface="Times New Roman"/>
              <a:ea typeface="Times New Roman"/>
              <a:cs typeface="Times New Roman"/>
              <a:sym typeface="Times New Roman"/>
            </a:endParaRPr>
          </a:p>
          <a:p>
            <a:pPr indent="-342900" lvl="0" marL="355600" marR="0" rtl="0" algn="l">
              <a:lnSpc>
                <a:spcPct val="100000"/>
              </a:lnSpc>
              <a:spcBef>
                <a:spcPts val="0"/>
              </a:spcBef>
              <a:spcAft>
                <a:spcPts val="0"/>
              </a:spcAft>
              <a:buClr>
                <a:srgbClr val="FFFFFF"/>
              </a:buClr>
              <a:buSzPts val="2000"/>
              <a:buFont typeface="Noto Sans Symbols"/>
              <a:buChar char="❖"/>
            </a:pPr>
            <a:r>
              <a:rPr b="1" lang="en-US" sz="2000">
                <a:solidFill>
                  <a:srgbClr val="FFFFFF"/>
                </a:solidFill>
                <a:latin typeface="Times New Roman"/>
                <a:ea typeface="Times New Roman"/>
                <a:cs typeface="Times New Roman"/>
                <a:sym typeface="Times New Roman"/>
              </a:rPr>
              <a:t>(0, 255, 255) represents cyan</a:t>
            </a:r>
            <a:endParaRPr sz="2000">
              <a:solidFill>
                <a:schemeClr val="dk1"/>
              </a:solidFill>
              <a:latin typeface="Times New Roman"/>
              <a:ea typeface="Times New Roman"/>
              <a:cs typeface="Times New Roman"/>
              <a:sym typeface="Times New Roman"/>
            </a:endParaRPr>
          </a:p>
        </p:txBody>
      </p:sp>
      <p:sp>
        <p:nvSpPr>
          <p:cNvPr id="239" name="Google Shape;239;p26"/>
          <p:cNvSpPr txBox="1"/>
          <p:nvPr/>
        </p:nvSpPr>
        <p:spPr>
          <a:xfrm>
            <a:off x="383540" y="5999175"/>
            <a:ext cx="7854950" cy="635635"/>
          </a:xfrm>
          <a:prstGeom prst="rect">
            <a:avLst/>
          </a:prstGeom>
          <a:noFill/>
          <a:ln>
            <a:noFill/>
          </a:ln>
        </p:spPr>
        <p:txBody>
          <a:bodyPr anchorCtr="0" anchor="t" bIns="0" lIns="0" spcFirstLastPara="1" rIns="0" wrap="square" tIns="12700">
            <a:spAutoFit/>
          </a:bodyPr>
          <a:lstStyle/>
          <a:p>
            <a:pPr indent="0" lvl="0" marL="12700" marR="5080" rtl="0" algn="l">
              <a:lnSpc>
                <a:spcPct val="100000"/>
              </a:lnSpc>
              <a:spcBef>
                <a:spcPts val="0"/>
              </a:spcBef>
              <a:spcAft>
                <a:spcPts val="0"/>
              </a:spcAft>
              <a:buNone/>
            </a:pPr>
            <a:r>
              <a:rPr b="1" lang="en-US" sz="2000">
                <a:solidFill>
                  <a:srgbClr val="FFFFFF"/>
                </a:solidFill>
                <a:latin typeface="Times New Roman"/>
                <a:ea typeface="Times New Roman"/>
                <a:cs typeface="Times New Roman"/>
                <a:sym typeface="Times New Roman"/>
              </a:rPr>
              <a:t>Full range RGB can represent up to 255 shades of a given hue. But, pure  reds, blues, or greens have this full range of shades.</a:t>
            </a:r>
            <a:endParaRPr sz="2000">
              <a:solidFill>
                <a:schemeClr val="dk1"/>
              </a:solidFill>
              <a:latin typeface="Times New Roman"/>
              <a:ea typeface="Times New Roman"/>
              <a:cs typeface="Times New Roman"/>
              <a:sym typeface="Times New Roman"/>
            </a:endParaRPr>
          </a:p>
        </p:txBody>
      </p:sp>
      <p:sp>
        <p:nvSpPr>
          <p:cNvPr id="240" name="Google Shape;240;p26"/>
          <p:cNvSpPr txBox="1"/>
          <p:nvPr/>
        </p:nvSpPr>
        <p:spPr>
          <a:xfrm>
            <a:off x="8426957" y="6426504"/>
            <a:ext cx="180975" cy="20891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200">
                <a:solidFill>
                  <a:srgbClr val="888888"/>
                </a:solidFill>
                <a:latin typeface="Calibri"/>
                <a:ea typeface="Calibri"/>
                <a:cs typeface="Calibri"/>
                <a:sym typeface="Calibri"/>
              </a:rPr>
              <a:t>20</a:t>
            </a:r>
            <a:endParaRPr sz="1200">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58" name="Shape 58"/>
        <p:cNvGrpSpPr/>
        <p:nvPr/>
      </p:nvGrpSpPr>
      <p:grpSpPr>
        <a:xfrm>
          <a:off x="0" y="0"/>
          <a:ext cx="0" cy="0"/>
          <a:chOff x="0" y="0"/>
          <a:chExt cx="0" cy="0"/>
        </a:xfrm>
      </p:grpSpPr>
      <p:pic>
        <p:nvPicPr>
          <p:cNvPr id="59" name="Google Shape;59;p9"/>
          <p:cNvPicPr preferRelativeResize="0"/>
          <p:nvPr/>
        </p:nvPicPr>
        <p:blipFill rotWithShape="1">
          <a:blip r:embed="rId3">
            <a:alphaModFix/>
          </a:blip>
          <a:srcRect b="0" l="0" r="0" t="0"/>
          <a:stretch/>
        </p:blipFill>
        <p:spPr>
          <a:xfrm>
            <a:off x="0" y="0"/>
            <a:ext cx="9144000" cy="6857998"/>
          </a:xfrm>
          <a:prstGeom prst="rect">
            <a:avLst/>
          </a:prstGeom>
          <a:noFill/>
          <a:ln>
            <a:noFill/>
          </a:ln>
        </p:spPr>
      </p:pic>
      <p:grpSp>
        <p:nvGrpSpPr>
          <p:cNvPr id="60" name="Google Shape;60;p9"/>
          <p:cNvGrpSpPr/>
          <p:nvPr/>
        </p:nvGrpSpPr>
        <p:grpSpPr>
          <a:xfrm>
            <a:off x="762761" y="3582162"/>
            <a:ext cx="3505200" cy="2057400"/>
            <a:chOff x="762761" y="3582162"/>
            <a:chExt cx="3505200" cy="2057400"/>
          </a:xfrm>
        </p:grpSpPr>
        <p:pic>
          <p:nvPicPr>
            <p:cNvPr id="61" name="Google Shape;61;p9"/>
            <p:cNvPicPr preferRelativeResize="0"/>
            <p:nvPr/>
          </p:nvPicPr>
          <p:blipFill rotWithShape="1">
            <a:blip r:embed="rId4">
              <a:alphaModFix/>
            </a:blip>
            <a:srcRect b="0" l="0" r="0" t="0"/>
            <a:stretch/>
          </p:blipFill>
          <p:spPr>
            <a:xfrm>
              <a:off x="762761" y="3582162"/>
              <a:ext cx="3505200" cy="2057400"/>
            </a:xfrm>
            <a:prstGeom prst="rect">
              <a:avLst/>
            </a:prstGeom>
            <a:noFill/>
            <a:ln>
              <a:noFill/>
            </a:ln>
          </p:spPr>
        </p:pic>
        <p:sp>
          <p:nvSpPr>
            <p:cNvPr id="62" name="Google Shape;62;p9"/>
            <p:cNvSpPr/>
            <p:nvPr/>
          </p:nvSpPr>
          <p:spPr>
            <a:xfrm>
              <a:off x="762761" y="3582162"/>
              <a:ext cx="3505200" cy="2057400"/>
            </a:xfrm>
            <a:custGeom>
              <a:rect b="b" l="l" r="r" t="t"/>
              <a:pathLst>
                <a:path extrusionOk="0" h="2057400" w="3505200">
                  <a:moveTo>
                    <a:pt x="0" y="1028700"/>
                  </a:moveTo>
                  <a:lnTo>
                    <a:pt x="4042" y="958261"/>
                  </a:lnTo>
                  <a:lnTo>
                    <a:pt x="15998" y="889098"/>
                  </a:lnTo>
                  <a:lnTo>
                    <a:pt x="35604" y="821363"/>
                  </a:lnTo>
                  <a:lnTo>
                    <a:pt x="62600" y="755209"/>
                  </a:lnTo>
                  <a:lnTo>
                    <a:pt x="96725" y="690789"/>
                  </a:lnTo>
                  <a:lnTo>
                    <a:pt x="137719" y="628257"/>
                  </a:lnTo>
                  <a:lnTo>
                    <a:pt x="160710" y="597746"/>
                  </a:lnTo>
                  <a:lnTo>
                    <a:pt x="185320" y="567765"/>
                  </a:lnTo>
                  <a:lnTo>
                    <a:pt x="211517" y="538332"/>
                  </a:lnTo>
                  <a:lnTo>
                    <a:pt x="239267" y="509467"/>
                  </a:lnTo>
                  <a:lnTo>
                    <a:pt x="268540" y="481189"/>
                  </a:lnTo>
                  <a:lnTo>
                    <a:pt x="299300" y="453516"/>
                  </a:lnTo>
                  <a:lnTo>
                    <a:pt x="331517" y="426468"/>
                  </a:lnTo>
                  <a:lnTo>
                    <a:pt x="365158" y="400065"/>
                  </a:lnTo>
                  <a:lnTo>
                    <a:pt x="400189" y="374325"/>
                  </a:lnTo>
                  <a:lnTo>
                    <a:pt x="436578" y="349267"/>
                  </a:lnTo>
                  <a:lnTo>
                    <a:pt x="474294" y="324911"/>
                  </a:lnTo>
                  <a:lnTo>
                    <a:pt x="513302" y="301275"/>
                  </a:lnTo>
                  <a:lnTo>
                    <a:pt x="553570" y="278380"/>
                  </a:lnTo>
                  <a:lnTo>
                    <a:pt x="595067" y="256243"/>
                  </a:lnTo>
                  <a:lnTo>
                    <a:pt x="637758" y="234884"/>
                  </a:lnTo>
                  <a:lnTo>
                    <a:pt x="681612" y="214323"/>
                  </a:lnTo>
                  <a:lnTo>
                    <a:pt x="726597" y="194578"/>
                  </a:lnTo>
                  <a:lnTo>
                    <a:pt x="772678" y="175669"/>
                  </a:lnTo>
                  <a:lnTo>
                    <a:pt x="819824" y="157614"/>
                  </a:lnTo>
                  <a:lnTo>
                    <a:pt x="868002" y="140433"/>
                  </a:lnTo>
                  <a:lnTo>
                    <a:pt x="917180" y="124145"/>
                  </a:lnTo>
                  <a:lnTo>
                    <a:pt x="967324" y="108770"/>
                  </a:lnTo>
                  <a:lnTo>
                    <a:pt x="1018403" y="94325"/>
                  </a:lnTo>
                  <a:lnTo>
                    <a:pt x="1070383" y="80831"/>
                  </a:lnTo>
                  <a:lnTo>
                    <a:pt x="1123233" y="68306"/>
                  </a:lnTo>
                  <a:lnTo>
                    <a:pt x="1176918" y="56771"/>
                  </a:lnTo>
                  <a:lnTo>
                    <a:pt x="1231408" y="46242"/>
                  </a:lnTo>
                  <a:lnTo>
                    <a:pt x="1286668" y="36741"/>
                  </a:lnTo>
                  <a:lnTo>
                    <a:pt x="1342667" y="28286"/>
                  </a:lnTo>
                  <a:lnTo>
                    <a:pt x="1399372" y="20896"/>
                  </a:lnTo>
                  <a:lnTo>
                    <a:pt x="1456751" y="14591"/>
                  </a:lnTo>
                  <a:lnTo>
                    <a:pt x="1514770" y="9389"/>
                  </a:lnTo>
                  <a:lnTo>
                    <a:pt x="1573396" y="5310"/>
                  </a:lnTo>
                  <a:lnTo>
                    <a:pt x="1632599" y="2372"/>
                  </a:lnTo>
                  <a:lnTo>
                    <a:pt x="1692344" y="596"/>
                  </a:lnTo>
                  <a:lnTo>
                    <a:pt x="1752600" y="0"/>
                  </a:lnTo>
                  <a:lnTo>
                    <a:pt x="1812855" y="596"/>
                  </a:lnTo>
                  <a:lnTo>
                    <a:pt x="1872600" y="2372"/>
                  </a:lnTo>
                  <a:lnTo>
                    <a:pt x="1931803" y="5310"/>
                  </a:lnTo>
                  <a:lnTo>
                    <a:pt x="1990429" y="9389"/>
                  </a:lnTo>
                  <a:lnTo>
                    <a:pt x="2048448" y="14591"/>
                  </a:lnTo>
                  <a:lnTo>
                    <a:pt x="2105827" y="20896"/>
                  </a:lnTo>
                  <a:lnTo>
                    <a:pt x="2162532" y="28286"/>
                  </a:lnTo>
                  <a:lnTo>
                    <a:pt x="2218531" y="36741"/>
                  </a:lnTo>
                  <a:lnTo>
                    <a:pt x="2273791" y="46242"/>
                  </a:lnTo>
                  <a:lnTo>
                    <a:pt x="2328281" y="56771"/>
                  </a:lnTo>
                  <a:lnTo>
                    <a:pt x="2381966" y="68306"/>
                  </a:lnTo>
                  <a:lnTo>
                    <a:pt x="2434816" y="80831"/>
                  </a:lnTo>
                  <a:lnTo>
                    <a:pt x="2486796" y="94325"/>
                  </a:lnTo>
                  <a:lnTo>
                    <a:pt x="2537875" y="108770"/>
                  </a:lnTo>
                  <a:lnTo>
                    <a:pt x="2588019" y="124145"/>
                  </a:lnTo>
                  <a:lnTo>
                    <a:pt x="2637197" y="140433"/>
                  </a:lnTo>
                  <a:lnTo>
                    <a:pt x="2685375" y="157614"/>
                  </a:lnTo>
                  <a:lnTo>
                    <a:pt x="2732521" y="175669"/>
                  </a:lnTo>
                  <a:lnTo>
                    <a:pt x="2778602" y="194578"/>
                  </a:lnTo>
                  <a:lnTo>
                    <a:pt x="2823587" y="214323"/>
                  </a:lnTo>
                  <a:lnTo>
                    <a:pt x="2867441" y="234884"/>
                  </a:lnTo>
                  <a:lnTo>
                    <a:pt x="2910132" y="256243"/>
                  </a:lnTo>
                  <a:lnTo>
                    <a:pt x="2951629" y="278380"/>
                  </a:lnTo>
                  <a:lnTo>
                    <a:pt x="2991897" y="301275"/>
                  </a:lnTo>
                  <a:lnTo>
                    <a:pt x="3030905" y="324911"/>
                  </a:lnTo>
                  <a:lnTo>
                    <a:pt x="3068621" y="349267"/>
                  </a:lnTo>
                  <a:lnTo>
                    <a:pt x="3105010" y="374325"/>
                  </a:lnTo>
                  <a:lnTo>
                    <a:pt x="3140041" y="400065"/>
                  </a:lnTo>
                  <a:lnTo>
                    <a:pt x="3173682" y="426468"/>
                  </a:lnTo>
                  <a:lnTo>
                    <a:pt x="3205899" y="453516"/>
                  </a:lnTo>
                  <a:lnTo>
                    <a:pt x="3236659" y="481189"/>
                  </a:lnTo>
                  <a:lnTo>
                    <a:pt x="3265932" y="509467"/>
                  </a:lnTo>
                  <a:lnTo>
                    <a:pt x="3293682" y="538332"/>
                  </a:lnTo>
                  <a:lnTo>
                    <a:pt x="3319879" y="567765"/>
                  </a:lnTo>
                  <a:lnTo>
                    <a:pt x="3344489" y="597746"/>
                  </a:lnTo>
                  <a:lnTo>
                    <a:pt x="3367480" y="628257"/>
                  </a:lnTo>
                  <a:lnTo>
                    <a:pt x="3408474" y="690789"/>
                  </a:lnTo>
                  <a:lnTo>
                    <a:pt x="3442599" y="755209"/>
                  </a:lnTo>
                  <a:lnTo>
                    <a:pt x="3469595" y="821363"/>
                  </a:lnTo>
                  <a:lnTo>
                    <a:pt x="3489201" y="889098"/>
                  </a:lnTo>
                  <a:lnTo>
                    <a:pt x="3501157" y="958261"/>
                  </a:lnTo>
                  <a:lnTo>
                    <a:pt x="3505200" y="1028700"/>
                  </a:lnTo>
                  <a:lnTo>
                    <a:pt x="3504183" y="1064068"/>
                  </a:lnTo>
                  <a:lnTo>
                    <a:pt x="3496152" y="1133888"/>
                  </a:lnTo>
                  <a:lnTo>
                    <a:pt x="3480338" y="1202357"/>
                  </a:lnTo>
                  <a:lnTo>
                    <a:pt x="3457005" y="1269321"/>
                  </a:lnTo>
                  <a:lnTo>
                    <a:pt x="3426411" y="1334627"/>
                  </a:lnTo>
                  <a:lnTo>
                    <a:pt x="3388819" y="1398122"/>
                  </a:lnTo>
                  <a:lnTo>
                    <a:pt x="3344489" y="1459653"/>
                  </a:lnTo>
                  <a:lnTo>
                    <a:pt x="3319879" y="1489634"/>
                  </a:lnTo>
                  <a:lnTo>
                    <a:pt x="3293682" y="1519067"/>
                  </a:lnTo>
                  <a:lnTo>
                    <a:pt x="3265932" y="1547932"/>
                  </a:lnTo>
                  <a:lnTo>
                    <a:pt x="3236659" y="1576210"/>
                  </a:lnTo>
                  <a:lnTo>
                    <a:pt x="3205899" y="1603883"/>
                  </a:lnTo>
                  <a:lnTo>
                    <a:pt x="3173682" y="1630931"/>
                  </a:lnTo>
                  <a:lnTo>
                    <a:pt x="3140041" y="1657334"/>
                  </a:lnTo>
                  <a:lnTo>
                    <a:pt x="3105010" y="1683074"/>
                  </a:lnTo>
                  <a:lnTo>
                    <a:pt x="3068621" y="1708132"/>
                  </a:lnTo>
                  <a:lnTo>
                    <a:pt x="3030905" y="1732488"/>
                  </a:lnTo>
                  <a:lnTo>
                    <a:pt x="2991897" y="1756124"/>
                  </a:lnTo>
                  <a:lnTo>
                    <a:pt x="2951629" y="1779019"/>
                  </a:lnTo>
                  <a:lnTo>
                    <a:pt x="2910132" y="1801156"/>
                  </a:lnTo>
                  <a:lnTo>
                    <a:pt x="2867441" y="1822515"/>
                  </a:lnTo>
                  <a:lnTo>
                    <a:pt x="2823587" y="1843076"/>
                  </a:lnTo>
                  <a:lnTo>
                    <a:pt x="2778602" y="1862821"/>
                  </a:lnTo>
                  <a:lnTo>
                    <a:pt x="2732521" y="1881730"/>
                  </a:lnTo>
                  <a:lnTo>
                    <a:pt x="2685375" y="1899785"/>
                  </a:lnTo>
                  <a:lnTo>
                    <a:pt x="2637197" y="1916966"/>
                  </a:lnTo>
                  <a:lnTo>
                    <a:pt x="2588019" y="1933254"/>
                  </a:lnTo>
                  <a:lnTo>
                    <a:pt x="2537875" y="1948629"/>
                  </a:lnTo>
                  <a:lnTo>
                    <a:pt x="2486796" y="1963074"/>
                  </a:lnTo>
                  <a:lnTo>
                    <a:pt x="2434816" y="1976568"/>
                  </a:lnTo>
                  <a:lnTo>
                    <a:pt x="2381966" y="1989093"/>
                  </a:lnTo>
                  <a:lnTo>
                    <a:pt x="2328281" y="2000628"/>
                  </a:lnTo>
                  <a:lnTo>
                    <a:pt x="2273791" y="2011157"/>
                  </a:lnTo>
                  <a:lnTo>
                    <a:pt x="2218531" y="2020658"/>
                  </a:lnTo>
                  <a:lnTo>
                    <a:pt x="2162532" y="2029113"/>
                  </a:lnTo>
                  <a:lnTo>
                    <a:pt x="2105827" y="2036503"/>
                  </a:lnTo>
                  <a:lnTo>
                    <a:pt x="2048448" y="2042808"/>
                  </a:lnTo>
                  <a:lnTo>
                    <a:pt x="1990429" y="2048010"/>
                  </a:lnTo>
                  <a:lnTo>
                    <a:pt x="1931803" y="2052089"/>
                  </a:lnTo>
                  <a:lnTo>
                    <a:pt x="1872600" y="2055027"/>
                  </a:lnTo>
                  <a:lnTo>
                    <a:pt x="1812855" y="2056803"/>
                  </a:lnTo>
                  <a:lnTo>
                    <a:pt x="1752600" y="2057400"/>
                  </a:lnTo>
                  <a:lnTo>
                    <a:pt x="1692344" y="2056803"/>
                  </a:lnTo>
                  <a:lnTo>
                    <a:pt x="1632599" y="2055027"/>
                  </a:lnTo>
                  <a:lnTo>
                    <a:pt x="1573396" y="2052089"/>
                  </a:lnTo>
                  <a:lnTo>
                    <a:pt x="1514770" y="2048010"/>
                  </a:lnTo>
                  <a:lnTo>
                    <a:pt x="1456751" y="2042808"/>
                  </a:lnTo>
                  <a:lnTo>
                    <a:pt x="1399372" y="2036503"/>
                  </a:lnTo>
                  <a:lnTo>
                    <a:pt x="1342667" y="2029113"/>
                  </a:lnTo>
                  <a:lnTo>
                    <a:pt x="1286668" y="2020658"/>
                  </a:lnTo>
                  <a:lnTo>
                    <a:pt x="1231408" y="2011157"/>
                  </a:lnTo>
                  <a:lnTo>
                    <a:pt x="1176918" y="2000628"/>
                  </a:lnTo>
                  <a:lnTo>
                    <a:pt x="1123233" y="1989093"/>
                  </a:lnTo>
                  <a:lnTo>
                    <a:pt x="1070383" y="1976568"/>
                  </a:lnTo>
                  <a:lnTo>
                    <a:pt x="1018403" y="1963074"/>
                  </a:lnTo>
                  <a:lnTo>
                    <a:pt x="967324" y="1948629"/>
                  </a:lnTo>
                  <a:lnTo>
                    <a:pt x="917180" y="1933254"/>
                  </a:lnTo>
                  <a:lnTo>
                    <a:pt x="868002" y="1916966"/>
                  </a:lnTo>
                  <a:lnTo>
                    <a:pt x="819824" y="1899785"/>
                  </a:lnTo>
                  <a:lnTo>
                    <a:pt x="772678" y="1881730"/>
                  </a:lnTo>
                  <a:lnTo>
                    <a:pt x="726597" y="1862821"/>
                  </a:lnTo>
                  <a:lnTo>
                    <a:pt x="681612" y="1843076"/>
                  </a:lnTo>
                  <a:lnTo>
                    <a:pt x="637758" y="1822515"/>
                  </a:lnTo>
                  <a:lnTo>
                    <a:pt x="595067" y="1801156"/>
                  </a:lnTo>
                  <a:lnTo>
                    <a:pt x="553570" y="1779019"/>
                  </a:lnTo>
                  <a:lnTo>
                    <a:pt x="513302" y="1756124"/>
                  </a:lnTo>
                  <a:lnTo>
                    <a:pt x="474294" y="1732488"/>
                  </a:lnTo>
                  <a:lnTo>
                    <a:pt x="436578" y="1708132"/>
                  </a:lnTo>
                  <a:lnTo>
                    <a:pt x="400189" y="1683074"/>
                  </a:lnTo>
                  <a:lnTo>
                    <a:pt x="365158" y="1657334"/>
                  </a:lnTo>
                  <a:lnTo>
                    <a:pt x="331517" y="1630931"/>
                  </a:lnTo>
                  <a:lnTo>
                    <a:pt x="299300" y="1603883"/>
                  </a:lnTo>
                  <a:lnTo>
                    <a:pt x="268540" y="1576210"/>
                  </a:lnTo>
                  <a:lnTo>
                    <a:pt x="239267" y="1547932"/>
                  </a:lnTo>
                  <a:lnTo>
                    <a:pt x="211517" y="1519067"/>
                  </a:lnTo>
                  <a:lnTo>
                    <a:pt x="185320" y="1489634"/>
                  </a:lnTo>
                  <a:lnTo>
                    <a:pt x="160710" y="1459653"/>
                  </a:lnTo>
                  <a:lnTo>
                    <a:pt x="137719" y="1429142"/>
                  </a:lnTo>
                  <a:lnTo>
                    <a:pt x="96725" y="1366610"/>
                  </a:lnTo>
                  <a:lnTo>
                    <a:pt x="62600" y="1302190"/>
                  </a:lnTo>
                  <a:lnTo>
                    <a:pt x="35604" y="1236036"/>
                  </a:lnTo>
                  <a:lnTo>
                    <a:pt x="15998" y="1168301"/>
                  </a:lnTo>
                  <a:lnTo>
                    <a:pt x="4042" y="1099138"/>
                  </a:lnTo>
                  <a:lnTo>
                    <a:pt x="0" y="1028700"/>
                  </a:lnTo>
                  <a:close/>
                </a:path>
              </a:pathLst>
            </a:custGeom>
            <a:noFill/>
            <a:ln cap="flat" cmpd="sng" w="259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63" name="Google Shape;63;p9"/>
          <p:cNvSpPr txBox="1"/>
          <p:nvPr/>
        </p:nvSpPr>
        <p:spPr>
          <a:xfrm>
            <a:off x="1407667" y="4343780"/>
            <a:ext cx="2212975" cy="51371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3200">
                <a:solidFill>
                  <a:srgbClr val="FFFFFF"/>
                </a:solidFill>
                <a:latin typeface="Arial"/>
                <a:ea typeface="Arial"/>
                <a:cs typeface="Arial"/>
                <a:sym typeface="Arial"/>
              </a:rPr>
              <a:t>RGB Color Model</a:t>
            </a:r>
            <a:endParaRPr sz="3200">
              <a:solidFill>
                <a:schemeClr val="dk1"/>
              </a:solidFill>
              <a:latin typeface="Arial"/>
              <a:ea typeface="Arial"/>
              <a:cs typeface="Arial"/>
              <a:sym typeface="Arial"/>
            </a:endParaRPr>
          </a:p>
        </p:txBody>
      </p:sp>
      <p:grpSp>
        <p:nvGrpSpPr>
          <p:cNvPr id="64" name="Google Shape;64;p9"/>
          <p:cNvGrpSpPr/>
          <p:nvPr/>
        </p:nvGrpSpPr>
        <p:grpSpPr>
          <a:xfrm>
            <a:off x="4853177" y="3582162"/>
            <a:ext cx="3505200" cy="2057400"/>
            <a:chOff x="4853177" y="3582162"/>
            <a:chExt cx="3505200" cy="2057400"/>
          </a:xfrm>
        </p:grpSpPr>
        <p:pic>
          <p:nvPicPr>
            <p:cNvPr id="65" name="Google Shape;65;p9"/>
            <p:cNvPicPr preferRelativeResize="0"/>
            <p:nvPr/>
          </p:nvPicPr>
          <p:blipFill rotWithShape="1">
            <a:blip r:embed="rId4">
              <a:alphaModFix/>
            </a:blip>
            <a:srcRect b="0" l="0" r="0" t="0"/>
            <a:stretch/>
          </p:blipFill>
          <p:spPr>
            <a:xfrm>
              <a:off x="4853177" y="3582162"/>
              <a:ext cx="3505200" cy="2057400"/>
            </a:xfrm>
            <a:prstGeom prst="rect">
              <a:avLst/>
            </a:prstGeom>
            <a:noFill/>
            <a:ln>
              <a:noFill/>
            </a:ln>
          </p:spPr>
        </p:pic>
        <p:sp>
          <p:nvSpPr>
            <p:cNvPr id="66" name="Google Shape;66;p9"/>
            <p:cNvSpPr/>
            <p:nvPr/>
          </p:nvSpPr>
          <p:spPr>
            <a:xfrm>
              <a:off x="4853177" y="3582162"/>
              <a:ext cx="3505200" cy="2057400"/>
            </a:xfrm>
            <a:custGeom>
              <a:rect b="b" l="l" r="r" t="t"/>
              <a:pathLst>
                <a:path extrusionOk="0" h="2057400" w="3505200">
                  <a:moveTo>
                    <a:pt x="0" y="1028700"/>
                  </a:moveTo>
                  <a:lnTo>
                    <a:pt x="4042" y="958261"/>
                  </a:lnTo>
                  <a:lnTo>
                    <a:pt x="15998" y="889098"/>
                  </a:lnTo>
                  <a:lnTo>
                    <a:pt x="35604" y="821363"/>
                  </a:lnTo>
                  <a:lnTo>
                    <a:pt x="62600" y="755209"/>
                  </a:lnTo>
                  <a:lnTo>
                    <a:pt x="96725" y="690789"/>
                  </a:lnTo>
                  <a:lnTo>
                    <a:pt x="137719" y="628257"/>
                  </a:lnTo>
                  <a:lnTo>
                    <a:pt x="160710" y="597746"/>
                  </a:lnTo>
                  <a:lnTo>
                    <a:pt x="185320" y="567765"/>
                  </a:lnTo>
                  <a:lnTo>
                    <a:pt x="211517" y="538332"/>
                  </a:lnTo>
                  <a:lnTo>
                    <a:pt x="239267" y="509467"/>
                  </a:lnTo>
                  <a:lnTo>
                    <a:pt x="268540" y="481189"/>
                  </a:lnTo>
                  <a:lnTo>
                    <a:pt x="299300" y="453516"/>
                  </a:lnTo>
                  <a:lnTo>
                    <a:pt x="331517" y="426468"/>
                  </a:lnTo>
                  <a:lnTo>
                    <a:pt x="365158" y="400065"/>
                  </a:lnTo>
                  <a:lnTo>
                    <a:pt x="400189" y="374325"/>
                  </a:lnTo>
                  <a:lnTo>
                    <a:pt x="436578" y="349267"/>
                  </a:lnTo>
                  <a:lnTo>
                    <a:pt x="474294" y="324911"/>
                  </a:lnTo>
                  <a:lnTo>
                    <a:pt x="513302" y="301275"/>
                  </a:lnTo>
                  <a:lnTo>
                    <a:pt x="553570" y="278380"/>
                  </a:lnTo>
                  <a:lnTo>
                    <a:pt x="595067" y="256243"/>
                  </a:lnTo>
                  <a:lnTo>
                    <a:pt x="637758" y="234884"/>
                  </a:lnTo>
                  <a:lnTo>
                    <a:pt x="681612" y="214323"/>
                  </a:lnTo>
                  <a:lnTo>
                    <a:pt x="726597" y="194578"/>
                  </a:lnTo>
                  <a:lnTo>
                    <a:pt x="772678" y="175669"/>
                  </a:lnTo>
                  <a:lnTo>
                    <a:pt x="819824" y="157614"/>
                  </a:lnTo>
                  <a:lnTo>
                    <a:pt x="868002" y="140433"/>
                  </a:lnTo>
                  <a:lnTo>
                    <a:pt x="917180" y="124145"/>
                  </a:lnTo>
                  <a:lnTo>
                    <a:pt x="967324" y="108770"/>
                  </a:lnTo>
                  <a:lnTo>
                    <a:pt x="1018403" y="94325"/>
                  </a:lnTo>
                  <a:lnTo>
                    <a:pt x="1070383" y="80831"/>
                  </a:lnTo>
                  <a:lnTo>
                    <a:pt x="1123233" y="68306"/>
                  </a:lnTo>
                  <a:lnTo>
                    <a:pt x="1176918" y="56771"/>
                  </a:lnTo>
                  <a:lnTo>
                    <a:pt x="1231408" y="46242"/>
                  </a:lnTo>
                  <a:lnTo>
                    <a:pt x="1286668" y="36741"/>
                  </a:lnTo>
                  <a:lnTo>
                    <a:pt x="1342667" y="28286"/>
                  </a:lnTo>
                  <a:lnTo>
                    <a:pt x="1399372" y="20896"/>
                  </a:lnTo>
                  <a:lnTo>
                    <a:pt x="1456751" y="14591"/>
                  </a:lnTo>
                  <a:lnTo>
                    <a:pt x="1514770" y="9389"/>
                  </a:lnTo>
                  <a:lnTo>
                    <a:pt x="1573396" y="5310"/>
                  </a:lnTo>
                  <a:lnTo>
                    <a:pt x="1632599" y="2372"/>
                  </a:lnTo>
                  <a:lnTo>
                    <a:pt x="1692344" y="596"/>
                  </a:lnTo>
                  <a:lnTo>
                    <a:pt x="1752600" y="0"/>
                  </a:lnTo>
                  <a:lnTo>
                    <a:pt x="1812855" y="596"/>
                  </a:lnTo>
                  <a:lnTo>
                    <a:pt x="1872600" y="2372"/>
                  </a:lnTo>
                  <a:lnTo>
                    <a:pt x="1931803" y="5310"/>
                  </a:lnTo>
                  <a:lnTo>
                    <a:pt x="1990429" y="9389"/>
                  </a:lnTo>
                  <a:lnTo>
                    <a:pt x="2048448" y="14591"/>
                  </a:lnTo>
                  <a:lnTo>
                    <a:pt x="2105827" y="20896"/>
                  </a:lnTo>
                  <a:lnTo>
                    <a:pt x="2162532" y="28286"/>
                  </a:lnTo>
                  <a:lnTo>
                    <a:pt x="2218531" y="36741"/>
                  </a:lnTo>
                  <a:lnTo>
                    <a:pt x="2273791" y="46242"/>
                  </a:lnTo>
                  <a:lnTo>
                    <a:pt x="2328281" y="56771"/>
                  </a:lnTo>
                  <a:lnTo>
                    <a:pt x="2381966" y="68306"/>
                  </a:lnTo>
                  <a:lnTo>
                    <a:pt x="2434816" y="80831"/>
                  </a:lnTo>
                  <a:lnTo>
                    <a:pt x="2486796" y="94325"/>
                  </a:lnTo>
                  <a:lnTo>
                    <a:pt x="2537875" y="108770"/>
                  </a:lnTo>
                  <a:lnTo>
                    <a:pt x="2588019" y="124145"/>
                  </a:lnTo>
                  <a:lnTo>
                    <a:pt x="2637197" y="140433"/>
                  </a:lnTo>
                  <a:lnTo>
                    <a:pt x="2685375" y="157614"/>
                  </a:lnTo>
                  <a:lnTo>
                    <a:pt x="2732521" y="175669"/>
                  </a:lnTo>
                  <a:lnTo>
                    <a:pt x="2778602" y="194578"/>
                  </a:lnTo>
                  <a:lnTo>
                    <a:pt x="2823587" y="214323"/>
                  </a:lnTo>
                  <a:lnTo>
                    <a:pt x="2867441" y="234884"/>
                  </a:lnTo>
                  <a:lnTo>
                    <a:pt x="2910132" y="256243"/>
                  </a:lnTo>
                  <a:lnTo>
                    <a:pt x="2951629" y="278380"/>
                  </a:lnTo>
                  <a:lnTo>
                    <a:pt x="2991897" y="301275"/>
                  </a:lnTo>
                  <a:lnTo>
                    <a:pt x="3030905" y="324911"/>
                  </a:lnTo>
                  <a:lnTo>
                    <a:pt x="3068621" y="349267"/>
                  </a:lnTo>
                  <a:lnTo>
                    <a:pt x="3105010" y="374325"/>
                  </a:lnTo>
                  <a:lnTo>
                    <a:pt x="3140041" y="400065"/>
                  </a:lnTo>
                  <a:lnTo>
                    <a:pt x="3173682" y="426468"/>
                  </a:lnTo>
                  <a:lnTo>
                    <a:pt x="3205899" y="453516"/>
                  </a:lnTo>
                  <a:lnTo>
                    <a:pt x="3236659" y="481189"/>
                  </a:lnTo>
                  <a:lnTo>
                    <a:pt x="3265932" y="509467"/>
                  </a:lnTo>
                  <a:lnTo>
                    <a:pt x="3293682" y="538332"/>
                  </a:lnTo>
                  <a:lnTo>
                    <a:pt x="3319879" y="567765"/>
                  </a:lnTo>
                  <a:lnTo>
                    <a:pt x="3344489" y="597746"/>
                  </a:lnTo>
                  <a:lnTo>
                    <a:pt x="3367480" y="628257"/>
                  </a:lnTo>
                  <a:lnTo>
                    <a:pt x="3408474" y="690789"/>
                  </a:lnTo>
                  <a:lnTo>
                    <a:pt x="3442599" y="755209"/>
                  </a:lnTo>
                  <a:lnTo>
                    <a:pt x="3469595" y="821363"/>
                  </a:lnTo>
                  <a:lnTo>
                    <a:pt x="3489201" y="889098"/>
                  </a:lnTo>
                  <a:lnTo>
                    <a:pt x="3501157" y="958261"/>
                  </a:lnTo>
                  <a:lnTo>
                    <a:pt x="3505200" y="1028700"/>
                  </a:lnTo>
                  <a:lnTo>
                    <a:pt x="3504183" y="1064068"/>
                  </a:lnTo>
                  <a:lnTo>
                    <a:pt x="3496152" y="1133888"/>
                  </a:lnTo>
                  <a:lnTo>
                    <a:pt x="3480338" y="1202357"/>
                  </a:lnTo>
                  <a:lnTo>
                    <a:pt x="3457005" y="1269321"/>
                  </a:lnTo>
                  <a:lnTo>
                    <a:pt x="3426411" y="1334627"/>
                  </a:lnTo>
                  <a:lnTo>
                    <a:pt x="3388819" y="1398122"/>
                  </a:lnTo>
                  <a:lnTo>
                    <a:pt x="3344489" y="1459653"/>
                  </a:lnTo>
                  <a:lnTo>
                    <a:pt x="3319879" y="1489634"/>
                  </a:lnTo>
                  <a:lnTo>
                    <a:pt x="3293682" y="1519067"/>
                  </a:lnTo>
                  <a:lnTo>
                    <a:pt x="3265931" y="1547932"/>
                  </a:lnTo>
                  <a:lnTo>
                    <a:pt x="3236659" y="1576210"/>
                  </a:lnTo>
                  <a:lnTo>
                    <a:pt x="3205899" y="1603883"/>
                  </a:lnTo>
                  <a:lnTo>
                    <a:pt x="3173682" y="1630931"/>
                  </a:lnTo>
                  <a:lnTo>
                    <a:pt x="3140041" y="1657334"/>
                  </a:lnTo>
                  <a:lnTo>
                    <a:pt x="3105010" y="1683074"/>
                  </a:lnTo>
                  <a:lnTo>
                    <a:pt x="3068621" y="1708132"/>
                  </a:lnTo>
                  <a:lnTo>
                    <a:pt x="3030905" y="1732488"/>
                  </a:lnTo>
                  <a:lnTo>
                    <a:pt x="2991897" y="1756124"/>
                  </a:lnTo>
                  <a:lnTo>
                    <a:pt x="2951629" y="1779019"/>
                  </a:lnTo>
                  <a:lnTo>
                    <a:pt x="2910132" y="1801156"/>
                  </a:lnTo>
                  <a:lnTo>
                    <a:pt x="2867441" y="1822515"/>
                  </a:lnTo>
                  <a:lnTo>
                    <a:pt x="2823587" y="1843076"/>
                  </a:lnTo>
                  <a:lnTo>
                    <a:pt x="2778602" y="1862821"/>
                  </a:lnTo>
                  <a:lnTo>
                    <a:pt x="2732521" y="1881730"/>
                  </a:lnTo>
                  <a:lnTo>
                    <a:pt x="2685375" y="1899785"/>
                  </a:lnTo>
                  <a:lnTo>
                    <a:pt x="2637197" y="1916966"/>
                  </a:lnTo>
                  <a:lnTo>
                    <a:pt x="2588019" y="1933254"/>
                  </a:lnTo>
                  <a:lnTo>
                    <a:pt x="2537875" y="1948629"/>
                  </a:lnTo>
                  <a:lnTo>
                    <a:pt x="2486796" y="1963074"/>
                  </a:lnTo>
                  <a:lnTo>
                    <a:pt x="2434816" y="1976568"/>
                  </a:lnTo>
                  <a:lnTo>
                    <a:pt x="2381966" y="1989093"/>
                  </a:lnTo>
                  <a:lnTo>
                    <a:pt x="2328281" y="2000628"/>
                  </a:lnTo>
                  <a:lnTo>
                    <a:pt x="2273791" y="2011157"/>
                  </a:lnTo>
                  <a:lnTo>
                    <a:pt x="2218531" y="2020658"/>
                  </a:lnTo>
                  <a:lnTo>
                    <a:pt x="2162532" y="2029113"/>
                  </a:lnTo>
                  <a:lnTo>
                    <a:pt x="2105827" y="2036503"/>
                  </a:lnTo>
                  <a:lnTo>
                    <a:pt x="2048448" y="2042808"/>
                  </a:lnTo>
                  <a:lnTo>
                    <a:pt x="1990429" y="2048010"/>
                  </a:lnTo>
                  <a:lnTo>
                    <a:pt x="1931803" y="2052089"/>
                  </a:lnTo>
                  <a:lnTo>
                    <a:pt x="1872600" y="2055027"/>
                  </a:lnTo>
                  <a:lnTo>
                    <a:pt x="1812855" y="2056803"/>
                  </a:lnTo>
                  <a:lnTo>
                    <a:pt x="1752600" y="2057400"/>
                  </a:lnTo>
                  <a:lnTo>
                    <a:pt x="1692344" y="2056803"/>
                  </a:lnTo>
                  <a:lnTo>
                    <a:pt x="1632599" y="2055027"/>
                  </a:lnTo>
                  <a:lnTo>
                    <a:pt x="1573396" y="2052089"/>
                  </a:lnTo>
                  <a:lnTo>
                    <a:pt x="1514770" y="2048010"/>
                  </a:lnTo>
                  <a:lnTo>
                    <a:pt x="1456751" y="2042808"/>
                  </a:lnTo>
                  <a:lnTo>
                    <a:pt x="1399372" y="2036503"/>
                  </a:lnTo>
                  <a:lnTo>
                    <a:pt x="1342667" y="2029113"/>
                  </a:lnTo>
                  <a:lnTo>
                    <a:pt x="1286668" y="2020658"/>
                  </a:lnTo>
                  <a:lnTo>
                    <a:pt x="1231408" y="2011157"/>
                  </a:lnTo>
                  <a:lnTo>
                    <a:pt x="1176918" y="2000628"/>
                  </a:lnTo>
                  <a:lnTo>
                    <a:pt x="1123233" y="1989093"/>
                  </a:lnTo>
                  <a:lnTo>
                    <a:pt x="1070383" y="1976568"/>
                  </a:lnTo>
                  <a:lnTo>
                    <a:pt x="1018403" y="1963074"/>
                  </a:lnTo>
                  <a:lnTo>
                    <a:pt x="967324" y="1948629"/>
                  </a:lnTo>
                  <a:lnTo>
                    <a:pt x="917180" y="1933254"/>
                  </a:lnTo>
                  <a:lnTo>
                    <a:pt x="868002" y="1916966"/>
                  </a:lnTo>
                  <a:lnTo>
                    <a:pt x="819824" y="1899785"/>
                  </a:lnTo>
                  <a:lnTo>
                    <a:pt x="772678" y="1881730"/>
                  </a:lnTo>
                  <a:lnTo>
                    <a:pt x="726597" y="1862821"/>
                  </a:lnTo>
                  <a:lnTo>
                    <a:pt x="681612" y="1843076"/>
                  </a:lnTo>
                  <a:lnTo>
                    <a:pt x="637758" y="1822515"/>
                  </a:lnTo>
                  <a:lnTo>
                    <a:pt x="595067" y="1801156"/>
                  </a:lnTo>
                  <a:lnTo>
                    <a:pt x="553570" y="1779019"/>
                  </a:lnTo>
                  <a:lnTo>
                    <a:pt x="513302" y="1756124"/>
                  </a:lnTo>
                  <a:lnTo>
                    <a:pt x="474294" y="1732488"/>
                  </a:lnTo>
                  <a:lnTo>
                    <a:pt x="436578" y="1708132"/>
                  </a:lnTo>
                  <a:lnTo>
                    <a:pt x="400189" y="1683074"/>
                  </a:lnTo>
                  <a:lnTo>
                    <a:pt x="365158" y="1657334"/>
                  </a:lnTo>
                  <a:lnTo>
                    <a:pt x="331517" y="1630931"/>
                  </a:lnTo>
                  <a:lnTo>
                    <a:pt x="299300" y="1603883"/>
                  </a:lnTo>
                  <a:lnTo>
                    <a:pt x="268540" y="1576210"/>
                  </a:lnTo>
                  <a:lnTo>
                    <a:pt x="239267" y="1547932"/>
                  </a:lnTo>
                  <a:lnTo>
                    <a:pt x="211517" y="1519067"/>
                  </a:lnTo>
                  <a:lnTo>
                    <a:pt x="185320" y="1489634"/>
                  </a:lnTo>
                  <a:lnTo>
                    <a:pt x="160710" y="1459653"/>
                  </a:lnTo>
                  <a:lnTo>
                    <a:pt x="137719" y="1429142"/>
                  </a:lnTo>
                  <a:lnTo>
                    <a:pt x="96725" y="1366610"/>
                  </a:lnTo>
                  <a:lnTo>
                    <a:pt x="62600" y="1302190"/>
                  </a:lnTo>
                  <a:lnTo>
                    <a:pt x="35604" y="1236036"/>
                  </a:lnTo>
                  <a:lnTo>
                    <a:pt x="15998" y="1168301"/>
                  </a:lnTo>
                  <a:lnTo>
                    <a:pt x="4042" y="1099138"/>
                  </a:lnTo>
                  <a:lnTo>
                    <a:pt x="0" y="1028700"/>
                  </a:lnTo>
                  <a:close/>
                </a:path>
              </a:pathLst>
            </a:custGeom>
            <a:noFill/>
            <a:ln cap="flat" cmpd="sng" w="25900">
              <a:solidFill>
                <a:srgbClr val="385D8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67" name="Google Shape;67;p9"/>
          <p:cNvSpPr txBox="1"/>
          <p:nvPr/>
        </p:nvSpPr>
        <p:spPr>
          <a:xfrm>
            <a:off x="5445633" y="4240148"/>
            <a:ext cx="2319655" cy="45212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None/>
            </a:pPr>
            <a:r>
              <a:rPr lang="en-US" sz="2800">
                <a:solidFill>
                  <a:srgbClr val="FFFFFF"/>
                </a:solidFill>
                <a:latin typeface="Arial"/>
                <a:ea typeface="Arial"/>
                <a:cs typeface="Arial"/>
                <a:sym typeface="Arial"/>
              </a:rPr>
              <a:t>CMY(K) Color Model</a:t>
            </a:r>
            <a:endParaRPr sz="2800">
              <a:solidFill>
                <a:schemeClr val="dk1"/>
              </a:solidFill>
              <a:latin typeface="Arial"/>
              <a:ea typeface="Arial"/>
              <a:cs typeface="Arial"/>
              <a:sym typeface="Arial"/>
            </a:endParaRPr>
          </a:p>
        </p:txBody>
      </p:sp>
      <p:grpSp>
        <p:nvGrpSpPr>
          <p:cNvPr id="68" name="Google Shape;68;p9"/>
          <p:cNvGrpSpPr/>
          <p:nvPr/>
        </p:nvGrpSpPr>
        <p:grpSpPr>
          <a:xfrm>
            <a:off x="714755" y="1648967"/>
            <a:ext cx="7562088" cy="1923288"/>
            <a:chOff x="714755" y="1648967"/>
            <a:chExt cx="7562088" cy="1923288"/>
          </a:xfrm>
        </p:grpSpPr>
        <p:pic>
          <p:nvPicPr>
            <p:cNvPr id="69" name="Google Shape;69;p9"/>
            <p:cNvPicPr preferRelativeResize="0"/>
            <p:nvPr/>
          </p:nvPicPr>
          <p:blipFill rotWithShape="1">
            <a:blip r:embed="rId5">
              <a:alphaModFix/>
            </a:blip>
            <a:srcRect b="0" l="0" r="0" t="0"/>
            <a:stretch/>
          </p:blipFill>
          <p:spPr>
            <a:xfrm>
              <a:off x="714755" y="1648967"/>
              <a:ext cx="7562088" cy="1923288"/>
            </a:xfrm>
            <a:prstGeom prst="rect">
              <a:avLst/>
            </a:prstGeom>
            <a:noFill/>
            <a:ln>
              <a:noFill/>
            </a:ln>
          </p:spPr>
        </p:pic>
        <p:pic>
          <p:nvPicPr>
            <p:cNvPr id="70" name="Google Shape;70;p9"/>
            <p:cNvPicPr preferRelativeResize="0"/>
            <p:nvPr/>
          </p:nvPicPr>
          <p:blipFill rotWithShape="1">
            <a:blip r:embed="rId6">
              <a:alphaModFix/>
            </a:blip>
            <a:srcRect b="0" l="0" r="0" t="0"/>
            <a:stretch/>
          </p:blipFill>
          <p:spPr>
            <a:xfrm>
              <a:off x="1824227" y="2046731"/>
              <a:ext cx="5455920" cy="1258824"/>
            </a:xfrm>
            <a:prstGeom prst="rect">
              <a:avLst/>
            </a:prstGeom>
            <a:noFill/>
            <a:ln>
              <a:noFill/>
            </a:ln>
          </p:spPr>
        </p:pic>
        <p:pic>
          <p:nvPicPr>
            <p:cNvPr id="71" name="Google Shape;71;p9"/>
            <p:cNvPicPr preferRelativeResize="0"/>
            <p:nvPr/>
          </p:nvPicPr>
          <p:blipFill rotWithShape="1">
            <a:blip r:embed="rId7">
              <a:alphaModFix/>
            </a:blip>
            <a:srcRect b="0" l="0" r="0" t="0"/>
            <a:stretch/>
          </p:blipFill>
          <p:spPr>
            <a:xfrm>
              <a:off x="761999" y="1676399"/>
              <a:ext cx="7467600" cy="1828800"/>
            </a:xfrm>
            <a:prstGeom prst="rect">
              <a:avLst/>
            </a:prstGeom>
            <a:noFill/>
            <a:ln>
              <a:noFill/>
            </a:ln>
          </p:spPr>
        </p:pic>
        <p:sp>
          <p:nvSpPr>
            <p:cNvPr id="72" name="Google Shape;72;p9"/>
            <p:cNvSpPr/>
            <p:nvPr/>
          </p:nvSpPr>
          <p:spPr>
            <a:xfrm>
              <a:off x="761999" y="1676399"/>
              <a:ext cx="7467600" cy="1828800"/>
            </a:xfrm>
            <a:custGeom>
              <a:rect b="b" l="l" r="r" t="t"/>
              <a:pathLst>
                <a:path extrusionOk="0" h="1828800" w="7467600">
                  <a:moveTo>
                    <a:pt x="0" y="342900"/>
                  </a:moveTo>
                  <a:lnTo>
                    <a:pt x="8981" y="298412"/>
                  </a:lnTo>
                  <a:lnTo>
                    <a:pt x="33475" y="262080"/>
                  </a:lnTo>
                  <a:lnTo>
                    <a:pt x="69806" y="237583"/>
                  </a:lnTo>
                  <a:lnTo>
                    <a:pt x="114300" y="228600"/>
                  </a:lnTo>
                  <a:lnTo>
                    <a:pt x="7239000" y="228600"/>
                  </a:lnTo>
                  <a:lnTo>
                    <a:pt x="7239000" y="114300"/>
                  </a:lnTo>
                  <a:lnTo>
                    <a:pt x="7247983" y="69812"/>
                  </a:lnTo>
                  <a:lnTo>
                    <a:pt x="7272480" y="33480"/>
                  </a:lnTo>
                  <a:lnTo>
                    <a:pt x="7308812" y="8983"/>
                  </a:lnTo>
                  <a:lnTo>
                    <a:pt x="7353300" y="0"/>
                  </a:lnTo>
                  <a:lnTo>
                    <a:pt x="7397787" y="8983"/>
                  </a:lnTo>
                  <a:lnTo>
                    <a:pt x="7434119" y="33480"/>
                  </a:lnTo>
                  <a:lnTo>
                    <a:pt x="7458616" y="69812"/>
                  </a:lnTo>
                  <a:lnTo>
                    <a:pt x="7467600" y="114300"/>
                  </a:lnTo>
                  <a:lnTo>
                    <a:pt x="7467600" y="1485900"/>
                  </a:lnTo>
                  <a:lnTo>
                    <a:pt x="7458616" y="1530387"/>
                  </a:lnTo>
                  <a:lnTo>
                    <a:pt x="7434119" y="1566719"/>
                  </a:lnTo>
                  <a:lnTo>
                    <a:pt x="7397787" y="1591216"/>
                  </a:lnTo>
                  <a:lnTo>
                    <a:pt x="7353300" y="1600200"/>
                  </a:lnTo>
                  <a:lnTo>
                    <a:pt x="228600" y="1600200"/>
                  </a:lnTo>
                  <a:lnTo>
                    <a:pt x="228600" y="1714500"/>
                  </a:lnTo>
                  <a:lnTo>
                    <a:pt x="219618" y="1758987"/>
                  </a:lnTo>
                  <a:lnTo>
                    <a:pt x="195124" y="1795319"/>
                  </a:lnTo>
                  <a:lnTo>
                    <a:pt x="158793" y="1819816"/>
                  </a:lnTo>
                  <a:lnTo>
                    <a:pt x="114300" y="1828800"/>
                  </a:lnTo>
                  <a:lnTo>
                    <a:pt x="69806" y="1819816"/>
                  </a:lnTo>
                  <a:lnTo>
                    <a:pt x="33475" y="1795319"/>
                  </a:lnTo>
                  <a:lnTo>
                    <a:pt x="8981" y="1758987"/>
                  </a:lnTo>
                  <a:lnTo>
                    <a:pt x="0" y="1714500"/>
                  </a:lnTo>
                  <a:lnTo>
                    <a:pt x="0" y="342900"/>
                  </a:lnTo>
                  <a:close/>
                </a:path>
              </a:pathLst>
            </a:custGeom>
            <a:noFill/>
            <a:ln cap="flat" cmpd="sng" w="9525">
              <a:solidFill>
                <a:srgbClr val="97B853"/>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73" name="Google Shape;73;p9"/>
            <p:cNvPicPr preferRelativeResize="0"/>
            <p:nvPr/>
          </p:nvPicPr>
          <p:blipFill rotWithShape="1">
            <a:blip r:embed="rId8">
              <a:alphaModFix/>
            </a:blip>
            <a:srcRect b="0" l="0" r="0" t="0"/>
            <a:stretch/>
          </p:blipFill>
          <p:spPr>
            <a:xfrm>
              <a:off x="7996427" y="1786127"/>
              <a:ext cx="237744" cy="123444"/>
            </a:xfrm>
            <a:prstGeom prst="rect">
              <a:avLst/>
            </a:prstGeom>
            <a:noFill/>
            <a:ln>
              <a:noFill/>
            </a:ln>
          </p:spPr>
        </p:pic>
        <p:pic>
          <p:nvPicPr>
            <p:cNvPr id="74" name="Google Shape;74;p9"/>
            <p:cNvPicPr preferRelativeResize="0"/>
            <p:nvPr/>
          </p:nvPicPr>
          <p:blipFill rotWithShape="1">
            <a:blip r:embed="rId9">
              <a:alphaModFix/>
            </a:blip>
            <a:srcRect b="0" l="0" r="0" t="0"/>
            <a:stretch/>
          </p:blipFill>
          <p:spPr>
            <a:xfrm>
              <a:off x="757427" y="1957577"/>
              <a:ext cx="237744" cy="180594"/>
            </a:xfrm>
            <a:prstGeom prst="rect">
              <a:avLst/>
            </a:prstGeom>
            <a:noFill/>
            <a:ln>
              <a:noFill/>
            </a:ln>
          </p:spPr>
        </p:pic>
        <p:sp>
          <p:nvSpPr>
            <p:cNvPr id="75" name="Google Shape;75;p9"/>
            <p:cNvSpPr/>
            <p:nvPr/>
          </p:nvSpPr>
          <p:spPr>
            <a:xfrm>
              <a:off x="990599" y="2019299"/>
              <a:ext cx="0" cy="1257300"/>
            </a:xfrm>
            <a:custGeom>
              <a:rect b="b" l="l" r="r" t="t"/>
              <a:pathLst>
                <a:path extrusionOk="0" h="1257300" w="120000">
                  <a:moveTo>
                    <a:pt x="0" y="0"/>
                  </a:moveTo>
                  <a:lnTo>
                    <a:pt x="0" y="1257300"/>
                  </a:lnTo>
                </a:path>
              </a:pathLst>
            </a:custGeom>
            <a:noFill/>
            <a:ln cap="flat" cmpd="sng" w="9525">
              <a:solidFill>
                <a:srgbClr val="97B853"/>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76" name="Google Shape;76;p9"/>
          <p:cNvSpPr txBox="1"/>
          <p:nvPr>
            <p:ph type="title"/>
          </p:nvPr>
        </p:nvSpPr>
        <p:spPr>
          <a:xfrm>
            <a:off x="2190369" y="2211451"/>
            <a:ext cx="4727575" cy="696595"/>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sz="4400">
                <a:solidFill>
                  <a:srgbClr val="000000"/>
                </a:solidFill>
              </a:rPr>
              <a:t>TYPES OF COLOR MODEL</a:t>
            </a:r>
            <a:endParaRPr sz="4400"/>
          </a:p>
        </p:txBody>
      </p:sp>
      <p:sp>
        <p:nvSpPr>
          <p:cNvPr id="77" name="Google Shape;77;p9"/>
          <p:cNvSpPr txBox="1"/>
          <p:nvPr/>
        </p:nvSpPr>
        <p:spPr>
          <a:xfrm>
            <a:off x="8479281" y="6464680"/>
            <a:ext cx="153670" cy="178435"/>
          </a:xfrm>
          <a:prstGeom prst="rect">
            <a:avLst/>
          </a:prstGeom>
          <a:noFill/>
          <a:ln>
            <a:noFill/>
          </a:ln>
        </p:spPr>
        <p:txBody>
          <a:bodyPr anchorCtr="0" anchor="t" bIns="0" lIns="0" spcFirstLastPara="1" rIns="0" wrap="square" tIns="0">
            <a:spAutoFit/>
          </a:bodyPr>
          <a:lstStyle/>
          <a:p>
            <a:pPr indent="0" lvl="0" marL="38100" marR="0" rtl="0" algn="l">
              <a:lnSpc>
                <a:spcPct val="103333"/>
              </a:lnSpc>
              <a:spcBef>
                <a:spcPts val="0"/>
              </a:spcBef>
              <a:spcAft>
                <a:spcPts val="0"/>
              </a:spcAft>
              <a:buNone/>
            </a:pPr>
            <a:fld id="{00000000-1234-1234-1234-123412341234}" type="slidenum">
              <a:rPr lang="en-US" sz="1200">
                <a:solidFill>
                  <a:srgbClr val="888888"/>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81" name="Shape 81"/>
        <p:cNvGrpSpPr/>
        <p:nvPr/>
      </p:nvGrpSpPr>
      <p:grpSpPr>
        <a:xfrm>
          <a:off x="0" y="0"/>
          <a:ext cx="0" cy="0"/>
          <a:chOff x="0" y="0"/>
          <a:chExt cx="0" cy="0"/>
        </a:xfrm>
      </p:grpSpPr>
      <p:pic>
        <p:nvPicPr>
          <p:cNvPr id="82" name="Google Shape;82;p10"/>
          <p:cNvPicPr preferRelativeResize="0"/>
          <p:nvPr/>
        </p:nvPicPr>
        <p:blipFill rotWithShape="1">
          <a:blip r:embed="rId3">
            <a:alphaModFix/>
          </a:blip>
          <a:srcRect b="0" l="0" r="0" t="0"/>
          <a:stretch/>
        </p:blipFill>
        <p:spPr>
          <a:xfrm>
            <a:off x="0" y="0"/>
            <a:ext cx="9144000" cy="6858000"/>
          </a:xfrm>
          <a:prstGeom prst="rect">
            <a:avLst/>
          </a:prstGeom>
          <a:noFill/>
          <a:ln>
            <a:noFill/>
          </a:ln>
        </p:spPr>
      </p:pic>
      <p:pic>
        <p:nvPicPr>
          <p:cNvPr id="83" name="Google Shape;83;p10"/>
          <p:cNvPicPr preferRelativeResize="0"/>
          <p:nvPr/>
        </p:nvPicPr>
        <p:blipFill rotWithShape="1">
          <a:blip r:embed="rId4">
            <a:alphaModFix/>
          </a:blip>
          <a:srcRect b="0" l="0" r="0" t="0"/>
          <a:stretch/>
        </p:blipFill>
        <p:spPr>
          <a:xfrm>
            <a:off x="2241804" y="921766"/>
            <a:ext cx="4610100" cy="820166"/>
          </a:xfrm>
          <a:prstGeom prst="rect">
            <a:avLst/>
          </a:prstGeom>
          <a:noFill/>
          <a:ln>
            <a:noFill/>
          </a:ln>
        </p:spPr>
      </p:pic>
      <p:sp>
        <p:nvSpPr>
          <p:cNvPr id="84" name="Google Shape;84;p10"/>
          <p:cNvSpPr txBox="1"/>
          <p:nvPr/>
        </p:nvSpPr>
        <p:spPr>
          <a:xfrm>
            <a:off x="195173" y="1849577"/>
            <a:ext cx="5820410" cy="3867150"/>
          </a:xfrm>
          <a:prstGeom prst="rect">
            <a:avLst/>
          </a:prstGeom>
          <a:noFill/>
          <a:ln>
            <a:noFill/>
          </a:ln>
        </p:spPr>
        <p:txBody>
          <a:bodyPr anchorCtr="0" anchor="t" bIns="0" lIns="0" spcFirstLastPara="1" rIns="0" wrap="square" tIns="12050">
            <a:spAutoFit/>
          </a:bodyPr>
          <a:lstStyle/>
          <a:p>
            <a:pPr indent="-247015" lvl="0" marL="259079" marR="0" rtl="0" algn="l">
              <a:lnSpc>
                <a:spcPct val="100000"/>
              </a:lnSpc>
              <a:spcBef>
                <a:spcPts val="0"/>
              </a:spcBef>
              <a:spcAft>
                <a:spcPts val="0"/>
              </a:spcAft>
              <a:buClr>
                <a:schemeClr val="dk1"/>
              </a:buClr>
              <a:buSzPts val="2800"/>
              <a:buFont typeface="Times New Roman"/>
              <a:buChar char="*"/>
            </a:pPr>
            <a:r>
              <a:rPr b="1" lang="en-US" sz="2800">
                <a:solidFill>
                  <a:schemeClr val="dk1"/>
                </a:solidFill>
                <a:latin typeface="Times New Roman"/>
                <a:ea typeface="Times New Roman"/>
                <a:cs typeface="Times New Roman"/>
                <a:sym typeface="Times New Roman"/>
              </a:rPr>
              <a:t>Additive color model.</a:t>
            </a:r>
            <a:endParaRPr sz="2800">
              <a:solidFill>
                <a:schemeClr val="dk1"/>
              </a:solidFill>
              <a:latin typeface="Times New Roman"/>
              <a:ea typeface="Times New Roman"/>
              <a:cs typeface="Times New Roman"/>
              <a:sym typeface="Times New Roman"/>
            </a:endParaRPr>
          </a:p>
          <a:p>
            <a:pPr indent="0" lvl="0" marL="0" marR="0" rtl="0" algn="l">
              <a:lnSpc>
                <a:spcPct val="100000"/>
              </a:lnSpc>
              <a:spcBef>
                <a:spcPts val="30"/>
              </a:spcBef>
              <a:spcAft>
                <a:spcPts val="0"/>
              </a:spcAft>
              <a:buClr>
                <a:schemeClr val="dk1"/>
              </a:buClr>
              <a:buSzPts val="2900"/>
              <a:buFont typeface="Times New Roman"/>
              <a:buNone/>
            </a:pPr>
            <a:r>
              <a:t/>
            </a:r>
            <a:endParaRPr sz="2900">
              <a:solidFill>
                <a:schemeClr val="dk1"/>
              </a:solidFill>
              <a:latin typeface="Times New Roman"/>
              <a:ea typeface="Times New Roman"/>
              <a:cs typeface="Times New Roman"/>
              <a:sym typeface="Times New Roman"/>
            </a:endParaRPr>
          </a:p>
          <a:p>
            <a:pPr indent="-266700" lvl="0" marL="279400" marR="0" rtl="0" algn="l">
              <a:lnSpc>
                <a:spcPct val="100000"/>
              </a:lnSpc>
              <a:spcBef>
                <a:spcPts val="0"/>
              </a:spcBef>
              <a:spcAft>
                <a:spcPts val="0"/>
              </a:spcAft>
              <a:buClr>
                <a:schemeClr val="dk1"/>
              </a:buClr>
              <a:buSzPts val="2800"/>
              <a:buFont typeface="Times New Roman"/>
              <a:buChar char="*"/>
            </a:pPr>
            <a:r>
              <a:rPr b="1" lang="en-US" sz="2800">
                <a:solidFill>
                  <a:schemeClr val="dk1"/>
                </a:solidFill>
                <a:latin typeface="Times New Roman"/>
                <a:ea typeface="Times New Roman"/>
                <a:cs typeface="Times New Roman"/>
                <a:sym typeface="Times New Roman"/>
              </a:rPr>
              <a:t>For computer displays.</a:t>
            </a:r>
            <a:endParaRPr sz="2800">
              <a:solidFill>
                <a:schemeClr val="dk1"/>
              </a:solidFill>
              <a:latin typeface="Times New Roman"/>
              <a:ea typeface="Times New Roman"/>
              <a:cs typeface="Times New Roman"/>
              <a:sym typeface="Times New Roman"/>
            </a:endParaRPr>
          </a:p>
          <a:p>
            <a:pPr indent="0" lvl="0" marL="0" marR="0" rtl="0" algn="l">
              <a:lnSpc>
                <a:spcPct val="100000"/>
              </a:lnSpc>
              <a:spcBef>
                <a:spcPts val="25"/>
              </a:spcBef>
              <a:spcAft>
                <a:spcPts val="0"/>
              </a:spcAft>
              <a:buClr>
                <a:schemeClr val="dk1"/>
              </a:buClr>
              <a:buSzPts val="2900"/>
              <a:buFont typeface="Times New Roman"/>
              <a:buNone/>
            </a:pPr>
            <a:r>
              <a:t/>
            </a:r>
            <a:endParaRPr sz="2900">
              <a:solidFill>
                <a:schemeClr val="dk1"/>
              </a:solidFill>
              <a:latin typeface="Times New Roman"/>
              <a:ea typeface="Times New Roman"/>
              <a:cs typeface="Times New Roman"/>
              <a:sym typeface="Times New Roman"/>
            </a:endParaRPr>
          </a:p>
          <a:p>
            <a:pPr indent="-266700" lvl="0" marL="279400" marR="0" rtl="0" algn="l">
              <a:lnSpc>
                <a:spcPct val="100000"/>
              </a:lnSpc>
              <a:spcBef>
                <a:spcPts val="0"/>
              </a:spcBef>
              <a:spcAft>
                <a:spcPts val="0"/>
              </a:spcAft>
              <a:buClr>
                <a:schemeClr val="dk1"/>
              </a:buClr>
              <a:buSzPts val="2800"/>
              <a:buFont typeface="Times New Roman"/>
              <a:buChar char="*"/>
            </a:pPr>
            <a:r>
              <a:rPr b="1" lang="en-US" sz="2800">
                <a:solidFill>
                  <a:schemeClr val="dk1"/>
                </a:solidFill>
                <a:latin typeface="Times New Roman"/>
                <a:ea typeface="Times New Roman"/>
                <a:cs typeface="Times New Roman"/>
                <a:sym typeface="Times New Roman"/>
              </a:rPr>
              <a:t>Uses light to display color.</a:t>
            </a:r>
            <a:endParaRPr sz="2800">
              <a:solidFill>
                <a:schemeClr val="dk1"/>
              </a:solidFill>
              <a:latin typeface="Times New Roman"/>
              <a:ea typeface="Times New Roman"/>
              <a:cs typeface="Times New Roman"/>
              <a:sym typeface="Times New Roman"/>
            </a:endParaRPr>
          </a:p>
          <a:p>
            <a:pPr indent="0" lvl="0" marL="0" marR="0" rtl="0" algn="l">
              <a:lnSpc>
                <a:spcPct val="100000"/>
              </a:lnSpc>
              <a:spcBef>
                <a:spcPts val="25"/>
              </a:spcBef>
              <a:spcAft>
                <a:spcPts val="0"/>
              </a:spcAft>
              <a:buClr>
                <a:schemeClr val="dk1"/>
              </a:buClr>
              <a:buSzPts val="2900"/>
              <a:buFont typeface="Times New Roman"/>
              <a:buNone/>
            </a:pPr>
            <a:r>
              <a:t/>
            </a:r>
            <a:endParaRPr sz="2900">
              <a:solidFill>
                <a:schemeClr val="dk1"/>
              </a:solidFill>
              <a:latin typeface="Times New Roman"/>
              <a:ea typeface="Times New Roman"/>
              <a:cs typeface="Times New Roman"/>
              <a:sym typeface="Times New Roman"/>
            </a:endParaRPr>
          </a:p>
          <a:p>
            <a:pPr indent="-266700" lvl="0" marL="278765" marR="0" rtl="0" algn="l">
              <a:lnSpc>
                <a:spcPct val="100000"/>
              </a:lnSpc>
              <a:spcBef>
                <a:spcPts val="5"/>
              </a:spcBef>
              <a:spcAft>
                <a:spcPts val="0"/>
              </a:spcAft>
              <a:buClr>
                <a:schemeClr val="dk1"/>
              </a:buClr>
              <a:buSzPts val="2800"/>
              <a:buFont typeface="Times New Roman"/>
              <a:buChar char="*"/>
            </a:pPr>
            <a:r>
              <a:rPr b="1" lang="en-US" sz="2800">
                <a:solidFill>
                  <a:schemeClr val="dk1"/>
                </a:solidFill>
                <a:latin typeface="Times New Roman"/>
                <a:ea typeface="Times New Roman"/>
                <a:cs typeface="Times New Roman"/>
                <a:sym typeface="Times New Roman"/>
              </a:rPr>
              <a:t>Colors result from transmitted light.</a:t>
            </a:r>
            <a:endParaRPr sz="2800">
              <a:solidFill>
                <a:schemeClr val="dk1"/>
              </a:solidFill>
              <a:latin typeface="Times New Roman"/>
              <a:ea typeface="Times New Roman"/>
              <a:cs typeface="Times New Roman"/>
              <a:sym typeface="Times New Roman"/>
            </a:endParaRPr>
          </a:p>
          <a:p>
            <a:pPr indent="0" lvl="0" marL="0" marR="0" rtl="0" algn="l">
              <a:lnSpc>
                <a:spcPct val="100000"/>
              </a:lnSpc>
              <a:spcBef>
                <a:spcPts val="25"/>
              </a:spcBef>
              <a:spcAft>
                <a:spcPts val="0"/>
              </a:spcAft>
              <a:buClr>
                <a:schemeClr val="dk1"/>
              </a:buClr>
              <a:buSzPts val="2900"/>
              <a:buFont typeface="Times New Roman"/>
              <a:buNone/>
            </a:pPr>
            <a:r>
              <a:t/>
            </a:r>
            <a:endParaRPr sz="2900">
              <a:solidFill>
                <a:schemeClr val="dk1"/>
              </a:solidFill>
              <a:latin typeface="Times New Roman"/>
              <a:ea typeface="Times New Roman"/>
              <a:cs typeface="Times New Roman"/>
              <a:sym typeface="Times New Roman"/>
            </a:endParaRPr>
          </a:p>
          <a:p>
            <a:pPr indent="-266700" lvl="0" marL="279400" marR="0" rtl="0" algn="l">
              <a:lnSpc>
                <a:spcPct val="100000"/>
              </a:lnSpc>
              <a:spcBef>
                <a:spcPts val="0"/>
              </a:spcBef>
              <a:spcAft>
                <a:spcPts val="0"/>
              </a:spcAft>
              <a:buClr>
                <a:schemeClr val="dk1"/>
              </a:buClr>
              <a:buSzPts val="2800"/>
              <a:buFont typeface="Times New Roman"/>
              <a:buChar char="*"/>
            </a:pPr>
            <a:r>
              <a:rPr b="1" lang="en-US" sz="2800">
                <a:solidFill>
                  <a:schemeClr val="dk1"/>
                </a:solidFill>
                <a:latin typeface="Times New Roman"/>
                <a:ea typeface="Times New Roman"/>
                <a:cs typeface="Times New Roman"/>
                <a:sym typeface="Times New Roman"/>
              </a:rPr>
              <a:t>Red + Green + Blue = White.</a:t>
            </a:r>
            <a:endParaRPr sz="2800">
              <a:solidFill>
                <a:schemeClr val="dk1"/>
              </a:solidFill>
              <a:latin typeface="Times New Roman"/>
              <a:ea typeface="Times New Roman"/>
              <a:cs typeface="Times New Roman"/>
              <a:sym typeface="Times New Roman"/>
            </a:endParaRPr>
          </a:p>
        </p:txBody>
      </p:sp>
      <p:pic>
        <p:nvPicPr>
          <p:cNvPr id="85" name="Google Shape;85;p10"/>
          <p:cNvPicPr preferRelativeResize="0"/>
          <p:nvPr/>
        </p:nvPicPr>
        <p:blipFill rotWithShape="1">
          <a:blip r:embed="rId5">
            <a:alphaModFix/>
          </a:blip>
          <a:srcRect b="0" l="0" r="0" t="0"/>
          <a:stretch/>
        </p:blipFill>
        <p:spPr>
          <a:xfrm>
            <a:off x="6096000" y="1828800"/>
            <a:ext cx="2895600" cy="4419600"/>
          </a:xfrm>
          <a:prstGeom prst="rect">
            <a:avLst/>
          </a:prstGeom>
          <a:noFill/>
          <a:ln>
            <a:noFill/>
          </a:ln>
        </p:spPr>
      </p:pic>
      <p:sp>
        <p:nvSpPr>
          <p:cNvPr id="86" name="Google Shape;86;p10"/>
          <p:cNvSpPr txBox="1"/>
          <p:nvPr/>
        </p:nvSpPr>
        <p:spPr>
          <a:xfrm>
            <a:off x="8479281" y="6464680"/>
            <a:ext cx="153670" cy="178435"/>
          </a:xfrm>
          <a:prstGeom prst="rect">
            <a:avLst/>
          </a:prstGeom>
          <a:noFill/>
          <a:ln>
            <a:noFill/>
          </a:ln>
        </p:spPr>
        <p:txBody>
          <a:bodyPr anchorCtr="0" anchor="t" bIns="0" lIns="0" spcFirstLastPara="1" rIns="0" wrap="square" tIns="0">
            <a:spAutoFit/>
          </a:bodyPr>
          <a:lstStyle/>
          <a:p>
            <a:pPr indent="0" lvl="0" marL="38100" marR="0" rtl="0" algn="l">
              <a:lnSpc>
                <a:spcPct val="103333"/>
              </a:lnSpc>
              <a:spcBef>
                <a:spcPts val="0"/>
              </a:spcBef>
              <a:spcAft>
                <a:spcPts val="0"/>
              </a:spcAft>
              <a:buNone/>
            </a:pPr>
            <a:fld id="{00000000-1234-1234-1234-123412341234}" type="slidenum">
              <a:rPr lang="en-US" sz="1200">
                <a:solidFill>
                  <a:srgbClr val="888888"/>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pic>
        <p:nvPicPr>
          <p:cNvPr id="91" name="Google Shape;91;p11"/>
          <p:cNvPicPr preferRelativeResize="0"/>
          <p:nvPr/>
        </p:nvPicPr>
        <p:blipFill rotWithShape="1">
          <a:blip r:embed="rId3">
            <a:alphaModFix/>
          </a:blip>
          <a:srcRect b="0" l="0" r="0" t="0"/>
          <a:stretch/>
        </p:blipFill>
        <p:spPr>
          <a:xfrm>
            <a:off x="3063239" y="1005458"/>
            <a:ext cx="2953512" cy="940689"/>
          </a:xfrm>
          <a:prstGeom prst="rect">
            <a:avLst/>
          </a:prstGeom>
          <a:noFill/>
          <a:ln>
            <a:noFill/>
          </a:ln>
        </p:spPr>
      </p:pic>
      <p:sp>
        <p:nvSpPr>
          <p:cNvPr id="92" name="Google Shape;92;p11"/>
          <p:cNvSpPr txBox="1"/>
          <p:nvPr/>
        </p:nvSpPr>
        <p:spPr>
          <a:xfrm>
            <a:off x="1069644" y="1835861"/>
            <a:ext cx="7080884" cy="1002665"/>
          </a:xfrm>
          <a:prstGeom prst="rect">
            <a:avLst/>
          </a:prstGeom>
          <a:noFill/>
          <a:ln>
            <a:noFill/>
          </a:ln>
        </p:spPr>
        <p:txBody>
          <a:bodyPr anchorCtr="0" anchor="t" bIns="0" lIns="0" spcFirstLastPara="1" rIns="0" wrap="square" tIns="13325">
            <a:spAutoFit/>
          </a:bodyPr>
          <a:lstStyle/>
          <a:p>
            <a:pPr indent="0" lvl="0" marL="12700" marR="5080" rtl="0" algn="l">
              <a:lnSpc>
                <a:spcPct val="100000"/>
              </a:lnSpc>
              <a:spcBef>
                <a:spcPts val="0"/>
              </a:spcBef>
              <a:spcAft>
                <a:spcPts val="0"/>
              </a:spcAft>
              <a:buNone/>
            </a:pPr>
            <a:r>
              <a:rPr b="1" lang="en-US" sz="3200">
                <a:solidFill>
                  <a:schemeClr val="dk1"/>
                </a:solidFill>
                <a:latin typeface="Calibri"/>
                <a:ea typeface="Calibri"/>
                <a:cs typeface="Calibri"/>
                <a:sym typeface="Calibri"/>
              </a:rPr>
              <a:t>If	we	 are		working	on	a	computer,	the  colors	we	see	on	the	screen	are	created</a:t>
            </a:r>
            <a:endParaRPr sz="3200">
              <a:solidFill>
                <a:schemeClr val="dk1"/>
              </a:solidFill>
              <a:latin typeface="Calibri"/>
              <a:ea typeface="Calibri"/>
              <a:cs typeface="Calibri"/>
              <a:sym typeface="Calibri"/>
            </a:endParaRPr>
          </a:p>
        </p:txBody>
      </p:sp>
      <p:sp>
        <p:nvSpPr>
          <p:cNvPr id="93" name="Google Shape;93;p11"/>
          <p:cNvSpPr txBox="1"/>
          <p:nvPr/>
        </p:nvSpPr>
        <p:spPr>
          <a:xfrm>
            <a:off x="8479281" y="6464680"/>
            <a:ext cx="153670" cy="178435"/>
          </a:xfrm>
          <a:prstGeom prst="rect">
            <a:avLst/>
          </a:prstGeom>
          <a:noFill/>
          <a:ln>
            <a:noFill/>
          </a:ln>
        </p:spPr>
        <p:txBody>
          <a:bodyPr anchorCtr="0" anchor="t" bIns="0" lIns="0" spcFirstLastPara="1" rIns="0" wrap="square" tIns="0">
            <a:spAutoFit/>
          </a:bodyPr>
          <a:lstStyle/>
          <a:p>
            <a:pPr indent="0" lvl="0" marL="38100" marR="0" rtl="0" algn="l">
              <a:lnSpc>
                <a:spcPct val="103333"/>
              </a:lnSpc>
              <a:spcBef>
                <a:spcPts val="0"/>
              </a:spcBef>
              <a:spcAft>
                <a:spcPts val="0"/>
              </a:spcAft>
              <a:buNone/>
            </a:pPr>
            <a:fld id="{00000000-1234-1234-1234-123412341234}" type="slidenum">
              <a:rPr lang="en-US" sz="1200">
                <a:solidFill>
                  <a:srgbClr val="888888"/>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
        <p:nvSpPr>
          <p:cNvPr id="94" name="Google Shape;94;p11"/>
          <p:cNvSpPr txBox="1"/>
          <p:nvPr/>
        </p:nvSpPr>
        <p:spPr>
          <a:xfrm>
            <a:off x="1069644" y="2811907"/>
            <a:ext cx="3174365" cy="513715"/>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None/>
            </a:pPr>
            <a:r>
              <a:rPr b="1" lang="en-US" sz="3200">
                <a:solidFill>
                  <a:schemeClr val="dk1"/>
                </a:solidFill>
                <a:latin typeface="Calibri"/>
                <a:ea typeface="Calibri"/>
                <a:cs typeface="Calibri"/>
                <a:sym typeface="Calibri"/>
              </a:rPr>
              <a:t>with	light	using</a:t>
            </a:r>
            <a:endParaRPr sz="3200">
              <a:solidFill>
                <a:schemeClr val="dk1"/>
              </a:solidFill>
              <a:latin typeface="Calibri"/>
              <a:ea typeface="Calibri"/>
              <a:cs typeface="Calibri"/>
              <a:sym typeface="Calibri"/>
            </a:endParaRPr>
          </a:p>
        </p:txBody>
      </p:sp>
      <p:sp>
        <p:nvSpPr>
          <p:cNvPr id="95" name="Google Shape;95;p11"/>
          <p:cNvSpPr txBox="1"/>
          <p:nvPr/>
        </p:nvSpPr>
        <p:spPr>
          <a:xfrm>
            <a:off x="1069644" y="2811907"/>
            <a:ext cx="4293235" cy="1002030"/>
          </a:xfrm>
          <a:prstGeom prst="rect">
            <a:avLst/>
          </a:prstGeom>
          <a:noFill/>
          <a:ln>
            <a:noFill/>
          </a:ln>
        </p:spPr>
        <p:txBody>
          <a:bodyPr anchorCtr="0" anchor="t" bIns="0" lIns="0" spcFirstLastPara="1" rIns="0" wrap="square" tIns="13325">
            <a:spAutoFit/>
          </a:bodyPr>
          <a:lstStyle/>
          <a:p>
            <a:pPr indent="3521709" lvl="0" marL="12700" marR="5080" rtl="0" algn="l">
              <a:lnSpc>
                <a:spcPct val="100000"/>
              </a:lnSpc>
              <a:spcBef>
                <a:spcPts val="0"/>
              </a:spcBef>
              <a:spcAft>
                <a:spcPts val="0"/>
              </a:spcAft>
              <a:buNone/>
            </a:pPr>
            <a:r>
              <a:rPr b="1" lang="en-US" sz="3200">
                <a:solidFill>
                  <a:schemeClr val="dk1"/>
                </a:solidFill>
                <a:latin typeface="Calibri"/>
                <a:ea typeface="Calibri"/>
                <a:cs typeface="Calibri"/>
                <a:sym typeface="Calibri"/>
              </a:rPr>
              <a:t>the  method.	Additive	color</a:t>
            </a:r>
            <a:endParaRPr sz="3200">
              <a:solidFill>
                <a:schemeClr val="dk1"/>
              </a:solidFill>
              <a:latin typeface="Calibri"/>
              <a:ea typeface="Calibri"/>
              <a:cs typeface="Calibri"/>
              <a:sym typeface="Calibri"/>
            </a:endParaRPr>
          </a:p>
        </p:txBody>
      </p:sp>
      <p:sp>
        <p:nvSpPr>
          <p:cNvPr id="96" name="Google Shape;96;p11"/>
          <p:cNvSpPr txBox="1"/>
          <p:nvPr/>
        </p:nvSpPr>
        <p:spPr>
          <a:xfrm>
            <a:off x="5529453" y="2811907"/>
            <a:ext cx="1396365" cy="1002030"/>
          </a:xfrm>
          <a:prstGeom prst="rect">
            <a:avLst/>
          </a:prstGeom>
          <a:noFill/>
          <a:ln>
            <a:noFill/>
          </a:ln>
        </p:spPr>
        <p:txBody>
          <a:bodyPr anchorCtr="0" anchor="t" bIns="0" lIns="0" spcFirstLastPara="1" rIns="0" wrap="square" tIns="13325">
            <a:spAutoFit/>
          </a:bodyPr>
          <a:lstStyle/>
          <a:p>
            <a:pPr indent="-90170" lvl="0" marL="102235" marR="5080" rtl="0" algn="l">
              <a:lnSpc>
                <a:spcPct val="100000"/>
              </a:lnSpc>
              <a:spcBef>
                <a:spcPts val="0"/>
              </a:spcBef>
              <a:spcAft>
                <a:spcPts val="0"/>
              </a:spcAft>
              <a:buNone/>
            </a:pPr>
            <a:r>
              <a:rPr b="1" lang="en-US" sz="3200">
                <a:solidFill>
                  <a:schemeClr val="dk1"/>
                </a:solidFill>
                <a:latin typeface="Calibri"/>
                <a:ea typeface="Calibri"/>
                <a:cs typeface="Calibri"/>
                <a:sym typeface="Calibri"/>
              </a:rPr>
              <a:t>additive  mixing</a:t>
            </a:r>
            <a:endParaRPr sz="3200">
              <a:solidFill>
                <a:schemeClr val="dk1"/>
              </a:solidFill>
              <a:latin typeface="Calibri"/>
              <a:ea typeface="Calibri"/>
              <a:cs typeface="Calibri"/>
              <a:sym typeface="Calibri"/>
            </a:endParaRPr>
          </a:p>
        </p:txBody>
      </p:sp>
      <p:sp>
        <p:nvSpPr>
          <p:cNvPr id="97" name="Google Shape;97;p11"/>
          <p:cNvSpPr txBox="1"/>
          <p:nvPr/>
        </p:nvSpPr>
        <p:spPr>
          <a:xfrm>
            <a:off x="7029068" y="2811907"/>
            <a:ext cx="1123950" cy="1002030"/>
          </a:xfrm>
          <a:prstGeom prst="rect">
            <a:avLst/>
          </a:prstGeom>
          <a:noFill/>
          <a:ln>
            <a:noFill/>
          </a:ln>
        </p:spPr>
        <p:txBody>
          <a:bodyPr anchorCtr="0" anchor="t" bIns="0" lIns="0" spcFirstLastPara="1" rIns="0" wrap="square" tIns="13325">
            <a:spAutoFit/>
          </a:bodyPr>
          <a:lstStyle/>
          <a:p>
            <a:pPr indent="243840" lvl="0" marL="12700" marR="5080" rtl="0" algn="l">
              <a:lnSpc>
                <a:spcPct val="100000"/>
              </a:lnSpc>
              <a:spcBef>
                <a:spcPts val="0"/>
              </a:spcBef>
              <a:spcAft>
                <a:spcPts val="0"/>
              </a:spcAft>
              <a:buNone/>
            </a:pPr>
            <a:r>
              <a:rPr b="1" lang="en-US" sz="3200">
                <a:solidFill>
                  <a:schemeClr val="dk1"/>
                </a:solidFill>
                <a:latin typeface="Calibri"/>
                <a:ea typeface="Calibri"/>
                <a:cs typeface="Calibri"/>
                <a:sym typeface="Calibri"/>
              </a:rPr>
              <a:t>color  begins</a:t>
            </a:r>
            <a:endParaRPr sz="3200">
              <a:solidFill>
                <a:schemeClr val="dk1"/>
              </a:solidFill>
              <a:latin typeface="Calibri"/>
              <a:ea typeface="Calibri"/>
              <a:cs typeface="Calibri"/>
              <a:sym typeface="Calibri"/>
            </a:endParaRPr>
          </a:p>
        </p:txBody>
      </p:sp>
      <p:sp>
        <p:nvSpPr>
          <p:cNvPr id="98" name="Google Shape;98;p11"/>
          <p:cNvSpPr txBox="1"/>
          <p:nvPr/>
        </p:nvSpPr>
        <p:spPr>
          <a:xfrm>
            <a:off x="1069644" y="3787521"/>
            <a:ext cx="7084059" cy="1489710"/>
          </a:xfrm>
          <a:prstGeom prst="rect">
            <a:avLst/>
          </a:prstGeom>
          <a:noFill/>
          <a:ln>
            <a:noFill/>
          </a:ln>
        </p:spPr>
        <p:txBody>
          <a:bodyPr anchorCtr="0" anchor="t" bIns="0" lIns="0" spcFirstLastPara="1" rIns="0" wrap="square" tIns="12700">
            <a:spAutoFit/>
          </a:bodyPr>
          <a:lstStyle/>
          <a:p>
            <a:pPr indent="0" lvl="0" marL="12700" marR="5080" rtl="0" algn="just">
              <a:lnSpc>
                <a:spcPct val="100000"/>
              </a:lnSpc>
              <a:spcBef>
                <a:spcPts val="0"/>
              </a:spcBef>
              <a:spcAft>
                <a:spcPts val="0"/>
              </a:spcAft>
              <a:buNone/>
            </a:pPr>
            <a:r>
              <a:rPr b="1" lang="en-US" sz="3200">
                <a:solidFill>
                  <a:schemeClr val="dk1"/>
                </a:solidFill>
                <a:latin typeface="Calibri"/>
                <a:ea typeface="Calibri"/>
                <a:cs typeface="Calibri"/>
                <a:sym typeface="Calibri"/>
              </a:rPr>
              <a:t>with black and ends with white; as more  color is added, the result is lighter and  tends to white.</a:t>
            </a:r>
            <a:endParaRPr sz="320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pic>
        <p:nvPicPr>
          <p:cNvPr id="103" name="Google Shape;103;p12"/>
          <p:cNvPicPr preferRelativeResize="0"/>
          <p:nvPr/>
        </p:nvPicPr>
        <p:blipFill rotWithShape="1">
          <a:blip r:embed="rId3">
            <a:alphaModFix/>
          </a:blip>
          <a:srcRect b="0" l="0" r="0" t="0"/>
          <a:stretch/>
        </p:blipFill>
        <p:spPr>
          <a:xfrm>
            <a:off x="838200" y="1261872"/>
            <a:ext cx="1905000" cy="1786127"/>
          </a:xfrm>
          <a:prstGeom prst="rect">
            <a:avLst/>
          </a:prstGeom>
          <a:noFill/>
          <a:ln>
            <a:noFill/>
          </a:ln>
        </p:spPr>
      </p:pic>
      <p:pic>
        <p:nvPicPr>
          <p:cNvPr id="104" name="Google Shape;104;p12"/>
          <p:cNvPicPr preferRelativeResize="0"/>
          <p:nvPr/>
        </p:nvPicPr>
        <p:blipFill rotWithShape="1">
          <a:blip r:embed="rId4">
            <a:alphaModFix/>
          </a:blip>
          <a:srcRect b="0" l="0" r="0" t="0"/>
          <a:stretch/>
        </p:blipFill>
        <p:spPr>
          <a:xfrm>
            <a:off x="762000" y="3810000"/>
            <a:ext cx="2019300" cy="1853184"/>
          </a:xfrm>
          <a:prstGeom prst="rect">
            <a:avLst/>
          </a:prstGeom>
          <a:noFill/>
          <a:ln>
            <a:noFill/>
          </a:ln>
        </p:spPr>
      </p:pic>
      <p:sp>
        <p:nvSpPr>
          <p:cNvPr id="105" name="Google Shape;105;p12"/>
          <p:cNvSpPr txBox="1"/>
          <p:nvPr/>
        </p:nvSpPr>
        <p:spPr>
          <a:xfrm>
            <a:off x="2974594" y="1655825"/>
            <a:ext cx="1758314" cy="878840"/>
          </a:xfrm>
          <a:prstGeom prst="rect">
            <a:avLst/>
          </a:prstGeom>
          <a:noFill/>
          <a:ln>
            <a:noFill/>
          </a:ln>
        </p:spPr>
        <p:txBody>
          <a:bodyPr anchorCtr="0" anchor="t" bIns="0" lIns="0" spcFirstLastPara="1" rIns="0" wrap="square" tIns="12050">
            <a:spAutoFit/>
          </a:bodyPr>
          <a:lstStyle/>
          <a:p>
            <a:pPr indent="0" lvl="0" marL="12700" marR="5080" rtl="0" algn="l">
              <a:lnSpc>
                <a:spcPct val="100000"/>
              </a:lnSpc>
              <a:spcBef>
                <a:spcPts val="0"/>
              </a:spcBef>
              <a:spcAft>
                <a:spcPts val="0"/>
              </a:spcAft>
              <a:buNone/>
            </a:pPr>
            <a:r>
              <a:rPr b="1" lang="en-US" sz="2800">
                <a:solidFill>
                  <a:schemeClr val="dk1"/>
                </a:solidFill>
                <a:latin typeface="Trebuchet MS"/>
                <a:ea typeface="Trebuchet MS"/>
                <a:cs typeface="Trebuchet MS"/>
                <a:sym typeface="Trebuchet MS"/>
              </a:rPr>
              <a:t>The	RGB  primaries</a:t>
            </a:r>
            <a:endParaRPr sz="2800">
              <a:solidFill>
                <a:schemeClr val="dk1"/>
              </a:solidFill>
              <a:latin typeface="Trebuchet MS"/>
              <a:ea typeface="Trebuchet MS"/>
              <a:cs typeface="Trebuchet MS"/>
              <a:sym typeface="Trebuchet MS"/>
            </a:endParaRPr>
          </a:p>
        </p:txBody>
      </p:sp>
      <p:sp>
        <p:nvSpPr>
          <p:cNvPr id="106" name="Google Shape;106;p12"/>
          <p:cNvSpPr txBox="1"/>
          <p:nvPr/>
        </p:nvSpPr>
        <p:spPr>
          <a:xfrm>
            <a:off x="8479281" y="6464680"/>
            <a:ext cx="153670" cy="178435"/>
          </a:xfrm>
          <a:prstGeom prst="rect">
            <a:avLst/>
          </a:prstGeom>
          <a:noFill/>
          <a:ln>
            <a:noFill/>
          </a:ln>
        </p:spPr>
        <p:txBody>
          <a:bodyPr anchorCtr="0" anchor="t" bIns="0" lIns="0" spcFirstLastPara="1" rIns="0" wrap="square" tIns="0">
            <a:spAutoFit/>
          </a:bodyPr>
          <a:lstStyle/>
          <a:p>
            <a:pPr indent="0" lvl="0" marL="38100" marR="0" rtl="0" algn="l">
              <a:lnSpc>
                <a:spcPct val="103333"/>
              </a:lnSpc>
              <a:spcBef>
                <a:spcPts val="0"/>
              </a:spcBef>
              <a:spcAft>
                <a:spcPts val="0"/>
              </a:spcAft>
              <a:buNone/>
            </a:pPr>
            <a:fld id="{00000000-1234-1234-1234-123412341234}" type="slidenum">
              <a:rPr lang="en-US" sz="1200">
                <a:solidFill>
                  <a:srgbClr val="888888"/>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
        <p:nvSpPr>
          <p:cNvPr id="107" name="Google Shape;107;p12"/>
          <p:cNvSpPr txBox="1"/>
          <p:nvPr/>
        </p:nvSpPr>
        <p:spPr>
          <a:xfrm>
            <a:off x="5078348" y="1655825"/>
            <a:ext cx="1079500" cy="878840"/>
          </a:xfrm>
          <a:prstGeom prst="rect">
            <a:avLst/>
          </a:prstGeom>
          <a:noFill/>
          <a:ln>
            <a:noFill/>
          </a:ln>
        </p:spPr>
        <p:txBody>
          <a:bodyPr anchorCtr="0" anchor="t" bIns="0" lIns="0" spcFirstLastPara="1" rIns="0" wrap="square" tIns="12050">
            <a:spAutoFit/>
          </a:bodyPr>
          <a:lstStyle/>
          <a:p>
            <a:pPr indent="57785" lvl="0" marL="12700" marR="5080" rtl="0" algn="l">
              <a:lnSpc>
                <a:spcPct val="100000"/>
              </a:lnSpc>
              <a:spcBef>
                <a:spcPts val="0"/>
              </a:spcBef>
              <a:spcAft>
                <a:spcPts val="0"/>
              </a:spcAft>
              <a:buNone/>
            </a:pPr>
            <a:r>
              <a:rPr b="1" lang="en-US" sz="2800">
                <a:solidFill>
                  <a:schemeClr val="dk1"/>
                </a:solidFill>
                <a:latin typeface="Trebuchet MS"/>
                <a:ea typeface="Trebuchet MS"/>
                <a:cs typeface="Trebuchet MS"/>
                <a:sym typeface="Trebuchet MS"/>
              </a:rPr>
              <a:t>colors  and</a:t>
            </a:r>
            <a:endParaRPr sz="2800">
              <a:solidFill>
                <a:schemeClr val="dk1"/>
              </a:solidFill>
              <a:latin typeface="Trebuchet MS"/>
              <a:ea typeface="Trebuchet MS"/>
              <a:cs typeface="Trebuchet MS"/>
              <a:sym typeface="Trebuchet MS"/>
            </a:endParaRPr>
          </a:p>
        </p:txBody>
      </p:sp>
      <p:sp>
        <p:nvSpPr>
          <p:cNvPr id="108" name="Google Shape;108;p12"/>
          <p:cNvSpPr txBox="1"/>
          <p:nvPr/>
        </p:nvSpPr>
        <p:spPr>
          <a:xfrm>
            <a:off x="6209157" y="1655825"/>
            <a:ext cx="1020444" cy="878840"/>
          </a:xfrm>
          <a:prstGeom prst="rect">
            <a:avLst/>
          </a:prstGeom>
          <a:noFill/>
          <a:ln>
            <a:noFill/>
          </a:ln>
        </p:spPr>
        <p:txBody>
          <a:bodyPr anchorCtr="0" anchor="t" bIns="0" lIns="0" spcFirstLastPara="1" rIns="0" wrap="square" tIns="12050">
            <a:spAutoFit/>
          </a:bodyPr>
          <a:lstStyle/>
          <a:p>
            <a:pPr indent="351790" lvl="0" marL="12700" marR="5080" rtl="0" algn="l">
              <a:lnSpc>
                <a:spcPct val="100000"/>
              </a:lnSpc>
              <a:spcBef>
                <a:spcPts val="0"/>
              </a:spcBef>
              <a:spcAft>
                <a:spcPts val="0"/>
              </a:spcAft>
              <a:buNone/>
            </a:pPr>
            <a:r>
              <a:rPr b="1" lang="en-US" sz="2800">
                <a:solidFill>
                  <a:schemeClr val="dk1"/>
                </a:solidFill>
                <a:latin typeface="Trebuchet MS"/>
                <a:ea typeface="Trebuchet MS"/>
                <a:cs typeface="Trebuchet MS"/>
                <a:sym typeface="Trebuchet MS"/>
              </a:rPr>
              <a:t>are  colors</a:t>
            </a:r>
            <a:endParaRPr sz="2800">
              <a:solidFill>
                <a:schemeClr val="dk1"/>
              </a:solidFill>
              <a:latin typeface="Trebuchet MS"/>
              <a:ea typeface="Trebuchet MS"/>
              <a:cs typeface="Trebuchet MS"/>
              <a:sym typeface="Trebuchet MS"/>
            </a:endParaRPr>
          </a:p>
        </p:txBody>
      </p:sp>
      <p:sp>
        <p:nvSpPr>
          <p:cNvPr id="109" name="Google Shape;109;p12"/>
          <p:cNvSpPr txBox="1"/>
          <p:nvPr/>
        </p:nvSpPr>
        <p:spPr>
          <a:xfrm>
            <a:off x="7536942" y="1655825"/>
            <a:ext cx="767080" cy="878840"/>
          </a:xfrm>
          <a:prstGeom prst="rect">
            <a:avLst/>
          </a:prstGeom>
          <a:noFill/>
          <a:ln>
            <a:noFill/>
          </a:ln>
        </p:spPr>
        <p:txBody>
          <a:bodyPr anchorCtr="0" anchor="t" bIns="0" lIns="0" spcFirstLastPara="1" rIns="0" wrap="square" tIns="12050">
            <a:spAutoFit/>
          </a:bodyPr>
          <a:lstStyle/>
          <a:p>
            <a:pPr indent="-195580" lvl="0" marL="207645" marR="5080" rtl="0" algn="l">
              <a:lnSpc>
                <a:spcPct val="100000"/>
              </a:lnSpc>
              <a:spcBef>
                <a:spcPts val="0"/>
              </a:spcBef>
              <a:spcAft>
                <a:spcPts val="0"/>
              </a:spcAft>
              <a:buNone/>
            </a:pPr>
            <a:r>
              <a:rPr b="1" lang="en-US" sz="2800">
                <a:solidFill>
                  <a:schemeClr val="dk1"/>
                </a:solidFill>
                <a:latin typeface="Trebuchet MS"/>
                <a:ea typeface="Trebuchet MS"/>
                <a:cs typeface="Trebuchet MS"/>
                <a:sym typeface="Trebuchet MS"/>
              </a:rPr>
              <a:t>light  are</a:t>
            </a:r>
            <a:endParaRPr sz="2800">
              <a:solidFill>
                <a:schemeClr val="dk1"/>
              </a:solidFill>
              <a:latin typeface="Trebuchet MS"/>
              <a:ea typeface="Trebuchet MS"/>
              <a:cs typeface="Trebuchet MS"/>
              <a:sym typeface="Trebuchet MS"/>
            </a:endParaRPr>
          </a:p>
        </p:txBody>
      </p:sp>
      <p:sp>
        <p:nvSpPr>
          <p:cNvPr id="110" name="Google Shape;110;p12"/>
          <p:cNvSpPr txBox="1"/>
          <p:nvPr/>
        </p:nvSpPr>
        <p:spPr>
          <a:xfrm>
            <a:off x="2974594" y="2511043"/>
            <a:ext cx="3129915" cy="45212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None/>
            </a:pPr>
            <a:r>
              <a:rPr b="1" lang="en-US" sz="2800">
                <a:solidFill>
                  <a:schemeClr val="dk1"/>
                </a:solidFill>
                <a:latin typeface="Trebuchet MS"/>
                <a:ea typeface="Trebuchet MS"/>
                <a:cs typeface="Trebuchet MS"/>
                <a:sym typeface="Trebuchet MS"/>
              </a:rPr>
              <a:t>created with light.</a:t>
            </a:r>
            <a:endParaRPr sz="2800">
              <a:solidFill>
                <a:schemeClr val="dk1"/>
              </a:solidFill>
              <a:latin typeface="Trebuchet MS"/>
              <a:ea typeface="Trebuchet MS"/>
              <a:cs typeface="Trebuchet MS"/>
              <a:sym typeface="Trebuchet MS"/>
            </a:endParaRPr>
          </a:p>
        </p:txBody>
      </p:sp>
      <p:sp>
        <p:nvSpPr>
          <p:cNvPr id="111" name="Google Shape;111;p12"/>
          <p:cNvSpPr txBox="1"/>
          <p:nvPr/>
        </p:nvSpPr>
        <p:spPr>
          <a:xfrm>
            <a:off x="3355975" y="4138040"/>
            <a:ext cx="5328920" cy="1306830"/>
          </a:xfrm>
          <a:prstGeom prst="rect">
            <a:avLst/>
          </a:prstGeom>
          <a:noFill/>
          <a:ln>
            <a:noFill/>
          </a:ln>
        </p:spPr>
        <p:txBody>
          <a:bodyPr anchorCtr="0" anchor="t" bIns="0" lIns="0" spcFirstLastPara="1" rIns="0" wrap="square" tIns="11425">
            <a:spAutoFit/>
          </a:bodyPr>
          <a:lstStyle/>
          <a:p>
            <a:pPr indent="0" lvl="0" marL="12700" marR="5080" rtl="0" algn="just">
              <a:lnSpc>
                <a:spcPct val="100200"/>
              </a:lnSpc>
              <a:spcBef>
                <a:spcPts val="0"/>
              </a:spcBef>
              <a:spcAft>
                <a:spcPts val="0"/>
              </a:spcAft>
              <a:buNone/>
            </a:pPr>
            <a:r>
              <a:rPr b="1" lang="en-US" sz="2800">
                <a:solidFill>
                  <a:schemeClr val="dk1"/>
                </a:solidFill>
                <a:latin typeface="Trebuchet MS"/>
                <a:ea typeface="Trebuchet MS"/>
                <a:cs typeface="Trebuchet MS"/>
                <a:sym typeface="Trebuchet MS"/>
              </a:rPr>
              <a:t>Percentages of red, green, &amp;  blue are used to generate color  on a computer screen.</a:t>
            </a:r>
            <a:endParaRPr sz="2800">
              <a:solidFill>
                <a:schemeClr val="dk1"/>
              </a:solidFill>
              <a:latin typeface="Trebuchet MS"/>
              <a:ea typeface="Trebuchet MS"/>
              <a:cs typeface="Trebuchet MS"/>
              <a:sym typeface="Trebuchet M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15" name="Shape 115"/>
        <p:cNvGrpSpPr/>
        <p:nvPr/>
      </p:nvGrpSpPr>
      <p:grpSpPr>
        <a:xfrm>
          <a:off x="0" y="0"/>
          <a:ext cx="0" cy="0"/>
          <a:chOff x="0" y="0"/>
          <a:chExt cx="0" cy="0"/>
        </a:xfrm>
      </p:grpSpPr>
      <p:pic>
        <p:nvPicPr>
          <p:cNvPr id="116" name="Google Shape;116;p13"/>
          <p:cNvPicPr preferRelativeResize="0"/>
          <p:nvPr/>
        </p:nvPicPr>
        <p:blipFill rotWithShape="1">
          <a:blip r:embed="rId3">
            <a:alphaModFix/>
          </a:blip>
          <a:srcRect b="0" l="0" r="0" t="0"/>
          <a:stretch/>
        </p:blipFill>
        <p:spPr>
          <a:xfrm>
            <a:off x="0" y="0"/>
            <a:ext cx="9144000" cy="6858000"/>
          </a:xfrm>
          <a:prstGeom prst="rect">
            <a:avLst/>
          </a:prstGeom>
          <a:noFill/>
          <a:ln>
            <a:noFill/>
          </a:ln>
        </p:spPr>
      </p:pic>
      <p:sp>
        <p:nvSpPr>
          <p:cNvPr id="117" name="Google Shape;117;p13"/>
          <p:cNvSpPr txBox="1"/>
          <p:nvPr/>
        </p:nvSpPr>
        <p:spPr>
          <a:xfrm>
            <a:off x="383540" y="2232786"/>
            <a:ext cx="3853179" cy="4041775"/>
          </a:xfrm>
          <a:prstGeom prst="rect">
            <a:avLst/>
          </a:prstGeom>
          <a:noFill/>
          <a:ln>
            <a:noFill/>
          </a:ln>
        </p:spPr>
        <p:txBody>
          <a:bodyPr anchorCtr="0" anchor="t" bIns="0" lIns="0" spcFirstLastPara="1" rIns="0" wrap="square" tIns="12700">
            <a:spAutoFit/>
          </a:bodyPr>
          <a:lstStyle/>
          <a:p>
            <a:pPr indent="-228600" lvl="0" marL="241300" marR="0" rtl="0" algn="l">
              <a:lnSpc>
                <a:spcPct val="100000"/>
              </a:lnSpc>
              <a:spcBef>
                <a:spcPts val="0"/>
              </a:spcBef>
              <a:spcAft>
                <a:spcPts val="0"/>
              </a:spcAft>
              <a:buClr>
                <a:schemeClr val="dk1"/>
              </a:buClr>
              <a:buSzPts val="2400"/>
              <a:buFont typeface="Times New Roman"/>
              <a:buChar char="*"/>
            </a:pPr>
            <a:r>
              <a:rPr b="1" lang="en-US" sz="2400">
                <a:solidFill>
                  <a:schemeClr val="dk1"/>
                </a:solidFill>
                <a:latin typeface="Times New Roman"/>
                <a:ea typeface="Times New Roman"/>
                <a:cs typeface="Times New Roman"/>
                <a:sym typeface="Times New Roman"/>
              </a:rPr>
              <a:t>Subtractive color model.</a:t>
            </a:r>
            <a:endParaRPr sz="2400">
              <a:solidFill>
                <a:schemeClr val="dk1"/>
              </a:solidFill>
              <a:latin typeface="Times New Roman"/>
              <a:ea typeface="Times New Roman"/>
              <a:cs typeface="Times New Roman"/>
              <a:sym typeface="Times New Roman"/>
            </a:endParaRPr>
          </a:p>
          <a:p>
            <a:pPr indent="0" lvl="0" marL="0" marR="0" rtl="0" algn="l">
              <a:lnSpc>
                <a:spcPct val="100000"/>
              </a:lnSpc>
              <a:spcBef>
                <a:spcPts val="5"/>
              </a:spcBef>
              <a:spcAft>
                <a:spcPts val="0"/>
              </a:spcAft>
              <a:buClr>
                <a:schemeClr val="dk1"/>
              </a:buClr>
              <a:buSzPts val="2500"/>
              <a:buFont typeface="Times New Roman"/>
              <a:buNone/>
            </a:pPr>
            <a:r>
              <a:t/>
            </a:r>
            <a:endParaRPr sz="2500">
              <a:solidFill>
                <a:schemeClr val="dk1"/>
              </a:solidFill>
              <a:latin typeface="Times New Roman"/>
              <a:ea typeface="Times New Roman"/>
              <a:cs typeface="Times New Roman"/>
              <a:sym typeface="Times New Roman"/>
            </a:endParaRPr>
          </a:p>
          <a:p>
            <a:pPr indent="-228600" lvl="0" marL="241300" marR="0" rtl="0" algn="l">
              <a:lnSpc>
                <a:spcPct val="100000"/>
              </a:lnSpc>
              <a:spcBef>
                <a:spcPts val="0"/>
              </a:spcBef>
              <a:spcAft>
                <a:spcPts val="0"/>
              </a:spcAft>
              <a:buClr>
                <a:schemeClr val="dk1"/>
              </a:buClr>
              <a:buSzPts val="2400"/>
              <a:buFont typeface="Times New Roman"/>
              <a:buChar char="*"/>
            </a:pPr>
            <a:r>
              <a:rPr b="1" lang="en-US" sz="2400">
                <a:solidFill>
                  <a:schemeClr val="dk1"/>
                </a:solidFill>
                <a:latin typeface="Times New Roman"/>
                <a:ea typeface="Times New Roman"/>
                <a:cs typeface="Times New Roman"/>
                <a:sym typeface="Times New Roman"/>
              </a:rPr>
              <a:t>For printed material.</a:t>
            </a:r>
            <a:endParaRPr sz="2400">
              <a:solidFill>
                <a:schemeClr val="dk1"/>
              </a:solidFill>
              <a:latin typeface="Times New Roman"/>
              <a:ea typeface="Times New Roman"/>
              <a:cs typeface="Times New Roman"/>
              <a:sym typeface="Times New Roman"/>
            </a:endParaRPr>
          </a:p>
          <a:p>
            <a:pPr indent="0" lvl="0" marL="0" marR="0" rtl="0" algn="l">
              <a:lnSpc>
                <a:spcPct val="100000"/>
              </a:lnSpc>
              <a:spcBef>
                <a:spcPts val="5"/>
              </a:spcBef>
              <a:spcAft>
                <a:spcPts val="0"/>
              </a:spcAft>
              <a:buClr>
                <a:schemeClr val="dk1"/>
              </a:buClr>
              <a:buSzPts val="2500"/>
              <a:buFont typeface="Times New Roman"/>
              <a:buNone/>
            </a:pPr>
            <a:r>
              <a:t/>
            </a:r>
            <a:endParaRPr sz="2500">
              <a:solidFill>
                <a:schemeClr val="dk1"/>
              </a:solidFill>
              <a:latin typeface="Times New Roman"/>
              <a:ea typeface="Times New Roman"/>
              <a:cs typeface="Times New Roman"/>
              <a:sym typeface="Times New Roman"/>
            </a:endParaRPr>
          </a:p>
          <a:p>
            <a:pPr indent="-228600" lvl="0" marL="241300" marR="0" rtl="0" algn="l">
              <a:lnSpc>
                <a:spcPct val="100000"/>
              </a:lnSpc>
              <a:spcBef>
                <a:spcPts val="0"/>
              </a:spcBef>
              <a:spcAft>
                <a:spcPts val="0"/>
              </a:spcAft>
              <a:buClr>
                <a:schemeClr val="dk1"/>
              </a:buClr>
              <a:buSzPts val="2400"/>
              <a:buFont typeface="Times New Roman"/>
              <a:buChar char="*"/>
            </a:pPr>
            <a:r>
              <a:rPr b="1" lang="en-US" sz="2400">
                <a:solidFill>
                  <a:schemeClr val="dk1"/>
                </a:solidFill>
                <a:latin typeface="Times New Roman"/>
                <a:ea typeface="Times New Roman"/>
                <a:cs typeface="Times New Roman"/>
                <a:sym typeface="Times New Roman"/>
              </a:rPr>
              <a:t>Uses ink to display color.</a:t>
            </a:r>
            <a:endParaRPr sz="2400">
              <a:solidFill>
                <a:schemeClr val="dk1"/>
              </a:solidFill>
              <a:latin typeface="Times New Roman"/>
              <a:ea typeface="Times New Roman"/>
              <a:cs typeface="Times New Roman"/>
              <a:sym typeface="Times New Roman"/>
            </a:endParaRPr>
          </a:p>
          <a:p>
            <a:pPr indent="0" lvl="0" marL="0" marR="0" rtl="0" algn="l">
              <a:lnSpc>
                <a:spcPct val="100000"/>
              </a:lnSpc>
              <a:spcBef>
                <a:spcPts val="5"/>
              </a:spcBef>
              <a:spcAft>
                <a:spcPts val="0"/>
              </a:spcAft>
              <a:buClr>
                <a:schemeClr val="dk1"/>
              </a:buClr>
              <a:buSzPts val="2500"/>
              <a:buFont typeface="Times New Roman"/>
              <a:buNone/>
            </a:pPr>
            <a:r>
              <a:t/>
            </a:r>
            <a:endParaRPr sz="2500">
              <a:solidFill>
                <a:schemeClr val="dk1"/>
              </a:solidFill>
              <a:latin typeface="Times New Roman"/>
              <a:ea typeface="Times New Roman"/>
              <a:cs typeface="Times New Roman"/>
              <a:sym typeface="Times New Roman"/>
            </a:endParaRPr>
          </a:p>
          <a:p>
            <a:pPr indent="-152400" lvl="0" marL="12700" marR="5715" rtl="0" algn="l">
              <a:lnSpc>
                <a:spcPct val="100000"/>
              </a:lnSpc>
              <a:spcBef>
                <a:spcPts val="0"/>
              </a:spcBef>
              <a:spcAft>
                <a:spcPts val="0"/>
              </a:spcAft>
              <a:buClr>
                <a:schemeClr val="dk1"/>
              </a:buClr>
              <a:buSzPts val="2400"/>
              <a:buFont typeface="Times New Roman"/>
              <a:buChar char="*"/>
            </a:pPr>
            <a:r>
              <a:rPr b="1" lang="en-US" sz="2400">
                <a:solidFill>
                  <a:schemeClr val="dk1"/>
                </a:solidFill>
                <a:latin typeface="Times New Roman"/>
                <a:ea typeface="Times New Roman"/>
                <a:cs typeface="Times New Roman"/>
                <a:sym typeface="Times New Roman"/>
              </a:rPr>
              <a:t>Colors result from reflected  light.</a:t>
            </a:r>
            <a:endParaRPr sz="2400">
              <a:solidFill>
                <a:schemeClr val="dk1"/>
              </a:solidFill>
              <a:latin typeface="Times New Roman"/>
              <a:ea typeface="Times New Roman"/>
              <a:cs typeface="Times New Roman"/>
              <a:sym typeface="Times New Roman"/>
            </a:endParaRPr>
          </a:p>
          <a:p>
            <a:pPr indent="0" lvl="0" marL="0" marR="0" rtl="0" algn="l">
              <a:lnSpc>
                <a:spcPct val="100000"/>
              </a:lnSpc>
              <a:spcBef>
                <a:spcPts val="35"/>
              </a:spcBef>
              <a:spcAft>
                <a:spcPts val="0"/>
              </a:spcAft>
              <a:buClr>
                <a:schemeClr val="dk1"/>
              </a:buClr>
              <a:buSzPts val="2600"/>
              <a:buFont typeface="Times New Roman"/>
              <a:buNone/>
            </a:pPr>
            <a:r>
              <a:t/>
            </a:r>
            <a:endParaRPr sz="2600">
              <a:solidFill>
                <a:schemeClr val="dk1"/>
              </a:solidFill>
              <a:latin typeface="Times New Roman"/>
              <a:ea typeface="Times New Roman"/>
              <a:cs typeface="Times New Roman"/>
              <a:sym typeface="Times New Roman"/>
            </a:endParaRPr>
          </a:p>
          <a:p>
            <a:pPr indent="-152400" lvl="0" marL="12700" marR="5080" rtl="0" algn="l">
              <a:lnSpc>
                <a:spcPct val="117499"/>
              </a:lnSpc>
              <a:spcBef>
                <a:spcPts val="5"/>
              </a:spcBef>
              <a:spcAft>
                <a:spcPts val="0"/>
              </a:spcAft>
              <a:buClr>
                <a:schemeClr val="dk1"/>
              </a:buClr>
              <a:buSzPts val="2400"/>
              <a:buFont typeface="Times New Roman"/>
              <a:buChar char="*"/>
            </a:pPr>
            <a:r>
              <a:rPr b="1" lang="en-US" sz="2400">
                <a:solidFill>
                  <a:schemeClr val="dk1"/>
                </a:solidFill>
                <a:latin typeface="Times New Roman"/>
                <a:ea typeface="Times New Roman"/>
                <a:cs typeface="Times New Roman"/>
                <a:sym typeface="Times New Roman"/>
              </a:rPr>
              <a:t>Cyan + Magenta + Yellow =  Black.</a:t>
            </a:r>
            <a:endParaRPr sz="2400">
              <a:solidFill>
                <a:schemeClr val="dk1"/>
              </a:solidFill>
              <a:latin typeface="Times New Roman"/>
              <a:ea typeface="Times New Roman"/>
              <a:cs typeface="Times New Roman"/>
              <a:sym typeface="Times New Roman"/>
            </a:endParaRPr>
          </a:p>
        </p:txBody>
      </p:sp>
      <p:grpSp>
        <p:nvGrpSpPr>
          <p:cNvPr id="118" name="Google Shape;118;p13"/>
          <p:cNvGrpSpPr/>
          <p:nvPr/>
        </p:nvGrpSpPr>
        <p:grpSpPr>
          <a:xfrm>
            <a:off x="1807464" y="685926"/>
            <a:ext cx="7156703" cy="5638673"/>
            <a:chOff x="1807464" y="685926"/>
            <a:chExt cx="7156703" cy="5638673"/>
          </a:xfrm>
        </p:grpSpPr>
        <p:pic>
          <p:nvPicPr>
            <p:cNvPr id="119" name="Google Shape;119;p13"/>
            <p:cNvPicPr preferRelativeResize="0"/>
            <p:nvPr/>
          </p:nvPicPr>
          <p:blipFill rotWithShape="1">
            <a:blip r:embed="rId4">
              <a:alphaModFix/>
            </a:blip>
            <a:srcRect b="0" l="0" r="0" t="0"/>
            <a:stretch/>
          </p:blipFill>
          <p:spPr>
            <a:xfrm>
              <a:off x="1807464" y="1088135"/>
              <a:ext cx="1124712" cy="434339"/>
            </a:xfrm>
            <a:prstGeom prst="rect">
              <a:avLst/>
            </a:prstGeom>
            <a:noFill/>
            <a:ln>
              <a:noFill/>
            </a:ln>
          </p:spPr>
        </p:pic>
        <p:pic>
          <p:nvPicPr>
            <p:cNvPr id="120" name="Google Shape;120;p13"/>
            <p:cNvPicPr preferRelativeResize="0"/>
            <p:nvPr/>
          </p:nvPicPr>
          <p:blipFill rotWithShape="1">
            <a:blip r:embed="rId5">
              <a:alphaModFix/>
            </a:blip>
            <a:srcRect b="0" l="0" r="0" t="0"/>
            <a:stretch/>
          </p:blipFill>
          <p:spPr>
            <a:xfrm>
              <a:off x="1817878" y="685926"/>
              <a:ext cx="1102868" cy="564515"/>
            </a:xfrm>
            <a:prstGeom prst="rect">
              <a:avLst/>
            </a:prstGeom>
            <a:noFill/>
            <a:ln>
              <a:noFill/>
            </a:ln>
          </p:spPr>
        </p:pic>
        <p:pic>
          <p:nvPicPr>
            <p:cNvPr id="121" name="Google Shape;121;p13"/>
            <p:cNvPicPr preferRelativeResize="0"/>
            <p:nvPr/>
          </p:nvPicPr>
          <p:blipFill rotWithShape="1">
            <a:blip r:embed="rId6">
              <a:alphaModFix/>
            </a:blip>
            <a:srcRect b="0" l="0" r="0" t="0"/>
            <a:stretch/>
          </p:blipFill>
          <p:spPr>
            <a:xfrm>
              <a:off x="3000756" y="685926"/>
              <a:ext cx="4375404" cy="836549"/>
            </a:xfrm>
            <a:prstGeom prst="rect">
              <a:avLst/>
            </a:prstGeom>
            <a:noFill/>
            <a:ln>
              <a:noFill/>
            </a:ln>
          </p:spPr>
        </p:pic>
        <p:pic>
          <p:nvPicPr>
            <p:cNvPr id="122" name="Google Shape;122;p13"/>
            <p:cNvPicPr preferRelativeResize="0"/>
            <p:nvPr/>
          </p:nvPicPr>
          <p:blipFill rotWithShape="1">
            <a:blip r:embed="rId7">
              <a:alphaModFix/>
            </a:blip>
            <a:srcRect b="0" l="0" r="0" t="0"/>
            <a:stretch/>
          </p:blipFill>
          <p:spPr>
            <a:xfrm>
              <a:off x="5029200" y="2276855"/>
              <a:ext cx="3934967" cy="4047744"/>
            </a:xfrm>
            <a:prstGeom prst="rect">
              <a:avLst/>
            </a:prstGeom>
            <a:noFill/>
            <a:ln>
              <a:noFill/>
            </a:ln>
          </p:spPr>
        </p:pic>
      </p:grpSp>
      <p:sp>
        <p:nvSpPr>
          <p:cNvPr id="123" name="Google Shape;123;p13"/>
          <p:cNvSpPr txBox="1"/>
          <p:nvPr/>
        </p:nvSpPr>
        <p:spPr>
          <a:xfrm>
            <a:off x="8479281" y="6464680"/>
            <a:ext cx="153670" cy="178435"/>
          </a:xfrm>
          <a:prstGeom prst="rect">
            <a:avLst/>
          </a:prstGeom>
          <a:noFill/>
          <a:ln>
            <a:noFill/>
          </a:ln>
        </p:spPr>
        <p:txBody>
          <a:bodyPr anchorCtr="0" anchor="t" bIns="0" lIns="0" spcFirstLastPara="1" rIns="0" wrap="square" tIns="0">
            <a:spAutoFit/>
          </a:bodyPr>
          <a:lstStyle/>
          <a:p>
            <a:pPr indent="0" lvl="0" marL="38100" marR="0" rtl="0" algn="l">
              <a:lnSpc>
                <a:spcPct val="103333"/>
              </a:lnSpc>
              <a:spcBef>
                <a:spcPts val="0"/>
              </a:spcBef>
              <a:spcAft>
                <a:spcPts val="0"/>
              </a:spcAft>
              <a:buNone/>
            </a:pPr>
            <a:fld id="{00000000-1234-1234-1234-123412341234}" type="slidenum">
              <a:rPr lang="en-US" sz="1200">
                <a:solidFill>
                  <a:srgbClr val="888888"/>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27" name="Shape 127"/>
        <p:cNvGrpSpPr/>
        <p:nvPr/>
      </p:nvGrpSpPr>
      <p:grpSpPr>
        <a:xfrm>
          <a:off x="0" y="0"/>
          <a:ext cx="0" cy="0"/>
          <a:chOff x="0" y="0"/>
          <a:chExt cx="0" cy="0"/>
        </a:xfrm>
      </p:grpSpPr>
      <p:sp>
        <p:nvSpPr>
          <p:cNvPr id="128" name="Google Shape;128;p14"/>
          <p:cNvSpPr txBox="1"/>
          <p:nvPr/>
        </p:nvSpPr>
        <p:spPr>
          <a:xfrm>
            <a:off x="8517381" y="6477380"/>
            <a:ext cx="77470" cy="153035"/>
          </a:xfrm>
          <a:prstGeom prst="rect">
            <a:avLst/>
          </a:prstGeom>
          <a:noFill/>
          <a:ln>
            <a:noFill/>
          </a:ln>
        </p:spPr>
        <p:txBody>
          <a:bodyPr anchorCtr="0" anchor="t" bIns="0" lIns="0" spcFirstLastPara="1" rIns="0" wrap="square" tIns="0">
            <a:spAutoFit/>
          </a:bodyPr>
          <a:lstStyle/>
          <a:p>
            <a:pPr indent="0" lvl="0" marL="0" marR="0" rtl="0" algn="l">
              <a:lnSpc>
                <a:spcPct val="95000"/>
              </a:lnSpc>
              <a:spcBef>
                <a:spcPts val="0"/>
              </a:spcBef>
              <a:spcAft>
                <a:spcPts val="0"/>
              </a:spcAft>
              <a:buNone/>
            </a:pPr>
            <a:r>
              <a:rPr lang="en-US" sz="1200">
                <a:solidFill>
                  <a:srgbClr val="888888"/>
                </a:solidFill>
                <a:latin typeface="Calibri"/>
                <a:ea typeface="Calibri"/>
                <a:cs typeface="Calibri"/>
                <a:sym typeface="Calibri"/>
              </a:rPr>
              <a:t>8</a:t>
            </a:r>
            <a:endParaRPr sz="1200">
              <a:solidFill>
                <a:schemeClr val="dk1"/>
              </a:solidFill>
              <a:latin typeface="Calibri"/>
              <a:ea typeface="Calibri"/>
              <a:cs typeface="Calibri"/>
              <a:sym typeface="Calibri"/>
            </a:endParaRPr>
          </a:p>
        </p:txBody>
      </p:sp>
      <p:pic>
        <p:nvPicPr>
          <p:cNvPr id="129" name="Google Shape;129;p14"/>
          <p:cNvPicPr preferRelativeResize="0"/>
          <p:nvPr/>
        </p:nvPicPr>
        <p:blipFill rotWithShape="1">
          <a:blip r:embed="rId3">
            <a:alphaModFix/>
          </a:blip>
          <a:srcRect b="0" l="0" r="0" t="0"/>
          <a:stretch/>
        </p:blipFill>
        <p:spPr>
          <a:xfrm>
            <a:off x="0" y="0"/>
            <a:ext cx="9143999" cy="6857998"/>
          </a:xfrm>
          <a:prstGeom prst="rect">
            <a:avLst/>
          </a:prstGeom>
          <a:noFill/>
          <a:ln>
            <a:noFill/>
          </a:ln>
        </p:spPr>
      </p:pic>
      <p:sp>
        <p:nvSpPr>
          <p:cNvPr id="130" name="Google Shape;130;p14"/>
          <p:cNvSpPr txBox="1"/>
          <p:nvPr>
            <p:ph type="title"/>
          </p:nvPr>
        </p:nvSpPr>
        <p:spPr>
          <a:xfrm>
            <a:off x="2890773" y="559765"/>
            <a:ext cx="3109595" cy="757555"/>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4800"/>
              <a:t>subtractive color</a:t>
            </a:r>
            <a:endParaRPr sz="4800"/>
          </a:p>
        </p:txBody>
      </p:sp>
      <p:sp>
        <p:nvSpPr>
          <p:cNvPr id="131" name="Google Shape;131;p14"/>
          <p:cNvSpPr txBox="1"/>
          <p:nvPr/>
        </p:nvSpPr>
        <p:spPr>
          <a:xfrm>
            <a:off x="1298194" y="1527809"/>
            <a:ext cx="7007225" cy="4415155"/>
          </a:xfrm>
          <a:prstGeom prst="rect">
            <a:avLst/>
          </a:prstGeom>
          <a:noFill/>
          <a:ln>
            <a:noFill/>
          </a:ln>
        </p:spPr>
        <p:txBody>
          <a:bodyPr anchorCtr="0" anchor="t" bIns="0" lIns="0" spcFirstLastPara="1" rIns="0" wrap="square" tIns="12700">
            <a:spAutoFit/>
          </a:bodyPr>
          <a:lstStyle/>
          <a:p>
            <a:pPr indent="0" lvl="0" marL="12700" marR="5080" rtl="0" algn="just">
              <a:lnSpc>
                <a:spcPct val="100000"/>
              </a:lnSpc>
              <a:spcBef>
                <a:spcPts val="0"/>
              </a:spcBef>
              <a:spcAft>
                <a:spcPts val="0"/>
              </a:spcAft>
              <a:buNone/>
            </a:pPr>
            <a:r>
              <a:rPr b="1" lang="en-US" sz="3600">
                <a:solidFill>
                  <a:schemeClr val="dk1"/>
                </a:solidFill>
                <a:latin typeface="Calibri"/>
                <a:ea typeface="Calibri"/>
                <a:cs typeface="Calibri"/>
                <a:sym typeface="Calibri"/>
              </a:rPr>
              <a:t>When we mix colors using paint, or  through the printing process, we are  using the subtractive color method.  Subtractive color mixing means that  one begins with white and ends  with black; as one adds color, the  result gets darker and tends to  black.</a:t>
            </a:r>
            <a:endParaRPr sz="36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35" name="Shape 135"/>
        <p:cNvGrpSpPr/>
        <p:nvPr/>
      </p:nvGrpSpPr>
      <p:grpSpPr>
        <a:xfrm>
          <a:off x="0" y="0"/>
          <a:ext cx="0" cy="0"/>
          <a:chOff x="0" y="0"/>
          <a:chExt cx="0" cy="0"/>
        </a:xfrm>
      </p:grpSpPr>
      <p:sp>
        <p:nvSpPr>
          <p:cNvPr id="136" name="Google Shape;136;p15"/>
          <p:cNvSpPr txBox="1"/>
          <p:nvPr/>
        </p:nvSpPr>
        <p:spPr>
          <a:xfrm>
            <a:off x="8517381" y="6477380"/>
            <a:ext cx="77470" cy="153035"/>
          </a:xfrm>
          <a:prstGeom prst="rect">
            <a:avLst/>
          </a:prstGeom>
          <a:noFill/>
          <a:ln>
            <a:noFill/>
          </a:ln>
        </p:spPr>
        <p:txBody>
          <a:bodyPr anchorCtr="0" anchor="t" bIns="0" lIns="0" spcFirstLastPara="1" rIns="0" wrap="square" tIns="0">
            <a:spAutoFit/>
          </a:bodyPr>
          <a:lstStyle/>
          <a:p>
            <a:pPr indent="0" lvl="0" marL="0" marR="0" rtl="0" algn="l">
              <a:lnSpc>
                <a:spcPct val="95000"/>
              </a:lnSpc>
              <a:spcBef>
                <a:spcPts val="0"/>
              </a:spcBef>
              <a:spcAft>
                <a:spcPts val="0"/>
              </a:spcAft>
              <a:buNone/>
            </a:pPr>
            <a:r>
              <a:rPr lang="en-US" sz="1200">
                <a:solidFill>
                  <a:srgbClr val="888888"/>
                </a:solidFill>
                <a:latin typeface="Calibri"/>
                <a:ea typeface="Calibri"/>
                <a:cs typeface="Calibri"/>
                <a:sym typeface="Calibri"/>
              </a:rPr>
              <a:t>9</a:t>
            </a:r>
            <a:endParaRPr sz="1200">
              <a:solidFill>
                <a:schemeClr val="dk1"/>
              </a:solidFill>
              <a:latin typeface="Calibri"/>
              <a:ea typeface="Calibri"/>
              <a:cs typeface="Calibri"/>
              <a:sym typeface="Calibri"/>
            </a:endParaRPr>
          </a:p>
        </p:txBody>
      </p:sp>
      <p:pic>
        <p:nvPicPr>
          <p:cNvPr id="137" name="Google Shape;137;p15"/>
          <p:cNvPicPr preferRelativeResize="0"/>
          <p:nvPr/>
        </p:nvPicPr>
        <p:blipFill rotWithShape="1">
          <a:blip r:embed="rId3">
            <a:alphaModFix/>
          </a:blip>
          <a:srcRect b="0" l="0" r="0" t="0"/>
          <a:stretch/>
        </p:blipFill>
        <p:spPr>
          <a:xfrm>
            <a:off x="0" y="0"/>
            <a:ext cx="9143999" cy="6857998"/>
          </a:xfrm>
          <a:prstGeom prst="rect">
            <a:avLst/>
          </a:prstGeom>
          <a:noFill/>
          <a:ln>
            <a:noFill/>
          </a:ln>
        </p:spPr>
      </p:pic>
      <p:pic>
        <p:nvPicPr>
          <p:cNvPr id="138" name="Google Shape;138;p15"/>
          <p:cNvPicPr preferRelativeResize="0"/>
          <p:nvPr/>
        </p:nvPicPr>
        <p:blipFill rotWithShape="1">
          <a:blip r:embed="rId4">
            <a:alphaModFix/>
          </a:blip>
          <a:srcRect b="0" l="0" r="0" t="0"/>
          <a:stretch/>
        </p:blipFill>
        <p:spPr>
          <a:xfrm>
            <a:off x="838200" y="1261872"/>
            <a:ext cx="1905000" cy="1786127"/>
          </a:xfrm>
          <a:prstGeom prst="rect">
            <a:avLst/>
          </a:prstGeom>
          <a:noFill/>
          <a:ln>
            <a:noFill/>
          </a:ln>
        </p:spPr>
      </p:pic>
      <p:sp>
        <p:nvSpPr>
          <p:cNvPr id="139" name="Google Shape;139;p15"/>
          <p:cNvSpPr txBox="1"/>
          <p:nvPr>
            <p:ph type="title"/>
          </p:nvPr>
        </p:nvSpPr>
        <p:spPr>
          <a:xfrm>
            <a:off x="2974594" y="1655825"/>
            <a:ext cx="5327015" cy="880110"/>
          </a:xfrm>
          <a:prstGeom prst="rect">
            <a:avLst/>
          </a:prstGeom>
          <a:noFill/>
          <a:ln>
            <a:noFill/>
          </a:ln>
        </p:spPr>
        <p:txBody>
          <a:bodyPr anchorCtr="0" anchor="t" bIns="0" lIns="0" spcFirstLastPara="1" rIns="0" wrap="square" tIns="10150">
            <a:spAutoFit/>
          </a:bodyPr>
          <a:lstStyle/>
          <a:p>
            <a:pPr indent="0" lvl="0" marL="12700" marR="5080" rtl="0" algn="l">
              <a:lnSpc>
                <a:spcPct val="100400"/>
              </a:lnSpc>
              <a:spcBef>
                <a:spcPts val="0"/>
              </a:spcBef>
              <a:spcAft>
                <a:spcPts val="0"/>
              </a:spcAft>
              <a:buNone/>
            </a:pPr>
            <a:r>
              <a:rPr b="1" lang="en-US" sz="2800">
                <a:solidFill>
                  <a:srgbClr val="000000"/>
                </a:solidFill>
                <a:latin typeface="Trebuchet MS"/>
                <a:ea typeface="Trebuchet MS"/>
                <a:cs typeface="Trebuchet MS"/>
                <a:sym typeface="Trebuchet MS"/>
              </a:rPr>
              <a:t>The	CMYK	color	system	is	the  color system used for printing</a:t>
            </a:r>
            <a:endParaRPr sz="2800">
              <a:latin typeface="Trebuchet MS"/>
              <a:ea typeface="Trebuchet MS"/>
              <a:cs typeface="Trebuchet MS"/>
              <a:sym typeface="Trebuchet MS"/>
            </a:endParaRPr>
          </a:p>
        </p:txBody>
      </p:sp>
      <p:sp>
        <p:nvSpPr>
          <p:cNvPr id="140" name="Google Shape;140;p15"/>
          <p:cNvSpPr txBox="1"/>
          <p:nvPr/>
        </p:nvSpPr>
        <p:spPr>
          <a:xfrm>
            <a:off x="3355975" y="4138040"/>
            <a:ext cx="5328920" cy="1306830"/>
          </a:xfrm>
          <a:prstGeom prst="rect">
            <a:avLst/>
          </a:prstGeom>
          <a:noFill/>
          <a:ln>
            <a:noFill/>
          </a:ln>
        </p:spPr>
        <p:txBody>
          <a:bodyPr anchorCtr="0" anchor="t" bIns="0" lIns="0" spcFirstLastPara="1" rIns="0" wrap="square" tIns="11425">
            <a:spAutoFit/>
          </a:bodyPr>
          <a:lstStyle/>
          <a:p>
            <a:pPr indent="0" lvl="0" marL="12700" marR="5080" rtl="0" algn="just">
              <a:lnSpc>
                <a:spcPct val="100200"/>
              </a:lnSpc>
              <a:spcBef>
                <a:spcPts val="0"/>
              </a:spcBef>
              <a:spcAft>
                <a:spcPts val="0"/>
              </a:spcAft>
              <a:buNone/>
            </a:pPr>
            <a:r>
              <a:rPr b="1" lang="en-US" sz="2800">
                <a:solidFill>
                  <a:schemeClr val="dk1"/>
                </a:solidFill>
                <a:latin typeface="Trebuchet MS"/>
                <a:ea typeface="Trebuchet MS"/>
                <a:cs typeface="Trebuchet MS"/>
                <a:sym typeface="Trebuchet MS"/>
              </a:rPr>
              <a:t>Those colors used in painting-  an example of the subtractive  color method</a:t>
            </a:r>
            <a:endParaRPr sz="2800">
              <a:solidFill>
                <a:schemeClr val="dk1"/>
              </a:solidFill>
              <a:latin typeface="Trebuchet MS"/>
              <a:ea typeface="Trebuchet MS"/>
              <a:cs typeface="Trebuchet MS"/>
              <a:sym typeface="Trebuchet MS"/>
            </a:endParaRPr>
          </a:p>
        </p:txBody>
      </p:sp>
      <p:pic>
        <p:nvPicPr>
          <p:cNvPr id="141" name="Google Shape;141;p15"/>
          <p:cNvPicPr preferRelativeResize="0"/>
          <p:nvPr/>
        </p:nvPicPr>
        <p:blipFill rotWithShape="1">
          <a:blip r:embed="rId5">
            <a:alphaModFix/>
          </a:blip>
          <a:srcRect b="0" l="0" r="0" t="0"/>
          <a:stretch/>
        </p:blipFill>
        <p:spPr>
          <a:xfrm>
            <a:off x="762000" y="3810000"/>
            <a:ext cx="2019300" cy="185318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