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9144000" cy="6858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FBEFF9-FEC2-424C-AB94-42C5E0D2DD27}">
  <a:tblStyle styleId="{81FBEFF9-FEC2-424C-AB94-42C5E0D2DD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35933" y="896238"/>
            <a:ext cx="8072133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565F6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97833" y="1555314"/>
            <a:ext cx="6245859" cy="255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35933" y="896238"/>
            <a:ext cx="8072133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565F6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35933" y="896238"/>
            <a:ext cx="8072133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565F6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743949" y="0"/>
            <a:ext cx="38100" cy="6858000"/>
          </a:xfrm>
          <a:custGeom>
            <a:rect b="b" l="l" r="r" t="t"/>
            <a:pathLst>
              <a:path extrusionOk="0" h="6858000" w="38100">
                <a:moveTo>
                  <a:pt x="38099" y="6857999"/>
                </a:moveTo>
                <a:lnTo>
                  <a:pt x="38099" y="0"/>
                </a:lnTo>
                <a:lnTo>
                  <a:pt x="0" y="0"/>
                </a:lnTo>
                <a:lnTo>
                  <a:pt x="0" y="6857999"/>
                </a:lnTo>
                <a:lnTo>
                  <a:pt x="38099" y="6857999"/>
                </a:lnTo>
                <a:close/>
              </a:path>
            </a:pathLst>
          </a:custGeom>
          <a:solidFill>
            <a:srgbClr val="FBC6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156447" y="5715000"/>
            <a:ext cx="548640" cy="548640"/>
          </a:xfrm>
          <a:custGeom>
            <a:rect b="b" l="l" r="r" t="t"/>
            <a:pathLst>
              <a:path extrusionOk="0" h="548639" w="548640">
                <a:moveTo>
                  <a:pt x="548639" y="274319"/>
                </a:moveTo>
                <a:lnTo>
                  <a:pt x="544220" y="225011"/>
                </a:lnTo>
                <a:lnTo>
                  <a:pt x="531477" y="178601"/>
                </a:lnTo>
                <a:lnTo>
                  <a:pt x="511186" y="135866"/>
                </a:lnTo>
                <a:lnTo>
                  <a:pt x="484122" y="97579"/>
                </a:lnTo>
                <a:lnTo>
                  <a:pt x="451060" y="64517"/>
                </a:lnTo>
                <a:lnTo>
                  <a:pt x="412773" y="37453"/>
                </a:lnTo>
                <a:lnTo>
                  <a:pt x="370038" y="17162"/>
                </a:lnTo>
                <a:lnTo>
                  <a:pt x="323628" y="4419"/>
                </a:lnTo>
                <a:lnTo>
                  <a:pt x="274319" y="0"/>
                </a:lnTo>
                <a:lnTo>
                  <a:pt x="225007" y="4419"/>
                </a:lnTo>
                <a:lnTo>
                  <a:pt x="178595" y="17162"/>
                </a:lnTo>
                <a:lnTo>
                  <a:pt x="135859" y="37453"/>
                </a:lnTo>
                <a:lnTo>
                  <a:pt x="97573" y="64517"/>
                </a:lnTo>
                <a:lnTo>
                  <a:pt x="64512" y="97579"/>
                </a:lnTo>
                <a:lnTo>
                  <a:pt x="37449" y="135866"/>
                </a:lnTo>
                <a:lnTo>
                  <a:pt x="17160" y="178601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0" y="370038"/>
                </a:lnTo>
                <a:lnTo>
                  <a:pt x="37449" y="412773"/>
                </a:lnTo>
                <a:lnTo>
                  <a:pt x="64512" y="451060"/>
                </a:lnTo>
                <a:lnTo>
                  <a:pt x="97573" y="484122"/>
                </a:lnTo>
                <a:lnTo>
                  <a:pt x="135859" y="511186"/>
                </a:lnTo>
                <a:lnTo>
                  <a:pt x="178595" y="531477"/>
                </a:lnTo>
                <a:lnTo>
                  <a:pt x="225007" y="544220"/>
                </a:lnTo>
                <a:lnTo>
                  <a:pt x="274319" y="548639"/>
                </a:lnTo>
                <a:lnTo>
                  <a:pt x="323628" y="544220"/>
                </a:lnTo>
                <a:lnTo>
                  <a:pt x="370038" y="531477"/>
                </a:lnTo>
                <a:lnTo>
                  <a:pt x="412773" y="511186"/>
                </a:lnTo>
                <a:lnTo>
                  <a:pt x="451060" y="484122"/>
                </a:lnTo>
                <a:lnTo>
                  <a:pt x="484122" y="451060"/>
                </a:lnTo>
                <a:lnTo>
                  <a:pt x="511186" y="412773"/>
                </a:lnTo>
                <a:lnTo>
                  <a:pt x="531477" y="370038"/>
                </a:lnTo>
                <a:lnTo>
                  <a:pt x="544220" y="323628"/>
                </a:lnTo>
                <a:lnTo>
                  <a:pt x="548639" y="274319"/>
                </a:lnTo>
                <a:close/>
              </a:path>
            </a:pathLst>
          </a:custGeom>
          <a:solidFill>
            <a:srgbClr val="F585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47612" y="0"/>
            <a:ext cx="57785" cy="6858000"/>
          </a:xfrm>
          <a:custGeom>
            <a:rect b="b" l="l" r="r" t="t"/>
            <a:pathLst>
              <a:path extrusionOk="0" h="6858000" w="57785">
                <a:moveTo>
                  <a:pt x="11442" y="6858000"/>
                </a:moveTo>
                <a:lnTo>
                  <a:pt x="11430" y="0"/>
                </a:lnTo>
                <a:lnTo>
                  <a:pt x="0" y="0"/>
                </a:lnTo>
                <a:lnTo>
                  <a:pt x="12" y="6858000"/>
                </a:lnTo>
                <a:lnTo>
                  <a:pt x="11442" y="6858000"/>
                </a:lnTo>
                <a:close/>
              </a:path>
              <a:path extrusionOk="0" h="6858000" w="57785">
                <a:moveTo>
                  <a:pt x="57162" y="6858000"/>
                </a:moveTo>
                <a:lnTo>
                  <a:pt x="57150" y="0"/>
                </a:lnTo>
                <a:lnTo>
                  <a:pt x="22860" y="0"/>
                </a:lnTo>
                <a:lnTo>
                  <a:pt x="22872" y="6858000"/>
                </a:lnTo>
                <a:lnTo>
                  <a:pt x="57162" y="6858000"/>
                </a:lnTo>
                <a:close/>
              </a:path>
            </a:pathLst>
          </a:custGeom>
          <a:solidFill>
            <a:srgbClr val="FBC3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8982074" y="0"/>
            <a:ext cx="19050" cy="6858000"/>
          </a:xfrm>
          <a:custGeom>
            <a:rect b="b" l="l" r="r" t="t"/>
            <a:pathLst>
              <a:path extrusionOk="0" h="6858000" w="19050">
                <a:moveTo>
                  <a:pt x="19049" y="6857999"/>
                </a:moveTo>
                <a:lnTo>
                  <a:pt x="19049" y="0"/>
                </a:lnTo>
                <a:lnTo>
                  <a:pt x="0" y="0"/>
                </a:lnTo>
                <a:lnTo>
                  <a:pt x="0" y="6857999"/>
                </a:lnTo>
                <a:lnTo>
                  <a:pt x="19049" y="6857999"/>
                </a:lnTo>
                <a:close/>
              </a:path>
            </a:pathLst>
          </a:custGeom>
          <a:solidFill>
            <a:srgbClr val="F585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839200" y="0"/>
            <a:ext cx="304800" cy="6858000"/>
          </a:xfrm>
          <a:custGeom>
            <a:rect b="b" l="l" r="r" t="t"/>
            <a:pathLst>
              <a:path extrusionOk="0" h="6858000" w="304800">
                <a:moveTo>
                  <a:pt x="142875" y="0"/>
                </a:moveTo>
                <a:lnTo>
                  <a:pt x="0" y="0"/>
                </a:lnTo>
                <a:lnTo>
                  <a:pt x="0" y="6858000"/>
                </a:lnTo>
                <a:lnTo>
                  <a:pt x="142875" y="6858000"/>
                </a:lnTo>
                <a:lnTo>
                  <a:pt x="142875" y="0"/>
                </a:lnTo>
                <a:close/>
              </a:path>
              <a:path extrusionOk="0" h="6858000" w="304800">
                <a:moveTo>
                  <a:pt x="304800" y="0"/>
                </a:moveTo>
                <a:lnTo>
                  <a:pt x="161925" y="0"/>
                </a:lnTo>
                <a:lnTo>
                  <a:pt x="161925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BCA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8982074" y="0"/>
            <a:ext cx="19050" cy="6858000"/>
          </a:xfrm>
          <a:custGeom>
            <a:rect b="b" l="l" r="r" t="t"/>
            <a:pathLst>
              <a:path extrusionOk="0" h="6858000" w="19050">
                <a:moveTo>
                  <a:pt x="19049" y="6857999"/>
                </a:moveTo>
                <a:lnTo>
                  <a:pt x="19049" y="0"/>
                </a:lnTo>
                <a:lnTo>
                  <a:pt x="0" y="0"/>
                </a:lnTo>
                <a:lnTo>
                  <a:pt x="0" y="6857999"/>
                </a:lnTo>
                <a:lnTo>
                  <a:pt x="19049" y="6857999"/>
                </a:lnTo>
                <a:close/>
              </a:path>
            </a:pathLst>
          </a:custGeom>
          <a:solidFill>
            <a:srgbClr val="FABA9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8915399" y="0"/>
            <a:ext cx="0" cy="6858000"/>
          </a:xfrm>
          <a:custGeom>
            <a:rect b="b" l="l" r="r" t="t"/>
            <a:pathLst>
              <a:path extrusionOk="0" h="6858000" w="120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noFill/>
          <a:ln cap="flat" cmpd="sng" w="9525">
            <a:solidFill>
              <a:srgbClr val="F58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35933" y="896238"/>
            <a:ext cx="8072133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565F6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97833" y="1555314"/>
            <a:ext cx="6245859" cy="255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0.png"/><Relationship Id="rId20" Type="http://schemas.openxmlformats.org/officeDocument/2006/relationships/image" Target="../media/image20.png"/><Relationship Id="rId42" Type="http://schemas.openxmlformats.org/officeDocument/2006/relationships/image" Target="../media/image41.png"/><Relationship Id="rId41" Type="http://schemas.openxmlformats.org/officeDocument/2006/relationships/image" Target="../media/image46.png"/><Relationship Id="rId22" Type="http://schemas.openxmlformats.org/officeDocument/2006/relationships/image" Target="../media/image22.png"/><Relationship Id="rId44" Type="http://schemas.openxmlformats.org/officeDocument/2006/relationships/image" Target="../media/image43.png"/><Relationship Id="rId21" Type="http://schemas.openxmlformats.org/officeDocument/2006/relationships/image" Target="../media/image21.png"/><Relationship Id="rId43" Type="http://schemas.openxmlformats.org/officeDocument/2006/relationships/image" Target="../media/image54.png"/><Relationship Id="rId24" Type="http://schemas.openxmlformats.org/officeDocument/2006/relationships/image" Target="../media/image34.png"/><Relationship Id="rId46" Type="http://schemas.openxmlformats.org/officeDocument/2006/relationships/image" Target="../media/image45.png"/><Relationship Id="rId23" Type="http://schemas.openxmlformats.org/officeDocument/2006/relationships/image" Target="../media/image23.png"/><Relationship Id="rId4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26" Type="http://schemas.openxmlformats.org/officeDocument/2006/relationships/image" Target="../media/image26.png"/><Relationship Id="rId48" Type="http://schemas.openxmlformats.org/officeDocument/2006/relationships/image" Target="../media/image48.png"/><Relationship Id="rId25" Type="http://schemas.openxmlformats.org/officeDocument/2006/relationships/image" Target="../media/image24.png"/><Relationship Id="rId47" Type="http://schemas.openxmlformats.org/officeDocument/2006/relationships/image" Target="../media/image47.png"/><Relationship Id="rId28" Type="http://schemas.openxmlformats.org/officeDocument/2006/relationships/image" Target="../media/image28.png"/><Relationship Id="rId27" Type="http://schemas.openxmlformats.org/officeDocument/2006/relationships/image" Target="../media/image36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29" Type="http://schemas.openxmlformats.org/officeDocument/2006/relationships/image" Target="../media/image30.png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31" Type="http://schemas.openxmlformats.org/officeDocument/2006/relationships/image" Target="../media/image33.png"/><Relationship Id="rId30" Type="http://schemas.openxmlformats.org/officeDocument/2006/relationships/image" Target="../media/image27.png"/><Relationship Id="rId11" Type="http://schemas.openxmlformats.org/officeDocument/2006/relationships/image" Target="../media/image10.png"/><Relationship Id="rId33" Type="http://schemas.openxmlformats.org/officeDocument/2006/relationships/image" Target="../media/image32.png"/><Relationship Id="rId10" Type="http://schemas.openxmlformats.org/officeDocument/2006/relationships/image" Target="../media/image9.png"/><Relationship Id="rId32" Type="http://schemas.openxmlformats.org/officeDocument/2006/relationships/image" Target="../media/image29.png"/><Relationship Id="rId13" Type="http://schemas.openxmlformats.org/officeDocument/2006/relationships/image" Target="../media/image12.png"/><Relationship Id="rId35" Type="http://schemas.openxmlformats.org/officeDocument/2006/relationships/image" Target="../media/image38.png"/><Relationship Id="rId12" Type="http://schemas.openxmlformats.org/officeDocument/2006/relationships/image" Target="../media/image25.png"/><Relationship Id="rId34" Type="http://schemas.openxmlformats.org/officeDocument/2006/relationships/image" Target="../media/image31.png"/><Relationship Id="rId15" Type="http://schemas.openxmlformats.org/officeDocument/2006/relationships/image" Target="../media/image13.png"/><Relationship Id="rId37" Type="http://schemas.openxmlformats.org/officeDocument/2006/relationships/image" Target="../media/image37.png"/><Relationship Id="rId14" Type="http://schemas.openxmlformats.org/officeDocument/2006/relationships/image" Target="../media/image18.png"/><Relationship Id="rId36" Type="http://schemas.openxmlformats.org/officeDocument/2006/relationships/image" Target="../media/image35.png"/><Relationship Id="rId17" Type="http://schemas.openxmlformats.org/officeDocument/2006/relationships/image" Target="../media/image15.png"/><Relationship Id="rId39" Type="http://schemas.openxmlformats.org/officeDocument/2006/relationships/image" Target="../media/image44.png"/><Relationship Id="rId16" Type="http://schemas.openxmlformats.org/officeDocument/2006/relationships/image" Target="../media/image14.png"/><Relationship Id="rId38" Type="http://schemas.openxmlformats.org/officeDocument/2006/relationships/image" Target="../media/image39.png"/><Relationship Id="rId19" Type="http://schemas.openxmlformats.org/officeDocument/2006/relationships/image" Target="../media/image16.png"/><Relationship Id="rId1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1.png"/><Relationship Id="rId22" Type="http://schemas.openxmlformats.org/officeDocument/2006/relationships/image" Target="../media/image70.png"/><Relationship Id="rId21" Type="http://schemas.openxmlformats.org/officeDocument/2006/relationships/image" Target="../media/image68.png"/><Relationship Id="rId24" Type="http://schemas.openxmlformats.org/officeDocument/2006/relationships/image" Target="../media/image69.png"/><Relationship Id="rId23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26" Type="http://schemas.openxmlformats.org/officeDocument/2006/relationships/image" Target="../media/image73.png"/><Relationship Id="rId25" Type="http://schemas.openxmlformats.org/officeDocument/2006/relationships/image" Target="../media/image75.png"/><Relationship Id="rId28" Type="http://schemas.openxmlformats.org/officeDocument/2006/relationships/image" Target="../media/image77.png"/><Relationship Id="rId27" Type="http://schemas.openxmlformats.org/officeDocument/2006/relationships/image" Target="../media/image72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29" Type="http://schemas.openxmlformats.org/officeDocument/2006/relationships/image" Target="../media/image76.png"/><Relationship Id="rId7" Type="http://schemas.openxmlformats.org/officeDocument/2006/relationships/image" Target="../media/image50.png"/><Relationship Id="rId8" Type="http://schemas.openxmlformats.org/officeDocument/2006/relationships/image" Target="../media/image55.png"/><Relationship Id="rId31" Type="http://schemas.openxmlformats.org/officeDocument/2006/relationships/image" Target="../media/image80.png"/><Relationship Id="rId30" Type="http://schemas.openxmlformats.org/officeDocument/2006/relationships/image" Target="../media/image78.png"/><Relationship Id="rId11" Type="http://schemas.openxmlformats.org/officeDocument/2006/relationships/image" Target="../media/image65.png"/><Relationship Id="rId33" Type="http://schemas.openxmlformats.org/officeDocument/2006/relationships/image" Target="../media/image81.png"/><Relationship Id="rId10" Type="http://schemas.openxmlformats.org/officeDocument/2006/relationships/image" Target="../media/image59.png"/><Relationship Id="rId32" Type="http://schemas.openxmlformats.org/officeDocument/2006/relationships/image" Target="../media/image79.png"/><Relationship Id="rId13" Type="http://schemas.openxmlformats.org/officeDocument/2006/relationships/image" Target="../media/image58.png"/><Relationship Id="rId35" Type="http://schemas.openxmlformats.org/officeDocument/2006/relationships/image" Target="../media/image82.png"/><Relationship Id="rId12" Type="http://schemas.openxmlformats.org/officeDocument/2006/relationships/image" Target="../media/image64.png"/><Relationship Id="rId34" Type="http://schemas.openxmlformats.org/officeDocument/2006/relationships/image" Target="../media/image84.png"/><Relationship Id="rId15" Type="http://schemas.openxmlformats.org/officeDocument/2006/relationships/image" Target="../media/image62.png"/><Relationship Id="rId14" Type="http://schemas.openxmlformats.org/officeDocument/2006/relationships/image" Target="../media/image60.png"/><Relationship Id="rId36" Type="http://schemas.openxmlformats.org/officeDocument/2006/relationships/image" Target="../media/image83.png"/><Relationship Id="rId17" Type="http://schemas.openxmlformats.org/officeDocument/2006/relationships/image" Target="../media/image66.png"/><Relationship Id="rId16" Type="http://schemas.openxmlformats.org/officeDocument/2006/relationships/image" Target="../media/image61.png"/><Relationship Id="rId19" Type="http://schemas.openxmlformats.org/officeDocument/2006/relationships/image" Target="../media/image67.png"/><Relationship Id="rId18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2901948" y="4079975"/>
            <a:ext cx="190500" cy="236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5853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🞆</a:t>
            </a:r>
            <a:endParaRPr sz="165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3176268" y="3971286"/>
            <a:ext cx="1703705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Color Model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1981200" y="2590860"/>
            <a:ext cx="4019549" cy="3354323"/>
            <a:chOff x="1981200" y="2590860"/>
            <a:chExt cx="4019549" cy="3354323"/>
          </a:xfrm>
        </p:grpSpPr>
        <p:pic>
          <p:nvPicPr>
            <p:cNvPr id="53" name="Google Shape;5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1200" y="2590860"/>
              <a:ext cx="4019549" cy="3354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9862" y="4117512"/>
              <a:ext cx="154274" cy="15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97290" y="4047134"/>
              <a:ext cx="1675180" cy="230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7"/>
          <p:cNvSpPr txBox="1"/>
          <p:nvPr/>
        </p:nvSpPr>
        <p:spPr>
          <a:xfrm>
            <a:off x="2889248" y="3954270"/>
            <a:ext cx="20034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Color Model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5933" y="896238"/>
            <a:ext cx="25628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/>
              <a:t>OLOR </a:t>
            </a:r>
            <a:r>
              <a:rPr lang="en-US" sz="3000"/>
              <a:t>M</a:t>
            </a:r>
            <a:r>
              <a:rPr lang="en-US"/>
              <a:t>ODEL</a:t>
            </a:r>
            <a:endParaRPr sz="3000"/>
          </a:p>
        </p:txBody>
      </p:sp>
      <p:sp>
        <p:nvSpPr>
          <p:cNvPr id="62" name="Google Shape;62;p8"/>
          <p:cNvSpPr txBox="1"/>
          <p:nvPr/>
        </p:nvSpPr>
        <p:spPr>
          <a:xfrm>
            <a:off x="535933" y="1628901"/>
            <a:ext cx="5991860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104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There	are	conventionally	two	types  models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74955" lvl="1" marL="65278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Additive color model such as RGB</a:t>
            </a:r>
            <a:endParaRPr b="0" i="0" sz="21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-274955" lvl="1" marL="65278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Subtractive color model such as CMY</a:t>
            </a:r>
            <a:endParaRPr b="0" i="0" sz="2100" u="none" cap="none" strike="noStrike">
              <a:latin typeface="Cambria"/>
              <a:ea typeface="Cambria"/>
              <a:cs typeface="Cambria"/>
              <a:sym typeface="Cambria"/>
            </a:endParaRPr>
          </a:p>
          <a:p>
            <a:pPr indent="-274955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Additive colors use light to display color.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Subtractive color use printing inks.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6650017" y="1628901"/>
            <a:ext cx="11976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of	color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535933" y="896238"/>
            <a:ext cx="25628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/>
              <a:t>OLOR </a:t>
            </a:r>
            <a:r>
              <a:rPr lang="en-US" sz="3000"/>
              <a:t>M</a:t>
            </a:r>
            <a:r>
              <a:rPr lang="en-US"/>
              <a:t>ODEL</a:t>
            </a:r>
            <a:endParaRPr sz="3000"/>
          </a:p>
        </p:txBody>
      </p:sp>
      <p:sp>
        <p:nvSpPr>
          <p:cNvPr id="69" name="Google Shape;69;p9"/>
          <p:cNvSpPr/>
          <p:nvPr/>
        </p:nvSpPr>
        <p:spPr>
          <a:xfrm>
            <a:off x="1191196" y="2099220"/>
            <a:ext cx="1099185" cy="224790"/>
          </a:xfrm>
          <a:custGeom>
            <a:rect b="b" l="l" r="r" t="t"/>
            <a:pathLst>
              <a:path extrusionOk="0" h="224789" w="1099185">
                <a:moveTo>
                  <a:pt x="223088" y="214579"/>
                </a:moveTo>
                <a:lnTo>
                  <a:pt x="191312" y="189801"/>
                </a:lnTo>
                <a:lnTo>
                  <a:pt x="138341" y="63919"/>
                </a:lnTo>
                <a:lnTo>
                  <a:pt x="138341" y="138506"/>
                </a:lnTo>
                <a:lnTo>
                  <a:pt x="66154" y="138506"/>
                </a:lnTo>
                <a:lnTo>
                  <a:pt x="102704" y="53606"/>
                </a:lnTo>
                <a:lnTo>
                  <a:pt x="138341" y="138506"/>
                </a:lnTo>
                <a:lnTo>
                  <a:pt x="138341" y="63919"/>
                </a:lnTo>
                <a:lnTo>
                  <a:pt x="113868" y="5435"/>
                </a:lnTo>
                <a:lnTo>
                  <a:pt x="108445" y="5435"/>
                </a:lnTo>
                <a:lnTo>
                  <a:pt x="34544" y="178333"/>
                </a:lnTo>
                <a:lnTo>
                  <a:pt x="29845" y="188760"/>
                </a:lnTo>
                <a:lnTo>
                  <a:pt x="0" y="214579"/>
                </a:lnTo>
                <a:lnTo>
                  <a:pt x="0" y="220319"/>
                </a:lnTo>
                <a:lnTo>
                  <a:pt x="41821" y="220319"/>
                </a:lnTo>
                <a:lnTo>
                  <a:pt x="66154" y="220319"/>
                </a:lnTo>
                <a:lnTo>
                  <a:pt x="66154" y="214579"/>
                </a:lnTo>
                <a:lnTo>
                  <a:pt x="56019" y="213855"/>
                </a:lnTo>
                <a:lnTo>
                  <a:pt x="49441" y="212280"/>
                </a:lnTo>
                <a:lnTo>
                  <a:pt x="43345" y="207416"/>
                </a:lnTo>
                <a:lnTo>
                  <a:pt x="41821" y="204622"/>
                </a:lnTo>
                <a:lnTo>
                  <a:pt x="41821" y="197383"/>
                </a:lnTo>
                <a:lnTo>
                  <a:pt x="43573" y="191287"/>
                </a:lnTo>
                <a:lnTo>
                  <a:pt x="61341" y="149961"/>
                </a:lnTo>
                <a:lnTo>
                  <a:pt x="66154" y="149961"/>
                </a:lnTo>
                <a:lnTo>
                  <a:pt x="138341" y="149961"/>
                </a:lnTo>
                <a:lnTo>
                  <a:pt x="142684" y="149961"/>
                </a:lnTo>
                <a:lnTo>
                  <a:pt x="159524" y="190004"/>
                </a:lnTo>
                <a:lnTo>
                  <a:pt x="161582" y="197180"/>
                </a:lnTo>
                <a:lnTo>
                  <a:pt x="161582" y="205130"/>
                </a:lnTo>
                <a:lnTo>
                  <a:pt x="160108" y="208013"/>
                </a:lnTo>
                <a:lnTo>
                  <a:pt x="154228" y="212775"/>
                </a:lnTo>
                <a:lnTo>
                  <a:pt x="148577" y="214160"/>
                </a:lnTo>
                <a:lnTo>
                  <a:pt x="140208" y="214579"/>
                </a:lnTo>
                <a:lnTo>
                  <a:pt x="140208" y="220319"/>
                </a:lnTo>
                <a:lnTo>
                  <a:pt x="161582" y="220319"/>
                </a:lnTo>
                <a:lnTo>
                  <a:pt x="223088" y="220319"/>
                </a:lnTo>
                <a:lnTo>
                  <a:pt x="223088" y="214579"/>
                </a:lnTo>
                <a:close/>
              </a:path>
              <a:path extrusionOk="0" h="224789" w="1099185">
                <a:moveTo>
                  <a:pt x="387070" y="207149"/>
                </a:moveTo>
                <a:lnTo>
                  <a:pt x="385356" y="201726"/>
                </a:lnTo>
                <a:lnTo>
                  <a:pt x="380707" y="203479"/>
                </a:lnTo>
                <a:lnTo>
                  <a:pt x="376999" y="204355"/>
                </a:lnTo>
                <a:lnTo>
                  <a:pt x="371932" y="204355"/>
                </a:lnTo>
                <a:lnTo>
                  <a:pt x="369938" y="203631"/>
                </a:lnTo>
                <a:lnTo>
                  <a:pt x="363359" y="164058"/>
                </a:lnTo>
                <a:lnTo>
                  <a:pt x="363359" y="0"/>
                </a:lnTo>
                <a:lnTo>
                  <a:pt x="356387" y="0"/>
                </a:lnTo>
                <a:lnTo>
                  <a:pt x="337769" y="7645"/>
                </a:lnTo>
                <a:lnTo>
                  <a:pt x="337769" y="193522"/>
                </a:lnTo>
                <a:lnTo>
                  <a:pt x="331152" y="199682"/>
                </a:lnTo>
                <a:lnTo>
                  <a:pt x="324396" y="204076"/>
                </a:lnTo>
                <a:lnTo>
                  <a:pt x="317500" y="206730"/>
                </a:lnTo>
                <a:lnTo>
                  <a:pt x="310883" y="207556"/>
                </a:lnTo>
                <a:lnTo>
                  <a:pt x="309803" y="207505"/>
                </a:lnTo>
                <a:lnTo>
                  <a:pt x="274193" y="181711"/>
                </a:lnTo>
                <a:lnTo>
                  <a:pt x="266522" y="143002"/>
                </a:lnTo>
                <a:lnTo>
                  <a:pt x="267411" y="128435"/>
                </a:lnTo>
                <a:lnTo>
                  <a:pt x="286156" y="90538"/>
                </a:lnTo>
                <a:lnTo>
                  <a:pt x="304952" y="83654"/>
                </a:lnTo>
                <a:lnTo>
                  <a:pt x="309803" y="83654"/>
                </a:lnTo>
                <a:lnTo>
                  <a:pt x="337172" y="113360"/>
                </a:lnTo>
                <a:lnTo>
                  <a:pt x="337769" y="193522"/>
                </a:lnTo>
                <a:lnTo>
                  <a:pt x="337769" y="7645"/>
                </a:lnTo>
                <a:lnTo>
                  <a:pt x="314083" y="17348"/>
                </a:lnTo>
                <a:lnTo>
                  <a:pt x="316103" y="22771"/>
                </a:lnTo>
                <a:lnTo>
                  <a:pt x="320548" y="21132"/>
                </a:lnTo>
                <a:lnTo>
                  <a:pt x="323926" y="20332"/>
                </a:lnTo>
                <a:lnTo>
                  <a:pt x="337731" y="85953"/>
                </a:lnTo>
                <a:lnTo>
                  <a:pt x="331343" y="80822"/>
                </a:lnTo>
                <a:lnTo>
                  <a:pt x="331152" y="80708"/>
                </a:lnTo>
                <a:lnTo>
                  <a:pt x="323926" y="77038"/>
                </a:lnTo>
                <a:lnTo>
                  <a:pt x="315772" y="74803"/>
                </a:lnTo>
                <a:lnTo>
                  <a:pt x="306806" y="74053"/>
                </a:lnTo>
                <a:lnTo>
                  <a:pt x="292392" y="75641"/>
                </a:lnTo>
                <a:lnTo>
                  <a:pt x="257378" y="99390"/>
                </a:lnTo>
                <a:lnTo>
                  <a:pt x="239369" y="140296"/>
                </a:lnTo>
                <a:lnTo>
                  <a:pt x="238175" y="155244"/>
                </a:lnTo>
                <a:lnTo>
                  <a:pt x="239255" y="169811"/>
                </a:lnTo>
                <a:lnTo>
                  <a:pt x="255524" y="205206"/>
                </a:lnTo>
                <a:lnTo>
                  <a:pt x="266522" y="214922"/>
                </a:lnTo>
                <a:lnTo>
                  <a:pt x="274345" y="219786"/>
                </a:lnTo>
                <a:lnTo>
                  <a:pt x="284861" y="223431"/>
                </a:lnTo>
                <a:lnTo>
                  <a:pt x="296125" y="224637"/>
                </a:lnTo>
                <a:lnTo>
                  <a:pt x="303758" y="224637"/>
                </a:lnTo>
                <a:lnTo>
                  <a:pt x="337781" y="204368"/>
                </a:lnTo>
                <a:lnTo>
                  <a:pt x="337794" y="224637"/>
                </a:lnTo>
                <a:lnTo>
                  <a:pt x="344919" y="224637"/>
                </a:lnTo>
                <a:lnTo>
                  <a:pt x="387070" y="207149"/>
                </a:lnTo>
                <a:close/>
              </a:path>
              <a:path extrusionOk="0" h="224789" w="1099185">
                <a:moveTo>
                  <a:pt x="545566" y="207149"/>
                </a:moveTo>
                <a:lnTo>
                  <a:pt x="543852" y="201726"/>
                </a:lnTo>
                <a:lnTo>
                  <a:pt x="539203" y="203479"/>
                </a:lnTo>
                <a:lnTo>
                  <a:pt x="535495" y="204355"/>
                </a:lnTo>
                <a:lnTo>
                  <a:pt x="530428" y="204355"/>
                </a:lnTo>
                <a:lnTo>
                  <a:pt x="528434" y="203631"/>
                </a:lnTo>
                <a:lnTo>
                  <a:pt x="521855" y="164058"/>
                </a:lnTo>
                <a:lnTo>
                  <a:pt x="521855" y="0"/>
                </a:lnTo>
                <a:lnTo>
                  <a:pt x="514883" y="0"/>
                </a:lnTo>
                <a:lnTo>
                  <a:pt x="496265" y="7645"/>
                </a:lnTo>
                <a:lnTo>
                  <a:pt x="496265" y="193522"/>
                </a:lnTo>
                <a:lnTo>
                  <a:pt x="489648" y="199682"/>
                </a:lnTo>
                <a:lnTo>
                  <a:pt x="482892" y="204076"/>
                </a:lnTo>
                <a:lnTo>
                  <a:pt x="475996" y="206730"/>
                </a:lnTo>
                <a:lnTo>
                  <a:pt x="469379" y="207556"/>
                </a:lnTo>
                <a:lnTo>
                  <a:pt x="468299" y="207505"/>
                </a:lnTo>
                <a:lnTo>
                  <a:pt x="432689" y="181711"/>
                </a:lnTo>
                <a:lnTo>
                  <a:pt x="425030" y="143002"/>
                </a:lnTo>
                <a:lnTo>
                  <a:pt x="425907" y="128435"/>
                </a:lnTo>
                <a:lnTo>
                  <a:pt x="444652" y="90538"/>
                </a:lnTo>
                <a:lnTo>
                  <a:pt x="463448" y="83654"/>
                </a:lnTo>
                <a:lnTo>
                  <a:pt x="468299" y="83654"/>
                </a:lnTo>
                <a:lnTo>
                  <a:pt x="495668" y="113360"/>
                </a:lnTo>
                <a:lnTo>
                  <a:pt x="496265" y="193522"/>
                </a:lnTo>
                <a:lnTo>
                  <a:pt x="496265" y="7645"/>
                </a:lnTo>
                <a:lnTo>
                  <a:pt x="472579" y="17348"/>
                </a:lnTo>
                <a:lnTo>
                  <a:pt x="474611" y="22771"/>
                </a:lnTo>
                <a:lnTo>
                  <a:pt x="479044" y="21132"/>
                </a:lnTo>
                <a:lnTo>
                  <a:pt x="482422" y="20332"/>
                </a:lnTo>
                <a:lnTo>
                  <a:pt x="496227" y="85953"/>
                </a:lnTo>
                <a:lnTo>
                  <a:pt x="489826" y="80822"/>
                </a:lnTo>
                <a:lnTo>
                  <a:pt x="489648" y="80708"/>
                </a:lnTo>
                <a:lnTo>
                  <a:pt x="482422" y="77038"/>
                </a:lnTo>
                <a:lnTo>
                  <a:pt x="474268" y="74803"/>
                </a:lnTo>
                <a:lnTo>
                  <a:pt x="465315" y="74053"/>
                </a:lnTo>
                <a:lnTo>
                  <a:pt x="450888" y="75641"/>
                </a:lnTo>
                <a:lnTo>
                  <a:pt x="415886" y="99390"/>
                </a:lnTo>
                <a:lnTo>
                  <a:pt x="397865" y="140296"/>
                </a:lnTo>
                <a:lnTo>
                  <a:pt x="396671" y="155244"/>
                </a:lnTo>
                <a:lnTo>
                  <a:pt x="397751" y="169811"/>
                </a:lnTo>
                <a:lnTo>
                  <a:pt x="414032" y="205206"/>
                </a:lnTo>
                <a:lnTo>
                  <a:pt x="425030" y="214922"/>
                </a:lnTo>
                <a:lnTo>
                  <a:pt x="432854" y="219786"/>
                </a:lnTo>
                <a:lnTo>
                  <a:pt x="443369" y="223431"/>
                </a:lnTo>
                <a:lnTo>
                  <a:pt x="454609" y="224637"/>
                </a:lnTo>
                <a:lnTo>
                  <a:pt x="462267" y="224637"/>
                </a:lnTo>
                <a:lnTo>
                  <a:pt x="496277" y="204368"/>
                </a:lnTo>
                <a:lnTo>
                  <a:pt x="496290" y="224637"/>
                </a:lnTo>
                <a:lnTo>
                  <a:pt x="503415" y="224637"/>
                </a:lnTo>
                <a:lnTo>
                  <a:pt x="545566" y="207149"/>
                </a:lnTo>
                <a:close/>
              </a:path>
              <a:path extrusionOk="0" h="224789" w="1099185">
                <a:moveTo>
                  <a:pt x="606298" y="11315"/>
                </a:moveTo>
                <a:lnTo>
                  <a:pt x="604774" y="7620"/>
                </a:lnTo>
                <a:lnTo>
                  <a:pt x="598678" y="1524"/>
                </a:lnTo>
                <a:lnTo>
                  <a:pt x="594982" y="0"/>
                </a:lnTo>
                <a:lnTo>
                  <a:pt x="586206" y="0"/>
                </a:lnTo>
                <a:lnTo>
                  <a:pt x="582460" y="1524"/>
                </a:lnTo>
                <a:lnTo>
                  <a:pt x="576364" y="7620"/>
                </a:lnTo>
                <a:lnTo>
                  <a:pt x="574840" y="11315"/>
                </a:lnTo>
                <a:lnTo>
                  <a:pt x="574840" y="19989"/>
                </a:lnTo>
                <a:lnTo>
                  <a:pt x="576389" y="23698"/>
                </a:lnTo>
                <a:lnTo>
                  <a:pt x="582599" y="29908"/>
                </a:lnTo>
                <a:lnTo>
                  <a:pt x="586206" y="31407"/>
                </a:lnTo>
                <a:lnTo>
                  <a:pt x="594982" y="31445"/>
                </a:lnTo>
                <a:lnTo>
                  <a:pt x="598678" y="29908"/>
                </a:lnTo>
                <a:lnTo>
                  <a:pt x="604774" y="23698"/>
                </a:lnTo>
                <a:lnTo>
                  <a:pt x="606298" y="19989"/>
                </a:lnTo>
                <a:lnTo>
                  <a:pt x="606298" y="11315"/>
                </a:lnTo>
                <a:close/>
              </a:path>
              <a:path extrusionOk="0" h="224789" w="1099185">
                <a:moveTo>
                  <a:pt x="625043" y="214731"/>
                </a:moveTo>
                <a:lnTo>
                  <a:pt x="618324" y="214731"/>
                </a:lnTo>
                <a:lnTo>
                  <a:pt x="613702" y="214007"/>
                </a:lnTo>
                <a:lnTo>
                  <a:pt x="608647" y="211112"/>
                </a:lnTo>
                <a:lnTo>
                  <a:pt x="606742" y="208927"/>
                </a:lnTo>
                <a:lnTo>
                  <a:pt x="604151" y="203034"/>
                </a:lnTo>
                <a:lnTo>
                  <a:pt x="603504" y="197129"/>
                </a:lnTo>
                <a:lnTo>
                  <a:pt x="603504" y="74206"/>
                </a:lnTo>
                <a:lnTo>
                  <a:pt x="596696" y="74206"/>
                </a:lnTo>
                <a:lnTo>
                  <a:pt x="553935" y="91567"/>
                </a:lnTo>
                <a:lnTo>
                  <a:pt x="556094" y="97142"/>
                </a:lnTo>
                <a:lnTo>
                  <a:pt x="560222" y="95592"/>
                </a:lnTo>
                <a:lnTo>
                  <a:pt x="563740" y="94818"/>
                </a:lnTo>
                <a:lnTo>
                  <a:pt x="569328" y="94818"/>
                </a:lnTo>
                <a:lnTo>
                  <a:pt x="571436" y="95465"/>
                </a:lnTo>
                <a:lnTo>
                  <a:pt x="577761" y="197205"/>
                </a:lnTo>
                <a:lnTo>
                  <a:pt x="577100" y="202958"/>
                </a:lnTo>
                <a:lnTo>
                  <a:pt x="556094" y="214731"/>
                </a:lnTo>
                <a:lnTo>
                  <a:pt x="556094" y="220319"/>
                </a:lnTo>
                <a:lnTo>
                  <a:pt x="577786" y="220319"/>
                </a:lnTo>
                <a:lnTo>
                  <a:pt x="625043" y="220319"/>
                </a:lnTo>
                <a:lnTo>
                  <a:pt x="625043" y="214731"/>
                </a:lnTo>
                <a:close/>
              </a:path>
              <a:path extrusionOk="0" h="224789" w="1099185">
                <a:moveTo>
                  <a:pt x="721652" y="192112"/>
                </a:moveTo>
                <a:lnTo>
                  <a:pt x="715594" y="192112"/>
                </a:lnTo>
                <a:lnTo>
                  <a:pt x="713841" y="196253"/>
                </a:lnTo>
                <a:lnTo>
                  <a:pt x="711365" y="199377"/>
                </a:lnTo>
                <a:lnTo>
                  <a:pt x="704964" y="203606"/>
                </a:lnTo>
                <a:lnTo>
                  <a:pt x="701662" y="204660"/>
                </a:lnTo>
                <a:lnTo>
                  <a:pt x="694118" y="204660"/>
                </a:lnTo>
                <a:lnTo>
                  <a:pt x="690740" y="203060"/>
                </a:lnTo>
                <a:lnTo>
                  <a:pt x="685469" y="196659"/>
                </a:lnTo>
                <a:lnTo>
                  <a:pt x="684161" y="190461"/>
                </a:lnTo>
                <a:lnTo>
                  <a:pt x="684161" y="89230"/>
                </a:lnTo>
                <a:lnTo>
                  <a:pt x="717308" y="89230"/>
                </a:lnTo>
                <a:lnTo>
                  <a:pt x="717308" y="78397"/>
                </a:lnTo>
                <a:lnTo>
                  <a:pt x="684161" y="78397"/>
                </a:lnTo>
                <a:lnTo>
                  <a:pt x="684161" y="31762"/>
                </a:lnTo>
                <a:lnTo>
                  <a:pt x="679335" y="31762"/>
                </a:lnTo>
                <a:lnTo>
                  <a:pt x="659485" y="67170"/>
                </a:lnTo>
                <a:lnTo>
                  <a:pt x="636117" y="84124"/>
                </a:lnTo>
                <a:lnTo>
                  <a:pt x="636117" y="89230"/>
                </a:lnTo>
                <a:lnTo>
                  <a:pt x="658583" y="89230"/>
                </a:lnTo>
                <a:lnTo>
                  <a:pt x="658583" y="194894"/>
                </a:lnTo>
                <a:lnTo>
                  <a:pt x="659663" y="202463"/>
                </a:lnTo>
                <a:lnTo>
                  <a:pt x="664006" y="212280"/>
                </a:lnTo>
                <a:lnTo>
                  <a:pt x="667359" y="216039"/>
                </a:lnTo>
                <a:lnTo>
                  <a:pt x="676465" y="221322"/>
                </a:lnTo>
                <a:lnTo>
                  <a:pt x="681113" y="222631"/>
                </a:lnTo>
                <a:lnTo>
                  <a:pt x="692873" y="222631"/>
                </a:lnTo>
                <a:lnTo>
                  <a:pt x="718642" y="199237"/>
                </a:lnTo>
                <a:lnTo>
                  <a:pt x="721652" y="192112"/>
                </a:lnTo>
                <a:close/>
              </a:path>
              <a:path extrusionOk="0" h="224789" w="1099185">
                <a:moveTo>
                  <a:pt x="781558" y="11315"/>
                </a:moveTo>
                <a:lnTo>
                  <a:pt x="780034" y="7620"/>
                </a:lnTo>
                <a:lnTo>
                  <a:pt x="773938" y="1524"/>
                </a:lnTo>
                <a:lnTo>
                  <a:pt x="770242" y="0"/>
                </a:lnTo>
                <a:lnTo>
                  <a:pt x="761466" y="0"/>
                </a:lnTo>
                <a:lnTo>
                  <a:pt x="757720" y="1524"/>
                </a:lnTo>
                <a:lnTo>
                  <a:pt x="751624" y="7620"/>
                </a:lnTo>
                <a:lnTo>
                  <a:pt x="750100" y="11315"/>
                </a:lnTo>
                <a:lnTo>
                  <a:pt x="750100" y="19989"/>
                </a:lnTo>
                <a:lnTo>
                  <a:pt x="751649" y="23698"/>
                </a:lnTo>
                <a:lnTo>
                  <a:pt x="757859" y="29908"/>
                </a:lnTo>
                <a:lnTo>
                  <a:pt x="761466" y="31407"/>
                </a:lnTo>
                <a:lnTo>
                  <a:pt x="770242" y="31445"/>
                </a:lnTo>
                <a:lnTo>
                  <a:pt x="773938" y="29908"/>
                </a:lnTo>
                <a:lnTo>
                  <a:pt x="780034" y="23698"/>
                </a:lnTo>
                <a:lnTo>
                  <a:pt x="781558" y="19989"/>
                </a:lnTo>
                <a:lnTo>
                  <a:pt x="781558" y="11315"/>
                </a:lnTo>
                <a:close/>
              </a:path>
              <a:path extrusionOk="0" h="224789" w="1099185">
                <a:moveTo>
                  <a:pt x="800303" y="214731"/>
                </a:moveTo>
                <a:lnTo>
                  <a:pt x="793584" y="214731"/>
                </a:lnTo>
                <a:lnTo>
                  <a:pt x="788962" y="214007"/>
                </a:lnTo>
                <a:lnTo>
                  <a:pt x="783907" y="211112"/>
                </a:lnTo>
                <a:lnTo>
                  <a:pt x="782002" y="208927"/>
                </a:lnTo>
                <a:lnTo>
                  <a:pt x="779411" y="203034"/>
                </a:lnTo>
                <a:lnTo>
                  <a:pt x="778764" y="197129"/>
                </a:lnTo>
                <a:lnTo>
                  <a:pt x="778764" y="74206"/>
                </a:lnTo>
                <a:lnTo>
                  <a:pt x="771956" y="74206"/>
                </a:lnTo>
                <a:lnTo>
                  <a:pt x="729195" y="91567"/>
                </a:lnTo>
                <a:lnTo>
                  <a:pt x="731354" y="97142"/>
                </a:lnTo>
                <a:lnTo>
                  <a:pt x="735482" y="95592"/>
                </a:lnTo>
                <a:lnTo>
                  <a:pt x="739000" y="94818"/>
                </a:lnTo>
                <a:lnTo>
                  <a:pt x="744588" y="94818"/>
                </a:lnTo>
                <a:lnTo>
                  <a:pt x="746696" y="95465"/>
                </a:lnTo>
                <a:lnTo>
                  <a:pt x="753021" y="197205"/>
                </a:lnTo>
                <a:lnTo>
                  <a:pt x="752360" y="202958"/>
                </a:lnTo>
                <a:lnTo>
                  <a:pt x="731354" y="214731"/>
                </a:lnTo>
                <a:lnTo>
                  <a:pt x="731354" y="220319"/>
                </a:lnTo>
                <a:lnTo>
                  <a:pt x="753046" y="220319"/>
                </a:lnTo>
                <a:lnTo>
                  <a:pt x="800303" y="220319"/>
                </a:lnTo>
                <a:lnTo>
                  <a:pt x="800303" y="214731"/>
                </a:lnTo>
                <a:close/>
              </a:path>
              <a:path extrusionOk="0" h="224789" w="1099185">
                <a:moveTo>
                  <a:pt x="963993" y="78397"/>
                </a:moveTo>
                <a:lnTo>
                  <a:pt x="917663" y="78397"/>
                </a:lnTo>
                <a:lnTo>
                  <a:pt x="917663" y="84124"/>
                </a:lnTo>
                <a:lnTo>
                  <a:pt x="923023" y="84124"/>
                </a:lnTo>
                <a:lnTo>
                  <a:pt x="926592" y="84416"/>
                </a:lnTo>
                <a:lnTo>
                  <a:pt x="930109" y="85547"/>
                </a:lnTo>
                <a:lnTo>
                  <a:pt x="931545" y="86614"/>
                </a:lnTo>
                <a:lnTo>
                  <a:pt x="932688" y="88150"/>
                </a:lnTo>
                <a:lnTo>
                  <a:pt x="933513" y="89077"/>
                </a:lnTo>
                <a:lnTo>
                  <a:pt x="933945" y="90271"/>
                </a:lnTo>
                <a:lnTo>
                  <a:pt x="933945" y="94716"/>
                </a:lnTo>
                <a:lnTo>
                  <a:pt x="932738" y="99098"/>
                </a:lnTo>
                <a:lnTo>
                  <a:pt x="897216" y="186220"/>
                </a:lnTo>
                <a:lnTo>
                  <a:pt x="864222" y="107823"/>
                </a:lnTo>
                <a:lnTo>
                  <a:pt x="862037" y="102870"/>
                </a:lnTo>
                <a:lnTo>
                  <a:pt x="860958" y="98590"/>
                </a:lnTo>
                <a:lnTo>
                  <a:pt x="860958" y="91668"/>
                </a:lnTo>
                <a:lnTo>
                  <a:pt x="862025" y="89039"/>
                </a:lnTo>
                <a:lnTo>
                  <a:pt x="866254" y="85115"/>
                </a:lnTo>
                <a:lnTo>
                  <a:pt x="869327" y="84124"/>
                </a:lnTo>
                <a:lnTo>
                  <a:pt x="877684" y="84124"/>
                </a:lnTo>
                <a:lnTo>
                  <a:pt x="877684" y="78397"/>
                </a:lnTo>
                <a:lnTo>
                  <a:pt x="810920" y="78397"/>
                </a:lnTo>
                <a:lnTo>
                  <a:pt x="810920" y="84124"/>
                </a:lnTo>
                <a:lnTo>
                  <a:pt x="816076" y="84950"/>
                </a:lnTo>
                <a:lnTo>
                  <a:pt x="819531" y="85839"/>
                </a:lnTo>
                <a:lnTo>
                  <a:pt x="835698" y="104889"/>
                </a:lnTo>
                <a:lnTo>
                  <a:pt x="886358" y="224637"/>
                </a:lnTo>
                <a:lnTo>
                  <a:pt x="892721" y="224637"/>
                </a:lnTo>
                <a:lnTo>
                  <a:pt x="943063" y="102870"/>
                </a:lnTo>
                <a:lnTo>
                  <a:pt x="945959" y="95643"/>
                </a:lnTo>
                <a:lnTo>
                  <a:pt x="949210" y="90487"/>
                </a:lnTo>
                <a:lnTo>
                  <a:pt x="954900" y="85623"/>
                </a:lnTo>
                <a:lnTo>
                  <a:pt x="958608" y="84543"/>
                </a:lnTo>
                <a:lnTo>
                  <a:pt x="963993" y="84124"/>
                </a:lnTo>
                <a:lnTo>
                  <a:pt x="963993" y="78397"/>
                </a:lnTo>
                <a:close/>
              </a:path>
              <a:path extrusionOk="0" h="224789" w="1099185">
                <a:moveTo>
                  <a:pt x="1098626" y="131851"/>
                </a:moveTo>
                <a:lnTo>
                  <a:pt x="1083297" y="89789"/>
                </a:lnTo>
                <a:lnTo>
                  <a:pt x="1066253" y="78232"/>
                </a:lnTo>
                <a:lnTo>
                  <a:pt x="1066253" y="122859"/>
                </a:lnTo>
                <a:lnTo>
                  <a:pt x="1000556" y="122859"/>
                </a:lnTo>
                <a:lnTo>
                  <a:pt x="1019175" y="88379"/>
                </a:lnTo>
                <a:lnTo>
                  <a:pt x="1026845" y="85064"/>
                </a:lnTo>
                <a:lnTo>
                  <a:pt x="1040980" y="85064"/>
                </a:lnTo>
                <a:lnTo>
                  <a:pt x="1066253" y="122859"/>
                </a:lnTo>
                <a:lnTo>
                  <a:pt x="1066253" y="78232"/>
                </a:lnTo>
                <a:lnTo>
                  <a:pt x="1065822" y="77990"/>
                </a:lnTo>
                <a:lnTo>
                  <a:pt x="1055484" y="75044"/>
                </a:lnTo>
                <a:lnTo>
                  <a:pt x="1044092" y="74053"/>
                </a:lnTo>
                <a:lnTo>
                  <a:pt x="1030592" y="75323"/>
                </a:lnTo>
                <a:lnTo>
                  <a:pt x="997216" y="94437"/>
                </a:lnTo>
                <a:lnTo>
                  <a:pt x="979716" y="134010"/>
                </a:lnTo>
                <a:lnTo>
                  <a:pt x="978547" y="151218"/>
                </a:lnTo>
                <a:lnTo>
                  <a:pt x="979678" y="167157"/>
                </a:lnTo>
                <a:lnTo>
                  <a:pt x="983094" y="181394"/>
                </a:lnTo>
                <a:lnTo>
                  <a:pt x="988783" y="193929"/>
                </a:lnTo>
                <a:lnTo>
                  <a:pt x="996759" y="204736"/>
                </a:lnTo>
                <a:lnTo>
                  <a:pt x="1000556" y="208191"/>
                </a:lnTo>
                <a:lnTo>
                  <a:pt x="1006322" y="213448"/>
                </a:lnTo>
                <a:lnTo>
                  <a:pt x="1016800" y="219671"/>
                </a:lnTo>
                <a:lnTo>
                  <a:pt x="1028204" y="223393"/>
                </a:lnTo>
                <a:lnTo>
                  <a:pt x="1040523" y="224637"/>
                </a:lnTo>
                <a:lnTo>
                  <a:pt x="1051801" y="223558"/>
                </a:lnTo>
                <a:lnTo>
                  <a:pt x="1086777" y="198272"/>
                </a:lnTo>
                <a:lnTo>
                  <a:pt x="1098626" y="168554"/>
                </a:lnTo>
                <a:lnTo>
                  <a:pt x="1093825" y="165468"/>
                </a:lnTo>
                <a:lnTo>
                  <a:pt x="1090129" y="174078"/>
                </a:lnTo>
                <a:lnTo>
                  <a:pt x="1086015" y="181330"/>
                </a:lnTo>
                <a:lnTo>
                  <a:pt x="1052296" y="199390"/>
                </a:lnTo>
                <a:lnTo>
                  <a:pt x="1042174" y="198259"/>
                </a:lnTo>
                <a:lnTo>
                  <a:pt x="1009116" y="171589"/>
                </a:lnTo>
                <a:lnTo>
                  <a:pt x="1000556" y="131851"/>
                </a:lnTo>
                <a:lnTo>
                  <a:pt x="1066253" y="131851"/>
                </a:lnTo>
                <a:lnTo>
                  <a:pt x="1098626" y="13185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0" name="Google Shape;70;p9"/>
          <p:cNvGrpSpPr/>
          <p:nvPr/>
        </p:nvGrpSpPr>
        <p:grpSpPr>
          <a:xfrm>
            <a:off x="2391323" y="2099218"/>
            <a:ext cx="643950" cy="224638"/>
            <a:chOff x="2391323" y="2099218"/>
            <a:chExt cx="643950" cy="224638"/>
          </a:xfrm>
        </p:grpSpPr>
        <p:pic>
          <p:nvPicPr>
            <p:cNvPr id="71" name="Google Shape;7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91323" y="2173422"/>
              <a:ext cx="119618" cy="150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32903" y="2173422"/>
              <a:ext cx="136961" cy="150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0164" y="2099218"/>
              <a:ext cx="345109" cy="2246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9"/>
          <p:cNvGrpSpPr/>
          <p:nvPr/>
        </p:nvGrpSpPr>
        <p:grpSpPr>
          <a:xfrm>
            <a:off x="3117692" y="2099218"/>
            <a:ext cx="844184" cy="225181"/>
            <a:chOff x="3117692" y="2099218"/>
            <a:chExt cx="844184" cy="225181"/>
          </a:xfrm>
        </p:grpSpPr>
        <p:pic>
          <p:nvPicPr>
            <p:cNvPr id="75" name="Google Shape;7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7692" y="2173422"/>
              <a:ext cx="388848" cy="150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27922" y="2099218"/>
              <a:ext cx="369813" cy="224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9"/>
            <p:cNvSpPr/>
            <p:nvPr/>
          </p:nvSpPr>
          <p:spPr>
            <a:xfrm>
              <a:off x="3926951" y="2289474"/>
              <a:ext cx="34925" cy="34925"/>
            </a:xfrm>
            <a:custGeom>
              <a:rect b="b" l="l" r="r" t="t"/>
              <a:pathLst>
                <a:path extrusionOk="0" h="34925" w="34925">
                  <a:moveTo>
                    <a:pt x="34396" y="21945"/>
                  </a:moveTo>
                  <a:lnTo>
                    <a:pt x="34396" y="12451"/>
                  </a:lnTo>
                  <a:lnTo>
                    <a:pt x="32735" y="8381"/>
                  </a:lnTo>
                  <a:lnTo>
                    <a:pt x="26121" y="1676"/>
                  </a:lnTo>
                  <a:lnTo>
                    <a:pt x="22052" y="0"/>
                  </a:lnTo>
                  <a:lnTo>
                    <a:pt x="17190" y="0"/>
                  </a:lnTo>
                  <a:lnTo>
                    <a:pt x="12451" y="0"/>
                  </a:lnTo>
                  <a:lnTo>
                    <a:pt x="8397" y="1645"/>
                  </a:lnTo>
                  <a:lnTo>
                    <a:pt x="1676" y="8260"/>
                  </a:lnTo>
                  <a:lnTo>
                    <a:pt x="0" y="12344"/>
                  </a:lnTo>
                  <a:lnTo>
                    <a:pt x="0" y="21945"/>
                  </a:lnTo>
                  <a:lnTo>
                    <a:pt x="1676" y="25999"/>
                  </a:lnTo>
                  <a:lnTo>
                    <a:pt x="8397" y="32705"/>
                  </a:lnTo>
                  <a:lnTo>
                    <a:pt x="12451" y="34381"/>
                  </a:lnTo>
                  <a:lnTo>
                    <a:pt x="21945" y="34381"/>
                  </a:lnTo>
                  <a:lnTo>
                    <a:pt x="25999" y="32705"/>
                  </a:lnTo>
                  <a:lnTo>
                    <a:pt x="32705" y="25999"/>
                  </a:lnTo>
                  <a:lnTo>
                    <a:pt x="34396" y="2194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8" name="Google Shape;78;p9"/>
          <p:cNvGrpSpPr/>
          <p:nvPr/>
        </p:nvGrpSpPr>
        <p:grpSpPr>
          <a:xfrm>
            <a:off x="1194441" y="2544668"/>
            <a:ext cx="491209" cy="239954"/>
            <a:chOff x="1194441" y="2544668"/>
            <a:chExt cx="491209" cy="239954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94441" y="2544668"/>
              <a:ext cx="177193" cy="235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98800" y="2616266"/>
              <a:ext cx="286850" cy="1683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84543" y="2568762"/>
            <a:ext cx="1330619" cy="28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15228" y="2533223"/>
            <a:ext cx="1220754" cy="3231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9"/>
          <p:cNvGrpSpPr/>
          <p:nvPr/>
        </p:nvGrpSpPr>
        <p:grpSpPr>
          <a:xfrm>
            <a:off x="1190625" y="3014060"/>
            <a:ext cx="677006" cy="240654"/>
            <a:chOff x="1190625" y="3014060"/>
            <a:chExt cx="677006" cy="240654"/>
          </a:xfrm>
        </p:grpSpPr>
        <p:pic>
          <p:nvPicPr>
            <p:cNvPr id="84" name="Google Shape;84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90625" y="3014060"/>
              <a:ext cx="250716" cy="240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087" y="3085657"/>
              <a:ext cx="108364" cy="168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596603" y="3085490"/>
              <a:ext cx="134386" cy="168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59275" y="3085657"/>
              <a:ext cx="108356" cy="168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9"/>
          <p:cNvGrpSpPr/>
          <p:nvPr/>
        </p:nvGrpSpPr>
        <p:grpSpPr>
          <a:xfrm>
            <a:off x="1978060" y="3002615"/>
            <a:ext cx="641801" cy="323089"/>
            <a:chOff x="1978060" y="3002615"/>
            <a:chExt cx="641801" cy="323089"/>
          </a:xfrm>
        </p:grpSpPr>
        <p:pic>
          <p:nvPicPr>
            <p:cNvPr id="89" name="Google Shape;89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978060" y="3002615"/>
              <a:ext cx="178460" cy="246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76180" y="3002615"/>
              <a:ext cx="443681" cy="3230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11607" y="3038154"/>
            <a:ext cx="260832" cy="21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84164" y="3002615"/>
            <a:ext cx="1014069" cy="3231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9"/>
          <p:cNvGrpSpPr/>
          <p:nvPr/>
        </p:nvGrpSpPr>
        <p:grpSpPr>
          <a:xfrm>
            <a:off x="4200082" y="3002615"/>
            <a:ext cx="764728" cy="251399"/>
            <a:chOff x="4200082" y="3002615"/>
            <a:chExt cx="764728" cy="251399"/>
          </a:xfrm>
        </p:grpSpPr>
        <p:pic>
          <p:nvPicPr>
            <p:cNvPr id="94" name="Google Shape;94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200082" y="3085657"/>
              <a:ext cx="133852" cy="168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358411" y="3085658"/>
              <a:ext cx="153268" cy="168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533808" y="3002615"/>
              <a:ext cx="80787" cy="246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634255" y="3085657"/>
              <a:ext cx="330555" cy="168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9"/>
          <p:cNvGrpSpPr/>
          <p:nvPr/>
        </p:nvGrpSpPr>
        <p:grpSpPr>
          <a:xfrm>
            <a:off x="1201549" y="3472007"/>
            <a:ext cx="922114" cy="251916"/>
            <a:chOff x="1201549" y="3472007"/>
            <a:chExt cx="922114" cy="251916"/>
          </a:xfrm>
        </p:grpSpPr>
        <p:pic>
          <p:nvPicPr>
            <p:cNvPr id="99" name="Google Shape;99;p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201549" y="3478072"/>
              <a:ext cx="211698" cy="245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438424" y="3555050"/>
              <a:ext cx="153271" cy="168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613824" y="3472007"/>
              <a:ext cx="80787" cy="246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9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714271" y="3555049"/>
              <a:ext cx="409392" cy="168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9"/>
          <p:cNvGrpSpPr/>
          <p:nvPr/>
        </p:nvGrpSpPr>
        <p:grpSpPr>
          <a:xfrm>
            <a:off x="2504663" y="3472007"/>
            <a:ext cx="787282" cy="251399"/>
            <a:chOff x="2504663" y="3472007"/>
            <a:chExt cx="787282" cy="251399"/>
          </a:xfrm>
        </p:grpSpPr>
        <p:pic>
          <p:nvPicPr>
            <p:cNvPr id="104" name="Google Shape;104;p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2504663" y="3554882"/>
              <a:ext cx="264170" cy="168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794070" y="3472007"/>
              <a:ext cx="497875" cy="251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9"/>
          <p:cNvGrpSpPr/>
          <p:nvPr/>
        </p:nvGrpSpPr>
        <p:grpSpPr>
          <a:xfrm>
            <a:off x="3669761" y="3472357"/>
            <a:ext cx="677088" cy="251048"/>
            <a:chOff x="3669761" y="3472357"/>
            <a:chExt cx="677088" cy="251048"/>
          </a:xfrm>
        </p:grpSpPr>
        <p:pic>
          <p:nvPicPr>
            <p:cNvPr id="107" name="Google Shape;107;p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669761" y="3472357"/>
              <a:ext cx="389290" cy="25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9"/>
            <p:cNvSpPr/>
            <p:nvPr/>
          </p:nvSpPr>
          <p:spPr>
            <a:xfrm>
              <a:off x="4075069" y="3555050"/>
              <a:ext cx="271780" cy="163830"/>
            </a:xfrm>
            <a:custGeom>
              <a:rect b="b" l="l" r="r" t="t"/>
              <a:pathLst>
                <a:path extrusionOk="0" h="163829" w="271779">
                  <a:moveTo>
                    <a:pt x="271698" y="163509"/>
                  </a:moveTo>
                  <a:lnTo>
                    <a:pt x="271698" y="157261"/>
                  </a:lnTo>
                  <a:lnTo>
                    <a:pt x="264642" y="157261"/>
                  </a:lnTo>
                  <a:lnTo>
                    <a:pt x="259567" y="156377"/>
                  </a:lnTo>
                  <a:lnTo>
                    <a:pt x="247771" y="137556"/>
                  </a:lnTo>
                  <a:lnTo>
                    <a:pt x="247771" y="59298"/>
                  </a:lnTo>
                  <a:lnTo>
                    <a:pt x="247532" y="49269"/>
                  </a:lnTo>
                  <a:lnTo>
                    <a:pt x="233078" y="10270"/>
                  </a:lnTo>
                  <a:lnTo>
                    <a:pt x="214426" y="0"/>
                  </a:lnTo>
                  <a:lnTo>
                    <a:pt x="205983" y="0"/>
                  </a:lnTo>
                  <a:lnTo>
                    <a:pt x="166971" y="16584"/>
                  </a:lnTo>
                  <a:lnTo>
                    <a:pt x="150494" y="33817"/>
                  </a:lnTo>
                  <a:lnTo>
                    <a:pt x="148232" y="26073"/>
                  </a:lnTo>
                  <a:lnTo>
                    <a:pt x="117645" y="542"/>
                  </a:lnTo>
                  <a:lnTo>
                    <a:pt x="110444" y="0"/>
                  </a:lnTo>
                  <a:lnTo>
                    <a:pt x="104561" y="0"/>
                  </a:lnTo>
                  <a:lnTo>
                    <a:pt x="69100" y="20164"/>
                  </a:lnTo>
                  <a:lnTo>
                    <a:pt x="55305" y="33817"/>
                  </a:lnTo>
                  <a:lnTo>
                    <a:pt x="55305" y="0"/>
                  </a:lnTo>
                  <a:lnTo>
                    <a:pt x="47853" y="0"/>
                  </a:lnTo>
                  <a:lnTo>
                    <a:pt x="0" y="19430"/>
                  </a:lnTo>
                  <a:lnTo>
                    <a:pt x="2606" y="25664"/>
                  </a:lnTo>
                  <a:lnTo>
                    <a:pt x="7117" y="23926"/>
                  </a:lnTo>
                  <a:lnTo>
                    <a:pt x="10988" y="23058"/>
                  </a:lnTo>
                  <a:lnTo>
                    <a:pt x="17221" y="23058"/>
                  </a:lnTo>
                  <a:lnTo>
                    <a:pt x="19598" y="23789"/>
                  </a:lnTo>
                  <a:lnTo>
                    <a:pt x="26700" y="66934"/>
                  </a:lnTo>
                  <a:lnTo>
                    <a:pt x="26700" y="137434"/>
                  </a:lnTo>
                  <a:lnTo>
                    <a:pt x="9890" y="157261"/>
                  </a:lnTo>
                  <a:lnTo>
                    <a:pt x="2606" y="157261"/>
                  </a:lnTo>
                  <a:lnTo>
                    <a:pt x="2606" y="163509"/>
                  </a:lnTo>
                  <a:lnTo>
                    <a:pt x="81152" y="163509"/>
                  </a:lnTo>
                  <a:lnTo>
                    <a:pt x="81152" y="157261"/>
                  </a:lnTo>
                  <a:lnTo>
                    <a:pt x="72481" y="157261"/>
                  </a:lnTo>
                  <a:lnTo>
                    <a:pt x="66720" y="156484"/>
                  </a:lnTo>
                  <a:lnTo>
                    <a:pt x="61066" y="153360"/>
                  </a:lnTo>
                  <a:lnTo>
                    <a:pt x="58917" y="151028"/>
                  </a:lnTo>
                  <a:lnTo>
                    <a:pt x="56037" y="144779"/>
                  </a:lnTo>
                  <a:lnTo>
                    <a:pt x="55305" y="138013"/>
                  </a:lnTo>
                  <a:lnTo>
                    <a:pt x="55305" y="42489"/>
                  </a:lnTo>
                  <a:lnTo>
                    <a:pt x="89809" y="20284"/>
                  </a:lnTo>
                  <a:lnTo>
                    <a:pt x="105186" y="20284"/>
                  </a:lnTo>
                  <a:lnTo>
                    <a:pt x="123108" y="59298"/>
                  </a:lnTo>
                  <a:lnTo>
                    <a:pt x="123108" y="137099"/>
                  </a:lnTo>
                  <a:lnTo>
                    <a:pt x="106055" y="157261"/>
                  </a:lnTo>
                  <a:lnTo>
                    <a:pt x="97276" y="157261"/>
                  </a:lnTo>
                  <a:lnTo>
                    <a:pt x="97276" y="163509"/>
                  </a:lnTo>
                  <a:lnTo>
                    <a:pt x="177545" y="163509"/>
                  </a:lnTo>
                  <a:lnTo>
                    <a:pt x="177545" y="157261"/>
                  </a:lnTo>
                  <a:lnTo>
                    <a:pt x="169453" y="157261"/>
                  </a:lnTo>
                  <a:lnTo>
                    <a:pt x="163738" y="156377"/>
                  </a:lnTo>
                  <a:lnTo>
                    <a:pt x="157032" y="152780"/>
                  </a:lnTo>
                  <a:lnTo>
                    <a:pt x="154746" y="150555"/>
                  </a:lnTo>
                  <a:lnTo>
                    <a:pt x="152323" y="145252"/>
                  </a:lnTo>
                  <a:lnTo>
                    <a:pt x="151714" y="138485"/>
                  </a:lnTo>
                  <a:lnTo>
                    <a:pt x="151714" y="51846"/>
                  </a:lnTo>
                  <a:lnTo>
                    <a:pt x="151363" y="44394"/>
                  </a:lnTo>
                  <a:lnTo>
                    <a:pt x="186507" y="20817"/>
                  </a:lnTo>
                  <a:lnTo>
                    <a:pt x="202570" y="20817"/>
                  </a:lnTo>
                  <a:lnTo>
                    <a:pt x="218983" y="59298"/>
                  </a:lnTo>
                  <a:lnTo>
                    <a:pt x="218983" y="136870"/>
                  </a:lnTo>
                  <a:lnTo>
                    <a:pt x="203438" y="157261"/>
                  </a:lnTo>
                  <a:lnTo>
                    <a:pt x="193334" y="157261"/>
                  </a:lnTo>
                  <a:lnTo>
                    <a:pt x="193334" y="163509"/>
                  </a:lnTo>
                  <a:lnTo>
                    <a:pt x="271698" y="1635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09" name="Google Shape;109;p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714143" y="3472007"/>
            <a:ext cx="1595323" cy="251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9"/>
          <p:cNvGrpSpPr/>
          <p:nvPr/>
        </p:nvGrpSpPr>
        <p:grpSpPr>
          <a:xfrm>
            <a:off x="1199293" y="3857579"/>
            <a:ext cx="707103" cy="323089"/>
            <a:chOff x="1199293" y="3857579"/>
            <a:chExt cx="707103" cy="323089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199293" y="3857579"/>
              <a:ext cx="178468" cy="246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397413" y="3857579"/>
              <a:ext cx="443685" cy="323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9"/>
            <p:cNvSpPr/>
            <p:nvPr/>
          </p:nvSpPr>
          <p:spPr>
            <a:xfrm>
              <a:off x="1867661" y="4070497"/>
              <a:ext cx="38735" cy="38735"/>
            </a:xfrm>
            <a:custGeom>
              <a:rect b="b" l="l" r="r" t="t"/>
              <a:pathLst>
                <a:path extrusionOk="0" h="38735" w="38735">
                  <a:moveTo>
                    <a:pt x="38480" y="24551"/>
                  </a:moveTo>
                  <a:lnTo>
                    <a:pt x="38480" y="13929"/>
                  </a:lnTo>
                  <a:lnTo>
                    <a:pt x="36636" y="9387"/>
                  </a:lnTo>
                  <a:lnTo>
                    <a:pt x="29230" y="1874"/>
                  </a:lnTo>
                  <a:lnTo>
                    <a:pt x="24673" y="0"/>
                  </a:lnTo>
                  <a:lnTo>
                    <a:pt x="19232" y="0"/>
                  </a:lnTo>
                  <a:lnTo>
                    <a:pt x="13914" y="0"/>
                  </a:lnTo>
                  <a:lnTo>
                    <a:pt x="9387" y="1844"/>
                  </a:lnTo>
                  <a:lnTo>
                    <a:pt x="1874" y="9250"/>
                  </a:lnTo>
                  <a:lnTo>
                    <a:pt x="0" y="13807"/>
                  </a:lnTo>
                  <a:lnTo>
                    <a:pt x="0" y="24551"/>
                  </a:lnTo>
                  <a:lnTo>
                    <a:pt x="1874" y="29093"/>
                  </a:lnTo>
                  <a:lnTo>
                    <a:pt x="9387" y="36606"/>
                  </a:lnTo>
                  <a:lnTo>
                    <a:pt x="13914" y="38480"/>
                  </a:lnTo>
                  <a:lnTo>
                    <a:pt x="24551" y="38480"/>
                  </a:lnTo>
                  <a:lnTo>
                    <a:pt x="29093" y="36606"/>
                  </a:lnTo>
                  <a:lnTo>
                    <a:pt x="36606" y="29093"/>
                  </a:lnTo>
                  <a:lnTo>
                    <a:pt x="38480" y="2455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194785" y="4326971"/>
            <a:ext cx="565541" cy="251399"/>
            <a:chOff x="1194785" y="4326971"/>
            <a:chExt cx="565541" cy="251399"/>
          </a:xfrm>
        </p:grpSpPr>
        <p:pic>
          <p:nvPicPr>
            <p:cNvPr id="115" name="Google Shape;115;p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194785" y="4338416"/>
              <a:ext cx="377708" cy="239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1593692" y="4326971"/>
              <a:ext cx="166634" cy="251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9"/>
          <p:cNvSpPr/>
          <p:nvPr/>
        </p:nvSpPr>
        <p:spPr>
          <a:xfrm>
            <a:off x="1855470" y="4362170"/>
            <a:ext cx="186690" cy="187325"/>
          </a:xfrm>
          <a:custGeom>
            <a:rect b="b" l="l" r="r" t="t"/>
            <a:pathLst>
              <a:path extrusionOk="0" h="187325" w="186689">
                <a:moveTo>
                  <a:pt x="186690" y="86182"/>
                </a:moveTo>
                <a:lnTo>
                  <a:pt x="100330" y="86182"/>
                </a:lnTo>
                <a:lnTo>
                  <a:pt x="100330" y="0"/>
                </a:lnTo>
                <a:lnTo>
                  <a:pt x="86360" y="0"/>
                </a:lnTo>
                <a:lnTo>
                  <a:pt x="86360" y="86182"/>
                </a:lnTo>
                <a:lnTo>
                  <a:pt x="0" y="86182"/>
                </a:lnTo>
                <a:lnTo>
                  <a:pt x="0" y="100393"/>
                </a:lnTo>
                <a:lnTo>
                  <a:pt x="86360" y="100393"/>
                </a:lnTo>
                <a:lnTo>
                  <a:pt x="86360" y="186918"/>
                </a:lnTo>
                <a:lnTo>
                  <a:pt x="100330" y="186918"/>
                </a:lnTo>
                <a:lnTo>
                  <a:pt x="100330" y="100393"/>
                </a:lnTo>
                <a:lnTo>
                  <a:pt x="186690" y="100393"/>
                </a:lnTo>
                <a:lnTo>
                  <a:pt x="186690" y="8618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8" name="Google Shape;118;p9"/>
          <p:cNvGrpSpPr/>
          <p:nvPr/>
        </p:nvGrpSpPr>
        <p:grpSpPr>
          <a:xfrm>
            <a:off x="2150643" y="4333036"/>
            <a:ext cx="852352" cy="246379"/>
            <a:chOff x="2150643" y="4333036"/>
            <a:chExt cx="852352" cy="246379"/>
          </a:xfrm>
        </p:grpSpPr>
        <p:sp>
          <p:nvSpPr>
            <p:cNvPr id="119" name="Google Shape;119;p9"/>
            <p:cNvSpPr/>
            <p:nvPr/>
          </p:nvSpPr>
          <p:spPr>
            <a:xfrm>
              <a:off x="2150643" y="4333036"/>
              <a:ext cx="510540" cy="246379"/>
            </a:xfrm>
            <a:custGeom>
              <a:rect b="b" l="l" r="r" t="t"/>
              <a:pathLst>
                <a:path extrusionOk="0" h="246379" w="510539">
                  <a:moveTo>
                    <a:pt x="238925" y="112191"/>
                  </a:moveTo>
                  <a:lnTo>
                    <a:pt x="147891" y="112191"/>
                  </a:lnTo>
                  <a:lnTo>
                    <a:pt x="147891" y="118770"/>
                  </a:lnTo>
                  <a:lnTo>
                    <a:pt x="157378" y="118770"/>
                  </a:lnTo>
                  <a:lnTo>
                    <a:pt x="164007" y="119735"/>
                  </a:lnTo>
                  <a:lnTo>
                    <a:pt x="178752" y="221081"/>
                  </a:lnTo>
                  <a:lnTo>
                    <a:pt x="138887" y="234073"/>
                  </a:lnTo>
                  <a:lnTo>
                    <a:pt x="130213" y="234073"/>
                  </a:lnTo>
                  <a:lnTo>
                    <a:pt x="86969" y="221157"/>
                  </a:lnTo>
                  <a:lnTo>
                    <a:pt x="59893" y="193446"/>
                  </a:lnTo>
                  <a:lnTo>
                    <a:pt x="43129" y="151282"/>
                  </a:lnTo>
                  <a:lnTo>
                    <a:pt x="39890" y="119126"/>
                  </a:lnTo>
                  <a:lnTo>
                    <a:pt x="41109" y="99110"/>
                  </a:lnTo>
                  <a:lnTo>
                    <a:pt x="59474" y="47688"/>
                  </a:lnTo>
                  <a:lnTo>
                    <a:pt x="88252" y="21031"/>
                  </a:lnTo>
                  <a:lnTo>
                    <a:pt x="127787" y="12141"/>
                  </a:lnTo>
                  <a:lnTo>
                    <a:pt x="143510" y="13411"/>
                  </a:lnTo>
                  <a:lnTo>
                    <a:pt x="181711" y="32435"/>
                  </a:lnTo>
                  <a:lnTo>
                    <a:pt x="205473" y="74206"/>
                  </a:lnTo>
                  <a:lnTo>
                    <a:pt x="211531" y="74206"/>
                  </a:lnTo>
                  <a:lnTo>
                    <a:pt x="205473" y="0"/>
                  </a:lnTo>
                  <a:lnTo>
                    <a:pt x="199059" y="0"/>
                  </a:lnTo>
                  <a:lnTo>
                    <a:pt x="198704" y="5905"/>
                  </a:lnTo>
                  <a:lnTo>
                    <a:pt x="197764" y="9867"/>
                  </a:lnTo>
                  <a:lnTo>
                    <a:pt x="194614" y="13906"/>
                  </a:lnTo>
                  <a:lnTo>
                    <a:pt x="192747" y="14909"/>
                  </a:lnTo>
                  <a:lnTo>
                    <a:pt x="188353" y="14909"/>
                  </a:lnTo>
                  <a:lnTo>
                    <a:pt x="184023" y="13703"/>
                  </a:lnTo>
                  <a:lnTo>
                    <a:pt x="177546" y="11264"/>
                  </a:lnTo>
                  <a:lnTo>
                    <a:pt x="168478" y="8026"/>
                  </a:lnTo>
                  <a:lnTo>
                    <a:pt x="133045" y="0"/>
                  </a:lnTo>
                  <a:lnTo>
                    <a:pt x="124498" y="0"/>
                  </a:lnTo>
                  <a:lnTo>
                    <a:pt x="76962" y="8496"/>
                  </a:lnTo>
                  <a:lnTo>
                    <a:pt x="35890" y="37198"/>
                  </a:lnTo>
                  <a:lnTo>
                    <a:pt x="8382" y="81495"/>
                  </a:lnTo>
                  <a:lnTo>
                    <a:pt x="0" y="126568"/>
                  </a:lnTo>
                  <a:lnTo>
                    <a:pt x="1663" y="147358"/>
                  </a:lnTo>
                  <a:lnTo>
                    <a:pt x="14922" y="185166"/>
                  </a:lnTo>
                  <a:lnTo>
                    <a:pt x="46266" y="221297"/>
                  </a:lnTo>
                  <a:lnTo>
                    <a:pt x="98018" y="243128"/>
                  </a:lnTo>
                  <a:lnTo>
                    <a:pt x="130048" y="245859"/>
                  </a:lnTo>
                  <a:lnTo>
                    <a:pt x="141655" y="245541"/>
                  </a:lnTo>
                  <a:lnTo>
                    <a:pt x="182956" y="237972"/>
                  </a:lnTo>
                  <a:lnTo>
                    <a:pt x="212572" y="225056"/>
                  </a:lnTo>
                  <a:lnTo>
                    <a:pt x="212572" y="153111"/>
                  </a:lnTo>
                  <a:lnTo>
                    <a:pt x="212788" y="144437"/>
                  </a:lnTo>
                  <a:lnTo>
                    <a:pt x="225577" y="118770"/>
                  </a:lnTo>
                  <a:lnTo>
                    <a:pt x="238925" y="118770"/>
                  </a:lnTo>
                  <a:lnTo>
                    <a:pt x="238925" y="112191"/>
                  </a:lnTo>
                  <a:close/>
                </a:path>
                <a:path extrusionOk="0" h="246379" w="510539">
                  <a:moveTo>
                    <a:pt x="364058" y="91135"/>
                  </a:moveTo>
                  <a:lnTo>
                    <a:pt x="361975" y="86677"/>
                  </a:lnTo>
                  <a:lnTo>
                    <a:pt x="353644" y="78917"/>
                  </a:lnTo>
                  <a:lnTo>
                    <a:pt x="348386" y="76987"/>
                  </a:lnTo>
                  <a:lnTo>
                    <a:pt x="342036" y="76987"/>
                  </a:lnTo>
                  <a:lnTo>
                    <a:pt x="331609" y="79222"/>
                  </a:lnTo>
                  <a:lnTo>
                    <a:pt x="321310" y="85915"/>
                  </a:lnTo>
                  <a:lnTo>
                    <a:pt x="311150" y="97078"/>
                  </a:lnTo>
                  <a:lnTo>
                    <a:pt x="301117" y="112699"/>
                  </a:lnTo>
                  <a:lnTo>
                    <a:pt x="301117" y="76987"/>
                  </a:lnTo>
                  <a:lnTo>
                    <a:pt x="293827" y="76987"/>
                  </a:lnTo>
                  <a:lnTo>
                    <a:pt x="245808" y="96418"/>
                  </a:lnTo>
                  <a:lnTo>
                    <a:pt x="247535" y="102641"/>
                  </a:lnTo>
                  <a:lnTo>
                    <a:pt x="252044" y="100914"/>
                  </a:lnTo>
                  <a:lnTo>
                    <a:pt x="256095" y="100037"/>
                  </a:lnTo>
                  <a:lnTo>
                    <a:pt x="262686" y="100037"/>
                  </a:lnTo>
                  <a:lnTo>
                    <a:pt x="265201" y="100863"/>
                  </a:lnTo>
                  <a:lnTo>
                    <a:pt x="272516" y="143217"/>
                  </a:lnTo>
                  <a:lnTo>
                    <a:pt x="272516" y="214020"/>
                  </a:lnTo>
                  <a:lnTo>
                    <a:pt x="255625" y="234238"/>
                  </a:lnTo>
                  <a:lnTo>
                    <a:pt x="247535" y="234238"/>
                  </a:lnTo>
                  <a:lnTo>
                    <a:pt x="247535" y="240487"/>
                  </a:lnTo>
                  <a:lnTo>
                    <a:pt x="328853" y="240487"/>
                  </a:lnTo>
                  <a:lnTo>
                    <a:pt x="328853" y="234238"/>
                  </a:lnTo>
                  <a:lnTo>
                    <a:pt x="321691" y="234238"/>
                  </a:lnTo>
                  <a:lnTo>
                    <a:pt x="316204" y="233210"/>
                  </a:lnTo>
                  <a:lnTo>
                    <a:pt x="308571" y="229044"/>
                  </a:lnTo>
                  <a:lnTo>
                    <a:pt x="305904" y="226441"/>
                  </a:lnTo>
                  <a:lnTo>
                    <a:pt x="304406" y="223316"/>
                  </a:lnTo>
                  <a:lnTo>
                    <a:pt x="302209" y="218821"/>
                  </a:lnTo>
                  <a:lnTo>
                    <a:pt x="301117" y="212178"/>
                  </a:lnTo>
                  <a:lnTo>
                    <a:pt x="301117" y="127279"/>
                  </a:lnTo>
                  <a:lnTo>
                    <a:pt x="321919" y="100393"/>
                  </a:lnTo>
                  <a:lnTo>
                    <a:pt x="326428" y="100393"/>
                  </a:lnTo>
                  <a:lnTo>
                    <a:pt x="330149" y="102387"/>
                  </a:lnTo>
                  <a:lnTo>
                    <a:pt x="340220" y="110363"/>
                  </a:lnTo>
                  <a:lnTo>
                    <a:pt x="344754" y="112356"/>
                  </a:lnTo>
                  <a:lnTo>
                    <a:pt x="352958" y="112356"/>
                  </a:lnTo>
                  <a:lnTo>
                    <a:pt x="356539" y="110794"/>
                  </a:lnTo>
                  <a:lnTo>
                    <a:pt x="362546" y="104546"/>
                  </a:lnTo>
                  <a:lnTo>
                    <a:pt x="364058" y="100736"/>
                  </a:lnTo>
                  <a:lnTo>
                    <a:pt x="364058" y="91135"/>
                  </a:lnTo>
                  <a:close/>
                </a:path>
                <a:path extrusionOk="0" h="246379" w="510539">
                  <a:moveTo>
                    <a:pt x="509981" y="141490"/>
                  </a:moveTo>
                  <a:lnTo>
                    <a:pt x="500316" y="103962"/>
                  </a:lnTo>
                  <a:lnTo>
                    <a:pt x="473735" y="81483"/>
                  </a:lnTo>
                  <a:lnTo>
                    <a:pt x="473735" y="131432"/>
                  </a:lnTo>
                  <a:lnTo>
                    <a:pt x="400227" y="131432"/>
                  </a:lnTo>
                  <a:lnTo>
                    <a:pt x="419354" y="95427"/>
                  </a:lnTo>
                  <a:lnTo>
                    <a:pt x="439242" y="89128"/>
                  </a:lnTo>
                  <a:lnTo>
                    <a:pt x="445465" y="89128"/>
                  </a:lnTo>
                  <a:lnTo>
                    <a:pt x="473163" y="121272"/>
                  </a:lnTo>
                  <a:lnTo>
                    <a:pt x="473735" y="131432"/>
                  </a:lnTo>
                  <a:lnTo>
                    <a:pt x="473735" y="81483"/>
                  </a:lnTo>
                  <a:lnTo>
                    <a:pt x="473252" y="81216"/>
                  </a:lnTo>
                  <a:lnTo>
                    <a:pt x="461695" y="77914"/>
                  </a:lnTo>
                  <a:lnTo>
                    <a:pt x="448945" y="76822"/>
                  </a:lnTo>
                  <a:lnTo>
                    <a:pt x="433832" y="78244"/>
                  </a:lnTo>
                  <a:lnTo>
                    <a:pt x="396506" y="99618"/>
                  </a:lnTo>
                  <a:lnTo>
                    <a:pt x="376897" y="143916"/>
                  </a:lnTo>
                  <a:lnTo>
                    <a:pt x="375589" y="163169"/>
                  </a:lnTo>
                  <a:lnTo>
                    <a:pt x="376872" y="181013"/>
                  </a:lnTo>
                  <a:lnTo>
                    <a:pt x="380695" y="196951"/>
                  </a:lnTo>
                  <a:lnTo>
                    <a:pt x="387057" y="210959"/>
                  </a:lnTo>
                  <a:lnTo>
                    <a:pt x="395973" y="223062"/>
                  </a:lnTo>
                  <a:lnTo>
                    <a:pt x="400227" y="226936"/>
                  </a:lnTo>
                  <a:lnTo>
                    <a:pt x="406666" y="232803"/>
                  </a:lnTo>
                  <a:lnTo>
                    <a:pt x="418401" y="239776"/>
                  </a:lnTo>
                  <a:lnTo>
                    <a:pt x="431165" y="243954"/>
                  </a:lnTo>
                  <a:lnTo>
                    <a:pt x="444957" y="245338"/>
                  </a:lnTo>
                  <a:lnTo>
                    <a:pt x="457581" y="244119"/>
                  </a:lnTo>
                  <a:lnTo>
                    <a:pt x="496709" y="215811"/>
                  </a:lnTo>
                  <a:lnTo>
                    <a:pt x="509981" y="182587"/>
                  </a:lnTo>
                  <a:lnTo>
                    <a:pt x="504596" y="179108"/>
                  </a:lnTo>
                  <a:lnTo>
                    <a:pt x="500468" y="188747"/>
                  </a:lnTo>
                  <a:lnTo>
                    <a:pt x="495871" y="196862"/>
                  </a:lnTo>
                  <a:lnTo>
                    <a:pt x="458139" y="217081"/>
                  </a:lnTo>
                  <a:lnTo>
                    <a:pt x="446811" y="215823"/>
                  </a:lnTo>
                  <a:lnTo>
                    <a:pt x="409803" y="185953"/>
                  </a:lnTo>
                  <a:lnTo>
                    <a:pt x="400227" y="141490"/>
                  </a:lnTo>
                  <a:lnTo>
                    <a:pt x="473735" y="141490"/>
                  </a:lnTo>
                  <a:lnTo>
                    <a:pt x="509981" y="141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683215" y="4409846"/>
              <a:ext cx="319780" cy="1685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9"/>
          <p:cNvSpPr/>
          <p:nvPr/>
        </p:nvSpPr>
        <p:spPr>
          <a:xfrm>
            <a:off x="3101340" y="4362170"/>
            <a:ext cx="186690" cy="187325"/>
          </a:xfrm>
          <a:custGeom>
            <a:rect b="b" l="l" r="r" t="t"/>
            <a:pathLst>
              <a:path extrusionOk="0" h="187325" w="186689">
                <a:moveTo>
                  <a:pt x="186690" y="86182"/>
                </a:moveTo>
                <a:lnTo>
                  <a:pt x="100330" y="86182"/>
                </a:lnTo>
                <a:lnTo>
                  <a:pt x="100330" y="0"/>
                </a:lnTo>
                <a:lnTo>
                  <a:pt x="86360" y="0"/>
                </a:lnTo>
                <a:lnTo>
                  <a:pt x="86360" y="86182"/>
                </a:lnTo>
                <a:lnTo>
                  <a:pt x="0" y="86182"/>
                </a:lnTo>
                <a:lnTo>
                  <a:pt x="0" y="100393"/>
                </a:lnTo>
                <a:lnTo>
                  <a:pt x="86360" y="100393"/>
                </a:lnTo>
                <a:lnTo>
                  <a:pt x="86360" y="186918"/>
                </a:lnTo>
                <a:lnTo>
                  <a:pt x="100330" y="186918"/>
                </a:lnTo>
                <a:lnTo>
                  <a:pt x="100330" y="100393"/>
                </a:lnTo>
                <a:lnTo>
                  <a:pt x="186690" y="100393"/>
                </a:lnTo>
                <a:lnTo>
                  <a:pt x="186690" y="8618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2" name="Google Shape;122;p9"/>
          <p:cNvGrpSpPr/>
          <p:nvPr/>
        </p:nvGrpSpPr>
        <p:grpSpPr>
          <a:xfrm>
            <a:off x="3390701" y="4326971"/>
            <a:ext cx="655244" cy="251399"/>
            <a:chOff x="3390701" y="4326971"/>
            <a:chExt cx="655244" cy="251399"/>
          </a:xfrm>
        </p:grpSpPr>
        <p:pic>
          <p:nvPicPr>
            <p:cNvPr id="123" name="Google Shape;123;p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3390701" y="4338416"/>
              <a:ext cx="211515" cy="235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3633124" y="4326971"/>
              <a:ext cx="412821" cy="251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9"/>
          <p:cNvSpPr/>
          <p:nvPr/>
        </p:nvSpPr>
        <p:spPr>
          <a:xfrm>
            <a:off x="4150169" y="4420425"/>
            <a:ext cx="187325" cy="71120"/>
          </a:xfrm>
          <a:custGeom>
            <a:rect b="b" l="l" r="r" t="t"/>
            <a:pathLst>
              <a:path extrusionOk="0" h="71120" w="187325">
                <a:moveTo>
                  <a:pt x="187071" y="56527"/>
                </a:moveTo>
                <a:lnTo>
                  <a:pt x="0" y="56527"/>
                </a:lnTo>
                <a:lnTo>
                  <a:pt x="0" y="70751"/>
                </a:lnTo>
                <a:lnTo>
                  <a:pt x="187071" y="70751"/>
                </a:lnTo>
                <a:lnTo>
                  <a:pt x="187071" y="56527"/>
                </a:lnTo>
                <a:close/>
              </a:path>
              <a:path extrusionOk="0" h="71120" w="187325">
                <a:moveTo>
                  <a:pt x="187071" y="0"/>
                </a:moveTo>
                <a:lnTo>
                  <a:pt x="0" y="0"/>
                </a:lnTo>
                <a:lnTo>
                  <a:pt x="0" y="14224"/>
                </a:lnTo>
                <a:lnTo>
                  <a:pt x="187071" y="14224"/>
                </a:lnTo>
                <a:lnTo>
                  <a:pt x="187071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9"/>
          <p:cNvSpPr/>
          <p:nvPr/>
        </p:nvSpPr>
        <p:spPr>
          <a:xfrm>
            <a:off x="4431893" y="4326978"/>
            <a:ext cx="927735" cy="252095"/>
          </a:xfrm>
          <a:custGeom>
            <a:rect b="b" l="l" r="r" t="t"/>
            <a:pathLst>
              <a:path extrusionOk="0" h="252095" w="927735">
                <a:moveTo>
                  <a:pt x="327685" y="11442"/>
                </a:moveTo>
                <a:lnTo>
                  <a:pt x="257479" y="11442"/>
                </a:lnTo>
                <a:lnTo>
                  <a:pt x="257479" y="17856"/>
                </a:lnTo>
                <a:lnTo>
                  <a:pt x="264515" y="17856"/>
                </a:lnTo>
                <a:lnTo>
                  <a:pt x="270256" y="18669"/>
                </a:lnTo>
                <a:lnTo>
                  <a:pt x="277190" y="21209"/>
                </a:lnTo>
                <a:lnTo>
                  <a:pt x="279285" y="22821"/>
                </a:lnTo>
                <a:lnTo>
                  <a:pt x="282638" y="27444"/>
                </a:lnTo>
                <a:lnTo>
                  <a:pt x="283476" y="29933"/>
                </a:lnTo>
                <a:lnTo>
                  <a:pt x="283476" y="32600"/>
                </a:lnTo>
                <a:lnTo>
                  <a:pt x="231114" y="191935"/>
                </a:lnTo>
                <a:lnTo>
                  <a:pt x="186029" y="64147"/>
                </a:lnTo>
                <a:lnTo>
                  <a:pt x="182626" y="53962"/>
                </a:lnTo>
                <a:lnTo>
                  <a:pt x="180187" y="45415"/>
                </a:lnTo>
                <a:lnTo>
                  <a:pt x="178714" y="38531"/>
                </a:lnTo>
                <a:lnTo>
                  <a:pt x="178231" y="33286"/>
                </a:lnTo>
                <a:lnTo>
                  <a:pt x="178231" y="28536"/>
                </a:lnTo>
                <a:lnTo>
                  <a:pt x="179743" y="24790"/>
                </a:lnTo>
                <a:lnTo>
                  <a:pt x="185750" y="19240"/>
                </a:lnTo>
                <a:lnTo>
                  <a:pt x="190487" y="17856"/>
                </a:lnTo>
                <a:lnTo>
                  <a:pt x="203212" y="17856"/>
                </a:lnTo>
                <a:lnTo>
                  <a:pt x="203212" y="11442"/>
                </a:lnTo>
                <a:lnTo>
                  <a:pt x="111658" y="11442"/>
                </a:lnTo>
                <a:lnTo>
                  <a:pt x="111658" y="17856"/>
                </a:lnTo>
                <a:lnTo>
                  <a:pt x="116408" y="17856"/>
                </a:lnTo>
                <a:lnTo>
                  <a:pt x="119862" y="18199"/>
                </a:lnTo>
                <a:lnTo>
                  <a:pt x="124955" y="19824"/>
                </a:lnTo>
                <a:lnTo>
                  <a:pt x="127850" y="21323"/>
                </a:lnTo>
                <a:lnTo>
                  <a:pt x="130733" y="23406"/>
                </a:lnTo>
                <a:lnTo>
                  <a:pt x="132918" y="24904"/>
                </a:lnTo>
                <a:lnTo>
                  <a:pt x="156908" y="79743"/>
                </a:lnTo>
                <a:lnTo>
                  <a:pt x="117894" y="191935"/>
                </a:lnTo>
                <a:lnTo>
                  <a:pt x="71602" y="59982"/>
                </a:lnTo>
                <a:lnTo>
                  <a:pt x="63982" y="32080"/>
                </a:lnTo>
                <a:lnTo>
                  <a:pt x="63982" y="28143"/>
                </a:lnTo>
                <a:lnTo>
                  <a:pt x="65595" y="24790"/>
                </a:lnTo>
                <a:lnTo>
                  <a:pt x="72072" y="19240"/>
                </a:lnTo>
                <a:lnTo>
                  <a:pt x="76746" y="17856"/>
                </a:lnTo>
                <a:lnTo>
                  <a:pt x="87033" y="17856"/>
                </a:lnTo>
                <a:lnTo>
                  <a:pt x="87033" y="11442"/>
                </a:lnTo>
                <a:lnTo>
                  <a:pt x="0" y="11442"/>
                </a:lnTo>
                <a:lnTo>
                  <a:pt x="0" y="17856"/>
                </a:lnTo>
                <a:lnTo>
                  <a:pt x="6807" y="17856"/>
                </a:lnTo>
                <a:lnTo>
                  <a:pt x="12217" y="18923"/>
                </a:lnTo>
                <a:lnTo>
                  <a:pt x="35534" y="56692"/>
                </a:lnTo>
                <a:lnTo>
                  <a:pt x="105410" y="251917"/>
                </a:lnTo>
                <a:lnTo>
                  <a:pt x="111658" y="251917"/>
                </a:lnTo>
                <a:lnTo>
                  <a:pt x="164896" y="101600"/>
                </a:lnTo>
                <a:lnTo>
                  <a:pt x="218465" y="251917"/>
                </a:lnTo>
                <a:lnTo>
                  <a:pt x="225399" y="251917"/>
                </a:lnTo>
                <a:lnTo>
                  <a:pt x="290944" y="62420"/>
                </a:lnTo>
                <a:lnTo>
                  <a:pt x="294411" y="52019"/>
                </a:lnTo>
                <a:lnTo>
                  <a:pt x="297395" y="43726"/>
                </a:lnTo>
                <a:lnTo>
                  <a:pt x="321564" y="17856"/>
                </a:lnTo>
                <a:lnTo>
                  <a:pt x="327685" y="17856"/>
                </a:lnTo>
                <a:lnTo>
                  <a:pt x="327685" y="11442"/>
                </a:lnTo>
                <a:close/>
              </a:path>
              <a:path extrusionOk="0" h="252095" w="927735">
                <a:moveTo>
                  <a:pt x="505891" y="240296"/>
                </a:moveTo>
                <a:lnTo>
                  <a:pt x="498487" y="240296"/>
                </a:lnTo>
                <a:lnTo>
                  <a:pt x="493407" y="239496"/>
                </a:lnTo>
                <a:lnTo>
                  <a:pt x="487857" y="236258"/>
                </a:lnTo>
                <a:lnTo>
                  <a:pt x="485876" y="234073"/>
                </a:lnTo>
                <a:lnTo>
                  <a:pt x="484733" y="231292"/>
                </a:lnTo>
                <a:lnTo>
                  <a:pt x="483108" y="227596"/>
                </a:lnTo>
                <a:lnTo>
                  <a:pt x="482320" y="220713"/>
                </a:lnTo>
                <a:lnTo>
                  <a:pt x="482320" y="154482"/>
                </a:lnTo>
                <a:lnTo>
                  <a:pt x="482104" y="140893"/>
                </a:lnTo>
                <a:lnTo>
                  <a:pt x="473075" y="100088"/>
                </a:lnTo>
                <a:lnTo>
                  <a:pt x="450405" y="83045"/>
                </a:lnTo>
                <a:lnTo>
                  <a:pt x="433882" y="83045"/>
                </a:lnTo>
                <a:lnTo>
                  <a:pt x="397459" y="106540"/>
                </a:lnTo>
                <a:lnTo>
                  <a:pt x="388327" y="116166"/>
                </a:lnTo>
                <a:lnTo>
                  <a:pt x="388327" y="0"/>
                </a:lnTo>
                <a:lnTo>
                  <a:pt x="380365" y="0"/>
                </a:lnTo>
                <a:lnTo>
                  <a:pt x="332854" y="19418"/>
                </a:lnTo>
                <a:lnTo>
                  <a:pt x="335280" y="25476"/>
                </a:lnTo>
                <a:lnTo>
                  <a:pt x="340702" y="23634"/>
                </a:lnTo>
                <a:lnTo>
                  <a:pt x="344639" y="22707"/>
                </a:lnTo>
                <a:lnTo>
                  <a:pt x="350075" y="22707"/>
                </a:lnTo>
                <a:lnTo>
                  <a:pt x="352475" y="23469"/>
                </a:lnTo>
                <a:lnTo>
                  <a:pt x="359562" y="66916"/>
                </a:lnTo>
                <a:lnTo>
                  <a:pt x="359562" y="220599"/>
                </a:lnTo>
                <a:lnTo>
                  <a:pt x="358851" y="227190"/>
                </a:lnTo>
                <a:lnTo>
                  <a:pt x="356082" y="233654"/>
                </a:lnTo>
                <a:lnTo>
                  <a:pt x="354241" y="235851"/>
                </a:lnTo>
                <a:lnTo>
                  <a:pt x="351917" y="237007"/>
                </a:lnTo>
                <a:lnTo>
                  <a:pt x="347878" y="239204"/>
                </a:lnTo>
                <a:lnTo>
                  <a:pt x="342341" y="240296"/>
                </a:lnTo>
                <a:lnTo>
                  <a:pt x="335280" y="240296"/>
                </a:lnTo>
                <a:lnTo>
                  <a:pt x="335280" y="246545"/>
                </a:lnTo>
                <a:lnTo>
                  <a:pt x="413994" y="246545"/>
                </a:lnTo>
                <a:lnTo>
                  <a:pt x="413994" y="240296"/>
                </a:lnTo>
                <a:lnTo>
                  <a:pt x="405904" y="240296"/>
                </a:lnTo>
                <a:lnTo>
                  <a:pt x="400215" y="239420"/>
                </a:lnTo>
                <a:lnTo>
                  <a:pt x="393623" y="235826"/>
                </a:lnTo>
                <a:lnTo>
                  <a:pt x="391375" y="233591"/>
                </a:lnTo>
                <a:lnTo>
                  <a:pt x="388937" y="228295"/>
                </a:lnTo>
                <a:lnTo>
                  <a:pt x="388327" y="221526"/>
                </a:lnTo>
                <a:lnTo>
                  <a:pt x="388327" y="126733"/>
                </a:lnTo>
                <a:lnTo>
                  <a:pt x="422376" y="104025"/>
                </a:lnTo>
                <a:lnTo>
                  <a:pt x="433590" y="104025"/>
                </a:lnTo>
                <a:lnTo>
                  <a:pt x="453351" y="142595"/>
                </a:lnTo>
                <a:lnTo>
                  <a:pt x="453529" y="154482"/>
                </a:lnTo>
                <a:lnTo>
                  <a:pt x="453529" y="219671"/>
                </a:lnTo>
                <a:lnTo>
                  <a:pt x="438912" y="240296"/>
                </a:lnTo>
                <a:lnTo>
                  <a:pt x="427863" y="240296"/>
                </a:lnTo>
                <a:lnTo>
                  <a:pt x="427863" y="246545"/>
                </a:lnTo>
                <a:lnTo>
                  <a:pt x="505891" y="246545"/>
                </a:lnTo>
                <a:lnTo>
                  <a:pt x="505891" y="240296"/>
                </a:lnTo>
                <a:close/>
              </a:path>
              <a:path extrusionOk="0" h="252095" w="927735">
                <a:moveTo>
                  <a:pt x="576389" y="12649"/>
                </a:moveTo>
                <a:lnTo>
                  <a:pt x="574687" y="8521"/>
                </a:lnTo>
                <a:lnTo>
                  <a:pt x="567855" y="1701"/>
                </a:lnTo>
                <a:lnTo>
                  <a:pt x="563727" y="0"/>
                </a:lnTo>
                <a:lnTo>
                  <a:pt x="553910" y="0"/>
                </a:lnTo>
                <a:lnTo>
                  <a:pt x="549719" y="1701"/>
                </a:lnTo>
                <a:lnTo>
                  <a:pt x="542899" y="8521"/>
                </a:lnTo>
                <a:lnTo>
                  <a:pt x="541185" y="12649"/>
                </a:lnTo>
                <a:lnTo>
                  <a:pt x="541185" y="22352"/>
                </a:lnTo>
                <a:lnTo>
                  <a:pt x="542925" y="26530"/>
                </a:lnTo>
                <a:lnTo>
                  <a:pt x="549859" y="33464"/>
                </a:lnTo>
                <a:lnTo>
                  <a:pt x="553910" y="35140"/>
                </a:lnTo>
                <a:lnTo>
                  <a:pt x="563727" y="35191"/>
                </a:lnTo>
                <a:lnTo>
                  <a:pt x="567855" y="33464"/>
                </a:lnTo>
                <a:lnTo>
                  <a:pt x="574687" y="26530"/>
                </a:lnTo>
                <a:lnTo>
                  <a:pt x="576389" y="22352"/>
                </a:lnTo>
                <a:lnTo>
                  <a:pt x="576389" y="12649"/>
                </a:lnTo>
                <a:close/>
              </a:path>
              <a:path extrusionOk="0" h="252095" w="927735">
                <a:moveTo>
                  <a:pt x="597357" y="240309"/>
                </a:moveTo>
                <a:lnTo>
                  <a:pt x="589851" y="240309"/>
                </a:lnTo>
                <a:lnTo>
                  <a:pt x="584682" y="239496"/>
                </a:lnTo>
                <a:lnTo>
                  <a:pt x="579018" y="236270"/>
                </a:lnTo>
                <a:lnTo>
                  <a:pt x="576884" y="233807"/>
                </a:lnTo>
                <a:lnTo>
                  <a:pt x="573989" y="227215"/>
                </a:lnTo>
                <a:lnTo>
                  <a:pt x="573265" y="220599"/>
                </a:lnTo>
                <a:lnTo>
                  <a:pt x="573265" y="83045"/>
                </a:lnTo>
                <a:lnTo>
                  <a:pt x="565632" y="83045"/>
                </a:lnTo>
                <a:lnTo>
                  <a:pt x="517779" y="102476"/>
                </a:lnTo>
                <a:lnTo>
                  <a:pt x="520217" y="108712"/>
                </a:lnTo>
                <a:lnTo>
                  <a:pt x="524840" y="106972"/>
                </a:lnTo>
                <a:lnTo>
                  <a:pt x="528764" y="106095"/>
                </a:lnTo>
                <a:lnTo>
                  <a:pt x="535012" y="106095"/>
                </a:lnTo>
                <a:lnTo>
                  <a:pt x="537375" y="106832"/>
                </a:lnTo>
                <a:lnTo>
                  <a:pt x="544449" y="220662"/>
                </a:lnTo>
                <a:lnTo>
                  <a:pt x="543699" y="227139"/>
                </a:lnTo>
                <a:lnTo>
                  <a:pt x="520217" y="240309"/>
                </a:lnTo>
                <a:lnTo>
                  <a:pt x="520217" y="246557"/>
                </a:lnTo>
                <a:lnTo>
                  <a:pt x="544474" y="246557"/>
                </a:lnTo>
                <a:lnTo>
                  <a:pt x="597357" y="246557"/>
                </a:lnTo>
                <a:lnTo>
                  <a:pt x="597357" y="240309"/>
                </a:lnTo>
                <a:close/>
              </a:path>
              <a:path extrusionOk="0" h="252095" w="927735">
                <a:moveTo>
                  <a:pt x="705612" y="214985"/>
                </a:moveTo>
                <a:lnTo>
                  <a:pt x="698855" y="214985"/>
                </a:lnTo>
                <a:lnTo>
                  <a:pt x="696899" y="219621"/>
                </a:lnTo>
                <a:lnTo>
                  <a:pt x="694118" y="223113"/>
                </a:lnTo>
                <a:lnTo>
                  <a:pt x="686943" y="227850"/>
                </a:lnTo>
                <a:lnTo>
                  <a:pt x="683260" y="229044"/>
                </a:lnTo>
                <a:lnTo>
                  <a:pt x="674814" y="229044"/>
                </a:lnTo>
                <a:lnTo>
                  <a:pt x="671029" y="227241"/>
                </a:lnTo>
                <a:lnTo>
                  <a:pt x="665137" y="220078"/>
                </a:lnTo>
                <a:lnTo>
                  <a:pt x="663651" y="213144"/>
                </a:lnTo>
                <a:lnTo>
                  <a:pt x="663651" y="99860"/>
                </a:lnTo>
                <a:lnTo>
                  <a:pt x="700760" y="99860"/>
                </a:lnTo>
                <a:lnTo>
                  <a:pt x="700760" y="87731"/>
                </a:lnTo>
                <a:lnTo>
                  <a:pt x="663651" y="87731"/>
                </a:lnTo>
                <a:lnTo>
                  <a:pt x="663651" y="35534"/>
                </a:lnTo>
                <a:lnTo>
                  <a:pt x="658291" y="35534"/>
                </a:lnTo>
                <a:lnTo>
                  <a:pt x="638835" y="71285"/>
                </a:lnTo>
                <a:lnTo>
                  <a:pt x="609904" y="94145"/>
                </a:lnTo>
                <a:lnTo>
                  <a:pt x="609904" y="99860"/>
                </a:lnTo>
                <a:lnTo>
                  <a:pt x="635050" y="99860"/>
                </a:lnTo>
                <a:lnTo>
                  <a:pt x="635050" y="206667"/>
                </a:lnTo>
                <a:lnTo>
                  <a:pt x="635279" y="214693"/>
                </a:lnTo>
                <a:lnTo>
                  <a:pt x="655040" y="247675"/>
                </a:lnTo>
                <a:lnTo>
                  <a:pt x="660247" y="249135"/>
                </a:lnTo>
                <a:lnTo>
                  <a:pt x="673430" y="249135"/>
                </a:lnTo>
                <a:lnTo>
                  <a:pt x="702259" y="222961"/>
                </a:lnTo>
                <a:lnTo>
                  <a:pt x="705612" y="214985"/>
                </a:lnTo>
                <a:close/>
              </a:path>
              <a:path extrusionOk="0" h="252095" w="927735">
                <a:moveTo>
                  <a:pt x="853059" y="147548"/>
                </a:moveTo>
                <a:lnTo>
                  <a:pt x="843394" y="110020"/>
                </a:lnTo>
                <a:lnTo>
                  <a:pt x="816813" y="87541"/>
                </a:lnTo>
                <a:lnTo>
                  <a:pt x="816813" y="137490"/>
                </a:lnTo>
                <a:lnTo>
                  <a:pt x="743305" y="137490"/>
                </a:lnTo>
                <a:lnTo>
                  <a:pt x="762431" y="101485"/>
                </a:lnTo>
                <a:lnTo>
                  <a:pt x="782320" y="95186"/>
                </a:lnTo>
                <a:lnTo>
                  <a:pt x="788543" y="95186"/>
                </a:lnTo>
                <a:lnTo>
                  <a:pt x="816241" y="127330"/>
                </a:lnTo>
                <a:lnTo>
                  <a:pt x="816813" y="137490"/>
                </a:lnTo>
                <a:lnTo>
                  <a:pt x="816813" y="87541"/>
                </a:lnTo>
                <a:lnTo>
                  <a:pt x="816330" y="87274"/>
                </a:lnTo>
                <a:lnTo>
                  <a:pt x="804773" y="83972"/>
                </a:lnTo>
                <a:lnTo>
                  <a:pt x="792022" y="82880"/>
                </a:lnTo>
                <a:lnTo>
                  <a:pt x="776909" y="84302"/>
                </a:lnTo>
                <a:lnTo>
                  <a:pt x="739584" y="105676"/>
                </a:lnTo>
                <a:lnTo>
                  <a:pt x="719975" y="149974"/>
                </a:lnTo>
                <a:lnTo>
                  <a:pt x="718667" y="169227"/>
                </a:lnTo>
                <a:lnTo>
                  <a:pt x="719950" y="187071"/>
                </a:lnTo>
                <a:lnTo>
                  <a:pt x="723773" y="203009"/>
                </a:lnTo>
                <a:lnTo>
                  <a:pt x="730135" y="217017"/>
                </a:lnTo>
                <a:lnTo>
                  <a:pt x="739051" y="229120"/>
                </a:lnTo>
                <a:lnTo>
                  <a:pt x="743305" y="232994"/>
                </a:lnTo>
                <a:lnTo>
                  <a:pt x="749744" y="238861"/>
                </a:lnTo>
                <a:lnTo>
                  <a:pt x="761479" y="245833"/>
                </a:lnTo>
                <a:lnTo>
                  <a:pt x="774242" y="250012"/>
                </a:lnTo>
                <a:lnTo>
                  <a:pt x="788035" y="251396"/>
                </a:lnTo>
                <a:lnTo>
                  <a:pt x="800658" y="250177"/>
                </a:lnTo>
                <a:lnTo>
                  <a:pt x="839787" y="221869"/>
                </a:lnTo>
                <a:lnTo>
                  <a:pt x="853059" y="188645"/>
                </a:lnTo>
                <a:lnTo>
                  <a:pt x="847674" y="185166"/>
                </a:lnTo>
                <a:lnTo>
                  <a:pt x="843546" y="194805"/>
                </a:lnTo>
                <a:lnTo>
                  <a:pt x="838949" y="202920"/>
                </a:lnTo>
                <a:lnTo>
                  <a:pt x="801217" y="223139"/>
                </a:lnTo>
                <a:lnTo>
                  <a:pt x="789889" y="221881"/>
                </a:lnTo>
                <a:lnTo>
                  <a:pt x="752894" y="192011"/>
                </a:lnTo>
                <a:lnTo>
                  <a:pt x="743305" y="147548"/>
                </a:lnTo>
                <a:lnTo>
                  <a:pt x="816813" y="147548"/>
                </a:lnTo>
                <a:lnTo>
                  <a:pt x="853059" y="147548"/>
                </a:lnTo>
                <a:close/>
              </a:path>
              <a:path extrusionOk="0" h="252095" w="927735">
                <a:moveTo>
                  <a:pt x="927633" y="226847"/>
                </a:moveTo>
                <a:lnTo>
                  <a:pt x="925779" y="222300"/>
                </a:lnTo>
                <a:lnTo>
                  <a:pt x="918375" y="214795"/>
                </a:lnTo>
                <a:lnTo>
                  <a:pt x="913815" y="212915"/>
                </a:lnTo>
                <a:lnTo>
                  <a:pt x="908380" y="212915"/>
                </a:lnTo>
                <a:lnTo>
                  <a:pt x="903058" y="212915"/>
                </a:lnTo>
                <a:lnTo>
                  <a:pt x="898537" y="214757"/>
                </a:lnTo>
                <a:lnTo>
                  <a:pt x="891019" y="222161"/>
                </a:lnTo>
                <a:lnTo>
                  <a:pt x="889152" y="226720"/>
                </a:lnTo>
                <a:lnTo>
                  <a:pt x="889152" y="237464"/>
                </a:lnTo>
                <a:lnTo>
                  <a:pt x="891019" y="242011"/>
                </a:lnTo>
                <a:lnTo>
                  <a:pt x="898537" y="249516"/>
                </a:lnTo>
                <a:lnTo>
                  <a:pt x="903058" y="251396"/>
                </a:lnTo>
                <a:lnTo>
                  <a:pt x="913701" y="251396"/>
                </a:lnTo>
                <a:lnTo>
                  <a:pt x="918235" y="249516"/>
                </a:lnTo>
                <a:lnTo>
                  <a:pt x="925753" y="242011"/>
                </a:lnTo>
                <a:lnTo>
                  <a:pt x="927633" y="237464"/>
                </a:lnTo>
                <a:lnTo>
                  <a:pt x="927633" y="22684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1191345" y="4744821"/>
            <a:ext cx="1067085" cy="2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2351151" y="4796523"/>
            <a:ext cx="167005" cy="63500"/>
          </a:xfrm>
          <a:custGeom>
            <a:rect b="b" l="l" r="r" t="t"/>
            <a:pathLst>
              <a:path extrusionOk="0" h="63500" w="167005">
                <a:moveTo>
                  <a:pt x="167005" y="50457"/>
                </a:moveTo>
                <a:lnTo>
                  <a:pt x="0" y="50457"/>
                </a:lnTo>
                <a:lnTo>
                  <a:pt x="0" y="63157"/>
                </a:lnTo>
                <a:lnTo>
                  <a:pt x="167005" y="63157"/>
                </a:lnTo>
                <a:lnTo>
                  <a:pt x="167005" y="50457"/>
                </a:lnTo>
                <a:close/>
              </a:path>
              <a:path extrusionOk="0" h="63500" w="167005">
                <a:moveTo>
                  <a:pt x="167005" y="0"/>
                </a:moveTo>
                <a:lnTo>
                  <a:pt x="0" y="0"/>
                </a:lnTo>
                <a:lnTo>
                  <a:pt x="0" y="12700"/>
                </a:lnTo>
                <a:lnTo>
                  <a:pt x="167005" y="12700"/>
                </a:lnTo>
                <a:lnTo>
                  <a:pt x="167005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606527" y="4713092"/>
            <a:ext cx="404134" cy="22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/>
          <p:nvPr/>
        </p:nvSpPr>
        <p:spPr>
          <a:xfrm>
            <a:off x="3096260" y="4744516"/>
            <a:ext cx="166370" cy="167005"/>
          </a:xfrm>
          <a:custGeom>
            <a:rect b="b" l="l" r="r" t="t"/>
            <a:pathLst>
              <a:path extrusionOk="0" h="167004" w="166370">
                <a:moveTo>
                  <a:pt x="166370" y="76923"/>
                </a:moveTo>
                <a:lnTo>
                  <a:pt x="90170" y="76923"/>
                </a:lnTo>
                <a:lnTo>
                  <a:pt x="90170" y="0"/>
                </a:lnTo>
                <a:lnTo>
                  <a:pt x="77470" y="0"/>
                </a:lnTo>
                <a:lnTo>
                  <a:pt x="77470" y="76923"/>
                </a:lnTo>
                <a:lnTo>
                  <a:pt x="0" y="76923"/>
                </a:lnTo>
                <a:lnTo>
                  <a:pt x="0" y="89611"/>
                </a:lnTo>
                <a:lnTo>
                  <a:pt x="77470" y="89611"/>
                </a:lnTo>
                <a:lnTo>
                  <a:pt x="77470" y="166852"/>
                </a:lnTo>
                <a:lnTo>
                  <a:pt x="90170" y="166852"/>
                </a:lnTo>
                <a:lnTo>
                  <a:pt x="90170" y="89611"/>
                </a:lnTo>
                <a:lnTo>
                  <a:pt x="166370" y="89611"/>
                </a:lnTo>
                <a:lnTo>
                  <a:pt x="166370" y="7692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1" name="Google Shape;131;p9"/>
          <p:cNvGrpSpPr/>
          <p:nvPr/>
        </p:nvGrpSpPr>
        <p:grpSpPr>
          <a:xfrm>
            <a:off x="3348975" y="4713091"/>
            <a:ext cx="537879" cy="224424"/>
            <a:chOff x="3348975" y="4713091"/>
            <a:chExt cx="537879" cy="224424"/>
          </a:xfrm>
        </p:grpSpPr>
        <p:pic>
          <p:nvPicPr>
            <p:cNvPr id="132" name="Google Shape;132;p9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3348975" y="4713092"/>
              <a:ext cx="148285" cy="224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9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3517681" y="4713091"/>
              <a:ext cx="369173" cy="2244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9"/>
          <p:cNvGrpSpPr/>
          <p:nvPr/>
        </p:nvGrpSpPr>
        <p:grpSpPr>
          <a:xfrm>
            <a:off x="821745" y="5055778"/>
            <a:ext cx="3677209" cy="1305139"/>
            <a:chOff x="821745" y="5055778"/>
            <a:chExt cx="3677209" cy="1305139"/>
          </a:xfrm>
        </p:grpSpPr>
        <p:sp>
          <p:nvSpPr>
            <p:cNvPr id="135" name="Google Shape;135;p9"/>
            <p:cNvSpPr/>
            <p:nvPr/>
          </p:nvSpPr>
          <p:spPr>
            <a:xfrm>
              <a:off x="1874151" y="5139283"/>
              <a:ext cx="167640" cy="63500"/>
            </a:xfrm>
            <a:custGeom>
              <a:rect b="b" l="l" r="r" t="t"/>
              <a:pathLst>
                <a:path extrusionOk="0" h="63500" w="167639">
                  <a:moveTo>
                    <a:pt x="167170" y="50520"/>
                  </a:moveTo>
                  <a:lnTo>
                    <a:pt x="0" y="50520"/>
                  </a:lnTo>
                  <a:lnTo>
                    <a:pt x="0" y="63220"/>
                  </a:lnTo>
                  <a:lnTo>
                    <a:pt x="167170" y="63220"/>
                  </a:lnTo>
                  <a:lnTo>
                    <a:pt x="167170" y="50520"/>
                  </a:lnTo>
                  <a:close/>
                </a:path>
                <a:path extrusionOk="0" h="63500" w="167639">
                  <a:moveTo>
                    <a:pt x="167170" y="0"/>
                  </a:moveTo>
                  <a:lnTo>
                    <a:pt x="0" y="0"/>
                  </a:lnTo>
                  <a:lnTo>
                    <a:pt x="0" y="12712"/>
                  </a:lnTo>
                  <a:lnTo>
                    <a:pt x="167170" y="12712"/>
                  </a:lnTo>
                  <a:lnTo>
                    <a:pt x="16717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6" name="Google Shape;136;p9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2918460" y="5055778"/>
              <a:ext cx="321381" cy="224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9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3260140" y="5055778"/>
              <a:ext cx="369280" cy="224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9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2136952" y="5129830"/>
              <a:ext cx="693389" cy="493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9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821745" y="5129982"/>
              <a:ext cx="3677209" cy="1230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9"/>
            <p:cNvSpPr/>
            <p:nvPr/>
          </p:nvSpPr>
          <p:spPr>
            <a:xfrm>
              <a:off x="2139315" y="5430316"/>
              <a:ext cx="909955" cy="167005"/>
            </a:xfrm>
            <a:custGeom>
              <a:rect b="b" l="l" r="r" t="t"/>
              <a:pathLst>
                <a:path extrusionOk="0" h="167004" w="909955">
                  <a:moveTo>
                    <a:pt x="167005" y="102463"/>
                  </a:moveTo>
                  <a:lnTo>
                    <a:pt x="0" y="102463"/>
                  </a:lnTo>
                  <a:lnTo>
                    <a:pt x="0" y="115163"/>
                  </a:lnTo>
                  <a:lnTo>
                    <a:pt x="167005" y="115163"/>
                  </a:lnTo>
                  <a:lnTo>
                    <a:pt x="167005" y="102463"/>
                  </a:lnTo>
                  <a:close/>
                </a:path>
                <a:path extrusionOk="0" h="167004" w="909955">
                  <a:moveTo>
                    <a:pt x="167005" y="52006"/>
                  </a:moveTo>
                  <a:lnTo>
                    <a:pt x="0" y="52006"/>
                  </a:lnTo>
                  <a:lnTo>
                    <a:pt x="0" y="64706"/>
                  </a:lnTo>
                  <a:lnTo>
                    <a:pt x="167005" y="64706"/>
                  </a:lnTo>
                  <a:lnTo>
                    <a:pt x="167005" y="52006"/>
                  </a:lnTo>
                  <a:close/>
                </a:path>
                <a:path extrusionOk="0" h="167004" w="909955">
                  <a:moveTo>
                    <a:pt x="909955" y="76923"/>
                  </a:moveTo>
                  <a:lnTo>
                    <a:pt x="833755" y="76923"/>
                  </a:lnTo>
                  <a:lnTo>
                    <a:pt x="833755" y="0"/>
                  </a:lnTo>
                  <a:lnTo>
                    <a:pt x="821055" y="0"/>
                  </a:lnTo>
                  <a:lnTo>
                    <a:pt x="821055" y="76923"/>
                  </a:lnTo>
                  <a:lnTo>
                    <a:pt x="743585" y="76923"/>
                  </a:lnTo>
                  <a:lnTo>
                    <a:pt x="743585" y="89611"/>
                  </a:lnTo>
                  <a:lnTo>
                    <a:pt x="821055" y="89611"/>
                  </a:lnTo>
                  <a:lnTo>
                    <a:pt x="821055" y="166852"/>
                  </a:lnTo>
                  <a:lnTo>
                    <a:pt x="833755" y="166852"/>
                  </a:lnTo>
                  <a:lnTo>
                    <a:pt x="833755" y="89611"/>
                  </a:lnTo>
                  <a:lnTo>
                    <a:pt x="909955" y="89611"/>
                  </a:lnTo>
                  <a:lnTo>
                    <a:pt x="909955" y="7692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1" name="Google Shape;141;p9"/>
          <p:cNvSpPr txBox="1"/>
          <p:nvPr/>
        </p:nvSpPr>
        <p:spPr>
          <a:xfrm>
            <a:off x="535933" y="1478709"/>
            <a:ext cx="2663190" cy="4570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RGB color model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5853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🞆</a:t>
            </a:r>
            <a:endParaRPr sz="195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4795228" y="5739719"/>
            <a:ext cx="886350" cy="251467"/>
            <a:chOff x="4795228" y="5739719"/>
            <a:chExt cx="886350" cy="251467"/>
          </a:xfrm>
        </p:grpSpPr>
        <p:sp>
          <p:nvSpPr>
            <p:cNvPr id="143" name="Google Shape;143;p9"/>
            <p:cNvSpPr/>
            <p:nvPr/>
          </p:nvSpPr>
          <p:spPr>
            <a:xfrm>
              <a:off x="4795228" y="5739726"/>
              <a:ext cx="700405" cy="251460"/>
            </a:xfrm>
            <a:custGeom>
              <a:rect b="b" l="l" r="r" t="t"/>
              <a:pathLst>
                <a:path extrusionOk="0" h="251460" w="700404">
                  <a:moveTo>
                    <a:pt x="250888" y="87731"/>
                  </a:moveTo>
                  <a:lnTo>
                    <a:pt x="200774" y="87731"/>
                  </a:lnTo>
                  <a:lnTo>
                    <a:pt x="200774" y="94145"/>
                  </a:lnTo>
                  <a:lnTo>
                    <a:pt x="207378" y="94373"/>
                  </a:lnTo>
                  <a:lnTo>
                    <a:pt x="211797" y="95351"/>
                  </a:lnTo>
                  <a:lnTo>
                    <a:pt x="216306" y="98831"/>
                  </a:lnTo>
                  <a:lnTo>
                    <a:pt x="217411" y="100799"/>
                  </a:lnTo>
                  <a:lnTo>
                    <a:pt x="217411" y="106692"/>
                  </a:lnTo>
                  <a:lnTo>
                    <a:pt x="216268" y="111645"/>
                  </a:lnTo>
                  <a:lnTo>
                    <a:pt x="213956" y="117894"/>
                  </a:lnTo>
                  <a:lnTo>
                    <a:pt x="180492" y="205803"/>
                  </a:lnTo>
                  <a:lnTo>
                    <a:pt x="144437" y="114604"/>
                  </a:lnTo>
                  <a:lnTo>
                    <a:pt x="143497" y="112179"/>
                  </a:lnTo>
                  <a:lnTo>
                    <a:pt x="143040" y="109804"/>
                  </a:lnTo>
                  <a:lnTo>
                    <a:pt x="143040" y="103441"/>
                  </a:lnTo>
                  <a:lnTo>
                    <a:pt x="164185" y="94145"/>
                  </a:lnTo>
                  <a:lnTo>
                    <a:pt x="164185" y="87731"/>
                  </a:lnTo>
                  <a:lnTo>
                    <a:pt x="88595" y="87731"/>
                  </a:lnTo>
                  <a:lnTo>
                    <a:pt x="88595" y="94145"/>
                  </a:lnTo>
                  <a:lnTo>
                    <a:pt x="95529" y="94488"/>
                  </a:lnTo>
                  <a:lnTo>
                    <a:pt x="100266" y="95478"/>
                  </a:lnTo>
                  <a:lnTo>
                    <a:pt x="102806" y="97091"/>
                  </a:lnTo>
                  <a:lnTo>
                    <a:pt x="107327" y="99758"/>
                  </a:lnTo>
                  <a:lnTo>
                    <a:pt x="110959" y="104546"/>
                  </a:lnTo>
                  <a:lnTo>
                    <a:pt x="113741" y="111480"/>
                  </a:lnTo>
                  <a:lnTo>
                    <a:pt x="122758" y="134886"/>
                  </a:lnTo>
                  <a:lnTo>
                    <a:pt x="88595" y="209270"/>
                  </a:lnTo>
                  <a:lnTo>
                    <a:pt x="54610" y="117894"/>
                  </a:lnTo>
                  <a:lnTo>
                    <a:pt x="52641" y="112814"/>
                  </a:lnTo>
                  <a:lnTo>
                    <a:pt x="51663" y="108470"/>
                  </a:lnTo>
                  <a:lnTo>
                    <a:pt x="51663" y="101663"/>
                  </a:lnTo>
                  <a:lnTo>
                    <a:pt x="52628" y="99161"/>
                  </a:lnTo>
                  <a:lnTo>
                    <a:pt x="56438" y="95707"/>
                  </a:lnTo>
                  <a:lnTo>
                    <a:pt x="60439" y="94602"/>
                  </a:lnTo>
                  <a:lnTo>
                    <a:pt x="66573" y="94145"/>
                  </a:lnTo>
                  <a:lnTo>
                    <a:pt x="66573" y="87731"/>
                  </a:lnTo>
                  <a:lnTo>
                    <a:pt x="0" y="87731"/>
                  </a:lnTo>
                  <a:lnTo>
                    <a:pt x="0" y="94145"/>
                  </a:lnTo>
                  <a:lnTo>
                    <a:pt x="6934" y="95643"/>
                  </a:lnTo>
                  <a:lnTo>
                    <a:pt x="12014" y="97866"/>
                  </a:lnTo>
                  <a:lnTo>
                    <a:pt x="18491" y="103771"/>
                  </a:lnTo>
                  <a:lnTo>
                    <a:pt x="21780" y="109461"/>
                  </a:lnTo>
                  <a:lnTo>
                    <a:pt x="25133" y="117894"/>
                  </a:lnTo>
                  <a:lnTo>
                    <a:pt x="76111" y="251396"/>
                  </a:lnTo>
                  <a:lnTo>
                    <a:pt x="82524" y="251396"/>
                  </a:lnTo>
                  <a:lnTo>
                    <a:pt x="128828" y="149974"/>
                  </a:lnTo>
                  <a:lnTo>
                    <a:pt x="168529" y="251396"/>
                  </a:lnTo>
                  <a:lnTo>
                    <a:pt x="175641" y="251396"/>
                  </a:lnTo>
                  <a:lnTo>
                    <a:pt x="228688" y="114604"/>
                  </a:lnTo>
                  <a:lnTo>
                    <a:pt x="250888" y="94145"/>
                  </a:lnTo>
                  <a:lnTo>
                    <a:pt x="250888" y="87731"/>
                  </a:lnTo>
                  <a:close/>
                </a:path>
                <a:path extrusionOk="0" h="251460" w="700404">
                  <a:moveTo>
                    <a:pt x="419011" y="164198"/>
                  </a:moveTo>
                  <a:lnTo>
                    <a:pt x="408571" y="122580"/>
                  </a:lnTo>
                  <a:lnTo>
                    <a:pt x="386765" y="97282"/>
                  </a:lnTo>
                  <a:lnTo>
                    <a:pt x="386765" y="177546"/>
                  </a:lnTo>
                  <a:lnTo>
                    <a:pt x="386080" y="193205"/>
                  </a:lnTo>
                  <a:lnTo>
                    <a:pt x="370001" y="231292"/>
                  </a:lnTo>
                  <a:lnTo>
                    <a:pt x="348094" y="239102"/>
                  </a:lnTo>
                  <a:lnTo>
                    <a:pt x="337375" y="237528"/>
                  </a:lnTo>
                  <a:lnTo>
                    <a:pt x="305739" y="200787"/>
                  </a:lnTo>
                  <a:lnTo>
                    <a:pt x="297992" y="154139"/>
                  </a:lnTo>
                  <a:lnTo>
                    <a:pt x="298348" y="143878"/>
                  </a:lnTo>
                  <a:lnTo>
                    <a:pt x="312534" y="103416"/>
                  </a:lnTo>
                  <a:lnTo>
                    <a:pt x="331050" y="94322"/>
                  </a:lnTo>
                  <a:lnTo>
                    <a:pt x="337375" y="94348"/>
                  </a:lnTo>
                  <a:lnTo>
                    <a:pt x="376516" y="124231"/>
                  </a:lnTo>
                  <a:lnTo>
                    <a:pt x="386765" y="177546"/>
                  </a:lnTo>
                  <a:lnTo>
                    <a:pt x="386765" y="97282"/>
                  </a:lnTo>
                  <a:lnTo>
                    <a:pt x="375056" y="89890"/>
                  </a:lnTo>
                  <a:lnTo>
                    <a:pt x="359689" y="84759"/>
                  </a:lnTo>
                  <a:lnTo>
                    <a:pt x="342557" y="83045"/>
                  </a:lnTo>
                  <a:lnTo>
                    <a:pt x="332790" y="83693"/>
                  </a:lnTo>
                  <a:lnTo>
                    <a:pt x="296684" y="99225"/>
                  </a:lnTo>
                  <a:lnTo>
                    <a:pt x="271830" y="136080"/>
                  </a:lnTo>
                  <a:lnTo>
                    <a:pt x="265747" y="168694"/>
                  </a:lnTo>
                  <a:lnTo>
                    <a:pt x="266852" y="183324"/>
                  </a:lnTo>
                  <a:lnTo>
                    <a:pt x="283603" y="222796"/>
                  </a:lnTo>
                  <a:lnTo>
                    <a:pt x="323621" y="249605"/>
                  </a:lnTo>
                  <a:lnTo>
                    <a:pt x="340652" y="251396"/>
                  </a:lnTo>
                  <a:lnTo>
                    <a:pt x="351396" y="250698"/>
                  </a:lnTo>
                  <a:lnTo>
                    <a:pt x="361645" y="248627"/>
                  </a:lnTo>
                  <a:lnTo>
                    <a:pt x="371373" y="245160"/>
                  </a:lnTo>
                  <a:lnTo>
                    <a:pt x="380619" y="240296"/>
                  </a:lnTo>
                  <a:lnTo>
                    <a:pt x="386765" y="235788"/>
                  </a:lnTo>
                  <a:lnTo>
                    <a:pt x="389089" y="234086"/>
                  </a:lnTo>
                  <a:lnTo>
                    <a:pt x="413258" y="196481"/>
                  </a:lnTo>
                  <a:lnTo>
                    <a:pt x="418376" y="174891"/>
                  </a:lnTo>
                  <a:lnTo>
                    <a:pt x="419011" y="164198"/>
                  </a:lnTo>
                  <a:close/>
                </a:path>
                <a:path extrusionOk="0" h="251460" w="700404">
                  <a:moveTo>
                    <a:pt x="607593" y="231813"/>
                  </a:moveTo>
                  <a:lnTo>
                    <a:pt x="605155" y="225742"/>
                  </a:lnTo>
                  <a:lnTo>
                    <a:pt x="600659" y="227711"/>
                  </a:lnTo>
                  <a:lnTo>
                    <a:pt x="596607" y="228688"/>
                  </a:lnTo>
                  <a:lnTo>
                    <a:pt x="590473" y="228688"/>
                  </a:lnTo>
                  <a:lnTo>
                    <a:pt x="588251" y="227876"/>
                  </a:lnTo>
                  <a:lnTo>
                    <a:pt x="580885" y="183959"/>
                  </a:lnTo>
                  <a:lnTo>
                    <a:pt x="580885" y="87731"/>
                  </a:lnTo>
                  <a:lnTo>
                    <a:pt x="526783" y="87731"/>
                  </a:lnTo>
                  <a:lnTo>
                    <a:pt x="526783" y="94145"/>
                  </a:lnTo>
                  <a:lnTo>
                    <a:pt x="537184" y="94373"/>
                  </a:lnTo>
                  <a:lnTo>
                    <a:pt x="544042" y="96088"/>
                  </a:lnTo>
                  <a:lnTo>
                    <a:pt x="550633" y="102438"/>
                  </a:lnTo>
                  <a:lnTo>
                    <a:pt x="552272" y="108534"/>
                  </a:lnTo>
                  <a:lnTo>
                    <a:pt x="552272" y="207530"/>
                  </a:lnTo>
                  <a:lnTo>
                    <a:pt x="517893" y="230073"/>
                  </a:lnTo>
                  <a:lnTo>
                    <a:pt x="505637" y="230073"/>
                  </a:lnTo>
                  <a:lnTo>
                    <a:pt x="486575" y="194017"/>
                  </a:lnTo>
                  <a:lnTo>
                    <a:pt x="486575" y="87731"/>
                  </a:lnTo>
                  <a:lnTo>
                    <a:pt x="430911" y="87731"/>
                  </a:lnTo>
                  <a:lnTo>
                    <a:pt x="430911" y="94145"/>
                  </a:lnTo>
                  <a:lnTo>
                    <a:pt x="439229" y="94030"/>
                  </a:lnTo>
                  <a:lnTo>
                    <a:pt x="444982" y="94742"/>
                  </a:lnTo>
                  <a:lnTo>
                    <a:pt x="451332" y="97866"/>
                  </a:lnTo>
                  <a:lnTo>
                    <a:pt x="453732" y="100088"/>
                  </a:lnTo>
                  <a:lnTo>
                    <a:pt x="456971" y="105879"/>
                  </a:lnTo>
                  <a:lnTo>
                    <a:pt x="457784" y="111086"/>
                  </a:lnTo>
                  <a:lnTo>
                    <a:pt x="457784" y="189509"/>
                  </a:lnTo>
                  <a:lnTo>
                    <a:pt x="458025" y="199974"/>
                  </a:lnTo>
                  <a:lnTo>
                    <a:pt x="468680" y="238544"/>
                  </a:lnTo>
                  <a:lnTo>
                    <a:pt x="489445" y="251396"/>
                  </a:lnTo>
                  <a:lnTo>
                    <a:pt x="506323" y="251396"/>
                  </a:lnTo>
                  <a:lnTo>
                    <a:pt x="542645" y="227838"/>
                  </a:lnTo>
                  <a:lnTo>
                    <a:pt x="552272" y="217766"/>
                  </a:lnTo>
                  <a:lnTo>
                    <a:pt x="552272" y="251396"/>
                  </a:lnTo>
                  <a:lnTo>
                    <a:pt x="560070" y="251396"/>
                  </a:lnTo>
                  <a:lnTo>
                    <a:pt x="607593" y="231813"/>
                  </a:lnTo>
                  <a:close/>
                </a:path>
                <a:path extrusionOk="0" h="251460" w="700404">
                  <a:moveTo>
                    <a:pt x="700239" y="240296"/>
                  </a:moveTo>
                  <a:lnTo>
                    <a:pt x="692035" y="240296"/>
                  </a:lnTo>
                  <a:lnTo>
                    <a:pt x="686422" y="239458"/>
                  </a:lnTo>
                  <a:lnTo>
                    <a:pt x="680427" y="236105"/>
                  </a:lnTo>
                  <a:lnTo>
                    <a:pt x="678180" y="233654"/>
                  </a:lnTo>
                  <a:lnTo>
                    <a:pt x="675297" y="227190"/>
                  </a:lnTo>
                  <a:lnTo>
                    <a:pt x="674585" y="220599"/>
                  </a:lnTo>
                  <a:lnTo>
                    <a:pt x="674585" y="0"/>
                  </a:lnTo>
                  <a:lnTo>
                    <a:pt x="666788" y="0"/>
                  </a:lnTo>
                  <a:lnTo>
                    <a:pt x="619442" y="19418"/>
                  </a:lnTo>
                  <a:lnTo>
                    <a:pt x="622388" y="25476"/>
                  </a:lnTo>
                  <a:lnTo>
                    <a:pt x="627024" y="23634"/>
                  </a:lnTo>
                  <a:lnTo>
                    <a:pt x="630834" y="22707"/>
                  </a:lnTo>
                  <a:lnTo>
                    <a:pt x="636612" y="22707"/>
                  </a:lnTo>
                  <a:lnTo>
                    <a:pt x="638898" y="23469"/>
                  </a:lnTo>
                  <a:lnTo>
                    <a:pt x="645795" y="66395"/>
                  </a:lnTo>
                  <a:lnTo>
                    <a:pt x="645795" y="220472"/>
                  </a:lnTo>
                  <a:lnTo>
                    <a:pt x="629678" y="240296"/>
                  </a:lnTo>
                  <a:lnTo>
                    <a:pt x="622388" y="240296"/>
                  </a:lnTo>
                  <a:lnTo>
                    <a:pt x="622388" y="246545"/>
                  </a:lnTo>
                  <a:lnTo>
                    <a:pt x="700239" y="246545"/>
                  </a:lnTo>
                  <a:lnTo>
                    <a:pt x="700239" y="24029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4" name="Google Shape;144;p9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5514944" y="5739719"/>
              <a:ext cx="166634" cy="251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9"/>
          <p:cNvGrpSpPr/>
          <p:nvPr/>
        </p:nvGrpSpPr>
        <p:grpSpPr>
          <a:xfrm>
            <a:off x="5974735" y="5739719"/>
            <a:ext cx="326730" cy="251398"/>
            <a:chOff x="5974735" y="5739719"/>
            <a:chExt cx="326730" cy="251398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5974735" y="5739719"/>
              <a:ext cx="166100" cy="2512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167079" y="5822594"/>
              <a:ext cx="134386" cy="1685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9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400800" y="1600200"/>
            <a:ext cx="2383017" cy="233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535933" y="896238"/>
            <a:ext cx="25628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/>
              <a:t>OLOR </a:t>
            </a:r>
            <a:r>
              <a:rPr lang="en-US" sz="3000"/>
              <a:t>M</a:t>
            </a:r>
            <a:r>
              <a:rPr lang="en-US"/>
              <a:t>ODEL</a:t>
            </a:r>
            <a:endParaRPr sz="3000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393" y="1981200"/>
            <a:ext cx="6010280" cy="42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8156447" y="0"/>
            <a:ext cx="625602" cy="6858000"/>
            <a:chOff x="8156447" y="0"/>
            <a:chExt cx="625602" cy="6858000"/>
          </a:xfrm>
        </p:grpSpPr>
        <p:sp>
          <p:nvSpPr>
            <p:cNvPr id="160" name="Google Shape;160;p11"/>
            <p:cNvSpPr/>
            <p:nvPr/>
          </p:nvSpPr>
          <p:spPr>
            <a:xfrm>
              <a:off x="8743949" y="0"/>
              <a:ext cx="38100" cy="6858000"/>
            </a:xfrm>
            <a:custGeom>
              <a:rect b="b" l="l" r="r" t="t"/>
              <a:pathLst>
                <a:path extrusionOk="0" h="6858000" w="38100">
                  <a:moveTo>
                    <a:pt x="38099" y="6857999"/>
                  </a:moveTo>
                  <a:lnTo>
                    <a:pt x="38099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38099" y="6857999"/>
                  </a:lnTo>
                  <a:close/>
                </a:path>
              </a:pathLst>
            </a:custGeom>
            <a:solidFill>
              <a:srgbClr val="FBC7B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8156447" y="5715000"/>
              <a:ext cx="548640" cy="548640"/>
            </a:xfrm>
            <a:custGeom>
              <a:rect b="b" l="l" r="r" t="t"/>
              <a:pathLst>
                <a:path extrusionOk="0" h="548639" w="548640">
                  <a:moveTo>
                    <a:pt x="548639" y="274319"/>
                  </a:moveTo>
                  <a:lnTo>
                    <a:pt x="544220" y="225011"/>
                  </a:lnTo>
                  <a:lnTo>
                    <a:pt x="531477" y="178601"/>
                  </a:lnTo>
                  <a:lnTo>
                    <a:pt x="511186" y="135866"/>
                  </a:lnTo>
                  <a:lnTo>
                    <a:pt x="484122" y="97579"/>
                  </a:lnTo>
                  <a:lnTo>
                    <a:pt x="451060" y="64517"/>
                  </a:lnTo>
                  <a:lnTo>
                    <a:pt x="412773" y="37453"/>
                  </a:lnTo>
                  <a:lnTo>
                    <a:pt x="370038" y="17162"/>
                  </a:lnTo>
                  <a:lnTo>
                    <a:pt x="323628" y="4419"/>
                  </a:lnTo>
                  <a:lnTo>
                    <a:pt x="274319" y="0"/>
                  </a:lnTo>
                  <a:lnTo>
                    <a:pt x="225007" y="4419"/>
                  </a:lnTo>
                  <a:lnTo>
                    <a:pt x="178595" y="17162"/>
                  </a:lnTo>
                  <a:lnTo>
                    <a:pt x="135859" y="37453"/>
                  </a:lnTo>
                  <a:lnTo>
                    <a:pt x="97573" y="64517"/>
                  </a:lnTo>
                  <a:lnTo>
                    <a:pt x="64512" y="97579"/>
                  </a:lnTo>
                  <a:lnTo>
                    <a:pt x="37449" y="135866"/>
                  </a:lnTo>
                  <a:lnTo>
                    <a:pt x="17160" y="178601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0" y="370038"/>
                  </a:lnTo>
                  <a:lnTo>
                    <a:pt x="37449" y="412773"/>
                  </a:lnTo>
                  <a:lnTo>
                    <a:pt x="64512" y="451060"/>
                  </a:lnTo>
                  <a:lnTo>
                    <a:pt x="97573" y="484122"/>
                  </a:lnTo>
                  <a:lnTo>
                    <a:pt x="135859" y="511186"/>
                  </a:lnTo>
                  <a:lnTo>
                    <a:pt x="178595" y="531477"/>
                  </a:lnTo>
                  <a:lnTo>
                    <a:pt x="225007" y="544220"/>
                  </a:lnTo>
                  <a:lnTo>
                    <a:pt x="274319" y="548639"/>
                  </a:lnTo>
                  <a:lnTo>
                    <a:pt x="323628" y="544220"/>
                  </a:lnTo>
                  <a:lnTo>
                    <a:pt x="370038" y="531477"/>
                  </a:lnTo>
                  <a:lnTo>
                    <a:pt x="412773" y="511186"/>
                  </a:lnTo>
                  <a:lnTo>
                    <a:pt x="451060" y="484122"/>
                  </a:lnTo>
                  <a:lnTo>
                    <a:pt x="484122" y="451060"/>
                  </a:lnTo>
                  <a:lnTo>
                    <a:pt x="511186" y="412773"/>
                  </a:lnTo>
                  <a:lnTo>
                    <a:pt x="531477" y="370038"/>
                  </a:lnTo>
                  <a:lnTo>
                    <a:pt x="544220" y="323628"/>
                  </a:lnTo>
                  <a:lnTo>
                    <a:pt x="548639" y="274319"/>
                  </a:lnTo>
                  <a:close/>
                </a:path>
              </a:pathLst>
            </a:custGeom>
            <a:solidFill>
              <a:srgbClr val="F585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2" name="Google Shape;162;p11"/>
          <p:cNvSpPr/>
          <p:nvPr/>
        </p:nvSpPr>
        <p:spPr>
          <a:xfrm>
            <a:off x="47612" y="0"/>
            <a:ext cx="57785" cy="6858000"/>
          </a:xfrm>
          <a:custGeom>
            <a:rect b="b" l="l" r="r" t="t"/>
            <a:pathLst>
              <a:path extrusionOk="0" h="6858000" w="57785">
                <a:moveTo>
                  <a:pt x="11442" y="6858000"/>
                </a:moveTo>
                <a:lnTo>
                  <a:pt x="11430" y="0"/>
                </a:lnTo>
                <a:lnTo>
                  <a:pt x="0" y="0"/>
                </a:lnTo>
                <a:lnTo>
                  <a:pt x="12" y="6858000"/>
                </a:lnTo>
                <a:lnTo>
                  <a:pt x="11442" y="6858000"/>
                </a:lnTo>
                <a:close/>
              </a:path>
              <a:path extrusionOk="0" h="6858000" w="57785">
                <a:moveTo>
                  <a:pt x="57162" y="6858000"/>
                </a:moveTo>
                <a:lnTo>
                  <a:pt x="57150" y="0"/>
                </a:lnTo>
                <a:lnTo>
                  <a:pt x="22860" y="0"/>
                </a:lnTo>
                <a:lnTo>
                  <a:pt x="22872" y="6858000"/>
                </a:lnTo>
                <a:lnTo>
                  <a:pt x="57162" y="6858000"/>
                </a:lnTo>
                <a:close/>
              </a:path>
            </a:pathLst>
          </a:custGeom>
          <a:solidFill>
            <a:srgbClr val="FBC3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164" name="Google Shape;164;p11"/>
            <p:cNvSpPr/>
            <p:nvPr/>
          </p:nvSpPr>
          <p:spPr>
            <a:xfrm>
              <a:off x="8982074" y="0"/>
              <a:ext cx="19050" cy="6858000"/>
            </a:xfrm>
            <a:custGeom>
              <a:rect b="b" l="l" r="r" t="t"/>
              <a:pathLst>
                <a:path extrusionOk="0" h="6858000" w="19050">
                  <a:moveTo>
                    <a:pt x="19049" y="6857999"/>
                  </a:moveTo>
                  <a:lnTo>
                    <a:pt x="19049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19049" y="6857999"/>
                  </a:lnTo>
                  <a:close/>
                </a:path>
              </a:pathLst>
            </a:custGeom>
            <a:solidFill>
              <a:srgbClr val="F585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8839200" y="0"/>
              <a:ext cx="304800" cy="6858000"/>
            </a:xfrm>
            <a:custGeom>
              <a:rect b="b" l="l" r="r" t="t"/>
              <a:pathLst>
                <a:path extrusionOk="0" h="6858000" w="304800">
                  <a:moveTo>
                    <a:pt x="1428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2875" y="6858000"/>
                  </a:lnTo>
                  <a:lnTo>
                    <a:pt x="142875" y="0"/>
                  </a:lnTo>
                  <a:close/>
                </a:path>
                <a:path extrusionOk="0" h="6858000" w="304800">
                  <a:moveTo>
                    <a:pt x="304800" y="0"/>
                  </a:moveTo>
                  <a:lnTo>
                    <a:pt x="161925" y="0"/>
                  </a:lnTo>
                  <a:lnTo>
                    <a:pt x="161925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BCA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8982074" y="0"/>
              <a:ext cx="19050" cy="6858000"/>
            </a:xfrm>
            <a:custGeom>
              <a:rect b="b" l="l" r="r" t="t"/>
              <a:pathLst>
                <a:path extrusionOk="0" h="6858000" w="19050">
                  <a:moveTo>
                    <a:pt x="19049" y="6857999"/>
                  </a:moveTo>
                  <a:lnTo>
                    <a:pt x="19049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19049" y="6857999"/>
                  </a:lnTo>
                  <a:close/>
                </a:path>
              </a:pathLst>
            </a:custGeom>
            <a:solidFill>
              <a:srgbClr val="FABA9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8915399" y="0"/>
              <a:ext cx="0" cy="6858000"/>
            </a:xfrm>
            <a:custGeom>
              <a:rect b="b" l="l" r="r" t="t"/>
              <a:pathLst>
                <a:path extrusionOk="0" h="6858000" w="120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noFill/>
            <a:ln cap="flat" cmpd="sng" w="9525">
              <a:solidFill>
                <a:srgbClr val="F58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" name="Google Shape;168;p11"/>
          <p:cNvSpPr txBox="1"/>
          <p:nvPr>
            <p:ph type="title"/>
          </p:nvPr>
        </p:nvSpPr>
        <p:spPr>
          <a:xfrm>
            <a:off x="535933" y="896238"/>
            <a:ext cx="25628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/>
              <a:t>OLOR </a:t>
            </a:r>
            <a:r>
              <a:rPr lang="en-US" sz="3000"/>
              <a:t>M</a:t>
            </a:r>
            <a:r>
              <a:rPr lang="en-US"/>
              <a:t>ODEL</a:t>
            </a:r>
            <a:endParaRPr sz="3000"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389" y="2148062"/>
            <a:ext cx="1192944" cy="18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/>
          <p:nvPr/>
        </p:nvSpPr>
        <p:spPr>
          <a:xfrm>
            <a:off x="2482557" y="2148065"/>
            <a:ext cx="543560" cy="189230"/>
          </a:xfrm>
          <a:custGeom>
            <a:rect b="b" l="l" r="r" t="t"/>
            <a:pathLst>
              <a:path extrusionOk="0" h="189230" w="543560">
                <a:moveTo>
                  <a:pt x="100545" y="139865"/>
                </a:moveTo>
                <a:lnTo>
                  <a:pt x="96761" y="138049"/>
                </a:lnTo>
                <a:lnTo>
                  <a:pt x="93345" y="145313"/>
                </a:lnTo>
                <a:lnTo>
                  <a:pt x="89890" y="151358"/>
                </a:lnTo>
                <a:lnTo>
                  <a:pt x="86372" y="156184"/>
                </a:lnTo>
                <a:lnTo>
                  <a:pt x="82816" y="159791"/>
                </a:lnTo>
                <a:lnTo>
                  <a:pt x="76047" y="165595"/>
                </a:lnTo>
                <a:lnTo>
                  <a:pt x="68414" y="168516"/>
                </a:lnTo>
                <a:lnTo>
                  <a:pt x="59905" y="168516"/>
                </a:lnTo>
                <a:lnTo>
                  <a:pt x="26987" y="143687"/>
                </a:lnTo>
                <a:lnTo>
                  <a:pt x="21094" y="114465"/>
                </a:lnTo>
                <a:lnTo>
                  <a:pt x="21755" y="104495"/>
                </a:lnTo>
                <a:lnTo>
                  <a:pt x="43929" y="71094"/>
                </a:lnTo>
                <a:lnTo>
                  <a:pt x="57988" y="71094"/>
                </a:lnTo>
                <a:lnTo>
                  <a:pt x="70993" y="91859"/>
                </a:lnTo>
                <a:lnTo>
                  <a:pt x="71970" y="95326"/>
                </a:lnTo>
                <a:lnTo>
                  <a:pt x="73444" y="97142"/>
                </a:lnTo>
                <a:lnTo>
                  <a:pt x="76047" y="100444"/>
                </a:lnTo>
                <a:lnTo>
                  <a:pt x="79908" y="102095"/>
                </a:lnTo>
                <a:lnTo>
                  <a:pt x="65303" y="62966"/>
                </a:lnTo>
                <a:lnTo>
                  <a:pt x="56908" y="62382"/>
                </a:lnTo>
                <a:lnTo>
                  <a:pt x="45605" y="63487"/>
                </a:lnTo>
                <a:lnTo>
                  <a:pt x="9410" y="89408"/>
                </a:lnTo>
                <a:lnTo>
                  <a:pt x="0" y="125666"/>
                </a:lnTo>
                <a:lnTo>
                  <a:pt x="939" y="139446"/>
                </a:lnTo>
                <a:lnTo>
                  <a:pt x="22987" y="179235"/>
                </a:lnTo>
                <a:lnTo>
                  <a:pt x="50520" y="188823"/>
                </a:lnTo>
                <a:lnTo>
                  <a:pt x="58864" y="188036"/>
                </a:lnTo>
                <a:lnTo>
                  <a:pt x="93408" y="160705"/>
                </a:lnTo>
                <a:lnTo>
                  <a:pt x="97548" y="150964"/>
                </a:lnTo>
                <a:lnTo>
                  <a:pt x="100545" y="139865"/>
                </a:lnTo>
                <a:close/>
              </a:path>
              <a:path extrusionOk="0" h="189230" w="543560">
                <a:moveTo>
                  <a:pt x="233857" y="123329"/>
                </a:moveTo>
                <a:lnTo>
                  <a:pt x="219925" y="82956"/>
                </a:lnTo>
                <a:lnTo>
                  <a:pt x="209638" y="73063"/>
                </a:lnTo>
                <a:lnTo>
                  <a:pt x="209638" y="133350"/>
                </a:lnTo>
                <a:lnTo>
                  <a:pt x="209130" y="145110"/>
                </a:lnTo>
                <a:lnTo>
                  <a:pt x="189026" y="179578"/>
                </a:lnTo>
                <a:lnTo>
                  <a:pt x="180594" y="179578"/>
                </a:lnTo>
                <a:lnTo>
                  <a:pt x="148780" y="150812"/>
                </a:lnTo>
                <a:lnTo>
                  <a:pt x="142963" y="115773"/>
                </a:lnTo>
                <a:lnTo>
                  <a:pt x="143230" y="108064"/>
                </a:lnTo>
                <a:lnTo>
                  <a:pt x="163182" y="72212"/>
                </a:lnTo>
                <a:lnTo>
                  <a:pt x="167792" y="70840"/>
                </a:lnTo>
                <a:lnTo>
                  <a:pt x="172542" y="70853"/>
                </a:lnTo>
                <a:lnTo>
                  <a:pt x="206222" y="104965"/>
                </a:lnTo>
                <a:lnTo>
                  <a:pt x="209638" y="133350"/>
                </a:lnTo>
                <a:lnTo>
                  <a:pt x="209638" y="73063"/>
                </a:lnTo>
                <a:lnTo>
                  <a:pt x="200850" y="67525"/>
                </a:lnTo>
                <a:lnTo>
                  <a:pt x="189306" y="63665"/>
                </a:lnTo>
                <a:lnTo>
                  <a:pt x="176441" y="62382"/>
                </a:lnTo>
                <a:lnTo>
                  <a:pt x="169100" y="62865"/>
                </a:lnTo>
                <a:lnTo>
                  <a:pt x="131267" y="86512"/>
                </a:lnTo>
                <a:lnTo>
                  <a:pt x="118732" y="126707"/>
                </a:lnTo>
                <a:lnTo>
                  <a:pt x="119570" y="137706"/>
                </a:lnTo>
                <a:lnTo>
                  <a:pt x="140792" y="176745"/>
                </a:lnTo>
                <a:lnTo>
                  <a:pt x="142963" y="178193"/>
                </a:lnTo>
                <a:lnTo>
                  <a:pt x="150812" y="183451"/>
                </a:lnTo>
                <a:lnTo>
                  <a:pt x="162217" y="187490"/>
                </a:lnTo>
                <a:lnTo>
                  <a:pt x="175006" y="188823"/>
                </a:lnTo>
                <a:lnTo>
                  <a:pt x="183083" y="188302"/>
                </a:lnTo>
                <a:lnTo>
                  <a:pt x="190766" y="186740"/>
                </a:lnTo>
                <a:lnTo>
                  <a:pt x="198081" y="184137"/>
                </a:lnTo>
                <a:lnTo>
                  <a:pt x="205028" y="180479"/>
                </a:lnTo>
                <a:lnTo>
                  <a:pt x="209638" y="177101"/>
                </a:lnTo>
                <a:lnTo>
                  <a:pt x="211391" y="175818"/>
                </a:lnTo>
                <a:lnTo>
                  <a:pt x="231940" y="139446"/>
                </a:lnTo>
                <a:lnTo>
                  <a:pt x="233375" y="131356"/>
                </a:lnTo>
                <a:lnTo>
                  <a:pt x="233857" y="123329"/>
                </a:lnTo>
                <a:close/>
              </a:path>
              <a:path extrusionOk="0" h="189230" w="543560">
                <a:moveTo>
                  <a:pt x="312496" y="180492"/>
                </a:moveTo>
                <a:lnTo>
                  <a:pt x="306324" y="180492"/>
                </a:lnTo>
                <a:lnTo>
                  <a:pt x="302120" y="179870"/>
                </a:lnTo>
                <a:lnTo>
                  <a:pt x="297611" y="177355"/>
                </a:lnTo>
                <a:lnTo>
                  <a:pt x="295935" y="175501"/>
                </a:lnTo>
                <a:lnTo>
                  <a:pt x="293763" y="170649"/>
                </a:lnTo>
                <a:lnTo>
                  <a:pt x="293217" y="165696"/>
                </a:lnTo>
                <a:lnTo>
                  <a:pt x="293217" y="0"/>
                </a:lnTo>
                <a:lnTo>
                  <a:pt x="287362" y="0"/>
                </a:lnTo>
                <a:lnTo>
                  <a:pt x="251815" y="14592"/>
                </a:lnTo>
                <a:lnTo>
                  <a:pt x="254025" y="19138"/>
                </a:lnTo>
                <a:lnTo>
                  <a:pt x="257492" y="17754"/>
                </a:lnTo>
                <a:lnTo>
                  <a:pt x="260362" y="17056"/>
                </a:lnTo>
                <a:lnTo>
                  <a:pt x="264706" y="17056"/>
                </a:lnTo>
                <a:lnTo>
                  <a:pt x="266407" y="17614"/>
                </a:lnTo>
                <a:lnTo>
                  <a:pt x="269113" y="19888"/>
                </a:lnTo>
                <a:lnTo>
                  <a:pt x="270090" y="21996"/>
                </a:lnTo>
                <a:lnTo>
                  <a:pt x="271310" y="28155"/>
                </a:lnTo>
                <a:lnTo>
                  <a:pt x="271614" y="36423"/>
                </a:lnTo>
                <a:lnTo>
                  <a:pt x="271614" y="165595"/>
                </a:lnTo>
                <a:lnTo>
                  <a:pt x="259499" y="180492"/>
                </a:lnTo>
                <a:lnTo>
                  <a:pt x="254025" y="180492"/>
                </a:lnTo>
                <a:lnTo>
                  <a:pt x="254025" y="185178"/>
                </a:lnTo>
                <a:lnTo>
                  <a:pt x="312496" y="185178"/>
                </a:lnTo>
                <a:lnTo>
                  <a:pt x="312496" y="180492"/>
                </a:lnTo>
                <a:close/>
              </a:path>
              <a:path extrusionOk="0" h="189230" w="543560">
                <a:moveTo>
                  <a:pt x="442645" y="123329"/>
                </a:moveTo>
                <a:lnTo>
                  <a:pt x="428713" y="82956"/>
                </a:lnTo>
                <a:lnTo>
                  <a:pt x="418426" y="73063"/>
                </a:lnTo>
                <a:lnTo>
                  <a:pt x="418426" y="133350"/>
                </a:lnTo>
                <a:lnTo>
                  <a:pt x="417918" y="145110"/>
                </a:lnTo>
                <a:lnTo>
                  <a:pt x="397814" y="179578"/>
                </a:lnTo>
                <a:lnTo>
                  <a:pt x="389382" y="179578"/>
                </a:lnTo>
                <a:lnTo>
                  <a:pt x="357568" y="150812"/>
                </a:lnTo>
                <a:lnTo>
                  <a:pt x="351751" y="115773"/>
                </a:lnTo>
                <a:lnTo>
                  <a:pt x="352018" y="108064"/>
                </a:lnTo>
                <a:lnTo>
                  <a:pt x="371970" y="72212"/>
                </a:lnTo>
                <a:lnTo>
                  <a:pt x="376580" y="70840"/>
                </a:lnTo>
                <a:lnTo>
                  <a:pt x="381330" y="70853"/>
                </a:lnTo>
                <a:lnTo>
                  <a:pt x="415010" y="104965"/>
                </a:lnTo>
                <a:lnTo>
                  <a:pt x="418426" y="133350"/>
                </a:lnTo>
                <a:lnTo>
                  <a:pt x="418426" y="73063"/>
                </a:lnTo>
                <a:lnTo>
                  <a:pt x="409638" y="67525"/>
                </a:lnTo>
                <a:lnTo>
                  <a:pt x="398094" y="63665"/>
                </a:lnTo>
                <a:lnTo>
                  <a:pt x="385229" y="62382"/>
                </a:lnTo>
                <a:lnTo>
                  <a:pt x="377888" y="62865"/>
                </a:lnTo>
                <a:lnTo>
                  <a:pt x="340055" y="86512"/>
                </a:lnTo>
                <a:lnTo>
                  <a:pt x="327520" y="126707"/>
                </a:lnTo>
                <a:lnTo>
                  <a:pt x="328358" y="137706"/>
                </a:lnTo>
                <a:lnTo>
                  <a:pt x="349580" y="176745"/>
                </a:lnTo>
                <a:lnTo>
                  <a:pt x="351751" y="178193"/>
                </a:lnTo>
                <a:lnTo>
                  <a:pt x="359600" y="183451"/>
                </a:lnTo>
                <a:lnTo>
                  <a:pt x="371005" y="187490"/>
                </a:lnTo>
                <a:lnTo>
                  <a:pt x="383794" y="188823"/>
                </a:lnTo>
                <a:lnTo>
                  <a:pt x="391871" y="188302"/>
                </a:lnTo>
                <a:lnTo>
                  <a:pt x="399554" y="186740"/>
                </a:lnTo>
                <a:lnTo>
                  <a:pt x="406869" y="184137"/>
                </a:lnTo>
                <a:lnTo>
                  <a:pt x="413816" y="180479"/>
                </a:lnTo>
                <a:lnTo>
                  <a:pt x="418426" y="177101"/>
                </a:lnTo>
                <a:lnTo>
                  <a:pt x="420179" y="175818"/>
                </a:lnTo>
                <a:lnTo>
                  <a:pt x="440728" y="139446"/>
                </a:lnTo>
                <a:lnTo>
                  <a:pt x="442163" y="131356"/>
                </a:lnTo>
                <a:lnTo>
                  <a:pt x="442645" y="123329"/>
                </a:lnTo>
                <a:close/>
              </a:path>
              <a:path extrusionOk="0" h="189230" w="543560">
                <a:moveTo>
                  <a:pt x="543166" y="73012"/>
                </a:moveTo>
                <a:lnTo>
                  <a:pt x="541604" y="69646"/>
                </a:lnTo>
                <a:lnTo>
                  <a:pt x="535355" y="63842"/>
                </a:lnTo>
                <a:lnTo>
                  <a:pt x="531393" y="62382"/>
                </a:lnTo>
                <a:lnTo>
                  <a:pt x="526630" y="62382"/>
                </a:lnTo>
                <a:lnTo>
                  <a:pt x="518795" y="64058"/>
                </a:lnTo>
                <a:lnTo>
                  <a:pt x="511060" y="69088"/>
                </a:lnTo>
                <a:lnTo>
                  <a:pt x="503428" y="77470"/>
                </a:lnTo>
                <a:lnTo>
                  <a:pt x="495896" y="89204"/>
                </a:lnTo>
                <a:lnTo>
                  <a:pt x="495896" y="62382"/>
                </a:lnTo>
                <a:lnTo>
                  <a:pt x="490423" y="62382"/>
                </a:lnTo>
                <a:lnTo>
                  <a:pt x="454355" y="76962"/>
                </a:lnTo>
                <a:lnTo>
                  <a:pt x="455650" y="81661"/>
                </a:lnTo>
                <a:lnTo>
                  <a:pt x="459028" y="80352"/>
                </a:lnTo>
                <a:lnTo>
                  <a:pt x="462076" y="79705"/>
                </a:lnTo>
                <a:lnTo>
                  <a:pt x="467029" y="79705"/>
                </a:lnTo>
                <a:lnTo>
                  <a:pt x="468909" y="80302"/>
                </a:lnTo>
                <a:lnTo>
                  <a:pt x="471957" y="82740"/>
                </a:lnTo>
                <a:lnTo>
                  <a:pt x="472986" y="84670"/>
                </a:lnTo>
                <a:lnTo>
                  <a:pt x="474116" y="89966"/>
                </a:lnTo>
                <a:lnTo>
                  <a:pt x="474408" y="98234"/>
                </a:lnTo>
                <a:lnTo>
                  <a:pt x="474408" y="165290"/>
                </a:lnTo>
                <a:lnTo>
                  <a:pt x="461733" y="180492"/>
                </a:lnTo>
                <a:lnTo>
                  <a:pt x="455650" y="180492"/>
                </a:lnTo>
                <a:lnTo>
                  <a:pt x="455650" y="185178"/>
                </a:lnTo>
                <a:lnTo>
                  <a:pt x="516724" y="185178"/>
                </a:lnTo>
                <a:lnTo>
                  <a:pt x="516724" y="180492"/>
                </a:lnTo>
                <a:lnTo>
                  <a:pt x="511352" y="180492"/>
                </a:lnTo>
                <a:lnTo>
                  <a:pt x="507225" y="179717"/>
                </a:lnTo>
                <a:lnTo>
                  <a:pt x="501484" y="176593"/>
                </a:lnTo>
                <a:lnTo>
                  <a:pt x="499491" y="174637"/>
                </a:lnTo>
                <a:lnTo>
                  <a:pt x="496722" y="168910"/>
                </a:lnTo>
                <a:lnTo>
                  <a:pt x="495896" y="163906"/>
                </a:lnTo>
                <a:lnTo>
                  <a:pt x="495896" y="100139"/>
                </a:lnTo>
                <a:lnTo>
                  <a:pt x="500062" y="91986"/>
                </a:lnTo>
                <a:lnTo>
                  <a:pt x="504101" y="86118"/>
                </a:lnTo>
                <a:lnTo>
                  <a:pt x="508000" y="82562"/>
                </a:lnTo>
                <a:lnTo>
                  <a:pt x="509828" y="80822"/>
                </a:lnTo>
                <a:lnTo>
                  <a:pt x="511517" y="79971"/>
                </a:lnTo>
                <a:lnTo>
                  <a:pt x="514896" y="79971"/>
                </a:lnTo>
                <a:lnTo>
                  <a:pt x="517702" y="81457"/>
                </a:lnTo>
                <a:lnTo>
                  <a:pt x="525259" y="87452"/>
                </a:lnTo>
                <a:lnTo>
                  <a:pt x="528662" y="88938"/>
                </a:lnTo>
                <a:lnTo>
                  <a:pt x="534835" y="88938"/>
                </a:lnTo>
                <a:lnTo>
                  <a:pt x="537514" y="87769"/>
                </a:lnTo>
                <a:lnTo>
                  <a:pt x="542023" y="83096"/>
                </a:lnTo>
                <a:lnTo>
                  <a:pt x="543166" y="80225"/>
                </a:lnTo>
                <a:lnTo>
                  <a:pt x="543166" y="7301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1"/>
          <p:cNvSpPr/>
          <p:nvPr/>
        </p:nvSpPr>
        <p:spPr>
          <a:xfrm>
            <a:off x="3091358" y="2148065"/>
            <a:ext cx="711835" cy="189230"/>
          </a:xfrm>
          <a:custGeom>
            <a:rect b="b" l="l" r="r" t="t"/>
            <a:pathLst>
              <a:path extrusionOk="0" h="189230" w="711835">
                <a:moveTo>
                  <a:pt x="204063" y="180492"/>
                </a:moveTo>
                <a:lnTo>
                  <a:pt x="198767" y="180492"/>
                </a:lnTo>
                <a:lnTo>
                  <a:pt x="194945" y="179819"/>
                </a:lnTo>
                <a:lnTo>
                  <a:pt x="186093" y="165696"/>
                </a:lnTo>
                <a:lnTo>
                  <a:pt x="186093" y="96151"/>
                </a:lnTo>
                <a:lnTo>
                  <a:pt x="185127" y="88239"/>
                </a:lnTo>
                <a:lnTo>
                  <a:pt x="161036" y="62382"/>
                </a:lnTo>
                <a:lnTo>
                  <a:pt x="148183" y="62382"/>
                </a:lnTo>
                <a:lnTo>
                  <a:pt x="113030" y="87769"/>
                </a:lnTo>
                <a:lnTo>
                  <a:pt x="111213" y="79527"/>
                </a:lnTo>
                <a:lnTo>
                  <a:pt x="107607" y="73228"/>
                </a:lnTo>
                <a:lnTo>
                  <a:pt x="96850" y="64541"/>
                </a:lnTo>
                <a:lnTo>
                  <a:pt x="90411" y="62382"/>
                </a:lnTo>
                <a:lnTo>
                  <a:pt x="78524" y="62382"/>
                </a:lnTo>
                <a:lnTo>
                  <a:pt x="41541" y="87769"/>
                </a:lnTo>
                <a:lnTo>
                  <a:pt x="41541" y="62382"/>
                </a:lnTo>
                <a:lnTo>
                  <a:pt x="35941" y="62382"/>
                </a:lnTo>
                <a:lnTo>
                  <a:pt x="0" y="76962"/>
                </a:lnTo>
                <a:lnTo>
                  <a:pt x="1943" y="81661"/>
                </a:lnTo>
                <a:lnTo>
                  <a:pt x="5334" y="80352"/>
                </a:lnTo>
                <a:lnTo>
                  <a:pt x="8242" y="79705"/>
                </a:lnTo>
                <a:lnTo>
                  <a:pt x="12928" y="79705"/>
                </a:lnTo>
                <a:lnTo>
                  <a:pt x="14719" y="80238"/>
                </a:lnTo>
                <a:lnTo>
                  <a:pt x="20053" y="112636"/>
                </a:lnTo>
                <a:lnTo>
                  <a:pt x="20053" y="165595"/>
                </a:lnTo>
                <a:lnTo>
                  <a:pt x="7416" y="180492"/>
                </a:lnTo>
                <a:lnTo>
                  <a:pt x="1943" y="180492"/>
                </a:lnTo>
                <a:lnTo>
                  <a:pt x="1943" y="185178"/>
                </a:lnTo>
                <a:lnTo>
                  <a:pt x="60934" y="185178"/>
                </a:lnTo>
                <a:lnTo>
                  <a:pt x="60934" y="180492"/>
                </a:lnTo>
                <a:lnTo>
                  <a:pt x="54432" y="180492"/>
                </a:lnTo>
                <a:lnTo>
                  <a:pt x="50101" y="179908"/>
                </a:lnTo>
                <a:lnTo>
                  <a:pt x="45847" y="177558"/>
                </a:lnTo>
                <a:lnTo>
                  <a:pt x="44246" y="175806"/>
                </a:lnTo>
                <a:lnTo>
                  <a:pt x="42075" y="171119"/>
                </a:lnTo>
                <a:lnTo>
                  <a:pt x="41541" y="166039"/>
                </a:lnTo>
                <a:lnTo>
                  <a:pt x="41541" y="94297"/>
                </a:lnTo>
                <a:lnTo>
                  <a:pt x="45440" y="89509"/>
                </a:lnTo>
                <a:lnTo>
                  <a:pt x="51003" y="85204"/>
                </a:lnTo>
                <a:lnTo>
                  <a:pt x="58216" y="81381"/>
                </a:lnTo>
                <a:lnTo>
                  <a:pt x="62801" y="78867"/>
                </a:lnTo>
                <a:lnTo>
                  <a:pt x="67449" y="77622"/>
                </a:lnTo>
                <a:lnTo>
                  <a:pt x="78994" y="77622"/>
                </a:lnTo>
                <a:lnTo>
                  <a:pt x="84328" y="80391"/>
                </a:lnTo>
                <a:lnTo>
                  <a:pt x="88163" y="85953"/>
                </a:lnTo>
                <a:lnTo>
                  <a:pt x="91020" y="90208"/>
                </a:lnTo>
                <a:lnTo>
                  <a:pt x="92456" y="97205"/>
                </a:lnTo>
                <a:lnTo>
                  <a:pt x="92456" y="165341"/>
                </a:lnTo>
                <a:lnTo>
                  <a:pt x="79641" y="180492"/>
                </a:lnTo>
                <a:lnTo>
                  <a:pt x="73050" y="180492"/>
                </a:lnTo>
                <a:lnTo>
                  <a:pt x="73050" y="185178"/>
                </a:lnTo>
                <a:lnTo>
                  <a:pt x="133337" y="185178"/>
                </a:lnTo>
                <a:lnTo>
                  <a:pt x="133337" y="180492"/>
                </a:lnTo>
                <a:lnTo>
                  <a:pt x="127266" y="180492"/>
                </a:lnTo>
                <a:lnTo>
                  <a:pt x="122961" y="179819"/>
                </a:lnTo>
                <a:lnTo>
                  <a:pt x="117932" y="177126"/>
                </a:lnTo>
                <a:lnTo>
                  <a:pt x="116217" y="175463"/>
                </a:lnTo>
                <a:lnTo>
                  <a:pt x="114401" y="171462"/>
                </a:lnTo>
                <a:lnTo>
                  <a:pt x="113944" y="166382"/>
                </a:lnTo>
                <a:lnTo>
                  <a:pt x="113944" y="101320"/>
                </a:lnTo>
                <a:lnTo>
                  <a:pt x="113690" y="95707"/>
                </a:lnTo>
                <a:lnTo>
                  <a:pt x="140068" y="78003"/>
                </a:lnTo>
                <a:lnTo>
                  <a:pt x="152146" y="78003"/>
                </a:lnTo>
                <a:lnTo>
                  <a:pt x="157556" y="80784"/>
                </a:lnTo>
                <a:lnTo>
                  <a:pt x="160959" y="86334"/>
                </a:lnTo>
                <a:lnTo>
                  <a:pt x="163309" y="90335"/>
                </a:lnTo>
                <a:lnTo>
                  <a:pt x="164477" y="97205"/>
                </a:lnTo>
                <a:lnTo>
                  <a:pt x="164477" y="165176"/>
                </a:lnTo>
                <a:lnTo>
                  <a:pt x="152793" y="180492"/>
                </a:lnTo>
                <a:lnTo>
                  <a:pt x="145199" y="180492"/>
                </a:lnTo>
                <a:lnTo>
                  <a:pt x="145199" y="185178"/>
                </a:lnTo>
                <a:lnTo>
                  <a:pt x="204063" y="185178"/>
                </a:lnTo>
                <a:lnTo>
                  <a:pt x="204063" y="180492"/>
                </a:lnTo>
                <a:close/>
              </a:path>
              <a:path extrusionOk="0" h="189230" w="711835">
                <a:moveTo>
                  <a:pt x="326097" y="123329"/>
                </a:moveTo>
                <a:lnTo>
                  <a:pt x="312166" y="82956"/>
                </a:lnTo>
                <a:lnTo>
                  <a:pt x="301879" y="73063"/>
                </a:lnTo>
                <a:lnTo>
                  <a:pt x="301879" y="133350"/>
                </a:lnTo>
                <a:lnTo>
                  <a:pt x="301371" y="145110"/>
                </a:lnTo>
                <a:lnTo>
                  <a:pt x="281266" y="179578"/>
                </a:lnTo>
                <a:lnTo>
                  <a:pt x="272834" y="179578"/>
                </a:lnTo>
                <a:lnTo>
                  <a:pt x="241020" y="150812"/>
                </a:lnTo>
                <a:lnTo>
                  <a:pt x="235204" y="115773"/>
                </a:lnTo>
                <a:lnTo>
                  <a:pt x="235470" y="108064"/>
                </a:lnTo>
                <a:lnTo>
                  <a:pt x="255422" y="72212"/>
                </a:lnTo>
                <a:lnTo>
                  <a:pt x="260032" y="70840"/>
                </a:lnTo>
                <a:lnTo>
                  <a:pt x="264782" y="70853"/>
                </a:lnTo>
                <a:lnTo>
                  <a:pt x="298462" y="104965"/>
                </a:lnTo>
                <a:lnTo>
                  <a:pt x="301879" y="133350"/>
                </a:lnTo>
                <a:lnTo>
                  <a:pt x="301879" y="73063"/>
                </a:lnTo>
                <a:lnTo>
                  <a:pt x="293090" y="67525"/>
                </a:lnTo>
                <a:lnTo>
                  <a:pt x="281546" y="63665"/>
                </a:lnTo>
                <a:lnTo>
                  <a:pt x="268681" y="62382"/>
                </a:lnTo>
                <a:lnTo>
                  <a:pt x="261340" y="62865"/>
                </a:lnTo>
                <a:lnTo>
                  <a:pt x="223507" y="86512"/>
                </a:lnTo>
                <a:lnTo>
                  <a:pt x="210972" y="126707"/>
                </a:lnTo>
                <a:lnTo>
                  <a:pt x="211810" y="137706"/>
                </a:lnTo>
                <a:lnTo>
                  <a:pt x="233032" y="176745"/>
                </a:lnTo>
                <a:lnTo>
                  <a:pt x="235204" y="178193"/>
                </a:lnTo>
                <a:lnTo>
                  <a:pt x="243052" y="183451"/>
                </a:lnTo>
                <a:lnTo>
                  <a:pt x="254457" y="187490"/>
                </a:lnTo>
                <a:lnTo>
                  <a:pt x="267246" y="188823"/>
                </a:lnTo>
                <a:lnTo>
                  <a:pt x="275323" y="188302"/>
                </a:lnTo>
                <a:lnTo>
                  <a:pt x="283006" y="186740"/>
                </a:lnTo>
                <a:lnTo>
                  <a:pt x="290322" y="184137"/>
                </a:lnTo>
                <a:lnTo>
                  <a:pt x="297268" y="180479"/>
                </a:lnTo>
                <a:lnTo>
                  <a:pt x="301879" y="177101"/>
                </a:lnTo>
                <a:lnTo>
                  <a:pt x="303631" y="175818"/>
                </a:lnTo>
                <a:lnTo>
                  <a:pt x="324180" y="139446"/>
                </a:lnTo>
                <a:lnTo>
                  <a:pt x="325615" y="131356"/>
                </a:lnTo>
                <a:lnTo>
                  <a:pt x="326097" y="123329"/>
                </a:lnTo>
                <a:close/>
              </a:path>
              <a:path extrusionOk="0" h="189230" w="711835">
                <a:moveTo>
                  <a:pt x="468591" y="174104"/>
                </a:moveTo>
                <a:lnTo>
                  <a:pt x="467144" y="169570"/>
                </a:lnTo>
                <a:lnTo>
                  <a:pt x="463245" y="171030"/>
                </a:lnTo>
                <a:lnTo>
                  <a:pt x="460121" y="171780"/>
                </a:lnTo>
                <a:lnTo>
                  <a:pt x="455866" y="171780"/>
                </a:lnTo>
                <a:lnTo>
                  <a:pt x="454190" y="171170"/>
                </a:lnTo>
                <a:lnTo>
                  <a:pt x="448665" y="137909"/>
                </a:lnTo>
                <a:lnTo>
                  <a:pt x="448665" y="0"/>
                </a:lnTo>
                <a:lnTo>
                  <a:pt x="442810" y="0"/>
                </a:lnTo>
                <a:lnTo>
                  <a:pt x="407250" y="14592"/>
                </a:lnTo>
                <a:lnTo>
                  <a:pt x="408940" y="19151"/>
                </a:lnTo>
                <a:lnTo>
                  <a:pt x="412673" y="17754"/>
                </a:lnTo>
                <a:lnTo>
                  <a:pt x="415518" y="17094"/>
                </a:lnTo>
                <a:lnTo>
                  <a:pt x="427177" y="36639"/>
                </a:lnTo>
                <a:lnTo>
                  <a:pt x="427177" y="72275"/>
                </a:lnTo>
                <a:lnTo>
                  <a:pt x="427177" y="101180"/>
                </a:lnTo>
                <a:lnTo>
                  <a:pt x="427177" y="162648"/>
                </a:lnTo>
                <a:lnTo>
                  <a:pt x="421589" y="167830"/>
                </a:lnTo>
                <a:lnTo>
                  <a:pt x="415899" y="171538"/>
                </a:lnTo>
                <a:lnTo>
                  <a:pt x="410121" y="173761"/>
                </a:lnTo>
                <a:lnTo>
                  <a:pt x="404558" y="174459"/>
                </a:lnTo>
                <a:lnTo>
                  <a:pt x="403644" y="174421"/>
                </a:lnTo>
                <a:lnTo>
                  <a:pt x="370141" y="143433"/>
                </a:lnTo>
                <a:lnTo>
                  <a:pt x="367284" y="120205"/>
                </a:lnTo>
                <a:lnTo>
                  <a:pt x="368020" y="107962"/>
                </a:lnTo>
                <a:lnTo>
                  <a:pt x="385114" y="73748"/>
                </a:lnTo>
                <a:lnTo>
                  <a:pt x="391934" y="70319"/>
                </a:lnTo>
                <a:lnTo>
                  <a:pt x="403644" y="70319"/>
                </a:lnTo>
                <a:lnTo>
                  <a:pt x="427177" y="101180"/>
                </a:lnTo>
                <a:lnTo>
                  <a:pt x="427177" y="72275"/>
                </a:lnTo>
                <a:lnTo>
                  <a:pt x="421741" y="67945"/>
                </a:lnTo>
                <a:lnTo>
                  <a:pt x="415518" y="64757"/>
                </a:lnTo>
                <a:lnTo>
                  <a:pt x="408660" y="62890"/>
                </a:lnTo>
                <a:lnTo>
                  <a:pt x="401129" y="62255"/>
                </a:lnTo>
                <a:lnTo>
                  <a:pt x="389001" y="63588"/>
                </a:lnTo>
                <a:lnTo>
                  <a:pt x="352526" y="94462"/>
                </a:lnTo>
                <a:lnTo>
                  <a:pt x="343446" y="130492"/>
                </a:lnTo>
                <a:lnTo>
                  <a:pt x="344347" y="142735"/>
                </a:lnTo>
                <a:lnTo>
                  <a:pt x="365633" y="179641"/>
                </a:lnTo>
                <a:lnTo>
                  <a:pt x="398564" y="188823"/>
                </a:lnTo>
                <a:lnTo>
                  <a:pt x="404558" y="187502"/>
                </a:lnTo>
                <a:lnTo>
                  <a:pt x="415671" y="182219"/>
                </a:lnTo>
                <a:lnTo>
                  <a:pt x="421347" y="177838"/>
                </a:lnTo>
                <a:lnTo>
                  <a:pt x="427177" y="171780"/>
                </a:lnTo>
                <a:lnTo>
                  <a:pt x="427177" y="188823"/>
                </a:lnTo>
                <a:lnTo>
                  <a:pt x="433158" y="188823"/>
                </a:lnTo>
                <a:lnTo>
                  <a:pt x="468591" y="174104"/>
                </a:lnTo>
                <a:close/>
              </a:path>
              <a:path extrusionOk="0" h="189230" w="711835">
                <a:moveTo>
                  <a:pt x="581037" y="110832"/>
                </a:moveTo>
                <a:lnTo>
                  <a:pt x="561263" y="69697"/>
                </a:lnTo>
                <a:lnTo>
                  <a:pt x="553834" y="65760"/>
                </a:lnTo>
                <a:lnTo>
                  <a:pt x="553834" y="103276"/>
                </a:lnTo>
                <a:lnTo>
                  <a:pt x="498614" y="103276"/>
                </a:lnTo>
                <a:lnTo>
                  <a:pt x="520700" y="71501"/>
                </a:lnTo>
                <a:lnTo>
                  <a:pt x="532599" y="71501"/>
                </a:lnTo>
                <a:lnTo>
                  <a:pt x="553834" y="103276"/>
                </a:lnTo>
                <a:lnTo>
                  <a:pt x="553834" y="65760"/>
                </a:lnTo>
                <a:lnTo>
                  <a:pt x="553466" y="65557"/>
                </a:lnTo>
                <a:lnTo>
                  <a:pt x="544779" y="63080"/>
                </a:lnTo>
                <a:lnTo>
                  <a:pt x="535203" y="62255"/>
                </a:lnTo>
                <a:lnTo>
                  <a:pt x="523849" y="63322"/>
                </a:lnTo>
                <a:lnTo>
                  <a:pt x="488937" y="88773"/>
                </a:lnTo>
                <a:lnTo>
                  <a:pt x="480110" y="127101"/>
                </a:lnTo>
                <a:lnTo>
                  <a:pt x="481076" y="140512"/>
                </a:lnTo>
                <a:lnTo>
                  <a:pt x="483946" y="152476"/>
                </a:lnTo>
                <a:lnTo>
                  <a:pt x="488721" y="163004"/>
                </a:lnTo>
                <a:lnTo>
                  <a:pt x="495414" y="172097"/>
                </a:lnTo>
                <a:lnTo>
                  <a:pt x="498614" y="175006"/>
                </a:lnTo>
                <a:lnTo>
                  <a:pt x="503453" y="179412"/>
                </a:lnTo>
                <a:lnTo>
                  <a:pt x="512267" y="184645"/>
                </a:lnTo>
                <a:lnTo>
                  <a:pt x="521843" y="187782"/>
                </a:lnTo>
                <a:lnTo>
                  <a:pt x="532206" y="188823"/>
                </a:lnTo>
                <a:lnTo>
                  <a:pt x="541693" y="187909"/>
                </a:lnTo>
                <a:lnTo>
                  <a:pt x="575703" y="158724"/>
                </a:lnTo>
                <a:lnTo>
                  <a:pt x="581037" y="141693"/>
                </a:lnTo>
                <a:lnTo>
                  <a:pt x="577011" y="139090"/>
                </a:lnTo>
                <a:lnTo>
                  <a:pt x="573900" y="146329"/>
                </a:lnTo>
                <a:lnTo>
                  <a:pt x="570445" y="152412"/>
                </a:lnTo>
                <a:lnTo>
                  <a:pt x="541693" y="167551"/>
                </a:lnTo>
                <a:lnTo>
                  <a:pt x="533603" y="166649"/>
                </a:lnTo>
                <a:lnTo>
                  <a:pt x="501777" y="134531"/>
                </a:lnTo>
                <a:lnTo>
                  <a:pt x="498614" y="110832"/>
                </a:lnTo>
                <a:lnTo>
                  <a:pt x="553834" y="110832"/>
                </a:lnTo>
                <a:lnTo>
                  <a:pt x="581037" y="110832"/>
                </a:lnTo>
                <a:close/>
              </a:path>
              <a:path extrusionOk="0" h="189230" w="711835">
                <a:moveTo>
                  <a:pt x="656196" y="180492"/>
                </a:moveTo>
                <a:lnTo>
                  <a:pt x="650024" y="180492"/>
                </a:lnTo>
                <a:lnTo>
                  <a:pt x="645820" y="179870"/>
                </a:lnTo>
                <a:lnTo>
                  <a:pt x="641311" y="177355"/>
                </a:lnTo>
                <a:lnTo>
                  <a:pt x="639635" y="175501"/>
                </a:lnTo>
                <a:lnTo>
                  <a:pt x="637463" y="170649"/>
                </a:lnTo>
                <a:lnTo>
                  <a:pt x="636917" y="165696"/>
                </a:lnTo>
                <a:lnTo>
                  <a:pt x="636917" y="0"/>
                </a:lnTo>
                <a:lnTo>
                  <a:pt x="631063" y="0"/>
                </a:lnTo>
                <a:lnTo>
                  <a:pt x="595515" y="14592"/>
                </a:lnTo>
                <a:lnTo>
                  <a:pt x="597725" y="19138"/>
                </a:lnTo>
                <a:lnTo>
                  <a:pt x="601192" y="17754"/>
                </a:lnTo>
                <a:lnTo>
                  <a:pt x="604062" y="17056"/>
                </a:lnTo>
                <a:lnTo>
                  <a:pt x="608406" y="17056"/>
                </a:lnTo>
                <a:lnTo>
                  <a:pt x="610108" y="17614"/>
                </a:lnTo>
                <a:lnTo>
                  <a:pt x="612813" y="19888"/>
                </a:lnTo>
                <a:lnTo>
                  <a:pt x="613791" y="21996"/>
                </a:lnTo>
                <a:lnTo>
                  <a:pt x="615010" y="28155"/>
                </a:lnTo>
                <a:lnTo>
                  <a:pt x="615315" y="36423"/>
                </a:lnTo>
                <a:lnTo>
                  <a:pt x="615315" y="165595"/>
                </a:lnTo>
                <a:lnTo>
                  <a:pt x="603199" y="180492"/>
                </a:lnTo>
                <a:lnTo>
                  <a:pt x="597725" y="180492"/>
                </a:lnTo>
                <a:lnTo>
                  <a:pt x="597725" y="185178"/>
                </a:lnTo>
                <a:lnTo>
                  <a:pt x="656196" y="185178"/>
                </a:lnTo>
                <a:lnTo>
                  <a:pt x="656196" y="180492"/>
                </a:lnTo>
                <a:close/>
              </a:path>
              <a:path extrusionOk="0" h="189230" w="711835">
                <a:moveTo>
                  <a:pt x="711568" y="170383"/>
                </a:moveTo>
                <a:lnTo>
                  <a:pt x="710184" y="166966"/>
                </a:lnTo>
                <a:lnTo>
                  <a:pt x="704621" y="161328"/>
                </a:lnTo>
                <a:lnTo>
                  <a:pt x="701192" y="159918"/>
                </a:lnTo>
                <a:lnTo>
                  <a:pt x="697115" y="159918"/>
                </a:lnTo>
                <a:lnTo>
                  <a:pt x="693115" y="159918"/>
                </a:lnTo>
                <a:lnTo>
                  <a:pt x="689711" y="161302"/>
                </a:lnTo>
                <a:lnTo>
                  <a:pt x="684060" y="166865"/>
                </a:lnTo>
                <a:lnTo>
                  <a:pt x="682650" y="170294"/>
                </a:lnTo>
                <a:lnTo>
                  <a:pt x="682650" y="178371"/>
                </a:lnTo>
                <a:lnTo>
                  <a:pt x="684060" y="181775"/>
                </a:lnTo>
                <a:lnTo>
                  <a:pt x="689711" y="187413"/>
                </a:lnTo>
                <a:lnTo>
                  <a:pt x="693115" y="188823"/>
                </a:lnTo>
                <a:lnTo>
                  <a:pt x="701090" y="188823"/>
                </a:lnTo>
                <a:lnTo>
                  <a:pt x="704507" y="187413"/>
                </a:lnTo>
                <a:lnTo>
                  <a:pt x="710145" y="181775"/>
                </a:lnTo>
                <a:lnTo>
                  <a:pt x="711568" y="178371"/>
                </a:lnTo>
                <a:lnTo>
                  <a:pt x="711568" y="17038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011" y="2532110"/>
            <a:ext cx="1188893" cy="2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1277" y="2532110"/>
            <a:ext cx="917310" cy="18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1"/>
          <p:cNvGrpSpPr/>
          <p:nvPr/>
        </p:nvGrpSpPr>
        <p:grpSpPr>
          <a:xfrm>
            <a:off x="1190149" y="2924754"/>
            <a:ext cx="507509" cy="180746"/>
            <a:chOff x="1190149" y="2924754"/>
            <a:chExt cx="507509" cy="180746"/>
          </a:xfrm>
        </p:grpSpPr>
        <p:pic>
          <p:nvPicPr>
            <p:cNvPr id="175" name="Google Shape;175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90149" y="2924754"/>
              <a:ext cx="286528" cy="180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95793" y="2978414"/>
              <a:ext cx="100916" cy="126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16262" y="2978535"/>
              <a:ext cx="81396" cy="1264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80230" y="2916158"/>
            <a:ext cx="335874" cy="18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83450" y="2942859"/>
            <a:ext cx="196169" cy="16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64018" y="2916158"/>
            <a:ext cx="761481" cy="24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3300946" y="2916161"/>
            <a:ext cx="574040" cy="189230"/>
          </a:xfrm>
          <a:custGeom>
            <a:rect b="b" l="l" r="r" t="t"/>
            <a:pathLst>
              <a:path extrusionOk="0" h="189230" w="574039">
                <a:moveTo>
                  <a:pt x="100545" y="139865"/>
                </a:moveTo>
                <a:lnTo>
                  <a:pt x="96761" y="138049"/>
                </a:lnTo>
                <a:lnTo>
                  <a:pt x="93345" y="145313"/>
                </a:lnTo>
                <a:lnTo>
                  <a:pt x="89890" y="151358"/>
                </a:lnTo>
                <a:lnTo>
                  <a:pt x="86372" y="156184"/>
                </a:lnTo>
                <a:lnTo>
                  <a:pt x="82816" y="159791"/>
                </a:lnTo>
                <a:lnTo>
                  <a:pt x="76047" y="165595"/>
                </a:lnTo>
                <a:lnTo>
                  <a:pt x="68414" y="168516"/>
                </a:lnTo>
                <a:lnTo>
                  <a:pt x="59905" y="168516"/>
                </a:lnTo>
                <a:lnTo>
                  <a:pt x="26987" y="143687"/>
                </a:lnTo>
                <a:lnTo>
                  <a:pt x="21094" y="114465"/>
                </a:lnTo>
                <a:lnTo>
                  <a:pt x="21755" y="104495"/>
                </a:lnTo>
                <a:lnTo>
                  <a:pt x="43929" y="71094"/>
                </a:lnTo>
                <a:lnTo>
                  <a:pt x="57988" y="71094"/>
                </a:lnTo>
                <a:lnTo>
                  <a:pt x="70993" y="91859"/>
                </a:lnTo>
                <a:lnTo>
                  <a:pt x="71970" y="95326"/>
                </a:lnTo>
                <a:lnTo>
                  <a:pt x="73444" y="97142"/>
                </a:lnTo>
                <a:lnTo>
                  <a:pt x="76047" y="100444"/>
                </a:lnTo>
                <a:lnTo>
                  <a:pt x="79908" y="102095"/>
                </a:lnTo>
                <a:lnTo>
                  <a:pt x="65303" y="62966"/>
                </a:lnTo>
                <a:lnTo>
                  <a:pt x="56908" y="62382"/>
                </a:lnTo>
                <a:lnTo>
                  <a:pt x="45605" y="63487"/>
                </a:lnTo>
                <a:lnTo>
                  <a:pt x="9410" y="89408"/>
                </a:lnTo>
                <a:lnTo>
                  <a:pt x="0" y="125666"/>
                </a:lnTo>
                <a:lnTo>
                  <a:pt x="939" y="139446"/>
                </a:lnTo>
                <a:lnTo>
                  <a:pt x="22987" y="179235"/>
                </a:lnTo>
                <a:lnTo>
                  <a:pt x="50520" y="188823"/>
                </a:lnTo>
                <a:lnTo>
                  <a:pt x="58864" y="188036"/>
                </a:lnTo>
                <a:lnTo>
                  <a:pt x="93408" y="160705"/>
                </a:lnTo>
                <a:lnTo>
                  <a:pt x="97548" y="150964"/>
                </a:lnTo>
                <a:lnTo>
                  <a:pt x="100545" y="139865"/>
                </a:lnTo>
                <a:close/>
              </a:path>
              <a:path extrusionOk="0" h="189230" w="574039">
                <a:moveTo>
                  <a:pt x="233857" y="123329"/>
                </a:moveTo>
                <a:lnTo>
                  <a:pt x="219925" y="82956"/>
                </a:lnTo>
                <a:lnTo>
                  <a:pt x="209638" y="73063"/>
                </a:lnTo>
                <a:lnTo>
                  <a:pt x="209638" y="133350"/>
                </a:lnTo>
                <a:lnTo>
                  <a:pt x="209130" y="145110"/>
                </a:lnTo>
                <a:lnTo>
                  <a:pt x="189026" y="179578"/>
                </a:lnTo>
                <a:lnTo>
                  <a:pt x="180594" y="179578"/>
                </a:lnTo>
                <a:lnTo>
                  <a:pt x="148780" y="150812"/>
                </a:lnTo>
                <a:lnTo>
                  <a:pt x="142963" y="115773"/>
                </a:lnTo>
                <a:lnTo>
                  <a:pt x="143230" y="108064"/>
                </a:lnTo>
                <a:lnTo>
                  <a:pt x="163182" y="72212"/>
                </a:lnTo>
                <a:lnTo>
                  <a:pt x="167792" y="70840"/>
                </a:lnTo>
                <a:lnTo>
                  <a:pt x="172542" y="70853"/>
                </a:lnTo>
                <a:lnTo>
                  <a:pt x="206222" y="104965"/>
                </a:lnTo>
                <a:lnTo>
                  <a:pt x="209638" y="133350"/>
                </a:lnTo>
                <a:lnTo>
                  <a:pt x="209638" y="73063"/>
                </a:lnTo>
                <a:lnTo>
                  <a:pt x="200850" y="67525"/>
                </a:lnTo>
                <a:lnTo>
                  <a:pt x="189306" y="63665"/>
                </a:lnTo>
                <a:lnTo>
                  <a:pt x="176441" y="62382"/>
                </a:lnTo>
                <a:lnTo>
                  <a:pt x="169100" y="62865"/>
                </a:lnTo>
                <a:lnTo>
                  <a:pt x="131267" y="86512"/>
                </a:lnTo>
                <a:lnTo>
                  <a:pt x="118732" y="126707"/>
                </a:lnTo>
                <a:lnTo>
                  <a:pt x="119570" y="137706"/>
                </a:lnTo>
                <a:lnTo>
                  <a:pt x="140792" y="176745"/>
                </a:lnTo>
                <a:lnTo>
                  <a:pt x="142963" y="178193"/>
                </a:lnTo>
                <a:lnTo>
                  <a:pt x="150812" y="183451"/>
                </a:lnTo>
                <a:lnTo>
                  <a:pt x="162217" y="187490"/>
                </a:lnTo>
                <a:lnTo>
                  <a:pt x="175006" y="188823"/>
                </a:lnTo>
                <a:lnTo>
                  <a:pt x="183083" y="188302"/>
                </a:lnTo>
                <a:lnTo>
                  <a:pt x="190766" y="186740"/>
                </a:lnTo>
                <a:lnTo>
                  <a:pt x="198081" y="184137"/>
                </a:lnTo>
                <a:lnTo>
                  <a:pt x="205028" y="180479"/>
                </a:lnTo>
                <a:lnTo>
                  <a:pt x="209638" y="177101"/>
                </a:lnTo>
                <a:lnTo>
                  <a:pt x="211391" y="175818"/>
                </a:lnTo>
                <a:lnTo>
                  <a:pt x="231940" y="139446"/>
                </a:lnTo>
                <a:lnTo>
                  <a:pt x="233375" y="131356"/>
                </a:lnTo>
                <a:lnTo>
                  <a:pt x="233857" y="123329"/>
                </a:lnTo>
                <a:close/>
              </a:path>
              <a:path extrusionOk="0" h="189230" w="574039">
                <a:moveTo>
                  <a:pt x="312496" y="180492"/>
                </a:moveTo>
                <a:lnTo>
                  <a:pt x="306324" y="180492"/>
                </a:lnTo>
                <a:lnTo>
                  <a:pt x="302120" y="179870"/>
                </a:lnTo>
                <a:lnTo>
                  <a:pt x="297611" y="177355"/>
                </a:lnTo>
                <a:lnTo>
                  <a:pt x="295935" y="175501"/>
                </a:lnTo>
                <a:lnTo>
                  <a:pt x="293763" y="170649"/>
                </a:lnTo>
                <a:lnTo>
                  <a:pt x="293217" y="165696"/>
                </a:lnTo>
                <a:lnTo>
                  <a:pt x="293217" y="0"/>
                </a:lnTo>
                <a:lnTo>
                  <a:pt x="287362" y="0"/>
                </a:lnTo>
                <a:lnTo>
                  <a:pt x="251815" y="14592"/>
                </a:lnTo>
                <a:lnTo>
                  <a:pt x="254025" y="19138"/>
                </a:lnTo>
                <a:lnTo>
                  <a:pt x="257492" y="17754"/>
                </a:lnTo>
                <a:lnTo>
                  <a:pt x="260362" y="17056"/>
                </a:lnTo>
                <a:lnTo>
                  <a:pt x="264706" y="17056"/>
                </a:lnTo>
                <a:lnTo>
                  <a:pt x="266407" y="17614"/>
                </a:lnTo>
                <a:lnTo>
                  <a:pt x="269113" y="19888"/>
                </a:lnTo>
                <a:lnTo>
                  <a:pt x="270090" y="21996"/>
                </a:lnTo>
                <a:lnTo>
                  <a:pt x="271310" y="28155"/>
                </a:lnTo>
                <a:lnTo>
                  <a:pt x="271614" y="36423"/>
                </a:lnTo>
                <a:lnTo>
                  <a:pt x="271614" y="165595"/>
                </a:lnTo>
                <a:lnTo>
                  <a:pt x="259499" y="180492"/>
                </a:lnTo>
                <a:lnTo>
                  <a:pt x="254025" y="180492"/>
                </a:lnTo>
                <a:lnTo>
                  <a:pt x="254025" y="185178"/>
                </a:lnTo>
                <a:lnTo>
                  <a:pt x="312496" y="185178"/>
                </a:lnTo>
                <a:lnTo>
                  <a:pt x="312496" y="180492"/>
                </a:lnTo>
                <a:close/>
              </a:path>
              <a:path extrusionOk="0" h="189230" w="574039">
                <a:moveTo>
                  <a:pt x="442645" y="123329"/>
                </a:moveTo>
                <a:lnTo>
                  <a:pt x="428713" y="82956"/>
                </a:lnTo>
                <a:lnTo>
                  <a:pt x="418426" y="73063"/>
                </a:lnTo>
                <a:lnTo>
                  <a:pt x="418426" y="133350"/>
                </a:lnTo>
                <a:lnTo>
                  <a:pt x="417918" y="145110"/>
                </a:lnTo>
                <a:lnTo>
                  <a:pt x="397814" y="179578"/>
                </a:lnTo>
                <a:lnTo>
                  <a:pt x="389382" y="179578"/>
                </a:lnTo>
                <a:lnTo>
                  <a:pt x="357568" y="150812"/>
                </a:lnTo>
                <a:lnTo>
                  <a:pt x="351751" y="115773"/>
                </a:lnTo>
                <a:lnTo>
                  <a:pt x="352018" y="108064"/>
                </a:lnTo>
                <a:lnTo>
                  <a:pt x="371970" y="72212"/>
                </a:lnTo>
                <a:lnTo>
                  <a:pt x="376580" y="70840"/>
                </a:lnTo>
                <a:lnTo>
                  <a:pt x="381330" y="70853"/>
                </a:lnTo>
                <a:lnTo>
                  <a:pt x="415010" y="104965"/>
                </a:lnTo>
                <a:lnTo>
                  <a:pt x="418426" y="133350"/>
                </a:lnTo>
                <a:lnTo>
                  <a:pt x="418426" y="73063"/>
                </a:lnTo>
                <a:lnTo>
                  <a:pt x="409638" y="67525"/>
                </a:lnTo>
                <a:lnTo>
                  <a:pt x="398094" y="63665"/>
                </a:lnTo>
                <a:lnTo>
                  <a:pt x="385229" y="62382"/>
                </a:lnTo>
                <a:lnTo>
                  <a:pt x="377888" y="62865"/>
                </a:lnTo>
                <a:lnTo>
                  <a:pt x="340055" y="86512"/>
                </a:lnTo>
                <a:lnTo>
                  <a:pt x="327520" y="126707"/>
                </a:lnTo>
                <a:lnTo>
                  <a:pt x="328358" y="137706"/>
                </a:lnTo>
                <a:lnTo>
                  <a:pt x="349580" y="176745"/>
                </a:lnTo>
                <a:lnTo>
                  <a:pt x="351751" y="178193"/>
                </a:lnTo>
                <a:lnTo>
                  <a:pt x="359600" y="183451"/>
                </a:lnTo>
                <a:lnTo>
                  <a:pt x="371005" y="187490"/>
                </a:lnTo>
                <a:lnTo>
                  <a:pt x="383794" y="188823"/>
                </a:lnTo>
                <a:lnTo>
                  <a:pt x="391871" y="188302"/>
                </a:lnTo>
                <a:lnTo>
                  <a:pt x="399554" y="186740"/>
                </a:lnTo>
                <a:lnTo>
                  <a:pt x="406869" y="184137"/>
                </a:lnTo>
                <a:lnTo>
                  <a:pt x="413816" y="180479"/>
                </a:lnTo>
                <a:lnTo>
                  <a:pt x="418426" y="177101"/>
                </a:lnTo>
                <a:lnTo>
                  <a:pt x="420179" y="175818"/>
                </a:lnTo>
                <a:lnTo>
                  <a:pt x="440728" y="139446"/>
                </a:lnTo>
                <a:lnTo>
                  <a:pt x="442163" y="131356"/>
                </a:lnTo>
                <a:lnTo>
                  <a:pt x="442645" y="123329"/>
                </a:lnTo>
                <a:close/>
              </a:path>
              <a:path extrusionOk="0" h="189230" w="574039">
                <a:moveTo>
                  <a:pt x="543166" y="73012"/>
                </a:moveTo>
                <a:lnTo>
                  <a:pt x="541604" y="69646"/>
                </a:lnTo>
                <a:lnTo>
                  <a:pt x="535355" y="63842"/>
                </a:lnTo>
                <a:lnTo>
                  <a:pt x="531393" y="62382"/>
                </a:lnTo>
                <a:lnTo>
                  <a:pt x="526630" y="62382"/>
                </a:lnTo>
                <a:lnTo>
                  <a:pt x="518795" y="64058"/>
                </a:lnTo>
                <a:lnTo>
                  <a:pt x="511060" y="69088"/>
                </a:lnTo>
                <a:lnTo>
                  <a:pt x="503428" y="77470"/>
                </a:lnTo>
                <a:lnTo>
                  <a:pt x="495896" y="89204"/>
                </a:lnTo>
                <a:lnTo>
                  <a:pt x="495896" y="62382"/>
                </a:lnTo>
                <a:lnTo>
                  <a:pt x="490423" y="62382"/>
                </a:lnTo>
                <a:lnTo>
                  <a:pt x="454355" y="76962"/>
                </a:lnTo>
                <a:lnTo>
                  <a:pt x="455650" y="81661"/>
                </a:lnTo>
                <a:lnTo>
                  <a:pt x="459028" y="80352"/>
                </a:lnTo>
                <a:lnTo>
                  <a:pt x="462076" y="79705"/>
                </a:lnTo>
                <a:lnTo>
                  <a:pt x="467029" y="79705"/>
                </a:lnTo>
                <a:lnTo>
                  <a:pt x="468909" y="80302"/>
                </a:lnTo>
                <a:lnTo>
                  <a:pt x="471957" y="82740"/>
                </a:lnTo>
                <a:lnTo>
                  <a:pt x="472986" y="84670"/>
                </a:lnTo>
                <a:lnTo>
                  <a:pt x="474116" y="89966"/>
                </a:lnTo>
                <a:lnTo>
                  <a:pt x="474408" y="98234"/>
                </a:lnTo>
                <a:lnTo>
                  <a:pt x="474408" y="165290"/>
                </a:lnTo>
                <a:lnTo>
                  <a:pt x="461733" y="180492"/>
                </a:lnTo>
                <a:lnTo>
                  <a:pt x="455650" y="180492"/>
                </a:lnTo>
                <a:lnTo>
                  <a:pt x="455650" y="185178"/>
                </a:lnTo>
                <a:lnTo>
                  <a:pt x="516724" y="185178"/>
                </a:lnTo>
                <a:lnTo>
                  <a:pt x="516724" y="180492"/>
                </a:lnTo>
                <a:lnTo>
                  <a:pt x="511352" y="180492"/>
                </a:lnTo>
                <a:lnTo>
                  <a:pt x="507225" y="179717"/>
                </a:lnTo>
                <a:lnTo>
                  <a:pt x="501484" y="176593"/>
                </a:lnTo>
                <a:lnTo>
                  <a:pt x="499491" y="174637"/>
                </a:lnTo>
                <a:lnTo>
                  <a:pt x="496722" y="168910"/>
                </a:lnTo>
                <a:lnTo>
                  <a:pt x="495896" y="163906"/>
                </a:lnTo>
                <a:lnTo>
                  <a:pt x="495896" y="100139"/>
                </a:lnTo>
                <a:lnTo>
                  <a:pt x="500062" y="91986"/>
                </a:lnTo>
                <a:lnTo>
                  <a:pt x="504101" y="86118"/>
                </a:lnTo>
                <a:lnTo>
                  <a:pt x="508000" y="82562"/>
                </a:lnTo>
                <a:lnTo>
                  <a:pt x="509828" y="80822"/>
                </a:lnTo>
                <a:lnTo>
                  <a:pt x="511517" y="79971"/>
                </a:lnTo>
                <a:lnTo>
                  <a:pt x="514896" y="79971"/>
                </a:lnTo>
                <a:lnTo>
                  <a:pt x="517702" y="81457"/>
                </a:lnTo>
                <a:lnTo>
                  <a:pt x="525259" y="87452"/>
                </a:lnTo>
                <a:lnTo>
                  <a:pt x="528662" y="88938"/>
                </a:lnTo>
                <a:lnTo>
                  <a:pt x="534835" y="88938"/>
                </a:lnTo>
                <a:lnTo>
                  <a:pt x="537514" y="87769"/>
                </a:lnTo>
                <a:lnTo>
                  <a:pt x="542023" y="83096"/>
                </a:lnTo>
                <a:lnTo>
                  <a:pt x="543166" y="80225"/>
                </a:lnTo>
                <a:lnTo>
                  <a:pt x="543166" y="73012"/>
                </a:lnTo>
                <a:close/>
              </a:path>
              <a:path extrusionOk="0" h="189230" w="574039">
                <a:moveTo>
                  <a:pt x="573608" y="170383"/>
                </a:moveTo>
                <a:lnTo>
                  <a:pt x="572223" y="166966"/>
                </a:lnTo>
                <a:lnTo>
                  <a:pt x="566661" y="161328"/>
                </a:lnTo>
                <a:lnTo>
                  <a:pt x="563232" y="159918"/>
                </a:lnTo>
                <a:lnTo>
                  <a:pt x="559155" y="159918"/>
                </a:lnTo>
                <a:lnTo>
                  <a:pt x="555155" y="159918"/>
                </a:lnTo>
                <a:lnTo>
                  <a:pt x="551751" y="161302"/>
                </a:lnTo>
                <a:lnTo>
                  <a:pt x="546100" y="166865"/>
                </a:lnTo>
                <a:lnTo>
                  <a:pt x="544690" y="170294"/>
                </a:lnTo>
                <a:lnTo>
                  <a:pt x="544690" y="178371"/>
                </a:lnTo>
                <a:lnTo>
                  <a:pt x="546100" y="181775"/>
                </a:lnTo>
                <a:lnTo>
                  <a:pt x="551751" y="187413"/>
                </a:lnTo>
                <a:lnTo>
                  <a:pt x="555155" y="188823"/>
                </a:lnTo>
                <a:lnTo>
                  <a:pt x="563130" y="188823"/>
                </a:lnTo>
                <a:lnTo>
                  <a:pt x="566547" y="187413"/>
                </a:lnTo>
                <a:lnTo>
                  <a:pt x="572185" y="181775"/>
                </a:lnTo>
                <a:lnTo>
                  <a:pt x="573608" y="178371"/>
                </a:lnTo>
                <a:lnTo>
                  <a:pt x="573608" y="17038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1"/>
          <p:cNvSpPr/>
          <p:nvPr/>
        </p:nvSpPr>
        <p:spPr>
          <a:xfrm>
            <a:off x="1198346" y="3300209"/>
            <a:ext cx="694690" cy="189230"/>
          </a:xfrm>
          <a:custGeom>
            <a:rect b="b" l="l" r="r" t="t"/>
            <a:pathLst>
              <a:path extrusionOk="0" h="189229" w="694689">
                <a:moveTo>
                  <a:pt x="159004" y="143764"/>
                </a:moveTo>
                <a:lnTo>
                  <a:pt x="154965" y="141173"/>
                </a:lnTo>
                <a:lnTo>
                  <a:pt x="147256" y="151206"/>
                </a:lnTo>
                <a:lnTo>
                  <a:pt x="139865" y="159410"/>
                </a:lnTo>
                <a:lnTo>
                  <a:pt x="104051" y="177304"/>
                </a:lnTo>
                <a:lnTo>
                  <a:pt x="95719" y="177761"/>
                </a:lnTo>
                <a:lnTo>
                  <a:pt x="86093" y="177177"/>
                </a:lnTo>
                <a:lnTo>
                  <a:pt x="46990" y="156959"/>
                </a:lnTo>
                <a:lnTo>
                  <a:pt x="30175" y="111467"/>
                </a:lnTo>
                <a:lnTo>
                  <a:pt x="29692" y="99885"/>
                </a:lnTo>
                <a:lnTo>
                  <a:pt x="30200" y="85966"/>
                </a:lnTo>
                <a:lnTo>
                  <a:pt x="42278" y="42214"/>
                </a:lnTo>
                <a:lnTo>
                  <a:pt x="75209" y="16167"/>
                </a:lnTo>
                <a:lnTo>
                  <a:pt x="91935" y="13931"/>
                </a:lnTo>
                <a:lnTo>
                  <a:pt x="102044" y="14681"/>
                </a:lnTo>
                <a:lnTo>
                  <a:pt x="141135" y="41414"/>
                </a:lnTo>
                <a:lnTo>
                  <a:pt x="150926" y="64592"/>
                </a:lnTo>
                <a:lnTo>
                  <a:pt x="154965" y="64592"/>
                </a:lnTo>
                <a:lnTo>
                  <a:pt x="150926" y="4559"/>
                </a:lnTo>
                <a:lnTo>
                  <a:pt x="146380" y="4559"/>
                </a:lnTo>
                <a:lnTo>
                  <a:pt x="145415" y="8724"/>
                </a:lnTo>
                <a:lnTo>
                  <a:pt x="143814" y="11976"/>
                </a:lnTo>
                <a:lnTo>
                  <a:pt x="141554" y="14325"/>
                </a:lnTo>
                <a:lnTo>
                  <a:pt x="139814" y="15976"/>
                </a:lnTo>
                <a:lnTo>
                  <a:pt x="137782" y="16802"/>
                </a:lnTo>
                <a:lnTo>
                  <a:pt x="133870" y="16802"/>
                </a:lnTo>
                <a:lnTo>
                  <a:pt x="131267" y="15849"/>
                </a:lnTo>
                <a:lnTo>
                  <a:pt x="127622" y="13931"/>
                </a:lnTo>
                <a:lnTo>
                  <a:pt x="118275" y="9829"/>
                </a:lnTo>
                <a:lnTo>
                  <a:pt x="108864" y="6908"/>
                </a:lnTo>
                <a:lnTo>
                  <a:pt x="99390" y="5143"/>
                </a:lnTo>
                <a:lnTo>
                  <a:pt x="89852" y="4559"/>
                </a:lnTo>
                <a:lnTo>
                  <a:pt x="77787" y="5321"/>
                </a:lnTo>
                <a:lnTo>
                  <a:pt x="34645" y="23444"/>
                </a:lnTo>
                <a:lnTo>
                  <a:pt x="6667" y="62382"/>
                </a:lnTo>
                <a:lnTo>
                  <a:pt x="0" y="99631"/>
                </a:lnTo>
                <a:lnTo>
                  <a:pt x="1117" y="115493"/>
                </a:lnTo>
                <a:lnTo>
                  <a:pt x="17970" y="156667"/>
                </a:lnTo>
                <a:lnTo>
                  <a:pt x="65239" y="187185"/>
                </a:lnTo>
                <a:lnTo>
                  <a:pt x="85953" y="189217"/>
                </a:lnTo>
                <a:lnTo>
                  <a:pt x="97713" y="188544"/>
                </a:lnTo>
                <a:lnTo>
                  <a:pt x="136588" y="172021"/>
                </a:lnTo>
                <a:lnTo>
                  <a:pt x="152082" y="154762"/>
                </a:lnTo>
                <a:lnTo>
                  <a:pt x="159004" y="143764"/>
                </a:lnTo>
                <a:close/>
              </a:path>
              <a:path extrusionOk="0" h="189229" w="694689">
                <a:moveTo>
                  <a:pt x="292773" y="123329"/>
                </a:moveTo>
                <a:lnTo>
                  <a:pt x="278841" y="82956"/>
                </a:lnTo>
                <a:lnTo>
                  <a:pt x="268554" y="73063"/>
                </a:lnTo>
                <a:lnTo>
                  <a:pt x="268554" y="133350"/>
                </a:lnTo>
                <a:lnTo>
                  <a:pt x="268046" y="145110"/>
                </a:lnTo>
                <a:lnTo>
                  <a:pt x="247929" y="179578"/>
                </a:lnTo>
                <a:lnTo>
                  <a:pt x="239522" y="179578"/>
                </a:lnTo>
                <a:lnTo>
                  <a:pt x="207708" y="150812"/>
                </a:lnTo>
                <a:lnTo>
                  <a:pt x="201879" y="115773"/>
                </a:lnTo>
                <a:lnTo>
                  <a:pt x="202145" y="108064"/>
                </a:lnTo>
                <a:lnTo>
                  <a:pt x="222084" y="72212"/>
                </a:lnTo>
                <a:lnTo>
                  <a:pt x="226707" y="70840"/>
                </a:lnTo>
                <a:lnTo>
                  <a:pt x="231457" y="70853"/>
                </a:lnTo>
                <a:lnTo>
                  <a:pt x="265137" y="104965"/>
                </a:lnTo>
                <a:lnTo>
                  <a:pt x="268554" y="133350"/>
                </a:lnTo>
                <a:lnTo>
                  <a:pt x="268554" y="73063"/>
                </a:lnTo>
                <a:lnTo>
                  <a:pt x="259765" y="67525"/>
                </a:lnTo>
                <a:lnTo>
                  <a:pt x="248221" y="63665"/>
                </a:lnTo>
                <a:lnTo>
                  <a:pt x="235356" y="62382"/>
                </a:lnTo>
                <a:lnTo>
                  <a:pt x="228028" y="62865"/>
                </a:lnTo>
                <a:lnTo>
                  <a:pt x="190182" y="86512"/>
                </a:lnTo>
                <a:lnTo>
                  <a:pt x="177660" y="126707"/>
                </a:lnTo>
                <a:lnTo>
                  <a:pt x="178498" y="137706"/>
                </a:lnTo>
                <a:lnTo>
                  <a:pt x="199707" y="176745"/>
                </a:lnTo>
                <a:lnTo>
                  <a:pt x="201879" y="178193"/>
                </a:lnTo>
                <a:lnTo>
                  <a:pt x="209727" y="183451"/>
                </a:lnTo>
                <a:lnTo>
                  <a:pt x="221132" y="187490"/>
                </a:lnTo>
                <a:lnTo>
                  <a:pt x="233921" y="188823"/>
                </a:lnTo>
                <a:lnTo>
                  <a:pt x="241998" y="188302"/>
                </a:lnTo>
                <a:lnTo>
                  <a:pt x="249694" y="186740"/>
                </a:lnTo>
                <a:lnTo>
                  <a:pt x="256997" y="184137"/>
                </a:lnTo>
                <a:lnTo>
                  <a:pt x="263944" y="180479"/>
                </a:lnTo>
                <a:lnTo>
                  <a:pt x="268554" y="177101"/>
                </a:lnTo>
                <a:lnTo>
                  <a:pt x="270306" y="175818"/>
                </a:lnTo>
                <a:lnTo>
                  <a:pt x="290855" y="139446"/>
                </a:lnTo>
                <a:lnTo>
                  <a:pt x="292290" y="131356"/>
                </a:lnTo>
                <a:lnTo>
                  <a:pt x="292773" y="123329"/>
                </a:lnTo>
                <a:close/>
              </a:path>
              <a:path extrusionOk="0" h="189229" w="694689">
                <a:moveTo>
                  <a:pt x="371411" y="180492"/>
                </a:moveTo>
                <a:lnTo>
                  <a:pt x="365239" y="180492"/>
                </a:lnTo>
                <a:lnTo>
                  <a:pt x="361035" y="179870"/>
                </a:lnTo>
                <a:lnTo>
                  <a:pt x="356527" y="177355"/>
                </a:lnTo>
                <a:lnTo>
                  <a:pt x="354850" y="175501"/>
                </a:lnTo>
                <a:lnTo>
                  <a:pt x="352679" y="170649"/>
                </a:lnTo>
                <a:lnTo>
                  <a:pt x="352132" y="165696"/>
                </a:lnTo>
                <a:lnTo>
                  <a:pt x="352132" y="0"/>
                </a:lnTo>
                <a:lnTo>
                  <a:pt x="346278" y="0"/>
                </a:lnTo>
                <a:lnTo>
                  <a:pt x="310730" y="14592"/>
                </a:lnTo>
                <a:lnTo>
                  <a:pt x="312940" y="19138"/>
                </a:lnTo>
                <a:lnTo>
                  <a:pt x="316407" y="17754"/>
                </a:lnTo>
                <a:lnTo>
                  <a:pt x="319278" y="17056"/>
                </a:lnTo>
                <a:lnTo>
                  <a:pt x="323621" y="17056"/>
                </a:lnTo>
                <a:lnTo>
                  <a:pt x="325335" y="17614"/>
                </a:lnTo>
                <a:lnTo>
                  <a:pt x="328028" y="19888"/>
                </a:lnTo>
                <a:lnTo>
                  <a:pt x="329006" y="21996"/>
                </a:lnTo>
                <a:lnTo>
                  <a:pt x="330225" y="28155"/>
                </a:lnTo>
                <a:lnTo>
                  <a:pt x="330530" y="36423"/>
                </a:lnTo>
                <a:lnTo>
                  <a:pt x="330530" y="165595"/>
                </a:lnTo>
                <a:lnTo>
                  <a:pt x="318414" y="180492"/>
                </a:lnTo>
                <a:lnTo>
                  <a:pt x="312940" y="180492"/>
                </a:lnTo>
                <a:lnTo>
                  <a:pt x="312940" y="185178"/>
                </a:lnTo>
                <a:lnTo>
                  <a:pt x="371411" y="185178"/>
                </a:lnTo>
                <a:lnTo>
                  <a:pt x="371411" y="180492"/>
                </a:lnTo>
                <a:close/>
              </a:path>
              <a:path extrusionOk="0" h="189229" w="694689">
                <a:moveTo>
                  <a:pt x="501561" y="123329"/>
                </a:moveTo>
                <a:lnTo>
                  <a:pt x="487629" y="82956"/>
                </a:lnTo>
                <a:lnTo>
                  <a:pt x="477342" y="73063"/>
                </a:lnTo>
                <a:lnTo>
                  <a:pt x="477342" y="133350"/>
                </a:lnTo>
                <a:lnTo>
                  <a:pt x="476834" y="145110"/>
                </a:lnTo>
                <a:lnTo>
                  <a:pt x="456730" y="179578"/>
                </a:lnTo>
                <a:lnTo>
                  <a:pt x="448297" y="179578"/>
                </a:lnTo>
                <a:lnTo>
                  <a:pt x="416483" y="150812"/>
                </a:lnTo>
                <a:lnTo>
                  <a:pt x="410667" y="115773"/>
                </a:lnTo>
                <a:lnTo>
                  <a:pt x="410933" y="108064"/>
                </a:lnTo>
                <a:lnTo>
                  <a:pt x="430885" y="72212"/>
                </a:lnTo>
                <a:lnTo>
                  <a:pt x="435495" y="70840"/>
                </a:lnTo>
                <a:lnTo>
                  <a:pt x="440245" y="70853"/>
                </a:lnTo>
                <a:lnTo>
                  <a:pt x="473925" y="104965"/>
                </a:lnTo>
                <a:lnTo>
                  <a:pt x="477342" y="133350"/>
                </a:lnTo>
                <a:lnTo>
                  <a:pt x="477342" y="73063"/>
                </a:lnTo>
                <a:lnTo>
                  <a:pt x="468553" y="67525"/>
                </a:lnTo>
                <a:lnTo>
                  <a:pt x="457009" y="63665"/>
                </a:lnTo>
                <a:lnTo>
                  <a:pt x="444144" y="62382"/>
                </a:lnTo>
                <a:lnTo>
                  <a:pt x="436803" y="62865"/>
                </a:lnTo>
                <a:lnTo>
                  <a:pt x="398970" y="86512"/>
                </a:lnTo>
                <a:lnTo>
                  <a:pt x="386435" y="126707"/>
                </a:lnTo>
                <a:lnTo>
                  <a:pt x="387273" y="137706"/>
                </a:lnTo>
                <a:lnTo>
                  <a:pt x="408495" y="176745"/>
                </a:lnTo>
                <a:lnTo>
                  <a:pt x="410667" y="178193"/>
                </a:lnTo>
                <a:lnTo>
                  <a:pt x="418515" y="183451"/>
                </a:lnTo>
                <a:lnTo>
                  <a:pt x="429920" y="187490"/>
                </a:lnTo>
                <a:lnTo>
                  <a:pt x="442709" y="188823"/>
                </a:lnTo>
                <a:lnTo>
                  <a:pt x="450786" y="188302"/>
                </a:lnTo>
                <a:lnTo>
                  <a:pt x="458470" y="186740"/>
                </a:lnTo>
                <a:lnTo>
                  <a:pt x="465785" y="184137"/>
                </a:lnTo>
                <a:lnTo>
                  <a:pt x="472732" y="180479"/>
                </a:lnTo>
                <a:lnTo>
                  <a:pt x="477342" y="177101"/>
                </a:lnTo>
                <a:lnTo>
                  <a:pt x="479094" y="175818"/>
                </a:lnTo>
                <a:lnTo>
                  <a:pt x="499643" y="139446"/>
                </a:lnTo>
                <a:lnTo>
                  <a:pt x="501078" y="131356"/>
                </a:lnTo>
                <a:lnTo>
                  <a:pt x="501561" y="123329"/>
                </a:lnTo>
                <a:close/>
              </a:path>
              <a:path extrusionOk="0" h="189229" w="694689">
                <a:moveTo>
                  <a:pt x="602081" y="73012"/>
                </a:moveTo>
                <a:lnTo>
                  <a:pt x="600519" y="69646"/>
                </a:lnTo>
                <a:lnTo>
                  <a:pt x="594271" y="63842"/>
                </a:lnTo>
                <a:lnTo>
                  <a:pt x="590308" y="62382"/>
                </a:lnTo>
                <a:lnTo>
                  <a:pt x="585546" y="62382"/>
                </a:lnTo>
                <a:lnTo>
                  <a:pt x="577710" y="64058"/>
                </a:lnTo>
                <a:lnTo>
                  <a:pt x="569976" y="69088"/>
                </a:lnTo>
                <a:lnTo>
                  <a:pt x="562343" y="77470"/>
                </a:lnTo>
                <a:lnTo>
                  <a:pt x="554812" y="89204"/>
                </a:lnTo>
                <a:lnTo>
                  <a:pt x="554812" y="62382"/>
                </a:lnTo>
                <a:lnTo>
                  <a:pt x="549338" y="62382"/>
                </a:lnTo>
                <a:lnTo>
                  <a:pt x="513270" y="76962"/>
                </a:lnTo>
                <a:lnTo>
                  <a:pt x="514565" y="81661"/>
                </a:lnTo>
                <a:lnTo>
                  <a:pt x="517944" y="80352"/>
                </a:lnTo>
                <a:lnTo>
                  <a:pt x="520992" y="79705"/>
                </a:lnTo>
                <a:lnTo>
                  <a:pt x="525945" y="79705"/>
                </a:lnTo>
                <a:lnTo>
                  <a:pt x="527824" y="80302"/>
                </a:lnTo>
                <a:lnTo>
                  <a:pt x="530872" y="82740"/>
                </a:lnTo>
                <a:lnTo>
                  <a:pt x="531901" y="84670"/>
                </a:lnTo>
                <a:lnTo>
                  <a:pt x="533031" y="89966"/>
                </a:lnTo>
                <a:lnTo>
                  <a:pt x="533323" y="98234"/>
                </a:lnTo>
                <a:lnTo>
                  <a:pt x="533323" y="165290"/>
                </a:lnTo>
                <a:lnTo>
                  <a:pt x="520649" y="180492"/>
                </a:lnTo>
                <a:lnTo>
                  <a:pt x="514565" y="180492"/>
                </a:lnTo>
                <a:lnTo>
                  <a:pt x="514565" y="185178"/>
                </a:lnTo>
                <a:lnTo>
                  <a:pt x="575640" y="185178"/>
                </a:lnTo>
                <a:lnTo>
                  <a:pt x="575640" y="180492"/>
                </a:lnTo>
                <a:lnTo>
                  <a:pt x="570268" y="180492"/>
                </a:lnTo>
                <a:lnTo>
                  <a:pt x="566140" y="179717"/>
                </a:lnTo>
                <a:lnTo>
                  <a:pt x="560400" y="176593"/>
                </a:lnTo>
                <a:lnTo>
                  <a:pt x="558406" y="174637"/>
                </a:lnTo>
                <a:lnTo>
                  <a:pt x="555637" y="168910"/>
                </a:lnTo>
                <a:lnTo>
                  <a:pt x="554812" y="163906"/>
                </a:lnTo>
                <a:lnTo>
                  <a:pt x="554812" y="100139"/>
                </a:lnTo>
                <a:lnTo>
                  <a:pt x="558977" y="91986"/>
                </a:lnTo>
                <a:lnTo>
                  <a:pt x="563016" y="86118"/>
                </a:lnTo>
                <a:lnTo>
                  <a:pt x="566915" y="82562"/>
                </a:lnTo>
                <a:lnTo>
                  <a:pt x="568744" y="80822"/>
                </a:lnTo>
                <a:lnTo>
                  <a:pt x="570433" y="79971"/>
                </a:lnTo>
                <a:lnTo>
                  <a:pt x="573811" y="79971"/>
                </a:lnTo>
                <a:lnTo>
                  <a:pt x="576618" y="81457"/>
                </a:lnTo>
                <a:lnTo>
                  <a:pt x="584174" y="87452"/>
                </a:lnTo>
                <a:lnTo>
                  <a:pt x="587578" y="88938"/>
                </a:lnTo>
                <a:lnTo>
                  <a:pt x="593750" y="88938"/>
                </a:lnTo>
                <a:lnTo>
                  <a:pt x="596430" y="87769"/>
                </a:lnTo>
                <a:lnTo>
                  <a:pt x="600938" y="83096"/>
                </a:lnTo>
                <a:lnTo>
                  <a:pt x="602081" y="80225"/>
                </a:lnTo>
                <a:lnTo>
                  <a:pt x="602081" y="73012"/>
                </a:lnTo>
                <a:close/>
              </a:path>
              <a:path extrusionOk="0" h="189229" w="694689">
                <a:moveTo>
                  <a:pt x="694385" y="152628"/>
                </a:moveTo>
                <a:lnTo>
                  <a:pt x="667943" y="118630"/>
                </a:lnTo>
                <a:lnTo>
                  <a:pt x="640676" y="105397"/>
                </a:lnTo>
                <a:lnTo>
                  <a:pt x="635215" y="101625"/>
                </a:lnTo>
                <a:lnTo>
                  <a:pt x="632523" y="98056"/>
                </a:lnTo>
                <a:lnTo>
                  <a:pt x="629742" y="94576"/>
                </a:lnTo>
                <a:lnTo>
                  <a:pt x="628357" y="90424"/>
                </a:lnTo>
                <a:lnTo>
                  <a:pt x="628357" y="81661"/>
                </a:lnTo>
                <a:lnTo>
                  <a:pt x="630224" y="78092"/>
                </a:lnTo>
                <a:lnTo>
                  <a:pt x="637692" y="71678"/>
                </a:lnTo>
                <a:lnTo>
                  <a:pt x="642594" y="70065"/>
                </a:lnTo>
                <a:lnTo>
                  <a:pt x="656666" y="70065"/>
                </a:lnTo>
                <a:lnTo>
                  <a:pt x="681088" y="103009"/>
                </a:lnTo>
                <a:lnTo>
                  <a:pt x="685393" y="103009"/>
                </a:lnTo>
                <a:lnTo>
                  <a:pt x="685393" y="62382"/>
                </a:lnTo>
                <a:lnTo>
                  <a:pt x="681088" y="62382"/>
                </a:lnTo>
                <a:lnTo>
                  <a:pt x="680059" y="64465"/>
                </a:lnTo>
                <a:lnTo>
                  <a:pt x="679145" y="65811"/>
                </a:lnTo>
                <a:lnTo>
                  <a:pt x="677583" y="67030"/>
                </a:lnTo>
                <a:lnTo>
                  <a:pt x="676490" y="67335"/>
                </a:lnTo>
                <a:lnTo>
                  <a:pt x="673620" y="67335"/>
                </a:lnTo>
                <a:lnTo>
                  <a:pt x="670687" y="66675"/>
                </a:lnTo>
                <a:lnTo>
                  <a:pt x="666242" y="65379"/>
                </a:lnTo>
                <a:lnTo>
                  <a:pt x="659574" y="63373"/>
                </a:lnTo>
                <a:lnTo>
                  <a:pt x="653884" y="62382"/>
                </a:lnTo>
                <a:lnTo>
                  <a:pt x="649198" y="62382"/>
                </a:lnTo>
                <a:lnTo>
                  <a:pt x="641553" y="63004"/>
                </a:lnTo>
                <a:lnTo>
                  <a:pt x="613613" y="89827"/>
                </a:lnTo>
                <a:lnTo>
                  <a:pt x="612978" y="96888"/>
                </a:lnTo>
                <a:lnTo>
                  <a:pt x="612978" y="104444"/>
                </a:lnTo>
                <a:lnTo>
                  <a:pt x="643597" y="132575"/>
                </a:lnTo>
                <a:lnTo>
                  <a:pt x="652246" y="137058"/>
                </a:lnTo>
                <a:lnTo>
                  <a:pt x="659333" y="141135"/>
                </a:lnTo>
                <a:lnTo>
                  <a:pt x="664845" y="144805"/>
                </a:lnTo>
                <a:lnTo>
                  <a:pt x="668794" y="148056"/>
                </a:lnTo>
                <a:lnTo>
                  <a:pt x="672998" y="152146"/>
                </a:lnTo>
                <a:lnTo>
                  <a:pt x="675106" y="157187"/>
                </a:lnTo>
                <a:lnTo>
                  <a:pt x="675106" y="168109"/>
                </a:lnTo>
                <a:lnTo>
                  <a:pt x="673214" y="172351"/>
                </a:lnTo>
                <a:lnTo>
                  <a:pt x="665670" y="179387"/>
                </a:lnTo>
                <a:lnTo>
                  <a:pt x="660781" y="181140"/>
                </a:lnTo>
                <a:lnTo>
                  <a:pt x="646277" y="181140"/>
                </a:lnTo>
                <a:lnTo>
                  <a:pt x="620039" y="152971"/>
                </a:lnTo>
                <a:lnTo>
                  <a:pt x="617804" y="144411"/>
                </a:lnTo>
                <a:lnTo>
                  <a:pt x="613511" y="144411"/>
                </a:lnTo>
                <a:lnTo>
                  <a:pt x="613511" y="187007"/>
                </a:lnTo>
                <a:lnTo>
                  <a:pt x="617804" y="187007"/>
                </a:lnTo>
                <a:lnTo>
                  <a:pt x="618947" y="184746"/>
                </a:lnTo>
                <a:lnTo>
                  <a:pt x="620496" y="183616"/>
                </a:lnTo>
                <a:lnTo>
                  <a:pt x="624319" y="183616"/>
                </a:lnTo>
                <a:lnTo>
                  <a:pt x="626668" y="184061"/>
                </a:lnTo>
                <a:lnTo>
                  <a:pt x="629513" y="184924"/>
                </a:lnTo>
                <a:lnTo>
                  <a:pt x="638911" y="187528"/>
                </a:lnTo>
                <a:lnTo>
                  <a:pt x="647242" y="188823"/>
                </a:lnTo>
                <a:lnTo>
                  <a:pt x="654532" y="188823"/>
                </a:lnTo>
                <a:lnTo>
                  <a:pt x="691299" y="167335"/>
                </a:lnTo>
                <a:lnTo>
                  <a:pt x="693610" y="160375"/>
                </a:lnTo>
                <a:lnTo>
                  <a:pt x="694385" y="15262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967651" y="3300206"/>
            <a:ext cx="592485" cy="188824"/>
            <a:chOff x="1967651" y="3300206"/>
            <a:chExt cx="592485" cy="188824"/>
          </a:xfrm>
        </p:grpSpPr>
        <p:pic>
          <p:nvPicPr>
            <p:cNvPr id="184" name="Google Shape;184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967651" y="3362462"/>
              <a:ext cx="197510" cy="126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186238" y="3300206"/>
              <a:ext cx="373898" cy="1888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37663" y="3300465"/>
            <a:ext cx="505358" cy="18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214283" y="3300206"/>
            <a:ext cx="932413" cy="18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1"/>
          <p:cNvGrpSpPr/>
          <p:nvPr/>
        </p:nvGrpSpPr>
        <p:grpSpPr>
          <a:xfrm>
            <a:off x="4221800" y="3300206"/>
            <a:ext cx="532403" cy="242742"/>
            <a:chOff x="4221800" y="3300206"/>
            <a:chExt cx="532403" cy="242742"/>
          </a:xfrm>
        </p:grpSpPr>
        <p:pic>
          <p:nvPicPr>
            <p:cNvPr id="189" name="Google Shape;189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21800" y="3300206"/>
              <a:ext cx="484129" cy="242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1"/>
            <p:cNvSpPr/>
            <p:nvPr/>
          </p:nvSpPr>
          <p:spPr>
            <a:xfrm>
              <a:off x="4724994" y="3460120"/>
              <a:ext cx="29209" cy="29209"/>
            </a:xfrm>
            <a:custGeom>
              <a:rect b="b" l="l" r="r" t="t"/>
              <a:pathLst>
                <a:path extrusionOk="0" h="29210" w="29210">
                  <a:moveTo>
                    <a:pt x="28910" y="18455"/>
                  </a:moveTo>
                  <a:lnTo>
                    <a:pt x="28910" y="10469"/>
                  </a:lnTo>
                  <a:lnTo>
                    <a:pt x="27523" y="7056"/>
                  </a:lnTo>
                  <a:lnTo>
                    <a:pt x="21960" y="1417"/>
                  </a:lnTo>
                  <a:lnTo>
                    <a:pt x="18531" y="0"/>
                  </a:lnTo>
                  <a:lnTo>
                    <a:pt x="14462" y="0"/>
                  </a:lnTo>
                  <a:lnTo>
                    <a:pt x="10454" y="0"/>
                  </a:lnTo>
                  <a:lnTo>
                    <a:pt x="7056" y="1386"/>
                  </a:lnTo>
                  <a:lnTo>
                    <a:pt x="1402" y="6949"/>
                  </a:lnTo>
                  <a:lnTo>
                    <a:pt x="0" y="10378"/>
                  </a:lnTo>
                  <a:lnTo>
                    <a:pt x="0" y="18455"/>
                  </a:lnTo>
                  <a:lnTo>
                    <a:pt x="1402" y="21854"/>
                  </a:lnTo>
                  <a:lnTo>
                    <a:pt x="7056" y="27492"/>
                  </a:lnTo>
                  <a:lnTo>
                    <a:pt x="10454" y="28910"/>
                  </a:lnTo>
                  <a:lnTo>
                    <a:pt x="18440" y="28910"/>
                  </a:lnTo>
                  <a:lnTo>
                    <a:pt x="21854" y="27492"/>
                  </a:lnTo>
                  <a:lnTo>
                    <a:pt x="27492" y="21854"/>
                  </a:lnTo>
                  <a:lnTo>
                    <a:pt x="28910" y="1845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91" name="Google Shape;191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95602" y="3648974"/>
            <a:ext cx="392329" cy="17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42110" y="3651854"/>
            <a:ext cx="817976" cy="16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/>
          <p:nvPr/>
        </p:nvSpPr>
        <p:spPr>
          <a:xfrm>
            <a:off x="2510790" y="3664610"/>
            <a:ext cx="100330" cy="100330"/>
          </a:xfrm>
          <a:custGeom>
            <a:rect b="b" l="l" r="r" t="t"/>
            <a:pathLst>
              <a:path extrusionOk="0" h="100329" w="100330">
                <a:moveTo>
                  <a:pt x="100330" y="46228"/>
                </a:moveTo>
                <a:lnTo>
                  <a:pt x="53340" y="46228"/>
                </a:lnTo>
                <a:lnTo>
                  <a:pt x="53340" y="0"/>
                </a:lnTo>
                <a:lnTo>
                  <a:pt x="45720" y="0"/>
                </a:lnTo>
                <a:lnTo>
                  <a:pt x="45720" y="46228"/>
                </a:lnTo>
                <a:lnTo>
                  <a:pt x="0" y="46228"/>
                </a:lnTo>
                <a:lnTo>
                  <a:pt x="0" y="53860"/>
                </a:lnTo>
                <a:lnTo>
                  <a:pt x="45720" y="53860"/>
                </a:lnTo>
                <a:lnTo>
                  <a:pt x="45720" y="100266"/>
                </a:lnTo>
                <a:lnTo>
                  <a:pt x="53340" y="100266"/>
                </a:lnTo>
                <a:lnTo>
                  <a:pt x="53340" y="53860"/>
                </a:lnTo>
                <a:lnTo>
                  <a:pt x="100330" y="53860"/>
                </a:lnTo>
                <a:lnTo>
                  <a:pt x="100330" y="4622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1"/>
          <p:cNvSpPr/>
          <p:nvPr/>
        </p:nvSpPr>
        <p:spPr>
          <a:xfrm>
            <a:off x="2656573" y="3645737"/>
            <a:ext cx="538480" cy="135255"/>
          </a:xfrm>
          <a:custGeom>
            <a:rect b="b" l="l" r="r" t="t"/>
            <a:pathLst>
              <a:path extrusionOk="0" h="135254" w="538480">
                <a:moveTo>
                  <a:pt x="133007" y="6121"/>
                </a:moveTo>
                <a:lnTo>
                  <a:pt x="89014" y="6121"/>
                </a:lnTo>
                <a:lnTo>
                  <a:pt x="89014" y="9563"/>
                </a:lnTo>
                <a:lnTo>
                  <a:pt x="92367" y="9563"/>
                </a:lnTo>
                <a:lnTo>
                  <a:pt x="94869" y="9956"/>
                </a:lnTo>
                <a:lnTo>
                  <a:pt x="98221" y="11518"/>
                </a:lnTo>
                <a:lnTo>
                  <a:pt x="99504" y="12573"/>
                </a:lnTo>
                <a:lnTo>
                  <a:pt x="101295" y="15316"/>
                </a:lnTo>
                <a:lnTo>
                  <a:pt x="101752" y="16852"/>
                </a:lnTo>
                <a:lnTo>
                  <a:pt x="101752" y="21450"/>
                </a:lnTo>
                <a:lnTo>
                  <a:pt x="99898" y="25781"/>
                </a:lnTo>
                <a:lnTo>
                  <a:pt x="71424" y="70497"/>
                </a:lnTo>
                <a:lnTo>
                  <a:pt x="41325" y="24015"/>
                </a:lnTo>
                <a:lnTo>
                  <a:pt x="39433" y="19989"/>
                </a:lnTo>
                <a:lnTo>
                  <a:pt x="39433" y="15024"/>
                </a:lnTo>
                <a:lnTo>
                  <a:pt x="40652" y="12979"/>
                </a:lnTo>
                <a:lnTo>
                  <a:pt x="45554" y="10248"/>
                </a:lnTo>
                <a:lnTo>
                  <a:pt x="48234" y="9563"/>
                </a:lnTo>
                <a:lnTo>
                  <a:pt x="53949" y="9563"/>
                </a:lnTo>
                <a:lnTo>
                  <a:pt x="53949" y="6121"/>
                </a:lnTo>
                <a:lnTo>
                  <a:pt x="0" y="6121"/>
                </a:lnTo>
                <a:lnTo>
                  <a:pt x="0" y="9563"/>
                </a:lnTo>
                <a:lnTo>
                  <a:pt x="2349" y="9563"/>
                </a:lnTo>
                <a:lnTo>
                  <a:pt x="4140" y="9880"/>
                </a:lnTo>
                <a:lnTo>
                  <a:pt x="57391" y="80543"/>
                </a:lnTo>
                <a:lnTo>
                  <a:pt x="57391" y="117462"/>
                </a:lnTo>
                <a:lnTo>
                  <a:pt x="56705" y="122008"/>
                </a:lnTo>
                <a:lnTo>
                  <a:pt x="53111" y="127203"/>
                </a:lnTo>
                <a:lnTo>
                  <a:pt x="49326" y="128816"/>
                </a:lnTo>
                <a:lnTo>
                  <a:pt x="39535" y="128816"/>
                </a:lnTo>
                <a:lnTo>
                  <a:pt x="39535" y="132257"/>
                </a:lnTo>
                <a:lnTo>
                  <a:pt x="93103" y="132257"/>
                </a:lnTo>
                <a:lnTo>
                  <a:pt x="93103" y="128816"/>
                </a:lnTo>
                <a:lnTo>
                  <a:pt x="83921" y="128816"/>
                </a:lnTo>
                <a:lnTo>
                  <a:pt x="80200" y="127520"/>
                </a:lnTo>
                <a:lnTo>
                  <a:pt x="76123" y="122986"/>
                </a:lnTo>
                <a:lnTo>
                  <a:pt x="75247" y="118148"/>
                </a:lnTo>
                <a:lnTo>
                  <a:pt x="75247" y="78765"/>
                </a:lnTo>
                <a:lnTo>
                  <a:pt x="105651" y="30873"/>
                </a:lnTo>
                <a:lnTo>
                  <a:pt x="109372" y="24853"/>
                </a:lnTo>
                <a:lnTo>
                  <a:pt x="128968" y="9563"/>
                </a:lnTo>
                <a:lnTo>
                  <a:pt x="133007" y="9563"/>
                </a:lnTo>
                <a:lnTo>
                  <a:pt x="133007" y="6121"/>
                </a:lnTo>
                <a:close/>
              </a:path>
              <a:path extrusionOk="0" h="135254" w="538480">
                <a:moveTo>
                  <a:pt x="196253" y="79159"/>
                </a:moveTo>
                <a:lnTo>
                  <a:pt x="176809" y="45974"/>
                </a:lnTo>
                <a:lnTo>
                  <a:pt x="176809" y="73761"/>
                </a:lnTo>
                <a:lnTo>
                  <a:pt x="137375" y="73761"/>
                </a:lnTo>
                <a:lnTo>
                  <a:pt x="138061" y="66624"/>
                </a:lnTo>
                <a:lnTo>
                  <a:pt x="140436" y="61061"/>
                </a:lnTo>
                <a:lnTo>
                  <a:pt x="148551" y="53060"/>
                </a:lnTo>
                <a:lnTo>
                  <a:pt x="153162" y="51054"/>
                </a:lnTo>
                <a:lnTo>
                  <a:pt x="161645" y="51054"/>
                </a:lnTo>
                <a:lnTo>
                  <a:pt x="176809" y="73761"/>
                </a:lnTo>
                <a:lnTo>
                  <a:pt x="176809" y="45974"/>
                </a:lnTo>
                <a:lnTo>
                  <a:pt x="173304" y="44551"/>
                </a:lnTo>
                <a:lnTo>
                  <a:pt x="163512" y="44450"/>
                </a:lnTo>
                <a:lnTo>
                  <a:pt x="155397" y="45212"/>
                </a:lnTo>
                <a:lnTo>
                  <a:pt x="126974" y="71323"/>
                </a:lnTo>
                <a:lnTo>
                  <a:pt x="124167" y="90779"/>
                </a:lnTo>
                <a:lnTo>
                  <a:pt x="124866" y="100431"/>
                </a:lnTo>
                <a:lnTo>
                  <a:pt x="126898" y="108902"/>
                </a:lnTo>
                <a:lnTo>
                  <a:pt x="130314" y="116420"/>
                </a:lnTo>
                <a:lnTo>
                  <a:pt x="135102" y="122910"/>
                </a:lnTo>
                <a:lnTo>
                  <a:pt x="137375" y="124980"/>
                </a:lnTo>
                <a:lnTo>
                  <a:pt x="140843" y="128143"/>
                </a:lnTo>
                <a:lnTo>
                  <a:pt x="147129" y="131876"/>
                </a:lnTo>
                <a:lnTo>
                  <a:pt x="153974" y="134124"/>
                </a:lnTo>
                <a:lnTo>
                  <a:pt x="161378" y="134874"/>
                </a:lnTo>
                <a:lnTo>
                  <a:pt x="168148" y="134213"/>
                </a:lnTo>
                <a:lnTo>
                  <a:pt x="196253" y="101193"/>
                </a:lnTo>
                <a:lnTo>
                  <a:pt x="193382" y="99326"/>
                </a:lnTo>
                <a:lnTo>
                  <a:pt x="190576" y="106768"/>
                </a:lnTo>
                <a:lnTo>
                  <a:pt x="187134" y="112026"/>
                </a:lnTo>
                <a:lnTo>
                  <a:pt x="178879" y="118173"/>
                </a:lnTo>
                <a:lnTo>
                  <a:pt x="174320" y="119608"/>
                </a:lnTo>
                <a:lnTo>
                  <a:pt x="160083" y="119710"/>
                </a:lnTo>
                <a:lnTo>
                  <a:pt x="152781" y="116116"/>
                </a:lnTo>
                <a:lnTo>
                  <a:pt x="137375" y="79159"/>
                </a:lnTo>
                <a:lnTo>
                  <a:pt x="176809" y="79159"/>
                </a:lnTo>
                <a:lnTo>
                  <a:pt x="196253" y="79159"/>
                </a:lnTo>
                <a:close/>
              </a:path>
              <a:path extrusionOk="0" h="135254" w="538480">
                <a:moveTo>
                  <a:pt x="249936" y="128905"/>
                </a:moveTo>
                <a:lnTo>
                  <a:pt x="245529" y="128905"/>
                </a:lnTo>
                <a:lnTo>
                  <a:pt x="242531" y="128473"/>
                </a:lnTo>
                <a:lnTo>
                  <a:pt x="239293" y="126669"/>
                </a:lnTo>
                <a:lnTo>
                  <a:pt x="238112" y="125349"/>
                </a:lnTo>
                <a:lnTo>
                  <a:pt x="236550" y="121869"/>
                </a:lnTo>
                <a:lnTo>
                  <a:pt x="236169" y="118338"/>
                </a:lnTo>
                <a:lnTo>
                  <a:pt x="236169" y="0"/>
                </a:lnTo>
                <a:lnTo>
                  <a:pt x="231978" y="0"/>
                </a:lnTo>
                <a:lnTo>
                  <a:pt x="206590" y="10401"/>
                </a:lnTo>
                <a:lnTo>
                  <a:pt x="208178" y="13665"/>
                </a:lnTo>
                <a:lnTo>
                  <a:pt x="210654" y="12674"/>
                </a:lnTo>
                <a:lnTo>
                  <a:pt x="212699" y="12166"/>
                </a:lnTo>
                <a:lnTo>
                  <a:pt x="215798" y="12166"/>
                </a:lnTo>
                <a:lnTo>
                  <a:pt x="217030" y="12573"/>
                </a:lnTo>
                <a:lnTo>
                  <a:pt x="218948" y="14185"/>
                </a:lnTo>
                <a:lnTo>
                  <a:pt x="219646" y="15697"/>
                </a:lnTo>
                <a:lnTo>
                  <a:pt x="220522" y="20091"/>
                </a:lnTo>
                <a:lnTo>
                  <a:pt x="220738" y="26009"/>
                </a:lnTo>
                <a:lnTo>
                  <a:pt x="220738" y="118275"/>
                </a:lnTo>
                <a:lnTo>
                  <a:pt x="212077" y="128905"/>
                </a:lnTo>
                <a:lnTo>
                  <a:pt x="208178" y="128905"/>
                </a:lnTo>
                <a:lnTo>
                  <a:pt x="208178" y="132257"/>
                </a:lnTo>
                <a:lnTo>
                  <a:pt x="249936" y="132257"/>
                </a:lnTo>
                <a:lnTo>
                  <a:pt x="249936" y="128905"/>
                </a:lnTo>
                <a:close/>
              </a:path>
              <a:path extrusionOk="0" h="135254" w="538480">
                <a:moveTo>
                  <a:pt x="301752" y="128905"/>
                </a:moveTo>
                <a:lnTo>
                  <a:pt x="297345" y="128905"/>
                </a:lnTo>
                <a:lnTo>
                  <a:pt x="294347" y="128473"/>
                </a:lnTo>
                <a:lnTo>
                  <a:pt x="291109" y="126669"/>
                </a:lnTo>
                <a:lnTo>
                  <a:pt x="289928" y="125349"/>
                </a:lnTo>
                <a:lnTo>
                  <a:pt x="288366" y="121869"/>
                </a:lnTo>
                <a:lnTo>
                  <a:pt x="287985" y="118338"/>
                </a:lnTo>
                <a:lnTo>
                  <a:pt x="287985" y="0"/>
                </a:lnTo>
                <a:lnTo>
                  <a:pt x="283794" y="0"/>
                </a:lnTo>
                <a:lnTo>
                  <a:pt x="258406" y="10401"/>
                </a:lnTo>
                <a:lnTo>
                  <a:pt x="259994" y="13665"/>
                </a:lnTo>
                <a:lnTo>
                  <a:pt x="262470" y="12674"/>
                </a:lnTo>
                <a:lnTo>
                  <a:pt x="264515" y="12166"/>
                </a:lnTo>
                <a:lnTo>
                  <a:pt x="267614" y="12166"/>
                </a:lnTo>
                <a:lnTo>
                  <a:pt x="268846" y="12573"/>
                </a:lnTo>
                <a:lnTo>
                  <a:pt x="270764" y="14185"/>
                </a:lnTo>
                <a:lnTo>
                  <a:pt x="271462" y="15697"/>
                </a:lnTo>
                <a:lnTo>
                  <a:pt x="272338" y="20091"/>
                </a:lnTo>
                <a:lnTo>
                  <a:pt x="272554" y="26009"/>
                </a:lnTo>
                <a:lnTo>
                  <a:pt x="272554" y="118275"/>
                </a:lnTo>
                <a:lnTo>
                  <a:pt x="263893" y="128905"/>
                </a:lnTo>
                <a:lnTo>
                  <a:pt x="259994" y="128905"/>
                </a:lnTo>
                <a:lnTo>
                  <a:pt x="259994" y="132257"/>
                </a:lnTo>
                <a:lnTo>
                  <a:pt x="301752" y="132257"/>
                </a:lnTo>
                <a:lnTo>
                  <a:pt x="301752" y="128905"/>
                </a:lnTo>
                <a:close/>
              </a:path>
              <a:path extrusionOk="0" h="135254" w="538480">
                <a:moveTo>
                  <a:pt x="396240" y="88087"/>
                </a:moveTo>
                <a:lnTo>
                  <a:pt x="379958" y="52819"/>
                </a:lnTo>
                <a:lnTo>
                  <a:pt x="378942" y="52184"/>
                </a:lnTo>
                <a:lnTo>
                  <a:pt x="378942" y="95250"/>
                </a:lnTo>
                <a:lnTo>
                  <a:pt x="378574" y="103644"/>
                </a:lnTo>
                <a:lnTo>
                  <a:pt x="350139" y="128270"/>
                </a:lnTo>
                <a:lnTo>
                  <a:pt x="343649" y="123761"/>
                </a:lnTo>
                <a:lnTo>
                  <a:pt x="331317" y="82677"/>
                </a:lnTo>
                <a:lnTo>
                  <a:pt x="331317" y="74993"/>
                </a:lnTo>
                <a:lnTo>
                  <a:pt x="349059" y="50596"/>
                </a:lnTo>
                <a:lnTo>
                  <a:pt x="359156" y="50596"/>
                </a:lnTo>
                <a:lnTo>
                  <a:pt x="378333" y="84505"/>
                </a:lnTo>
                <a:lnTo>
                  <a:pt x="378942" y="95250"/>
                </a:lnTo>
                <a:lnTo>
                  <a:pt x="378942" y="52184"/>
                </a:lnTo>
                <a:lnTo>
                  <a:pt x="372668" y="48221"/>
                </a:lnTo>
                <a:lnTo>
                  <a:pt x="364426" y="45466"/>
                </a:lnTo>
                <a:lnTo>
                  <a:pt x="355231" y="44538"/>
                </a:lnTo>
                <a:lnTo>
                  <a:pt x="348157" y="44538"/>
                </a:lnTo>
                <a:lnTo>
                  <a:pt x="315950" y="74917"/>
                </a:lnTo>
                <a:lnTo>
                  <a:pt x="314020" y="82677"/>
                </a:lnTo>
                <a:lnTo>
                  <a:pt x="314020" y="90487"/>
                </a:lnTo>
                <a:lnTo>
                  <a:pt x="329768" y="126238"/>
                </a:lnTo>
                <a:lnTo>
                  <a:pt x="354203" y="134874"/>
                </a:lnTo>
                <a:lnTo>
                  <a:pt x="362064" y="134874"/>
                </a:lnTo>
                <a:lnTo>
                  <a:pt x="394411" y="103428"/>
                </a:lnTo>
                <a:lnTo>
                  <a:pt x="396240" y="95707"/>
                </a:lnTo>
                <a:lnTo>
                  <a:pt x="396240" y="88087"/>
                </a:lnTo>
                <a:close/>
              </a:path>
              <a:path extrusionOk="0" h="135254" w="538480">
                <a:moveTo>
                  <a:pt x="537895" y="47053"/>
                </a:moveTo>
                <a:lnTo>
                  <a:pt x="511009" y="47053"/>
                </a:lnTo>
                <a:lnTo>
                  <a:pt x="511009" y="50495"/>
                </a:lnTo>
                <a:lnTo>
                  <a:pt x="514540" y="50622"/>
                </a:lnTo>
                <a:lnTo>
                  <a:pt x="516928" y="51155"/>
                </a:lnTo>
                <a:lnTo>
                  <a:pt x="519328" y="53009"/>
                </a:lnTo>
                <a:lnTo>
                  <a:pt x="519938" y="54063"/>
                </a:lnTo>
                <a:lnTo>
                  <a:pt x="519938" y="57226"/>
                </a:lnTo>
                <a:lnTo>
                  <a:pt x="519315" y="59893"/>
                </a:lnTo>
                <a:lnTo>
                  <a:pt x="518083" y="63246"/>
                </a:lnTo>
                <a:lnTo>
                  <a:pt x="500126" y="110413"/>
                </a:lnTo>
                <a:lnTo>
                  <a:pt x="480771" y="61468"/>
                </a:lnTo>
                <a:lnTo>
                  <a:pt x="480288" y="60172"/>
                </a:lnTo>
                <a:lnTo>
                  <a:pt x="480021" y="58902"/>
                </a:lnTo>
                <a:lnTo>
                  <a:pt x="480021" y="55499"/>
                </a:lnTo>
                <a:lnTo>
                  <a:pt x="491375" y="50495"/>
                </a:lnTo>
                <a:lnTo>
                  <a:pt x="491375" y="47053"/>
                </a:lnTo>
                <a:lnTo>
                  <a:pt x="450824" y="47053"/>
                </a:lnTo>
                <a:lnTo>
                  <a:pt x="450824" y="50495"/>
                </a:lnTo>
                <a:lnTo>
                  <a:pt x="454545" y="50685"/>
                </a:lnTo>
                <a:lnTo>
                  <a:pt x="457085" y="51219"/>
                </a:lnTo>
                <a:lnTo>
                  <a:pt x="458444" y="52082"/>
                </a:lnTo>
                <a:lnTo>
                  <a:pt x="460870" y="53505"/>
                </a:lnTo>
                <a:lnTo>
                  <a:pt x="462838" y="56083"/>
                </a:lnTo>
                <a:lnTo>
                  <a:pt x="464312" y="59791"/>
                </a:lnTo>
                <a:lnTo>
                  <a:pt x="469150" y="72351"/>
                </a:lnTo>
                <a:lnTo>
                  <a:pt x="450824" y="112268"/>
                </a:lnTo>
                <a:lnTo>
                  <a:pt x="432600" y="63246"/>
                </a:lnTo>
                <a:lnTo>
                  <a:pt x="431533" y="60515"/>
                </a:lnTo>
                <a:lnTo>
                  <a:pt x="431012" y="58178"/>
                </a:lnTo>
                <a:lnTo>
                  <a:pt x="431012" y="54521"/>
                </a:lnTo>
                <a:lnTo>
                  <a:pt x="431533" y="53200"/>
                </a:lnTo>
                <a:lnTo>
                  <a:pt x="433578" y="51333"/>
                </a:lnTo>
                <a:lnTo>
                  <a:pt x="435724" y="50749"/>
                </a:lnTo>
                <a:lnTo>
                  <a:pt x="439013" y="50495"/>
                </a:lnTo>
                <a:lnTo>
                  <a:pt x="439013" y="47053"/>
                </a:lnTo>
                <a:lnTo>
                  <a:pt x="403288" y="47053"/>
                </a:lnTo>
                <a:lnTo>
                  <a:pt x="403288" y="50495"/>
                </a:lnTo>
                <a:lnTo>
                  <a:pt x="407009" y="51308"/>
                </a:lnTo>
                <a:lnTo>
                  <a:pt x="409740" y="52501"/>
                </a:lnTo>
                <a:lnTo>
                  <a:pt x="413219" y="55651"/>
                </a:lnTo>
                <a:lnTo>
                  <a:pt x="414985" y="58712"/>
                </a:lnTo>
                <a:lnTo>
                  <a:pt x="416775" y="63246"/>
                </a:lnTo>
                <a:lnTo>
                  <a:pt x="444131" y="134874"/>
                </a:lnTo>
                <a:lnTo>
                  <a:pt x="447560" y="134874"/>
                </a:lnTo>
                <a:lnTo>
                  <a:pt x="472401" y="80441"/>
                </a:lnTo>
                <a:lnTo>
                  <a:pt x="493712" y="134874"/>
                </a:lnTo>
                <a:lnTo>
                  <a:pt x="497522" y="134874"/>
                </a:lnTo>
                <a:lnTo>
                  <a:pt x="528523" y="54965"/>
                </a:lnTo>
                <a:lnTo>
                  <a:pt x="532498" y="51308"/>
                </a:lnTo>
                <a:lnTo>
                  <a:pt x="537895" y="50495"/>
                </a:lnTo>
                <a:lnTo>
                  <a:pt x="537895" y="4705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1"/>
          <p:cNvSpPr/>
          <p:nvPr/>
        </p:nvSpPr>
        <p:spPr>
          <a:xfrm>
            <a:off x="3246513" y="3695877"/>
            <a:ext cx="100965" cy="38100"/>
          </a:xfrm>
          <a:custGeom>
            <a:rect b="b" l="l" r="r" t="t"/>
            <a:pathLst>
              <a:path extrusionOk="0" h="38100" w="100964">
                <a:moveTo>
                  <a:pt x="100355" y="30314"/>
                </a:moveTo>
                <a:lnTo>
                  <a:pt x="0" y="30314"/>
                </a:lnTo>
                <a:lnTo>
                  <a:pt x="0" y="37947"/>
                </a:lnTo>
                <a:lnTo>
                  <a:pt x="100355" y="37947"/>
                </a:lnTo>
                <a:lnTo>
                  <a:pt x="100355" y="30314"/>
                </a:lnTo>
                <a:close/>
              </a:path>
              <a:path extrusionOk="0" h="38100" w="100964">
                <a:moveTo>
                  <a:pt x="100355" y="0"/>
                </a:moveTo>
                <a:lnTo>
                  <a:pt x="0" y="0"/>
                </a:lnTo>
                <a:lnTo>
                  <a:pt x="0" y="7620"/>
                </a:lnTo>
                <a:lnTo>
                  <a:pt x="100355" y="7620"/>
                </a:lnTo>
                <a:lnTo>
                  <a:pt x="100355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401674" y="3645727"/>
            <a:ext cx="475990" cy="134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535933" y="1463547"/>
            <a:ext cx="3407410" cy="27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525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b="1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CMYK Color Model: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1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1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1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1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78460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585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●</a:t>
            </a:r>
            <a:endParaRPr sz="16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91321" y="3960098"/>
            <a:ext cx="468360" cy="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740758" y="3960098"/>
            <a:ext cx="829787" cy="18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1"/>
          <p:cNvGrpSpPr/>
          <p:nvPr/>
        </p:nvGrpSpPr>
        <p:grpSpPr>
          <a:xfrm>
            <a:off x="2653116" y="3960357"/>
            <a:ext cx="241035" cy="188565"/>
            <a:chOff x="2653116" y="3960357"/>
            <a:chExt cx="241035" cy="188565"/>
          </a:xfrm>
        </p:grpSpPr>
        <p:pic>
          <p:nvPicPr>
            <p:cNvPr id="201" name="Google Shape;201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653116" y="4022476"/>
              <a:ext cx="115122" cy="126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88538" y="3960357"/>
              <a:ext cx="105613" cy="1849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941518" y="3960098"/>
            <a:ext cx="335874" cy="18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344738" y="3960098"/>
            <a:ext cx="315468" cy="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737015" y="3960098"/>
            <a:ext cx="928466" cy="24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96661" y="4280138"/>
            <a:ext cx="484127" cy="242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1"/>
          <p:cNvGrpSpPr/>
          <p:nvPr/>
        </p:nvGrpSpPr>
        <p:grpSpPr>
          <a:xfrm>
            <a:off x="1745848" y="4280138"/>
            <a:ext cx="589437" cy="242742"/>
            <a:chOff x="1745848" y="4280138"/>
            <a:chExt cx="589437" cy="242742"/>
          </a:xfrm>
        </p:grpSpPr>
        <p:pic>
          <p:nvPicPr>
            <p:cNvPr id="208" name="Google Shape;208;p1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745848" y="4280138"/>
              <a:ext cx="124754" cy="188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890506" y="4280138"/>
              <a:ext cx="444779" cy="242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Google Shape;210;p11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408087" y="4280138"/>
            <a:ext cx="932413" cy="18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/>
          <p:nvPr/>
        </p:nvSpPr>
        <p:spPr>
          <a:xfrm>
            <a:off x="3418598" y="4280141"/>
            <a:ext cx="594995" cy="242570"/>
          </a:xfrm>
          <a:custGeom>
            <a:rect b="b" l="l" r="r" t="t"/>
            <a:pathLst>
              <a:path extrusionOk="0" h="242570" w="594995">
                <a:moveTo>
                  <a:pt x="71869" y="0"/>
                </a:moveTo>
                <a:lnTo>
                  <a:pt x="30632" y="32156"/>
                </a:lnTo>
                <a:lnTo>
                  <a:pt x="4978" y="82651"/>
                </a:lnTo>
                <a:lnTo>
                  <a:pt x="0" y="121234"/>
                </a:lnTo>
                <a:lnTo>
                  <a:pt x="635" y="134924"/>
                </a:lnTo>
                <a:lnTo>
                  <a:pt x="10147" y="174498"/>
                </a:lnTo>
                <a:lnTo>
                  <a:pt x="30226" y="209169"/>
                </a:lnTo>
                <a:lnTo>
                  <a:pt x="62445" y="237058"/>
                </a:lnTo>
                <a:lnTo>
                  <a:pt x="71869" y="242227"/>
                </a:lnTo>
                <a:lnTo>
                  <a:pt x="71869" y="237401"/>
                </a:lnTo>
                <a:lnTo>
                  <a:pt x="65608" y="232778"/>
                </a:lnTo>
                <a:lnTo>
                  <a:pt x="59982" y="228053"/>
                </a:lnTo>
                <a:lnTo>
                  <a:pt x="35306" y="191477"/>
                </a:lnTo>
                <a:lnTo>
                  <a:pt x="26212" y="144449"/>
                </a:lnTo>
                <a:lnTo>
                  <a:pt x="25133" y="117856"/>
                </a:lnTo>
                <a:lnTo>
                  <a:pt x="25450" y="105156"/>
                </a:lnTo>
                <a:lnTo>
                  <a:pt x="33070" y="57353"/>
                </a:lnTo>
                <a:lnTo>
                  <a:pt x="51066" y="22415"/>
                </a:lnTo>
                <a:lnTo>
                  <a:pt x="71869" y="5473"/>
                </a:lnTo>
                <a:lnTo>
                  <a:pt x="71869" y="0"/>
                </a:lnTo>
                <a:close/>
              </a:path>
              <a:path extrusionOk="0" h="242570" w="594995">
                <a:moveTo>
                  <a:pt x="193357" y="17411"/>
                </a:moveTo>
                <a:lnTo>
                  <a:pt x="160667" y="266"/>
                </a:lnTo>
                <a:lnTo>
                  <a:pt x="153479" y="736"/>
                </a:lnTo>
                <a:lnTo>
                  <a:pt x="119888" y="21983"/>
                </a:lnTo>
                <a:lnTo>
                  <a:pt x="110921" y="58077"/>
                </a:lnTo>
                <a:lnTo>
                  <a:pt x="110921" y="65900"/>
                </a:lnTo>
                <a:lnTo>
                  <a:pt x="87744" y="65900"/>
                </a:lnTo>
                <a:lnTo>
                  <a:pt x="87744" y="75272"/>
                </a:lnTo>
                <a:lnTo>
                  <a:pt x="110921" y="75272"/>
                </a:lnTo>
                <a:lnTo>
                  <a:pt x="110921" y="162166"/>
                </a:lnTo>
                <a:lnTo>
                  <a:pt x="97320" y="180492"/>
                </a:lnTo>
                <a:lnTo>
                  <a:pt x="88519" y="180492"/>
                </a:lnTo>
                <a:lnTo>
                  <a:pt x="88519" y="185178"/>
                </a:lnTo>
                <a:lnTo>
                  <a:pt x="159753" y="185178"/>
                </a:lnTo>
                <a:lnTo>
                  <a:pt x="159753" y="180492"/>
                </a:lnTo>
                <a:lnTo>
                  <a:pt x="143560" y="180492"/>
                </a:lnTo>
                <a:lnTo>
                  <a:pt x="139268" y="178587"/>
                </a:lnTo>
                <a:lnTo>
                  <a:pt x="136055" y="174764"/>
                </a:lnTo>
                <a:lnTo>
                  <a:pt x="133629" y="171818"/>
                </a:lnTo>
                <a:lnTo>
                  <a:pt x="132410" y="164782"/>
                </a:lnTo>
                <a:lnTo>
                  <a:pt x="132410" y="75272"/>
                </a:lnTo>
                <a:lnTo>
                  <a:pt x="163131" y="75272"/>
                </a:lnTo>
                <a:lnTo>
                  <a:pt x="163131" y="65900"/>
                </a:lnTo>
                <a:lnTo>
                  <a:pt x="132410" y="65900"/>
                </a:lnTo>
                <a:lnTo>
                  <a:pt x="132410" y="57302"/>
                </a:lnTo>
                <a:lnTo>
                  <a:pt x="135445" y="18262"/>
                </a:lnTo>
                <a:lnTo>
                  <a:pt x="146380" y="9639"/>
                </a:lnTo>
                <a:lnTo>
                  <a:pt x="153682" y="9639"/>
                </a:lnTo>
                <a:lnTo>
                  <a:pt x="156667" y="10477"/>
                </a:lnTo>
                <a:lnTo>
                  <a:pt x="162052" y="13766"/>
                </a:lnTo>
                <a:lnTo>
                  <a:pt x="165011" y="16954"/>
                </a:lnTo>
                <a:lnTo>
                  <a:pt x="171424" y="26416"/>
                </a:lnTo>
                <a:lnTo>
                  <a:pt x="174155" y="29489"/>
                </a:lnTo>
                <a:lnTo>
                  <a:pt x="178574" y="32359"/>
                </a:lnTo>
                <a:lnTo>
                  <a:pt x="180670" y="33083"/>
                </a:lnTo>
                <a:lnTo>
                  <a:pt x="185280" y="33083"/>
                </a:lnTo>
                <a:lnTo>
                  <a:pt x="187693" y="31927"/>
                </a:lnTo>
                <a:lnTo>
                  <a:pt x="192227" y="27330"/>
                </a:lnTo>
                <a:lnTo>
                  <a:pt x="193357" y="24879"/>
                </a:lnTo>
                <a:lnTo>
                  <a:pt x="193357" y="17411"/>
                </a:lnTo>
                <a:close/>
              </a:path>
              <a:path extrusionOk="0" h="242570" w="594995">
                <a:moveTo>
                  <a:pt x="256349" y="73012"/>
                </a:moveTo>
                <a:lnTo>
                  <a:pt x="254787" y="69646"/>
                </a:lnTo>
                <a:lnTo>
                  <a:pt x="248539" y="63842"/>
                </a:lnTo>
                <a:lnTo>
                  <a:pt x="244576" y="62382"/>
                </a:lnTo>
                <a:lnTo>
                  <a:pt x="239814" y="62382"/>
                </a:lnTo>
                <a:lnTo>
                  <a:pt x="231978" y="64058"/>
                </a:lnTo>
                <a:lnTo>
                  <a:pt x="224243" y="69088"/>
                </a:lnTo>
                <a:lnTo>
                  <a:pt x="216611" y="77470"/>
                </a:lnTo>
                <a:lnTo>
                  <a:pt x="209080" y="89204"/>
                </a:lnTo>
                <a:lnTo>
                  <a:pt x="209080" y="62382"/>
                </a:lnTo>
                <a:lnTo>
                  <a:pt x="203606" y="62382"/>
                </a:lnTo>
                <a:lnTo>
                  <a:pt x="167538" y="76962"/>
                </a:lnTo>
                <a:lnTo>
                  <a:pt x="168833" y="81661"/>
                </a:lnTo>
                <a:lnTo>
                  <a:pt x="172212" y="80352"/>
                </a:lnTo>
                <a:lnTo>
                  <a:pt x="175260" y="79705"/>
                </a:lnTo>
                <a:lnTo>
                  <a:pt x="180213" y="79705"/>
                </a:lnTo>
                <a:lnTo>
                  <a:pt x="182092" y="80302"/>
                </a:lnTo>
                <a:lnTo>
                  <a:pt x="185140" y="82740"/>
                </a:lnTo>
                <a:lnTo>
                  <a:pt x="186169" y="84670"/>
                </a:lnTo>
                <a:lnTo>
                  <a:pt x="187299" y="89966"/>
                </a:lnTo>
                <a:lnTo>
                  <a:pt x="187591" y="98234"/>
                </a:lnTo>
                <a:lnTo>
                  <a:pt x="187591" y="165290"/>
                </a:lnTo>
                <a:lnTo>
                  <a:pt x="174917" y="180492"/>
                </a:lnTo>
                <a:lnTo>
                  <a:pt x="168833" y="180492"/>
                </a:lnTo>
                <a:lnTo>
                  <a:pt x="168833" y="185178"/>
                </a:lnTo>
                <a:lnTo>
                  <a:pt x="229908" y="185178"/>
                </a:lnTo>
                <a:lnTo>
                  <a:pt x="229908" y="180492"/>
                </a:lnTo>
                <a:lnTo>
                  <a:pt x="224536" y="180492"/>
                </a:lnTo>
                <a:lnTo>
                  <a:pt x="220408" y="179717"/>
                </a:lnTo>
                <a:lnTo>
                  <a:pt x="214668" y="176593"/>
                </a:lnTo>
                <a:lnTo>
                  <a:pt x="212674" y="174637"/>
                </a:lnTo>
                <a:lnTo>
                  <a:pt x="209905" y="168910"/>
                </a:lnTo>
                <a:lnTo>
                  <a:pt x="209080" y="163906"/>
                </a:lnTo>
                <a:lnTo>
                  <a:pt x="209080" y="100139"/>
                </a:lnTo>
                <a:lnTo>
                  <a:pt x="213245" y="91986"/>
                </a:lnTo>
                <a:lnTo>
                  <a:pt x="217284" y="86118"/>
                </a:lnTo>
                <a:lnTo>
                  <a:pt x="221183" y="82562"/>
                </a:lnTo>
                <a:lnTo>
                  <a:pt x="223012" y="80822"/>
                </a:lnTo>
                <a:lnTo>
                  <a:pt x="224701" y="79971"/>
                </a:lnTo>
                <a:lnTo>
                  <a:pt x="228079" y="79971"/>
                </a:lnTo>
                <a:lnTo>
                  <a:pt x="230886" y="81457"/>
                </a:lnTo>
                <a:lnTo>
                  <a:pt x="238442" y="87452"/>
                </a:lnTo>
                <a:lnTo>
                  <a:pt x="241846" y="88938"/>
                </a:lnTo>
                <a:lnTo>
                  <a:pt x="248018" y="88938"/>
                </a:lnTo>
                <a:lnTo>
                  <a:pt x="250698" y="87769"/>
                </a:lnTo>
                <a:lnTo>
                  <a:pt x="255206" y="83096"/>
                </a:lnTo>
                <a:lnTo>
                  <a:pt x="256349" y="80225"/>
                </a:lnTo>
                <a:lnTo>
                  <a:pt x="256349" y="73012"/>
                </a:lnTo>
                <a:close/>
              </a:path>
              <a:path extrusionOk="0" h="242570" w="594995">
                <a:moveTo>
                  <a:pt x="378333" y="123329"/>
                </a:moveTo>
                <a:lnTo>
                  <a:pt x="364401" y="82956"/>
                </a:lnTo>
                <a:lnTo>
                  <a:pt x="354114" y="73063"/>
                </a:lnTo>
                <a:lnTo>
                  <a:pt x="354114" y="133350"/>
                </a:lnTo>
                <a:lnTo>
                  <a:pt x="353606" y="145110"/>
                </a:lnTo>
                <a:lnTo>
                  <a:pt x="333502" y="179578"/>
                </a:lnTo>
                <a:lnTo>
                  <a:pt x="325069" y="179578"/>
                </a:lnTo>
                <a:lnTo>
                  <a:pt x="293255" y="150812"/>
                </a:lnTo>
                <a:lnTo>
                  <a:pt x="287439" y="115773"/>
                </a:lnTo>
                <a:lnTo>
                  <a:pt x="287705" y="108064"/>
                </a:lnTo>
                <a:lnTo>
                  <a:pt x="307657" y="72212"/>
                </a:lnTo>
                <a:lnTo>
                  <a:pt x="312267" y="70840"/>
                </a:lnTo>
                <a:lnTo>
                  <a:pt x="317017" y="70853"/>
                </a:lnTo>
                <a:lnTo>
                  <a:pt x="350697" y="104965"/>
                </a:lnTo>
                <a:lnTo>
                  <a:pt x="354114" y="133350"/>
                </a:lnTo>
                <a:lnTo>
                  <a:pt x="354114" y="73063"/>
                </a:lnTo>
                <a:lnTo>
                  <a:pt x="345325" y="67525"/>
                </a:lnTo>
                <a:lnTo>
                  <a:pt x="333781" y="63665"/>
                </a:lnTo>
                <a:lnTo>
                  <a:pt x="320916" y="62382"/>
                </a:lnTo>
                <a:lnTo>
                  <a:pt x="313575" y="62865"/>
                </a:lnTo>
                <a:lnTo>
                  <a:pt x="275742" y="86512"/>
                </a:lnTo>
                <a:lnTo>
                  <a:pt x="263207" y="126707"/>
                </a:lnTo>
                <a:lnTo>
                  <a:pt x="264045" y="137706"/>
                </a:lnTo>
                <a:lnTo>
                  <a:pt x="285267" y="176745"/>
                </a:lnTo>
                <a:lnTo>
                  <a:pt x="287439" y="178193"/>
                </a:lnTo>
                <a:lnTo>
                  <a:pt x="295287" y="183451"/>
                </a:lnTo>
                <a:lnTo>
                  <a:pt x="306692" y="187490"/>
                </a:lnTo>
                <a:lnTo>
                  <a:pt x="319481" y="188823"/>
                </a:lnTo>
                <a:lnTo>
                  <a:pt x="327558" y="188302"/>
                </a:lnTo>
                <a:lnTo>
                  <a:pt x="335241" y="186740"/>
                </a:lnTo>
                <a:lnTo>
                  <a:pt x="342557" y="184137"/>
                </a:lnTo>
                <a:lnTo>
                  <a:pt x="349504" y="180479"/>
                </a:lnTo>
                <a:lnTo>
                  <a:pt x="354114" y="177101"/>
                </a:lnTo>
                <a:lnTo>
                  <a:pt x="355866" y="175818"/>
                </a:lnTo>
                <a:lnTo>
                  <a:pt x="376415" y="139446"/>
                </a:lnTo>
                <a:lnTo>
                  <a:pt x="377850" y="131356"/>
                </a:lnTo>
                <a:lnTo>
                  <a:pt x="378333" y="123329"/>
                </a:lnTo>
                <a:close/>
              </a:path>
              <a:path extrusionOk="0" h="242570" w="594995">
                <a:moveTo>
                  <a:pt x="594626" y="180492"/>
                </a:moveTo>
                <a:lnTo>
                  <a:pt x="589330" y="180492"/>
                </a:lnTo>
                <a:lnTo>
                  <a:pt x="585508" y="179819"/>
                </a:lnTo>
                <a:lnTo>
                  <a:pt x="576656" y="165696"/>
                </a:lnTo>
                <a:lnTo>
                  <a:pt x="576656" y="96151"/>
                </a:lnTo>
                <a:lnTo>
                  <a:pt x="575691" y="88239"/>
                </a:lnTo>
                <a:lnTo>
                  <a:pt x="551599" y="62382"/>
                </a:lnTo>
                <a:lnTo>
                  <a:pt x="538746" y="62382"/>
                </a:lnTo>
                <a:lnTo>
                  <a:pt x="503593" y="87769"/>
                </a:lnTo>
                <a:lnTo>
                  <a:pt x="501777" y="79527"/>
                </a:lnTo>
                <a:lnTo>
                  <a:pt x="498170" y="73228"/>
                </a:lnTo>
                <a:lnTo>
                  <a:pt x="487413" y="64541"/>
                </a:lnTo>
                <a:lnTo>
                  <a:pt x="480974" y="62382"/>
                </a:lnTo>
                <a:lnTo>
                  <a:pt x="469087" y="62382"/>
                </a:lnTo>
                <a:lnTo>
                  <a:pt x="432104" y="87769"/>
                </a:lnTo>
                <a:lnTo>
                  <a:pt x="432104" y="62382"/>
                </a:lnTo>
                <a:lnTo>
                  <a:pt x="426504" y="62382"/>
                </a:lnTo>
                <a:lnTo>
                  <a:pt x="390563" y="76962"/>
                </a:lnTo>
                <a:lnTo>
                  <a:pt x="392506" y="81661"/>
                </a:lnTo>
                <a:lnTo>
                  <a:pt x="395897" y="80352"/>
                </a:lnTo>
                <a:lnTo>
                  <a:pt x="398805" y="79705"/>
                </a:lnTo>
                <a:lnTo>
                  <a:pt x="403491" y="79705"/>
                </a:lnTo>
                <a:lnTo>
                  <a:pt x="405282" y="80238"/>
                </a:lnTo>
                <a:lnTo>
                  <a:pt x="410616" y="112636"/>
                </a:lnTo>
                <a:lnTo>
                  <a:pt x="410616" y="165595"/>
                </a:lnTo>
                <a:lnTo>
                  <a:pt x="397979" y="180492"/>
                </a:lnTo>
                <a:lnTo>
                  <a:pt x="392506" y="180492"/>
                </a:lnTo>
                <a:lnTo>
                  <a:pt x="392506" y="185178"/>
                </a:lnTo>
                <a:lnTo>
                  <a:pt x="451497" y="185178"/>
                </a:lnTo>
                <a:lnTo>
                  <a:pt x="451497" y="180492"/>
                </a:lnTo>
                <a:lnTo>
                  <a:pt x="444995" y="180492"/>
                </a:lnTo>
                <a:lnTo>
                  <a:pt x="440664" y="179908"/>
                </a:lnTo>
                <a:lnTo>
                  <a:pt x="436410" y="177558"/>
                </a:lnTo>
                <a:lnTo>
                  <a:pt x="434809" y="175806"/>
                </a:lnTo>
                <a:lnTo>
                  <a:pt x="432638" y="171119"/>
                </a:lnTo>
                <a:lnTo>
                  <a:pt x="432104" y="166039"/>
                </a:lnTo>
                <a:lnTo>
                  <a:pt x="432104" y="94297"/>
                </a:lnTo>
                <a:lnTo>
                  <a:pt x="436003" y="89509"/>
                </a:lnTo>
                <a:lnTo>
                  <a:pt x="441566" y="85204"/>
                </a:lnTo>
                <a:lnTo>
                  <a:pt x="448779" y="81381"/>
                </a:lnTo>
                <a:lnTo>
                  <a:pt x="453364" y="78867"/>
                </a:lnTo>
                <a:lnTo>
                  <a:pt x="458012" y="77622"/>
                </a:lnTo>
                <a:lnTo>
                  <a:pt x="469557" y="77622"/>
                </a:lnTo>
                <a:lnTo>
                  <a:pt x="474891" y="80391"/>
                </a:lnTo>
                <a:lnTo>
                  <a:pt x="478726" y="85953"/>
                </a:lnTo>
                <a:lnTo>
                  <a:pt x="481584" y="90208"/>
                </a:lnTo>
                <a:lnTo>
                  <a:pt x="483019" y="97205"/>
                </a:lnTo>
                <a:lnTo>
                  <a:pt x="483019" y="165341"/>
                </a:lnTo>
                <a:lnTo>
                  <a:pt x="470204" y="180492"/>
                </a:lnTo>
                <a:lnTo>
                  <a:pt x="463613" y="180492"/>
                </a:lnTo>
                <a:lnTo>
                  <a:pt x="463613" y="185178"/>
                </a:lnTo>
                <a:lnTo>
                  <a:pt x="523913" y="185178"/>
                </a:lnTo>
                <a:lnTo>
                  <a:pt x="523913" y="180492"/>
                </a:lnTo>
                <a:lnTo>
                  <a:pt x="517829" y="180492"/>
                </a:lnTo>
                <a:lnTo>
                  <a:pt x="513524" y="179819"/>
                </a:lnTo>
                <a:lnTo>
                  <a:pt x="508495" y="177126"/>
                </a:lnTo>
                <a:lnTo>
                  <a:pt x="506780" y="175463"/>
                </a:lnTo>
                <a:lnTo>
                  <a:pt x="504964" y="171462"/>
                </a:lnTo>
                <a:lnTo>
                  <a:pt x="504507" y="166382"/>
                </a:lnTo>
                <a:lnTo>
                  <a:pt x="504507" y="101320"/>
                </a:lnTo>
                <a:lnTo>
                  <a:pt x="504253" y="95707"/>
                </a:lnTo>
                <a:lnTo>
                  <a:pt x="530631" y="78003"/>
                </a:lnTo>
                <a:lnTo>
                  <a:pt x="542709" y="78003"/>
                </a:lnTo>
                <a:lnTo>
                  <a:pt x="548119" y="80784"/>
                </a:lnTo>
                <a:lnTo>
                  <a:pt x="551522" y="86334"/>
                </a:lnTo>
                <a:lnTo>
                  <a:pt x="553872" y="90335"/>
                </a:lnTo>
                <a:lnTo>
                  <a:pt x="555040" y="97205"/>
                </a:lnTo>
                <a:lnTo>
                  <a:pt x="555040" y="165176"/>
                </a:lnTo>
                <a:lnTo>
                  <a:pt x="543356" y="180492"/>
                </a:lnTo>
                <a:lnTo>
                  <a:pt x="535762" y="180492"/>
                </a:lnTo>
                <a:lnTo>
                  <a:pt x="535762" y="185178"/>
                </a:lnTo>
                <a:lnTo>
                  <a:pt x="594626" y="185178"/>
                </a:lnTo>
                <a:lnTo>
                  <a:pt x="594626" y="18049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092290" y="4342613"/>
            <a:ext cx="108356" cy="1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/>
          <p:nvPr/>
        </p:nvSpPr>
        <p:spPr>
          <a:xfrm>
            <a:off x="4270413" y="4280141"/>
            <a:ext cx="584835" cy="189230"/>
          </a:xfrm>
          <a:custGeom>
            <a:rect b="b" l="l" r="r" t="t"/>
            <a:pathLst>
              <a:path extrusionOk="0" h="189229" w="584835">
                <a:moveTo>
                  <a:pt x="188429" y="65900"/>
                </a:moveTo>
                <a:lnTo>
                  <a:pt x="150799" y="65900"/>
                </a:lnTo>
                <a:lnTo>
                  <a:pt x="150799" y="70713"/>
                </a:lnTo>
                <a:lnTo>
                  <a:pt x="155740" y="70878"/>
                </a:lnTo>
                <a:lnTo>
                  <a:pt x="159054" y="71628"/>
                </a:lnTo>
                <a:lnTo>
                  <a:pt x="162458" y="74231"/>
                </a:lnTo>
                <a:lnTo>
                  <a:pt x="163296" y="75704"/>
                </a:lnTo>
                <a:lnTo>
                  <a:pt x="163296" y="80137"/>
                </a:lnTo>
                <a:lnTo>
                  <a:pt x="162420" y="83870"/>
                </a:lnTo>
                <a:lnTo>
                  <a:pt x="160693" y="88544"/>
                </a:lnTo>
                <a:lnTo>
                  <a:pt x="135559" y="154584"/>
                </a:lnTo>
                <a:lnTo>
                  <a:pt x="108470" y="86080"/>
                </a:lnTo>
                <a:lnTo>
                  <a:pt x="107772" y="84251"/>
                </a:lnTo>
                <a:lnTo>
                  <a:pt x="107442" y="82486"/>
                </a:lnTo>
                <a:lnTo>
                  <a:pt x="107442" y="77698"/>
                </a:lnTo>
                <a:lnTo>
                  <a:pt x="123317" y="70713"/>
                </a:lnTo>
                <a:lnTo>
                  <a:pt x="123317" y="65900"/>
                </a:lnTo>
                <a:lnTo>
                  <a:pt x="66535" y="65900"/>
                </a:lnTo>
                <a:lnTo>
                  <a:pt x="66535" y="70713"/>
                </a:lnTo>
                <a:lnTo>
                  <a:pt x="71742" y="70980"/>
                </a:lnTo>
                <a:lnTo>
                  <a:pt x="75311" y="71704"/>
                </a:lnTo>
                <a:lnTo>
                  <a:pt x="77216" y="72923"/>
                </a:lnTo>
                <a:lnTo>
                  <a:pt x="80606" y="74917"/>
                </a:lnTo>
                <a:lnTo>
                  <a:pt x="83350" y="78536"/>
                </a:lnTo>
                <a:lnTo>
                  <a:pt x="85420" y="83731"/>
                </a:lnTo>
                <a:lnTo>
                  <a:pt x="92202" y="101320"/>
                </a:lnTo>
                <a:lnTo>
                  <a:pt x="66535" y="157187"/>
                </a:lnTo>
                <a:lnTo>
                  <a:pt x="41021" y="88544"/>
                </a:lnTo>
                <a:lnTo>
                  <a:pt x="39535" y="84734"/>
                </a:lnTo>
                <a:lnTo>
                  <a:pt x="38798" y="81470"/>
                </a:lnTo>
                <a:lnTo>
                  <a:pt x="38798" y="76352"/>
                </a:lnTo>
                <a:lnTo>
                  <a:pt x="39509" y="74498"/>
                </a:lnTo>
                <a:lnTo>
                  <a:pt x="42379" y="71894"/>
                </a:lnTo>
                <a:lnTo>
                  <a:pt x="45402" y="71069"/>
                </a:lnTo>
                <a:lnTo>
                  <a:pt x="49999" y="70713"/>
                </a:lnTo>
                <a:lnTo>
                  <a:pt x="49999" y="65900"/>
                </a:lnTo>
                <a:lnTo>
                  <a:pt x="0" y="65900"/>
                </a:lnTo>
                <a:lnTo>
                  <a:pt x="0" y="70713"/>
                </a:lnTo>
                <a:lnTo>
                  <a:pt x="5207" y="71843"/>
                </a:lnTo>
                <a:lnTo>
                  <a:pt x="9017" y="73520"/>
                </a:lnTo>
                <a:lnTo>
                  <a:pt x="13881" y="77939"/>
                </a:lnTo>
                <a:lnTo>
                  <a:pt x="16370" y="82219"/>
                </a:lnTo>
                <a:lnTo>
                  <a:pt x="18884" y="88544"/>
                </a:lnTo>
                <a:lnTo>
                  <a:pt x="57162" y="188823"/>
                </a:lnTo>
                <a:lnTo>
                  <a:pt x="61976" y="188823"/>
                </a:lnTo>
                <a:lnTo>
                  <a:pt x="96761" y="112636"/>
                </a:lnTo>
                <a:lnTo>
                  <a:pt x="126568" y="188823"/>
                </a:lnTo>
                <a:lnTo>
                  <a:pt x="131914" y="188823"/>
                </a:lnTo>
                <a:lnTo>
                  <a:pt x="175323" y="76962"/>
                </a:lnTo>
                <a:lnTo>
                  <a:pt x="180886" y="71843"/>
                </a:lnTo>
                <a:lnTo>
                  <a:pt x="188429" y="70713"/>
                </a:lnTo>
                <a:lnTo>
                  <a:pt x="188429" y="65900"/>
                </a:lnTo>
                <a:close/>
              </a:path>
              <a:path extrusionOk="0" h="189229" w="584835">
                <a:moveTo>
                  <a:pt x="321983" y="180492"/>
                </a:moveTo>
                <a:lnTo>
                  <a:pt x="316420" y="180492"/>
                </a:lnTo>
                <a:lnTo>
                  <a:pt x="312597" y="179882"/>
                </a:lnTo>
                <a:lnTo>
                  <a:pt x="308444" y="177457"/>
                </a:lnTo>
                <a:lnTo>
                  <a:pt x="306959" y="175806"/>
                </a:lnTo>
                <a:lnTo>
                  <a:pt x="306095" y="173723"/>
                </a:lnTo>
                <a:lnTo>
                  <a:pt x="304876" y="170954"/>
                </a:lnTo>
                <a:lnTo>
                  <a:pt x="304279" y="165785"/>
                </a:lnTo>
                <a:lnTo>
                  <a:pt x="304279" y="116039"/>
                </a:lnTo>
                <a:lnTo>
                  <a:pt x="304126" y="105829"/>
                </a:lnTo>
                <a:lnTo>
                  <a:pt x="286131" y="64236"/>
                </a:lnTo>
                <a:lnTo>
                  <a:pt x="280301" y="62382"/>
                </a:lnTo>
                <a:lnTo>
                  <a:pt x="267881" y="62382"/>
                </a:lnTo>
                <a:lnTo>
                  <a:pt x="233692" y="87249"/>
                </a:lnTo>
                <a:lnTo>
                  <a:pt x="233692" y="0"/>
                </a:lnTo>
                <a:lnTo>
                  <a:pt x="227698" y="0"/>
                </a:lnTo>
                <a:lnTo>
                  <a:pt x="192024" y="14592"/>
                </a:lnTo>
                <a:lnTo>
                  <a:pt x="193840" y="19138"/>
                </a:lnTo>
                <a:lnTo>
                  <a:pt x="197916" y="17754"/>
                </a:lnTo>
                <a:lnTo>
                  <a:pt x="200875" y="17056"/>
                </a:lnTo>
                <a:lnTo>
                  <a:pt x="204965" y="17056"/>
                </a:lnTo>
                <a:lnTo>
                  <a:pt x="206756" y="17614"/>
                </a:lnTo>
                <a:lnTo>
                  <a:pt x="209435" y="19888"/>
                </a:lnTo>
                <a:lnTo>
                  <a:pt x="210451" y="22009"/>
                </a:lnTo>
                <a:lnTo>
                  <a:pt x="211747" y="28257"/>
                </a:lnTo>
                <a:lnTo>
                  <a:pt x="212077" y="36639"/>
                </a:lnTo>
                <a:lnTo>
                  <a:pt x="212077" y="165696"/>
                </a:lnTo>
                <a:lnTo>
                  <a:pt x="211556" y="170649"/>
                </a:lnTo>
                <a:lnTo>
                  <a:pt x="209473" y="175501"/>
                </a:lnTo>
                <a:lnTo>
                  <a:pt x="208089" y="177152"/>
                </a:lnTo>
                <a:lnTo>
                  <a:pt x="206349" y="178015"/>
                </a:lnTo>
                <a:lnTo>
                  <a:pt x="203301" y="179666"/>
                </a:lnTo>
                <a:lnTo>
                  <a:pt x="199136" y="180492"/>
                </a:lnTo>
                <a:lnTo>
                  <a:pt x="193840" y="180492"/>
                </a:lnTo>
                <a:lnTo>
                  <a:pt x="193840" y="185178"/>
                </a:lnTo>
                <a:lnTo>
                  <a:pt x="252971" y="185178"/>
                </a:lnTo>
                <a:lnTo>
                  <a:pt x="252971" y="180492"/>
                </a:lnTo>
                <a:lnTo>
                  <a:pt x="246888" y="180492"/>
                </a:lnTo>
                <a:lnTo>
                  <a:pt x="242608" y="179819"/>
                </a:lnTo>
                <a:lnTo>
                  <a:pt x="237667" y="177126"/>
                </a:lnTo>
                <a:lnTo>
                  <a:pt x="235978" y="175463"/>
                </a:lnTo>
                <a:lnTo>
                  <a:pt x="234149" y="171462"/>
                </a:lnTo>
                <a:lnTo>
                  <a:pt x="233692" y="166382"/>
                </a:lnTo>
                <a:lnTo>
                  <a:pt x="233692" y="95186"/>
                </a:lnTo>
                <a:lnTo>
                  <a:pt x="240118" y="88328"/>
                </a:lnTo>
                <a:lnTo>
                  <a:pt x="245630" y="83781"/>
                </a:lnTo>
                <a:lnTo>
                  <a:pt x="254825" y="79260"/>
                </a:lnTo>
                <a:lnTo>
                  <a:pt x="259257" y="78143"/>
                </a:lnTo>
                <a:lnTo>
                  <a:pt x="267677" y="78143"/>
                </a:lnTo>
                <a:lnTo>
                  <a:pt x="282651" y="116039"/>
                </a:lnTo>
                <a:lnTo>
                  <a:pt x="282651" y="164985"/>
                </a:lnTo>
                <a:lnTo>
                  <a:pt x="271678" y="180492"/>
                </a:lnTo>
                <a:lnTo>
                  <a:pt x="263372" y="180492"/>
                </a:lnTo>
                <a:lnTo>
                  <a:pt x="263372" y="185178"/>
                </a:lnTo>
                <a:lnTo>
                  <a:pt x="321983" y="185178"/>
                </a:lnTo>
                <a:lnTo>
                  <a:pt x="321983" y="180492"/>
                </a:lnTo>
                <a:close/>
              </a:path>
              <a:path extrusionOk="0" h="189229" w="584835">
                <a:moveTo>
                  <a:pt x="376275" y="9512"/>
                </a:moveTo>
                <a:lnTo>
                  <a:pt x="374980" y="6400"/>
                </a:lnTo>
                <a:lnTo>
                  <a:pt x="369862" y="1282"/>
                </a:lnTo>
                <a:lnTo>
                  <a:pt x="366763" y="0"/>
                </a:lnTo>
                <a:lnTo>
                  <a:pt x="359384" y="0"/>
                </a:lnTo>
                <a:lnTo>
                  <a:pt x="356235" y="1282"/>
                </a:lnTo>
                <a:lnTo>
                  <a:pt x="351116" y="6400"/>
                </a:lnTo>
                <a:lnTo>
                  <a:pt x="349834" y="9512"/>
                </a:lnTo>
                <a:lnTo>
                  <a:pt x="349834" y="16802"/>
                </a:lnTo>
                <a:lnTo>
                  <a:pt x="351142" y="19926"/>
                </a:lnTo>
                <a:lnTo>
                  <a:pt x="356336" y="25133"/>
                </a:lnTo>
                <a:lnTo>
                  <a:pt x="359384" y="26416"/>
                </a:lnTo>
                <a:lnTo>
                  <a:pt x="366763" y="26441"/>
                </a:lnTo>
                <a:lnTo>
                  <a:pt x="369862" y="25133"/>
                </a:lnTo>
                <a:lnTo>
                  <a:pt x="374980" y="19926"/>
                </a:lnTo>
                <a:lnTo>
                  <a:pt x="376275" y="16802"/>
                </a:lnTo>
                <a:lnTo>
                  <a:pt x="376275" y="9512"/>
                </a:lnTo>
                <a:close/>
              </a:path>
              <a:path extrusionOk="0" h="189229" w="584835">
                <a:moveTo>
                  <a:pt x="392036" y="180492"/>
                </a:moveTo>
                <a:lnTo>
                  <a:pt x="386372" y="180492"/>
                </a:lnTo>
                <a:lnTo>
                  <a:pt x="382485" y="179882"/>
                </a:lnTo>
                <a:lnTo>
                  <a:pt x="378244" y="177457"/>
                </a:lnTo>
                <a:lnTo>
                  <a:pt x="376643" y="175615"/>
                </a:lnTo>
                <a:lnTo>
                  <a:pt x="374459" y="170662"/>
                </a:lnTo>
                <a:lnTo>
                  <a:pt x="373926" y="165696"/>
                </a:lnTo>
                <a:lnTo>
                  <a:pt x="373926" y="62382"/>
                </a:lnTo>
                <a:lnTo>
                  <a:pt x="368198" y="62382"/>
                </a:lnTo>
                <a:lnTo>
                  <a:pt x="332257" y="76962"/>
                </a:lnTo>
                <a:lnTo>
                  <a:pt x="334073" y="81661"/>
                </a:lnTo>
                <a:lnTo>
                  <a:pt x="337553" y="80352"/>
                </a:lnTo>
                <a:lnTo>
                  <a:pt x="340499" y="79705"/>
                </a:lnTo>
                <a:lnTo>
                  <a:pt x="345186" y="79705"/>
                </a:lnTo>
                <a:lnTo>
                  <a:pt x="346964" y="80238"/>
                </a:lnTo>
                <a:lnTo>
                  <a:pt x="352310" y="99326"/>
                </a:lnTo>
                <a:lnTo>
                  <a:pt x="352310" y="165608"/>
                </a:lnTo>
                <a:lnTo>
                  <a:pt x="334073" y="180492"/>
                </a:lnTo>
                <a:lnTo>
                  <a:pt x="334073" y="185191"/>
                </a:lnTo>
                <a:lnTo>
                  <a:pt x="352310" y="185191"/>
                </a:lnTo>
                <a:lnTo>
                  <a:pt x="392036" y="185191"/>
                </a:lnTo>
                <a:lnTo>
                  <a:pt x="392036" y="180492"/>
                </a:lnTo>
                <a:close/>
              </a:path>
              <a:path extrusionOk="0" h="189229" w="584835">
                <a:moveTo>
                  <a:pt x="472084" y="161480"/>
                </a:moveTo>
                <a:lnTo>
                  <a:pt x="466991" y="161480"/>
                </a:lnTo>
                <a:lnTo>
                  <a:pt x="465518" y="164960"/>
                </a:lnTo>
                <a:lnTo>
                  <a:pt x="463448" y="167576"/>
                </a:lnTo>
                <a:lnTo>
                  <a:pt x="458063" y="171145"/>
                </a:lnTo>
                <a:lnTo>
                  <a:pt x="455282" y="172034"/>
                </a:lnTo>
                <a:lnTo>
                  <a:pt x="448932" y="172034"/>
                </a:lnTo>
                <a:lnTo>
                  <a:pt x="446100" y="170675"/>
                </a:lnTo>
                <a:lnTo>
                  <a:pt x="441667" y="165290"/>
                </a:lnTo>
                <a:lnTo>
                  <a:pt x="440575" y="160096"/>
                </a:lnTo>
                <a:lnTo>
                  <a:pt x="440575" y="75018"/>
                </a:lnTo>
                <a:lnTo>
                  <a:pt x="468426" y="75018"/>
                </a:lnTo>
                <a:lnTo>
                  <a:pt x="468426" y="65900"/>
                </a:lnTo>
                <a:lnTo>
                  <a:pt x="440575" y="65900"/>
                </a:lnTo>
                <a:lnTo>
                  <a:pt x="440575" y="26708"/>
                </a:lnTo>
                <a:lnTo>
                  <a:pt x="436537" y="26708"/>
                </a:lnTo>
                <a:lnTo>
                  <a:pt x="409841" y="65570"/>
                </a:lnTo>
                <a:lnTo>
                  <a:pt x="400202" y="70713"/>
                </a:lnTo>
                <a:lnTo>
                  <a:pt x="400202" y="75018"/>
                </a:lnTo>
                <a:lnTo>
                  <a:pt x="419087" y="75018"/>
                </a:lnTo>
                <a:lnTo>
                  <a:pt x="419087" y="163817"/>
                </a:lnTo>
                <a:lnTo>
                  <a:pt x="420001" y="170192"/>
                </a:lnTo>
                <a:lnTo>
                  <a:pt x="423633" y="178435"/>
                </a:lnTo>
                <a:lnTo>
                  <a:pt x="426453" y="181597"/>
                </a:lnTo>
                <a:lnTo>
                  <a:pt x="434098" y="186016"/>
                </a:lnTo>
                <a:lnTo>
                  <a:pt x="438010" y="187134"/>
                </a:lnTo>
                <a:lnTo>
                  <a:pt x="447903" y="187134"/>
                </a:lnTo>
                <a:lnTo>
                  <a:pt x="453631" y="184988"/>
                </a:lnTo>
                <a:lnTo>
                  <a:pt x="464743" y="176390"/>
                </a:lnTo>
                <a:lnTo>
                  <a:pt x="469036" y="169989"/>
                </a:lnTo>
                <a:lnTo>
                  <a:pt x="472084" y="161480"/>
                </a:lnTo>
                <a:close/>
              </a:path>
              <a:path extrusionOk="0" h="189229" w="584835">
                <a:moveTo>
                  <a:pt x="584606" y="110832"/>
                </a:moveTo>
                <a:lnTo>
                  <a:pt x="564832" y="69697"/>
                </a:lnTo>
                <a:lnTo>
                  <a:pt x="557403" y="65760"/>
                </a:lnTo>
                <a:lnTo>
                  <a:pt x="557403" y="103276"/>
                </a:lnTo>
                <a:lnTo>
                  <a:pt x="502183" y="103276"/>
                </a:lnTo>
                <a:lnTo>
                  <a:pt x="524268" y="71501"/>
                </a:lnTo>
                <a:lnTo>
                  <a:pt x="536168" y="71501"/>
                </a:lnTo>
                <a:lnTo>
                  <a:pt x="557403" y="103276"/>
                </a:lnTo>
                <a:lnTo>
                  <a:pt x="557403" y="65760"/>
                </a:lnTo>
                <a:lnTo>
                  <a:pt x="557034" y="65557"/>
                </a:lnTo>
                <a:lnTo>
                  <a:pt x="548360" y="63080"/>
                </a:lnTo>
                <a:lnTo>
                  <a:pt x="538772" y="62255"/>
                </a:lnTo>
                <a:lnTo>
                  <a:pt x="527418" y="63322"/>
                </a:lnTo>
                <a:lnTo>
                  <a:pt x="492506" y="88773"/>
                </a:lnTo>
                <a:lnTo>
                  <a:pt x="483679" y="127101"/>
                </a:lnTo>
                <a:lnTo>
                  <a:pt x="484644" y="140512"/>
                </a:lnTo>
                <a:lnTo>
                  <a:pt x="487514" y="152476"/>
                </a:lnTo>
                <a:lnTo>
                  <a:pt x="492290" y="163004"/>
                </a:lnTo>
                <a:lnTo>
                  <a:pt x="498983" y="172097"/>
                </a:lnTo>
                <a:lnTo>
                  <a:pt x="502183" y="175006"/>
                </a:lnTo>
                <a:lnTo>
                  <a:pt x="507022" y="179412"/>
                </a:lnTo>
                <a:lnTo>
                  <a:pt x="515835" y="184645"/>
                </a:lnTo>
                <a:lnTo>
                  <a:pt x="525411" y="187782"/>
                </a:lnTo>
                <a:lnTo>
                  <a:pt x="535774" y="188823"/>
                </a:lnTo>
                <a:lnTo>
                  <a:pt x="545261" y="187909"/>
                </a:lnTo>
                <a:lnTo>
                  <a:pt x="579272" y="158724"/>
                </a:lnTo>
                <a:lnTo>
                  <a:pt x="584606" y="141693"/>
                </a:lnTo>
                <a:lnTo>
                  <a:pt x="580580" y="139090"/>
                </a:lnTo>
                <a:lnTo>
                  <a:pt x="577469" y="146329"/>
                </a:lnTo>
                <a:lnTo>
                  <a:pt x="574014" y="152412"/>
                </a:lnTo>
                <a:lnTo>
                  <a:pt x="545261" y="167551"/>
                </a:lnTo>
                <a:lnTo>
                  <a:pt x="537171" y="166649"/>
                </a:lnTo>
                <a:lnTo>
                  <a:pt x="505345" y="134531"/>
                </a:lnTo>
                <a:lnTo>
                  <a:pt x="502183" y="110832"/>
                </a:lnTo>
                <a:lnTo>
                  <a:pt x="557403" y="110832"/>
                </a:lnTo>
                <a:lnTo>
                  <a:pt x="584606" y="11083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201739" y="4600178"/>
            <a:ext cx="836000" cy="24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>
            <a:off x="2117001" y="4600181"/>
            <a:ext cx="666115" cy="189230"/>
          </a:xfrm>
          <a:custGeom>
            <a:rect b="b" l="l" r="r" t="t"/>
            <a:pathLst>
              <a:path extrusionOk="0" h="189229" w="666114">
                <a:moveTo>
                  <a:pt x="188429" y="65900"/>
                </a:moveTo>
                <a:lnTo>
                  <a:pt x="150799" y="65900"/>
                </a:lnTo>
                <a:lnTo>
                  <a:pt x="150799" y="70713"/>
                </a:lnTo>
                <a:lnTo>
                  <a:pt x="155740" y="70878"/>
                </a:lnTo>
                <a:lnTo>
                  <a:pt x="159054" y="71628"/>
                </a:lnTo>
                <a:lnTo>
                  <a:pt x="162458" y="74231"/>
                </a:lnTo>
                <a:lnTo>
                  <a:pt x="163296" y="75704"/>
                </a:lnTo>
                <a:lnTo>
                  <a:pt x="163296" y="80137"/>
                </a:lnTo>
                <a:lnTo>
                  <a:pt x="162420" y="83870"/>
                </a:lnTo>
                <a:lnTo>
                  <a:pt x="160693" y="88544"/>
                </a:lnTo>
                <a:lnTo>
                  <a:pt x="135559" y="154584"/>
                </a:lnTo>
                <a:lnTo>
                  <a:pt x="108470" y="86080"/>
                </a:lnTo>
                <a:lnTo>
                  <a:pt x="107772" y="84251"/>
                </a:lnTo>
                <a:lnTo>
                  <a:pt x="107442" y="82486"/>
                </a:lnTo>
                <a:lnTo>
                  <a:pt x="107442" y="77698"/>
                </a:lnTo>
                <a:lnTo>
                  <a:pt x="123317" y="70713"/>
                </a:lnTo>
                <a:lnTo>
                  <a:pt x="123317" y="65900"/>
                </a:lnTo>
                <a:lnTo>
                  <a:pt x="66535" y="65900"/>
                </a:lnTo>
                <a:lnTo>
                  <a:pt x="66535" y="70713"/>
                </a:lnTo>
                <a:lnTo>
                  <a:pt x="71742" y="70980"/>
                </a:lnTo>
                <a:lnTo>
                  <a:pt x="75311" y="71704"/>
                </a:lnTo>
                <a:lnTo>
                  <a:pt x="77216" y="72923"/>
                </a:lnTo>
                <a:lnTo>
                  <a:pt x="80606" y="74917"/>
                </a:lnTo>
                <a:lnTo>
                  <a:pt x="83350" y="78536"/>
                </a:lnTo>
                <a:lnTo>
                  <a:pt x="85420" y="83731"/>
                </a:lnTo>
                <a:lnTo>
                  <a:pt x="92202" y="101320"/>
                </a:lnTo>
                <a:lnTo>
                  <a:pt x="66535" y="157187"/>
                </a:lnTo>
                <a:lnTo>
                  <a:pt x="41021" y="88544"/>
                </a:lnTo>
                <a:lnTo>
                  <a:pt x="39535" y="84734"/>
                </a:lnTo>
                <a:lnTo>
                  <a:pt x="38798" y="81470"/>
                </a:lnTo>
                <a:lnTo>
                  <a:pt x="38798" y="76352"/>
                </a:lnTo>
                <a:lnTo>
                  <a:pt x="39509" y="74498"/>
                </a:lnTo>
                <a:lnTo>
                  <a:pt x="42379" y="71894"/>
                </a:lnTo>
                <a:lnTo>
                  <a:pt x="45402" y="71069"/>
                </a:lnTo>
                <a:lnTo>
                  <a:pt x="49999" y="70713"/>
                </a:lnTo>
                <a:lnTo>
                  <a:pt x="49999" y="65900"/>
                </a:lnTo>
                <a:lnTo>
                  <a:pt x="0" y="65900"/>
                </a:lnTo>
                <a:lnTo>
                  <a:pt x="0" y="70713"/>
                </a:lnTo>
                <a:lnTo>
                  <a:pt x="5207" y="71843"/>
                </a:lnTo>
                <a:lnTo>
                  <a:pt x="9017" y="73520"/>
                </a:lnTo>
                <a:lnTo>
                  <a:pt x="13881" y="77939"/>
                </a:lnTo>
                <a:lnTo>
                  <a:pt x="16370" y="82219"/>
                </a:lnTo>
                <a:lnTo>
                  <a:pt x="18884" y="88544"/>
                </a:lnTo>
                <a:lnTo>
                  <a:pt x="57162" y="188823"/>
                </a:lnTo>
                <a:lnTo>
                  <a:pt x="61976" y="188823"/>
                </a:lnTo>
                <a:lnTo>
                  <a:pt x="96761" y="112636"/>
                </a:lnTo>
                <a:lnTo>
                  <a:pt x="126568" y="188823"/>
                </a:lnTo>
                <a:lnTo>
                  <a:pt x="131914" y="188823"/>
                </a:lnTo>
                <a:lnTo>
                  <a:pt x="175323" y="76962"/>
                </a:lnTo>
                <a:lnTo>
                  <a:pt x="180886" y="71843"/>
                </a:lnTo>
                <a:lnTo>
                  <a:pt x="188429" y="70713"/>
                </a:lnTo>
                <a:lnTo>
                  <a:pt x="188429" y="65900"/>
                </a:lnTo>
                <a:close/>
              </a:path>
              <a:path extrusionOk="0" h="189229" w="666114">
                <a:moveTo>
                  <a:pt x="314426" y="123329"/>
                </a:moveTo>
                <a:lnTo>
                  <a:pt x="300494" y="82956"/>
                </a:lnTo>
                <a:lnTo>
                  <a:pt x="290207" y="73063"/>
                </a:lnTo>
                <a:lnTo>
                  <a:pt x="290207" y="133350"/>
                </a:lnTo>
                <a:lnTo>
                  <a:pt x="289699" y="145110"/>
                </a:lnTo>
                <a:lnTo>
                  <a:pt x="269595" y="179578"/>
                </a:lnTo>
                <a:lnTo>
                  <a:pt x="261162" y="179578"/>
                </a:lnTo>
                <a:lnTo>
                  <a:pt x="229349" y="150812"/>
                </a:lnTo>
                <a:lnTo>
                  <a:pt x="223532" y="115773"/>
                </a:lnTo>
                <a:lnTo>
                  <a:pt x="223799" y="108064"/>
                </a:lnTo>
                <a:lnTo>
                  <a:pt x="243751" y="72212"/>
                </a:lnTo>
                <a:lnTo>
                  <a:pt x="248361" y="70840"/>
                </a:lnTo>
                <a:lnTo>
                  <a:pt x="253111" y="70853"/>
                </a:lnTo>
                <a:lnTo>
                  <a:pt x="286791" y="104965"/>
                </a:lnTo>
                <a:lnTo>
                  <a:pt x="290207" y="133350"/>
                </a:lnTo>
                <a:lnTo>
                  <a:pt x="290207" y="73063"/>
                </a:lnTo>
                <a:lnTo>
                  <a:pt x="281419" y="67525"/>
                </a:lnTo>
                <a:lnTo>
                  <a:pt x="269875" y="63665"/>
                </a:lnTo>
                <a:lnTo>
                  <a:pt x="257009" y="62382"/>
                </a:lnTo>
                <a:lnTo>
                  <a:pt x="249669" y="62865"/>
                </a:lnTo>
                <a:lnTo>
                  <a:pt x="211836" y="86512"/>
                </a:lnTo>
                <a:lnTo>
                  <a:pt x="199301" y="126707"/>
                </a:lnTo>
                <a:lnTo>
                  <a:pt x="200139" y="137706"/>
                </a:lnTo>
                <a:lnTo>
                  <a:pt x="221361" y="176745"/>
                </a:lnTo>
                <a:lnTo>
                  <a:pt x="223532" y="178193"/>
                </a:lnTo>
                <a:lnTo>
                  <a:pt x="231381" y="183451"/>
                </a:lnTo>
                <a:lnTo>
                  <a:pt x="242785" y="187490"/>
                </a:lnTo>
                <a:lnTo>
                  <a:pt x="255574" y="188823"/>
                </a:lnTo>
                <a:lnTo>
                  <a:pt x="263652" y="188302"/>
                </a:lnTo>
                <a:lnTo>
                  <a:pt x="271335" y="186740"/>
                </a:lnTo>
                <a:lnTo>
                  <a:pt x="278650" y="184137"/>
                </a:lnTo>
                <a:lnTo>
                  <a:pt x="285597" y="180479"/>
                </a:lnTo>
                <a:lnTo>
                  <a:pt x="290207" y="177101"/>
                </a:lnTo>
                <a:lnTo>
                  <a:pt x="291960" y="175818"/>
                </a:lnTo>
                <a:lnTo>
                  <a:pt x="312508" y="139446"/>
                </a:lnTo>
                <a:lnTo>
                  <a:pt x="313944" y="131356"/>
                </a:lnTo>
                <a:lnTo>
                  <a:pt x="314426" y="123329"/>
                </a:lnTo>
                <a:close/>
              </a:path>
              <a:path extrusionOk="0" h="189229" w="666114">
                <a:moveTo>
                  <a:pt x="457390" y="174104"/>
                </a:moveTo>
                <a:lnTo>
                  <a:pt x="455587" y="169557"/>
                </a:lnTo>
                <a:lnTo>
                  <a:pt x="452183" y="171030"/>
                </a:lnTo>
                <a:lnTo>
                  <a:pt x="449148" y="171767"/>
                </a:lnTo>
                <a:lnTo>
                  <a:pt x="444550" y="171767"/>
                </a:lnTo>
                <a:lnTo>
                  <a:pt x="442874" y="171157"/>
                </a:lnTo>
                <a:lnTo>
                  <a:pt x="440016" y="168719"/>
                </a:lnTo>
                <a:lnTo>
                  <a:pt x="438975" y="166573"/>
                </a:lnTo>
                <a:lnTo>
                  <a:pt x="437680" y="160413"/>
                </a:lnTo>
                <a:lnTo>
                  <a:pt x="437337" y="151980"/>
                </a:lnTo>
                <a:lnTo>
                  <a:pt x="437337" y="65900"/>
                </a:lnTo>
                <a:lnTo>
                  <a:pt x="396709" y="65900"/>
                </a:lnTo>
                <a:lnTo>
                  <a:pt x="396709" y="70713"/>
                </a:lnTo>
                <a:lnTo>
                  <a:pt x="404533" y="70878"/>
                </a:lnTo>
                <a:lnTo>
                  <a:pt x="409676" y="72161"/>
                </a:lnTo>
                <a:lnTo>
                  <a:pt x="414616" y="76949"/>
                </a:lnTo>
                <a:lnTo>
                  <a:pt x="415848" y="81521"/>
                </a:lnTo>
                <a:lnTo>
                  <a:pt x="415848" y="155879"/>
                </a:lnTo>
                <a:lnTo>
                  <a:pt x="409346" y="162471"/>
                </a:lnTo>
                <a:lnTo>
                  <a:pt x="403720" y="166954"/>
                </a:lnTo>
                <a:lnTo>
                  <a:pt x="394258" y="171640"/>
                </a:lnTo>
                <a:lnTo>
                  <a:pt x="390029" y="172808"/>
                </a:lnTo>
                <a:lnTo>
                  <a:pt x="380834" y="172808"/>
                </a:lnTo>
                <a:lnTo>
                  <a:pt x="376148" y="171069"/>
                </a:lnTo>
                <a:lnTo>
                  <a:pt x="368427" y="164122"/>
                </a:lnTo>
                <a:lnTo>
                  <a:pt x="366509" y="156832"/>
                </a:lnTo>
                <a:lnTo>
                  <a:pt x="366509" y="65900"/>
                </a:lnTo>
                <a:lnTo>
                  <a:pt x="324700" y="65900"/>
                </a:lnTo>
                <a:lnTo>
                  <a:pt x="324700" y="70713"/>
                </a:lnTo>
                <a:lnTo>
                  <a:pt x="330949" y="70624"/>
                </a:lnTo>
                <a:lnTo>
                  <a:pt x="335280" y="71170"/>
                </a:lnTo>
                <a:lnTo>
                  <a:pt x="340042" y="73520"/>
                </a:lnTo>
                <a:lnTo>
                  <a:pt x="341845" y="75184"/>
                </a:lnTo>
                <a:lnTo>
                  <a:pt x="344284" y="79527"/>
                </a:lnTo>
                <a:lnTo>
                  <a:pt x="344881" y="83426"/>
                </a:lnTo>
                <a:lnTo>
                  <a:pt x="344881" y="142341"/>
                </a:lnTo>
                <a:lnTo>
                  <a:pt x="345059" y="150202"/>
                </a:lnTo>
                <a:lnTo>
                  <a:pt x="362877" y="186893"/>
                </a:lnTo>
                <a:lnTo>
                  <a:pt x="368668" y="188823"/>
                </a:lnTo>
                <a:lnTo>
                  <a:pt x="381342" y="188823"/>
                </a:lnTo>
                <a:lnTo>
                  <a:pt x="415848" y="163563"/>
                </a:lnTo>
                <a:lnTo>
                  <a:pt x="415848" y="188823"/>
                </a:lnTo>
                <a:lnTo>
                  <a:pt x="421716" y="188823"/>
                </a:lnTo>
                <a:lnTo>
                  <a:pt x="457390" y="174104"/>
                </a:lnTo>
                <a:close/>
              </a:path>
              <a:path extrusionOk="0" h="189229" w="666114">
                <a:moveTo>
                  <a:pt x="527177" y="180492"/>
                </a:moveTo>
                <a:lnTo>
                  <a:pt x="521004" y="180492"/>
                </a:lnTo>
                <a:lnTo>
                  <a:pt x="516801" y="179870"/>
                </a:lnTo>
                <a:lnTo>
                  <a:pt x="512292" y="177355"/>
                </a:lnTo>
                <a:lnTo>
                  <a:pt x="510616" y="175501"/>
                </a:lnTo>
                <a:lnTo>
                  <a:pt x="508444" y="170649"/>
                </a:lnTo>
                <a:lnTo>
                  <a:pt x="507898" y="165696"/>
                </a:lnTo>
                <a:lnTo>
                  <a:pt x="507898" y="0"/>
                </a:lnTo>
                <a:lnTo>
                  <a:pt x="502043" y="0"/>
                </a:lnTo>
                <a:lnTo>
                  <a:pt x="466496" y="14592"/>
                </a:lnTo>
                <a:lnTo>
                  <a:pt x="468706" y="19138"/>
                </a:lnTo>
                <a:lnTo>
                  <a:pt x="472173" y="17754"/>
                </a:lnTo>
                <a:lnTo>
                  <a:pt x="475043" y="17056"/>
                </a:lnTo>
                <a:lnTo>
                  <a:pt x="479386" y="17056"/>
                </a:lnTo>
                <a:lnTo>
                  <a:pt x="481088" y="17614"/>
                </a:lnTo>
                <a:lnTo>
                  <a:pt x="483793" y="19888"/>
                </a:lnTo>
                <a:lnTo>
                  <a:pt x="484771" y="21996"/>
                </a:lnTo>
                <a:lnTo>
                  <a:pt x="485990" y="28155"/>
                </a:lnTo>
                <a:lnTo>
                  <a:pt x="486295" y="36423"/>
                </a:lnTo>
                <a:lnTo>
                  <a:pt x="486295" y="165595"/>
                </a:lnTo>
                <a:lnTo>
                  <a:pt x="474179" y="180492"/>
                </a:lnTo>
                <a:lnTo>
                  <a:pt x="468706" y="180492"/>
                </a:lnTo>
                <a:lnTo>
                  <a:pt x="468706" y="185178"/>
                </a:lnTo>
                <a:lnTo>
                  <a:pt x="527177" y="185178"/>
                </a:lnTo>
                <a:lnTo>
                  <a:pt x="527177" y="180492"/>
                </a:lnTo>
                <a:close/>
              </a:path>
              <a:path extrusionOk="0" h="189229" w="666114">
                <a:moveTo>
                  <a:pt x="665708" y="174104"/>
                </a:moveTo>
                <a:lnTo>
                  <a:pt x="664260" y="169570"/>
                </a:lnTo>
                <a:lnTo>
                  <a:pt x="660361" y="171030"/>
                </a:lnTo>
                <a:lnTo>
                  <a:pt x="657237" y="171780"/>
                </a:lnTo>
                <a:lnTo>
                  <a:pt x="652983" y="171780"/>
                </a:lnTo>
                <a:lnTo>
                  <a:pt x="651306" y="171170"/>
                </a:lnTo>
                <a:lnTo>
                  <a:pt x="645782" y="137909"/>
                </a:lnTo>
                <a:lnTo>
                  <a:pt x="645782" y="0"/>
                </a:lnTo>
                <a:lnTo>
                  <a:pt x="639927" y="0"/>
                </a:lnTo>
                <a:lnTo>
                  <a:pt x="604367" y="14592"/>
                </a:lnTo>
                <a:lnTo>
                  <a:pt x="606056" y="19151"/>
                </a:lnTo>
                <a:lnTo>
                  <a:pt x="609790" y="17754"/>
                </a:lnTo>
                <a:lnTo>
                  <a:pt x="612635" y="17094"/>
                </a:lnTo>
                <a:lnTo>
                  <a:pt x="624293" y="36639"/>
                </a:lnTo>
                <a:lnTo>
                  <a:pt x="624293" y="72275"/>
                </a:lnTo>
                <a:lnTo>
                  <a:pt x="624293" y="101180"/>
                </a:lnTo>
                <a:lnTo>
                  <a:pt x="624293" y="162648"/>
                </a:lnTo>
                <a:lnTo>
                  <a:pt x="618705" y="167830"/>
                </a:lnTo>
                <a:lnTo>
                  <a:pt x="613016" y="171538"/>
                </a:lnTo>
                <a:lnTo>
                  <a:pt x="607237" y="173761"/>
                </a:lnTo>
                <a:lnTo>
                  <a:pt x="601675" y="174459"/>
                </a:lnTo>
                <a:lnTo>
                  <a:pt x="600760" y="174421"/>
                </a:lnTo>
                <a:lnTo>
                  <a:pt x="567258" y="143433"/>
                </a:lnTo>
                <a:lnTo>
                  <a:pt x="564400" y="120205"/>
                </a:lnTo>
                <a:lnTo>
                  <a:pt x="565137" y="107962"/>
                </a:lnTo>
                <a:lnTo>
                  <a:pt x="582231" y="73748"/>
                </a:lnTo>
                <a:lnTo>
                  <a:pt x="589051" y="70319"/>
                </a:lnTo>
                <a:lnTo>
                  <a:pt x="600760" y="70319"/>
                </a:lnTo>
                <a:lnTo>
                  <a:pt x="624293" y="101180"/>
                </a:lnTo>
                <a:lnTo>
                  <a:pt x="624293" y="72275"/>
                </a:lnTo>
                <a:lnTo>
                  <a:pt x="618858" y="67945"/>
                </a:lnTo>
                <a:lnTo>
                  <a:pt x="612635" y="64757"/>
                </a:lnTo>
                <a:lnTo>
                  <a:pt x="605777" y="62890"/>
                </a:lnTo>
                <a:lnTo>
                  <a:pt x="598246" y="62255"/>
                </a:lnTo>
                <a:lnTo>
                  <a:pt x="586117" y="63588"/>
                </a:lnTo>
                <a:lnTo>
                  <a:pt x="549643" y="94462"/>
                </a:lnTo>
                <a:lnTo>
                  <a:pt x="540562" y="130492"/>
                </a:lnTo>
                <a:lnTo>
                  <a:pt x="541464" y="142735"/>
                </a:lnTo>
                <a:lnTo>
                  <a:pt x="562749" y="179641"/>
                </a:lnTo>
                <a:lnTo>
                  <a:pt x="595680" y="188823"/>
                </a:lnTo>
                <a:lnTo>
                  <a:pt x="601675" y="187502"/>
                </a:lnTo>
                <a:lnTo>
                  <a:pt x="612787" y="182219"/>
                </a:lnTo>
                <a:lnTo>
                  <a:pt x="618464" y="177838"/>
                </a:lnTo>
                <a:lnTo>
                  <a:pt x="624293" y="171780"/>
                </a:lnTo>
                <a:lnTo>
                  <a:pt x="624293" y="188823"/>
                </a:lnTo>
                <a:lnTo>
                  <a:pt x="630275" y="188823"/>
                </a:lnTo>
                <a:lnTo>
                  <a:pt x="665708" y="17410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849224" y="4600178"/>
            <a:ext cx="244053" cy="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3167481" y="4600178"/>
            <a:ext cx="1040175" cy="2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4284314" y="4662556"/>
            <a:ext cx="202265" cy="12644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/>
          <p:nvPr/>
        </p:nvSpPr>
        <p:spPr>
          <a:xfrm>
            <a:off x="1190917" y="4924640"/>
            <a:ext cx="667385" cy="184785"/>
          </a:xfrm>
          <a:custGeom>
            <a:rect b="b" l="l" r="r" t="t"/>
            <a:pathLst>
              <a:path extrusionOk="0" h="184785" w="667385">
                <a:moveTo>
                  <a:pt x="187655" y="58991"/>
                </a:moveTo>
                <a:lnTo>
                  <a:pt x="151587" y="58991"/>
                </a:lnTo>
                <a:lnTo>
                  <a:pt x="151587" y="63830"/>
                </a:lnTo>
                <a:lnTo>
                  <a:pt x="156362" y="64160"/>
                </a:lnTo>
                <a:lnTo>
                  <a:pt x="159575" y="65125"/>
                </a:lnTo>
                <a:lnTo>
                  <a:pt x="162864" y="68249"/>
                </a:lnTo>
                <a:lnTo>
                  <a:pt x="163703" y="70713"/>
                </a:lnTo>
                <a:lnTo>
                  <a:pt x="163703" y="76365"/>
                </a:lnTo>
                <a:lnTo>
                  <a:pt x="162572" y="80619"/>
                </a:lnTo>
                <a:lnTo>
                  <a:pt x="160312" y="86868"/>
                </a:lnTo>
                <a:lnTo>
                  <a:pt x="144691" y="130619"/>
                </a:lnTo>
                <a:lnTo>
                  <a:pt x="127495" y="83096"/>
                </a:lnTo>
                <a:lnTo>
                  <a:pt x="124980" y="76581"/>
                </a:lnTo>
                <a:lnTo>
                  <a:pt x="123723" y="72377"/>
                </a:lnTo>
                <a:lnTo>
                  <a:pt x="123723" y="68465"/>
                </a:lnTo>
                <a:lnTo>
                  <a:pt x="124371" y="66916"/>
                </a:lnTo>
                <a:lnTo>
                  <a:pt x="126974" y="64757"/>
                </a:lnTo>
                <a:lnTo>
                  <a:pt x="130060" y="64084"/>
                </a:lnTo>
                <a:lnTo>
                  <a:pt x="134924" y="63830"/>
                </a:lnTo>
                <a:lnTo>
                  <a:pt x="134924" y="58991"/>
                </a:lnTo>
                <a:lnTo>
                  <a:pt x="72542" y="58991"/>
                </a:lnTo>
                <a:lnTo>
                  <a:pt x="72542" y="63830"/>
                </a:lnTo>
                <a:lnTo>
                  <a:pt x="76619" y="64516"/>
                </a:lnTo>
                <a:lnTo>
                  <a:pt x="79641" y="65747"/>
                </a:lnTo>
                <a:lnTo>
                  <a:pt x="83540" y="69316"/>
                </a:lnTo>
                <a:lnTo>
                  <a:pt x="85826" y="73456"/>
                </a:lnTo>
                <a:lnTo>
                  <a:pt x="88430" y="79971"/>
                </a:lnTo>
                <a:lnTo>
                  <a:pt x="89725" y="83096"/>
                </a:lnTo>
                <a:lnTo>
                  <a:pt x="72542" y="130619"/>
                </a:lnTo>
                <a:lnTo>
                  <a:pt x="51917" y="75717"/>
                </a:lnTo>
                <a:lnTo>
                  <a:pt x="50533" y="71285"/>
                </a:lnTo>
                <a:lnTo>
                  <a:pt x="50533" y="68249"/>
                </a:lnTo>
                <a:lnTo>
                  <a:pt x="51320" y="66865"/>
                </a:lnTo>
                <a:lnTo>
                  <a:pt x="54444" y="64427"/>
                </a:lnTo>
                <a:lnTo>
                  <a:pt x="57302" y="63830"/>
                </a:lnTo>
                <a:lnTo>
                  <a:pt x="61468" y="63830"/>
                </a:lnTo>
                <a:lnTo>
                  <a:pt x="61468" y="58991"/>
                </a:lnTo>
                <a:lnTo>
                  <a:pt x="0" y="58991"/>
                </a:lnTo>
                <a:lnTo>
                  <a:pt x="0" y="63830"/>
                </a:lnTo>
                <a:lnTo>
                  <a:pt x="4432" y="65036"/>
                </a:lnTo>
                <a:lnTo>
                  <a:pt x="7734" y="67030"/>
                </a:lnTo>
                <a:lnTo>
                  <a:pt x="54698" y="184404"/>
                </a:lnTo>
                <a:lnTo>
                  <a:pt x="61468" y="184404"/>
                </a:lnTo>
                <a:lnTo>
                  <a:pt x="94157" y="95072"/>
                </a:lnTo>
                <a:lnTo>
                  <a:pt x="127495" y="184404"/>
                </a:lnTo>
                <a:lnTo>
                  <a:pt x="134924" y="184404"/>
                </a:lnTo>
                <a:lnTo>
                  <a:pt x="169037" y="87642"/>
                </a:lnTo>
                <a:lnTo>
                  <a:pt x="172770" y="76885"/>
                </a:lnTo>
                <a:lnTo>
                  <a:pt x="175818" y="70345"/>
                </a:lnTo>
                <a:lnTo>
                  <a:pt x="180492" y="65747"/>
                </a:lnTo>
                <a:lnTo>
                  <a:pt x="183667" y="64350"/>
                </a:lnTo>
                <a:lnTo>
                  <a:pt x="187655" y="63830"/>
                </a:lnTo>
                <a:lnTo>
                  <a:pt x="187655" y="58991"/>
                </a:lnTo>
                <a:close/>
              </a:path>
              <a:path extrusionOk="0" h="184785" w="667385">
                <a:moveTo>
                  <a:pt x="331990" y="176072"/>
                </a:moveTo>
                <a:lnTo>
                  <a:pt x="326694" y="175463"/>
                </a:lnTo>
                <a:lnTo>
                  <a:pt x="323176" y="174015"/>
                </a:lnTo>
                <a:lnTo>
                  <a:pt x="319697" y="169405"/>
                </a:lnTo>
                <a:lnTo>
                  <a:pt x="318833" y="163614"/>
                </a:lnTo>
                <a:lnTo>
                  <a:pt x="318833" y="106794"/>
                </a:lnTo>
                <a:lnTo>
                  <a:pt x="318668" y="97129"/>
                </a:lnTo>
                <a:lnTo>
                  <a:pt x="299923" y="57531"/>
                </a:lnTo>
                <a:lnTo>
                  <a:pt x="293395" y="55359"/>
                </a:lnTo>
                <a:lnTo>
                  <a:pt x="279768" y="55359"/>
                </a:lnTo>
                <a:lnTo>
                  <a:pt x="273989" y="56807"/>
                </a:lnTo>
                <a:lnTo>
                  <a:pt x="262877" y="62623"/>
                </a:lnTo>
                <a:lnTo>
                  <a:pt x="256755" y="67589"/>
                </a:lnTo>
                <a:lnTo>
                  <a:pt x="250075" y="74637"/>
                </a:lnTo>
                <a:lnTo>
                  <a:pt x="250075" y="4178"/>
                </a:lnTo>
                <a:lnTo>
                  <a:pt x="200456" y="4178"/>
                </a:lnTo>
                <a:lnTo>
                  <a:pt x="200456" y="8991"/>
                </a:lnTo>
                <a:lnTo>
                  <a:pt x="205841" y="9690"/>
                </a:lnTo>
                <a:lnTo>
                  <a:pt x="209372" y="11163"/>
                </a:lnTo>
                <a:lnTo>
                  <a:pt x="212763" y="15684"/>
                </a:lnTo>
                <a:lnTo>
                  <a:pt x="213614" y="21412"/>
                </a:lnTo>
                <a:lnTo>
                  <a:pt x="213614" y="163614"/>
                </a:lnTo>
                <a:lnTo>
                  <a:pt x="212877" y="169214"/>
                </a:lnTo>
                <a:lnTo>
                  <a:pt x="209232" y="173901"/>
                </a:lnTo>
                <a:lnTo>
                  <a:pt x="205574" y="175552"/>
                </a:lnTo>
                <a:lnTo>
                  <a:pt x="200456" y="176072"/>
                </a:lnTo>
                <a:lnTo>
                  <a:pt x="200456" y="180759"/>
                </a:lnTo>
                <a:lnTo>
                  <a:pt x="262191" y="180759"/>
                </a:lnTo>
                <a:lnTo>
                  <a:pt x="262191" y="176072"/>
                </a:lnTo>
                <a:lnTo>
                  <a:pt x="257060" y="175374"/>
                </a:lnTo>
                <a:lnTo>
                  <a:pt x="253669" y="173558"/>
                </a:lnTo>
                <a:lnTo>
                  <a:pt x="252018" y="170599"/>
                </a:lnTo>
                <a:lnTo>
                  <a:pt x="250723" y="168440"/>
                </a:lnTo>
                <a:lnTo>
                  <a:pt x="250075" y="163004"/>
                </a:lnTo>
                <a:lnTo>
                  <a:pt x="250075" y="89077"/>
                </a:lnTo>
                <a:lnTo>
                  <a:pt x="253898" y="83096"/>
                </a:lnTo>
                <a:lnTo>
                  <a:pt x="257454" y="78905"/>
                </a:lnTo>
                <a:lnTo>
                  <a:pt x="264045" y="74129"/>
                </a:lnTo>
                <a:lnTo>
                  <a:pt x="267436" y="72936"/>
                </a:lnTo>
                <a:lnTo>
                  <a:pt x="273253" y="72936"/>
                </a:lnTo>
                <a:lnTo>
                  <a:pt x="282371" y="89954"/>
                </a:lnTo>
                <a:lnTo>
                  <a:pt x="282371" y="163106"/>
                </a:lnTo>
                <a:lnTo>
                  <a:pt x="270256" y="176072"/>
                </a:lnTo>
                <a:lnTo>
                  <a:pt x="270256" y="180759"/>
                </a:lnTo>
                <a:lnTo>
                  <a:pt x="331990" y="180759"/>
                </a:lnTo>
                <a:lnTo>
                  <a:pt x="331990" y="176072"/>
                </a:lnTo>
                <a:close/>
              </a:path>
              <a:path extrusionOk="0" h="184785" w="667385">
                <a:moveTo>
                  <a:pt x="396113" y="14655"/>
                </a:moveTo>
                <a:lnTo>
                  <a:pt x="394144" y="9880"/>
                </a:lnTo>
                <a:lnTo>
                  <a:pt x="386359" y="1981"/>
                </a:lnTo>
                <a:lnTo>
                  <a:pt x="381571" y="0"/>
                </a:lnTo>
                <a:lnTo>
                  <a:pt x="370370" y="0"/>
                </a:lnTo>
                <a:lnTo>
                  <a:pt x="365645" y="1981"/>
                </a:lnTo>
                <a:lnTo>
                  <a:pt x="357822" y="9893"/>
                </a:lnTo>
                <a:lnTo>
                  <a:pt x="355879" y="14655"/>
                </a:lnTo>
                <a:lnTo>
                  <a:pt x="355879" y="25755"/>
                </a:lnTo>
                <a:lnTo>
                  <a:pt x="357822" y="30480"/>
                </a:lnTo>
                <a:lnTo>
                  <a:pt x="365645" y="38303"/>
                </a:lnTo>
                <a:lnTo>
                  <a:pt x="370370" y="40259"/>
                </a:lnTo>
                <a:lnTo>
                  <a:pt x="381571" y="40220"/>
                </a:lnTo>
                <a:lnTo>
                  <a:pt x="386232" y="38303"/>
                </a:lnTo>
                <a:lnTo>
                  <a:pt x="394144" y="30480"/>
                </a:lnTo>
                <a:lnTo>
                  <a:pt x="396113" y="25755"/>
                </a:lnTo>
                <a:lnTo>
                  <a:pt x="396113" y="14655"/>
                </a:lnTo>
                <a:close/>
              </a:path>
              <a:path extrusionOk="0" h="184785" w="667385">
                <a:moveTo>
                  <a:pt x="408876" y="176072"/>
                </a:moveTo>
                <a:lnTo>
                  <a:pt x="403059" y="175742"/>
                </a:lnTo>
                <a:lnTo>
                  <a:pt x="399161" y="174371"/>
                </a:lnTo>
                <a:lnTo>
                  <a:pt x="395160" y="169583"/>
                </a:lnTo>
                <a:lnTo>
                  <a:pt x="394157" y="164096"/>
                </a:lnTo>
                <a:lnTo>
                  <a:pt x="394157" y="59004"/>
                </a:lnTo>
                <a:lnTo>
                  <a:pt x="343115" y="59004"/>
                </a:lnTo>
                <a:lnTo>
                  <a:pt x="343115" y="63830"/>
                </a:lnTo>
                <a:lnTo>
                  <a:pt x="348856" y="64160"/>
                </a:lnTo>
                <a:lnTo>
                  <a:pt x="352704" y="65532"/>
                </a:lnTo>
                <a:lnTo>
                  <a:pt x="356704" y="70307"/>
                </a:lnTo>
                <a:lnTo>
                  <a:pt x="357708" y="75806"/>
                </a:lnTo>
                <a:lnTo>
                  <a:pt x="357708" y="164096"/>
                </a:lnTo>
                <a:lnTo>
                  <a:pt x="343115" y="176072"/>
                </a:lnTo>
                <a:lnTo>
                  <a:pt x="343115" y="180771"/>
                </a:lnTo>
                <a:lnTo>
                  <a:pt x="357708" y="180771"/>
                </a:lnTo>
                <a:lnTo>
                  <a:pt x="408876" y="180771"/>
                </a:lnTo>
                <a:lnTo>
                  <a:pt x="408876" y="176072"/>
                </a:lnTo>
                <a:close/>
              </a:path>
              <a:path extrusionOk="0" h="184785" w="667385">
                <a:moveTo>
                  <a:pt x="498538" y="58991"/>
                </a:moveTo>
                <a:lnTo>
                  <a:pt x="469633" y="58991"/>
                </a:lnTo>
                <a:lnTo>
                  <a:pt x="469633" y="14465"/>
                </a:lnTo>
                <a:lnTo>
                  <a:pt x="465328" y="14465"/>
                </a:lnTo>
                <a:lnTo>
                  <a:pt x="439127" y="49288"/>
                </a:lnTo>
                <a:lnTo>
                  <a:pt x="417283" y="67335"/>
                </a:lnTo>
                <a:lnTo>
                  <a:pt x="417283" y="71894"/>
                </a:lnTo>
                <a:lnTo>
                  <a:pt x="433158" y="71894"/>
                </a:lnTo>
                <a:lnTo>
                  <a:pt x="433158" y="150685"/>
                </a:lnTo>
                <a:lnTo>
                  <a:pt x="433590" y="158661"/>
                </a:lnTo>
                <a:lnTo>
                  <a:pt x="434454" y="161620"/>
                </a:lnTo>
                <a:lnTo>
                  <a:pt x="435927" y="166916"/>
                </a:lnTo>
                <a:lnTo>
                  <a:pt x="439343" y="171716"/>
                </a:lnTo>
                <a:lnTo>
                  <a:pt x="450011" y="180301"/>
                </a:lnTo>
                <a:lnTo>
                  <a:pt x="456552" y="182460"/>
                </a:lnTo>
                <a:lnTo>
                  <a:pt x="464273" y="182460"/>
                </a:lnTo>
                <a:lnTo>
                  <a:pt x="475310" y="180898"/>
                </a:lnTo>
                <a:lnTo>
                  <a:pt x="484695" y="176199"/>
                </a:lnTo>
                <a:lnTo>
                  <a:pt x="492442" y="168389"/>
                </a:lnTo>
                <a:lnTo>
                  <a:pt x="498538" y="157441"/>
                </a:lnTo>
                <a:lnTo>
                  <a:pt x="494626" y="154584"/>
                </a:lnTo>
                <a:lnTo>
                  <a:pt x="489597" y="163182"/>
                </a:lnTo>
                <a:lnTo>
                  <a:pt x="484263" y="167474"/>
                </a:lnTo>
                <a:lnTo>
                  <a:pt x="477215" y="167474"/>
                </a:lnTo>
                <a:lnTo>
                  <a:pt x="475691" y="166852"/>
                </a:lnTo>
                <a:lnTo>
                  <a:pt x="472401" y="164338"/>
                </a:lnTo>
                <a:lnTo>
                  <a:pt x="471246" y="162687"/>
                </a:lnTo>
                <a:lnTo>
                  <a:pt x="469950" y="158610"/>
                </a:lnTo>
                <a:lnTo>
                  <a:pt x="469633" y="154063"/>
                </a:lnTo>
                <a:lnTo>
                  <a:pt x="469633" y="71894"/>
                </a:lnTo>
                <a:lnTo>
                  <a:pt x="498538" y="71894"/>
                </a:lnTo>
                <a:lnTo>
                  <a:pt x="498538" y="58991"/>
                </a:lnTo>
                <a:close/>
              </a:path>
              <a:path extrusionOk="0" h="184785" w="667385">
                <a:moveTo>
                  <a:pt x="612838" y="115519"/>
                </a:moveTo>
                <a:lnTo>
                  <a:pt x="598195" y="70523"/>
                </a:lnTo>
                <a:lnTo>
                  <a:pt x="580809" y="58280"/>
                </a:lnTo>
                <a:lnTo>
                  <a:pt x="580809" y="106794"/>
                </a:lnTo>
                <a:lnTo>
                  <a:pt x="545388" y="106794"/>
                </a:lnTo>
                <a:lnTo>
                  <a:pt x="545388" y="102235"/>
                </a:lnTo>
                <a:lnTo>
                  <a:pt x="545871" y="92684"/>
                </a:lnTo>
                <a:lnTo>
                  <a:pt x="559625" y="63830"/>
                </a:lnTo>
                <a:lnTo>
                  <a:pt x="567182" y="63830"/>
                </a:lnTo>
                <a:lnTo>
                  <a:pt x="580809" y="106794"/>
                </a:lnTo>
                <a:lnTo>
                  <a:pt x="580809" y="58280"/>
                </a:lnTo>
                <a:lnTo>
                  <a:pt x="575017" y="56299"/>
                </a:lnTo>
                <a:lnTo>
                  <a:pt x="567182" y="55473"/>
                </a:lnTo>
                <a:lnTo>
                  <a:pt x="564921" y="55473"/>
                </a:lnTo>
                <a:lnTo>
                  <a:pt x="527481" y="73406"/>
                </a:lnTo>
                <a:lnTo>
                  <a:pt x="511009" y="121907"/>
                </a:lnTo>
                <a:lnTo>
                  <a:pt x="511708" y="133845"/>
                </a:lnTo>
                <a:lnTo>
                  <a:pt x="529983" y="172681"/>
                </a:lnTo>
                <a:lnTo>
                  <a:pt x="546023" y="181521"/>
                </a:lnTo>
                <a:lnTo>
                  <a:pt x="550506" y="183108"/>
                </a:lnTo>
                <a:lnTo>
                  <a:pt x="563232" y="184404"/>
                </a:lnTo>
                <a:lnTo>
                  <a:pt x="570865" y="183883"/>
                </a:lnTo>
                <a:lnTo>
                  <a:pt x="578040" y="182308"/>
                </a:lnTo>
                <a:lnTo>
                  <a:pt x="607758" y="156781"/>
                </a:lnTo>
                <a:lnTo>
                  <a:pt x="612838" y="147434"/>
                </a:lnTo>
                <a:lnTo>
                  <a:pt x="608406" y="144551"/>
                </a:lnTo>
                <a:lnTo>
                  <a:pt x="603542" y="152120"/>
                </a:lnTo>
                <a:lnTo>
                  <a:pt x="598982" y="157340"/>
                </a:lnTo>
                <a:lnTo>
                  <a:pt x="590486" y="163169"/>
                </a:lnTo>
                <a:lnTo>
                  <a:pt x="585762" y="164617"/>
                </a:lnTo>
                <a:lnTo>
                  <a:pt x="572122" y="164617"/>
                </a:lnTo>
                <a:lnTo>
                  <a:pt x="547281" y="127000"/>
                </a:lnTo>
                <a:lnTo>
                  <a:pt x="546023" y="115519"/>
                </a:lnTo>
                <a:lnTo>
                  <a:pt x="580809" y="115519"/>
                </a:lnTo>
                <a:lnTo>
                  <a:pt x="612838" y="115519"/>
                </a:lnTo>
                <a:close/>
              </a:path>
              <a:path extrusionOk="0" h="184785" w="667385">
                <a:moveTo>
                  <a:pt x="667385" y="165963"/>
                </a:moveTo>
                <a:lnTo>
                  <a:pt x="666000" y="162547"/>
                </a:lnTo>
                <a:lnTo>
                  <a:pt x="660438" y="156908"/>
                </a:lnTo>
                <a:lnTo>
                  <a:pt x="657009" y="155498"/>
                </a:lnTo>
                <a:lnTo>
                  <a:pt x="652932" y="155498"/>
                </a:lnTo>
                <a:lnTo>
                  <a:pt x="648931" y="155498"/>
                </a:lnTo>
                <a:lnTo>
                  <a:pt x="645528" y="156883"/>
                </a:lnTo>
                <a:lnTo>
                  <a:pt x="639876" y="162445"/>
                </a:lnTo>
                <a:lnTo>
                  <a:pt x="638467" y="165874"/>
                </a:lnTo>
                <a:lnTo>
                  <a:pt x="638467" y="173951"/>
                </a:lnTo>
                <a:lnTo>
                  <a:pt x="639876" y="177355"/>
                </a:lnTo>
                <a:lnTo>
                  <a:pt x="645528" y="182994"/>
                </a:lnTo>
                <a:lnTo>
                  <a:pt x="648931" y="184404"/>
                </a:lnTo>
                <a:lnTo>
                  <a:pt x="656907" y="184404"/>
                </a:lnTo>
                <a:lnTo>
                  <a:pt x="660323" y="182994"/>
                </a:lnTo>
                <a:lnTo>
                  <a:pt x="665962" y="177355"/>
                </a:lnTo>
                <a:lnTo>
                  <a:pt x="667385" y="173951"/>
                </a:lnTo>
                <a:lnTo>
                  <a:pt x="667385" y="16596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638800" y="1905000"/>
            <a:ext cx="2493385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8743950" y="0"/>
            <a:ext cx="38100" cy="6858000"/>
          </a:xfrm>
          <a:custGeom>
            <a:rect b="b" l="l" r="r" t="t"/>
            <a:pathLst>
              <a:path extrusionOk="0" h="6858000" w="38100">
                <a:moveTo>
                  <a:pt x="38099" y="6857999"/>
                </a:moveTo>
                <a:lnTo>
                  <a:pt x="38099" y="0"/>
                </a:lnTo>
                <a:lnTo>
                  <a:pt x="0" y="0"/>
                </a:lnTo>
                <a:lnTo>
                  <a:pt x="0" y="6857999"/>
                </a:lnTo>
                <a:lnTo>
                  <a:pt x="38099" y="6857999"/>
                </a:lnTo>
                <a:close/>
              </a:path>
            </a:pathLst>
          </a:custGeom>
          <a:solidFill>
            <a:srgbClr val="FBC6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12"/>
          <p:cNvSpPr/>
          <p:nvPr/>
        </p:nvSpPr>
        <p:spPr>
          <a:xfrm>
            <a:off x="47612" y="0"/>
            <a:ext cx="57785" cy="6858000"/>
          </a:xfrm>
          <a:custGeom>
            <a:rect b="b" l="l" r="r" t="t"/>
            <a:pathLst>
              <a:path extrusionOk="0" h="6858000" w="57785">
                <a:moveTo>
                  <a:pt x="11442" y="6858000"/>
                </a:moveTo>
                <a:lnTo>
                  <a:pt x="11430" y="0"/>
                </a:lnTo>
                <a:lnTo>
                  <a:pt x="0" y="0"/>
                </a:lnTo>
                <a:lnTo>
                  <a:pt x="12" y="6858000"/>
                </a:lnTo>
                <a:lnTo>
                  <a:pt x="11442" y="6858000"/>
                </a:lnTo>
                <a:close/>
              </a:path>
              <a:path extrusionOk="0" h="6858000" w="57785">
                <a:moveTo>
                  <a:pt x="57162" y="6858000"/>
                </a:moveTo>
                <a:lnTo>
                  <a:pt x="57150" y="0"/>
                </a:lnTo>
                <a:lnTo>
                  <a:pt x="22860" y="0"/>
                </a:lnTo>
                <a:lnTo>
                  <a:pt x="22872" y="6858000"/>
                </a:lnTo>
                <a:lnTo>
                  <a:pt x="57162" y="6858000"/>
                </a:lnTo>
                <a:close/>
              </a:path>
            </a:pathLst>
          </a:custGeom>
          <a:solidFill>
            <a:srgbClr val="FBC3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27" name="Google Shape;227;p12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228" name="Google Shape;228;p12"/>
            <p:cNvSpPr/>
            <p:nvPr/>
          </p:nvSpPr>
          <p:spPr>
            <a:xfrm>
              <a:off x="8982074" y="0"/>
              <a:ext cx="19050" cy="6858000"/>
            </a:xfrm>
            <a:custGeom>
              <a:rect b="b" l="l" r="r" t="t"/>
              <a:pathLst>
                <a:path extrusionOk="0" h="6858000" w="19050">
                  <a:moveTo>
                    <a:pt x="19049" y="6857999"/>
                  </a:moveTo>
                  <a:lnTo>
                    <a:pt x="19049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19049" y="6857999"/>
                  </a:lnTo>
                  <a:close/>
                </a:path>
              </a:pathLst>
            </a:custGeom>
            <a:solidFill>
              <a:srgbClr val="F585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8839200" y="0"/>
              <a:ext cx="304800" cy="6858000"/>
            </a:xfrm>
            <a:custGeom>
              <a:rect b="b" l="l" r="r" t="t"/>
              <a:pathLst>
                <a:path extrusionOk="0" h="6858000" w="304800">
                  <a:moveTo>
                    <a:pt x="1428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2875" y="6858000"/>
                  </a:lnTo>
                  <a:lnTo>
                    <a:pt x="142875" y="0"/>
                  </a:lnTo>
                  <a:close/>
                </a:path>
                <a:path extrusionOk="0" h="6858000" w="304800">
                  <a:moveTo>
                    <a:pt x="304800" y="0"/>
                  </a:moveTo>
                  <a:lnTo>
                    <a:pt x="161925" y="0"/>
                  </a:lnTo>
                  <a:lnTo>
                    <a:pt x="161925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BCA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8982074" y="0"/>
              <a:ext cx="19050" cy="6858000"/>
            </a:xfrm>
            <a:custGeom>
              <a:rect b="b" l="l" r="r" t="t"/>
              <a:pathLst>
                <a:path extrusionOk="0" h="6858000" w="19050">
                  <a:moveTo>
                    <a:pt x="19049" y="6857999"/>
                  </a:moveTo>
                  <a:lnTo>
                    <a:pt x="19049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19049" y="6857999"/>
                  </a:lnTo>
                  <a:close/>
                </a:path>
              </a:pathLst>
            </a:custGeom>
            <a:solidFill>
              <a:srgbClr val="FABA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8915399" y="0"/>
              <a:ext cx="0" cy="6858000"/>
            </a:xfrm>
            <a:custGeom>
              <a:rect b="b" l="l" r="r" t="t"/>
              <a:pathLst>
                <a:path extrusionOk="0" h="6858000" w="120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noFill/>
            <a:ln cap="flat" cmpd="sng" w="9525">
              <a:solidFill>
                <a:srgbClr val="F58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2" name="Google Shape;232;p12"/>
          <p:cNvSpPr/>
          <p:nvPr/>
        </p:nvSpPr>
        <p:spPr>
          <a:xfrm>
            <a:off x="8156447" y="5715000"/>
            <a:ext cx="548640" cy="548640"/>
          </a:xfrm>
          <a:custGeom>
            <a:rect b="b" l="l" r="r" t="t"/>
            <a:pathLst>
              <a:path extrusionOk="0" h="548639" w="548640">
                <a:moveTo>
                  <a:pt x="548639" y="274319"/>
                </a:moveTo>
                <a:lnTo>
                  <a:pt x="544220" y="225011"/>
                </a:lnTo>
                <a:lnTo>
                  <a:pt x="531477" y="178601"/>
                </a:lnTo>
                <a:lnTo>
                  <a:pt x="511186" y="135866"/>
                </a:lnTo>
                <a:lnTo>
                  <a:pt x="484122" y="97579"/>
                </a:lnTo>
                <a:lnTo>
                  <a:pt x="451060" y="64517"/>
                </a:lnTo>
                <a:lnTo>
                  <a:pt x="412773" y="37453"/>
                </a:lnTo>
                <a:lnTo>
                  <a:pt x="370038" y="17162"/>
                </a:lnTo>
                <a:lnTo>
                  <a:pt x="323628" y="4419"/>
                </a:lnTo>
                <a:lnTo>
                  <a:pt x="274319" y="0"/>
                </a:lnTo>
                <a:lnTo>
                  <a:pt x="225007" y="4419"/>
                </a:lnTo>
                <a:lnTo>
                  <a:pt x="178595" y="17162"/>
                </a:lnTo>
                <a:lnTo>
                  <a:pt x="135859" y="37453"/>
                </a:lnTo>
                <a:lnTo>
                  <a:pt x="97573" y="64517"/>
                </a:lnTo>
                <a:lnTo>
                  <a:pt x="64512" y="97579"/>
                </a:lnTo>
                <a:lnTo>
                  <a:pt x="37449" y="135866"/>
                </a:lnTo>
                <a:lnTo>
                  <a:pt x="17160" y="178601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0" y="370038"/>
                </a:lnTo>
                <a:lnTo>
                  <a:pt x="37449" y="412773"/>
                </a:lnTo>
                <a:lnTo>
                  <a:pt x="64512" y="451060"/>
                </a:lnTo>
                <a:lnTo>
                  <a:pt x="97573" y="484122"/>
                </a:lnTo>
                <a:lnTo>
                  <a:pt x="135859" y="511186"/>
                </a:lnTo>
                <a:lnTo>
                  <a:pt x="178595" y="531477"/>
                </a:lnTo>
                <a:lnTo>
                  <a:pt x="225007" y="544220"/>
                </a:lnTo>
                <a:lnTo>
                  <a:pt x="274319" y="548639"/>
                </a:lnTo>
                <a:lnTo>
                  <a:pt x="323628" y="544220"/>
                </a:lnTo>
                <a:lnTo>
                  <a:pt x="370038" y="531477"/>
                </a:lnTo>
                <a:lnTo>
                  <a:pt x="412773" y="511186"/>
                </a:lnTo>
                <a:lnTo>
                  <a:pt x="451060" y="484122"/>
                </a:lnTo>
                <a:lnTo>
                  <a:pt x="484122" y="451060"/>
                </a:lnTo>
                <a:lnTo>
                  <a:pt x="511186" y="412773"/>
                </a:lnTo>
                <a:lnTo>
                  <a:pt x="531477" y="370038"/>
                </a:lnTo>
                <a:lnTo>
                  <a:pt x="544220" y="323628"/>
                </a:lnTo>
                <a:lnTo>
                  <a:pt x="548639" y="274319"/>
                </a:lnTo>
                <a:close/>
              </a:path>
            </a:pathLst>
          </a:custGeom>
          <a:solidFill>
            <a:srgbClr val="F585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2"/>
          <p:cNvSpPr txBox="1"/>
          <p:nvPr>
            <p:ph type="title"/>
          </p:nvPr>
        </p:nvSpPr>
        <p:spPr>
          <a:xfrm>
            <a:off x="535933" y="896238"/>
            <a:ext cx="25628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/>
              <a:t>OLOR </a:t>
            </a:r>
            <a:r>
              <a:rPr lang="en-US" sz="3000"/>
              <a:t>M</a:t>
            </a:r>
            <a:r>
              <a:rPr lang="en-US"/>
              <a:t>ODEL</a:t>
            </a:r>
            <a:endParaRPr sz="3000"/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497833" y="1555314"/>
            <a:ext cx="6245859" cy="255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274955" lvl="0" marL="325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/>
              <a:t>Storage of colors</a:t>
            </a:r>
            <a:endParaRPr/>
          </a:p>
          <a:p>
            <a:pPr indent="-274955" lvl="1" marL="69088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Helvetica Neue"/>
              <a:buChar char="●"/>
            </a:pPr>
            <a:r>
              <a:rPr lang="en-US" sz="21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Direct coding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274955" lvl="1" marL="69088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Helvetica Neue"/>
              <a:buChar char="●"/>
            </a:pPr>
            <a:r>
              <a:rPr lang="en-US" sz="21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Lookup tables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3251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/>
              <a:t>Lets say we have 1 bit to represent colors.</a:t>
            </a:r>
            <a:endParaRPr/>
          </a:p>
          <a:p>
            <a:pPr indent="-274320" lvl="0" marL="3251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/>
              <a:t>RGB would require 3 bits.</a:t>
            </a:r>
            <a:endParaRPr/>
          </a:p>
          <a:p>
            <a:pPr indent="-274320" lvl="0" marL="3251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/>
              <a:t>Total possible colors are 2</a:t>
            </a:r>
            <a:r>
              <a:rPr baseline="30000" lang="en-US" sz="2400"/>
              <a:t>3</a:t>
            </a:r>
            <a:r>
              <a:rPr lang="en-US" sz="2400"/>
              <a:t>.</a:t>
            </a:r>
            <a:endParaRPr sz="2400"/>
          </a:p>
        </p:txBody>
      </p:sp>
      <p:graphicFrame>
        <p:nvGraphicFramePr>
          <p:cNvPr id="235" name="Google Shape;235;p12"/>
          <p:cNvGraphicFramePr/>
          <p:nvPr/>
        </p:nvGraphicFramePr>
        <p:xfrm>
          <a:off x="4718050" y="3346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{81FBEFF9-FEC2-424C-AB94-42C5E0D2DD27}</a:tableStyleId>
              </a:tblPr>
              <a:tblGrid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5683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8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65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8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2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853A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9CE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7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31F2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535933" y="896238"/>
            <a:ext cx="25628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/>
              <a:t>OLOR </a:t>
            </a:r>
            <a:r>
              <a:rPr lang="en-US" sz="3000"/>
              <a:t>M</a:t>
            </a:r>
            <a:r>
              <a:rPr lang="en-US"/>
              <a:t>ODEL</a:t>
            </a:r>
            <a:endParaRPr sz="3000"/>
          </a:p>
        </p:txBody>
      </p:sp>
      <p:sp>
        <p:nvSpPr>
          <p:cNvPr id="241" name="Google Shape;241;p13"/>
          <p:cNvSpPr txBox="1"/>
          <p:nvPr/>
        </p:nvSpPr>
        <p:spPr>
          <a:xfrm>
            <a:off x="535933" y="1552701"/>
            <a:ext cx="7005955" cy="215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Widely accepted standard uses 3 bytes/ pixel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How many bits for each channel (RGB) ?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How many different colors do we have ?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28702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853A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Image of 1000 x 1000 would requires how many  bytes of memory to store pixel colors ?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