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417697" y="461899"/>
            <a:ext cx="2308605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35940" y="1607261"/>
            <a:ext cx="8072119" cy="14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417697" y="461899"/>
            <a:ext cx="2308605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417697" y="461899"/>
            <a:ext cx="2308605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417697" y="461899"/>
            <a:ext cx="2308605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5940" y="1607261"/>
            <a:ext cx="8072119" cy="14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2737866" y="2481148"/>
            <a:ext cx="36703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611373" y="461899"/>
            <a:ext cx="392049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RGB Color Model</a:t>
            </a:r>
            <a:endParaRPr/>
          </a:p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510540" y="1506226"/>
            <a:ext cx="7933055" cy="415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35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i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“tristimulus theory of vision”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81685" marR="40513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eyes perceive color through the stimulation of  three visual pigments in the cones of the retina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81685" marR="18415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peak sensitivity at wavelengths of about 630 nm  (red), 530 nm (green), and 450 nm (blue)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3048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Represented as a unit cube defined on R, G, B  axes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81000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Color C</a:t>
            </a:r>
            <a:r>
              <a:rPr baseline="-25000"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557908" y="461899"/>
            <a:ext cx="602742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RGB Color Model (Contd..)</a:t>
            </a: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685800" y="1144524"/>
            <a:ext cx="7238999" cy="5166360"/>
            <a:chOff x="685800" y="1144524"/>
            <a:chExt cx="7238999" cy="5166360"/>
          </a:xfrm>
        </p:grpSpPr>
        <p:pic>
          <p:nvPicPr>
            <p:cNvPr id="60" name="Google Shape;6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1144524"/>
              <a:ext cx="3429000" cy="2665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26023" y="1263396"/>
              <a:ext cx="2398776" cy="2427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76600" y="3371088"/>
              <a:ext cx="2631948" cy="29397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9"/>
          <p:cNvSpPr txBox="1"/>
          <p:nvPr/>
        </p:nvSpPr>
        <p:spPr>
          <a:xfrm>
            <a:off x="5870828" y="4405121"/>
            <a:ext cx="30340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"Cie Chart with sRGB gamut by spigget" by Spigget - Own work. Licensed  under Creative Commons Attribution-Share Alike 3.0 via Wikimedia  Commons -  http://commons.wikimedia.org/wiki/File:Cie_Chart_with_sRGB_gamut_  by_spigget.png#mediaviewer/File:Cie_Chart_with_sRGB_gamut_by_spig  get.png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0"/>
          <p:cNvGrpSpPr/>
          <p:nvPr/>
        </p:nvGrpSpPr>
        <p:grpSpPr>
          <a:xfrm>
            <a:off x="2222753" y="4648962"/>
            <a:ext cx="4723130" cy="1219200"/>
            <a:chOff x="2222753" y="4648962"/>
            <a:chExt cx="4723130" cy="1219200"/>
          </a:xfrm>
        </p:grpSpPr>
        <p:sp>
          <p:nvSpPr>
            <p:cNvPr id="71" name="Google Shape;71;p10"/>
            <p:cNvSpPr/>
            <p:nvPr/>
          </p:nvSpPr>
          <p:spPr>
            <a:xfrm>
              <a:off x="2222753" y="4648962"/>
              <a:ext cx="4723130" cy="1219200"/>
            </a:xfrm>
            <a:custGeom>
              <a:rect b="b" l="l" r="r" t="t"/>
              <a:pathLst>
                <a:path extrusionOk="0" h="1219200" w="4723130">
                  <a:moveTo>
                    <a:pt x="4722876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4722876" y="1219200"/>
                  </a:lnTo>
                  <a:lnTo>
                    <a:pt x="4722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2222753" y="4648962"/>
              <a:ext cx="4723130" cy="1219200"/>
            </a:xfrm>
            <a:custGeom>
              <a:rect b="b" l="l" r="r" t="t"/>
              <a:pathLst>
                <a:path extrusionOk="0" h="1219200" w="4723130">
                  <a:moveTo>
                    <a:pt x="0" y="1219200"/>
                  </a:moveTo>
                  <a:lnTo>
                    <a:pt x="4722876" y="1219200"/>
                  </a:lnTo>
                  <a:lnTo>
                    <a:pt x="4722876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noFill/>
            <a:ln cap="flat" cmpd="sng" w="25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2200" y="4724400"/>
              <a:ext cx="4495800" cy="1068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0"/>
          <p:cNvSpPr txBox="1"/>
          <p:nvPr>
            <p:ph type="title"/>
          </p:nvPr>
        </p:nvSpPr>
        <p:spPr>
          <a:xfrm>
            <a:off x="2693670" y="461899"/>
            <a:ext cx="375285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YIQ Color Model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535940" y="1607261"/>
            <a:ext cx="7879715" cy="14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Television System Committee (NTSC)  color model for forming the composite video  signal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992" y="3276600"/>
            <a:ext cx="472287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588388" y="461899"/>
            <a:ext cx="59670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YIQ Color Model (Contd…)</a:t>
            </a: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04" y="1591055"/>
            <a:ext cx="3450336" cy="34381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263753" y="5282946"/>
            <a:ext cx="3244215" cy="864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"YIQ IQ plane" by Tonyle - Own work. Licensed under  Creative Commons Attribution-Share Alike 3.0 via  Wikimedia Commons -  http://commons.wikimedia.org/wiki/File:YIQ_IQ_plane.s  vg#mediaviewer/File:YIQ_IQ_plane.svg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1981200"/>
            <a:ext cx="5050536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2564129" y="461899"/>
            <a:ext cx="40132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CMY Color Model</a:t>
            </a:r>
            <a:endParaRPr/>
          </a:p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535940" y="1607261"/>
            <a:ext cx="7327900" cy="2075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782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Defined with the primary colors cyan,  magenta, and yellow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Useful for describing color output to hard-  copy devices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58849" y="461899"/>
            <a:ext cx="62268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CMY Color Model (Contd…)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43455"/>
            <a:ext cx="2246376" cy="211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714500"/>
            <a:ext cx="2590800" cy="21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0276" y="3581400"/>
            <a:ext cx="2592324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2629661" y="461899"/>
            <a:ext cx="388556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HSV Color Model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535940" y="1302765"/>
            <a:ext cx="779145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Color parameters in this model are hue ( </a:t>
            </a:r>
            <a:r>
              <a:rPr b="1" i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,  saturation( </a:t>
            </a:r>
            <a:r>
              <a:rPr b="1" i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and value( </a:t>
            </a:r>
            <a:r>
              <a:rPr b="1" i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3D representation is derived from RGB Cube.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89276"/>
            <a:ext cx="7620000" cy="381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3417697" y="461899"/>
            <a:ext cx="2308605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3577590" y="6465214"/>
            <a:ext cx="1988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CS2401 - COMPUTER GRAPHICS</a:t>
            </a:r>
            <a:endParaRPr/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479535" y="6465214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35940" y="1607261"/>
            <a:ext cx="7891145" cy="14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Hearn, Pauline Baker, Computer  Graphics – C Version, Second Edition, Pearson  Education, 2004.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