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0" name="Google Shape;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6" name="Google Shape;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2" name="Google Shape;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8" name="Google Shape;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4" name="Google Shape;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6" name="Google Shape;16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2" name="Google Shape;1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8" name="Google Shape;17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4" name="Google Shape;18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0" name="Google Shape;19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6" name="Google Shape;19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2" name="Google Shape;20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8" name="Google Shape;20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4" name="Google Shape;21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0" name="Google Shape;22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6" name="Google Shape;22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2" name="Google Shape;23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8" name="Google Shape;23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4" name="Google Shape;24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0" name="Google Shape;25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" name="Google Shape;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6" name="Google Shape;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" name="Google Shape;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8" name="Google Shape;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4" name="Google Shape;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