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 id="2147483678" r:id="rId6"/>
    <p:sldMasterId id="214748367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Lst>
  <p:sldSz cy="6858000" cx="9144000"/>
  <p:notesSz cx="6708775" cy="9774225"/>
  <p:embeddedFontLst>
    <p:embeddedFont>
      <p:font typeface="Tahoma"/>
      <p:regular r:id="rId80"/>
      <p:bold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80" Type="http://schemas.openxmlformats.org/officeDocument/2006/relationships/font" Target="fonts/Tahoma-regular.fntdata"/><Relationship Id="rId81" Type="http://schemas.openxmlformats.org/officeDocument/2006/relationships/font" Target="fonts/Tahoma-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06712"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4" name="Google Shape;4;n"/>
          <p:cNvSpPr txBox="1"/>
          <p:nvPr>
            <p:ph idx="10" type="dt"/>
          </p:nvPr>
        </p:nvSpPr>
        <p:spPr>
          <a:xfrm>
            <a:off x="3800475" y="0"/>
            <a:ext cx="2906712" cy="4889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5" name="Google Shape;5;n"/>
          <p:cNvSpPr/>
          <p:nvPr>
            <p:ph idx="3"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71512" y="4643437"/>
            <a:ext cx="5365750" cy="43973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283700"/>
            <a:ext cx="2906712" cy="4889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rgbClr val="000000"/>
                </a:solidFill>
                <a:latin typeface="Tahoma"/>
                <a:ea typeface="Tahoma"/>
                <a:cs typeface="Tahoma"/>
                <a:sym typeface="Tahoma"/>
              </a:defRPr>
            </a:lvl9pPr>
          </a:lstStyle>
          <a:p/>
        </p:txBody>
      </p:sp>
      <p:sp>
        <p:nvSpPr>
          <p:cNvPr id="8" name="Google Shape;8;n"/>
          <p:cNvSpPr txBox="1"/>
          <p:nvPr>
            <p:ph idx="12" type="sldNum"/>
          </p:nvPr>
        </p:nvSpPr>
        <p:spPr>
          <a:xfrm>
            <a:off x="3800475" y="9283700"/>
            <a:ext cx="2906712" cy="48895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1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1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1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1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1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1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1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1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1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1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1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1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1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7" name="Google Shape;547;p1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2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2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2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2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2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2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p2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8" name="Google Shape;618;p2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2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2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2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2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2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2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2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9" name="Google Shape;649;p2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2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2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2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2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3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3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3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3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3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3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3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3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3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3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3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3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3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3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3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6" name="Google Shape;736;p3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3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3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3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3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4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4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4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4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4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4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4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4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4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4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4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p4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4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4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4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1" name="Google Shape;911;p4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4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4" name="Google Shape;1164;p4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4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6" name="Google Shape;1266;p4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p5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4" name="Google Shape;1384;p5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p5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1" name="Google Shape;1391;p5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4" name="Shape 1404"/>
        <p:cNvGrpSpPr/>
        <p:nvPr/>
      </p:nvGrpSpPr>
      <p:grpSpPr>
        <a:xfrm>
          <a:off x="0" y="0"/>
          <a:ext cx="0" cy="0"/>
          <a:chOff x="0" y="0"/>
          <a:chExt cx="0" cy="0"/>
        </a:xfrm>
      </p:grpSpPr>
      <p:sp>
        <p:nvSpPr>
          <p:cNvPr id="1405" name="Google Shape;1405;p5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6" name="Google Shape;1406;p5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5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6" name="Google Shape;1416;p5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5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3" name="Google Shape;1423;p5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8" name="Shape 1428"/>
        <p:cNvGrpSpPr/>
        <p:nvPr/>
      </p:nvGrpSpPr>
      <p:grpSpPr>
        <a:xfrm>
          <a:off x="0" y="0"/>
          <a:ext cx="0" cy="0"/>
          <a:chOff x="0" y="0"/>
          <a:chExt cx="0" cy="0"/>
        </a:xfrm>
      </p:grpSpPr>
      <p:sp>
        <p:nvSpPr>
          <p:cNvPr id="1429" name="Google Shape;1429;p5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0" name="Google Shape;1430;p5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p5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7" name="Google Shape;1447;p5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2" name="Shape 1462"/>
        <p:cNvGrpSpPr/>
        <p:nvPr/>
      </p:nvGrpSpPr>
      <p:grpSpPr>
        <a:xfrm>
          <a:off x="0" y="0"/>
          <a:ext cx="0" cy="0"/>
          <a:chOff x="0" y="0"/>
          <a:chExt cx="0" cy="0"/>
        </a:xfrm>
      </p:grpSpPr>
      <p:sp>
        <p:nvSpPr>
          <p:cNvPr id="1463" name="Google Shape;1463;p5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4" name="Google Shape;1464;p5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p5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3" name="Google Shape;1483;p5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p5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0" name="Google Shape;1500;p5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7" name="Shape 1507"/>
        <p:cNvGrpSpPr/>
        <p:nvPr/>
      </p:nvGrpSpPr>
      <p:grpSpPr>
        <a:xfrm>
          <a:off x="0" y="0"/>
          <a:ext cx="0" cy="0"/>
          <a:chOff x="0" y="0"/>
          <a:chExt cx="0" cy="0"/>
        </a:xfrm>
      </p:grpSpPr>
      <p:sp>
        <p:nvSpPr>
          <p:cNvPr id="1508" name="Google Shape;1508;p6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9" name="Google Shape;1509;p6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p6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6" name="Google Shape;1516;p6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p62: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3" name="Google Shape;1523;p62: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63: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1" name="Google Shape;1531;p63: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6" name="Shape 1536"/>
        <p:cNvGrpSpPr/>
        <p:nvPr/>
      </p:nvGrpSpPr>
      <p:grpSpPr>
        <a:xfrm>
          <a:off x="0" y="0"/>
          <a:ext cx="0" cy="0"/>
          <a:chOff x="0" y="0"/>
          <a:chExt cx="0" cy="0"/>
        </a:xfrm>
      </p:grpSpPr>
      <p:sp>
        <p:nvSpPr>
          <p:cNvPr id="1537" name="Google Shape;1537;p64: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8" name="Google Shape;1538;p64: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p65: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5" name="Google Shape;1545;p65: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p66: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2" name="Google Shape;1552;p66: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0" name="Shape 1560"/>
        <p:cNvGrpSpPr/>
        <p:nvPr/>
      </p:nvGrpSpPr>
      <p:grpSpPr>
        <a:xfrm>
          <a:off x="0" y="0"/>
          <a:ext cx="0" cy="0"/>
          <a:chOff x="0" y="0"/>
          <a:chExt cx="0" cy="0"/>
        </a:xfrm>
      </p:grpSpPr>
      <p:sp>
        <p:nvSpPr>
          <p:cNvPr id="1561" name="Google Shape;1561;p6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2" name="Google Shape;1562;p6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p6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4" name="Google Shape;1574;p6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9" name="Shape 1579"/>
        <p:cNvGrpSpPr/>
        <p:nvPr/>
      </p:nvGrpSpPr>
      <p:grpSpPr>
        <a:xfrm>
          <a:off x="0" y="0"/>
          <a:ext cx="0" cy="0"/>
          <a:chOff x="0" y="0"/>
          <a:chExt cx="0" cy="0"/>
        </a:xfrm>
      </p:grpSpPr>
      <p:sp>
        <p:nvSpPr>
          <p:cNvPr id="1580" name="Google Shape;1580;p6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1" name="Google Shape;1581;p6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7: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7: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p70: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8" name="Google Shape;1588;p70: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p71: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5" name="Google Shape;1595;p71: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8: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8: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9:notes"/>
          <p:cNvSpPr txBox="1"/>
          <p:nvPr>
            <p:ph idx="1" type="body"/>
          </p:nvPr>
        </p:nvSpPr>
        <p:spPr>
          <a:xfrm>
            <a:off x="671512" y="4643437"/>
            <a:ext cx="5365750" cy="439737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9:notes"/>
          <p:cNvSpPr/>
          <p:nvPr>
            <p:ph idx="2" type="sldImg"/>
          </p:nvPr>
        </p:nvSpPr>
        <p:spPr>
          <a:xfrm>
            <a:off x="911225" y="733425"/>
            <a:ext cx="4886325" cy="36655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2"/>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26" name="Google Shape;26;p2"/>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13"/>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p:nvPr>
            <p:ph idx="2" type="pic"/>
          </p:nvPr>
        </p:nvSpPr>
        <p:spPr>
          <a:xfrm>
            <a:off x="3887788" y="987425"/>
            <a:ext cx="4629150" cy="4873625"/>
          </a:xfrm>
          <a:prstGeom prst="rect">
            <a:avLst/>
          </a:prstGeom>
          <a:noFill/>
          <a:ln>
            <a:noFill/>
          </a:ln>
        </p:spPr>
      </p:sp>
      <p:sp>
        <p:nvSpPr>
          <p:cNvPr id="110" name="Google Shape;110;p13"/>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1" name="Google Shape;111;p13"/>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3"/>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3"/>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4" name="Shape 114"/>
        <p:cNvGrpSpPr/>
        <p:nvPr/>
      </p:nvGrpSpPr>
      <p:grpSpPr>
        <a:xfrm>
          <a:off x="0" y="0"/>
          <a:ext cx="0" cy="0"/>
          <a:chOff x="0" y="0"/>
          <a:chExt cx="0" cy="0"/>
        </a:xfrm>
      </p:grpSpPr>
      <p:sp>
        <p:nvSpPr>
          <p:cNvPr id="115" name="Google Shape;115;p14"/>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7" name="Google Shape;117;p14"/>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960"/>
              <a:buNone/>
              <a:defRPr sz="1600"/>
            </a:lvl1pPr>
            <a:lvl2pPr indent="-228600" lvl="1" marL="914400" algn="l">
              <a:spcBef>
                <a:spcPts val="280"/>
              </a:spcBef>
              <a:spcAft>
                <a:spcPts val="0"/>
              </a:spcAft>
              <a:buSzPts val="770"/>
              <a:buNone/>
              <a:defRPr sz="1400"/>
            </a:lvl2pPr>
            <a:lvl3pPr indent="-228600" lvl="2" marL="1371600" algn="l">
              <a:spcBef>
                <a:spcPts val="240"/>
              </a:spcBef>
              <a:spcAft>
                <a:spcPts val="0"/>
              </a:spcAft>
              <a:buSzPts val="600"/>
              <a:buNone/>
              <a:defRPr sz="1200"/>
            </a:lvl3pPr>
            <a:lvl4pPr indent="-228600" lvl="3" marL="1828800" algn="l">
              <a:spcBef>
                <a:spcPts val="200"/>
              </a:spcBef>
              <a:spcAft>
                <a:spcPts val="0"/>
              </a:spcAft>
              <a:buSzPts val="550"/>
              <a:buNone/>
              <a:defRPr sz="1000"/>
            </a:lvl4pPr>
            <a:lvl5pPr indent="-228600" lvl="4" marL="2286000" algn="l">
              <a:spcBef>
                <a:spcPts val="200"/>
              </a:spcBef>
              <a:spcAft>
                <a:spcPts val="0"/>
              </a:spcAft>
              <a:buSzPts val="5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8" name="Google Shape;118;p14"/>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4"/>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4"/>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15"/>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5"/>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5"/>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5" name="Shape 125"/>
        <p:cNvGrpSpPr/>
        <p:nvPr/>
      </p:nvGrpSpPr>
      <p:grpSpPr>
        <a:xfrm>
          <a:off x="0" y="0"/>
          <a:ext cx="0" cy="0"/>
          <a:chOff x="0" y="0"/>
          <a:chExt cx="0" cy="0"/>
        </a:xfrm>
      </p:grpSpPr>
      <p:sp>
        <p:nvSpPr>
          <p:cNvPr id="126" name="Google Shape;126;p16"/>
          <p:cNvSpPr txBox="1"/>
          <p:nvPr>
            <p:ph type="title"/>
          </p:nvPr>
        </p:nvSpPr>
        <p:spPr>
          <a:xfrm>
            <a:off x="630238" y="365125"/>
            <a:ext cx="7886700" cy="132556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6"/>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p16"/>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16"/>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30" name="Google Shape;130;p16"/>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16"/>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6"/>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16"/>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4" name="Shape 134"/>
        <p:cNvGrpSpPr/>
        <p:nvPr/>
      </p:nvGrpSpPr>
      <p:grpSpPr>
        <a:xfrm>
          <a:off x="0" y="0"/>
          <a:ext cx="0" cy="0"/>
          <a:chOff x="0" y="0"/>
          <a:chExt cx="0" cy="0"/>
        </a:xfrm>
      </p:grpSpPr>
      <p:sp>
        <p:nvSpPr>
          <p:cNvPr id="135" name="Google Shape;135;p1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17"/>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7"/>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7"/>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7"/>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1" name="Shape 141"/>
        <p:cNvGrpSpPr/>
        <p:nvPr/>
      </p:nvGrpSpPr>
      <p:grpSpPr>
        <a:xfrm>
          <a:off x="0" y="0"/>
          <a:ext cx="0" cy="0"/>
          <a:chOff x="0" y="0"/>
          <a:chExt cx="0" cy="0"/>
        </a:xfrm>
      </p:grpSpPr>
      <p:sp>
        <p:nvSpPr>
          <p:cNvPr id="142" name="Google Shape;142;p18"/>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8"/>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440"/>
              <a:buNone/>
              <a:defRPr sz="2400"/>
            </a:lvl1pPr>
            <a:lvl2pPr indent="-228600" lvl="1" marL="914400" algn="l">
              <a:spcBef>
                <a:spcPts val="400"/>
              </a:spcBef>
              <a:spcAft>
                <a:spcPts val="0"/>
              </a:spcAft>
              <a:buSzPts val="1100"/>
              <a:buNone/>
              <a:defRPr sz="2000"/>
            </a:lvl2pPr>
            <a:lvl3pPr indent="-228600" lvl="2" marL="1371600" algn="l">
              <a:spcBef>
                <a:spcPts val="360"/>
              </a:spcBef>
              <a:spcAft>
                <a:spcPts val="0"/>
              </a:spcAft>
              <a:buSzPts val="900"/>
              <a:buNone/>
              <a:defRPr sz="1800"/>
            </a:lvl3pPr>
            <a:lvl4pPr indent="-228600" lvl="3" marL="1828800" algn="l">
              <a:spcBef>
                <a:spcPts val="320"/>
              </a:spcBef>
              <a:spcAft>
                <a:spcPts val="0"/>
              </a:spcAft>
              <a:buSzPts val="880"/>
              <a:buNone/>
              <a:defRPr sz="1600"/>
            </a:lvl4pPr>
            <a:lvl5pPr indent="-228600" lvl="4" marL="2286000" algn="l">
              <a:spcBef>
                <a:spcPts val="320"/>
              </a:spcBef>
              <a:spcAft>
                <a:spcPts val="0"/>
              </a:spcAft>
              <a:buSzPts val="8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44" name="Google Shape;144;p18"/>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8"/>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8"/>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58" name="Shape 158"/>
        <p:cNvGrpSpPr/>
        <p:nvPr/>
      </p:nvGrpSpPr>
      <p:grpSpPr>
        <a:xfrm>
          <a:off x="0" y="0"/>
          <a:ext cx="0" cy="0"/>
          <a:chOff x="0" y="0"/>
          <a:chExt cx="0" cy="0"/>
        </a:xfrm>
      </p:grpSpPr>
      <p:sp>
        <p:nvSpPr>
          <p:cNvPr id="159" name="Google Shape;159;p20"/>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0"/>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61" name="Google Shape;161;p20"/>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62" name="Google Shape;162;p20"/>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163" name="Shape 163"/>
        <p:cNvGrpSpPr/>
        <p:nvPr/>
      </p:nvGrpSpPr>
      <p:grpSpPr>
        <a:xfrm>
          <a:off x="0" y="0"/>
          <a:ext cx="0" cy="0"/>
          <a:chOff x="0" y="0"/>
          <a:chExt cx="0" cy="0"/>
        </a:xfrm>
      </p:grpSpPr>
      <p:sp>
        <p:nvSpPr>
          <p:cNvPr id="164" name="Google Shape;164;p21"/>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21"/>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66" name="Google Shape;166;p21"/>
          <p:cNvSpPr txBox="1"/>
          <p:nvPr>
            <p:ph idx="2" type="body"/>
          </p:nvPr>
        </p:nvSpPr>
        <p:spPr>
          <a:xfrm>
            <a:off x="5145088" y="20177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67" name="Google Shape;167;p21"/>
          <p:cNvSpPr txBox="1"/>
          <p:nvPr>
            <p:ph idx="3" type="body"/>
          </p:nvPr>
        </p:nvSpPr>
        <p:spPr>
          <a:xfrm>
            <a:off x="5145088" y="41513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68" name="Google Shape;168;p21"/>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9" name="Shape 169"/>
        <p:cNvGrpSpPr/>
        <p:nvPr/>
      </p:nvGrpSpPr>
      <p:grpSpPr>
        <a:xfrm>
          <a:off x="0" y="0"/>
          <a:ext cx="0" cy="0"/>
          <a:chOff x="0" y="0"/>
          <a:chExt cx="0" cy="0"/>
        </a:xfrm>
      </p:grpSpPr>
      <p:sp>
        <p:nvSpPr>
          <p:cNvPr id="170" name="Google Shape;170;p2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2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72" name="Google Shape;172;p22"/>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3" name="Shape 173"/>
        <p:cNvGrpSpPr/>
        <p:nvPr/>
      </p:nvGrpSpPr>
      <p:grpSpPr>
        <a:xfrm>
          <a:off x="0" y="0"/>
          <a:ext cx="0" cy="0"/>
          <a:chOff x="0" y="0"/>
          <a:chExt cx="0" cy="0"/>
        </a:xfrm>
      </p:grpSpPr>
      <p:sp>
        <p:nvSpPr>
          <p:cNvPr id="174" name="Google Shape;174;p2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3"/>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176" name="Google Shape;176;p23"/>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177" name="Google Shape;177;p23"/>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3" name="Shape 43"/>
        <p:cNvGrpSpPr/>
        <p:nvPr/>
      </p:nvGrpSpPr>
      <p:grpSpPr>
        <a:xfrm>
          <a:off x="0" y="0"/>
          <a:ext cx="0" cy="0"/>
          <a:chOff x="0" y="0"/>
          <a:chExt cx="0" cy="0"/>
        </a:xfrm>
      </p:grpSpPr>
      <p:sp>
        <p:nvSpPr>
          <p:cNvPr id="44" name="Google Shape;44;p4"/>
          <p:cNvSpPr txBox="1"/>
          <p:nvPr>
            <p:ph type="ctrTitle"/>
          </p:nvPr>
        </p:nvSpPr>
        <p:spPr>
          <a:xfrm>
            <a:off x="990600" y="1676400"/>
            <a:ext cx="7772400" cy="146208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1920"/>
              <a:buFont typeface="Noto Sans Symbols"/>
              <a:buNone/>
              <a:defRPr/>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6" name="Google Shape;46;p4"/>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78" name="Shape 178"/>
        <p:cNvGrpSpPr/>
        <p:nvPr/>
      </p:nvGrpSpPr>
      <p:grpSpPr>
        <a:xfrm>
          <a:off x="0" y="0"/>
          <a:ext cx="0" cy="0"/>
          <a:chOff x="0" y="0"/>
          <a:chExt cx="0" cy="0"/>
        </a:xfrm>
      </p:grpSpPr>
      <p:sp>
        <p:nvSpPr>
          <p:cNvPr id="179" name="Google Shape;179;p24"/>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4"/>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81" name="Google Shape;181;p24"/>
          <p:cNvSpPr txBox="1"/>
          <p:nvPr>
            <p:ph idx="2" type="body"/>
          </p:nvPr>
        </p:nvSpPr>
        <p:spPr>
          <a:xfrm>
            <a:off x="5145088" y="20177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82" name="Google Shape;182;p24"/>
          <p:cNvSpPr txBox="1"/>
          <p:nvPr>
            <p:ph idx="3" type="body"/>
          </p:nvPr>
        </p:nvSpPr>
        <p:spPr>
          <a:xfrm>
            <a:off x="5145088" y="41513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83" name="Google Shape;183;p24"/>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4" name="Shape 184"/>
        <p:cNvGrpSpPr/>
        <p:nvPr/>
      </p:nvGrpSpPr>
      <p:grpSpPr>
        <a:xfrm>
          <a:off x="0" y="0"/>
          <a:ext cx="0" cy="0"/>
          <a:chOff x="0" y="0"/>
          <a:chExt cx="0" cy="0"/>
        </a:xfrm>
      </p:grpSpPr>
      <p:sp>
        <p:nvSpPr>
          <p:cNvPr id="185" name="Google Shape;185;p25"/>
          <p:cNvSpPr txBox="1"/>
          <p:nvPr>
            <p:ph type="title"/>
          </p:nvPr>
        </p:nvSpPr>
        <p:spPr>
          <a:xfrm rot="5400000">
            <a:off x="5020469" y="2197894"/>
            <a:ext cx="5918200" cy="19510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5"/>
          <p:cNvSpPr txBox="1"/>
          <p:nvPr>
            <p:ph idx="1" type="body"/>
          </p:nvPr>
        </p:nvSpPr>
        <p:spPr>
          <a:xfrm rot="5400000">
            <a:off x="1042194" y="323057"/>
            <a:ext cx="5918200" cy="5700712"/>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87" name="Google Shape;187;p25"/>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8" name="Shape 188"/>
        <p:cNvGrpSpPr/>
        <p:nvPr/>
      </p:nvGrpSpPr>
      <p:grpSpPr>
        <a:xfrm>
          <a:off x="0" y="0"/>
          <a:ext cx="0" cy="0"/>
          <a:chOff x="0" y="0"/>
          <a:chExt cx="0" cy="0"/>
        </a:xfrm>
      </p:grpSpPr>
      <p:sp>
        <p:nvSpPr>
          <p:cNvPr id="189" name="Google Shape;189;p2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26"/>
          <p:cNvSpPr txBox="1"/>
          <p:nvPr>
            <p:ph idx="1" type="body"/>
          </p:nvPr>
        </p:nvSpPr>
        <p:spPr>
          <a:xfrm rot="5400000">
            <a:off x="3011487" y="188912"/>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191" name="Google Shape;191;p26"/>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2" name="Shape 192"/>
        <p:cNvGrpSpPr/>
        <p:nvPr/>
      </p:nvGrpSpPr>
      <p:grpSpPr>
        <a:xfrm>
          <a:off x="0" y="0"/>
          <a:ext cx="0" cy="0"/>
          <a:chOff x="0" y="0"/>
          <a:chExt cx="0" cy="0"/>
        </a:xfrm>
      </p:grpSpPr>
      <p:sp>
        <p:nvSpPr>
          <p:cNvPr id="193" name="Google Shape;193;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27"/>
          <p:cNvSpPr/>
          <p:nvPr>
            <p:ph idx="2" type="pic"/>
          </p:nvPr>
        </p:nvSpPr>
        <p:spPr>
          <a:xfrm>
            <a:off x="1792288" y="612775"/>
            <a:ext cx="5486400" cy="4114800"/>
          </a:xfrm>
          <a:prstGeom prst="rect">
            <a:avLst/>
          </a:prstGeom>
          <a:noFill/>
          <a:ln>
            <a:noFill/>
          </a:ln>
        </p:spPr>
      </p:sp>
      <p:sp>
        <p:nvSpPr>
          <p:cNvPr id="195" name="Google Shape;195;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196" name="Google Shape;196;p27"/>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97" name="Shape 197"/>
        <p:cNvGrpSpPr/>
        <p:nvPr/>
      </p:nvGrpSpPr>
      <p:grpSpPr>
        <a:xfrm>
          <a:off x="0" y="0"/>
          <a:ext cx="0" cy="0"/>
          <a:chOff x="0" y="0"/>
          <a:chExt cx="0" cy="0"/>
        </a:xfrm>
      </p:grpSpPr>
      <p:sp>
        <p:nvSpPr>
          <p:cNvPr id="198" name="Google Shape;198;p2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2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200" name="Google Shape;200;p2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201" name="Google Shape;201;p28"/>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29"/>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4" name="Shape 204"/>
        <p:cNvGrpSpPr/>
        <p:nvPr/>
      </p:nvGrpSpPr>
      <p:grpSpPr>
        <a:xfrm>
          <a:off x="0" y="0"/>
          <a:ext cx="0" cy="0"/>
          <a:chOff x="0" y="0"/>
          <a:chExt cx="0" cy="0"/>
        </a:xfrm>
      </p:grpSpPr>
      <p:sp>
        <p:nvSpPr>
          <p:cNvPr id="205" name="Google Shape;205;p3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0"/>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07" name="Shape 207"/>
        <p:cNvGrpSpPr/>
        <p:nvPr/>
      </p:nvGrpSpPr>
      <p:grpSpPr>
        <a:xfrm>
          <a:off x="0" y="0"/>
          <a:ext cx="0" cy="0"/>
          <a:chOff x="0" y="0"/>
          <a:chExt cx="0" cy="0"/>
        </a:xfrm>
      </p:grpSpPr>
      <p:sp>
        <p:nvSpPr>
          <p:cNvPr id="208" name="Google Shape;208;p3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210" name="Google Shape;210;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211" name="Google Shape;211;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212" name="Google Shape;212;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213" name="Google Shape;213;p31"/>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4" name="Shape 214"/>
        <p:cNvGrpSpPr/>
        <p:nvPr/>
      </p:nvGrpSpPr>
      <p:grpSpPr>
        <a:xfrm>
          <a:off x="0" y="0"/>
          <a:ext cx="0" cy="0"/>
          <a:chOff x="0" y="0"/>
          <a:chExt cx="0" cy="0"/>
        </a:xfrm>
      </p:grpSpPr>
      <p:sp>
        <p:nvSpPr>
          <p:cNvPr id="215" name="Google Shape;215;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217" name="Google Shape;217;p32"/>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6"/>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6"/>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7"/>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73" name="Shape 73"/>
        <p:cNvGrpSpPr/>
        <p:nvPr/>
      </p:nvGrpSpPr>
      <p:grpSpPr>
        <a:xfrm>
          <a:off x="0" y="0"/>
          <a:ext cx="0" cy="0"/>
          <a:chOff x="0" y="0"/>
          <a:chExt cx="0" cy="0"/>
        </a:xfrm>
      </p:grpSpPr>
      <p:sp>
        <p:nvSpPr>
          <p:cNvPr id="74" name="Google Shape;74;p8"/>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8"/>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8"/>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type="objAndTx">
  <p:cSld name="OBJECT_AND_TEXT">
    <p:spTree>
      <p:nvGrpSpPr>
        <p:cNvPr id="80" name="Shape 80"/>
        <p:cNvGrpSpPr/>
        <p:nvPr/>
      </p:nvGrpSpPr>
      <p:grpSpPr>
        <a:xfrm>
          <a:off x="0" y="0"/>
          <a:ext cx="0" cy="0"/>
          <a:chOff x="0" y="0"/>
          <a:chExt cx="0" cy="0"/>
        </a:xfrm>
      </p:grpSpPr>
      <p:sp>
        <p:nvSpPr>
          <p:cNvPr id="81" name="Google Shape;81;p9"/>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9"/>
          <p:cNvSpPr txBox="1"/>
          <p:nvPr>
            <p:ph idx="2" type="body"/>
          </p:nvPr>
        </p:nvSpPr>
        <p:spPr>
          <a:xfrm>
            <a:off x="51450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9"/>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87" name="Shape 87"/>
        <p:cNvGrpSpPr/>
        <p:nvPr/>
      </p:nvGrpSpPr>
      <p:grpSpPr>
        <a:xfrm>
          <a:off x="0" y="0"/>
          <a:ext cx="0" cy="0"/>
          <a:chOff x="0" y="0"/>
          <a:chExt cx="0" cy="0"/>
        </a:xfrm>
      </p:grpSpPr>
      <p:sp>
        <p:nvSpPr>
          <p:cNvPr id="88" name="Google Shape;88;p10"/>
          <p:cNvSpPr txBox="1"/>
          <p:nvPr>
            <p:ph type="title"/>
          </p:nvPr>
        </p:nvSpPr>
        <p:spPr>
          <a:xfrm>
            <a:off x="1150938" y="214313"/>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 type="body"/>
          </p:nvPr>
        </p:nvSpPr>
        <p:spPr>
          <a:xfrm>
            <a:off x="1182688" y="2017713"/>
            <a:ext cx="3810000" cy="41148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10"/>
          <p:cNvSpPr txBox="1"/>
          <p:nvPr>
            <p:ph idx="2" type="body"/>
          </p:nvPr>
        </p:nvSpPr>
        <p:spPr>
          <a:xfrm>
            <a:off x="5145088" y="20177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0"/>
          <p:cNvSpPr txBox="1"/>
          <p:nvPr>
            <p:ph idx="3" type="body"/>
          </p:nvPr>
        </p:nvSpPr>
        <p:spPr>
          <a:xfrm>
            <a:off x="5145088" y="4151313"/>
            <a:ext cx="3810000" cy="19812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0"/>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0"/>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0"/>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11"/>
          <p:cNvSpPr txBox="1"/>
          <p:nvPr>
            <p:ph type="title"/>
          </p:nvPr>
        </p:nvSpPr>
        <p:spPr>
          <a:xfrm rot="5400000">
            <a:off x="5020469" y="2197894"/>
            <a:ext cx="5918200" cy="19510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 type="body"/>
          </p:nvPr>
        </p:nvSpPr>
        <p:spPr>
          <a:xfrm rot="5400000">
            <a:off x="1042194" y="323057"/>
            <a:ext cx="5918200" cy="5700712"/>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11"/>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1"/>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1"/>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 type="body"/>
          </p:nvPr>
        </p:nvSpPr>
        <p:spPr>
          <a:xfrm rot="5400000">
            <a:off x="3011487" y="188912"/>
            <a:ext cx="4114800" cy="7772400"/>
          </a:xfrm>
          <a:prstGeom prst="rect">
            <a:avLst/>
          </a:prstGeom>
          <a:noFill/>
          <a:ln>
            <a:noFill/>
          </a:ln>
        </p:spPr>
        <p:txBody>
          <a:bodyPr anchorCtr="0" anchor="t" bIns="45700" lIns="91425" spcFirstLastPara="1" rIns="91425"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2"/>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2"/>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2"/>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4.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theme" Target="../theme/theme2.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2438400"/>
            <a:ext cx="9009062" cy="1052512"/>
            <a:chOff x="0" y="1536"/>
            <a:chExt cx="5675" cy="663"/>
          </a:xfrm>
        </p:grpSpPr>
        <p:grpSp>
          <p:nvGrpSpPr>
            <p:cNvPr id="11" name="Google Shape;11;p1"/>
            <p:cNvGrpSpPr/>
            <p:nvPr/>
          </p:nvGrpSpPr>
          <p:grpSpPr>
            <a:xfrm>
              <a:off x="185" y="1604"/>
              <a:ext cx="449" cy="299"/>
              <a:chOff x="720" y="336"/>
              <a:chExt cx="624" cy="432"/>
            </a:xfrm>
          </p:grpSpPr>
          <p:sp>
            <p:nvSpPr>
              <p:cNvPr id="12" name="Google Shape;12;p1"/>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 name="Google Shape;13;p1"/>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4" name="Google Shape;14;p1"/>
            <p:cNvGrpSpPr/>
            <p:nvPr/>
          </p:nvGrpSpPr>
          <p:grpSpPr>
            <a:xfrm>
              <a:off x="263" y="1870"/>
              <a:ext cx="466" cy="299"/>
              <a:chOff x="912" y="2640"/>
              <a:chExt cx="672" cy="432"/>
            </a:xfrm>
          </p:grpSpPr>
          <p:sp>
            <p:nvSpPr>
              <p:cNvPr id="15" name="Google Shape;15;p1"/>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6" name="Google Shape;16;p1"/>
              <p:cNvSpPr txBox="1"/>
              <p:nvPr/>
            </p:nvSpPr>
            <p:spPr>
              <a:xfrm>
                <a:off x="1248" y="2640"/>
                <a:ext cx="336"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17" name="Google Shape;17;p1"/>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8" name="Google Shape;18;p1"/>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9" name="Google Shape;19;p1"/>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20" name="Google Shape;20;p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21" name="Google Shape;21;p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22" name="Google Shape;22;p1"/>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transition spd="slow">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 name="Shape 27"/>
        <p:cNvGrpSpPr/>
        <p:nvPr/>
      </p:nvGrpSpPr>
      <p:grpSpPr>
        <a:xfrm>
          <a:off x="0" y="0"/>
          <a:ext cx="0" cy="0"/>
          <a:chOff x="0" y="0"/>
          <a:chExt cx="0" cy="0"/>
        </a:xfrm>
      </p:grpSpPr>
      <p:grpSp>
        <p:nvGrpSpPr>
          <p:cNvPr id="28" name="Google Shape;28;p3"/>
          <p:cNvGrpSpPr/>
          <p:nvPr/>
        </p:nvGrpSpPr>
        <p:grpSpPr>
          <a:xfrm>
            <a:off x="0" y="2438400"/>
            <a:ext cx="9009062" cy="1052512"/>
            <a:chOff x="0" y="1536"/>
            <a:chExt cx="5675" cy="663"/>
          </a:xfrm>
        </p:grpSpPr>
        <p:grpSp>
          <p:nvGrpSpPr>
            <p:cNvPr id="29" name="Google Shape;29;p3"/>
            <p:cNvGrpSpPr/>
            <p:nvPr/>
          </p:nvGrpSpPr>
          <p:grpSpPr>
            <a:xfrm>
              <a:off x="183" y="1604"/>
              <a:ext cx="448" cy="299"/>
              <a:chOff x="720" y="336"/>
              <a:chExt cx="624" cy="432"/>
            </a:xfrm>
          </p:grpSpPr>
          <p:sp>
            <p:nvSpPr>
              <p:cNvPr id="30" name="Google Shape;30;p3"/>
              <p:cNvSpPr txBox="1"/>
              <p:nvPr/>
            </p:nvSpPr>
            <p:spPr>
              <a:xfrm>
                <a:off x="720" y="336"/>
                <a:ext cx="384" cy="43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1" name="Google Shape;31;p3"/>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32" name="Google Shape;32;p3"/>
            <p:cNvGrpSpPr/>
            <p:nvPr/>
          </p:nvGrpSpPr>
          <p:grpSpPr>
            <a:xfrm>
              <a:off x="261" y="1870"/>
              <a:ext cx="465" cy="299"/>
              <a:chOff x="912" y="2640"/>
              <a:chExt cx="672" cy="432"/>
            </a:xfrm>
          </p:grpSpPr>
          <p:sp>
            <p:nvSpPr>
              <p:cNvPr id="33" name="Google Shape;33;p3"/>
              <p:cNvSpPr txBox="1"/>
              <p:nvPr/>
            </p:nvSpPr>
            <p:spPr>
              <a:xfrm>
                <a:off x="912" y="2640"/>
                <a:ext cx="384" cy="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 name="Google Shape;34;p3"/>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35" name="Google Shape;35;p3"/>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 name="Google Shape;36;p3"/>
            <p:cNvSpPr txBox="1"/>
            <p:nvPr/>
          </p:nvSpPr>
          <p:spPr>
            <a:xfrm>
              <a:off x="400" y="1536"/>
              <a:ext cx="20" cy="66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 name="Google Shape;37;p3"/>
            <p:cNvSpPr txBox="1"/>
            <p:nvPr/>
          </p:nvSpPr>
          <p:spPr>
            <a:xfrm flipH="1" rot="10800000">
              <a:off x="199" y="2054"/>
              <a:ext cx="5476" cy="35"/>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
        <p:nvSpPr>
          <p:cNvPr id="38" name="Google Shape;38;p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39" name="Google Shape;39;p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40" name="Google Shape;40;p3"/>
          <p:cNvSpPr txBox="1"/>
          <p:nvPr>
            <p:ph idx="10" type="dt"/>
          </p:nvPr>
        </p:nvSpPr>
        <p:spPr>
          <a:xfrm>
            <a:off x="990600" y="6248400"/>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1" name="Google Shape;41;p3"/>
          <p:cNvSpPr txBox="1"/>
          <p:nvPr>
            <p:ph idx="11" type="ftr"/>
          </p:nvPr>
        </p:nvSpPr>
        <p:spPr>
          <a:xfrm>
            <a:off x="3429000" y="6248400"/>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42" name="Google Shape;42;p3"/>
          <p:cNvSpPr txBox="1"/>
          <p:nvPr>
            <p:ph idx="12" type="sldNum"/>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1pPr>
            <a:lvl2pPr indent="0" lvl="1"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2pPr>
            <a:lvl3pPr indent="0" lvl="2"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3pPr>
            <a:lvl4pPr indent="0" lvl="3"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4pPr>
            <a:lvl5pPr indent="0" lvl="4"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5pPr>
            <a:lvl6pPr indent="0" lvl="5"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6pPr>
            <a:lvl7pPr indent="0" lvl="6"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7pPr>
            <a:lvl8pPr indent="0" lvl="7"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8pPr>
            <a:lvl9pPr indent="0" lvl="8" marL="0" marR="0" rtl="0" algn="r">
              <a:lnSpc>
                <a:spcPct val="100000"/>
              </a:lnSpc>
              <a:spcBef>
                <a:spcPts val="0"/>
              </a:spcBef>
              <a:spcAft>
                <a:spcPts val="0"/>
              </a:spcAft>
              <a:buClr>
                <a:schemeClr val="lt2"/>
              </a:buClr>
              <a:buSzPts val="1400"/>
              <a:buFont typeface="Tahoma"/>
              <a:buNone/>
              <a:defRPr b="0" i="0" sz="1400" u="none">
                <a:solidFill>
                  <a:schemeClr val="lt2"/>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 name="Shape 49"/>
        <p:cNvGrpSpPr/>
        <p:nvPr/>
      </p:nvGrpSpPr>
      <p:grpSpPr>
        <a:xfrm>
          <a:off x="0" y="0"/>
          <a:ext cx="0" cy="0"/>
          <a:chOff x="0" y="0"/>
          <a:chExt cx="0" cy="0"/>
        </a:xfrm>
      </p:grpSpPr>
      <p:sp>
        <p:nvSpPr>
          <p:cNvPr id="50" name="Google Shape;50;p5"/>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1" name="Google Shape;51;p5"/>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2" name="Google Shape;52;p5"/>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3" name="Google Shape;53;p5"/>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4" name="Google Shape;54;p5"/>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5" name="Google Shape;55;p5"/>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6" name="Google Shape;56;p5"/>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7" name="Google Shape;57;p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1pPr>
            <a:lvl2pPr lvl="1"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2pPr>
            <a:lvl3pPr lvl="2"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3pPr>
            <a:lvl4pPr lvl="3"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4pPr>
            <a:lvl5pPr lvl="4"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5pPr>
            <a:lvl6pPr lvl="5"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6pPr>
            <a:lvl7pPr lvl="6"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7pPr>
            <a:lvl8pPr lvl="7"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8pPr>
            <a:lvl9pPr lvl="8" marR="0" rtl="0" algn="l">
              <a:spcBef>
                <a:spcPts val="0"/>
              </a:spcBef>
              <a:spcAft>
                <a:spcPts val="0"/>
              </a:spcAft>
              <a:buSzPts val="1400"/>
              <a:buNone/>
              <a:defRPr b="0" i="0" sz="4400" u="none" cap="none" strike="noStrike">
                <a:solidFill>
                  <a:schemeClr val="dk2"/>
                </a:solidFill>
                <a:latin typeface="Tahoma"/>
                <a:ea typeface="Tahoma"/>
                <a:cs typeface="Tahoma"/>
                <a:sym typeface="Tahoma"/>
              </a:defRPr>
            </a:lvl9pPr>
          </a:lstStyle>
          <a:p/>
        </p:txBody>
      </p:sp>
      <p:sp>
        <p:nvSpPr>
          <p:cNvPr id="58" name="Google Shape;58;p5"/>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ahoma"/>
                <a:ea typeface="Tahoma"/>
                <a:cs typeface="Tahoma"/>
                <a:sym typeface="Tahoma"/>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ahoma"/>
                <a:ea typeface="Tahoma"/>
                <a:cs typeface="Tahoma"/>
                <a:sym typeface="Tahoma"/>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ahoma"/>
                <a:ea typeface="Tahoma"/>
                <a:cs typeface="Tahoma"/>
                <a:sym typeface="Tahoma"/>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ahoma"/>
                <a:ea typeface="Tahoma"/>
                <a:cs typeface="Tahoma"/>
                <a:sym typeface="Tahoma"/>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ahoma"/>
                <a:ea typeface="Tahoma"/>
                <a:cs typeface="Tahoma"/>
                <a:sym typeface="Tahoma"/>
              </a:defRPr>
            </a:lvl9pPr>
          </a:lstStyle>
          <a:p/>
        </p:txBody>
      </p:sp>
      <p:sp>
        <p:nvSpPr>
          <p:cNvPr id="59" name="Google Shape;59;p5"/>
          <p:cNvSpPr txBox="1"/>
          <p:nvPr>
            <p:ph idx="10" type="dt"/>
          </p:nvPr>
        </p:nvSpPr>
        <p:spPr>
          <a:xfrm>
            <a:off x="1162050" y="6243637"/>
            <a:ext cx="19050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60" name="Google Shape;60;p5"/>
          <p:cNvSpPr txBox="1"/>
          <p:nvPr>
            <p:ph idx="11" type="ftr"/>
          </p:nvPr>
        </p:nvSpPr>
        <p:spPr>
          <a:xfrm>
            <a:off x="3657600" y="6243637"/>
            <a:ext cx="2895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Tahoma"/>
                <a:ea typeface="Tahoma"/>
                <a:cs typeface="Tahoma"/>
                <a:sym typeface="Tahoma"/>
              </a:defRPr>
            </a:lvl1pPr>
            <a:lvl2pPr lvl="1"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SzPts val="1400"/>
              <a:buNone/>
              <a:defRPr b="0" i="0" sz="1800" u="none" cap="none" strike="noStrike">
                <a:solidFill>
                  <a:schemeClr val="dk1"/>
                </a:solidFill>
                <a:latin typeface="Tahoma"/>
                <a:ea typeface="Tahoma"/>
                <a:cs typeface="Tahoma"/>
                <a:sym typeface="Tahoma"/>
              </a:defRPr>
            </a:lvl9pPr>
          </a:lstStyle>
          <a:p/>
        </p:txBody>
      </p:sp>
      <p:sp>
        <p:nvSpPr>
          <p:cNvPr id="61" name="Google Shape;61;p5"/>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19"/>
          <p:cNvSpPr txBox="1"/>
          <p:nvPr/>
        </p:nvSpPr>
        <p:spPr>
          <a:xfrm>
            <a:off x="417512" y="1098550"/>
            <a:ext cx="438150" cy="47466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9" name="Google Shape;149;p19"/>
          <p:cNvSpPr txBox="1"/>
          <p:nvPr/>
        </p:nvSpPr>
        <p:spPr>
          <a:xfrm>
            <a:off x="800100" y="1098550"/>
            <a:ext cx="328612" cy="474662"/>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0" name="Google Shape;150;p19"/>
          <p:cNvSpPr txBox="1"/>
          <p:nvPr/>
        </p:nvSpPr>
        <p:spPr>
          <a:xfrm>
            <a:off x="541337" y="1520825"/>
            <a:ext cx="422275" cy="474662"/>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1" name="Google Shape;151;p19"/>
          <p:cNvSpPr txBox="1"/>
          <p:nvPr/>
        </p:nvSpPr>
        <p:spPr>
          <a:xfrm>
            <a:off x="911225" y="1520825"/>
            <a:ext cx="368300" cy="474662"/>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2" name="Google Shape;152;p19"/>
          <p:cNvSpPr txBox="1"/>
          <p:nvPr/>
        </p:nvSpPr>
        <p:spPr>
          <a:xfrm>
            <a:off x="127000" y="1447800"/>
            <a:ext cx="560387"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3" name="Google Shape;153;p19"/>
          <p:cNvSpPr txBox="1"/>
          <p:nvPr/>
        </p:nvSpPr>
        <p:spPr>
          <a:xfrm>
            <a:off x="762000" y="990600"/>
            <a:ext cx="31750" cy="1052512"/>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4" name="Google Shape;154;p19"/>
          <p:cNvSpPr txBox="1"/>
          <p:nvPr/>
        </p:nvSpPr>
        <p:spPr>
          <a:xfrm>
            <a:off x="442912" y="1781175"/>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55" name="Google Shape;155;p1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56" name="Google Shape;156;p19"/>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lvl1pPr indent="-350520" lvl="0" marL="457200" marR="0" rtl="0" algn="l">
              <a:spcBef>
                <a:spcPts val="640"/>
              </a:spcBef>
              <a:spcAft>
                <a:spcPts val="0"/>
              </a:spcAft>
              <a:buClr>
                <a:schemeClr val="folHlink"/>
              </a:buClr>
              <a:buSzPts val="1920"/>
              <a:buFont typeface="Noto Sans Symbols"/>
              <a:buChar char="■"/>
              <a:defRPr b="0" i="0" sz="3200" u="none" cap="none" strike="noStrike">
                <a:solidFill>
                  <a:schemeClr val="dk1"/>
                </a:solidFill>
                <a:latin typeface="Times New Roman"/>
                <a:ea typeface="Times New Roman"/>
                <a:cs typeface="Times New Roman"/>
                <a:sym typeface="Times New Roman"/>
              </a:defRPr>
            </a:lvl1pPr>
            <a:lvl2pPr indent="-326390" lvl="1" marL="914400" marR="0" rtl="0" algn="l">
              <a:spcBef>
                <a:spcPts val="560"/>
              </a:spcBef>
              <a:spcAft>
                <a:spcPts val="0"/>
              </a:spcAft>
              <a:buClr>
                <a:schemeClr val="hlink"/>
              </a:buClr>
              <a:buSzPts val="1540"/>
              <a:buFont typeface="Noto Sans Symbols"/>
              <a:buChar char="■"/>
              <a:defRPr b="0" i="0" sz="2800" u="none" cap="none" strike="noStrike">
                <a:solidFill>
                  <a:schemeClr val="dk1"/>
                </a:solidFill>
                <a:latin typeface="Times New Roman"/>
                <a:ea typeface="Times New Roman"/>
                <a:cs typeface="Times New Roman"/>
                <a:sym typeface="Times New Roman"/>
              </a:defRPr>
            </a:lvl2pPr>
            <a:lvl3pPr indent="-304800" lvl="2" marL="1371600" marR="0" rtl="0" algn="l">
              <a:spcBef>
                <a:spcPts val="480"/>
              </a:spcBef>
              <a:spcAft>
                <a:spcPts val="0"/>
              </a:spcAft>
              <a:buClr>
                <a:schemeClr val="folHlink"/>
              </a:buClr>
              <a:buSzPts val="1200"/>
              <a:buFont typeface="Noto Sans Symbols"/>
              <a:buChar char="■"/>
              <a:defRPr b="0" i="0" sz="2400" u="none" cap="none" strike="noStrike">
                <a:solidFill>
                  <a:schemeClr val="dk1"/>
                </a:solidFill>
                <a:latin typeface="Times New Roman"/>
                <a:ea typeface="Times New Roman"/>
                <a:cs typeface="Times New Roman"/>
                <a:sym typeface="Times New Roman"/>
              </a:defRPr>
            </a:lvl3pPr>
            <a:lvl4pPr indent="-298450" lvl="3" marL="1828800" marR="0" rtl="0" algn="l">
              <a:spcBef>
                <a:spcPts val="400"/>
              </a:spcBef>
              <a:spcAft>
                <a:spcPts val="0"/>
              </a:spcAft>
              <a:buClr>
                <a:schemeClr val="accent2"/>
              </a:buClr>
              <a:buSzPts val="1100"/>
              <a:buFont typeface="Noto Sans Symbols"/>
              <a:buChar char="■"/>
              <a:defRPr b="0" i="0" sz="2000" u="none" cap="none" strike="noStrike">
                <a:solidFill>
                  <a:schemeClr val="dk1"/>
                </a:solidFill>
                <a:latin typeface="Times New Roman"/>
                <a:ea typeface="Times New Roman"/>
                <a:cs typeface="Times New Roman"/>
                <a:sym typeface="Times New Roman"/>
              </a:defRPr>
            </a:lvl4pPr>
            <a:lvl5pPr indent="-292100" lvl="4" marL="22860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5pPr>
            <a:lvl6pPr indent="-292100" lvl="5" marL="27432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6pPr>
            <a:lvl7pPr indent="-292100" lvl="6" marL="32004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7pPr>
            <a:lvl8pPr indent="-292100" lvl="7" marL="36576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8pPr>
            <a:lvl9pPr indent="-292100" lvl="8" marL="4114800" marR="0" rtl="0" algn="l">
              <a:spcBef>
                <a:spcPts val="400"/>
              </a:spcBef>
              <a:spcAft>
                <a:spcPts val="0"/>
              </a:spcAft>
              <a:buClr>
                <a:schemeClr val="accent1"/>
              </a:buClr>
              <a:buSzPts val="1000"/>
              <a:buFont typeface="Noto Sans Symbols"/>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57" name="Google Shape;157;p19"/>
          <p:cNvSpPr txBox="1"/>
          <p:nvPr>
            <p:ph idx="12" type="sldNum"/>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1pPr>
            <a:lvl2pPr indent="0" lvl="1"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2pPr>
            <a:lvl3pPr indent="0" lvl="2"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3pPr>
            <a:lvl4pPr indent="0" lvl="3"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4pPr>
            <a:lvl5pPr indent="0" lvl="4"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5pPr>
            <a:lvl6pPr indent="0" lvl="5"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6pPr>
            <a:lvl7pPr indent="0" lvl="6"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7pPr>
            <a:lvl8pPr indent="0" lvl="7"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8pPr>
            <a:lvl9pPr indent="0" lvl="8" marL="0" marR="0" rtl="0" algn="r">
              <a:lnSpc>
                <a:spcPct val="100000"/>
              </a:lnSpc>
              <a:spcBef>
                <a:spcPts val="0"/>
              </a:spcBef>
              <a:spcAft>
                <a:spcPts val="0"/>
              </a:spcAft>
              <a:buClr>
                <a:schemeClr val="dk1"/>
              </a:buClr>
              <a:buSzPts val="1400"/>
              <a:buFont typeface="Tahoma"/>
              <a:buNone/>
              <a:defRPr b="0" i="0" sz="1400" u="non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r>
              <a:rPr lang="en-US"/>
              <a:t>/48</a:t>
            </a:r>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transition spd="slow">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1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 Id="rId3" Type="http://schemas.openxmlformats.org/officeDocument/2006/relationships/image" Target="../media/image1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 Id="rId3" Type="http://schemas.openxmlformats.org/officeDocument/2006/relationships/image" Target="../media/image33.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0.xml"/><Relationship Id="rId3" Type="http://schemas.openxmlformats.org/officeDocument/2006/relationships/image" Target="../media/image32.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3.xml"/><Relationship Id="rId3" Type="http://schemas.openxmlformats.org/officeDocument/2006/relationships/image" Target="../media/image37.png"/><Relationship Id="rId4" Type="http://schemas.openxmlformats.org/officeDocument/2006/relationships/image" Target="../media/image3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5.xml"/><Relationship Id="rId3" Type="http://schemas.openxmlformats.org/officeDocument/2006/relationships/image" Target="../media/image4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6.xml"/><Relationship Id="rId3"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 Id="rId3"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0.xml"/><Relationship Id="rId3"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9.xml"/><Relationship Id="rId3"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1.xml"/><Relationship Id="rId3"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 Id="rId3" Type="http://schemas.openxmlformats.org/officeDocument/2006/relationships/image" Target="../media/image44.png"/><Relationship Id="rId4" Type="http://schemas.openxmlformats.org/officeDocument/2006/relationships/image" Target="../media/image4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6.xml"/><Relationship Id="rId3" Type="http://schemas.openxmlformats.org/officeDocument/2006/relationships/image" Target="../media/image50.png"/><Relationship Id="rId4" Type="http://schemas.openxmlformats.org/officeDocument/2006/relationships/image" Target="../media/image5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7.xml"/><Relationship Id="rId3" Type="http://schemas.openxmlformats.org/officeDocument/2006/relationships/image" Target="../media/image48.png"/><Relationship Id="rId4" Type="http://schemas.openxmlformats.org/officeDocument/2006/relationships/image" Target="../media/image49.png"/><Relationship Id="rId5" Type="http://schemas.openxmlformats.org/officeDocument/2006/relationships/image" Target="../media/image4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nvSpPr>
        <p:spPr>
          <a:xfrm>
            <a:off x="6858000" y="62484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2"/>
              </a:buClr>
              <a:buSzPts val="1400"/>
              <a:buFont typeface="Tahoma"/>
              <a:buNone/>
            </a:pPr>
            <a:fld id="{00000000-1234-1234-1234-123412341234}" type="slidenum">
              <a:rPr b="0" i="0" lang="en-US" sz="1400" u="none">
                <a:solidFill>
                  <a:schemeClr val="lt2"/>
                </a:solidFill>
                <a:latin typeface="Tahoma"/>
                <a:ea typeface="Tahoma"/>
                <a:cs typeface="Tahoma"/>
                <a:sym typeface="Tahoma"/>
              </a:rPr>
              <a:t>‹#›</a:t>
            </a:fld>
            <a:endParaRPr/>
          </a:p>
        </p:txBody>
      </p:sp>
      <p:sp>
        <p:nvSpPr>
          <p:cNvPr id="223" name="Google Shape;223;p33"/>
          <p:cNvSpPr txBox="1"/>
          <p:nvPr>
            <p:ph type="ctrTitle"/>
          </p:nvPr>
        </p:nvSpPr>
        <p:spPr>
          <a:xfrm>
            <a:off x="468312" y="1484312"/>
            <a:ext cx="9099550" cy="2943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   Paper II : CE – I Neural Network</a:t>
            </a:r>
            <a:br>
              <a:rPr b="1" i="0" lang="en-US" sz="4400" u="none">
                <a:solidFill>
                  <a:schemeClr val="dk2"/>
                </a:solidFill>
                <a:latin typeface="Times New Roman"/>
                <a:ea typeface="Times New Roman"/>
                <a:cs typeface="Times New Roman"/>
                <a:sym typeface="Times New Roman"/>
              </a:rPr>
            </a:br>
            <a:r>
              <a:rPr b="1" i="0" lang="en-US" sz="4400" u="none">
                <a:solidFill>
                  <a:schemeClr val="dk2"/>
                </a:solidFill>
                <a:latin typeface="Times New Roman"/>
                <a:ea typeface="Times New Roman"/>
                <a:cs typeface="Times New Roman"/>
                <a:sym typeface="Times New Roman"/>
              </a:rPr>
              <a:t>                   UNIT – I</a:t>
            </a:r>
            <a:br>
              <a:rPr b="1" i="0" lang="en-US" sz="3000" u="none">
                <a:solidFill>
                  <a:schemeClr val="dk2"/>
                </a:solidFill>
                <a:latin typeface="Times New Roman"/>
                <a:ea typeface="Times New Roman"/>
                <a:cs typeface="Times New Roman"/>
                <a:sym typeface="Times New Roman"/>
              </a:rPr>
            </a:br>
            <a:r>
              <a:rPr b="0" i="0" lang="en-US" sz="3000" u="none">
                <a:solidFill>
                  <a:srgbClr val="0000FF"/>
                </a:solidFill>
                <a:latin typeface="Times New Roman"/>
                <a:ea typeface="Times New Roman"/>
                <a:cs typeface="Times New Roman"/>
                <a:sym typeface="Times New Roman"/>
              </a:rPr>
              <a:t>Artificial Neurons, Neural Networks and Architectures</a:t>
            </a:r>
            <a:endParaRPr/>
          </a:p>
        </p:txBody>
      </p:sp>
      <p:sp>
        <p:nvSpPr>
          <p:cNvPr id="224" name="Google Shape;224;p33"/>
          <p:cNvSpPr txBox="1"/>
          <p:nvPr/>
        </p:nvSpPr>
        <p:spPr>
          <a:xfrm>
            <a:off x="2286000" y="4724400"/>
            <a:ext cx="5883275" cy="21240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folHlink"/>
              </a:buClr>
              <a:buSzPts val="2400"/>
              <a:buFont typeface="Times New Roman"/>
              <a:buNone/>
            </a:pPr>
            <a:r>
              <a:rPr b="1" i="0" lang="en-US" sz="2400" u="none">
                <a:solidFill>
                  <a:schemeClr val="folHlink"/>
                </a:solidFill>
                <a:latin typeface="Times New Roman"/>
                <a:ea typeface="Times New Roman"/>
                <a:cs typeface="Times New Roman"/>
                <a:sym typeface="Times New Roman"/>
              </a:rPr>
              <a:t>ONLINE / LIVE TEACHING CLASSES</a:t>
            </a:r>
            <a:endParaRPr/>
          </a:p>
          <a:p>
            <a:pPr indent="0" lvl="0" marL="0" marR="0" rtl="0" algn="ctr">
              <a:lnSpc>
                <a:spcPct val="100000"/>
              </a:lnSpc>
              <a:spcBef>
                <a:spcPts val="1200"/>
              </a:spcBef>
              <a:spcAft>
                <a:spcPts val="0"/>
              </a:spcAft>
              <a:buClr>
                <a:srgbClr val="C00000"/>
              </a:buClr>
              <a:buSzPts val="2400"/>
              <a:buFont typeface="Times New Roman"/>
              <a:buNone/>
            </a:pPr>
            <a:r>
              <a:rPr b="1" i="0" lang="en-US" sz="2400" u="none">
                <a:solidFill>
                  <a:srgbClr val="C00000"/>
                </a:solidFill>
                <a:latin typeface="Times New Roman"/>
                <a:ea typeface="Times New Roman"/>
                <a:cs typeface="Times New Roman"/>
                <a:sym typeface="Times New Roman"/>
              </a:rPr>
              <a:t>SESSION 2020-2021</a:t>
            </a:r>
            <a:endParaRPr/>
          </a:p>
          <a:p>
            <a:pPr indent="0" lvl="0" marL="0" marR="0" rtl="0" algn="ctr">
              <a:lnSpc>
                <a:spcPct val="100000"/>
              </a:lnSpc>
              <a:spcBef>
                <a:spcPts val="1200"/>
              </a:spcBef>
              <a:spcAft>
                <a:spcPts val="0"/>
              </a:spcAft>
              <a:buClr>
                <a:srgbClr val="AD8C01"/>
              </a:buClr>
              <a:buSzPts val="2400"/>
              <a:buFont typeface="Times New Roman"/>
              <a:buNone/>
            </a:pPr>
            <a:r>
              <a:rPr b="1" i="0" lang="en-US" sz="2400" u="none">
                <a:solidFill>
                  <a:srgbClr val="AD8C01"/>
                </a:solidFill>
                <a:latin typeface="Times New Roman"/>
                <a:ea typeface="Times New Roman"/>
                <a:cs typeface="Times New Roman"/>
                <a:sym typeface="Times New Roman"/>
              </a:rPr>
              <a:t>DATE: 21 September 2021</a:t>
            </a:r>
            <a:endParaRPr b="1" i="0" sz="2400" u="none">
              <a:solidFill>
                <a:srgbClr val="AD8C0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400" u="none">
              <a:solidFill>
                <a:srgbClr val="AD8C0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07" name="Google Shape;407;p4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Neuron Abstraction</a:t>
            </a:r>
            <a:endParaRPr/>
          </a:p>
        </p:txBody>
      </p:sp>
      <p:pic>
        <p:nvPicPr>
          <p:cNvPr id="408" name="Google Shape;408;p42"/>
          <p:cNvPicPr preferRelativeResize="0"/>
          <p:nvPr>
            <p:ph idx="1" type="body"/>
          </p:nvPr>
        </p:nvPicPr>
        <p:blipFill rotWithShape="1">
          <a:blip r:embed="rId3">
            <a:alphaModFix/>
          </a:blip>
          <a:srcRect b="0" l="0" r="0" t="0"/>
          <a:stretch/>
        </p:blipFill>
        <p:spPr>
          <a:xfrm>
            <a:off x="1908175" y="1844675"/>
            <a:ext cx="4819650" cy="5013325"/>
          </a:xfrm>
          <a:prstGeom prst="rect">
            <a:avLst/>
          </a:prstGeom>
          <a:noFill/>
          <a:ln cap="flat" cmpd="sng" w="19050">
            <a:solidFill>
              <a:srgbClr val="993366"/>
            </a:solidFill>
            <a:prstDash val="solid"/>
            <a:miter lim="524288"/>
            <a:headEnd len="sm" w="sm" type="none"/>
            <a:tailEnd len="sm" w="sm" type="none"/>
          </a:ln>
        </p:spPr>
      </p:pic>
      <p:sp>
        <p:nvSpPr>
          <p:cNvPr id="409" name="Google Shape;409;p42"/>
          <p:cNvSpPr txBox="1"/>
          <p:nvPr/>
        </p:nvSpPr>
        <p:spPr>
          <a:xfrm>
            <a:off x="6627812" y="5411787"/>
            <a:ext cx="73025" cy="71437"/>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10" name="Google Shape;410;p42"/>
          <p:cNvSpPr txBox="1"/>
          <p:nvPr/>
        </p:nvSpPr>
        <p:spPr>
          <a:xfrm>
            <a:off x="6548437" y="5357812"/>
            <a:ext cx="238125" cy="184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Verdana"/>
              <a:buNone/>
            </a:pPr>
            <a:r>
              <a:rPr b="1" i="1" lang="en-US" sz="600" u="none">
                <a:solidFill>
                  <a:schemeClr val="dk1"/>
                </a:solidFill>
                <a:latin typeface="Verdana"/>
                <a:ea typeface="Verdana"/>
                <a:cs typeface="Verdana"/>
                <a:sym typeface="Verdana"/>
              </a:rPr>
              <a:t>S</a:t>
            </a:r>
            <a:endParaRPr/>
          </a:p>
        </p:txBody>
      </p:sp>
    </p:spTree>
  </p:cSld>
  <p:clrMapOvr>
    <a:masterClrMapping/>
  </p:clrMapOvr>
  <p:transition spd="slow">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416" name="Google Shape;416;p43"/>
          <p:cNvSpPr txBox="1"/>
          <p:nvPr>
            <p:ph type="title"/>
          </p:nvPr>
        </p:nvSpPr>
        <p:spPr>
          <a:xfrm>
            <a:off x="1150937" y="166687"/>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Neuron Abstraction:</a:t>
            </a:r>
            <a:br>
              <a:rPr b="1" i="0" lang="en-US" sz="40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Activations and Weights</a:t>
            </a:r>
            <a:endParaRPr/>
          </a:p>
        </p:txBody>
      </p:sp>
      <p:sp>
        <p:nvSpPr>
          <p:cNvPr id="417" name="Google Shape;417;p43"/>
          <p:cNvSpPr txBox="1"/>
          <p:nvPr>
            <p:ph idx="1" type="body"/>
          </p:nvPr>
        </p:nvSpPr>
        <p:spPr>
          <a:xfrm>
            <a:off x="-12700" y="2078037"/>
            <a:ext cx="5295900" cy="4840287"/>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a:t>
            </a:r>
            <a:r>
              <a:rPr b="0" i="0" lang="en-US" sz="3200" u="none">
                <a:solidFill>
                  <a:srgbClr val="009900"/>
                </a:solidFill>
                <a:latin typeface="Times New Roman"/>
                <a:ea typeface="Times New Roman"/>
                <a:cs typeface="Times New Roman"/>
                <a:sym typeface="Times New Roman"/>
              </a:rPr>
              <a:t> </a:t>
            </a:r>
            <a:r>
              <a:rPr b="0" i="1" lang="en-US" sz="3200" u="none">
                <a:solidFill>
                  <a:srgbClr val="009900"/>
                </a:solidFill>
                <a:latin typeface="Times New Roman"/>
                <a:ea typeface="Times New Roman"/>
                <a:cs typeface="Times New Roman"/>
                <a:sym typeface="Times New Roman"/>
              </a:rPr>
              <a:t>j</a:t>
            </a:r>
            <a:r>
              <a:rPr b="0" baseline="30000" i="1" lang="en-US" sz="3200" u="none">
                <a:solidFill>
                  <a:schemeClr val="dk1"/>
                </a:solidFill>
                <a:latin typeface="Times New Roman"/>
                <a:ea typeface="Times New Roman"/>
                <a:cs typeface="Times New Roman"/>
                <a:sym typeface="Times New Roman"/>
              </a:rPr>
              <a:t>th</a:t>
            </a:r>
            <a:r>
              <a:rPr b="0" i="0" lang="en-US" sz="3200" u="none">
                <a:solidFill>
                  <a:schemeClr val="dk1"/>
                </a:solidFill>
                <a:latin typeface="Times New Roman"/>
                <a:ea typeface="Times New Roman"/>
                <a:cs typeface="Times New Roman"/>
                <a:sym typeface="Times New Roman"/>
              </a:rPr>
              <a:t> artificial neuron that receives input signals </a:t>
            </a:r>
            <a:r>
              <a:rPr b="0" i="0" lang="en-US" sz="3200" u="none">
                <a:solidFill>
                  <a:srgbClr val="009900"/>
                </a:solidFill>
                <a:latin typeface="Times New Roman"/>
                <a:ea typeface="Times New Roman"/>
                <a:cs typeface="Times New Roman"/>
                <a:sym typeface="Times New Roman"/>
              </a:rPr>
              <a:t>s</a:t>
            </a:r>
            <a:r>
              <a:rPr b="0" baseline="-25000" i="0" lang="en-US" sz="3200" u="none">
                <a:solidFill>
                  <a:srgbClr val="009900"/>
                </a:solidFill>
                <a:latin typeface="Times New Roman"/>
                <a:ea typeface="Times New Roman"/>
                <a:cs typeface="Times New Roman"/>
                <a:sym typeface="Times New Roman"/>
              </a:rPr>
              <a:t>i</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 from possibly </a:t>
            </a:r>
            <a:r>
              <a:rPr b="0" i="0" lang="en-US" sz="3200" u="none">
                <a:solidFill>
                  <a:srgbClr val="009900"/>
                </a:solidFill>
                <a:latin typeface="Times New Roman"/>
                <a:ea typeface="Times New Roman"/>
                <a:cs typeface="Times New Roman"/>
                <a:sym typeface="Times New Roman"/>
              </a:rPr>
              <a:t>n </a:t>
            </a:r>
            <a:r>
              <a:rPr b="0" i="0" lang="en-US" sz="3200" u="none">
                <a:solidFill>
                  <a:schemeClr val="dk1"/>
                </a:solidFill>
                <a:latin typeface="Times New Roman"/>
                <a:ea typeface="Times New Roman"/>
                <a:cs typeface="Times New Roman"/>
                <a:sym typeface="Times New Roman"/>
              </a:rPr>
              <a:t>different sources</a:t>
            </a:r>
            <a:endParaRPr/>
          </a:p>
          <a:p>
            <a:pPr indent="-342900" lvl="0" marL="342900" rtl="0" algn="just">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an internal </a:t>
            </a:r>
            <a:r>
              <a:rPr b="0" i="0" lang="en-US" sz="3200" u="none">
                <a:solidFill>
                  <a:srgbClr val="0000FF"/>
                </a:solidFill>
                <a:latin typeface="Times New Roman"/>
                <a:ea typeface="Times New Roman"/>
                <a:cs typeface="Times New Roman"/>
                <a:sym typeface="Times New Roman"/>
              </a:rPr>
              <a:t>activation</a:t>
            </a:r>
            <a:r>
              <a:rPr b="0" i="1" lang="en-US" sz="3200" u="none">
                <a:solidFill>
                  <a:schemeClr val="dk1"/>
                </a:solidFill>
                <a:latin typeface="Times New Roman"/>
                <a:ea typeface="Times New Roman"/>
                <a:cs typeface="Times New Roman"/>
                <a:sym typeface="Times New Roman"/>
              </a:rPr>
              <a:t> </a:t>
            </a:r>
            <a:r>
              <a:rPr b="0" i="0" lang="en-US" sz="3200" u="none">
                <a:solidFill>
                  <a:srgbClr val="009900"/>
                </a:solidFill>
                <a:latin typeface="Times New Roman"/>
                <a:ea typeface="Times New Roman"/>
                <a:cs typeface="Times New Roman"/>
                <a:sym typeface="Times New Roman"/>
              </a:rPr>
              <a:t>x</a:t>
            </a:r>
            <a:r>
              <a:rPr b="0" baseline="-25000" i="0" lang="en-US" sz="3200" u="none">
                <a:solidFill>
                  <a:srgbClr val="009900"/>
                </a:solidFill>
                <a:latin typeface="Times New Roman"/>
                <a:ea typeface="Times New Roman"/>
                <a:cs typeface="Times New Roman"/>
                <a:sym typeface="Times New Roman"/>
              </a:rPr>
              <a:t>j</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 which is a linear weighted aggregation of the impinging signals, modified by an internal threshold, </a:t>
            </a:r>
            <a:r>
              <a:rPr b="0" i="0" lang="en-US" sz="3200" u="none">
                <a:solidFill>
                  <a:srgbClr val="009900"/>
                </a:solidFill>
                <a:latin typeface="Times New Roman"/>
                <a:ea typeface="Times New Roman"/>
                <a:cs typeface="Times New Roman"/>
                <a:sym typeface="Times New Roman"/>
              </a:rPr>
              <a:t>θ</a:t>
            </a:r>
            <a:r>
              <a:rPr b="0" baseline="-25000" i="0" lang="en-US" sz="3200" u="none">
                <a:solidFill>
                  <a:srgbClr val="009900"/>
                </a:solidFill>
                <a:latin typeface="Times New Roman"/>
                <a:ea typeface="Times New Roman"/>
                <a:cs typeface="Times New Roman"/>
                <a:sym typeface="Times New Roman"/>
              </a:rPr>
              <a:t>j</a:t>
            </a:r>
            <a:endParaRPr/>
          </a:p>
        </p:txBody>
      </p:sp>
      <p:pic>
        <p:nvPicPr>
          <p:cNvPr id="418" name="Google Shape;418;p43"/>
          <p:cNvPicPr preferRelativeResize="0"/>
          <p:nvPr>
            <p:ph idx="1" type="body"/>
          </p:nvPr>
        </p:nvPicPr>
        <p:blipFill rotWithShape="1">
          <a:blip r:embed="rId3">
            <a:alphaModFix/>
          </a:blip>
          <a:srcRect b="0" l="0" r="0" t="0"/>
          <a:stretch/>
        </p:blipFill>
        <p:spPr>
          <a:xfrm>
            <a:off x="5338762" y="4700587"/>
            <a:ext cx="3786187" cy="1558925"/>
          </a:xfrm>
          <a:prstGeom prst="rect">
            <a:avLst/>
          </a:prstGeom>
          <a:noFill/>
          <a:ln cap="flat" cmpd="sng" w="19050">
            <a:solidFill>
              <a:srgbClr val="993366"/>
            </a:solidFill>
            <a:prstDash val="solid"/>
            <a:miter lim="524288"/>
            <a:headEnd len="sm" w="sm" type="none"/>
            <a:tailEnd len="sm" w="sm" type="none"/>
          </a:ln>
        </p:spPr>
      </p:pic>
      <p:pic>
        <p:nvPicPr>
          <p:cNvPr descr="圖片1" id="419" name="Google Shape;419;p43"/>
          <p:cNvPicPr preferRelativeResize="0"/>
          <p:nvPr/>
        </p:nvPicPr>
        <p:blipFill rotWithShape="1">
          <a:blip r:embed="rId4">
            <a:alphaModFix/>
          </a:blip>
          <a:srcRect b="0" l="0" r="0" t="0"/>
          <a:stretch/>
        </p:blipFill>
        <p:spPr>
          <a:xfrm>
            <a:off x="5357812" y="1882775"/>
            <a:ext cx="3786187" cy="2759075"/>
          </a:xfrm>
          <a:prstGeom prst="rect">
            <a:avLst/>
          </a:prstGeom>
          <a:noFill/>
          <a:ln>
            <a:noFill/>
          </a:ln>
        </p:spPr>
      </p:pic>
      <p:sp>
        <p:nvSpPr>
          <p:cNvPr id="420" name="Google Shape;420;p43"/>
          <p:cNvSpPr txBox="1"/>
          <p:nvPr/>
        </p:nvSpPr>
        <p:spPr>
          <a:xfrm>
            <a:off x="7380287" y="3500437"/>
            <a:ext cx="29210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1" lang="en-US" sz="1200" u="none">
                <a:solidFill>
                  <a:schemeClr val="dk1"/>
                </a:solidFill>
                <a:latin typeface="Verdana"/>
                <a:ea typeface="Verdana"/>
                <a:cs typeface="Verdana"/>
                <a:sym typeface="Verdana"/>
              </a:rPr>
              <a:t>S</a:t>
            </a:r>
            <a:endParaRPr/>
          </a:p>
        </p:txBody>
      </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descr="圖片1" id="426" name="Google Shape;426;p44"/>
          <p:cNvPicPr preferRelativeResize="0"/>
          <p:nvPr/>
        </p:nvPicPr>
        <p:blipFill rotWithShape="1">
          <a:blip r:embed="rId3">
            <a:alphaModFix/>
          </a:blip>
          <a:srcRect b="0" l="0" r="0" t="0"/>
          <a:stretch/>
        </p:blipFill>
        <p:spPr>
          <a:xfrm>
            <a:off x="5357812" y="2060575"/>
            <a:ext cx="3786187" cy="2759075"/>
          </a:xfrm>
          <a:prstGeom prst="rect">
            <a:avLst/>
          </a:prstGeom>
          <a:noFill/>
          <a:ln>
            <a:noFill/>
          </a:ln>
        </p:spPr>
      </p:pic>
      <p:sp>
        <p:nvSpPr>
          <p:cNvPr id="427" name="Google Shape;427;p4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Neuron Abstraction:</a:t>
            </a:r>
            <a:br>
              <a:rPr b="1" i="0" lang="en-US" sz="40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Activations and Weights</a:t>
            </a:r>
            <a:endParaRPr/>
          </a:p>
        </p:txBody>
      </p:sp>
      <p:sp>
        <p:nvSpPr>
          <p:cNvPr id="428" name="Google Shape;428;p44"/>
          <p:cNvSpPr txBox="1"/>
          <p:nvPr>
            <p:ph idx="1" type="body"/>
          </p:nvPr>
        </p:nvSpPr>
        <p:spPr>
          <a:xfrm>
            <a:off x="-11112" y="2128837"/>
            <a:ext cx="5368925"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a:t>
            </a:r>
            <a:r>
              <a:rPr b="0" i="0" lang="en-US" sz="3200" u="none">
                <a:solidFill>
                  <a:srgbClr val="009900"/>
                </a:solidFill>
                <a:latin typeface="Times New Roman"/>
                <a:ea typeface="Times New Roman"/>
                <a:cs typeface="Times New Roman"/>
                <a:sym typeface="Times New Roman"/>
              </a:rPr>
              <a:t> j </a:t>
            </a:r>
            <a:r>
              <a:rPr b="0" baseline="30000" i="0" lang="en-US" sz="3200" u="none">
                <a:solidFill>
                  <a:schemeClr val="dk1"/>
                </a:solidFill>
                <a:latin typeface="Times New Roman"/>
                <a:ea typeface="Times New Roman"/>
                <a:cs typeface="Times New Roman"/>
                <a:sym typeface="Times New Roman"/>
              </a:rPr>
              <a:t>th</a:t>
            </a:r>
            <a:r>
              <a:rPr b="0" i="0" lang="en-US" sz="3200" u="none">
                <a:solidFill>
                  <a:schemeClr val="dk1"/>
                </a:solidFill>
                <a:latin typeface="Times New Roman"/>
                <a:ea typeface="Times New Roman"/>
                <a:cs typeface="Times New Roman"/>
                <a:sym typeface="Times New Roman"/>
              </a:rPr>
              <a:t> artificial neuron that connection </a:t>
            </a:r>
            <a:r>
              <a:rPr b="0" i="0" lang="en-US" sz="3200" u="none">
                <a:solidFill>
                  <a:srgbClr val="0000FF"/>
                </a:solidFill>
                <a:latin typeface="Times New Roman"/>
                <a:ea typeface="Times New Roman"/>
                <a:cs typeface="Times New Roman"/>
                <a:sym typeface="Times New Roman"/>
              </a:rPr>
              <a:t>weights</a:t>
            </a:r>
            <a:r>
              <a:rPr b="0" i="0" lang="en-US" sz="3200" u="none">
                <a:solidFill>
                  <a:schemeClr val="dk1"/>
                </a:solidFill>
                <a:latin typeface="Times New Roman"/>
                <a:ea typeface="Times New Roman"/>
                <a:cs typeface="Times New Roman"/>
                <a:sym typeface="Times New Roman"/>
              </a:rPr>
              <a:t> </a:t>
            </a:r>
            <a:r>
              <a:rPr b="0" i="0" lang="en-US" sz="3200" u="none">
                <a:solidFill>
                  <a:srgbClr val="009900"/>
                </a:solidFill>
                <a:latin typeface="Times New Roman"/>
                <a:ea typeface="Times New Roman"/>
                <a:cs typeface="Times New Roman"/>
                <a:sym typeface="Times New Roman"/>
              </a:rPr>
              <a:t>w</a:t>
            </a:r>
            <a:r>
              <a:rPr b="0" baseline="-25000" i="0" lang="en-US" sz="3200" u="none">
                <a:solidFill>
                  <a:srgbClr val="009900"/>
                </a:solidFill>
                <a:latin typeface="Times New Roman"/>
                <a:ea typeface="Times New Roman"/>
                <a:cs typeface="Times New Roman"/>
                <a:sym typeface="Times New Roman"/>
              </a:rPr>
              <a:t>ij</a:t>
            </a:r>
            <a:r>
              <a:rPr b="0" i="0" lang="en-US" sz="3200" u="none">
                <a:solidFill>
                  <a:srgbClr val="009900"/>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model the </a:t>
            </a:r>
            <a:r>
              <a:rPr b="0" i="0" lang="en-US" sz="3200" u="none">
                <a:solidFill>
                  <a:srgbClr val="009900"/>
                </a:solidFill>
                <a:latin typeface="Times New Roman"/>
                <a:ea typeface="Times New Roman"/>
                <a:cs typeface="Times New Roman"/>
                <a:sym typeface="Times New Roman"/>
              </a:rPr>
              <a:t>synaptic efficacies</a:t>
            </a:r>
            <a:r>
              <a:rPr b="0" i="0" lang="en-US" sz="3200" u="none">
                <a:solidFill>
                  <a:schemeClr val="dk1"/>
                </a:solidFill>
                <a:latin typeface="Times New Roman"/>
                <a:ea typeface="Times New Roman"/>
                <a:cs typeface="Times New Roman"/>
                <a:sym typeface="Times New Roman"/>
              </a:rPr>
              <a:t> of various interneuron synapses.</a:t>
            </a:r>
            <a:endParaRPr/>
          </a:p>
        </p:txBody>
      </p:sp>
      <p:pic>
        <p:nvPicPr>
          <p:cNvPr id="429" name="Google Shape;429;p44"/>
          <p:cNvPicPr preferRelativeResize="0"/>
          <p:nvPr>
            <p:ph idx="1" type="body"/>
          </p:nvPr>
        </p:nvPicPr>
        <p:blipFill rotWithShape="1">
          <a:blip r:embed="rId4">
            <a:alphaModFix/>
          </a:blip>
          <a:srcRect b="0" l="0" r="0" t="0"/>
          <a:stretch/>
        </p:blipFill>
        <p:spPr>
          <a:xfrm>
            <a:off x="5976937" y="5037137"/>
            <a:ext cx="2447925" cy="1192212"/>
          </a:xfrm>
          <a:prstGeom prst="rect">
            <a:avLst/>
          </a:prstGeom>
          <a:noFill/>
          <a:ln cap="flat" cmpd="sng" w="19050">
            <a:solidFill>
              <a:srgbClr val="993366"/>
            </a:solidFill>
            <a:prstDash val="solid"/>
            <a:miter lim="524288"/>
            <a:headEnd len="sm" w="sm" type="none"/>
            <a:tailEnd len="sm" w="sm" type="none"/>
          </a:ln>
        </p:spPr>
      </p:pic>
      <p:sp>
        <p:nvSpPr>
          <p:cNvPr id="430" name="Google Shape;430;p44"/>
          <p:cNvSpPr txBox="1"/>
          <p:nvPr/>
        </p:nvSpPr>
        <p:spPr>
          <a:xfrm>
            <a:off x="7092950" y="3068637"/>
            <a:ext cx="215900" cy="215900"/>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31" name="Google Shape;431;p44"/>
          <p:cNvSpPr txBox="1"/>
          <p:nvPr/>
        </p:nvSpPr>
        <p:spPr>
          <a:xfrm>
            <a:off x="7380287" y="3429000"/>
            <a:ext cx="29210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1" lang="en-US" sz="1200" u="none">
                <a:solidFill>
                  <a:schemeClr val="dk1"/>
                </a:solidFill>
                <a:latin typeface="Verdana"/>
                <a:ea typeface="Verdana"/>
                <a:cs typeface="Verdana"/>
                <a:sym typeface="Verdana"/>
              </a:rPr>
              <a:t>S</a:t>
            </a:r>
            <a:endParaRPr/>
          </a:p>
        </p:txBody>
      </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id="437" name="Google Shape;437;p45"/>
          <p:cNvPicPr preferRelativeResize="0"/>
          <p:nvPr/>
        </p:nvPicPr>
        <p:blipFill rotWithShape="1">
          <a:blip r:embed="rId3">
            <a:alphaModFix/>
          </a:blip>
          <a:srcRect b="0" l="0" r="0" t="0"/>
          <a:stretch/>
        </p:blipFill>
        <p:spPr>
          <a:xfrm>
            <a:off x="5435600" y="1916112"/>
            <a:ext cx="3024187" cy="2208212"/>
          </a:xfrm>
          <a:prstGeom prst="rect">
            <a:avLst/>
          </a:prstGeom>
          <a:noFill/>
          <a:ln cap="flat" cmpd="sng" w="19050">
            <a:solidFill>
              <a:srgbClr val="993366"/>
            </a:solidFill>
            <a:prstDash val="solid"/>
            <a:miter lim="800000"/>
            <a:headEnd len="sm" w="sm" type="none"/>
            <a:tailEnd len="sm" w="sm" type="none"/>
          </a:ln>
        </p:spPr>
      </p:pic>
      <p:sp>
        <p:nvSpPr>
          <p:cNvPr id="438" name="Google Shape;438;p4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Notation:</a:t>
            </a:r>
            <a:endParaRPr/>
          </a:p>
        </p:txBody>
      </p:sp>
      <p:sp>
        <p:nvSpPr>
          <p:cNvPr id="439" name="Google Shape;439;p45"/>
          <p:cNvSpPr txBox="1"/>
          <p:nvPr>
            <p:ph idx="1" type="body"/>
          </p:nvPr>
        </p:nvSpPr>
        <p:spPr>
          <a:xfrm>
            <a:off x="1182687" y="2017712"/>
            <a:ext cx="3811587"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10000"/>
              </a:lnSpc>
              <a:spcBef>
                <a:spcPts val="0"/>
              </a:spcBef>
              <a:spcAft>
                <a:spcPts val="0"/>
              </a:spcAft>
              <a:buClr>
                <a:schemeClr val="folHlink"/>
              </a:buClr>
              <a:buSzPts val="1920"/>
              <a:buFont typeface="Noto Sans Symbols"/>
              <a:buChar char="■"/>
            </a:pPr>
            <a:r>
              <a:rPr b="0" i="0" lang="en-US" sz="3200" u="none">
                <a:solidFill>
                  <a:srgbClr val="009900"/>
                </a:solidFill>
                <a:latin typeface="Times New Roman"/>
                <a:ea typeface="Times New Roman"/>
                <a:cs typeface="Times New Roman"/>
                <a:sym typeface="Times New Roman"/>
              </a:rPr>
              <a:t>w</a:t>
            </a:r>
            <a:r>
              <a:rPr b="0" baseline="-25000" i="0" lang="en-US" sz="3200" u="none">
                <a:solidFill>
                  <a:srgbClr val="009900"/>
                </a:solidFill>
                <a:latin typeface="Times New Roman"/>
                <a:ea typeface="Times New Roman"/>
                <a:cs typeface="Times New Roman"/>
                <a:sym typeface="Times New Roman"/>
              </a:rPr>
              <a:t>ij</a:t>
            </a:r>
            <a:r>
              <a:rPr b="0" baseline="-25000" i="0"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denotes the weight from neuron </a:t>
            </a:r>
            <a:r>
              <a:rPr b="0" i="1" lang="en-US" sz="3200" u="none">
                <a:solidFill>
                  <a:schemeClr val="dk1"/>
                </a:solidFill>
                <a:latin typeface="Times New Roman"/>
                <a:ea typeface="Times New Roman"/>
                <a:cs typeface="Times New Roman"/>
                <a:sym typeface="Times New Roman"/>
              </a:rPr>
              <a:t>i </a:t>
            </a:r>
            <a:r>
              <a:rPr b="0" i="0" lang="en-US" sz="3200" u="none">
                <a:solidFill>
                  <a:schemeClr val="dk1"/>
                </a:solidFill>
                <a:latin typeface="Times New Roman"/>
                <a:ea typeface="Times New Roman"/>
                <a:cs typeface="Times New Roman"/>
                <a:sym typeface="Times New Roman"/>
              </a:rPr>
              <a:t>to neuron </a:t>
            </a:r>
            <a:r>
              <a:rPr b="0" i="1" lang="en-US" sz="3200" u="none">
                <a:solidFill>
                  <a:schemeClr val="dk1"/>
                </a:solidFill>
                <a:latin typeface="Times New Roman"/>
                <a:ea typeface="Times New Roman"/>
                <a:cs typeface="Times New Roman"/>
                <a:sym typeface="Times New Roman"/>
              </a:rPr>
              <a:t>j </a:t>
            </a:r>
            <a:r>
              <a:rPr b="0" i="0" lang="en-US" sz="3200" u="none">
                <a:solidFill>
                  <a:schemeClr val="dk1"/>
                </a:solidFill>
                <a:latin typeface="Times New Roman"/>
                <a:ea typeface="Times New Roman"/>
                <a:cs typeface="Times New Roman"/>
                <a:sym typeface="Times New Roman"/>
              </a:rPr>
              <a:t>. </a:t>
            </a:r>
            <a:endParaRPr/>
          </a:p>
          <a:p>
            <a:pPr indent="-220980" lvl="0" marL="342900" rtl="0" algn="just">
              <a:lnSpc>
                <a:spcPct val="11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20980" lvl="0" marL="342900" rtl="0" algn="l">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p:txBody>
      </p:sp>
      <p:pic>
        <p:nvPicPr>
          <p:cNvPr id="440" name="Google Shape;440;p45"/>
          <p:cNvPicPr preferRelativeResize="0"/>
          <p:nvPr/>
        </p:nvPicPr>
        <p:blipFill rotWithShape="1">
          <a:blip r:embed="rId4">
            <a:alphaModFix/>
          </a:blip>
          <a:srcRect b="0" l="0" r="0" t="0"/>
          <a:stretch/>
        </p:blipFill>
        <p:spPr>
          <a:xfrm>
            <a:off x="5724525" y="4365625"/>
            <a:ext cx="2520950" cy="1236662"/>
          </a:xfrm>
          <a:prstGeom prst="rect">
            <a:avLst/>
          </a:prstGeom>
          <a:noFill/>
          <a:ln cap="flat" cmpd="sng" w="19050">
            <a:solidFill>
              <a:srgbClr val="993366"/>
            </a:solidFill>
            <a:prstDash val="solid"/>
            <a:miter lim="800000"/>
            <a:headEnd len="sm" w="sm" type="none"/>
            <a:tailEnd len="sm" w="sm" type="none"/>
          </a:ln>
        </p:spPr>
      </p:pic>
      <p:sp>
        <p:nvSpPr>
          <p:cNvPr id="441" name="Google Shape;441;p45"/>
          <p:cNvSpPr/>
          <p:nvPr/>
        </p:nvSpPr>
        <p:spPr>
          <a:xfrm rot="-180000">
            <a:off x="2846387" y="3571875"/>
            <a:ext cx="3092450" cy="735012"/>
          </a:xfrm>
          <a:custGeom>
            <a:rect b="b" l="l" r="r" t="t"/>
            <a:pathLst>
              <a:path extrusionOk="0" h="604" w="2223">
                <a:moveTo>
                  <a:pt x="0" y="0"/>
                </a:moveTo>
                <a:cubicBezTo>
                  <a:pt x="288" y="99"/>
                  <a:pt x="1358" y="590"/>
                  <a:pt x="1728" y="597"/>
                </a:cubicBezTo>
                <a:cubicBezTo>
                  <a:pt x="2098" y="604"/>
                  <a:pt x="2120" y="160"/>
                  <a:pt x="2223" y="45"/>
                </a:cubicBezTo>
              </a:path>
            </a:pathLst>
          </a:custGeom>
          <a:noFill/>
          <a:ln cap="flat" cmpd="sng" w="28575">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42" name="Google Shape;442;p45"/>
          <p:cNvSpPr/>
          <p:nvPr/>
        </p:nvSpPr>
        <p:spPr>
          <a:xfrm>
            <a:off x="2771775" y="3644900"/>
            <a:ext cx="4464050" cy="1277937"/>
          </a:xfrm>
          <a:custGeom>
            <a:rect b="b" l="l" r="r" t="t"/>
            <a:pathLst>
              <a:path extrusionOk="0" h="986" w="3039">
                <a:moveTo>
                  <a:pt x="0" y="0"/>
                </a:moveTo>
                <a:cubicBezTo>
                  <a:pt x="290" y="121"/>
                  <a:pt x="1282" y="605"/>
                  <a:pt x="1743" y="726"/>
                </a:cubicBezTo>
                <a:cubicBezTo>
                  <a:pt x="2204" y="847"/>
                  <a:pt x="2549" y="683"/>
                  <a:pt x="2765" y="726"/>
                </a:cubicBezTo>
                <a:cubicBezTo>
                  <a:pt x="2981" y="769"/>
                  <a:pt x="2982" y="932"/>
                  <a:pt x="3039" y="986"/>
                </a:cubicBezTo>
              </a:path>
            </a:pathLst>
          </a:custGeom>
          <a:noFill/>
          <a:ln cap="flat" cmpd="sng" w="28575">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43" name="Google Shape;443;p45"/>
          <p:cNvSpPr txBox="1"/>
          <p:nvPr/>
        </p:nvSpPr>
        <p:spPr>
          <a:xfrm>
            <a:off x="7092950" y="3068637"/>
            <a:ext cx="215900" cy="215900"/>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444" name="Google Shape;444;p45"/>
          <p:cNvSpPr txBox="1"/>
          <p:nvPr/>
        </p:nvSpPr>
        <p:spPr>
          <a:xfrm>
            <a:off x="7053262" y="3043237"/>
            <a:ext cx="29210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1" lang="en-US" sz="1200" u="none">
                <a:solidFill>
                  <a:schemeClr val="dk1"/>
                </a:solidFill>
                <a:latin typeface="Verdana"/>
                <a:ea typeface="Verdana"/>
                <a:cs typeface="Verdana"/>
                <a:sym typeface="Verdana"/>
              </a:rPr>
              <a:t>S</a:t>
            </a:r>
            <a:endParaRPr/>
          </a:p>
        </p:txBody>
      </p:sp>
    </p:spTree>
  </p:cSld>
  <p:clrMapOvr>
    <a:masterClrMapping/>
  </p:clrMapOvr>
  <p:transition spd="slow">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450" name="Google Shape;450;p46"/>
          <p:cNvSpPr txBox="1"/>
          <p:nvPr>
            <p:ph type="title"/>
          </p:nvPr>
        </p:nvSpPr>
        <p:spPr>
          <a:xfrm>
            <a:off x="1155700" y="220662"/>
            <a:ext cx="833278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Activations Measure Similarities</a:t>
            </a:r>
            <a:endParaRPr/>
          </a:p>
        </p:txBody>
      </p:sp>
      <p:sp>
        <p:nvSpPr>
          <p:cNvPr id="451" name="Google Shape;451;p4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activation </a:t>
            </a:r>
            <a:r>
              <a:rPr b="0" i="0" lang="en-US" sz="3200" u="none">
                <a:solidFill>
                  <a:srgbClr val="009900"/>
                </a:solidFill>
                <a:latin typeface="Times New Roman"/>
                <a:ea typeface="Times New Roman"/>
                <a:cs typeface="Times New Roman"/>
                <a:sym typeface="Times New Roman"/>
              </a:rPr>
              <a:t>x</a:t>
            </a:r>
            <a:r>
              <a:rPr b="0" baseline="-25000" i="0" lang="en-US" sz="3200" u="none">
                <a:solidFill>
                  <a:srgbClr val="009900"/>
                </a:solidFill>
                <a:latin typeface="Times New Roman"/>
                <a:ea typeface="Times New Roman"/>
                <a:cs typeface="Times New Roman"/>
                <a:sym typeface="Times New Roman"/>
              </a:rPr>
              <a:t>j</a:t>
            </a:r>
            <a:r>
              <a:rPr b="0" i="0" lang="en-US" sz="3200" u="none">
                <a:solidFill>
                  <a:srgbClr val="009900"/>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is simply the binner product of the impinging signal vector </a:t>
            </a:r>
            <a:endParaRPr/>
          </a:p>
          <a:p>
            <a:pPr indent="-342900" lvl="0" marL="342900" rtl="0" algn="l">
              <a:lnSpc>
                <a:spcPct val="110000"/>
              </a:lnSpc>
              <a:spcBef>
                <a:spcPts val="640"/>
              </a:spcBef>
              <a:spcAft>
                <a:spcPts val="0"/>
              </a:spcAft>
              <a:buSzPts val="1920"/>
              <a:buNone/>
            </a:pPr>
            <a:r>
              <a:rPr b="0" i="0" lang="en-US" sz="3200" u="none">
                <a:solidFill>
                  <a:schemeClr val="dk1"/>
                </a:solidFill>
                <a:latin typeface="Times New Roman"/>
                <a:ea typeface="Times New Roman"/>
                <a:cs typeface="Times New Roman"/>
                <a:sym typeface="Times New Roman"/>
              </a:rPr>
              <a:t>   </a:t>
            </a:r>
            <a:r>
              <a:rPr b="0" i="0" lang="en-US" sz="3200" u="none">
                <a:solidFill>
                  <a:srgbClr val="0000FF"/>
                </a:solidFill>
                <a:latin typeface="Times New Roman"/>
                <a:ea typeface="Times New Roman"/>
                <a:cs typeface="Times New Roman"/>
                <a:sym typeface="Times New Roman"/>
              </a:rPr>
              <a:t>S = (s</a:t>
            </a:r>
            <a:r>
              <a:rPr b="0" baseline="-25000" i="0" lang="en-US" sz="3200" u="none">
                <a:solidFill>
                  <a:srgbClr val="0000FF"/>
                </a:solidFill>
                <a:latin typeface="Times New Roman"/>
                <a:ea typeface="Times New Roman"/>
                <a:cs typeface="Times New Roman"/>
                <a:sym typeface="Times New Roman"/>
              </a:rPr>
              <a:t>0</a:t>
            </a:r>
            <a:r>
              <a:rPr b="0" i="0" lang="en-US" sz="3200" u="none">
                <a:solidFill>
                  <a:srgbClr val="0000FF"/>
                </a:solidFill>
                <a:latin typeface="Times New Roman"/>
                <a:ea typeface="Times New Roman"/>
                <a:cs typeface="Times New Roman"/>
                <a:sym typeface="Times New Roman"/>
              </a:rPr>
              <a:t>, . . . , s</a:t>
            </a:r>
            <a:r>
              <a:rPr b="0" baseline="-25000" i="0" lang="en-US" sz="3200" u="none">
                <a:solidFill>
                  <a:srgbClr val="0000FF"/>
                </a:solidFill>
                <a:latin typeface="Times New Roman"/>
                <a:ea typeface="Times New Roman"/>
                <a:cs typeface="Times New Roman"/>
                <a:sym typeface="Times New Roman"/>
              </a:rPr>
              <a:t>n</a:t>
            </a:r>
            <a:r>
              <a:rPr b="0" i="0" lang="en-US" sz="3200" u="none">
                <a:solidFill>
                  <a:srgbClr val="0000FF"/>
                </a:solidFill>
                <a:latin typeface="Times New Roman"/>
                <a:ea typeface="Times New Roman"/>
                <a:cs typeface="Times New Roman"/>
                <a:sym typeface="Times New Roman"/>
              </a:rPr>
              <a:t>)</a:t>
            </a:r>
            <a:r>
              <a:rPr b="0" baseline="30000" i="0" lang="en-US" sz="3200" u="none">
                <a:solidFill>
                  <a:srgbClr val="0000FF"/>
                </a:solidFill>
                <a:latin typeface="Times New Roman"/>
                <a:ea typeface="Times New Roman"/>
                <a:cs typeface="Times New Roman"/>
                <a:sym typeface="Times New Roman"/>
              </a:rPr>
              <a:t>T</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 with the neuronal weight vector </a:t>
            </a:r>
            <a:r>
              <a:rPr b="0" i="0" lang="en-US" sz="3200" u="none">
                <a:solidFill>
                  <a:srgbClr val="0000FF"/>
                </a:solidFill>
                <a:latin typeface="Times New Roman"/>
                <a:ea typeface="Times New Roman"/>
                <a:cs typeface="Times New Roman"/>
                <a:sym typeface="Times New Roman"/>
              </a:rPr>
              <a:t>W</a:t>
            </a:r>
            <a:r>
              <a:rPr b="0" baseline="-25000" i="0" lang="en-US" sz="3200" u="none">
                <a:solidFill>
                  <a:srgbClr val="0000FF"/>
                </a:solidFill>
                <a:latin typeface="Times New Roman"/>
                <a:ea typeface="Times New Roman"/>
                <a:cs typeface="Times New Roman"/>
                <a:sym typeface="Times New Roman"/>
              </a:rPr>
              <a:t>j</a:t>
            </a:r>
            <a:r>
              <a:rPr b="0" i="0" lang="en-US" sz="3200" u="none">
                <a:solidFill>
                  <a:srgbClr val="0000FF"/>
                </a:solidFill>
                <a:latin typeface="Times New Roman"/>
                <a:ea typeface="Times New Roman"/>
                <a:cs typeface="Times New Roman"/>
                <a:sym typeface="Times New Roman"/>
              </a:rPr>
              <a:t> = (w</a:t>
            </a:r>
            <a:r>
              <a:rPr b="0" baseline="-25000" i="0" lang="en-US" sz="3200" u="none">
                <a:solidFill>
                  <a:srgbClr val="0000FF"/>
                </a:solidFill>
                <a:latin typeface="Times New Roman"/>
                <a:ea typeface="Times New Roman"/>
                <a:cs typeface="Times New Roman"/>
                <a:sym typeface="Times New Roman"/>
              </a:rPr>
              <a:t>0j</a:t>
            </a:r>
            <a:r>
              <a:rPr b="0" i="0" lang="en-US" sz="3200" u="none">
                <a:solidFill>
                  <a:srgbClr val="0000FF"/>
                </a:solidFill>
                <a:latin typeface="Times New Roman"/>
                <a:ea typeface="Times New Roman"/>
                <a:cs typeface="Times New Roman"/>
                <a:sym typeface="Times New Roman"/>
              </a:rPr>
              <a:t> , . . . ,w</a:t>
            </a:r>
            <a:r>
              <a:rPr b="0" baseline="-25000" i="0" lang="en-US" sz="3200" u="none">
                <a:solidFill>
                  <a:srgbClr val="0000FF"/>
                </a:solidFill>
                <a:latin typeface="Times New Roman"/>
                <a:ea typeface="Times New Roman"/>
                <a:cs typeface="Times New Roman"/>
                <a:sym typeface="Times New Roman"/>
              </a:rPr>
              <a:t>nj</a:t>
            </a:r>
            <a:r>
              <a:rPr b="0" i="0" lang="en-US" sz="3200" u="none">
                <a:solidFill>
                  <a:srgbClr val="0000FF"/>
                </a:solidFill>
                <a:latin typeface="Times New Roman"/>
                <a:ea typeface="Times New Roman"/>
                <a:cs typeface="Times New Roman"/>
                <a:sym typeface="Times New Roman"/>
              </a:rPr>
              <a:t> )</a:t>
            </a:r>
            <a:r>
              <a:rPr b="0" baseline="30000" i="0" lang="en-US" sz="3200" u="none">
                <a:solidFill>
                  <a:srgbClr val="0000FF"/>
                </a:solidFill>
                <a:latin typeface="Times New Roman"/>
                <a:ea typeface="Times New Roman"/>
                <a:cs typeface="Times New Roman"/>
                <a:sym typeface="Times New Roman"/>
              </a:rPr>
              <a:t>T</a:t>
            </a:r>
            <a:endParaRPr/>
          </a:p>
          <a:p>
            <a:pPr indent="-220980" lvl="0" marL="342900" rtl="0" algn="l">
              <a:spcBef>
                <a:spcPts val="640"/>
              </a:spcBef>
              <a:spcAft>
                <a:spcPts val="0"/>
              </a:spcAft>
              <a:buSzPts val="1920"/>
              <a:buNone/>
            </a:pPr>
            <a:r>
              <a:t/>
            </a:r>
            <a:endParaRPr b="0" baseline="30000" i="0" sz="3200" u="none">
              <a:solidFill>
                <a:srgbClr val="0000FF"/>
              </a:solidFill>
              <a:latin typeface="Times New Roman"/>
              <a:ea typeface="Times New Roman"/>
              <a:cs typeface="Times New Roman"/>
              <a:sym typeface="Times New Roman"/>
            </a:endParaRPr>
          </a:p>
        </p:txBody>
      </p:sp>
      <p:sp>
        <p:nvSpPr>
          <p:cNvPr id="452" name="Google Shape;452;p46"/>
          <p:cNvSpPr/>
          <p:nvPr/>
        </p:nvSpPr>
        <p:spPr>
          <a:xfrm>
            <a:off x="6659562" y="4149725"/>
            <a:ext cx="1800225" cy="1152525"/>
          </a:xfrm>
          <a:prstGeom prst="cloudCallout">
            <a:avLst>
              <a:gd fmla="val -5676" name="adj1"/>
              <a:gd fmla="val 23147" name="adj2"/>
            </a:avLst>
          </a:prstGeom>
          <a:solidFill>
            <a:srgbClr val="FFFF99"/>
          </a:solid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1800"/>
              <a:buFont typeface="Verdana"/>
              <a:buNone/>
            </a:pPr>
            <a:r>
              <a:rPr b="0" i="0" lang="en-US" sz="1800" u="none">
                <a:solidFill>
                  <a:srgbClr val="0000FF"/>
                </a:solidFill>
                <a:latin typeface="Verdana"/>
                <a:ea typeface="Verdana"/>
                <a:cs typeface="Verdana"/>
                <a:sym typeface="Verdana"/>
              </a:rPr>
              <a:t>Adaptive</a:t>
            </a:r>
            <a:endParaRPr/>
          </a:p>
          <a:p>
            <a:pPr indent="0" lvl="0" marL="0" marR="0" rtl="0" algn="ctr">
              <a:lnSpc>
                <a:spcPct val="100000"/>
              </a:lnSpc>
              <a:spcBef>
                <a:spcPts val="0"/>
              </a:spcBef>
              <a:spcAft>
                <a:spcPts val="0"/>
              </a:spcAft>
              <a:buClr>
                <a:srgbClr val="0000FF"/>
              </a:buClr>
              <a:buSzPts val="1800"/>
              <a:buFont typeface="Verdana"/>
              <a:buNone/>
            </a:pPr>
            <a:r>
              <a:rPr b="0" i="0" lang="en-US" sz="1800" u="none">
                <a:solidFill>
                  <a:srgbClr val="0000FF"/>
                </a:solidFill>
                <a:latin typeface="Verdana"/>
                <a:ea typeface="Verdana"/>
                <a:cs typeface="Verdana"/>
                <a:sym typeface="Verdana"/>
              </a:rPr>
              <a:t>Filter</a:t>
            </a:r>
            <a:endParaRPr/>
          </a:p>
        </p:txBody>
      </p:sp>
      <p:pic>
        <p:nvPicPr>
          <p:cNvPr id="453" name="Google Shape;453;p46"/>
          <p:cNvPicPr preferRelativeResize="0"/>
          <p:nvPr/>
        </p:nvPicPr>
        <p:blipFill rotWithShape="1">
          <a:blip r:embed="rId3">
            <a:alphaModFix/>
          </a:blip>
          <a:srcRect b="0" l="0" r="0" t="0"/>
          <a:stretch/>
        </p:blipFill>
        <p:spPr>
          <a:xfrm>
            <a:off x="1908175" y="4941887"/>
            <a:ext cx="4405312" cy="1279525"/>
          </a:xfrm>
          <a:prstGeom prst="rect">
            <a:avLst/>
          </a:prstGeom>
          <a:noFill/>
          <a:ln cap="flat" cmpd="sng" w="19050">
            <a:solidFill>
              <a:srgbClr val="993366"/>
            </a:solidFill>
            <a:prstDash val="solid"/>
            <a:miter lim="800000"/>
            <a:headEnd len="sm" w="sm" type="none"/>
            <a:tailEnd len="sm" w="sm" type="none"/>
          </a:ln>
        </p:spPr>
      </p:pic>
    </p:spTree>
  </p:cSld>
  <p:clrMapOvr>
    <a:masterClrMapping/>
  </p:clrMapOvr>
  <p:transition spd="slow">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459" name="Google Shape;459;p47"/>
          <p:cNvSpPr txBox="1"/>
          <p:nvPr>
            <p:ph type="title"/>
          </p:nvPr>
        </p:nvSpPr>
        <p:spPr>
          <a:xfrm>
            <a:off x="1042987" y="404812"/>
            <a:ext cx="8405812"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Neurons as Universal computing machine</a:t>
            </a:r>
            <a:endParaRPr/>
          </a:p>
        </p:txBody>
      </p:sp>
      <p:sp>
        <p:nvSpPr>
          <p:cNvPr id="460" name="Google Shape;460;p47"/>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In 1943, McCulloch and Pitts showed that a synchronous assembly of such neurons is a universal computing machine. That is, any Boolean function can be implemented with threshold (step function) units.</a:t>
            </a:r>
            <a:endParaRPr/>
          </a:p>
          <a:p>
            <a:pPr indent="-220980" lvl="0" marL="342900" rtl="0" algn="l">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4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466" name="Google Shape;466;p4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Implementing AND</a:t>
            </a:r>
            <a:endParaRPr/>
          </a:p>
        </p:txBody>
      </p:sp>
      <p:grpSp>
        <p:nvGrpSpPr>
          <p:cNvPr id="467" name="Google Shape;467;p48"/>
          <p:cNvGrpSpPr/>
          <p:nvPr/>
        </p:nvGrpSpPr>
        <p:grpSpPr>
          <a:xfrm>
            <a:off x="1050925" y="1951037"/>
            <a:ext cx="7854950" cy="4086225"/>
            <a:chOff x="662" y="1229"/>
            <a:chExt cx="4948" cy="2574"/>
          </a:xfrm>
        </p:grpSpPr>
        <p:sp>
          <p:nvSpPr>
            <p:cNvPr id="468" name="Google Shape;468;p48"/>
            <p:cNvSpPr/>
            <p:nvPr/>
          </p:nvSpPr>
          <p:spPr>
            <a:xfrm>
              <a:off x="1440" y="2016"/>
              <a:ext cx="576" cy="52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69" name="Google Shape;469;p48"/>
            <p:cNvCxnSpPr/>
            <p:nvPr/>
          </p:nvCxnSpPr>
          <p:spPr>
            <a:xfrm>
              <a:off x="2016" y="2256"/>
              <a:ext cx="1680" cy="0"/>
            </a:xfrm>
            <a:prstGeom prst="straightConnector1">
              <a:avLst/>
            </a:prstGeom>
            <a:noFill/>
            <a:ln cap="flat" cmpd="sng" w="57150">
              <a:solidFill>
                <a:schemeClr val="accent1"/>
              </a:solidFill>
              <a:prstDash val="solid"/>
              <a:miter lim="800000"/>
              <a:headEnd len="med" w="med" type="none"/>
              <a:tailEnd len="med" w="med" type="triangle"/>
            </a:ln>
          </p:spPr>
        </p:cxnSp>
        <p:sp>
          <p:nvSpPr>
            <p:cNvPr id="470" name="Google Shape;470;p48"/>
            <p:cNvSpPr/>
            <p:nvPr/>
          </p:nvSpPr>
          <p:spPr>
            <a:xfrm>
              <a:off x="3696" y="2016"/>
              <a:ext cx="576" cy="52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71" name="Google Shape;471;p48"/>
            <p:cNvCxnSpPr/>
            <p:nvPr/>
          </p:nvCxnSpPr>
          <p:spPr>
            <a:xfrm>
              <a:off x="4272" y="2256"/>
              <a:ext cx="576" cy="0"/>
            </a:xfrm>
            <a:prstGeom prst="straightConnector1">
              <a:avLst/>
            </a:prstGeom>
            <a:noFill/>
            <a:ln cap="flat" cmpd="sng" w="57150">
              <a:solidFill>
                <a:schemeClr val="accent1"/>
              </a:solidFill>
              <a:prstDash val="solid"/>
              <a:miter lim="800000"/>
              <a:headEnd len="med" w="med" type="none"/>
              <a:tailEnd len="med" w="med" type="triangle"/>
            </a:ln>
          </p:spPr>
        </p:cxnSp>
        <p:cxnSp>
          <p:nvCxnSpPr>
            <p:cNvPr id="472" name="Google Shape;472;p48"/>
            <p:cNvCxnSpPr/>
            <p:nvPr/>
          </p:nvCxnSpPr>
          <p:spPr>
            <a:xfrm>
              <a:off x="912" y="1872"/>
              <a:ext cx="576" cy="240"/>
            </a:xfrm>
            <a:prstGeom prst="straightConnector1">
              <a:avLst/>
            </a:prstGeom>
            <a:noFill/>
            <a:ln cap="flat" cmpd="sng" w="57150">
              <a:solidFill>
                <a:schemeClr val="accent1"/>
              </a:solidFill>
              <a:prstDash val="solid"/>
              <a:miter lim="800000"/>
              <a:headEnd len="med" w="med" type="none"/>
              <a:tailEnd len="med" w="med" type="triangle"/>
            </a:ln>
          </p:spPr>
        </p:cxnSp>
        <p:cxnSp>
          <p:nvCxnSpPr>
            <p:cNvPr id="473" name="Google Shape;473;p48"/>
            <p:cNvCxnSpPr/>
            <p:nvPr/>
          </p:nvCxnSpPr>
          <p:spPr>
            <a:xfrm flipH="1" rot="10800000">
              <a:off x="912" y="2448"/>
              <a:ext cx="576" cy="288"/>
            </a:xfrm>
            <a:prstGeom prst="straightConnector1">
              <a:avLst/>
            </a:prstGeom>
            <a:noFill/>
            <a:ln cap="flat" cmpd="sng" w="57150">
              <a:solidFill>
                <a:schemeClr val="accent1"/>
              </a:solidFill>
              <a:prstDash val="solid"/>
              <a:miter lim="800000"/>
              <a:headEnd len="med" w="med" type="none"/>
              <a:tailEnd len="med" w="med" type="triangle"/>
            </a:ln>
          </p:spPr>
        </p:cxnSp>
        <p:sp>
          <p:nvSpPr>
            <p:cNvPr id="474" name="Google Shape;474;p48"/>
            <p:cNvSpPr txBox="1"/>
            <p:nvPr/>
          </p:nvSpPr>
          <p:spPr>
            <a:xfrm>
              <a:off x="662" y="1661"/>
              <a:ext cx="28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1</a:t>
              </a:r>
              <a:endParaRPr/>
            </a:p>
          </p:txBody>
        </p:sp>
        <p:sp>
          <p:nvSpPr>
            <p:cNvPr id="475" name="Google Shape;475;p48"/>
            <p:cNvSpPr txBox="1"/>
            <p:nvPr/>
          </p:nvSpPr>
          <p:spPr>
            <a:xfrm>
              <a:off x="662" y="2573"/>
              <a:ext cx="30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2</a:t>
              </a:r>
              <a:endParaRPr/>
            </a:p>
          </p:txBody>
        </p:sp>
        <p:sp>
          <p:nvSpPr>
            <p:cNvPr id="476" name="Google Shape;476;p48"/>
            <p:cNvSpPr txBox="1"/>
            <p:nvPr/>
          </p:nvSpPr>
          <p:spPr>
            <a:xfrm>
              <a:off x="2342" y="2573"/>
              <a:ext cx="11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id="477" name="Google Shape;477;p48"/>
            <p:cNvPicPr preferRelativeResize="0"/>
            <p:nvPr/>
          </p:nvPicPr>
          <p:blipFill rotWithShape="1">
            <a:blip r:embed="rId3">
              <a:alphaModFix/>
            </a:blip>
            <a:srcRect b="0" l="0" r="0" t="0"/>
            <a:stretch/>
          </p:blipFill>
          <p:spPr>
            <a:xfrm>
              <a:off x="1584" y="2112"/>
              <a:ext cx="384" cy="334"/>
            </a:xfrm>
            <a:prstGeom prst="rect">
              <a:avLst/>
            </a:prstGeom>
            <a:noFill/>
            <a:ln>
              <a:noFill/>
            </a:ln>
          </p:spPr>
        </p:pic>
        <p:cxnSp>
          <p:nvCxnSpPr>
            <p:cNvPr id="478" name="Google Shape;478;p48"/>
            <p:cNvCxnSpPr/>
            <p:nvPr/>
          </p:nvCxnSpPr>
          <p:spPr>
            <a:xfrm>
              <a:off x="3984" y="2064"/>
              <a:ext cx="0" cy="432"/>
            </a:xfrm>
            <a:prstGeom prst="straightConnector1">
              <a:avLst/>
            </a:prstGeom>
            <a:noFill/>
            <a:ln cap="flat" cmpd="sng" w="9525">
              <a:solidFill>
                <a:schemeClr val="dk1"/>
              </a:solidFill>
              <a:prstDash val="solid"/>
              <a:miter lim="800000"/>
              <a:headEnd len="med" w="med" type="none"/>
              <a:tailEnd len="med" w="med" type="none"/>
            </a:ln>
          </p:spPr>
        </p:cxnSp>
        <p:cxnSp>
          <p:nvCxnSpPr>
            <p:cNvPr id="479" name="Google Shape;479;p48"/>
            <p:cNvCxnSpPr/>
            <p:nvPr/>
          </p:nvCxnSpPr>
          <p:spPr>
            <a:xfrm>
              <a:off x="3696" y="2304"/>
              <a:ext cx="576" cy="0"/>
            </a:xfrm>
            <a:prstGeom prst="straightConnector1">
              <a:avLst/>
            </a:prstGeom>
            <a:noFill/>
            <a:ln cap="flat" cmpd="sng" w="9525">
              <a:solidFill>
                <a:schemeClr val="dk1"/>
              </a:solidFill>
              <a:prstDash val="solid"/>
              <a:miter lim="800000"/>
              <a:headEnd len="med" w="med" type="none"/>
              <a:tailEnd len="med" w="med" type="none"/>
            </a:ln>
          </p:spPr>
        </p:cxnSp>
        <p:cxnSp>
          <p:nvCxnSpPr>
            <p:cNvPr id="480" name="Google Shape;480;p48"/>
            <p:cNvCxnSpPr/>
            <p:nvPr/>
          </p:nvCxnSpPr>
          <p:spPr>
            <a:xfrm>
              <a:off x="3744" y="2304"/>
              <a:ext cx="240" cy="0"/>
            </a:xfrm>
            <a:prstGeom prst="straightConnector1">
              <a:avLst/>
            </a:prstGeom>
            <a:noFill/>
            <a:ln cap="flat" cmpd="sng" w="76200">
              <a:solidFill>
                <a:schemeClr val="dk1"/>
              </a:solidFill>
              <a:prstDash val="solid"/>
              <a:miter lim="800000"/>
              <a:headEnd len="med" w="med" type="none"/>
              <a:tailEnd len="med" w="med" type="none"/>
            </a:ln>
          </p:spPr>
        </p:cxnSp>
        <p:cxnSp>
          <p:nvCxnSpPr>
            <p:cNvPr id="481" name="Google Shape;481;p48"/>
            <p:cNvCxnSpPr/>
            <p:nvPr/>
          </p:nvCxnSpPr>
          <p:spPr>
            <a:xfrm rot="10800000">
              <a:off x="3984" y="2112"/>
              <a:ext cx="0" cy="192"/>
            </a:xfrm>
            <a:prstGeom prst="straightConnector1">
              <a:avLst/>
            </a:prstGeom>
            <a:noFill/>
            <a:ln cap="flat" cmpd="sng" w="76200">
              <a:solidFill>
                <a:schemeClr val="dk1"/>
              </a:solidFill>
              <a:prstDash val="solid"/>
              <a:miter lim="800000"/>
              <a:headEnd len="med" w="med" type="none"/>
              <a:tailEnd len="med" w="med" type="none"/>
            </a:ln>
          </p:spPr>
        </p:cxnSp>
        <p:cxnSp>
          <p:nvCxnSpPr>
            <p:cNvPr id="482" name="Google Shape;482;p48"/>
            <p:cNvCxnSpPr/>
            <p:nvPr/>
          </p:nvCxnSpPr>
          <p:spPr>
            <a:xfrm>
              <a:off x="3984" y="2112"/>
              <a:ext cx="192" cy="0"/>
            </a:xfrm>
            <a:prstGeom prst="straightConnector1">
              <a:avLst/>
            </a:prstGeom>
            <a:noFill/>
            <a:ln cap="flat" cmpd="sng" w="76200">
              <a:solidFill>
                <a:schemeClr val="dk1"/>
              </a:solidFill>
              <a:prstDash val="solid"/>
              <a:miter lim="800000"/>
              <a:headEnd len="med" w="med" type="none"/>
              <a:tailEnd len="med" w="med" type="none"/>
            </a:ln>
          </p:spPr>
        </p:cxnSp>
        <p:sp>
          <p:nvSpPr>
            <p:cNvPr id="483" name="Google Shape;483;p48"/>
            <p:cNvSpPr txBox="1"/>
            <p:nvPr/>
          </p:nvSpPr>
          <p:spPr>
            <a:xfrm>
              <a:off x="4838" y="2093"/>
              <a:ext cx="77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o(x</a:t>
              </a:r>
              <a:r>
                <a:rPr b="0" baseline="-25000" i="0" lang="en-US" sz="2400" u="none">
                  <a:solidFill>
                    <a:srgbClr val="000000"/>
                  </a:solidFill>
                  <a:latin typeface="Comic Sans MS"/>
                  <a:ea typeface="Comic Sans MS"/>
                  <a:cs typeface="Comic Sans MS"/>
                  <a:sym typeface="Comic Sans MS"/>
                </a:rPr>
                <a:t>1</a:t>
              </a: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2</a:t>
              </a:r>
              <a:r>
                <a:rPr b="0" i="0" lang="en-US" sz="2400" u="none">
                  <a:solidFill>
                    <a:srgbClr val="000000"/>
                  </a:solidFill>
                  <a:latin typeface="Comic Sans MS"/>
                  <a:ea typeface="Comic Sans MS"/>
                  <a:cs typeface="Comic Sans MS"/>
                  <a:sym typeface="Comic Sans MS"/>
                </a:rPr>
                <a:t>)</a:t>
              </a:r>
              <a:endParaRPr/>
            </a:p>
          </p:txBody>
        </p:sp>
        <p:pic>
          <p:nvPicPr>
            <p:cNvPr id="484" name="Google Shape;484;p48"/>
            <p:cNvPicPr preferRelativeResize="0"/>
            <p:nvPr/>
          </p:nvPicPr>
          <p:blipFill rotWithShape="1">
            <a:blip r:embed="rId4">
              <a:alphaModFix/>
            </a:blip>
            <a:srcRect b="0" l="0" r="0" t="0"/>
            <a:stretch/>
          </p:blipFill>
          <p:spPr>
            <a:xfrm>
              <a:off x="1776" y="3264"/>
              <a:ext cx="2580" cy="539"/>
            </a:xfrm>
            <a:prstGeom prst="rect">
              <a:avLst/>
            </a:prstGeom>
            <a:noFill/>
            <a:ln>
              <a:noFill/>
            </a:ln>
          </p:spPr>
        </p:pic>
        <p:sp>
          <p:nvSpPr>
            <p:cNvPr id="485" name="Google Shape;485;p48"/>
            <p:cNvSpPr txBox="1"/>
            <p:nvPr/>
          </p:nvSpPr>
          <p:spPr>
            <a:xfrm>
              <a:off x="1142" y="1661"/>
              <a:ext cx="20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sp>
          <p:nvSpPr>
            <p:cNvPr id="486" name="Google Shape;486;p48"/>
            <p:cNvSpPr txBox="1"/>
            <p:nvPr/>
          </p:nvSpPr>
          <p:spPr>
            <a:xfrm>
              <a:off x="1190" y="2621"/>
              <a:ext cx="20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cxnSp>
          <p:nvCxnSpPr>
            <p:cNvPr id="487" name="Google Shape;487;p48"/>
            <p:cNvCxnSpPr/>
            <p:nvPr/>
          </p:nvCxnSpPr>
          <p:spPr>
            <a:xfrm>
              <a:off x="1632" y="1632"/>
              <a:ext cx="0" cy="384"/>
            </a:xfrm>
            <a:prstGeom prst="straightConnector1">
              <a:avLst/>
            </a:prstGeom>
            <a:noFill/>
            <a:ln cap="flat" cmpd="sng" w="76200">
              <a:solidFill>
                <a:schemeClr val="accent1"/>
              </a:solidFill>
              <a:prstDash val="solid"/>
              <a:miter lim="800000"/>
              <a:headEnd len="med" w="med" type="none"/>
              <a:tailEnd len="med" w="med" type="triangle"/>
            </a:ln>
          </p:spPr>
        </p:cxnSp>
        <p:sp>
          <p:nvSpPr>
            <p:cNvPr id="488" name="Google Shape;488;p48"/>
            <p:cNvSpPr txBox="1"/>
            <p:nvPr/>
          </p:nvSpPr>
          <p:spPr>
            <a:xfrm>
              <a:off x="1526" y="1229"/>
              <a:ext cx="28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sp>
          <p:nvSpPr>
            <p:cNvPr id="489" name="Google Shape;489;p48"/>
            <p:cNvSpPr txBox="1"/>
            <p:nvPr/>
          </p:nvSpPr>
          <p:spPr>
            <a:xfrm>
              <a:off x="1718" y="1661"/>
              <a:ext cx="66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W=1.5</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495" name="Google Shape;495;p4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Implementing OR</a:t>
            </a:r>
            <a:endParaRPr/>
          </a:p>
        </p:txBody>
      </p:sp>
      <p:grpSp>
        <p:nvGrpSpPr>
          <p:cNvPr id="496" name="Google Shape;496;p49"/>
          <p:cNvGrpSpPr/>
          <p:nvPr/>
        </p:nvGrpSpPr>
        <p:grpSpPr>
          <a:xfrm>
            <a:off x="755650" y="1905000"/>
            <a:ext cx="7854950" cy="3900487"/>
            <a:chOff x="662" y="1229"/>
            <a:chExt cx="4948" cy="2457"/>
          </a:xfrm>
        </p:grpSpPr>
        <p:sp>
          <p:nvSpPr>
            <p:cNvPr id="497" name="Google Shape;497;p49"/>
            <p:cNvSpPr/>
            <p:nvPr/>
          </p:nvSpPr>
          <p:spPr>
            <a:xfrm>
              <a:off x="1440" y="2016"/>
              <a:ext cx="576" cy="52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498" name="Google Shape;498;p49"/>
            <p:cNvCxnSpPr/>
            <p:nvPr/>
          </p:nvCxnSpPr>
          <p:spPr>
            <a:xfrm>
              <a:off x="2016" y="2256"/>
              <a:ext cx="1680" cy="0"/>
            </a:xfrm>
            <a:prstGeom prst="straightConnector1">
              <a:avLst/>
            </a:prstGeom>
            <a:noFill/>
            <a:ln cap="flat" cmpd="sng" w="57150">
              <a:solidFill>
                <a:schemeClr val="accent1"/>
              </a:solidFill>
              <a:prstDash val="solid"/>
              <a:miter lim="800000"/>
              <a:headEnd len="med" w="med" type="none"/>
              <a:tailEnd len="med" w="med" type="triangle"/>
            </a:ln>
          </p:spPr>
        </p:cxnSp>
        <p:sp>
          <p:nvSpPr>
            <p:cNvPr id="499" name="Google Shape;499;p49"/>
            <p:cNvSpPr/>
            <p:nvPr/>
          </p:nvSpPr>
          <p:spPr>
            <a:xfrm>
              <a:off x="3696" y="2016"/>
              <a:ext cx="576" cy="52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00" name="Google Shape;500;p49"/>
            <p:cNvCxnSpPr/>
            <p:nvPr/>
          </p:nvCxnSpPr>
          <p:spPr>
            <a:xfrm>
              <a:off x="4272" y="2256"/>
              <a:ext cx="576" cy="0"/>
            </a:xfrm>
            <a:prstGeom prst="straightConnector1">
              <a:avLst/>
            </a:prstGeom>
            <a:noFill/>
            <a:ln cap="flat" cmpd="sng" w="57150">
              <a:solidFill>
                <a:schemeClr val="accent1"/>
              </a:solidFill>
              <a:prstDash val="solid"/>
              <a:miter lim="800000"/>
              <a:headEnd len="med" w="med" type="none"/>
              <a:tailEnd len="med" w="med" type="triangle"/>
            </a:ln>
          </p:spPr>
        </p:cxnSp>
        <p:cxnSp>
          <p:nvCxnSpPr>
            <p:cNvPr id="501" name="Google Shape;501;p49"/>
            <p:cNvCxnSpPr/>
            <p:nvPr/>
          </p:nvCxnSpPr>
          <p:spPr>
            <a:xfrm>
              <a:off x="912" y="1872"/>
              <a:ext cx="576" cy="240"/>
            </a:xfrm>
            <a:prstGeom prst="straightConnector1">
              <a:avLst/>
            </a:prstGeom>
            <a:noFill/>
            <a:ln cap="flat" cmpd="sng" w="57150">
              <a:solidFill>
                <a:schemeClr val="accent1"/>
              </a:solidFill>
              <a:prstDash val="solid"/>
              <a:miter lim="800000"/>
              <a:headEnd len="med" w="med" type="none"/>
              <a:tailEnd len="med" w="med" type="triangle"/>
            </a:ln>
          </p:spPr>
        </p:cxnSp>
        <p:cxnSp>
          <p:nvCxnSpPr>
            <p:cNvPr id="502" name="Google Shape;502;p49"/>
            <p:cNvCxnSpPr/>
            <p:nvPr/>
          </p:nvCxnSpPr>
          <p:spPr>
            <a:xfrm flipH="1" rot="10800000">
              <a:off x="912" y="2448"/>
              <a:ext cx="576" cy="288"/>
            </a:xfrm>
            <a:prstGeom prst="straightConnector1">
              <a:avLst/>
            </a:prstGeom>
            <a:noFill/>
            <a:ln cap="flat" cmpd="sng" w="57150">
              <a:solidFill>
                <a:schemeClr val="accent1"/>
              </a:solidFill>
              <a:prstDash val="solid"/>
              <a:miter lim="800000"/>
              <a:headEnd len="med" w="med" type="none"/>
              <a:tailEnd len="med" w="med" type="triangle"/>
            </a:ln>
          </p:spPr>
        </p:cxnSp>
        <p:sp>
          <p:nvSpPr>
            <p:cNvPr id="503" name="Google Shape;503;p49"/>
            <p:cNvSpPr txBox="1"/>
            <p:nvPr/>
          </p:nvSpPr>
          <p:spPr>
            <a:xfrm>
              <a:off x="662" y="1661"/>
              <a:ext cx="28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1</a:t>
              </a:r>
              <a:endParaRPr/>
            </a:p>
          </p:txBody>
        </p:sp>
        <p:sp>
          <p:nvSpPr>
            <p:cNvPr id="504" name="Google Shape;504;p49"/>
            <p:cNvSpPr txBox="1"/>
            <p:nvPr/>
          </p:nvSpPr>
          <p:spPr>
            <a:xfrm>
              <a:off x="662" y="2573"/>
              <a:ext cx="30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2</a:t>
              </a:r>
              <a:endParaRPr/>
            </a:p>
          </p:txBody>
        </p:sp>
        <p:sp>
          <p:nvSpPr>
            <p:cNvPr id="505" name="Google Shape;505;p49"/>
            <p:cNvSpPr txBox="1"/>
            <p:nvPr/>
          </p:nvSpPr>
          <p:spPr>
            <a:xfrm>
              <a:off x="2342" y="2573"/>
              <a:ext cx="11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id="506" name="Google Shape;506;p49"/>
            <p:cNvPicPr preferRelativeResize="0"/>
            <p:nvPr/>
          </p:nvPicPr>
          <p:blipFill rotWithShape="1">
            <a:blip r:embed="rId3">
              <a:alphaModFix/>
            </a:blip>
            <a:srcRect b="0" l="0" r="0" t="0"/>
            <a:stretch/>
          </p:blipFill>
          <p:spPr>
            <a:xfrm>
              <a:off x="1584" y="2112"/>
              <a:ext cx="384" cy="334"/>
            </a:xfrm>
            <a:prstGeom prst="rect">
              <a:avLst/>
            </a:prstGeom>
            <a:noFill/>
            <a:ln>
              <a:noFill/>
            </a:ln>
          </p:spPr>
        </p:pic>
        <p:cxnSp>
          <p:nvCxnSpPr>
            <p:cNvPr id="507" name="Google Shape;507;p49"/>
            <p:cNvCxnSpPr/>
            <p:nvPr/>
          </p:nvCxnSpPr>
          <p:spPr>
            <a:xfrm>
              <a:off x="3984" y="2064"/>
              <a:ext cx="0" cy="432"/>
            </a:xfrm>
            <a:prstGeom prst="straightConnector1">
              <a:avLst/>
            </a:prstGeom>
            <a:noFill/>
            <a:ln cap="flat" cmpd="sng" w="9525">
              <a:solidFill>
                <a:schemeClr val="dk1"/>
              </a:solidFill>
              <a:prstDash val="solid"/>
              <a:miter lim="800000"/>
              <a:headEnd len="med" w="med" type="none"/>
              <a:tailEnd len="med" w="med" type="none"/>
            </a:ln>
          </p:spPr>
        </p:cxnSp>
        <p:cxnSp>
          <p:nvCxnSpPr>
            <p:cNvPr id="508" name="Google Shape;508;p49"/>
            <p:cNvCxnSpPr/>
            <p:nvPr/>
          </p:nvCxnSpPr>
          <p:spPr>
            <a:xfrm>
              <a:off x="3696" y="2304"/>
              <a:ext cx="576" cy="0"/>
            </a:xfrm>
            <a:prstGeom prst="straightConnector1">
              <a:avLst/>
            </a:prstGeom>
            <a:noFill/>
            <a:ln cap="flat" cmpd="sng" w="9525">
              <a:solidFill>
                <a:schemeClr val="dk1"/>
              </a:solidFill>
              <a:prstDash val="solid"/>
              <a:miter lim="800000"/>
              <a:headEnd len="med" w="med" type="none"/>
              <a:tailEnd len="med" w="med" type="none"/>
            </a:ln>
          </p:spPr>
        </p:cxnSp>
        <p:cxnSp>
          <p:nvCxnSpPr>
            <p:cNvPr id="509" name="Google Shape;509;p49"/>
            <p:cNvCxnSpPr/>
            <p:nvPr/>
          </p:nvCxnSpPr>
          <p:spPr>
            <a:xfrm>
              <a:off x="3744" y="2304"/>
              <a:ext cx="240" cy="0"/>
            </a:xfrm>
            <a:prstGeom prst="straightConnector1">
              <a:avLst/>
            </a:prstGeom>
            <a:noFill/>
            <a:ln cap="flat" cmpd="sng" w="76200">
              <a:solidFill>
                <a:schemeClr val="dk1"/>
              </a:solidFill>
              <a:prstDash val="solid"/>
              <a:miter lim="800000"/>
              <a:headEnd len="med" w="med" type="none"/>
              <a:tailEnd len="med" w="med" type="none"/>
            </a:ln>
          </p:spPr>
        </p:cxnSp>
        <p:cxnSp>
          <p:nvCxnSpPr>
            <p:cNvPr id="510" name="Google Shape;510;p49"/>
            <p:cNvCxnSpPr/>
            <p:nvPr/>
          </p:nvCxnSpPr>
          <p:spPr>
            <a:xfrm rot="10800000">
              <a:off x="3984" y="2112"/>
              <a:ext cx="0" cy="192"/>
            </a:xfrm>
            <a:prstGeom prst="straightConnector1">
              <a:avLst/>
            </a:prstGeom>
            <a:noFill/>
            <a:ln cap="flat" cmpd="sng" w="76200">
              <a:solidFill>
                <a:schemeClr val="dk1"/>
              </a:solidFill>
              <a:prstDash val="solid"/>
              <a:miter lim="800000"/>
              <a:headEnd len="med" w="med" type="none"/>
              <a:tailEnd len="med" w="med" type="none"/>
            </a:ln>
          </p:spPr>
        </p:cxnSp>
        <p:cxnSp>
          <p:nvCxnSpPr>
            <p:cNvPr id="511" name="Google Shape;511;p49"/>
            <p:cNvCxnSpPr/>
            <p:nvPr/>
          </p:nvCxnSpPr>
          <p:spPr>
            <a:xfrm>
              <a:off x="3984" y="2112"/>
              <a:ext cx="192" cy="0"/>
            </a:xfrm>
            <a:prstGeom prst="straightConnector1">
              <a:avLst/>
            </a:prstGeom>
            <a:noFill/>
            <a:ln cap="flat" cmpd="sng" w="76200">
              <a:solidFill>
                <a:schemeClr val="dk1"/>
              </a:solidFill>
              <a:prstDash val="solid"/>
              <a:miter lim="800000"/>
              <a:headEnd len="med" w="med" type="none"/>
              <a:tailEnd len="med" w="med" type="none"/>
            </a:ln>
          </p:spPr>
        </p:cxnSp>
        <p:sp>
          <p:nvSpPr>
            <p:cNvPr id="512" name="Google Shape;512;p49"/>
            <p:cNvSpPr txBox="1"/>
            <p:nvPr/>
          </p:nvSpPr>
          <p:spPr>
            <a:xfrm>
              <a:off x="4838" y="2093"/>
              <a:ext cx="77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o(x</a:t>
              </a:r>
              <a:r>
                <a:rPr b="0" baseline="-25000" i="0" lang="en-US" sz="2400" u="none">
                  <a:solidFill>
                    <a:srgbClr val="000000"/>
                  </a:solidFill>
                  <a:latin typeface="Comic Sans MS"/>
                  <a:ea typeface="Comic Sans MS"/>
                  <a:cs typeface="Comic Sans MS"/>
                  <a:sym typeface="Comic Sans MS"/>
                </a:rPr>
                <a:t>1</a:t>
              </a: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2</a:t>
              </a:r>
              <a:r>
                <a:rPr b="0" i="0" lang="en-US" sz="2400" u="none">
                  <a:solidFill>
                    <a:srgbClr val="000000"/>
                  </a:solidFill>
                  <a:latin typeface="Comic Sans MS"/>
                  <a:ea typeface="Comic Sans MS"/>
                  <a:cs typeface="Comic Sans MS"/>
                  <a:sym typeface="Comic Sans MS"/>
                </a:rPr>
                <a:t>)</a:t>
              </a:r>
              <a:endParaRPr/>
            </a:p>
          </p:txBody>
        </p:sp>
        <p:sp>
          <p:nvSpPr>
            <p:cNvPr id="513" name="Google Shape;513;p49"/>
            <p:cNvSpPr txBox="1"/>
            <p:nvPr/>
          </p:nvSpPr>
          <p:spPr>
            <a:xfrm>
              <a:off x="1142" y="1661"/>
              <a:ext cx="20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sp>
          <p:nvSpPr>
            <p:cNvPr id="514" name="Google Shape;514;p49"/>
            <p:cNvSpPr txBox="1"/>
            <p:nvPr/>
          </p:nvSpPr>
          <p:spPr>
            <a:xfrm>
              <a:off x="1190" y="2621"/>
              <a:ext cx="20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cxnSp>
          <p:nvCxnSpPr>
            <p:cNvPr id="515" name="Google Shape;515;p49"/>
            <p:cNvCxnSpPr/>
            <p:nvPr/>
          </p:nvCxnSpPr>
          <p:spPr>
            <a:xfrm>
              <a:off x="1632" y="1632"/>
              <a:ext cx="0" cy="384"/>
            </a:xfrm>
            <a:prstGeom prst="straightConnector1">
              <a:avLst/>
            </a:prstGeom>
            <a:noFill/>
            <a:ln cap="flat" cmpd="sng" w="76200">
              <a:solidFill>
                <a:schemeClr val="accent1"/>
              </a:solidFill>
              <a:prstDash val="solid"/>
              <a:miter lim="800000"/>
              <a:headEnd len="med" w="med" type="none"/>
              <a:tailEnd len="med" w="med" type="triangle"/>
            </a:ln>
          </p:spPr>
        </p:cxnSp>
        <p:sp>
          <p:nvSpPr>
            <p:cNvPr id="516" name="Google Shape;516;p49"/>
            <p:cNvSpPr txBox="1"/>
            <p:nvPr/>
          </p:nvSpPr>
          <p:spPr>
            <a:xfrm>
              <a:off x="1526" y="1229"/>
              <a:ext cx="28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sp>
          <p:nvSpPr>
            <p:cNvPr id="517" name="Google Shape;517;p49"/>
            <p:cNvSpPr txBox="1"/>
            <p:nvPr/>
          </p:nvSpPr>
          <p:spPr>
            <a:xfrm>
              <a:off x="1718" y="1661"/>
              <a:ext cx="69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W=0.5</a:t>
              </a:r>
              <a:endParaRPr/>
            </a:p>
          </p:txBody>
        </p:sp>
        <p:sp>
          <p:nvSpPr>
            <p:cNvPr id="518" name="Google Shape;518;p49"/>
            <p:cNvSpPr txBox="1"/>
            <p:nvPr/>
          </p:nvSpPr>
          <p:spPr>
            <a:xfrm>
              <a:off x="1536" y="3168"/>
              <a:ext cx="2691" cy="5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0" i="1" lang="en-US" sz="2400" u="none">
                  <a:solidFill>
                    <a:srgbClr val="000000"/>
                  </a:solidFill>
                  <a:latin typeface="Times New Roman"/>
                  <a:ea typeface="Times New Roman"/>
                  <a:cs typeface="Times New Roman"/>
                  <a:sym typeface="Times New Roman"/>
                </a:rPr>
                <a:t>o(x1,x2)</a:t>
              </a:r>
              <a:r>
                <a:rPr b="0" i="0" lang="en-US" sz="2400" u="none">
                  <a:solidFill>
                    <a:srgbClr val="000000"/>
                  </a:solidFill>
                  <a:latin typeface="Times New Roman"/>
                  <a:ea typeface="Times New Roman"/>
                  <a:cs typeface="Times New Roman"/>
                  <a:sym typeface="Times New Roman"/>
                </a:rPr>
                <a:t> = 1 if –0.5 + x1 + x2 &gt; 0</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                = 0 otherwise</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24" name="Google Shape;524;p5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Implementing NOT</a:t>
            </a:r>
            <a:endParaRPr/>
          </a:p>
        </p:txBody>
      </p:sp>
      <p:grpSp>
        <p:nvGrpSpPr>
          <p:cNvPr id="525" name="Google Shape;525;p50"/>
          <p:cNvGrpSpPr/>
          <p:nvPr/>
        </p:nvGrpSpPr>
        <p:grpSpPr>
          <a:xfrm>
            <a:off x="533400" y="2179637"/>
            <a:ext cx="7985125" cy="3476625"/>
            <a:chOff x="336" y="1373"/>
            <a:chExt cx="5030" cy="2190"/>
          </a:xfrm>
        </p:grpSpPr>
        <p:sp>
          <p:nvSpPr>
            <p:cNvPr id="526" name="Google Shape;526;p50"/>
            <p:cNvSpPr/>
            <p:nvPr/>
          </p:nvSpPr>
          <p:spPr>
            <a:xfrm>
              <a:off x="1440" y="2016"/>
              <a:ext cx="576" cy="52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27" name="Google Shape;527;p50"/>
            <p:cNvCxnSpPr/>
            <p:nvPr/>
          </p:nvCxnSpPr>
          <p:spPr>
            <a:xfrm>
              <a:off x="2016" y="2256"/>
              <a:ext cx="1680" cy="0"/>
            </a:xfrm>
            <a:prstGeom prst="straightConnector1">
              <a:avLst/>
            </a:prstGeom>
            <a:noFill/>
            <a:ln cap="flat" cmpd="sng" w="57150">
              <a:solidFill>
                <a:schemeClr val="accent1"/>
              </a:solidFill>
              <a:prstDash val="solid"/>
              <a:miter lim="800000"/>
              <a:headEnd len="med" w="med" type="none"/>
              <a:tailEnd len="med" w="med" type="triangle"/>
            </a:ln>
          </p:spPr>
        </p:cxnSp>
        <p:sp>
          <p:nvSpPr>
            <p:cNvPr id="528" name="Google Shape;528;p50"/>
            <p:cNvSpPr/>
            <p:nvPr/>
          </p:nvSpPr>
          <p:spPr>
            <a:xfrm>
              <a:off x="3696" y="2016"/>
              <a:ext cx="576" cy="52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29" name="Google Shape;529;p50"/>
            <p:cNvCxnSpPr/>
            <p:nvPr/>
          </p:nvCxnSpPr>
          <p:spPr>
            <a:xfrm>
              <a:off x="4272" y="2256"/>
              <a:ext cx="576" cy="0"/>
            </a:xfrm>
            <a:prstGeom prst="straightConnector1">
              <a:avLst/>
            </a:prstGeom>
            <a:noFill/>
            <a:ln cap="flat" cmpd="sng" w="57150">
              <a:solidFill>
                <a:schemeClr val="accent1"/>
              </a:solidFill>
              <a:prstDash val="solid"/>
              <a:miter lim="800000"/>
              <a:headEnd len="med" w="med" type="none"/>
              <a:tailEnd len="med" w="med" type="triangle"/>
            </a:ln>
          </p:spPr>
        </p:cxnSp>
        <p:cxnSp>
          <p:nvCxnSpPr>
            <p:cNvPr id="530" name="Google Shape;530;p50"/>
            <p:cNvCxnSpPr/>
            <p:nvPr/>
          </p:nvCxnSpPr>
          <p:spPr>
            <a:xfrm>
              <a:off x="768" y="2304"/>
              <a:ext cx="672" cy="0"/>
            </a:xfrm>
            <a:prstGeom prst="straightConnector1">
              <a:avLst/>
            </a:prstGeom>
            <a:noFill/>
            <a:ln cap="flat" cmpd="sng" w="57150">
              <a:solidFill>
                <a:schemeClr val="accent1"/>
              </a:solidFill>
              <a:prstDash val="solid"/>
              <a:miter lim="800000"/>
              <a:headEnd len="med" w="med" type="none"/>
              <a:tailEnd len="med" w="med" type="triangle"/>
            </a:ln>
          </p:spPr>
        </p:cxnSp>
        <p:sp>
          <p:nvSpPr>
            <p:cNvPr id="531" name="Google Shape;531;p50"/>
            <p:cNvSpPr txBox="1"/>
            <p:nvPr/>
          </p:nvSpPr>
          <p:spPr>
            <a:xfrm>
              <a:off x="336" y="2160"/>
              <a:ext cx="28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1</a:t>
              </a:r>
              <a:endParaRPr/>
            </a:p>
          </p:txBody>
        </p:sp>
        <p:sp>
          <p:nvSpPr>
            <p:cNvPr id="532" name="Google Shape;532;p50"/>
            <p:cNvSpPr txBox="1"/>
            <p:nvPr/>
          </p:nvSpPr>
          <p:spPr>
            <a:xfrm>
              <a:off x="2342" y="2573"/>
              <a:ext cx="11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id="533" name="Google Shape;533;p50"/>
            <p:cNvPicPr preferRelativeResize="0"/>
            <p:nvPr/>
          </p:nvPicPr>
          <p:blipFill rotWithShape="1">
            <a:blip r:embed="rId3">
              <a:alphaModFix/>
            </a:blip>
            <a:srcRect b="0" l="0" r="0" t="0"/>
            <a:stretch/>
          </p:blipFill>
          <p:spPr>
            <a:xfrm>
              <a:off x="1584" y="2112"/>
              <a:ext cx="384" cy="334"/>
            </a:xfrm>
            <a:prstGeom prst="rect">
              <a:avLst/>
            </a:prstGeom>
            <a:noFill/>
            <a:ln>
              <a:noFill/>
            </a:ln>
          </p:spPr>
        </p:pic>
        <p:cxnSp>
          <p:nvCxnSpPr>
            <p:cNvPr id="534" name="Google Shape;534;p50"/>
            <p:cNvCxnSpPr/>
            <p:nvPr/>
          </p:nvCxnSpPr>
          <p:spPr>
            <a:xfrm>
              <a:off x="3984" y="2064"/>
              <a:ext cx="0" cy="432"/>
            </a:xfrm>
            <a:prstGeom prst="straightConnector1">
              <a:avLst/>
            </a:prstGeom>
            <a:noFill/>
            <a:ln cap="flat" cmpd="sng" w="9525">
              <a:solidFill>
                <a:schemeClr val="dk1"/>
              </a:solidFill>
              <a:prstDash val="solid"/>
              <a:miter lim="800000"/>
              <a:headEnd len="med" w="med" type="none"/>
              <a:tailEnd len="med" w="med" type="none"/>
            </a:ln>
          </p:spPr>
        </p:cxnSp>
        <p:cxnSp>
          <p:nvCxnSpPr>
            <p:cNvPr id="535" name="Google Shape;535;p50"/>
            <p:cNvCxnSpPr/>
            <p:nvPr/>
          </p:nvCxnSpPr>
          <p:spPr>
            <a:xfrm>
              <a:off x="3696" y="2304"/>
              <a:ext cx="576" cy="0"/>
            </a:xfrm>
            <a:prstGeom prst="straightConnector1">
              <a:avLst/>
            </a:prstGeom>
            <a:noFill/>
            <a:ln cap="flat" cmpd="sng" w="9525">
              <a:solidFill>
                <a:schemeClr val="dk1"/>
              </a:solidFill>
              <a:prstDash val="solid"/>
              <a:miter lim="800000"/>
              <a:headEnd len="med" w="med" type="none"/>
              <a:tailEnd len="med" w="med" type="none"/>
            </a:ln>
          </p:spPr>
        </p:cxnSp>
        <p:cxnSp>
          <p:nvCxnSpPr>
            <p:cNvPr id="536" name="Google Shape;536;p50"/>
            <p:cNvCxnSpPr/>
            <p:nvPr/>
          </p:nvCxnSpPr>
          <p:spPr>
            <a:xfrm>
              <a:off x="3744" y="2304"/>
              <a:ext cx="240" cy="0"/>
            </a:xfrm>
            <a:prstGeom prst="straightConnector1">
              <a:avLst/>
            </a:prstGeom>
            <a:noFill/>
            <a:ln cap="flat" cmpd="sng" w="76200">
              <a:solidFill>
                <a:schemeClr val="dk1"/>
              </a:solidFill>
              <a:prstDash val="solid"/>
              <a:miter lim="800000"/>
              <a:headEnd len="med" w="med" type="none"/>
              <a:tailEnd len="med" w="med" type="none"/>
            </a:ln>
          </p:spPr>
        </p:cxnSp>
        <p:cxnSp>
          <p:nvCxnSpPr>
            <p:cNvPr id="537" name="Google Shape;537;p50"/>
            <p:cNvCxnSpPr/>
            <p:nvPr/>
          </p:nvCxnSpPr>
          <p:spPr>
            <a:xfrm rot="10800000">
              <a:off x="3984" y="2112"/>
              <a:ext cx="0" cy="192"/>
            </a:xfrm>
            <a:prstGeom prst="straightConnector1">
              <a:avLst/>
            </a:prstGeom>
            <a:noFill/>
            <a:ln cap="flat" cmpd="sng" w="76200">
              <a:solidFill>
                <a:schemeClr val="dk1"/>
              </a:solidFill>
              <a:prstDash val="solid"/>
              <a:miter lim="800000"/>
              <a:headEnd len="med" w="med" type="none"/>
              <a:tailEnd len="med" w="med" type="none"/>
            </a:ln>
          </p:spPr>
        </p:cxnSp>
        <p:cxnSp>
          <p:nvCxnSpPr>
            <p:cNvPr id="538" name="Google Shape;538;p50"/>
            <p:cNvCxnSpPr/>
            <p:nvPr/>
          </p:nvCxnSpPr>
          <p:spPr>
            <a:xfrm>
              <a:off x="3984" y="2112"/>
              <a:ext cx="192" cy="0"/>
            </a:xfrm>
            <a:prstGeom prst="straightConnector1">
              <a:avLst/>
            </a:prstGeom>
            <a:noFill/>
            <a:ln cap="flat" cmpd="sng" w="76200">
              <a:solidFill>
                <a:schemeClr val="dk1"/>
              </a:solidFill>
              <a:prstDash val="solid"/>
              <a:miter lim="800000"/>
              <a:headEnd len="med" w="med" type="none"/>
              <a:tailEnd len="med" w="med" type="none"/>
            </a:ln>
          </p:spPr>
        </p:cxnSp>
        <p:sp>
          <p:nvSpPr>
            <p:cNvPr id="539" name="Google Shape;539;p50"/>
            <p:cNvSpPr txBox="1"/>
            <p:nvPr/>
          </p:nvSpPr>
          <p:spPr>
            <a:xfrm>
              <a:off x="4838" y="2093"/>
              <a:ext cx="52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o(x</a:t>
              </a:r>
              <a:r>
                <a:rPr b="0" baseline="-25000" i="0" lang="en-US" sz="2400" u="none">
                  <a:solidFill>
                    <a:srgbClr val="000000"/>
                  </a:solidFill>
                  <a:latin typeface="Comic Sans MS"/>
                  <a:ea typeface="Comic Sans MS"/>
                  <a:cs typeface="Comic Sans MS"/>
                  <a:sym typeface="Comic Sans MS"/>
                </a:rPr>
                <a:t>1</a:t>
              </a:r>
              <a:r>
                <a:rPr b="0" i="0" lang="en-US" sz="2400" u="none">
                  <a:solidFill>
                    <a:srgbClr val="000000"/>
                  </a:solidFill>
                  <a:latin typeface="Comic Sans MS"/>
                  <a:ea typeface="Comic Sans MS"/>
                  <a:cs typeface="Comic Sans MS"/>
                  <a:sym typeface="Comic Sans MS"/>
                </a:rPr>
                <a:t>)</a:t>
              </a:r>
              <a:endParaRPr/>
            </a:p>
          </p:txBody>
        </p:sp>
        <p:sp>
          <p:nvSpPr>
            <p:cNvPr id="540" name="Google Shape;540;p50"/>
            <p:cNvSpPr txBox="1"/>
            <p:nvPr/>
          </p:nvSpPr>
          <p:spPr>
            <a:xfrm>
              <a:off x="912" y="1968"/>
              <a:ext cx="28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cxnSp>
          <p:nvCxnSpPr>
            <p:cNvPr id="541" name="Google Shape;541;p50"/>
            <p:cNvCxnSpPr/>
            <p:nvPr/>
          </p:nvCxnSpPr>
          <p:spPr>
            <a:xfrm>
              <a:off x="1632" y="1632"/>
              <a:ext cx="0" cy="384"/>
            </a:xfrm>
            <a:prstGeom prst="straightConnector1">
              <a:avLst/>
            </a:prstGeom>
            <a:noFill/>
            <a:ln cap="flat" cmpd="sng" w="76200">
              <a:solidFill>
                <a:schemeClr val="accent1"/>
              </a:solidFill>
              <a:prstDash val="solid"/>
              <a:miter lim="800000"/>
              <a:headEnd len="med" w="med" type="none"/>
              <a:tailEnd len="med" w="med" type="triangle"/>
            </a:ln>
          </p:spPr>
        </p:cxnSp>
        <p:sp>
          <p:nvSpPr>
            <p:cNvPr id="542" name="Google Shape;542;p50"/>
            <p:cNvSpPr txBox="1"/>
            <p:nvPr/>
          </p:nvSpPr>
          <p:spPr>
            <a:xfrm>
              <a:off x="1718" y="1661"/>
              <a:ext cx="77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W=-0.5</a:t>
              </a:r>
              <a:endParaRPr/>
            </a:p>
          </p:txBody>
        </p:sp>
        <p:sp>
          <p:nvSpPr>
            <p:cNvPr id="543" name="Google Shape;543;p50"/>
            <p:cNvSpPr txBox="1"/>
            <p:nvPr/>
          </p:nvSpPr>
          <p:spPr>
            <a:xfrm>
              <a:off x="1574" y="1373"/>
              <a:ext cx="28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pic>
          <p:nvPicPr>
            <p:cNvPr id="544" name="Google Shape;544;p50"/>
            <p:cNvPicPr preferRelativeResize="0"/>
            <p:nvPr/>
          </p:nvPicPr>
          <p:blipFill rotWithShape="1">
            <a:blip r:embed="rId4">
              <a:alphaModFix/>
            </a:blip>
            <a:srcRect b="0" l="0" r="0" t="0"/>
            <a:stretch/>
          </p:blipFill>
          <p:spPr>
            <a:xfrm>
              <a:off x="1571" y="3024"/>
              <a:ext cx="1838" cy="539"/>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550" name="Google Shape;550;p5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Implementing more complex Boolean functions</a:t>
            </a:r>
            <a:endParaRPr/>
          </a:p>
        </p:txBody>
      </p:sp>
      <p:grpSp>
        <p:nvGrpSpPr>
          <p:cNvPr id="551" name="Google Shape;551;p51"/>
          <p:cNvGrpSpPr/>
          <p:nvPr/>
        </p:nvGrpSpPr>
        <p:grpSpPr>
          <a:xfrm>
            <a:off x="136525" y="2057400"/>
            <a:ext cx="8758237" cy="3124200"/>
            <a:chOff x="86" y="1104"/>
            <a:chExt cx="5517" cy="1968"/>
          </a:xfrm>
        </p:grpSpPr>
        <p:sp>
          <p:nvSpPr>
            <p:cNvPr id="552" name="Google Shape;552;p51"/>
            <p:cNvSpPr/>
            <p:nvPr/>
          </p:nvSpPr>
          <p:spPr>
            <a:xfrm>
              <a:off x="720" y="1680"/>
              <a:ext cx="336" cy="33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id="553" name="Google Shape;553;p51"/>
            <p:cNvPicPr preferRelativeResize="0"/>
            <p:nvPr/>
          </p:nvPicPr>
          <p:blipFill rotWithShape="1">
            <a:blip r:embed="rId3">
              <a:alphaModFix/>
            </a:blip>
            <a:srcRect b="0" l="0" r="0" t="0"/>
            <a:stretch/>
          </p:blipFill>
          <p:spPr>
            <a:xfrm>
              <a:off x="768" y="1728"/>
              <a:ext cx="288" cy="250"/>
            </a:xfrm>
            <a:prstGeom prst="rect">
              <a:avLst/>
            </a:prstGeom>
            <a:noFill/>
            <a:ln>
              <a:noFill/>
            </a:ln>
          </p:spPr>
        </p:pic>
        <p:cxnSp>
          <p:nvCxnSpPr>
            <p:cNvPr id="554" name="Google Shape;554;p51"/>
            <p:cNvCxnSpPr/>
            <p:nvPr/>
          </p:nvCxnSpPr>
          <p:spPr>
            <a:xfrm>
              <a:off x="1008" y="1872"/>
              <a:ext cx="336" cy="0"/>
            </a:xfrm>
            <a:prstGeom prst="straightConnector1">
              <a:avLst/>
            </a:prstGeom>
            <a:noFill/>
            <a:ln cap="flat" cmpd="sng" w="9525">
              <a:solidFill>
                <a:schemeClr val="dk1"/>
              </a:solidFill>
              <a:prstDash val="solid"/>
              <a:miter lim="800000"/>
              <a:headEnd len="med" w="med" type="none"/>
              <a:tailEnd len="med" w="med" type="triangle"/>
            </a:ln>
          </p:spPr>
        </p:cxnSp>
        <p:sp>
          <p:nvSpPr>
            <p:cNvPr id="555" name="Google Shape;555;p51"/>
            <p:cNvSpPr/>
            <p:nvPr/>
          </p:nvSpPr>
          <p:spPr>
            <a:xfrm>
              <a:off x="1344" y="1680"/>
              <a:ext cx="432" cy="33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56" name="Google Shape;556;p51"/>
            <p:cNvCxnSpPr/>
            <p:nvPr/>
          </p:nvCxnSpPr>
          <p:spPr>
            <a:xfrm>
              <a:off x="1344" y="1920"/>
              <a:ext cx="192" cy="0"/>
            </a:xfrm>
            <a:prstGeom prst="straightConnector1">
              <a:avLst/>
            </a:prstGeom>
            <a:noFill/>
            <a:ln cap="flat" cmpd="sng" w="57150">
              <a:solidFill>
                <a:schemeClr val="dk1"/>
              </a:solidFill>
              <a:prstDash val="solid"/>
              <a:miter lim="800000"/>
              <a:headEnd len="med" w="med" type="none"/>
              <a:tailEnd len="med" w="med" type="none"/>
            </a:ln>
          </p:spPr>
        </p:cxnSp>
        <p:cxnSp>
          <p:nvCxnSpPr>
            <p:cNvPr id="557" name="Google Shape;557;p51"/>
            <p:cNvCxnSpPr/>
            <p:nvPr/>
          </p:nvCxnSpPr>
          <p:spPr>
            <a:xfrm>
              <a:off x="1536" y="1776"/>
              <a:ext cx="192" cy="0"/>
            </a:xfrm>
            <a:prstGeom prst="straightConnector1">
              <a:avLst/>
            </a:prstGeom>
            <a:noFill/>
            <a:ln cap="flat" cmpd="sng" w="57150">
              <a:solidFill>
                <a:schemeClr val="dk1"/>
              </a:solidFill>
              <a:prstDash val="solid"/>
              <a:miter lim="800000"/>
              <a:headEnd len="med" w="med" type="none"/>
              <a:tailEnd len="med" w="med" type="none"/>
            </a:ln>
          </p:spPr>
        </p:cxnSp>
        <p:cxnSp>
          <p:nvCxnSpPr>
            <p:cNvPr id="558" name="Google Shape;558;p51"/>
            <p:cNvCxnSpPr/>
            <p:nvPr/>
          </p:nvCxnSpPr>
          <p:spPr>
            <a:xfrm rot="10800000">
              <a:off x="1536" y="1776"/>
              <a:ext cx="0" cy="144"/>
            </a:xfrm>
            <a:prstGeom prst="straightConnector1">
              <a:avLst/>
            </a:prstGeom>
            <a:noFill/>
            <a:ln cap="flat" cmpd="sng" w="57150">
              <a:solidFill>
                <a:schemeClr val="dk1"/>
              </a:solidFill>
              <a:prstDash val="solid"/>
              <a:miter lim="800000"/>
              <a:headEnd len="med" w="med" type="none"/>
              <a:tailEnd len="med" w="med" type="none"/>
            </a:ln>
          </p:spPr>
        </p:cxnSp>
        <p:cxnSp>
          <p:nvCxnSpPr>
            <p:cNvPr id="559" name="Google Shape;559;p51"/>
            <p:cNvCxnSpPr/>
            <p:nvPr/>
          </p:nvCxnSpPr>
          <p:spPr>
            <a:xfrm flipH="1" rot="10800000">
              <a:off x="384" y="1968"/>
              <a:ext cx="33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560" name="Google Shape;560;p51"/>
            <p:cNvCxnSpPr/>
            <p:nvPr/>
          </p:nvCxnSpPr>
          <p:spPr>
            <a:xfrm>
              <a:off x="384" y="1632"/>
              <a:ext cx="336" cy="144"/>
            </a:xfrm>
            <a:prstGeom prst="straightConnector1">
              <a:avLst/>
            </a:prstGeom>
            <a:noFill/>
            <a:ln cap="flat" cmpd="sng" w="9525">
              <a:solidFill>
                <a:schemeClr val="dk1"/>
              </a:solidFill>
              <a:prstDash val="solid"/>
              <a:miter lim="800000"/>
              <a:headEnd len="med" w="med" type="none"/>
              <a:tailEnd len="med" w="med" type="triangle"/>
            </a:ln>
          </p:spPr>
        </p:cxnSp>
        <p:cxnSp>
          <p:nvCxnSpPr>
            <p:cNvPr id="561" name="Google Shape;561;p51"/>
            <p:cNvCxnSpPr/>
            <p:nvPr/>
          </p:nvCxnSpPr>
          <p:spPr>
            <a:xfrm>
              <a:off x="864" y="1440"/>
              <a:ext cx="0" cy="240"/>
            </a:xfrm>
            <a:prstGeom prst="straightConnector1">
              <a:avLst/>
            </a:prstGeom>
            <a:noFill/>
            <a:ln cap="flat" cmpd="sng" w="9525">
              <a:solidFill>
                <a:schemeClr val="dk1"/>
              </a:solidFill>
              <a:prstDash val="solid"/>
              <a:miter lim="800000"/>
              <a:headEnd len="med" w="med" type="none"/>
              <a:tailEnd len="med" w="med" type="triangle"/>
            </a:ln>
          </p:spPr>
        </p:cxnSp>
        <p:cxnSp>
          <p:nvCxnSpPr>
            <p:cNvPr id="562" name="Google Shape;562;p51"/>
            <p:cNvCxnSpPr/>
            <p:nvPr/>
          </p:nvCxnSpPr>
          <p:spPr>
            <a:xfrm>
              <a:off x="1776" y="1824"/>
              <a:ext cx="480" cy="0"/>
            </a:xfrm>
            <a:prstGeom prst="straightConnector1">
              <a:avLst/>
            </a:prstGeom>
            <a:noFill/>
            <a:ln cap="flat" cmpd="sng" w="9525">
              <a:solidFill>
                <a:schemeClr val="dk1"/>
              </a:solidFill>
              <a:prstDash val="solid"/>
              <a:miter lim="800000"/>
              <a:headEnd len="med" w="med" type="none"/>
              <a:tailEnd len="med" w="med" type="triangle"/>
            </a:ln>
          </p:spPr>
        </p:cxnSp>
        <p:sp>
          <p:nvSpPr>
            <p:cNvPr id="563" name="Google Shape;563;p51"/>
            <p:cNvSpPr txBox="1"/>
            <p:nvPr/>
          </p:nvSpPr>
          <p:spPr>
            <a:xfrm>
              <a:off x="134" y="1469"/>
              <a:ext cx="28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1</a:t>
              </a:r>
              <a:endParaRPr/>
            </a:p>
          </p:txBody>
        </p:sp>
        <p:sp>
          <p:nvSpPr>
            <p:cNvPr id="564" name="Google Shape;564;p51"/>
            <p:cNvSpPr txBox="1"/>
            <p:nvPr/>
          </p:nvSpPr>
          <p:spPr>
            <a:xfrm>
              <a:off x="86" y="1949"/>
              <a:ext cx="30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2</a:t>
              </a:r>
              <a:endParaRPr/>
            </a:p>
          </p:txBody>
        </p:sp>
        <p:sp>
          <p:nvSpPr>
            <p:cNvPr id="565" name="Google Shape;565;p51"/>
            <p:cNvSpPr txBox="1"/>
            <p:nvPr/>
          </p:nvSpPr>
          <p:spPr>
            <a:xfrm>
              <a:off x="470" y="1421"/>
              <a:ext cx="20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sp>
          <p:nvSpPr>
            <p:cNvPr id="566" name="Google Shape;566;p51"/>
            <p:cNvSpPr txBox="1"/>
            <p:nvPr/>
          </p:nvSpPr>
          <p:spPr>
            <a:xfrm>
              <a:off x="374" y="1805"/>
              <a:ext cx="20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sp>
          <p:nvSpPr>
            <p:cNvPr id="567" name="Google Shape;567;p51"/>
            <p:cNvSpPr txBox="1"/>
            <p:nvPr/>
          </p:nvSpPr>
          <p:spPr>
            <a:xfrm>
              <a:off x="902" y="1373"/>
              <a:ext cx="398"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0.5</a:t>
              </a:r>
              <a:endParaRPr/>
            </a:p>
          </p:txBody>
        </p:sp>
        <p:sp>
          <p:nvSpPr>
            <p:cNvPr id="568" name="Google Shape;568;p51"/>
            <p:cNvSpPr txBox="1"/>
            <p:nvPr/>
          </p:nvSpPr>
          <p:spPr>
            <a:xfrm>
              <a:off x="768" y="1104"/>
              <a:ext cx="28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sp>
          <p:nvSpPr>
            <p:cNvPr id="569" name="Google Shape;569;p51"/>
            <p:cNvSpPr txBox="1"/>
            <p:nvPr/>
          </p:nvSpPr>
          <p:spPr>
            <a:xfrm>
              <a:off x="2006" y="1517"/>
              <a:ext cx="76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1 </a:t>
              </a:r>
              <a:r>
                <a:rPr b="0" i="0" lang="en-US" sz="2400" u="none">
                  <a:solidFill>
                    <a:srgbClr val="000000"/>
                  </a:solidFill>
                  <a:latin typeface="Comic Sans MS"/>
                  <a:ea typeface="Comic Sans MS"/>
                  <a:cs typeface="Comic Sans MS"/>
                  <a:sym typeface="Comic Sans MS"/>
                </a:rPr>
                <a:t>or x</a:t>
              </a:r>
              <a:r>
                <a:rPr b="0" baseline="-25000" i="0" lang="en-US" sz="2400" u="none">
                  <a:solidFill>
                    <a:srgbClr val="000000"/>
                  </a:solidFill>
                  <a:latin typeface="Comic Sans MS"/>
                  <a:ea typeface="Comic Sans MS"/>
                  <a:cs typeface="Comic Sans MS"/>
                  <a:sym typeface="Comic Sans MS"/>
                </a:rPr>
                <a:t>2</a:t>
              </a:r>
              <a:endParaRPr/>
            </a:p>
          </p:txBody>
        </p:sp>
        <p:sp>
          <p:nvSpPr>
            <p:cNvPr id="570" name="Google Shape;570;p51"/>
            <p:cNvSpPr/>
            <p:nvPr/>
          </p:nvSpPr>
          <p:spPr>
            <a:xfrm>
              <a:off x="3120" y="2400"/>
              <a:ext cx="336" cy="33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id="571" name="Google Shape;571;p51"/>
            <p:cNvPicPr preferRelativeResize="0"/>
            <p:nvPr/>
          </p:nvPicPr>
          <p:blipFill rotWithShape="1">
            <a:blip r:embed="rId3">
              <a:alphaModFix/>
            </a:blip>
            <a:srcRect b="0" l="0" r="0" t="0"/>
            <a:stretch/>
          </p:blipFill>
          <p:spPr>
            <a:xfrm>
              <a:off x="3168" y="2448"/>
              <a:ext cx="288" cy="250"/>
            </a:xfrm>
            <a:prstGeom prst="rect">
              <a:avLst/>
            </a:prstGeom>
            <a:noFill/>
            <a:ln>
              <a:noFill/>
            </a:ln>
          </p:spPr>
        </p:pic>
        <p:cxnSp>
          <p:nvCxnSpPr>
            <p:cNvPr id="572" name="Google Shape;572;p51"/>
            <p:cNvCxnSpPr/>
            <p:nvPr/>
          </p:nvCxnSpPr>
          <p:spPr>
            <a:xfrm>
              <a:off x="3408" y="2592"/>
              <a:ext cx="336" cy="0"/>
            </a:xfrm>
            <a:prstGeom prst="straightConnector1">
              <a:avLst/>
            </a:prstGeom>
            <a:noFill/>
            <a:ln cap="flat" cmpd="sng" w="9525">
              <a:solidFill>
                <a:schemeClr val="dk1"/>
              </a:solidFill>
              <a:prstDash val="solid"/>
              <a:miter lim="800000"/>
              <a:headEnd len="med" w="med" type="none"/>
              <a:tailEnd len="med" w="med" type="triangle"/>
            </a:ln>
          </p:spPr>
        </p:cxnSp>
        <p:sp>
          <p:nvSpPr>
            <p:cNvPr id="573" name="Google Shape;573;p51"/>
            <p:cNvSpPr/>
            <p:nvPr/>
          </p:nvSpPr>
          <p:spPr>
            <a:xfrm>
              <a:off x="3744" y="2400"/>
              <a:ext cx="432" cy="336"/>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574" name="Google Shape;574;p51"/>
            <p:cNvCxnSpPr/>
            <p:nvPr/>
          </p:nvCxnSpPr>
          <p:spPr>
            <a:xfrm>
              <a:off x="3744" y="2640"/>
              <a:ext cx="192" cy="0"/>
            </a:xfrm>
            <a:prstGeom prst="straightConnector1">
              <a:avLst/>
            </a:prstGeom>
            <a:noFill/>
            <a:ln cap="flat" cmpd="sng" w="57150">
              <a:solidFill>
                <a:schemeClr val="dk1"/>
              </a:solidFill>
              <a:prstDash val="solid"/>
              <a:miter lim="800000"/>
              <a:headEnd len="med" w="med" type="none"/>
              <a:tailEnd len="med" w="med" type="none"/>
            </a:ln>
          </p:spPr>
        </p:cxnSp>
        <p:cxnSp>
          <p:nvCxnSpPr>
            <p:cNvPr id="575" name="Google Shape;575;p51"/>
            <p:cNvCxnSpPr/>
            <p:nvPr/>
          </p:nvCxnSpPr>
          <p:spPr>
            <a:xfrm>
              <a:off x="3936" y="2496"/>
              <a:ext cx="192" cy="0"/>
            </a:xfrm>
            <a:prstGeom prst="straightConnector1">
              <a:avLst/>
            </a:prstGeom>
            <a:noFill/>
            <a:ln cap="flat" cmpd="sng" w="57150">
              <a:solidFill>
                <a:schemeClr val="dk1"/>
              </a:solidFill>
              <a:prstDash val="solid"/>
              <a:miter lim="800000"/>
              <a:headEnd len="med" w="med" type="none"/>
              <a:tailEnd len="med" w="med" type="none"/>
            </a:ln>
          </p:spPr>
        </p:cxnSp>
        <p:cxnSp>
          <p:nvCxnSpPr>
            <p:cNvPr id="576" name="Google Shape;576;p51"/>
            <p:cNvCxnSpPr/>
            <p:nvPr/>
          </p:nvCxnSpPr>
          <p:spPr>
            <a:xfrm rot="10800000">
              <a:off x="3936" y="2496"/>
              <a:ext cx="0" cy="144"/>
            </a:xfrm>
            <a:prstGeom prst="straightConnector1">
              <a:avLst/>
            </a:prstGeom>
            <a:noFill/>
            <a:ln cap="flat" cmpd="sng" w="57150">
              <a:solidFill>
                <a:schemeClr val="dk1"/>
              </a:solidFill>
              <a:prstDash val="solid"/>
              <a:miter lim="800000"/>
              <a:headEnd len="med" w="med" type="none"/>
              <a:tailEnd len="med" w="med" type="none"/>
            </a:ln>
          </p:spPr>
        </p:cxnSp>
        <p:cxnSp>
          <p:nvCxnSpPr>
            <p:cNvPr id="577" name="Google Shape;577;p51"/>
            <p:cNvCxnSpPr/>
            <p:nvPr/>
          </p:nvCxnSpPr>
          <p:spPr>
            <a:xfrm flipH="1" rot="10800000">
              <a:off x="2784" y="2688"/>
              <a:ext cx="336"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578" name="Google Shape;578;p51"/>
            <p:cNvCxnSpPr/>
            <p:nvPr/>
          </p:nvCxnSpPr>
          <p:spPr>
            <a:xfrm>
              <a:off x="2784" y="2352"/>
              <a:ext cx="336" cy="144"/>
            </a:xfrm>
            <a:prstGeom prst="straightConnector1">
              <a:avLst/>
            </a:prstGeom>
            <a:noFill/>
            <a:ln cap="flat" cmpd="sng" w="9525">
              <a:solidFill>
                <a:schemeClr val="dk1"/>
              </a:solidFill>
              <a:prstDash val="solid"/>
              <a:miter lim="800000"/>
              <a:headEnd len="med" w="med" type="none"/>
              <a:tailEnd len="med" w="med" type="triangle"/>
            </a:ln>
          </p:spPr>
        </p:cxnSp>
        <p:cxnSp>
          <p:nvCxnSpPr>
            <p:cNvPr id="579" name="Google Shape;579;p51"/>
            <p:cNvCxnSpPr/>
            <p:nvPr/>
          </p:nvCxnSpPr>
          <p:spPr>
            <a:xfrm>
              <a:off x="3264" y="2160"/>
              <a:ext cx="0" cy="240"/>
            </a:xfrm>
            <a:prstGeom prst="straightConnector1">
              <a:avLst/>
            </a:prstGeom>
            <a:noFill/>
            <a:ln cap="flat" cmpd="sng" w="9525">
              <a:solidFill>
                <a:schemeClr val="dk1"/>
              </a:solidFill>
              <a:prstDash val="solid"/>
              <a:miter lim="800000"/>
              <a:headEnd len="med" w="med" type="none"/>
              <a:tailEnd len="med" w="med" type="triangle"/>
            </a:ln>
          </p:spPr>
        </p:cxnSp>
        <p:cxnSp>
          <p:nvCxnSpPr>
            <p:cNvPr id="580" name="Google Shape;580;p51"/>
            <p:cNvCxnSpPr/>
            <p:nvPr/>
          </p:nvCxnSpPr>
          <p:spPr>
            <a:xfrm>
              <a:off x="4176" y="2544"/>
              <a:ext cx="480" cy="0"/>
            </a:xfrm>
            <a:prstGeom prst="straightConnector1">
              <a:avLst/>
            </a:prstGeom>
            <a:noFill/>
            <a:ln cap="flat" cmpd="sng" w="9525">
              <a:solidFill>
                <a:schemeClr val="dk1"/>
              </a:solidFill>
              <a:prstDash val="solid"/>
              <a:miter lim="800000"/>
              <a:headEnd len="med" w="med" type="none"/>
              <a:tailEnd len="med" w="med" type="triangle"/>
            </a:ln>
          </p:spPr>
        </p:cxnSp>
        <p:sp>
          <p:nvSpPr>
            <p:cNvPr id="581" name="Google Shape;581;p51"/>
            <p:cNvSpPr txBox="1"/>
            <p:nvPr/>
          </p:nvSpPr>
          <p:spPr>
            <a:xfrm>
              <a:off x="2486" y="2669"/>
              <a:ext cx="30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3</a:t>
              </a:r>
              <a:endParaRPr/>
            </a:p>
          </p:txBody>
        </p:sp>
        <p:sp>
          <p:nvSpPr>
            <p:cNvPr id="582" name="Google Shape;582;p51"/>
            <p:cNvSpPr txBox="1"/>
            <p:nvPr/>
          </p:nvSpPr>
          <p:spPr>
            <a:xfrm>
              <a:off x="2870" y="2141"/>
              <a:ext cx="20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sp>
          <p:nvSpPr>
            <p:cNvPr id="583" name="Google Shape;583;p51"/>
            <p:cNvSpPr txBox="1"/>
            <p:nvPr/>
          </p:nvSpPr>
          <p:spPr>
            <a:xfrm>
              <a:off x="2774" y="2525"/>
              <a:ext cx="20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sp>
          <p:nvSpPr>
            <p:cNvPr id="584" name="Google Shape;584;p51"/>
            <p:cNvSpPr txBox="1"/>
            <p:nvPr/>
          </p:nvSpPr>
          <p:spPr>
            <a:xfrm>
              <a:off x="3302" y="2093"/>
              <a:ext cx="36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1.5</a:t>
              </a:r>
              <a:endParaRPr/>
            </a:p>
          </p:txBody>
        </p:sp>
        <p:cxnSp>
          <p:nvCxnSpPr>
            <p:cNvPr id="585" name="Google Shape;585;p51"/>
            <p:cNvCxnSpPr/>
            <p:nvPr/>
          </p:nvCxnSpPr>
          <p:spPr>
            <a:xfrm>
              <a:off x="2256" y="1824"/>
              <a:ext cx="528" cy="528"/>
            </a:xfrm>
            <a:prstGeom prst="straightConnector1">
              <a:avLst/>
            </a:prstGeom>
            <a:noFill/>
            <a:ln cap="flat" cmpd="sng" w="9525">
              <a:solidFill>
                <a:schemeClr val="dk1"/>
              </a:solidFill>
              <a:prstDash val="solid"/>
              <a:miter lim="800000"/>
              <a:headEnd len="med" w="med" type="none"/>
              <a:tailEnd len="med" w="med" type="none"/>
            </a:ln>
          </p:spPr>
        </p:cxnSp>
        <p:sp>
          <p:nvSpPr>
            <p:cNvPr id="586" name="Google Shape;586;p51"/>
            <p:cNvSpPr txBox="1"/>
            <p:nvPr/>
          </p:nvSpPr>
          <p:spPr>
            <a:xfrm>
              <a:off x="4080" y="2784"/>
              <a:ext cx="1523"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1 </a:t>
              </a:r>
              <a:r>
                <a:rPr b="0" i="0" lang="en-US" sz="2400" u="none">
                  <a:solidFill>
                    <a:srgbClr val="000000"/>
                  </a:solidFill>
                  <a:latin typeface="Comic Sans MS"/>
                  <a:ea typeface="Comic Sans MS"/>
                  <a:cs typeface="Comic Sans MS"/>
                  <a:sym typeface="Comic Sans MS"/>
                </a:rPr>
                <a:t>or x</a:t>
              </a:r>
              <a:r>
                <a:rPr b="0" baseline="-25000" i="0" lang="en-US" sz="2400" u="none">
                  <a:solidFill>
                    <a:srgbClr val="000000"/>
                  </a:solidFill>
                  <a:latin typeface="Comic Sans MS"/>
                  <a:ea typeface="Comic Sans MS"/>
                  <a:cs typeface="Comic Sans MS"/>
                  <a:sym typeface="Comic Sans MS"/>
                </a:rPr>
                <a:t>2</a:t>
              </a:r>
              <a:r>
                <a:rPr b="0" i="0" lang="en-US" sz="2400" u="none">
                  <a:solidFill>
                    <a:srgbClr val="000000"/>
                  </a:solidFill>
                  <a:latin typeface="Comic Sans MS"/>
                  <a:ea typeface="Comic Sans MS"/>
                  <a:cs typeface="Comic Sans MS"/>
                  <a:sym typeface="Comic Sans MS"/>
                </a:rPr>
                <a:t>) and x</a:t>
              </a:r>
              <a:r>
                <a:rPr b="0" baseline="-25000" i="0" lang="en-US" sz="2400" u="none">
                  <a:solidFill>
                    <a:srgbClr val="000000"/>
                  </a:solidFill>
                  <a:latin typeface="Comic Sans MS"/>
                  <a:ea typeface="Comic Sans MS"/>
                  <a:cs typeface="Comic Sans MS"/>
                  <a:sym typeface="Comic Sans MS"/>
                </a:rPr>
                <a:t>3</a:t>
              </a:r>
              <a:endParaRPr/>
            </a:p>
          </p:txBody>
        </p:sp>
        <p:sp>
          <p:nvSpPr>
            <p:cNvPr id="587" name="Google Shape;587;p51"/>
            <p:cNvSpPr txBox="1"/>
            <p:nvPr/>
          </p:nvSpPr>
          <p:spPr>
            <a:xfrm>
              <a:off x="3120" y="1872"/>
              <a:ext cx="28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-1</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type="ctrTitle"/>
          </p:nvPr>
        </p:nvSpPr>
        <p:spPr>
          <a:xfrm>
            <a:off x="990600" y="1676400"/>
            <a:ext cx="7772400"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0000FF"/>
              </a:buClr>
              <a:buSzPts val="4400"/>
              <a:buFont typeface="Times New Roman"/>
              <a:buNone/>
            </a:pPr>
            <a:r>
              <a:rPr b="1" i="0" lang="en-US" sz="4400" u="none">
                <a:solidFill>
                  <a:srgbClr val="0000FF"/>
                </a:solidFill>
                <a:latin typeface="Times New Roman"/>
                <a:ea typeface="Times New Roman"/>
                <a:cs typeface="Times New Roman"/>
                <a:sym typeface="Times New Roman"/>
              </a:rPr>
              <a:t>Artificial Neurons, Neural Networks and Architectures</a:t>
            </a:r>
            <a:endParaRPr/>
          </a:p>
        </p:txBody>
      </p:sp>
      <p:sp>
        <p:nvSpPr>
          <p:cNvPr id="230" name="Google Shape;230;p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920"/>
              <a:buNone/>
            </a:pPr>
            <a:r>
              <a:rPr b="1" i="0" lang="en-US" sz="3200" u="none">
                <a:solidFill>
                  <a:schemeClr val="dk1"/>
                </a:solidFill>
                <a:latin typeface="Times New Roman"/>
                <a:ea typeface="Times New Roman"/>
                <a:cs typeface="Times New Roman"/>
                <a:sym typeface="Times New Roman"/>
              </a:rPr>
              <a:t>History of ANNs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pic>
        <p:nvPicPr>
          <p:cNvPr descr="圖片1" id="593" name="Google Shape;593;p52"/>
          <p:cNvPicPr preferRelativeResize="0"/>
          <p:nvPr/>
        </p:nvPicPr>
        <p:blipFill rotWithShape="1">
          <a:blip r:embed="rId3">
            <a:alphaModFix/>
          </a:blip>
          <a:srcRect b="0" l="0" r="0" t="0"/>
          <a:stretch/>
        </p:blipFill>
        <p:spPr>
          <a:xfrm>
            <a:off x="4932362" y="2060575"/>
            <a:ext cx="3960812" cy="2889250"/>
          </a:xfrm>
          <a:prstGeom prst="rect">
            <a:avLst/>
          </a:prstGeom>
          <a:noFill/>
          <a:ln>
            <a:noFill/>
          </a:ln>
        </p:spPr>
      </p:pic>
      <p:sp>
        <p:nvSpPr>
          <p:cNvPr id="594" name="Google Shape;594;p52"/>
          <p:cNvSpPr txBox="1"/>
          <p:nvPr>
            <p:ph type="title"/>
          </p:nvPr>
        </p:nvSpPr>
        <p:spPr>
          <a:xfrm>
            <a:off x="900112" y="227012"/>
            <a:ext cx="8404225"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Neuron Abstraction: Signal Function</a:t>
            </a:r>
            <a:endParaRPr/>
          </a:p>
        </p:txBody>
      </p:sp>
      <p:sp>
        <p:nvSpPr>
          <p:cNvPr id="595" name="Google Shape;595;p52"/>
          <p:cNvSpPr txBox="1"/>
          <p:nvPr>
            <p:ph idx="1" type="body"/>
          </p:nvPr>
        </p:nvSpPr>
        <p:spPr>
          <a:xfrm>
            <a:off x="0" y="2017712"/>
            <a:ext cx="4994275" cy="37163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860"/>
              <a:buFont typeface="Noto Sans Symbols"/>
              <a:buChar char="■"/>
            </a:pPr>
            <a:r>
              <a:rPr b="0" i="0" lang="en-US" sz="3100" u="none">
                <a:solidFill>
                  <a:schemeClr val="dk1"/>
                </a:solidFill>
                <a:latin typeface="Times New Roman"/>
                <a:ea typeface="Times New Roman"/>
                <a:cs typeface="Times New Roman"/>
                <a:sym typeface="Times New Roman"/>
              </a:rPr>
              <a:t>The activation of the neuron is subsequently transformed through a </a:t>
            </a:r>
            <a:r>
              <a:rPr b="0" i="1" lang="en-US" sz="3100" u="none">
                <a:solidFill>
                  <a:srgbClr val="0000FF"/>
                </a:solidFill>
                <a:latin typeface="Times New Roman"/>
                <a:ea typeface="Times New Roman"/>
                <a:cs typeface="Times New Roman"/>
                <a:sym typeface="Times New Roman"/>
              </a:rPr>
              <a:t>signal function</a:t>
            </a:r>
            <a:r>
              <a:rPr b="0" i="1" lang="en-US" sz="3100" u="none">
                <a:solidFill>
                  <a:schemeClr val="dk1"/>
                </a:solidFill>
                <a:latin typeface="Times New Roman"/>
                <a:ea typeface="Times New Roman"/>
                <a:cs typeface="Times New Roman"/>
                <a:sym typeface="Times New Roman"/>
              </a:rPr>
              <a:t> </a:t>
            </a:r>
            <a:r>
              <a:rPr b="0" i="0" lang="en-US" sz="3100" u="none">
                <a:solidFill>
                  <a:srgbClr val="009900"/>
                </a:solidFill>
                <a:latin typeface="Times New Roman"/>
                <a:ea typeface="Times New Roman"/>
                <a:cs typeface="Times New Roman"/>
                <a:sym typeface="Times New Roman"/>
              </a:rPr>
              <a:t>S(·)</a:t>
            </a:r>
            <a:endParaRPr/>
          </a:p>
          <a:p>
            <a:pPr indent="-342900" lvl="0" marL="342900" rtl="0" algn="l">
              <a:lnSpc>
                <a:spcPct val="100000"/>
              </a:lnSpc>
              <a:spcBef>
                <a:spcPts val="620"/>
              </a:spcBef>
              <a:spcAft>
                <a:spcPts val="0"/>
              </a:spcAft>
              <a:buClr>
                <a:schemeClr val="folHlink"/>
              </a:buClr>
              <a:buSzPts val="1860"/>
              <a:buFont typeface="Noto Sans Symbols"/>
              <a:buChar char="■"/>
            </a:pPr>
            <a:r>
              <a:rPr b="0" i="0" lang="en-US" sz="3100" u="none">
                <a:solidFill>
                  <a:schemeClr val="dk1"/>
                </a:solidFill>
                <a:latin typeface="Times New Roman"/>
                <a:ea typeface="Times New Roman"/>
                <a:cs typeface="Times New Roman"/>
                <a:sym typeface="Times New Roman"/>
              </a:rPr>
              <a:t>Generates the output signal</a:t>
            </a:r>
            <a:endParaRPr/>
          </a:p>
          <a:p>
            <a:pPr indent="-342900" lvl="0" marL="342900" rtl="0" algn="l">
              <a:lnSpc>
                <a:spcPct val="100000"/>
              </a:lnSpc>
              <a:spcBef>
                <a:spcPts val="620"/>
              </a:spcBef>
              <a:spcAft>
                <a:spcPts val="0"/>
              </a:spcAft>
              <a:buSzPts val="1860"/>
              <a:buNone/>
            </a:pPr>
            <a:r>
              <a:rPr b="0" i="0" lang="en-US" sz="3100" u="none">
                <a:solidFill>
                  <a:schemeClr val="dk1"/>
                </a:solidFill>
                <a:latin typeface="Times New Roman"/>
                <a:ea typeface="Times New Roman"/>
                <a:cs typeface="Times New Roman"/>
                <a:sym typeface="Times New Roman"/>
              </a:rPr>
              <a:t>	 </a:t>
            </a:r>
            <a:r>
              <a:rPr b="0" i="0" lang="en-US" sz="3100" u="none">
                <a:solidFill>
                  <a:schemeClr val="hlink"/>
                </a:solidFill>
                <a:latin typeface="Times New Roman"/>
                <a:ea typeface="Times New Roman"/>
                <a:cs typeface="Times New Roman"/>
                <a:sym typeface="Times New Roman"/>
              </a:rPr>
              <a:t>s</a:t>
            </a:r>
            <a:r>
              <a:rPr b="0" baseline="-25000" i="0" lang="en-US" sz="3100" u="none">
                <a:solidFill>
                  <a:schemeClr val="hlink"/>
                </a:solidFill>
                <a:latin typeface="Times New Roman"/>
                <a:ea typeface="Times New Roman"/>
                <a:cs typeface="Times New Roman"/>
                <a:sym typeface="Times New Roman"/>
              </a:rPr>
              <a:t>j </a:t>
            </a:r>
            <a:r>
              <a:rPr b="0" i="0" lang="en-US" sz="3100" u="none">
                <a:solidFill>
                  <a:schemeClr val="hlink"/>
                </a:solidFill>
                <a:latin typeface="Times New Roman"/>
                <a:ea typeface="Times New Roman"/>
                <a:cs typeface="Times New Roman"/>
                <a:sym typeface="Times New Roman"/>
              </a:rPr>
              <a:t>= S(x</a:t>
            </a:r>
            <a:r>
              <a:rPr b="0" baseline="-25000" i="0" lang="en-US" sz="3100" u="none">
                <a:solidFill>
                  <a:schemeClr val="hlink"/>
                </a:solidFill>
                <a:latin typeface="Times New Roman"/>
                <a:ea typeface="Times New Roman"/>
                <a:cs typeface="Times New Roman"/>
                <a:sym typeface="Times New Roman"/>
              </a:rPr>
              <a:t>j </a:t>
            </a:r>
            <a:r>
              <a:rPr b="0" i="0" lang="en-US" sz="3100" u="none">
                <a:solidFill>
                  <a:schemeClr val="hlink"/>
                </a:solidFill>
                <a:latin typeface="Times New Roman"/>
                <a:ea typeface="Times New Roman"/>
                <a:cs typeface="Times New Roman"/>
                <a:sym typeface="Times New Roman"/>
              </a:rPr>
              <a:t>)</a:t>
            </a:r>
            <a:r>
              <a:rPr b="0" i="0" lang="en-US" sz="3100" u="none">
                <a:solidFill>
                  <a:schemeClr val="dk1"/>
                </a:solidFill>
                <a:latin typeface="Times New Roman"/>
                <a:ea typeface="Times New Roman"/>
                <a:cs typeface="Times New Roman"/>
                <a:sym typeface="Times New Roman"/>
              </a:rPr>
              <a:t> of the neuron.</a:t>
            </a:r>
            <a:endParaRPr/>
          </a:p>
        </p:txBody>
      </p:sp>
      <p:sp>
        <p:nvSpPr>
          <p:cNvPr id="596" name="Google Shape;596;p52"/>
          <p:cNvSpPr txBox="1"/>
          <p:nvPr/>
        </p:nvSpPr>
        <p:spPr>
          <a:xfrm>
            <a:off x="6764337" y="3732212"/>
            <a:ext cx="215900" cy="2174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597" name="Google Shape;597;p52"/>
          <p:cNvSpPr txBox="1"/>
          <p:nvPr/>
        </p:nvSpPr>
        <p:spPr>
          <a:xfrm>
            <a:off x="7019925" y="3573462"/>
            <a:ext cx="29210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Verdana"/>
              <a:buNone/>
            </a:pPr>
            <a:r>
              <a:rPr b="1" i="1" lang="en-US" sz="1200" u="none">
                <a:solidFill>
                  <a:srgbClr val="000000"/>
                </a:solidFill>
                <a:latin typeface="Verdana"/>
                <a:ea typeface="Verdana"/>
                <a:cs typeface="Verdana"/>
                <a:sym typeface="Verdana"/>
              </a:rPr>
              <a:t>S</a:t>
            </a:r>
            <a:endParaRPr/>
          </a:p>
        </p:txBody>
      </p:sp>
    </p:spTree>
  </p:cSld>
  <p:clrMapOvr>
    <a:masterClrMapping/>
  </p:clrMapOvr>
  <p:transition spd="slow">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5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pic>
        <p:nvPicPr>
          <p:cNvPr descr="圖片1" id="603" name="Google Shape;603;p53"/>
          <p:cNvPicPr preferRelativeResize="0"/>
          <p:nvPr/>
        </p:nvPicPr>
        <p:blipFill rotWithShape="1">
          <a:blip r:embed="rId3">
            <a:alphaModFix/>
          </a:blip>
          <a:srcRect b="0" l="0" r="0" t="0"/>
          <a:stretch/>
        </p:blipFill>
        <p:spPr>
          <a:xfrm>
            <a:off x="4932362" y="2060575"/>
            <a:ext cx="3960812" cy="2889250"/>
          </a:xfrm>
          <a:prstGeom prst="rect">
            <a:avLst/>
          </a:prstGeom>
          <a:noFill/>
          <a:ln>
            <a:noFill/>
          </a:ln>
        </p:spPr>
      </p:pic>
      <p:sp>
        <p:nvSpPr>
          <p:cNvPr id="604" name="Google Shape;604;p53"/>
          <p:cNvSpPr txBox="1"/>
          <p:nvPr>
            <p:ph type="title"/>
          </p:nvPr>
        </p:nvSpPr>
        <p:spPr>
          <a:xfrm>
            <a:off x="828675" y="227012"/>
            <a:ext cx="8331200"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Neuron Abstraction: Signal Function</a:t>
            </a:r>
            <a:endParaRPr/>
          </a:p>
        </p:txBody>
      </p:sp>
      <p:sp>
        <p:nvSpPr>
          <p:cNvPr id="605" name="Google Shape;605;p53"/>
          <p:cNvSpPr txBox="1"/>
          <p:nvPr>
            <p:ph idx="1" type="body"/>
          </p:nvPr>
        </p:nvSpPr>
        <p:spPr>
          <a:xfrm>
            <a:off x="468312" y="2017712"/>
            <a:ext cx="4525962"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 signal function may typically be</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binary threshold</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linear threshold</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sigmoidal</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Gaussian</a:t>
            </a:r>
            <a:endParaRPr b="0" i="0" sz="2800" u="none">
              <a:solidFill>
                <a:schemeClr val="dk1"/>
              </a:solidFill>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probabilistic</a:t>
            </a:r>
            <a:r>
              <a:rPr b="0" i="0" lang="en-US" sz="2400" u="none">
                <a:solidFill>
                  <a:srgbClr val="009900"/>
                </a:solidFill>
                <a:latin typeface="Times New Roman"/>
                <a:ea typeface="Times New Roman"/>
                <a:cs typeface="Times New Roman"/>
                <a:sym typeface="Times New Roman"/>
              </a:rPr>
              <a:t>.</a:t>
            </a:r>
            <a:endParaRPr/>
          </a:p>
        </p:txBody>
      </p:sp>
      <p:sp>
        <p:nvSpPr>
          <p:cNvPr id="606" name="Google Shape;606;p53"/>
          <p:cNvSpPr txBox="1"/>
          <p:nvPr/>
        </p:nvSpPr>
        <p:spPr>
          <a:xfrm>
            <a:off x="6764337" y="3732212"/>
            <a:ext cx="215900" cy="2174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607" name="Google Shape;607;p53"/>
          <p:cNvSpPr txBox="1"/>
          <p:nvPr/>
        </p:nvSpPr>
        <p:spPr>
          <a:xfrm>
            <a:off x="7019925" y="3573462"/>
            <a:ext cx="29210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r>
              <a:rPr b="1" i="1" lang="en-US" sz="1200" u="none">
                <a:solidFill>
                  <a:schemeClr val="dk1"/>
                </a:solidFill>
                <a:latin typeface="Verdana"/>
                <a:ea typeface="Verdana"/>
                <a:cs typeface="Verdana"/>
                <a:sym typeface="Verdana"/>
              </a:rPr>
              <a:t>S</a:t>
            </a:r>
            <a:endParaRPr/>
          </a:p>
        </p:txBody>
      </p:sp>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5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13" name="Google Shape;613;p5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Neuron Signal Functions:</a:t>
            </a:r>
            <a:br>
              <a:rPr b="1" i="0" lang="en-US" sz="40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Binary Threshold Signal Function</a:t>
            </a:r>
            <a:endParaRPr/>
          </a:p>
        </p:txBody>
      </p:sp>
      <p:sp>
        <p:nvSpPr>
          <p:cNvPr id="614" name="Google Shape;614;p54"/>
          <p:cNvSpPr txBox="1"/>
          <p:nvPr>
            <p:ph idx="1" type="body"/>
          </p:nvPr>
        </p:nvSpPr>
        <p:spPr>
          <a:xfrm>
            <a:off x="539750" y="2133600"/>
            <a:ext cx="3924300" cy="4413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Net positive activations translate to a +1 signal value</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Net negative activations translate to a 0 signal value. </a:t>
            </a:r>
            <a:endParaRPr/>
          </a:p>
        </p:txBody>
      </p:sp>
      <p:pic>
        <p:nvPicPr>
          <p:cNvPr id="615" name="Google Shape;615;p54"/>
          <p:cNvPicPr preferRelativeResize="0"/>
          <p:nvPr/>
        </p:nvPicPr>
        <p:blipFill rotWithShape="1">
          <a:blip r:embed="rId3">
            <a:alphaModFix/>
          </a:blip>
          <a:srcRect b="0" l="0" r="0" t="0"/>
          <a:stretch/>
        </p:blipFill>
        <p:spPr>
          <a:xfrm>
            <a:off x="4572000" y="2565400"/>
            <a:ext cx="3995737" cy="1520825"/>
          </a:xfrm>
          <a:prstGeom prst="rect">
            <a:avLst/>
          </a:prstGeom>
          <a:noFill/>
          <a:ln cap="flat" cmpd="sng" w="19050">
            <a:solidFill>
              <a:srgbClr val="993366"/>
            </a:solidFill>
            <a:prstDash val="solid"/>
            <a:miter lim="800000"/>
            <a:headEnd len="sm" w="sm" type="none"/>
            <a:tailEnd len="sm" w="sm" type="none"/>
          </a:ln>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5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21" name="Google Shape;621;p5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Neuron Signal Functions:</a:t>
            </a:r>
            <a:br>
              <a:rPr b="1" i="0" lang="en-US" sz="40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Binary Threshold Signal Function</a:t>
            </a:r>
            <a:endParaRPr/>
          </a:p>
        </p:txBody>
      </p:sp>
      <p:sp>
        <p:nvSpPr>
          <p:cNvPr id="622" name="Google Shape;622;p55"/>
          <p:cNvSpPr txBox="1"/>
          <p:nvPr>
            <p:ph idx="1" type="body"/>
          </p:nvPr>
        </p:nvSpPr>
        <p:spPr>
          <a:xfrm>
            <a:off x="539750" y="2060575"/>
            <a:ext cx="3924300" cy="44132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threshold logic neuron is a two state machine</a:t>
            </a:r>
            <a:endParaRPr b="0" i="0" sz="2800" u="none">
              <a:solidFill>
                <a:schemeClr val="dk1"/>
              </a:solidFill>
              <a:latin typeface="Times New Roman"/>
              <a:ea typeface="Times New Roman"/>
              <a:cs typeface="Times New Roman"/>
              <a:sym typeface="Times New Roman"/>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00FF"/>
                </a:solidFill>
                <a:latin typeface="Times New Roman"/>
                <a:ea typeface="Times New Roman"/>
                <a:cs typeface="Times New Roman"/>
                <a:sym typeface="Times New Roman"/>
              </a:rPr>
              <a:t>s</a:t>
            </a:r>
            <a:r>
              <a:rPr b="0" baseline="-25000" i="0" lang="en-US" sz="2800" u="none">
                <a:solidFill>
                  <a:srgbClr val="0000FF"/>
                </a:solidFill>
                <a:latin typeface="Times New Roman"/>
                <a:ea typeface="Times New Roman"/>
                <a:cs typeface="Times New Roman"/>
                <a:sym typeface="Times New Roman"/>
              </a:rPr>
              <a:t>j </a:t>
            </a:r>
            <a:r>
              <a:rPr b="0" i="0" lang="en-US" sz="2800" u="none">
                <a:solidFill>
                  <a:srgbClr val="0000FF"/>
                </a:solidFill>
                <a:latin typeface="Times New Roman"/>
                <a:ea typeface="Times New Roman"/>
                <a:cs typeface="Times New Roman"/>
                <a:sym typeface="Times New Roman"/>
              </a:rPr>
              <a:t>= S(x</a:t>
            </a:r>
            <a:r>
              <a:rPr b="0" baseline="-25000" i="0" lang="en-US" sz="2800" u="none">
                <a:solidFill>
                  <a:srgbClr val="0000FF"/>
                </a:solidFill>
                <a:latin typeface="Times New Roman"/>
                <a:ea typeface="Times New Roman"/>
                <a:cs typeface="Times New Roman"/>
                <a:sym typeface="Times New Roman"/>
              </a:rPr>
              <a:t>j </a:t>
            </a:r>
            <a:r>
              <a:rPr b="0" i="0" lang="en-US" sz="2800" u="none">
                <a:solidFill>
                  <a:srgbClr val="0000FF"/>
                </a:solidFill>
                <a:latin typeface="Times New Roman"/>
                <a:ea typeface="Times New Roman"/>
                <a:cs typeface="Times New Roman"/>
                <a:sym typeface="Times New Roman"/>
              </a:rPr>
              <a:t>) ∈ {0, 1}</a:t>
            </a:r>
            <a:endParaRPr/>
          </a:p>
        </p:txBody>
      </p:sp>
      <p:pic>
        <p:nvPicPr>
          <p:cNvPr id="623" name="Google Shape;623;p55"/>
          <p:cNvPicPr preferRelativeResize="0"/>
          <p:nvPr/>
        </p:nvPicPr>
        <p:blipFill rotWithShape="1">
          <a:blip r:embed="rId3">
            <a:alphaModFix/>
          </a:blip>
          <a:srcRect b="0" l="0" r="0" t="0"/>
          <a:stretch/>
        </p:blipFill>
        <p:spPr>
          <a:xfrm>
            <a:off x="4716462" y="2276475"/>
            <a:ext cx="4067175" cy="1547812"/>
          </a:xfrm>
          <a:prstGeom prst="rect">
            <a:avLst/>
          </a:prstGeom>
          <a:noFill/>
          <a:ln cap="flat" cmpd="sng" w="19050">
            <a:solidFill>
              <a:srgbClr val="993366"/>
            </a:solidFill>
            <a:prstDash val="solid"/>
            <a:miter lim="800000"/>
            <a:headEnd len="sm" w="sm" type="none"/>
            <a:tailEnd len="sm" w="sm" type="none"/>
          </a:ln>
        </p:spPr>
      </p:pic>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5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29" name="Google Shape;629;p5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Neuron Signal Functions:</a:t>
            </a:r>
            <a:br>
              <a:rPr b="1" i="0" lang="en-US" sz="40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Binary Threshold Signal Function</a:t>
            </a:r>
            <a:endParaRPr/>
          </a:p>
        </p:txBody>
      </p:sp>
      <p:pic>
        <p:nvPicPr>
          <p:cNvPr id="630" name="Google Shape;630;p56"/>
          <p:cNvPicPr preferRelativeResize="0"/>
          <p:nvPr>
            <p:ph idx="1" type="body"/>
          </p:nvPr>
        </p:nvPicPr>
        <p:blipFill rotWithShape="1">
          <a:blip r:embed="rId3">
            <a:alphaModFix/>
          </a:blip>
          <a:srcRect b="0" l="0" r="0" t="0"/>
          <a:stretch/>
        </p:blipFill>
        <p:spPr>
          <a:xfrm>
            <a:off x="1187450" y="1703387"/>
            <a:ext cx="6121400" cy="5154612"/>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5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36" name="Google Shape;636;p5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Threshold Logic Neuron (TLN)</a:t>
            </a:r>
            <a:br>
              <a:rPr b="1" i="0" lang="en-US" sz="40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in Discrete Time</a:t>
            </a:r>
            <a:endParaRPr/>
          </a:p>
        </p:txBody>
      </p:sp>
      <p:sp>
        <p:nvSpPr>
          <p:cNvPr id="637" name="Google Shape;637;p57"/>
          <p:cNvSpPr txBox="1"/>
          <p:nvPr>
            <p:ph idx="1" type="body"/>
          </p:nvPr>
        </p:nvSpPr>
        <p:spPr>
          <a:xfrm>
            <a:off x="468312" y="1916112"/>
            <a:ext cx="8497887" cy="338455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updated signal value </a:t>
            </a:r>
            <a:r>
              <a:rPr b="0" i="0" lang="en-US" sz="3200" u="none">
                <a:solidFill>
                  <a:srgbClr val="009900"/>
                </a:solidFill>
                <a:latin typeface="Times New Roman"/>
                <a:ea typeface="Times New Roman"/>
                <a:cs typeface="Times New Roman"/>
                <a:sym typeface="Times New Roman"/>
              </a:rPr>
              <a:t>S(</a:t>
            </a:r>
            <a:r>
              <a:rPr b="0" i="1" lang="en-US" sz="3200" u="none">
                <a:solidFill>
                  <a:srgbClr val="009900"/>
                </a:solidFill>
                <a:latin typeface="Times New Roman"/>
                <a:ea typeface="Times New Roman"/>
                <a:cs typeface="Times New Roman"/>
                <a:sym typeface="Times New Roman"/>
              </a:rPr>
              <a:t>x</a:t>
            </a:r>
            <a:r>
              <a:rPr b="0" baseline="-25000" i="1" lang="en-US" sz="3200" u="none">
                <a:solidFill>
                  <a:srgbClr val="009900"/>
                </a:solidFill>
                <a:latin typeface="Times New Roman"/>
                <a:ea typeface="Times New Roman"/>
                <a:cs typeface="Times New Roman"/>
                <a:sym typeface="Times New Roman"/>
              </a:rPr>
              <a:t>j</a:t>
            </a:r>
            <a:r>
              <a:rPr b="0" baseline="30000" i="1" lang="en-US" sz="3200" u="none">
                <a:solidFill>
                  <a:srgbClr val="009900"/>
                </a:solidFill>
                <a:latin typeface="Times New Roman"/>
                <a:ea typeface="Times New Roman"/>
                <a:cs typeface="Times New Roman"/>
                <a:sym typeface="Times New Roman"/>
              </a:rPr>
              <a:t>k</a:t>
            </a:r>
            <a:r>
              <a:rPr b="0" baseline="30000" i="0" lang="en-US" sz="3200" u="none">
                <a:solidFill>
                  <a:srgbClr val="009900"/>
                </a:solidFill>
                <a:latin typeface="Times New Roman"/>
                <a:ea typeface="Times New Roman"/>
                <a:cs typeface="Times New Roman"/>
                <a:sym typeface="Times New Roman"/>
              </a:rPr>
              <a:t>+1</a:t>
            </a:r>
            <a:r>
              <a:rPr b="0" i="0" lang="en-US" sz="3200" u="none">
                <a:solidFill>
                  <a:srgbClr val="0099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at time instant </a:t>
            </a:r>
            <a:r>
              <a:rPr b="0" i="0" lang="en-US" sz="3200" u="none">
                <a:solidFill>
                  <a:srgbClr val="009900"/>
                </a:solidFill>
                <a:latin typeface="Times New Roman"/>
                <a:ea typeface="Times New Roman"/>
                <a:cs typeface="Times New Roman"/>
                <a:sym typeface="Times New Roman"/>
              </a:rPr>
              <a:t>k + 1</a:t>
            </a:r>
            <a:r>
              <a:rPr b="0" i="0" lang="en-US" sz="3200" u="none">
                <a:solidFill>
                  <a:schemeClr val="dk1"/>
                </a:solidFill>
                <a:latin typeface="Times New Roman"/>
                <a:ea typeface="Times New Roman"/>
                <a:cs typeface="Times New Roman"/>
                <a:sym typeface="Times New Roman"/>
              </a:rPr>
              <a:t> is generated from the neuron activation </a:t>
            </a:r>
            <a:r>
              <a:rPr b="0" i="0" lang="en-US" sz="3200" u="none">
                <a:solidFill>
                  <a:srgbClr val="009900"/>
                </a:solidFill>
                <a:latin typeface="Times New Roman"/>
                <a:ea typeface="Times New Roman"/>
                <a:cs typeface="Times New Roman"/>
                <a:sym typeface="Times New Roman"/>
              </a:rPr>
              <a:t>x</a:t>
            </a:r>
            <a:r>
              <a:rPr b="0" baseline="-25000" i="0" lang="en-US" sz="3200" u="none">
                <a:solidFill>
                  <a:srgbClr val="009900"/>
                </a:solidFill>
                <a:latin typeface="Times New Roman"/>
                <a:ea typeface="Times New Roman"/>
                <a:cs typeface="Times New Roman"/>
                <a:sym typeface="Times New Roman"/>
              </a:rPr>
              <a:t>i</a:t>
            </a:r>
            <a:r>
              <a:rPr b="0" baseline="30000" i="0" lang="en-US" sz="3200" u="none">
                <a:solidFill>
                  <a:srgbClr val="009900"/>
                </a:solidFill>
                <a:latin typeface="Times New Roman"/>
                <a:ea typeface="Times New Roman"/>
                <a:cs typeface="Times New Roman"/>
                <a:sym typeface="Times New Roman"/>
              </a:rPr>
              <a:t>k+1</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 sampled at time instant </a:t>
            </a:r>
            <a:r>
              <a:rPr b="0" i="0" lang="en-US" sz="3200" u="none">
                <a:solidFill>
                  <a:srgbClr val="009900"/>
                </a:solidFill>
                <a:latin typeface="Times New Roman"/>
                <a:ea typeface="Times New Roman"/>
                <a:cs typeface="Times New Roman"/>
                <a:sym typeface="Times New Roman"/>
              </a:rPr>
              <a:t>k + 1</a:t>
            </a:r>
            <a:r>
              <a:rPr b="0" i="0" lang="en-US" sz="3200" u="none">
                <a:solidFill>
                  <a:schemeClr val="dk1"/>
                </a:solidFill>
                <a:latin typeface="Times New Roman"/>
                <a:ea typeface="Times New Roman"/>
                <a:cs typeface="Times New Roman"/>
                <a:sym typeface="Times New Roman"/>
              </a:rPr>
              <a:t>.</a:t>
            </a:r>
            <a:endParaRPr/>
          </a:p>
          <a:p>
            <a:pPr indent="-342900" lvl="0" marL="342900" rtl="0" algn="just">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response of the threshold logic neuron as a two-state machine can be extended to the </a:t>
            </a:r>
            <a:r>
              <a:rPr b="0" i="1" lang="en-US" sz="3200" u="none">
                <a:solidFill>
                  <a:schemeClr val="dk1"/>
                </a:solidFill>
                <a:latin typeface="Times New Roman"/>
                <a:ea typeface="Times New Roman"/>
                <a:cs typeface="Times New Roman"/>
                <a:sym typeface="Times New Roman"/>
              </a:rPr>
              <a:t>bipolar </a:t>
            </a:r>
            <a:r>
              <a:rPr b="0" i="0" lang="en-US" sz="3200" u="none">
                <a:solidFill>
                  <a:schemeClr val="dk1"/>
                </a:solidFill>
                <a:latin typeface="Times New Roman"/>
                <a:ea typeface="Times New Roman"/>
                <a:cs typeface="Times New Roman"/>
                <a:sym typeface="Times New Roman"/>
              </a:rPr>
              <a:t>case where the signals are </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rgbClr val="0000FF"/>
                </a:solidFill>
                <a:latin typeface="Times New Roman"/>
                <a:ea typeface="Times New Roman"/>
                <a:cs typeface="Times New Roman"/>
                <a:sym typeface="Times New Roman"/>
              </a:rPr>
              <a:t>s</a:t>
            </a:r>
            <a:r>
              <a:rPr b="0" baseline="-25000" i="0" lang="en-US" sz="2800" u="none">
                <a:solidFill>
                  <a:srgbClr val="0000FF"/>
                </a:solidFill>
                <a:latin typeface="Times New Roman"/>
                <a:ea typeface="Times New Roman"/>
                <a:cs typeface="Times New Roman"/>
                <a:sym typeface="Times New Roman"/>
              </a:rPr>
              <a:t>j </a:t>
            </a:r>
            <a:r>
              <a:rPr b="0" i="0" lang="en-US" sz="2800" u="none">
                <a:solidFill>
                  <a:srgbClr val="0000FF"/>
                </a:solidFill>
                <a:latin typeface="Times New Roman"/>
                <a:ea typeface="Times New Roman"/>
                <a:cs typeface="Times New Roman"/>
                <a:sym typeface="Times New Roman"/>
              </a:rPr>
              <a:t>∈ {−1, 1}</a:t>
            </a:r>
            <a:r>
              <a:rPr b="0" i="0" lang="en-US" sz="2500" u="none">
                <a:solidFill>
                  <a:schemeClr val="dk1"/>
                </a:solidFill>
                <a:latin typeface="Times New Roman"/>
                <a:ea typeface="Times New Roman"/>
                <a:cs typeface="Times New Roman"/>
                <a:sym typeface="Times New Roman"/>
              </a:rPr>
              <a:t> </a:t>
            </a:r>
            <a:endParaRPr/>
          </a:p>
        </p:txBody>
      </p:sp>
      <p:pic>
        <p:nvPicPr>
          <p:cNvPr id="638" name="Google Shape;638;p57"/>
          <p:cNvPicPr preferRelativeResize="0"/>
          <p:nvPr>
            <p:ph idx="1" type="body"/>
          </p:nvPr>
        </p:nvPicPr>
        <p:blipFill rotWithShape="1">
          <a:blip r:embed="rId3">
            <a:alphaModFix/>
          </a:blip>
          <a:srcRect b="0" l="0" r="0" t="0"/>
          <a:stretch/>
        </p:blipFill>
        <p:spPr>
          <a:xfrm>
            <a:off x="0" y="5246687"/>
            <a:ext cx="4500562" cy="1611312"/>
          </a:xfrm>
          <a:prstGeom prst="rect">
            <a:avLst/>
          </a:prstGeom>
          <a:noFill/>
          <a:ln cap="flat" cmpd="sng" w="19050">
            <a:solidFill>
              <a:srgbClr val="993366"/>
            </a:solidFill>
            <a:prstDash val="solid"/>
            <a:miter lim="524288"/>
            <a:headEnd len="sm" w="sm" type="none"/>
            <a:tailEnd len="sm" w="sm" type="none"/>
          </a:ln>
        </p:spPr>
      </p:pic>
      <p:pic>
        <p:nvPicPr>
          <p:cNvPr id="639" name="Google Shape;639;p57"/>
          <p:cNvPicPr preferRelativeResize="0"/>
          <p:nvPr>
            <p:ph idx="2" type="body"/>
          </p:nvPr>
        </p:nvPicPr>
        <p:blipFill rotWithShape="1">
          <a:blip r:embed="rId4">
            <a:alphaModFix/>
          </a:blip>
          <a:srcRect b="0" l="0" r="0" t="0"/>
          <a:stretch/>
        </p:blipFill>
        <p:spPr>
          <a:xfrm>
            <a:off x="4695825" y="5135562"/>
            <a:ext cx="4427537" cy="1230312"/>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45" name="Google Shape;645;p5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Threshold Logic Neuron (TLN)</a:t>
            </a:r>
            <a:br>
              <a:rPr b="1" i="0" lang="en-US" sz="40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in Discrete Time</a:t>
            </a:r>
            <a:endParaRPr/>
          </a:p>
        </p:txBody>
      </p:sp>
      <p:sp>
        <p:nvSpPr>
          <p:cNvPr id="646" name="Google Shape;646;p58"/>
          <p:cNvSpPr txBox="1"/>
          <p:nvPr>
            <p:ph idx="1" type="body"/>
          </p:nvPr>
        </p:nvSpPr>
        <p:spPr>
          <a:xfrm>
            <a:off x="539750" y="2276475"/>
            <a:ext cx="8181975" cy="42672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resulting signal function is then none other than the </a:t>
            </a:r>
            <a:r>
              <a:rPr b="0" i="1" lang="en-US" sz="3200" u="none">
                <a:solidFill>
                  <a:srgbClr val="009900"/>
                </a:solidFill>
                <a:latin typeface="Times New Roman"/>
                <a:ea typeface="Times New Roman"/>
                <a:cs typeface="Times New Roman"/>
                <a:sym typeface="Times New Roman"/>
              </a:rPr>
              <a:t>signum function</a:t>
            </a:r>
            <a:r>
              <a:rPr b="0" i="0" lang="en-US" sz="3200" u="none">
                <a:solidFill>
                  <a:schemeClr val="dk1"/>
                </a:solidFill>
                <a:latin typeface="Times New Roman"/>
                <a:ea typeface="Times New Roman"/>
                <a:cs typeface="Times New Roman"/>
                <a:sym typeface="Times New Roman"/>
              </a:rPr>
              <a:t>, sign(x) commonly encountered in communication theory.</a:t>
            </a:r>
            <a:endParaRPr/>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5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52" name="Google Shape;652;p5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Interpretation of Threshold</a:t>
            </a:r>
            <a:endParaRPr/>
          </a:p>
        </p:txBody>
      </p:sp>
      <p:sp>
        <p:nvSpPr>
          <p:cNvPr id="653" name="Google Shape;653;p59"/>
          <p:cNvSpPr txBox="1"/>
          <p:nvPr>
            <p:ph idx="1" type="body"/>
          </p:nvPr>
        </p:nvSpPr>
        <p:spPr>
          <a:xfrm>
            <a:off x="611187" y="4149725"/>
            <a:ext cx="8037512" cy="210820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From the point of view of the net activation </a:t>
            </a:r>
            <a:r>
              <a:rPr b="0" i="0" lang="en-US" sz="3200" u="none">
                <a:solidFill>
                  <a:srgbClr val="009900"/>
                </a:solidFill>
                <a:latin typeface="Times New Roman"/>
                <a:ea typeface="Times New Roman"/>
                <a:cs typeface="Times New Roman"/>
                <a:sym typeface="Times New Roman"/>
              </a:rPr>
              <a:t>x</a:t>
            </a:r>
            <a:r>
              <a:rPr b="0" baseline="-25000" i="0" lang="en-US" sz="3200" u="none">
                <a:solidFill>
                  <a:srgbClr val="009900"/>
                </a:solidFill>
                <a:latin typeface="Times New Roman"/>
                <a:ea typeface="Times New Roman"/>
                <a:cs typeface="Times New Roman"/>
                <a:sym typeface="Times New Roman"/>
              </a:rPr>
              <a:t>j</a:t>
            </a:r>
            <a:endParaRPr/>
          </a:p>
          <a:p>
            <a:pPr indent="-285750" lvl="1" marL="742950" rtl="0" algn="l">
              <a:lnSpc>
                <a:spcPct val="11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the signal is +1 if </a:t>
            </a:r>
            <a:r>
              <a:rPr b="0" i="0" lang="en-US" sz="2800" u="none">
                <a:solidFill>
                  <a:srgbClr val="009900"/>
                </a:solidFill>
                <a:latin typeface="Times New Roman"/>
                <a:ea typeface="Times New Roman"/>
                <a:cs typeface="Times New Roman"/>
                <a:sym typeface="Times New Roman"/>
              </a:rPr>
              <a:t>x</a:t>
            </a:r>
            <a:r>
              <a:rPr b="0" baseline="-25000" i="0" lang="en-US" sz="2800" u="none">
                <a:solidFill>
                  <a:srgbClr val="009900"/>
                </a:solidFill>
                <a:latin typeface="Times New Roman"/>
                <a:ea typeface="Times New Roman"/>
                <a:cs typeface="Times New Roman"/>
                <a:sym typeface="Times New Roman"/>
              </a:rPr>
              <a:t>j </a:t>
            </a:r>
            <a:r>
              <a:rPr b="0" i="0" lang="en-US" sz="2800" u="none">
                <a:solidFill>
                  <a:srgbClr val="009900"/>
                </a:solidFill>
                <a:latin typeface="Times New Roman"/>
                <a:ea typeface="Times New Roman"/>
                <a:cs typeface="Times New Roman"/>
                <a:sym typeface="Times New Roman"/>
              </a:rPr>
              <a:t>= q</a:t>
            </a:r>
            <a:r>
              <a:rPr b="0" baseline="-25000" i="0" lang="en-US" sz="2800" u="none">
                <a:solidFill>
                  <a:srgbClr val="009900"/>
                </a:solidFill>
                <a:latin typeface="Times New Roman"/>
                <a:ea typeface="Times New Roman"/>
                <a:cs typeface="Times New Roman"/>
                <a:sym typeface="Times New Roman"/>
              </a:rPr>
              <a:t>j</a:t>
            </a:r>
            <a:r>
              <a:rPr b="0" i="0" lang="en-US" sz="2800" u="none">
                <a:solidFill>
                  <a:srgbClr val="009900"/>
                </a:solidFill>
                <a:latin typeface="Times New Roman"/>
                <a:ea typeface="Times New Roman"/>
                <a:cs typeface="Times New Roman"/>
                <a:sym typeface="Times New Roman"/>
              </a:rPr>
              <a:t> + θ</a:t>
            </a:r>
            <a:r>
              <a:rPr b="0" baseline="-25000" i="0" lang="en-US" sz="2800" u="none">
                <a:solidFill>
                  <a:srgbClr val="009900"/>
                </a:solidFill>
                <a:latin typeface="Times New Roman"/>
                <a:ea typeface="Times New Roman"/>
                <a:cs typeface="Times New Roman"/>
                <a:sym typeface="Times New Roman"/>
              </a:rPr>
              <a:t>j </a:t>
            </a:r>
            <a:r>
              <a:rPr b="0" i="0" lang="en-US" sz="2800" u="none">
                <a:solidFill>
                  <a:srgbClr val="009900"/>
                </a:solidFill>
                <a:latin typeface="Times New Roman"/>
                <a:ea typeface="Times New Roman"/>
                <a:cs typeface="Times New Roman"/>
                <a:sym typeface="Times New Roman"/>
              </a:rPr>
              <a:t>≥ 0, or q</a:t>
            </a:r>
            <a:r>
              <a:rPr b="0" baseline="-25000" i="0" lang="en-US" sz="2800" u="none">
                <a:solidFill>
                  <a:srgbClr val="009900"/>
                </a:solidFill>
                <a:latin typeface="Times New Roman"/>
                <a:ea typeface="Times New Roman"/>
                <a:cs typeface="Times New Roman"/>
                <a:sym typeface="Times New Roman"/>
              </a:rPr>
              <a:t>j</a:t>
            </a:r>
            <a:r>
              <a:rPr b="0" i="0" lang="en-US" sz="2800" u="none">
                <a:solidFill>
                  <a:srgbClr val="009900"/>
                </a:solidFill>
                <a:latin typeface="Times New Roman"/>
                <a:ea typeface="Times New Roman"/>
                <a:cs typeface="Times New Roman"/>
                <a:sym typeface="Times New Roman"/>
              </a:rPr>
              <a:t> ≥ −θ</a:t>
            </a:r>
            <a:r>
              <a:rPr b="0" baseline="-25000" i="0" lang="en-US" sz="2800" u="none">
                <a:solidFill>
                  <a:srgbClr val="009900"/>
                </a:solidFill>
                <a:latin typeface="Times New Roman"/>
                <a:ea typeface="Times New Roman"/>
                <a:cs typeface="Times New Roman"/>
                <a:sym typeface="Times New Roman"/>
              </a:rPr>
              <a:t>j</a:t>
            </a:r>
            <a:r>
              <a:rPr b="0"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 </a:t>
            </a:r>
            <a:endParaRPr/>
          </a:p>
          <a:p>
            <a:pPr indent="-285750" lvl="1" marL="742950" rtl="0" algn="l">
              <a:lnSpc>
                <a:spcPct val="11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and is 0 if </a:t>
            </a:r>
            <a:r>
              <a:rPr b="0" i="0" lang="en-US" sz="2800" u="none">
                <a:solidFill>
                  <a:srgbClr val="009900"/>
                </a:solidFill>
                <a:latin typeface="Times New Roman"/>
                <a:ea typeface="Times New Roman"/>
                <a:cs typeface="Times New Roman"/>
                <a:sym typeface="Times New Roman"/>
              </a:rPr>
              <a:t>q</a:t>
            </a:r>
            <a:r>
              <a:rPr b="0" baseline="-25000" i="0" lang="en-US" sz="2800" u="none">
                <a:solidFill>
                  <a:srgbClr val="009900"/>
                </a:solidFill>
                <a:latin typeface="Times New Roman"/>
                <a:ea typeface="Times New Roman"/>
                <a:cs typeface="Times New Roman"/>
                <a:sym typeface="Times New Roman"/>
              </a:rPr>
              <a:t>j</a:t>
            </a:r>
            <a:r>
              <a:rPr b="0" i="0" lang="en-US" sz="2800" u="none">
                <a:solidFill>
                  <a:srgbClr val="009900"/>
                </a:solidFill>
                <a:latin typeface="Times New Roman"/>
                <a:ea typeface="Times New Roman"/>
                <a:cs typeface="Times New Roman"/>
                <a:sym typeface="Times New Roman"/>
              </a:rPr>
              <a:t> &lt; −θ</a:t>
            </a:r>
            <a:r>
              <a:rPr b="0" baseline="-25000" i="0" lang="en-US" sz="2800" u="none">
                <a:solidFill>
                  <a:srgbClr val="009900"/>
                </a:solidFill>
                <a:latin typeface="Times New Roman"/>
                <a:ea typeface="Times New Roman"/>
                <a:cs typeface="Times New Roman"/>
                <a:sym typeface="Times New Roman"/>
              </a:rPr>
              <a:t>j</a:t>
            </a:r>
            <a:r>
              <a:rPr b="0"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a:t>
            </a:r>
            <a:endParaRPr/>
          </a:p>
        </p:txBody>
      </p:sp>
      <p:pic>
        <p:nvPicPr>
          <p:cNvPr id="654" name="Google Shape;654;p59"/>
          <p:cNvPicPr preferRelativeResize="0"/>
          <p:nvPr>
            <p:ph idx="1" type="body"/>
          </p:nvPr>
        </p:nvPicPr>
        <p:blipFill rotWithShape="1">
          <a:blip r:embed="rId3">
            <a:alphaModFix/>
          </a:blip>
          <a:srcRect b="0" l="0" r="0" t="0"/>
          <a:stretch/>
        </p:blipFill>
        <p:spPr>
          <a:xfrm>
            <a:off x="323850" y="1989137"/>
            <a:ext cx="2305050" cy="2105025"/>
          </a:xfrm>
          <a:prstGeom prst="rect">
            <a:avLst/>
          </a:prstGeom>
          <a:noFill/>
          <a:ln cap="flat" cmpd="sng" w="19050">
            <a:solidFill>
              <a:srgbClr val="993366"/>
            </a:solidFill>
            <a:prstDash val="solid"/>
            <a:miter lim="524288"/>
            <a:headEnd len="sm" w="sm" type="none"/>
            <a:tailEnd len="sm" w="sm" type="none"/>
          </a:ln>
        </p:spPr>
      </p:pic>
      <p:pic>
        <p:nvPicPr>
          <p:cNvPr id="655" name="Google Shape;655;p59"/>
          <p:cNvPicPr preferRelativeResize="0"/>
          <p:nvPr>
            <p:ph idx="2" type="body"/>
          </p:nvPr>
        </p:nvPicPr>
        <p:blipFill rotWithShape="1">
          <a:blip r:embed="rId4">
            <a:alphaModFix/>
          </a:blip>
          <a:srcRect b="0" l="0" r="0" t="0"/>
          <a:stretch/>
        </p:blipFill>
        <p:spPr>
          <a:xfrm>
            <a:off x="2700337" y="2054225"/>
            <a:ext cx="6443662" cy="2073275"/>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61" name="Google Shape;661;p6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Interpretation of Threshold</a:t>
            </a:r>
            <a:endParaRPr/>
          </a:p>
        </p:txBody>
      </p:sp>
      <p:sp>
        <p:nvSpPr>
          <p:cNvPr id="662" name="Google Shape;662;p60"/>
          <p:cNvSpPr txBox="1"/>
          <p:nvPr>
            <p:ph idx="1" type="body"/>
          </p:nvPr>
        </p:nvSpPr>
        <p:spPr>
          <a:xfrm>
            <a:off x="611187" y="4029075"/>
            <a:ext cx="8037512" cy="2495550"/>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neuron thus “</a:t>
            </a:r>
            <a:r>
              <a:rPr b="0" i="0" lang="en-US" sz="3200" u="none">
                <a:solidFill>
                  <a:srgbClr val="009900"/>
                </a:solidFill>
                <a:latin typeface="Times New Roman"/>
                <a:ea typeface="Times New Roman"/>
                <a:cs typeface="Times New Roman"/>
                <a:sym typeface="Times New Roman"/>
              </a:rPr>
              <a:t>compares</a:t>
            </a:r>
            <a:r>
              <a:rPr b="0" i="0" lang="en-US" sz="3200" u="none">
                <a:solidFill>
                  <a:schemeClr val="dk1"/>
                </a:solidFill>
                <a:latin typeface="Times New Roman"/>
                <a:ea typeface="Times New Roman"/>
                <a:cs typeface="Times New Roman"/>
                <a:sym typeface="Times New Roman"/>
              </a:rPr>
              <a:t>” the net external input </a:t>
            </a:r>
            <a:r>
              <a:rPr b="0" i="0" lang="en-US" sz="3200" u="none">
                <a:solidFill>
                  <a:srgbClr val="009900"/>
                </a:solidFill>
                <a:latin typeface="Times New Roman"/>
                <a:ea typeface="Times New Roman"/>
                <a:cs typeface="Times New Roman"/>
                <a:sym typeface="Times New Roman"/>
              </a:rPr>
              <a:t>q</a:t>
            </a:r>
            <a:r>
              <a:rPr b="0" baseline="-25000" i="0" lang="en-US" sz="3200" u="none">
                <a:solidFill>
                  <a:srgbClr val="009900"/>
                </a:solidFill>
                <a:latin typeface="Times New Roman"/>
                <a:ea typeface="Times New Roman"/>
                <a:cs typeface="Times New Roman"/>
                <a:sym typeface="Times New Roman"/>
              </a:rPr>
              <a:t>j</a:t>
            </a:r>
            <a:r>
              <a:rPr b="0" i="1" lang="en-US" sz="3200" u="none">
                <a:solidFill>
                  <a:schemeClr val="dk1"/>
                </a:solidFill>
                <a:latin typeface="Times New Roman"/>
                <a:ea typeface="Times New Roman"/>
                <a:cs typeface="Times New Roman"/>
                <a:sym typeface="Times New Roman"/>
              </a:rPr>
              <a:t> </a:t>
            </a:r>
            <a:endParaRPr/>
          </a:p>
          <a:p>
            <a:pPr indent="-285750" lvl="1" marL="742950" rtl="0" algn="l">
              <a:lnSpc>
                <a:spcPct val="11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if </a:t>
            </a:r>
            <a:r>
              <a:rPr b="0" i="0" lang="en-US" sz="2800" u="none">
                <a:solidFill>
                  <a:srgbClr val="009900"/>
                </a:solidFill>
                <a:latin typeface="Times New Roman"/>
                <a:ea typeface="Times New Roman"/>
                <a:cs typeface="Times New Roman"/>
                <a:sym typeface="Times New Roman"/>
              </a:rPr>
              <a:t>q</a:t>
            </a:r>
            <a:r>
              <a:rPr b="0" baseline="-25000" i="0" lang="en-US" sz="2800" u="none">
                <a:solidFill>
                  <a:srgbClr val="009900"/>
                </a:solidFill>
                <a:latin typeface="Times New Roman"/>
                <a:ea typeface="Times New Roman"/>
                <a:cs typeface="Times New Roman"/>
                <a:sym typeface="Times New Roman"/>
              </a:rPr>
              <a:t>j</a:t>
            </a:r>
            <a:r>
              <a:rPr b="0"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is greater than the negative threshold, it fires +1, otherwise it fires 0.</a:t>
            </a:r>
            <a:endParaRPr/>
          </a:p>
        </p:txBody>
      </p:sp>
      <p:pic>
        <p:nvPicPr>
          <p:cNvPr id="663" name="Google Shape;663;p60"/>
          <p:cNvPicPr preferRelativeResize="0"/>
          <p:nvPr>
            <p:ph idx="1" type="body"/>
          </p:nvPr>
        </p:nvPicPr>
        <p:blipFill rotWithShape="1">
          <a:blip r:embed="rId3">
            <a:alphaModFix/>
          </a:blip>
          <a:srcRect b="0" l="0" r="0" t="0"/>
          <a:stretch/>
        </p:blipFill>
        <p:spPr>
          <a:xfrm>
            <a:off x="468312" y="1916112"/>
            <a:ext cx="2087562" cy="1906587"/>
          </a:xfrm>
          <a:prstGeom prst="rect">
            <a:avLst/>
          </a:prstGeom>
          <a:noFill/>
          <a:ln cap="flat" cmpd="sng" w="19050">
            <a:solidFill>
              <a:srgbClr val="993366"/>
            </a:solidFill>
            <a:prstDash val="solid"/>
            <a:miter lim="524288"/>
            <a:headEnd len="sm" w="sm" type="none"/>
            <a:tailEnd len="sm" w="sm" type="none"/>
          </a:ln>
        </p:spPr>
      </p:pic>
      <p:pic>
        <p:nvPicPr>
          <p:cNvPr id="664" name="Google Shape;664;p60"/>
          <p:cNvPicPr preferRelativeResize="0"/>
          <p:nvPr>
            <p:ph idx="2" type="body"/>
          </p:nvPr>
        </p:nvPicPr>
        <p:blipFill rotWithShape="1">
          <a:blip r:embed="rId4">
            <a:alphaModFix/>
          </a:blip>
          <a:srcRect b="0" l="0" r="0" t="0"/>
          <a:stretch/>
        </p:blipFill>
        <p:spPr>
          <a:xfrm>
            <a:off x="2700337" y="1916112"/>
            <a:ext cx="6156325" cy="1981200"/>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70" name="Google Shape;670;p6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Linear Threshold Signal Function</a:t>
            </a:r>
            <a:endParaRPr/>
          </a:p>
        </p:txBody>
      </p:sp>
      <p:sp>
        <p:nvSpPr>
          <p:cNvPr id="671" name="Google Shape;671;p61"/>
          <p:cNvSpPr txBox="1"/>
          <p:nvPr>
            <p:ph idx="1" type="body"/>
          </p:nvPr>
        </p:nvSpPr>
        <p:spPr>
          <a:xfrm>
            <a:off x="395287" y="3860800"/>
            <a:ext cx="4248150" cy="26844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rgbClr val="009900"/>
                </a:solidFill>
                <a:latin typeface="Times New Roman"/>
                <a:ea typeface="Times New Roman"/>
                <a:cs typeface="Times New Roman"/>
                <a:sym typeface="Times New Roman"/>
              </a:rPr>
              <a:t>α</a:t>
            </a:r>
            <a:r>
              <a:rPr b="0" baseline="-25000" i="0" lang="en-US" sz="3200" u="none">
                <a:solidFill>
                  <a:srgbClr val="009900"/>
                </a:solidFill>
                <a:latin typeface="Times New Roman"/>
                <a:ea typeface="Times New Roman"/>
                <a:cs typeface="Times New Roman"/>
                <a:sym typeface="Times New Roman"/>
              </a:rPr>
              <a:t>j </a:t>
            </a:r>
            <a:r>
              <a:rPr b="0" i="0" lang="en-US" sz="3200" u="none">
                <a:solidFill>
                  <a:srgbClr val="009900"/>
                </a:solidFill>
                <a:latin typeface="Times New Roman"/>
                <a:ea typeface="Times New Roman"/>
                <a:cs typeface="Times New Roman"/>
                <a:sym typeface="Times New Roman"/>
              </a:rPr>
              <a:t>= 1/x</a:t>
            </a:r>
            <a:r>
              <a:rPr b="0" baseline="-25000" i="0" lang="en-US" sz="3200" u="none">
                <a:solidFill>
                  <a:srgbClr val="009900"/>
                </a:solidFill>
                <a:latin typeface="Times New Roman"/>
                <a:ea typeface="Times New Roman"/>
                <a:cs typeface="Times New Roman"/>
                <a:sym typeface="Times New Roman"/>
              </a:rPr>
              <a:t>m</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is the </a:t>
            </a:r>
            <a:r>
              <a:rPr b="0" i="0" lang="en-US" sz="3200" u="none">
                <a:solidFill>
                  <a:srgbClr val="009900"/>
                </a:solidFill>
                <a:latin typeface="Times New Roman"/>
                <a:ea typeface="Times New Roman"/>
                <a:cs typeface="Times New Roman"/>
                <a:sym typeface="Times New Roman"/>
              </a:rPr>
              <a:t>slope parameter</a:t>
            </a:r>
            <a:r>
              <a:rPr b="0" i="0" lang="en-US" sz="3200" u="none">
                <a:solidFill>
                  <a:schemeClr val="dk1"/>
                </a:solidFill>
                <a:latin typeface="Times New Roman"/>
                <a:ea typeface="Times New Roman"/>
                <a:cs typeface="Times New Roman"/>
                <a:sym typeface="Times New Roman"/>
              </a:rPr>
              <a:t> of the function</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Figure plotted for x</a:t>
            </a:r>
            <a:r>
              <a:rPr b="0" baseline="-25000" i="0" lang="en-US" sz="3200" u="none">
                <a:solidFill>
                  <a:schemeClr val="dk1"/>
                </a:solidFill>
                <a:latin typeface="Times New Roman"/>
                <a:ea typeface="Times New Roman"/>
                <a:cs typeface="Times New Roman"/>
                <a:sym typeface="Times New Roman"/>
              </a:rPr>
              <a:t>m</a:t>
            </a:r>
            <a:r>
              <a:rPr b="0" i="0" lang="en-US" sz="3200" u="none">
                <a:solidFill>
                  <a:schemeClr val="dk1"/>
                </a:solidFill>
                <a:latin typeface="Times New Roman"/>
                <a:ea typeface="Times New Roman"/>
                <a:cs typeface="Times New Roman"/>
                <a:sym typeface="Times New Roman"/>
              </a:rPr>
              <a:t> = 2 and α</a:t>
            </a:r>
            <a:r>
              <a:rPr b="0" baseline="-25000" i="0" lang="en-US" sz="3200" u="none">
                <a:solidFill>
                  <a:schemeClr val="dk1"/>
                </a:solidFill>
                <a:latin typeface="Times New Roman"/>
                <a:ea typeface="Times New Roman"/>
                <a:cs typeface="Times New Roman"/>
                <a:sym typeface="Times New Roman"/>
              </a:rPr>
              <a:t>j</a:t>
            </a:r>
            <a:r>
              <a:rPr b="0" i="0" lang="en-US" sz="3200" u="none">
                <a:solidFill>
                  <a:schemeClr val="dk1"/>
                </a:solidFill>
                <a:latin typeface="Times New Roman"/>
                <a:ea typeface="Times New Roman"/>
                <a:cs typeface="Times New Roman"/>
                <a:sym typeface="Times New Roman"/>
              </a:rPr>
              <a:t> = 0.5. </a:t>
            </a:r>
            <a:r>
              <a:rPr b="0" i="0" lang="en-US" sz="3200" u="none">
                <a:solidFill>
                  <a:srgbClr val="009900"/>
                </a:solidFill>
                <a:latin typeface="Times New Roman"/>
                <a:ea typeface="Times New Roman"/>
                <a:cs typeface="Times New Roman"/>
                <a:sym typeface="Times New Roman"/>
              </a:rPr>
              <a:t>.</a:t>
            </a:r>
            <a:endParaRPr/>
          </a:p>
        </p:txBody>
      </p:sp>
      <p:pic>
        <p:nvPicPr>
          <p:cNvPr id="672" name="Google Shape;672;p61"/>
          <p:cNvPicPr preferRelativeResize="0"/>
          <p:nvPr>
            <p:ph idx="1" type="body"/>
          </p:nvPr>
        </p:nvPicPr>
        <p:blipFill rotWithShape="1">
          <a:blip r:embed="rId3">
            <a:alphaModFix/>
          </a:blip>
          <a:srcRect b="0" l="0" r="0" t="0"/>
          <a:stretch/>
        </p:blipFill>
        <p:spPr>
          <a:xfrm>
            <a:off x="900112" y="2276475"/>
            <a:ext cx="3567112" cy="1141412"/>
          </a:xfrm>
          <a:prstGeom prst="rect">
            <a:avLst/>
          </a:prstGeom>
          <a:noFill/>
          <a:ln cap="flat" cmpd="sng" w="19050">
            <a:solidFill>
              <a:srgbClr val="993366"/>
            </a:solidFill>
            <a:prstDash val="solid"/>
            <a:miter lim="524288"/>
            <a:headEnd len="sm" w="sm" type="none"/>
            <a:tailEnd len="sm" w="sm" type="none"/>
          </a:ln>
        </p:spPr>
      </p:pic>
      <p:pic>
        <p:nvPicPr>
          <p:cNvPr id="673" name="Google Shape;673;p61"/>
          <p:cNvPicPr preferRelativeResize="0"/>
          <p:nvPr>
            <p:ph idx="2" type="body"/>
          </p:nvPr>
        </p:nvPicPr>
        <p:blipFill rotWithShape="1">
          <a:blip r:embed="rId4">
            <a:alphaModFix/>
          </a:blip>
          <a:srcRect b="0" l="0" r="0" t="0"/>
          <a:stretch/>
        </p:blipFill>
        <p:spPr>
          <a:xfrm>
            <a:off x="4643437" y="2349500"/>
            <a:ext cx="4500562" cy="3948112"/>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36" name="Google Shape;236;p3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History of Artificial Neural Networks</a:t>
            </a:r>
            <a:endParaRPr/>
          </a:p>
        </p:txBody>
      </p:sp>
      <p:sp>
        <p:nvSpPr>
          <p:cNvPr id="237" name="Google Shape;237;p35"/>
          <p:cNvSpPr txBox="1"/>
          <p:nvPr>
            <p:ph idx="1" type="body"/>
          </p:nvPr>
        </p:nvSpPr>
        <p:spPr>
          <a:xfrm>
            <a:off x="1179512" y="1816100"/>
            <a:ext cx="7772400" cy="468788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200"/>
              <a:buFont typeface="Noto Sans Symbols"/>
              <a:buChar char="■"/>
            </a:pPr>
            <a:r>
              <a:rPr b="1" i="0" lang="en-US" sz="2000" u="none">
                <a:solidFill>
                  <a:schemeClr val="dk1"/>
                </a:solidFill>
                <a:latin typeface="Times New Roman"/>
                <a:ea typeface="Times New Roman"/>
                <a:cs typeface="Times New Roman"/>
                <a:sym typeface="Times New Roman"/>
              </a:rPr>
              <a:t>1943: McCulloch and Pitts proposed a model of a neuron --&gt; Perceptron</a:t>
            </a:r>
            <a:endParaRPr/>
          </a:p>
          <a:p>
            <a:pPr indent="-266700" lvl="0" marL="342900" rtl="0" algn="l">
              <a:lnSpc>
                <a:spcPct val="80000"/>
              </a:lnSpc>
              <a:spcBef>
                <a:spcPts val="400"/>
              </a:spcBef>
              <a:spcAft>
                <a:spcPts val="0"/>
              </a:spcAft>
              <a:buClr>
                <a:schemeClr val="folHlink"/>
              </a:buClr>
              <a:buSzPts val="1200"/>
              <a:buFont typeface="Noto Sans Symbols"/>
              <a:buNone/>
            </a:pPr>
            <a:r>
              <a:t/>
            </a:r>
            <a:endParaRPr b="1"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folHlink"/>
              </a:buClr>
              <a:buSzPts val="1200"/>
              <a:buFont typeface="Noto Sans Symbols"/>
              <a:buChar char="■"/>
            </a:pPr>
            <a:r>
              <a:rPr b="1" i="0" lang="en-US" sz="2000" u="none">
                <a:solidFill>
                  <a:schemeClr val="dk1"/>
                </a:solidFill>
                <a:latin typeface="Times New Roman"/>
                <a:ea typeface="Times New Roman"/>
                <a:cs typeface="Times New Roman"/>
                <a:sym typeface="Times New Roman"/>
              </a:rPr>
              <a:t>1960s: Widrow and Hoff explored Perceptron networks (which they called “Adalines”) and the delta rule.</a:t>
            </a:r>
            <a:endParaRPr/>
          </a:p>
          <a:p>
            <a:pPr indent="-266700" lvl="0" marL="342900" rtl="0" algn="l">
              <a:lnSpc>
                <a:spcPct val="80000"/>
              </a:lnSpc>
              <a:spcBef>
                <a:spcPts val="400"/>
              </a:spcBef>
              <a:spcAft>
                <a:spcPts val="0"/>
              </a:spcAft>
              <a:buClr>
                <a:schemeClr val="folHlink"/>
              </a:buClr>
              <a:buSzPts val="1200"/>
              <a:buFont typeface="Noto Sans Symbols"/>
              <a:buNone/>
            </a:pPr>
            <a:r>
              <a:t/>
            </a:r>
            <a:endParaRPr b="1"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folHlink"/>
              </a:buClr>
              <a:buSzPts val="1200"/>
              <a:buFont typeface="Noto Sans Symbols"/>
              <a:buChar char="■"/>
            </a:pPr>
            <a:r>
              <a:rPr b="1" i="0" lang="en-US" sz="2000" u="none">
                <a:solidFill>
                  <a:schemeClr val="dk1"/>
                </a:solidFill>
                <a:latin typeface="Times New Roman"/>
                <a:ea typeface="Times New Roman"/>
                <a:cs typeface="Times New Roman"/>
                <a:sym typeface="Times New Roman"/>
              </a:rPr>
              <a:t>1962: Rosenblatt proved the convergence of the perceptron training rule.</a:t>
            </a:r>
            <a:endParaRPr/>
          </a:p>
          <a:p>
            <a:pPr indent="-266700" lvl="0" marL="342900" rtl="0" algn="l">
              <a:lnSpc>
                <a:spcPct val="80000"/>
              </a:lnSpc>
              <a:spcBef>
                <a:spcPts val="400"/>
              </a:spcBef>
              <a:spcAft>
                <a:spcPts val="0"/>
              </a:spcAft>
              <a:buClr>
                <a:schemeClr val="folHlink"/>
              </a:buClr>
              <a:buSzPts val="1200"/>
              <a:buFont typeface="Noto Sans Symbols"/>
              <a:buNone/>
            </a:pPr>
            <a:r>
              <a:t/>
            </a:r>
            <a:endParaRPr b="1"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folHlink"/>
              </a:buClr>
              <a:buSzPts val="1200"/>
              <a:buFont typeface="Noto Sans Symbols"/>
              <a:buChar char="■"/>
            </a:pPr>
            <a:r>
              <a:rPr b="1" i="0" lang="en-US" sz="2000" u="none">
                <a:solidFill>
                  <a:schemeClr val="dk1"/>
                </a:solidFill>
                <a:latin typeface="Times New Roman"/>
                <a:ea typeface="Times New Roman"/>
                <a:cs typeface="Times New Roman"/>
                <a:sym typeface="Times New Roman"/>
              </a:rPr>
              <a:t>1969: Minsky and Papert showed that the Perceptron cannot deal with nonlinearly-separable data sets---even those that represent simple function such as X-OR.</a:t>
            </a:r>
            <a:endParaRPr/>
          </a:p>
          <a:p>
            <a:pPr indent="-266700" lvl="0" marL="342900" rtl="0" algn="l">
              <a:lnSpc>
                <a:spcPct val="80000"/>
              </a:lnSpc>
              <a:spcBef>
                <a:spcPts val="400"/>
              </a:spcBef>
              <a:spcAft>
                <a:spcPts val="0"/>
              </a:spcAft>
              <a:buClr>
                <a:schemeClr val="folHlink"/>
              </a:buClr>
              <a:buSzPts val="1200"/>
              <a:buFont typeface="Noto Sans Symbols"/>
              <a:buNone/>
            </a:pPr>
            <a:r>
              <a:t/>
            </a:r>
            <a:endParaRPr b="1"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folHlink"/>
              </a:buClr>
              <a:buSzPts val="1200"/>
              <a:buFont typeface="Noto Sans Symbols"/>
              <a:buChar char="■"/>
            </a:pPr>
            <a:r>
              <a:rPr b="1" i="0" lang="en-US" sz="2000" u="none">
                <a:solidFill>
                  <a:schemeClr val="dk1"/>
                </a:solidFill>
                <a:latin typeface="Times New Roman"/>
                <a:ea typeface="Times New Roman"/>
                <a:cs typeface="Times New Roman"/>
                <a:sym typeface="Times New Roman"/>
              </a:rPr>
              <a:t>1970-1985: Very little research on Neural Nets</a:t>
            </a:r>
            <a:endParaRPr/>
          </a:p>
          <a:p>
            <a:pPr indent="-266700" lvl="0" marL="342900" rtl="0" algn="l">
              <a:lnSpc>
                <a:spcPct val="80000"/>
              </a:lnSpc>
              <a:spcBef>
                <a:spcPts val="400"/>
              </a:spcBef>
              <a:spcAft>
                <a:spcPts val="0"/>
              </a:spcAft>
              <a:buClr>
                <a:schemeClr val="folHlink"/>
              </a:buClr>
              <a:buSzPts val="1200"/>
              <a:buFont typeface="Noto Sans Symbols"/>
              <a:buNone/>
            </a:pPr>
            <a:r>
              <a:t/>
            </a:r>
            <a:endParaRPr b="1"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folHlink"/>
              </a:buClr>
              <a:buSzPts val="1200"/>
              <a:buFont typeface="Noto Sans Symbols"/>
              <a:buChar char="■"/>
            </a:pPr>
            <a:r>
              <a:rPr b="1" i="0" lang="en-US" sz="2000" u="none">
                <a:solidFill>
                  <a:schemeClr val="dk1"/>
                </a:solidFill>
                <a:latin typeface="Times New Roman"/>
                <a:ea typeface="Times New Roman"/>
                <a:cs typeface="Times New Roman"/>
                <a:sym typeface="Times New Roman"/>
              </a:rPr>
              <a:t>1986: Invention of Backpropagation [Rumelhart and McClelland, but also Parker and earlier on: Werbos] which can learn from nonlinearly-separable data sets. </a:t>
            </a:r>
            <a:endParaRPr/>
          </a:p>
          <a:p>
            <a:pPr indent="-266700" lvl="0" marL="342900" rtl="0" algn="l">
              <a:lnSpc>
                <a:spcPct val="80000"/>
              </a:lnSpc>
              <a:spcBef>
                <a:spcPts val="400"/>
              </a:spcBef>
              <a:spcAft>
                <a:spcPts val="0"/>
              </a:spcAft>
              <a:buClr>
                <a:schemeClr val="folHlink"/>
              </a:buClr>
              <a:buSzPts val="1200"/>
              <a:buFont typeface="Noto Sans Symbols"/>
              <a:buNone/>
            </a:pPr>
            <a:r>
              <a:t/>
            </a:r>
            <a:endParaRPr b="1"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folHlink"/>
              </a:buClr>
              <a:buSzPts val="1200"/>
              <a:buFont typeface="Noto Sans Symbols"/>
              <a:buChar char="■"/>
            </a:pPr>
            <a:r>
              <a:rPr b="1" i="0" lang="en-US" sz="2000" u="none">
                <a:solidFill>
                  <a:schemeClr val="dk1"/>
                </a:solidFill>
                <a:latin typeface="Times New Roman"/>
                <a:ea typeface="Times New Roman"/>
                <a:cs typeface="Times New Roman"/>
                <a:sym typeface="Times New Roman"/>
              </a:rPr>
              <a:t>Since 1985: A lot of research in Neural Nets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62"/>
          <p:cNvSpPr txBox="1"/>
          <p:nvPr/>
        </p:nvSpPr>
        <p:spPr>
          <a:xfrm>
            <a:off x="7038975" y="630555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79" name="Google Shape;679;p6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Linear Threshold Signal Function</a:t>
            </a:r>
            <a:endParaRPr/>
          </a:p>
        </p:txBody>
      </p:sp>
      <p:sp>
        <p:nvSpPr>
          <p:cNvPr id="680" name="Google Shape;680;p62"/>
          <p:cNvSpPr txBox="1"/>
          <p:nvPr>
            <p:ph idx="1" type="body"/>
          </p:nvPr>
        </p:nvSpPr>
        <p:spPr>
          <a:xfrm>
            <a:off x="433387" y="3621087"/>
            <a:ext cx="4105275" cy="268446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920"/>
              <a:buFont typeface="Noto Sans Symbols"/>
              <a:buChar char="■"/>
            </a:pPr>
            <a:r>
              <a:rPr b="0" i="0" lang="en-US" sz="3200" u="none">
                <a:solidFill>
                  <a:srgbClr val="0000FF"/>
                </a:solidFill>
                <a:latin typeface="Times New Roman"/>
                <a:ea typeface="Times New Roman"/>
                <a:cs typeface="Times New Roman"/>
                <a:sym typeface="Times New Roman"/>
              </a:rPr>
              <a:t>S</a:t>
            </a:r>
            <a:r>
              <a:rPr b="0" baseline="-25000" i="0" lang="en-US" sz="3200" u="none">
                <a:solidFill>
                  <a:srgbClr val="0000FF"/>
                </a:solidFill>
                <a:latin typeface="Times New Roman"/>
                <a:ea typeface="Times New Roman"/>
                <a:cs typeface="Times New Roman"/>
                <a:sym typeface="Times New Roman"/>
              </a:rPr>
              <a:t>j</a:t>
            </a:r>
            <a:r>
              <a:rPr b="0" i="0" lang="en-US" sz="3200" u="none">
                <a:solidFill>
                  <a:srgbClr val="0000FF"/>
                </a:solidFill>
                <a:latin typeface="Times New Roman"/>
                <a:ea typeface="Times New Roman"/>
                <a:cs typeface="Times New Roman"/>
                <a:sym typeface="Times New Roman"/>
              </a:rPr>
              <a:t> (x</a:t>
            </a:r>
            <a:r>
              <a:rPr b="0" baseline="-25000" i="0" lang="en-US" sz="3200" u="none">
                <a:solidFill>
                  <a:srgbClr val="0000FF"/>
                </a:solidFill>
                <a:latin typeface="Times New Roman"/>
                <a:ea typeface="Times New Roman"/>
                <a:cs typeface="Times New Roman"/>
                <a:sym typeface="Times New Roman"/>
              </a:rPr>
              <a:t>j </a:t>
            </a:r>
            <a:r>
              <a:rPr b="0" i="0" lang="en-US" sz="3200" u="none">
                <a:solidFill>
                  <a:srgbClr val="0000FF"/>
                </a:solidFill>
                <a:latin typeface="Times New Roman"/>
                <a:ea typeface="Times New Roman"/>
                <a:cs typeface="Times New Roman"/>
                <a:sym typeface="Times New Roman"/>
              </a:rPr>
              <a:t>) = max(0, min(α</a:t>
            </a:r>
            <a:r>
              <a:rPr b="0" baseline="-25000" i="0" lang="en-US" sz="3200" u="none">
                <a:solidFill>
                  <a:srgbClr val="0000FF"/>
                </a:solidFill>
                <a:latin typeface="Times New Roman"/>
                <a:ea typeface="Times New Roman"/>
                <a:cs typeface="Times New Roman"/>
                <a:sym typeface="Times New Roman"/>
              </a:rPr>
              <a:t>j</a:t>
            </a:r>
            <a:r>
              <a:rPr b="0" i="0" lang="en-US" sz="3200" u="none">
                <a:solidFill>
                  <a:srgbClr val="0000FF"/>
                </a:solidFill>
                <a:latin typeface="Times New Roman"/>
                <a:ea typeface="Times New Roman"/>
                <a:cs typeface="Times New Roman"/>
                <a:sym typeface="Times New Roman"/>
              </a:rPr>
              <a:t>x</a:t>
            </a:r>
            <a:r>
              <a:rPr b="0" baseline="-25000" i="0" lang="en-US" sz="3200" u="none">
                <a:solidFill>
                  <a:srgbClr val="0000FF"/>
                </a:solidFill>
                <a:latin typeface="Times New Roman"/>
                <a:ea typeface="Times New Roman"/>
                <a:cs typeface="Times New Roman"/>
                <a:sym typeface="Times New Roman"/>
              </a:rPr>
              <a:t>j</a:t>
            </a:r>
            <a:r>
              <a:rPr b="0" i="0" lang="en-US" sz="3200" u="none">
                <a:solidFill>
                  <a:srgbClr val="0000FF"/>
                </a:solidFill>
                <a:latin typeface="Times New Roman"/>
                <a:ea typeface="Times New Roman"/>
                <a:cs typeface="Times New Roman"/>
                <a:sym typeface="Times New Roman"/>
              </a:rPr>
              <a:t> , 1))</a:t>
            </a:r>
            <a:endParaRPr/>
          </a:p>
          <a:p>
            <a:pPr indent="-342900" lvl="0" marL="342900" rtl="0" algn="just">
              <a:lnSpc>
                <a:spcPct val="9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Note that in this course we assume that neurons within a network are</a:t>
            </a:r>
            <a:r>
              <a:rPr b="0" i="0" lang="en-US" sz="2800" u="none">
                <a:solidFill>
                  <a:srgbClr val="009900"/>
                </a:solidFill>
                <a:latin typeface="Times New Roman"/>
                <a:ea typeface="Times New Roman"/>
                <a:cs typeface="Times New Roman"/>
                <a:sym typeface="Times New Roman"/>
              </a:rPr>
              <a:t> homogeneous.</a:t>
            </a:r>
            <a:endParaRPr/>
          </a:p>
        </p:txBody>
      </p:sp>
      <p:pic>
        <p:nvPicPr>
          <p:cNvPr id="681" name="Google Shape;681;p62"/>
          <p:cNvPicPr preferRelativeResize="0"/>
          <p:nvPr>
            <p:ph idx="1" type="body"/>
          </p:nvPr>
        </p:nvPicPr>
        <p:blipFill rotWithShape="1">
          <a:blip r:embed="rId3">
            <a:alphaModFix/>
          </a:blip>
          <a:srcRect b="0" l="0" r="0" t="0"/>
          <a:stretch/>
        </p:blipFill>
        <p:spPr>
          <a:xfrm>
            <a:off x="971550" y="2276475"/>
            <a:ext cx="3567112" cy="1141412"/>
          </a:xfrm>
          <a:prstGeom prst="rect">
            <a:avLst/>
          </a:prstGeom>
          <a:noFill/>
          <a:ln cap="flat" cmpd="sng" w="19050">
            <a:solidFill>
              <a:srgbClr val="993366"/>
            </a:solidFill>
            <a:prstDash val="solid"/>
            <a:miter lim="524288"/>
            <a:headEnd len="sm" w="sm" type="none"/>
            <a:tailEnd len="sm" w="sm" type="none"/>
          </a:ln>
        </p:spPr>
      </p:pic>
      <p:pic>
        <p:nvPicPr>
          <p:cNvPr id="682" name="Google Shape;682;p62"/>
          <p:cNvPicPr preferRelativeResize="0"/>
          <p:nvPr>
            <p:ph idx="2" type="body"/>
          </p:nvPr>
        </p:nvPicPr>
        <p:blipFill rotWithShape="1">
          <a:blip r:embed="rId4">
            <a:alphaModFix/>
          </a:blip>
          <a:srcRect b="0" l="0" r="0" t="0"/>
          <a:stretch/>
        </p:blipFill>
        <p:spPr>
          <a:xfrm>
            <a:off x="4572000" y="2225675"/>
            <a:ext cx="4572000" cy="4011612"/>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88" name="Google Shape;688;p6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Sigmoidal Signal Function</a:t>
            </a:r>
            <a:endParaRPr/>
          </a:p>
        </p:txBody>
      </p:sp>
      <p:sp>
        <p:nvSpPr>
          <p:cNvPr id="689" name="Google Shape;689;p63"/>
          <p:cNvSpPr txBox="1"/>
          <p:nvPr>
            <p:ph idx="1" type="body"/>
          </p:nvPr>
        </p:nvSpPr>
        <p:spPr>
          <a:xfrm>
            <a:off x="0" y="2898775"/>
            <a:ext cx="4356100" cy="3959225"/>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680"/>
              <a:buFont typeface="Noto Sans Symbols"/>
              <a:buChar char="■"/>
            </a:pPr>
            <a:r>
              <a:rPr b="0" i="1" lang="en-US" sz="2800" u="none">
                <a:solidFill>
                  <a:schemeClr val="dk1"/>
                </a:solidFill>
                <a:latin typeface="Times New Roman"/>
                <a:ea typeface="Times New Roman"/>
                <a:cs typeface="Times New Roman"/>
                <a:sym typeface="Times New Roman"/>
              </a:rPr>
              <a:t>λ</a:t>
            </a:r>
            <a:r>
              <a:rPr b="0" baseline="-25000" i="1" lang="en-US" sz="2800" u="none">
                <a:solidFill>
                  <a:schemeClr val="dk1"/>
                </a:solidFill>
                <a:latin typeface="Times New Roman"/>
                <a:ea typeface="Times New Roman"/>
                <a:cs typeface="Times New Roman"/>
                <a:sym typeface="Times New Roman"/>
              </a:rPr>
              <a:t>j</a:t>
            </a:r>
            <a:r>
              <a:rPr b="0"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is a gain scale factor</a:t>
            </a:r>
            <a:endParaRPr/>
          </a:p>
          <a:p>
            <a:pPr indent="-342900" lvl="0" marL="342900" rtl="0" algn="just">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 the limit, as </a:t>
            </a:r>
            <a:r>
              <a:rPr b="0" i="1" lang="en-US" sz="2800" u="none">
                <a:solidFill>
                  <a:schemeClr val="dk1"/>
                </a:solidFill>
                <a:latin typeface="Times New Roman"/>
                <a:ea typeface="Times New Roman"/>
                <a:cs typeface="Times New Roman"/>
                <a:sym typeface="Times New Roman"/>
              </a:rPr>
              <a:t>λ</a:t>
            </a:r>
            <a:r>
              <a:rPr b="0" baseline="-25000" i="1" lang="en-US" sz="2800" u="none">
                <a:solidFill>
                  <a:schemeClr val="dk1"/>
                </a:solidFill>
                <a:latin typeface="Times New Roman"/>
                <a:ea typeface="Times New Roman"/>
                <a:cs typeface="Times New Roman"/>
                <a:sym typeface="Times New Roman"/>
              </a:rPr>
              <a:t>j</a:t>
            </a:r>
            <a:r>
              <a:rPr b="0"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 the smooth logistic function approaches the non-smooth binary threshold function.</a:t>
            </a:r>
            <a:endParaRPr/>
          </a:p>
        </p:txBody>
      </p:sp>
      <p:pic>
        <p:nvPicPr>
          <p:cNvPr id="690" name="Google Shape;690;p63"/>
          <p:cNvPicPr preferRelativeResize="0"/>
          <p:nvPr>
            <p:ph idx="1" type="body"/>
          </p:nvPr>
        </p:nvPicPr>
        <p:blipFill rotWithShape="1">
          <a:blip r:embed="rId3">
            <a:alphaModFix/>
          </a:blip>
          <a:srcRect b="0" l="0" r="0" t="0"/>
          <a:stretch/>
        </p:blipFill>
        <p:spPr>
          <a:xfrm>
            <a:off x="1116012" y="1998662"/>
            <a:ext cx="2951162" cy="912812"/>
          </a:xfrm>
          <a:prstGeom prst="rect">
            <a:avLst/>
          </a:prstGeom>
          <a:noFill/>
          <a:ln cap="flat" cmpd="sng" w="19050">
            <a:solidFill>
              <a:srgbClr val="993366"/>
            </a:solidFill>
            <a:prstDash val="solid"/>
            <a:miter lim="524288"/>
            <a:headEnd len="sm" w="sm" type="none"/>
            <a:tailEnd len="sm" w="sm" type="none"/>
          </a:ln>
        </p:spPr>
      </p:pic>
      <p:pic>
        <p:nvPicPr>
          <p:cNvPr id="691" name="Google Shape;691;p63"/>
          <p:cNvPicPr preferRelativeResize="0"/>
          <p:nvPr>
            <p:ph idx="2" type="body"/>
          </p:nvPr>
        </p:nvPicPr>
        <p:blipFill rotWithShape="1">
          <a:blip r:embed="rId4">
            <a:alphaModFix/>
          </a:blip>
          <a:srcRect b="0" l="0" r="0" t="0"/>
          <a:stretch/>
        </p:blipFill>
        <p:spPr>
          <a:xfrm>
            <a:off x="4371975" y="1933575"/>
            <a:ext cx="4572000" cy="4329112"/>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6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697" name="Google Shape;697;p6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Sigmoidal Signal Function</a:t>
            </a:r>
            <a:endParaRPr/>
          </a:p>
        </p:txBody>
      </p:sp>
      <p:sp>
        <p:nvSpPr>
          <p:cNvPr id="698" name="Google Shape;698;p64"/>
          <p:cNvSpPr txBox="1"/>
          <p:nvPr>
            <p:ph idx="1" type="body"/>
          </p:nvPr>
        </p:nvSpPr>
        <p:spPr>
          <a:xfrm>
            <a:off x="684212" y="2922587"/>
            <a:ext cx="2917825" cy="3960812"/>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The sigmoidal signal function has some very useful mathematical properties. It is  </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monotonic</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continuous</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bounded</a:t>
            </a:r>
            <a:endParaRPr/>
          </a:p>
        </p:txBody>
      </p:sp>
      <p:pic>
        <p:nvPicPr>
          <p:cNvPr id="699" name="Google Shape;699;p64"/>
          <p:cNvPicPr preferRelativeResize="0"/>
          <p:nvPr>
            <p:ph idx="1" type="body"/>
          </p:nvPr>
        </p:nvPicPr>
        <p:blipFill rotWithShape="1">
          <a:blip r:embed="rId3">
            <a:alphaModFix/>
          </a:blip>
          <a:srcRect b="0" l="0" r="0" t="0"/>
          <a:stretch/>
        </p:blipFill>
        <p:spPr>
          <a:xfrm>
            <a:off x="1116012" y="1920875"/>
            <a:ext cx="2735262" cy="846137"/>
          </a:xfrm>
          <a:prstGeom prst="rect">
            <a:avLst/>
          </a:prstGeom>
          <a:noFill/>
          <a:ln cap="flat" cmpd="sng" w="19050">
            <a:solidFill>
              <a:srgbClr val="993366"/>
            </a:solidFill>
            <a:prstDash val="solid"/>
            <a:miter lim="524288"/>
            <a:headEnd len="sm" w="sm" type="none"/>
            <a:tailEnd len="sm" w="sm" type="none"/>
          </a:ln>
        </p:spPr>
      </p:pic>
      <p:pic>
        <p:nvPicPr>
          <p:cNvPr id="700" name="Google Shape;700;p64"/>
          <p:cNvPicPr preferRelativeResize="0"/>
          <p:nvPr>
            <p:ph idx="2" type="body"/>
          </p:nvPr>
        </p:nvPicPr>
        <p:blipFill rotWithShape="1">
          <a:blip r:embed="rId4">
            <a:alphaModFix/>
          </a:blip>
          <a:srcRect b="0" l="0" r="0" t="0"/>
          <a:stretch/>
        </p:blipFill>
        <p:spPr>
          <a:xfrm>
            <a:off x="3995737" y="1920875"/>
            <a:ext cx="5148262" cy="4454525"/>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6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06" name="Google Shape;706;p6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Gaussian Signal Function</a:t>
            </a:r>
            <a:endParaRPr/>
          </a:p>
        </p:txBody>
      </p:sp>
      <p:sp>
        <p:nvSpPr>
          <p:cNvPr id="707" name="Google Shape;707;p65"/>
          <p:cNvSpPr txBox="1"/>
          <p:nvPr>
            <p:ph idx="1" type="body"/>
          </p:nvPr>
        </p:nvSpPr>
        <p:spPr>
          <a:xfrm>
            <a:off x="827087" y="3184525"/>
            <a:ext cx="3959225" cy="3192462"/>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folHlink"/>
              </a:buClr>
              <a:buSzPts val="1920"/>
              <a:buFont typeface="Noto Sans Symbols"/>
              <a:buChar char="■"/>
            </a:pPr>
            <a:r>
              <a:rPr b="0" i="1" lang="en-US" sz="3200" u="none">
                <a:solidFill>
                  <a:schemeClr val="dk1"/>
                </a:solidFill>
                <a:latin typeface="Times New Roman"/>
                <a:ea typeface="Times New Roman"/>
                <a:cs typeface="Times New Roman"/>
                <a:sym typeface="Times New Roman"/>
              </a:rPr>
              <a:t>σ</a:t>
            </a:r>
            <a:r>
              <a:rPr b="0" baseline="-25000" i="1" lang="en-US" sz="3200" u="none">
                <a:solidFill>
                  <a:schemeClr val="dk1"/>
                </a:solidFill>
                <a:latin typeface="Times New Roman"/>
                <a:ea typeface="Times New Roman"/>
                <a:cs typeface="Times New Roman"/>
                <a:sym typeface="Times New Roman"/>
              </a:rPr>
              <a:t>j</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is the Gaussian spread factor and </a:t>
            </a:r>
            <a:r>
              <a:rPr b="0" i="1" lang="en-US" sz="3200" u="none">
                <a:solidFill>
                  <a:schemeClr val="dk1"/>
                </a:solidFill>
                <a:latin typeface="Times New Roman"/>
                <a:ea typeface="Times New Roman"/>
                <a:cs typeface="Times New Roman"/>
                <a:sym typeface="Times New Roman"/>
              </a:rPr>
              <a:t>c</a:t>
            </a:r>
            <a:r>
              <a:rPr b="0" baseline="-25000" i="1" lang="en-US" sz="3200" u="none">
                <a:solidFill>
                  <a:schemeClr val="dk1"/>
                </a:solidFill>
                <a:latin typeface="Times New Roman"/>
                <a:ea typeface="Times New Roman"/>
                <a:cs typeface="Times New Roman"/>
                <a:sym typeface="Times New Roman"/>
              </a:rPr>
              <a:t>j </a:t>
            </a:r>
            <a:r>
              <a:rPr b="0" i="0" lang="en-US" sz="3200" u="none">
                <a:solidFill>
                  <a:schemeClr val="dk1"/>
                </a:solidFill>
                <a:latin typeface="Times New Roman"/>
                <a:ea typeface="Times New Roman"/>
                <a:cs typeface="Times New Roman"/>
                <a:sym typeface="Times New Roman"/>
              </a:rPr>
              <a:t>is the center. </a:t>
            </a:r>
            <a:endParaRPr/>
          </a:p>
          <a:p>
            <a:pPr indent="-342900" lvl="0" marL="342900" rtl="0" algn="just">
              <a:lnSpc>
                <a:spcPct val="8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Varying the spread makes the function sharper or more diffuse.</a:t>
            </a:r>
            <a:endParaRPr/>
          </a:p>
        </p:txBody>
      </p:sp>
      <p:pic>
        <p:nvPicPr>
          <p:cNvPr id="708" name="Google Shape;708;p65"/>
          <p:cNvPicPr preferRelativeResize="0"/>
          <p:nvPr>
            <p:ph idx="1" type="body"/>
          </p:nvPr>
        </p:nvPicPr>
        <p:blipFill rotWithShape="1">
          <a:blip r:embed="rId3">
            <a:alphaModFix/>
          </a:blip>
          <a:srcRect b="0" l="0" r="0" t="0"/>
          <a:stretch/>
        </p:blipFill>
        <p:spPr>
          <a:xfrm>
            <a:off x="827087" y="1844675"/>
            <a:ext cx="3959225" cy="1058862"/>
          </a:xfrm>
          <a:prstGeom prst="rect">
            <a:avLst/>
          </a:prstGeom>
          <a:noFill/>
          <a:ln cap="flat" cmpd="sng" w="19050">
            <a:solidFill>
              <a:srgbClr val="993366"/>
            </a:solidFill>
            <a:prstDash val="solid"/>
            <a:miter lim="524288"/>
            <a:headEnd len="sm" w="sm" type="none"/>
            <a:tailEnd len="sm" w="sm" type="none"/>
          </a:ln>
        </p:spPr>
      </p:pic>
      <p:pic>
        <p:nvPicPr>
          <p:cNvPr id="709" name="Google Shape;709;p65"/>
          <p:cNvPicPr preferRelativeResize="0"/>
          <p:nvPr>
            <p:ph idx="2" type="body"/>
          </p:nvPr>
        </p:nvPicPr>
        <p:blipFill rotWithShape="1">
          <a:blip r:embed="rId4">
            <a:alphaModFix/>
          </a:blip>
          <a:srcRect b="0" l="0" r="0" t="0"/>
          <a:stretch/>
        </p:blipFill>
        <p:spPr>
          <a:xfrm>
            <a:off x="4932362" y="2492375"/>
            <a:ext cx="4211637" cy="3884612"/>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6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15" name="Google Shape;715;p6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Gaussian Signal Function</a:t>
            </a:r>
            <a:endParaRPr/>
          </a:p>
        </p:txBody>
      </p:sp>
      <p:sp>
        <p:nvSpPr>
          <p:cNvPr id="716" name="Google Shape;716;p66"/>
          <p:cNvSpPr txBox="1"/>
          <p:nvPr>
            <p:ph idx="1" type="body"/>
          </p:nvPr>
        </p:nvSpPr>
        <p:spPr>
          <a:xfrm>
            <a:off x="115887" y="3184525"/>
            <a:ext cx="4743450" cy="3192462"/>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Changing the center shifts the function to the right or left along the activation axis</a:t>
            </a:r>
            <a:endParaRPr/>
          </a:p>
          <a:p>
            <a:pPr indent="-342900" lvl="0" marL="342900" rtl="0" algn="just">
              <a:lnSpc>
                <a:spcPct val="80000"/>
              </a:lnSpc>
              <a:spcBef>
                <a:spcPts val="60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This function is an example of a </a:t>
            </a:r>
            <a:r>
              <a:rPr b="0" i="1" lang="en-US" sz="3000" u="none">
                <a:solidFill>
                  <a:srgbClr val="009900"/>
                </a:solidFill>
                <a:latin typeface="Times New Roman"/>
                <a:ea typeface="Times New Roman"/>
                <a:cs typeface="Times New Roman"/>
                <a:sym typeface="Times New Roman"/>
              </a:rPr>
              <a:t>non-monotonic</a:t>
            </a:r>
            <a:r>
              <a:rPr b="0" i="1" lang="en-US" sz="3000" u="none">
                <a:solidFill>
                  <a:schemeClr val="dk1"/>
                </a:solidFill>
                <a:latin typeface="Times New Roman"/>
                <a:ea typeface="Times New Roman"/>
                <a:cs typeface="Times New Roman"/>
                <a:sym typeface="Times New Roman"/>
              </a:rPr>
              <a:t> </a:t>
            </a:r>
            <a:r>
              <a:rPr b="0" i="0" lang="en-US" sz="3000" u="none">
                <a:solidFill>
                  <a:schemeClr val="dk1"/>
                </a:solidFill>
                <a:latin typeface="Times New Roman"/>
                <a:ea typeface="Times New Roman"/>
                <a:cs typeface="Times New Roman"/>
                <a:sym typeface="Times New Roman"/>
              </a:rPr>
              <a:t>signal function</a:t>
            </a:r>
            <a:endParaRPr/>
          </a:p>
        </p:txBody>
      </p:sp>
      <p:pic>
        <p:nvPicPr>
          <p:cNvPr id="717" name="Google Shape;717;p66"/>
          <p:cNvPicPr preferRelativeResize="0"/>
          <p:nvPr>
            <p:ph idx="1" type="body"/>
          </p:nvPr>
        </p:nvPicPr>
        <p:blipFill rotWithShape="1">
          <a:blip r:embed="rId3">
            <a:alphaModFix/>
          </a:blip>
          <a:srcRect b="0" l="0" r="0" t="0"/>
          <a:stretch/>
        </p:blipFill>
        <p:spPr>
          <a:xfrm>
            <a:off x="900112" y="1800225"/>
            <a:ext cx="3959225" cy="1058862"/>
          </a:xfrm>
          <a:prstGeom prst="rect">
            <a:avLst/>
          </a:prstGeom>
          <a:noFill/>
          <a:ln cap="flat" cmpd="sng" w="19050">
            <a:solidFill>
              <a:srgbClr val="993366"/>
            </a:solidFill>
            <a:prstDash val="solid"/>
            <a:miter lim="524288"/>
            <a:headEnd len="sm" w="sm" type="none"/>
            <a:tailEnd len="sm" w="sm" type="none"/>
          </a:ln>
        </p:spPr>
      </p:pic>
      <p:pic>
        <p:nvPicPr>
          <p:cNvPr id="718" name="Google Shape;718;p66"/>
          <p:cNvPicPr preferRelativeResize="0"/>
          <p:nvPr>
            <p:ph idx="2" type="body"/>
          </p:nvPr>
        </p:nvPicPr>
        <p:blipFill rotWithShape="1">
          <a:blip r:embed="rId4">
            <a:alphaModFix/>
          </a:blip>
          <a:srcRect b="0" l="0" r="0" t="0"/>
          <a:stretch/>
        </p:blipFill>
        <p:spPr>
          <a:xfrm>
            <a:off x="4935537" y="2017712"/>
            <a:ext cx="4211637" cy="3884612"/>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6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24" name="Google Shape;724;p6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Stochastic Neurons</a:t>
            </a:r>
            <a:endParaRPr/>
          </a:p>
        </p:txBody>
      </p:sp>
      <p:sp>
        <p:nvSpPr>
          <p:cNvPr id="725" name="Google Shape;725;p67"/>
          <p:cNvSpPr txBox="1"/>
          <p:nvPr>
            <p:ph idx="1" type="body"/>
          </p:nvPr>
        </p:nvSpPr>
        <p:spPr>
          <a:xfrm>
            <a:off x="1182687" y="2017712"/>
            <a:ext cx="7772400" cy="25892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signal is assumed to be two state</a:t>
            </a:r>
            <a:endParaRPr/>
          </a:p>
          <a:p>
            <a:pPr indent="-285750" lvl="1" marL="742950" rtl="0" algn="l">
              <a:lnSpc>
                <a:spcPct val="100000"/>
              </a:lnSpc>
              <a:spcBef>
                <a:spcPts val="560"/>
              </a:spcBef>
              <a:spcAft>
                <a:spcPts val="0"/>
              </a:spcAft>
              <a:buClr>
                <a:schemeClr val="hlink"/>
              </a:buClr>
              <a:buSzPts val="1540"/>
              <a:buFont typeface="Noto Sans Symbols"/>
              <a:buChar char="■"/>
            </a:pPr>
            <a:r>
              <a:rPr b="0" i="1" lang="en-US" sz="2800" u="none">
                <a:solidFill>
                  <a:srgbClr val="009900"/>
                </a:solidFill>
                <a:latin typeface="Times New Roman"/>
                <a:ea typeface="Times New Roman"/>
                <a:cs typeface="Times New Roman"/>
                <a:sym typeface="Times New Roman"/>
              </a:rPr>
              <a:t>s</a:t>
            </a:r>
            <a:r>
              <a:rPr b="0" baseline="-25000" i="1" lang="en-US" sz="2800" u="none">
                <a:solidFill>
                  <a:srgbClr val="009900"/>
                </a:solidFill>
                <a:latin typeface="Times New Roman"/>
                <a:ea typeface="Times New Roman"/>
                <a:cs typeface="Times New Roman"/>
                <a:sym typeface="Times New Roman"/>
              </a:rPr>
              <a:t>j </a:t>
            </a:r>
            <a:r>
              <a:rPr b="0" i="0" lang="en-US" sz="2800" u="none">
                <a:solidFill>
                  <a:srgbClr val="009900"/>
                </a:solidFill>
                <a:latin typeface="Times New Roman"/>
                <a:ea typeface="Times New Roman"/>
                <a:cs typeface="Times New Roman"/>
                <a:sym typeface="Times New Roman"/>
              </a:rPr>
              <a:t>∈ {0</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1} or {−1</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1}</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Neuron switches into these states depending upon a </a:t>
            </a:r>
            <a:r>
              <a:rPr b="0" i="1" lang="en-US" sz="3200" u="none">
                <a:solidFill>
                  <a:srgbClr val="D60093"/>
                </a:solidFill>
                <a:latin typeface="Times New Roman"/>
                <a:ea typeface="Times New Roman"/>
                <a:cs typeface="Times New Roman"/>
                <a:sym typeface="Times New Roman"/>
              </a:rPr>
              <a:t>probabilistic function of its activation</a:t>
            </a:r>
            <a:r>
              <a:rPr b="0" i="0" lang="en-US" sz="3200" u="none">
                <a:solidFill>
                  <a:schemeClr val="dk1"/>
                </a:solidFill>
                <a:latin typeface="Times New Roman"/>
                <a:ea typeface="Times New Roman"/>
                <a:cs typeface="Times New Roman"/>
                <a:sym typeface="Times New Roman"/>
              </a:rPr>
              <a:t>, </a:t>
            </a:r>
            <a:r>
              <a:rPr b="0" i="1" lang="en-US" sz="3200" u="none">
                <a:solidFill>
                  <a:schemeClr val="dk1"/>
                </a:solidFill>
                <a:latin typeface="Times New Roman"/>
                <a:ea typeface="Times New Roman"/>
                <a:cs typeface="Times New Roman"/>
                <a:sym typeface="Times New Roman"/>
              </a:rPr>
              <a:t>P</a:t>
            </a:r>
            <a:r>
              <a:rPr b="0" i="0" lang="en-US" sz="3200" u="none">
                <a:solidFill>
                  <a:schemeClr val="dk1"/>
                </a:solidFill>
                <a:latin typeface="Times New Roman"/>
                <a:ea typeface="Times New Roman"/>
                <a:cs typeface="Times New Roman"/>
                <a:sym typeface="Times New Roman"/>
              </a:rPr>
              <a:t>(</a:t>
            </a:r>
            <a:r>
              <a:rPr b="0" i="1" lang="en-US" sz="3200" u="none">
                <a:solidFill>
                  <a:schemeClr val="dk1"/>
                </a:solidFill>
                <a:latin typeface="Times New Roman"/>
                <a:ea typeface="Times New Roman"/>
                <a:cs typeface="Times New Roman"/>
                <a:sym typeface="Times New Roman"/>
              </a:rPr>
              <a:t>x</a:t>
            </a:r>
            <a:r>
              <a:rPr b="0" baseline="-25000" i="1" lang="en-US" sz="3200" u="none">
                <a:solidFill>
                  <a:schemeClr val="dk1"/>
                </a:solidFill>
                <a:latin typeface="Times New Roman"/>
                <a:ea typeface="Times New Roman"/>
                <a:cs typeface="Times New Roman"/>
                <a:sym typeface="Times New Roman"/>
              </a:rPr>
              <a:t>j</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a:t>
            </a:r>
            <a:endParaRPr/>
          </a:p>
          <a:p>
            <a:pPr indent="-220980" lvl="0" marL="342900" rtl="0" algn="l">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p:txBody>
      </p:sp>
      <p:pic>
        <p:nvPicPr>
          <p:cNvPr id="726" name="Google Shape;726;p67"/>
          <p:cNvPicPr preferRelativeResize="0"/>
          <p:nvPr/>
        </p:nvPicPr>
        <p:blipFill rotWithShape="1">
          <a:blip r:embed="rId3">
            <a:alphaModFix/>
          </a:blip>
          <a:srcRect b="0" l="0" r="0" t="0"/>
          <a:stretch/>
        </p:blipFill>
        <p:spPr>
          <a:xfrm>
            <a:off x="1692275" y="4941887"/>
            <a:ext cx="4032250" cy="1501775"/>
          </a:xfrm>
          <a:prstGeom prst="rect">
            <a:avLst/>
          </a:prstGeom>
          <a:noFill/>
          <a:ln cap="flat" cmpd="sng" w="19050">
            <a:solidFill>
              <a:srgbClr val="993366"/>
            </a:solidFill>
            <a:prstDash val="solid"/>
            <a:miter lim="800000"/>
            <a:headEnd len="sm" w="sm" type="none"/>
            <a:tailEnd len="sm" w="sm" type="none"/>
          </a:ln>
        </p:spPr>
      </p:pic>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6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/48</a:t>
            </a:r>
            <a:endParaRPr/>
          </a:p>
        </p:txBody>
      </p:sp>
      <p:sp>
        <p:nvSpPr>
          <p:cNvPr id="732" name="Google Shape;732;p6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Summary of Signal Functions</a:t>
            </a:r>
            <a:endParaRPr/>
          </a:p>
        </p:txBody>
      </p:sp>
      <p:pic>
        <p:nvPicPr>
          <p:cNvPr id="733" name="Google Shape;733;p68"/>
          <p:cNvPicPr preferRelativeResize="0"/>
          <p:nvPr/>
        </p:nvPicPr>
        <p:blipFill rotWithShape="1">
          <a:blip r:embed="rId3">
            <a:alphaModFix/>
          </a:blip>
          <a:srcRect b="0" l="0" r="0" t="0"/>
          <a:stretch/>
        </p:blipFill>
        <p:spPr>
          <a:xfrm>
            <a:off x="247650" y="1838325"/>
            <a:ext cx="8675687" cy="5019675"/>
          </a:xfrm>
          <a:prstGeom prst="rect">
            <a:avLst/>
          </a:prstGeom>
          <a:noFill/>
          <a:ln>
            <a:noFill/>
          </a:ln>
        </p:spPr>
      </p:pic>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Mathematical Preliminaries</a:t>
            </a:r>
            <a:endParaRPr/>
          </a:p>
        </p:txBody>
      </p:sp>
      <p:sp>
        <p:nvSpPr>
          <p:cNvPr id="739" name="Google Shape;739;p69"/>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Notation</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Interval,Sequence and Set Closure</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Vector Spaces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Functions and Continuity</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Matrices , Linear Transformations and Eigen vectors</a:t>
            </a:r>
            <a:endParaRPr/>
          </a:p>
          <a:p>
            <a:pPr indent="-342900" lvl="0" marL="342900" marR="0" rtl="0" algn="l">
              <a:lnSpc>
                <a:spcPct val="100000"/>
              </a:lnSpc>
              <a:spcBef>
                <a:spcPts val="640"/>
              </a:spcBef>
              <a:spcAft>
                <a:spcPts val="0"/>
              </a:spcAft>
              <a:buClr>
                <a:schemeClr val="folHlink"/>
              </a:buClr>
              <a:buSzPts val="1920"/>
              <a:buFont typeface="Noto Sans Symbols"/>
              <a:buChar char="■"/>
            </a:pPr>
            <a:r>
              <a:rPr b="0" i="0" lang="en-US" sz="3200" u="none" cap="none" strike="noStrike">
                <a:solidFill>
                  <a:schemeClr val="dk1"/>
                </a:solidFill>
                <a:latin typeface="Times New Roman"/>
                <a:ea typeface="Times New Roman"/>
                <a:cs typeface="Times New Roman"/>
                <a:sym typeface="Times New Roman"/>
              </a:rPr>
              <a:t>Expectations and covariance Matrices</a:t>
            </a:r>
            <a:endParaRPr/>
          </a:p>
          <a:p>
            <a:pPr indent="-220980" lvl="0" marL="342900" marR="0" rtl="0" algn="l">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p:txBody>
      </p:sp>
      <p:sp>
        <p:nvSpPr>
          <p:cNvPr id="740" name="Google Shape;740;p6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7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46" name="Google Shape;746;p7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Neural Networks Defined</a:t>
            </a:r>
            <a:endParaRPr/>
          </a:p>
        </p:txBody>
      </p:sp>
      <p:sp>
        <p:nvSpPr>
          <p:cNvPr id="747" name="Google Shape;747;p70"/>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Artificial neural networks are </a:t>
            </a:r>
            <a:r>
              <a:rPr b="0" i="0" lang="en-US" sz="3200" u="none">
                <a:solidFill>
                  <a:srgbClr val="0000FF"/>
                </a:solidFill>
                <a:latin typeface="Times New Roman"/>
                <a:ea typeface="Times New Roman"/>
                <a:cs typeface="Times New Roman"/>
                <a:sym typeface="Times New Roman"/>
              </a:rPr>
              <a:t>massively parallel adaptive networks of simple nonlinear computing elements</a:t>
            </a:r>
            <a:r>
              <a:rPr b="0" i="0" lang="en-US" sz="3200" u="none">
                <a:solidFill>
                  <a:schemeClr val="dk1"/>
                </a:solidFill>
                <a:latin typeface="Times New Roman"/>
                <a:ea typeface="Times New Roman"/>
                <a:cs typeface="Times New Roman"/>
                <a:sym typeface="Times New Roman"/>
              </a:rPr>
              <a:t> called neurons which are intended to abstract and model some of the functionality of the human nervous system in an attempt to </a:t>
            </a:r>
            <a:r>
              <a:rPr b="0" i="0" lang="en-US" sz="3200" u="none">
                <a:solidFill>
                  <a:srgbClr val="009900"/>
                </a:solidFill>
                <a:latin typeface="Times New Roman"/>
                <a:ea typeface="Times New Roman"/>
                <a:cs typeface="Times New Roman"/>
                <a:sym typeface="Times New Roman"/>
              </a:rPr>
              <a:t>partially capture</a:t>
            </a:r>
            <a:r>
              <a:rPr b="0" i="0" lang="en-US" sz="3200" u="none">
                <a:solidFill>
                  <a:schemeClr val="dk1"/>
                </a:solidFill>
                <a:latin typeface="Times New Roman"/>
                <a:ea typeface="Times New Roman"/>
                <a:cs typeface="Times New Roman"/>
                <a:sym typeface="Times New Roman"/>
              </a:rPr>
              <a:t> some of its </a:t>
            </a:r>
            <a:r>
              <a:rPr b="0" i="0" lang="en-US" sz="3200" u="none">
                <a:solidFill>
                  <a:srgbClr val="009900"/>
                </a:solidFill>
                <a:latin typeface="Times New Roman"/>
                <a:ea typeface="Times New Roman"/>
                <a:cs typeface="Times New Roman"/>
                <a:sym typeface="Times New Roman"/>
              </a:rPr>
              <a:t>computational strengths</a:t>
            </a:r>
            <a:r>
              <a:rPr b="0" i="0" lang="en-US" sz="3200" u="none">
                <a:solidFill>
                  <a:schemeClr val="dk1"/>
                </a:solidFill>
                <a:latin typeface="Times New Roman"/>
                <a:ea typeface="Times New Roman"/>
                <a:cs typeface="Times New Roman"/>
                <a:sym typeface="Times New Roman"/>
              </a:rPr>
              <a:t>.</a:t>
            </a:r>
            <a:endParaRPr/>
          </a:p>
        </p:txBody>
      </p:sp>
    </p:spTree>
  </p:cSld>
  <p:clrMapOvr>
    <a:masterClrMapping/>
  </p:clrMapOvr>
  <p:transition spd="slow">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53" name="Google Shape;753;p71"/>
          <p:cNvSpPr txBox="1"/>
          <p:nvPr>
            <p:ph type="title"/>
          </p:nvPr>
        </p:nvSpPr>
        <p:spPr>
          <a:xfrm>
            <a:off x="1171575" y="214312"/>
            <a:ext cx="7772400"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Eight Components of Neural Networks</a:t>
            </a:r>
            <a:endParaRPr/>
          </a:p>
        </p:txBody>
      </p:sp>
      <p:sp>
        <p:nvSpPr>
          <p:cNvPr id="754" name="Google Shape;754;p71"/>
          <p:cNvSpPr txBox="1"/>
          <p:nvPr>
            <p:ph idx="1" type="body"/>
          </p:nvPr>
        </p:nvSpPr>
        <p:spPr>
          <a:xfrm>
            <a:off x="827087" y="2060575"/>
            <a:ext cx="7772400" cy="4114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1920"/>
              <a:buNone/>
            </a:pPr>
            <a:r>
              <a:rPr b="0" i="1" lang="en-US" sz="3200" u="none">
                <a:solidFill>
                  <a:srgbClr val="009900"/>
                </a:solidFill>
                <a:latin typeface="Times New Roman"/>
                <a:ea typeface="Times New Roman"/>
                <a:cs typeface="Times New Roman"/>
                <a:sym typeface="Times New Roman"/>
              </a:rPr>
              <a:t>    1.Neurons</a:t>
            </a:r>
            <a:r>
              <a:rPr b="0" i="0" lang="en-US" sz="3200" u="none">
                <a:solidFill>
                  <a:schemeClr val="dk1"/>
                </a:solidFill>
                <a:latin typeface="Times New Roman"/>
                <a:ea typeface="Times New Roman"/>
                <a:cs typeface="Times New Roman"/>
                <a:sym typeface="Times New Roman"/>
              </a:rPr>
              <a:t>. These can be of three types:</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Input: receive external stimuli </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Hidden: compute intermediate functions</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Output: generate outputs from the network</a:t>
            </a:r>
            <a:endParaRPr/>
          </a:p>
          <a:p>
            <a:pPr indent="-285750" lvl="1" marL="742950" rtl="0" algn="just">
              <a:lnSpc>
                <a:spcPct val="90000"/>
              </a:lnSpc>
              <a:spcBef>
                <a:spcPts val="560"/>
              </a:spcBef>
              <a:spcAft>
                <a:spcPts val="0"/>
              </a:spcAft>
              <a:buSzPts val="1540"/>
              <a:buNone/>
            </a:pPr>
            <a:r>
              <a:rPr b="0" i="1" lang="en-US" sz="2800" u="none">
                <a:solidFill>
                  <a:srgbClr val="009900"/>
                </a:solidFill>
                <a:latin typeface="Times New Roman"/>
                <a:ea typeface="Times New Roman"/>
                <a:cs typeface="Times New Roman"/>
                <a:sym typeface="Times New Roman"/>
              </a:rPr>
              <a:t>2.Activation state vector</a:t>
            </a:r>
            <a:r>
              <a:rPr b="0" i="0" lang="en-US" sz="2800" u="none">
                <a:solidFill>
                  <a:schemeClr val="dk1"/>
                </a:solidFill>
                <a:latin typeface="Times New Roman"/>
                <a:ea typeface="Times New Roman"/>
                <a:cs typeface="Times New Roman"/>
                <a:sym typeface="Times New Roman"/>
              </a:rPr>
              <a:t>. This is a vector of the activation level </a:t>
            </a:r>
            <a:r>
              <a:rPr b="0" i="1" lang="en-US" sz="2800" u="none">
                <a:solidFill>
                  <a:schemeClr val="dk1"/>
                </a:solidFill>
                <a:latin typeface="Times New Roman"/>
                <a:ea typeface="Times New Roman"/>
                <a:cs typeface="Times New Roman"/>
                <a:sym typeface="Times New Roman"/>
              </a:rPr>
              <a:t>x</a:t>
            </a:r>
            <a:r>
              <a:rPr b="0" baseline="-25000" i="1" lang="en-US" sz="2800" u="none">
                <a:solidFill>
                  <a:schemeClr val="dk1"/>
                </a:solidFill>
                <a:latin typeface="Times New Roman"/>
                <a:ea typeface="Times New Roman"/>
                <a:cs typeface="Times New Roman"/>
                <a:sym typeface="Times New Roman"/>
              </a:rPr>
              <a:t>i </a:t>
            </a:r>
            <a:r>
              <a:rPr b="0" i="0" lang="en-US" sz="2800" u="none">
                <a:solidFill>
                  <a:schemeClr val="dk1"/>
                </a:solidFill>
                <a:latin typeface="Times New Roman"/>
                <a:ea typeface="Times New Roman"/>
                <a:cs typeface="Times New Roman"/>
                <a:sym typeface="Times New Roman"/>
              </a:rPr>
              <a:t>of individual neurons in the neural network,</a:t>
            </a:r>
            <a:endParaRPr/>
          </a:p>
          <a:p>
            <a:pPr indent="-285750" lvl="1" marL="742950" rtl="0" algn="just">
              <a:lnSpc>
                <a:spcPct val="90000"/>
              </a:lnSpc>
              <a:spcBef>
                <a:spcPts val="560"/>
              </a:spcBef>
              <a:spcAft>
                <a:spcPts val="0"/>
              </a:spcAft>
              <a:buClr>
                <a:schemeClr val="hlink"/>
              </a:buClr>
              <a:buSzPts val="1540"/>
              <a:buFont typeface="Noto Sans Symbols"/>
              <a:buChar char="■"/>
            </a:pPr>
            <a:r>
              <a:rPr b="0" i="1" lang="en-US" sz="2800" u="none">
                <a:solidFill>
                  <a:srgbClr val="009900"/>
                </a:solidFill>
                <a:latin typeface="Times New Roman"/>
                <a:ea typeface="Times New Roman"/>
                <a:cs typeface="Times New Roman"/>
                <a:sym typeface="Times New Roman"/>
              </a:rPr>
              <a:t>X </a:t>
            </a:r>
            <a:r>
              <a:rPr b="0" i="0" lang="en-US" sz="2800" u="none">
                <a:solidFill>
                  <a:srgbClr val="009900"/>
                </a:solidFill>
                <a:latin typeface="Times New Roman"/>
                <a:ea typeface="Times New Roman"/>
                <a:cs typeface="Times New Roman"/>
                <a:sym typeface="Times New Roman"/>
              </a:rPr>
              <a:t>= (</a:t>
            </a:r>
            <a:r>
              <a:rPr b="0" i="1" lang="en-US" sz="2800" u="none">
                <a:solidFill>
                  <a:srgbClr val="009900"/>
                </a:solidFill>
                <a:latin typeface="Times New Roman"/>
                <a:ea typeface="Times New Roman"/>
                <a:cs typeface="Times New Roman"/>
                <a:sym typeface="Times New Roman"/>
              </a:rPr>
              <a:t>x</a:t>
            </a:r>
            <a:r>
              <a:rPr b="0" baseline="-25000" i="0" lang="en-US" sz="2800" u="none">
                <a:solidFill>
                  <a:srgbClr val="009900"/>
                </a:solidFill>
                <a:latin typeface="Times New Roman"/>
                <a:ea typeface="Times New Roman"/>
                <a:cs typeface="Times New Roman"/>
                <a:sym typeface="Times New Roman"/>
              </a:rPr>
              <a:t>1</a:t>
            </a:r>
            <a:r>
              <a:rPr b="0" i="1" lang="en-US" sz="2800" u="none">
                <a:solidFill>
                  <a:srgbClr val="009900"/>
                </a:solidFill>
                <a:latin typeface="Times New Roman"/>
                <a:ea typeface="Times New Roman"/>
                <a:cs typeface="Times New Roman"/>
                <a:sym typeface="Times New Roman"/>
              </a:rPr>
              <a:t>, . . . , x</a:t>
            </a:r>
            <a:r>
              <a:rPr b="0" baseline="-25000" i="1" lang="en-US" sz="2800" u="none">
                <a:solidFill>
                  <a:srgbClr val="009900"/>
                </a:solidFill>
                <a:latin typeface="Times New Roman"/>
                <a:ea typeface="Times New Roman"/>
                <a:cs typeface="Times New Roman"/>
                <a:sym typeface="Times New Roman"/>
              </a:rPr>
              <a:t>n</a:t>
            </a:r>
            <a:r>
              <a:rPr b="0" i="0" lang="en-US" sz="2800" u="none">
                <a:solidFill>
                  <a:srgbClr val="009900"/>
                </a:solidFill>
                <a:latin typeface="Times New Roman"/>
                <a:ea typeface="Times New Roman"/>
                <a:cs typeface="Times New Roman"/>
                <a:sym typeface="Times New Roman"/>
              </a:rPr>
              <a:t>)</a:t>
            </a:r>
            <a:r>
              <a:rPr b="0" baseline="30000" i="1" lang="en-US" sz="2800" u="none">
                <a:solidFill>
                  <a:srgbClr val="009900"/>
                </a:solidFill>
                <a:latin typeface="Times New Roman"/>
                <a:ea typeface="Times New Roman"/>
                <a:cs typeface="Times New Roman"/>
                <a:sym typeface="Times New Roman"/>
              </a:rPr>
              <a:t>T</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 R</a:t>
            </a:r>
            <a:r>
              <a:rPr b="0" baseline="30000" i="0" lang="en-US" sz="2800" u="none">
                <a:solidFill>
                  <a:srgbClr val="009900"/>
                </a:solidFill>
                <a:latin typeface="Times New Roman"/>
                <a:ea typeface="Times New Roman"/>
                <a:cs typeface="Times New Roman"/>
                <a:sym typeface="Times New Roman"/>
              </a:rPr>
              <a:t>n</a:t>
            </a:r>
            <a:r>
              <a:rPr b="0" i="0" lang="en-US" sz="2800" u="none">
                <a:solidFill>
                  <a:srgbClr val="009900"/>
                </a:solidFill>
                <a:latin typeface="Times New Roman"/>
                <a:ea typeface="Times New Roman"/>
                <a:cs typeface="Times New Roman"/>
                <a:sym typeface="Times New Roman"/>
              </a:rPr>
              <a:t>.</a:t>
            </a:r>
            <a:endParaRP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ctrTitle"/>
          </p:nvPr>
        </p:nvSpPr>
        <p:spPr>
          <a:xfrm>
            <a:off x="990600" y="1676400"/>
            <a:ext cx="7772400"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Artificial Neural Networks</a:t>
            </a:r>
            <a:endParaRPr/>
          </a:p>
        </p:txBody>
      </p:sp>
      <p:sp>
        <p:nvSpPr>
          <p:cNvPr id="243" name="Google Shape;243;p3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920"/>
              <a:buNone/>
            </a:pPr>
            <a:r>
              <a:rPr b="0" i="0" lang="en-US" sz="3200" u="none">
                <a:solidFill>
                  <a:schemeClr val="dk1"/>
                </a:solidFill>
                <a:latin typeface="Times New Roman"/>
                <a:ea typeface="Times New Roman"/>
                <a:cs typeface="Times New Roman"/>
                <a:sym typeface="Times New Roman"/>
              </a:rPr>
              <a:t>Artificial Neurons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60" name="Google Shape;760;p7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Eight Components of Neural Networks</a:t>
            </a:r>
            <a:endParaRPr/>
          </a:p>
        </p:txBody>
      </p:sp>
      <p:sp>
        <p:nvSpPr>
          <p:cNvPr id="761" name="Google Shape;761;p72"/>
          <p:cNvSpPr txBox="1"/>
          <p:nvPr>
            <p:ph idx="1" type="body"/>
          </p:nvPr>
        </p:nvSpPr>
        <p:spPr>
          <a:xfrm>
            <a:off x="539750" y="2017712"/>
            <a:ext cx="8404225" cy="4291012"/>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1920"/>
              <a:buNone/>
            </a:pPr>
            <a:r>
              <a:rPr b="0" i="1" lang="en-US" sz="3200" u="none">
                <a:solidFill>
                  <a:srgbClr val="009900"/>
                </a:solidFill>
                <a:latin typeface="Times New Roman"/>
                <a:ea typeface="Times New Roman"/>
                <a:cs typeface="Times New Roman"/>
                <a:sym typeface="Times New Roman"/>
              </a:rPr>
              <a:t>3.Signal function</a:t>
            </a:r>
            <a:r>
              <a:rPr b="0" i="0" lang="en-US" sz="3200" u="none">
                <a:solidFill>
                  <a:srgbClr val="0099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A function that generates the output signal of the neuron based on its activation.</a:t>
            </a:r>
            <a:endParaRPr/>
          </a:p>
          <a:p>
            <a:pPr indent="0" lvl="0" marL="0" rtl="0" algn="just">
              <a:lnSpc>
                <a:spcPct val="90000"/>
              </a:lnSpc>
              <a:spcBef>
                <a:spcPts val="560"/>
              </a:spcBef>
              <a:spcAft>
                <a:spcPts val="0"/>
              </a:spcAft>
              <a:buSzPts val="1680"/>
              <a:buNone/>
            </a:pPr>
            <a:r>
              <a:rPr b="0" i="1" lang="en-US" sz="2800" u="none">
                <a:solidFill>
                  <a:srgbClr val="009900"/>
                </a:solidFill>
                <a:latin typeface="Times New Roman"/>
                <a:ea typeface="Times New Roman"/>
                <a:cs typeface="Times New Roman"/>
                <a:sym typeface="Times New Roman"/>
              </a:rPr>
              <a:t>4.Pattern of connectivity</a:t>
            </a:r>
            <a:r>
              <a:rPr b="0" i="0" lang="en-US" sz="2800" u="none">
                <a:solidFill>
                  <a:srgbClr val="009900"/>
                </a:solidFill>
                <a:latin typeface="Times New Roman"/>
                <a:ea typeface="Times New Roman"/>
                <a:cs typeface="Times New Roman"/>
                <a:sym typeface="Times New Roman"/>
              </a:rPr>
              <a:t>.</a:t>
            </a:r>
            <a:r>
              <a:rPr b="0" i="0" lang="en-US" sz="2800" u="none">
                <a:solidFill>
                  <a:schemeClr val="dk1"/>
                </a:solidFill>
                <a:latin typeface="Times New Roman"/>
                <a:ea typeface="Times New Roman"/>
                <a:cs typeface="Times New Roman"/>
                <a:sym typeface="Times New Roman"/>
              </a:rPr>
              <a:t> This essentially determines the inter-neuron connection architecture or the graph of the network. Connections which </a:t>
            </a:r>
            <a:r>
              <a:rPr b="0" i="0" lang="en-US" sz="2800" u="none">
                <a:solidFill>
                  <a:srgbClr val="D60093"/>
                </a:solidFill>
                <a:latin typeface="Times New Roman"/>
                <a:ea typeface="Times New Roman"/>
                <a:cs typeface="Times New Roman"/>
                <a:sym typeface="Times New Roman"/>
              </a:rPr>
              <a:t>model the inter-neuron synaptic efficacies</a:t>
            </a:r>
            <a:r>
              <a:rPr b="0" i="0" lang="en-US" sz="2800" u="none">
                <a:solidFill>
                  <a:schemeClr val="dk1"/>
                </a:solidFill>
                <a:latin typeface="Times New Roman"/>
                <a:ea typeface="Times New Roman"/>
                <a:cs typeface="Times New Roman"/>
                <a:sym typeface="Times New Roman"/>
              </a:rPr>
              <a:t>, can be </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excitatory (+) </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inhibitory (−) </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absent (0).</a:t>
            </a:r>
            <a:endParaRPr/>
          </a:p>
        </p:txBody>
      </p:sp>
    </p:spTree>
  </p:cSld>
  <p:clrMapOvr>
    <a:masterClrMapping/>
  </p:clrMapOvr>
  <p:transition spd="slow">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7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67" name="Google Shape;767;p7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Eight Components of Neural Networks</a:t>
            </a:r>
            <a:endParaRPr/>
          </a:p>
        </p:txBody>
      </p:sp>
      <p:sp>
        <p:nvSpPr>
          <p:cNvPr id="768" name="Google Shape;768;p73"/>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SzPts val="1920"/>
              <a:buNone/>
            </a:pPr>
            <a:r>
              <a:rPr b="0" i="1" lang="en-US" sz="3200" u="none">
                <a:solidFill>
                  <a:srgbClr val="009900"/>
                </a:solidFill>
                <a:latin typeface="Times New Roman"/>
                <a:ea typeface="Times New Roman"/>
                <a:cs typeface="Times New Roman"/>
                <a:sym typeface="Times New Roman"/>
              </a:rPr>
              <a:t>5.Activity aggregation rule</a:t>
            </a:r>
            <a:r>
              <a:rPr b="0" i="0" lang="en-US" sz="3200" u="none">
                <a:solidFill>
                  <a:srgbClr val="0099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A way of aggregating activity at a neuron, and is usually computed as an inner product of the input vector and the neuron fan-in weight vector.</a:t>
            </a:r>
            <a:endParaRPr/>
          </a:p>
        </p:txBody>
      </p:sp>
    </p:spTree>
  </p:cSld>
  <p:clrMapOvr>
    <a:masterClrMapping/>
  </p:clrMapOvr>
  <p:transition spd="slow">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7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74" name="Google Shape;774;p74"/>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Eight Components of Neural Networks</a:t>
            </a:r>
            <a:endParaRPr/>
          </a:p>
        </p:txBody>
      </p:sp>
      <p:sp>
        <p:nvSpPr>
          <p:cNvPr id="775" name="Google Shape;775;p74"/>
          <p:cNvSpPr txBox="1"/>
          <p:nvPr>
            <p:ph idx="1" type="body"/>
          </p:nvPr>
        </p:nvSpPr>
        <p:spPr>
          <a:xfrm>
            <a:off x="900112" y="1989137"/>
            <a:ext cx="7772400" cy="4579937"/>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1920"/>
              <a:buNone/>
            </a:pPr>
            <a:r>
              <a:rPr b="0" i="1" lang="en-US" sz="3200" u="none">
                <a:solidFill>
                  <a:srgbClr val="009900"/>
                </a:solidFill>
                <a:latin typeface="Times New Roman"/>
                <a:ea typeface="Times New Roman"/>
                <a:cs typeface="Times New Roman"/>
                <a:sym typeface="Times New Roman"/>
              </a:rPr>
              <a:t>6.Activation rule</a:t>
            </a:r>
            <a:r>
              <a:rPr b="0" i="0" lang="en-US" sz="3200" u="none">
                <a:solidFill>
                  <a:srgbClr val="0099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A function that determines the new activation level of a neuron on the basis of its current activation and its external inputs. </a:t>
            </a:r>
            <a:endParaRPr/>
          </a:p>
          <a:p>
            <a:pPr indent="0" lvl="0" marL="0" rtl="0" algn="just">
              <a:lnSpc>
                <a:spcPct val="90000"/>
              </a:lnSpc>
              <a:spcBef>
                <a:spcPts val="640"/>
              </a:spcBef>
              <a:spcAft>
                <a:spcPts val="0"/>
              </a:spcAft>
              <a:buSzPts val="1920"/>
              <a:buNone/>
            </a:pPr>
            <a:r>
              <a:rPr b="0" i="1" lang="en-US" sz="3200" u="none">
                <a:solidFill>
                  <a:srgbClr val="009900"/>
                </a:solidFill>
                <a:latin typeface="Times New Roman"/>
                <a:ea typeface="Times New Roman"/>
                <a:cs typeface="Times New Roman"/>
                <a:sym typeface="Times New Roman"/>
              </a:rPr>
              <a:t>7.Learning rule</a:t>
            </a:r>
            <a:r>
              <a:rPr b="0" i="0" lang="en-US" sz="3200" u="none">
                <a:solidFill>
                  <a:srgbClr val="0099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Provides a means of modifying connection strengths based both on external stimuli and network performance with an aim to improve the latter.</a:t>
            </a:r>
            <a:endParaRPr/>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7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81" name="Google Shape;781;p7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Eight Components of Neural Networks</a:t>
            </a:r>
            <a:endParaRPr/>
          </a:p>
        </p:txBody>
      </p:sp>
      <p:sp>
        <p:nvSpPr>
          <p:cNvPr id="782" name="Google Shape;782;p75"/>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SzPts val="1920"/>
              <a:buNone/>
            </a:pPr>
            <a:r>
              <a:rPr b="0" i="1" lang="en-US" sz="3200" u="none">
                <a:solidFill>
                  <a:srgbClr val="009900"/>
                </a:solidFill>
                <a:latin typeface="Times New Roman"/>
                <a:ea typeface="Times New Roman"/>
                <a:cs typeface="Times New Roman"/>
                <a:sym typeface="Times New Roman"/>
              </a:rPr>
              <a:t>8.Environment</a:t>
            </a:r>
            <a:r>
              <a:rPr b="0" i="0" lang="en-US" sz="3200" u="none">
                <a:solidFill>
                  <a:srgbClr val="009900"/>
                </a:solidFill>
                <a:latin typeface="Times New Roman"/>
                <a:ea typeface="Times New Roman"/>
                <a:cs typeface="Times New Roman"/>
                <a:sym typeface="Times New Roman"/>
              </a:rPr>
              <a:t>.</a:t>
            </a:r>
            <a:r>
              <a:rPr b="0" i="0" lang="en-US" sz="3200" u="none">
                <a:solidFill>
                  <a:schemeClr val="dk1"/>
                </a:solidFill>
                <a:latin typeface="Times New Roman"/>
                <a:ea typeface="Times New Roman"/>
                <a:cs typeface="Times New Roman"/>
                <a:sym typeface="Times New Roman"/>
              </a:rPr>
              <a:t> The environments within which neural networks can operate could be </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deterministic (noiseless) or </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stochastic (noisy).</a:t>
            </a:r>
            <a:endParaRP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7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Artificial Neural Networks</a:t>
            </a:r>
            <a:endParaRPr/>
          </a:p>
        </p:txBody>
      </p:sp>
      <p:sp>
        <p:nvSpPr>
          <p:cNvPr id="788" name="Google Shape;788;p7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When using ANN, we have to define:</a:t>
            </a:r>
            <a:endParaRPr/>
          </a:p>
          <a:p>
            <a:pPr indent="-220980" lvl="0" marL="342900" marR="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285750" lvl="1" marL="742950" marR="0" rtl="0" algn="l">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Artificial Neuron Model</a:t>
            </a:r>
            <a:endParaRPr/>
          </a:p>
          <a:p>
            <a:pPr indent="-187959" lvl="1" marL="742950" marR="0" rtl="0" algn="l">
              <a:lnSpc>
                <a:spcPct val="100000"/>
              </a:lnSpc>
              <a:spcBef>
                <a:spcPts val="560"/>
              </a:spcBef>
              <a:spcAft>
                <a:spcPts val="0"/>
              </a:spcAft>
              <a:buClr>
                <a:schemeClr val="hlink"/>
              </a:buClr>
              <a:buSzPts val="154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ANN Architecture</a:t>
            </a:r>
            <a:endParaRPr/>
          </a:p>
          <a:p>
            <a:pPr indent="-187959" lvl="1" marL="742950" marR="0" rtl="0" algn="l">
              <a:lnSpc>
                <a:spcPct val="100000"/>
              </a:lnSpc>
              <a:spcBef>
                <a:spcPts val="560"/>
              </a:spcBef>
              <a:spcAft>
                <a:spcPts val="0"/>
              </a:spcAft>
              <a:buClr>
                <a:schemeClr val="hlink"/>
              </a:buClr>
              <a:buSzPts val="154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285750" lvl="1" marL="742950" marR="0" rtl="0" algn="l">
              <a:lnSpc>
                <a:spcPct val="100000"/>
              </a:lnSpc>
              <a:spcBef>
                <a:spcPts val="560"/>
              </a:spcBef>
              <a:spcAft>
                <a:spcPts val="0"/>
              </a:spcAft>
              <a:buClr>
                <a:schemeClr val="hlink"/>
              </a:buClr>
              <a:buSzPts val="1540"/>
              <a:buFont typeface="Noto Sans Symbols"/>
              <a:buChar char="■"/>
            </a:pPr>
            <a:r>
              <a:rPr b="0" i="0" lang="en-US" sz="2800" u="none" cap="none" strike="noStrike">
                <a:solidFill>
                  <a:schemeClr val="dk1"/>
                </a:solidFill>
                <a:latin typeface="Times New Roman"/>
                <a:ea typeface="Times New Roman"/>
                <a:cs typeface="Times New Roman"/>
                <a:sym typeface="Times New Roman"/>
              </a:rPr>
              <a:t>Learning mode</a:t>
            </a:r>
            <a:endParaRPr/>
          </a:p>
          <a:p>
            <a:pPr indent="-236220" lvl="0" marL="342900" marR="0" rtl="0" algn="l">
              <a:spcBef>
                <a:spcPts val="560"/>
              </a:spcBef>
              <a:spcAft>
                <a:spcPts val="0"/>
              </a:spcAft>
              <a:buClr>
                <a:schemeClr val="folHlink"/>
              </a:buClr>
              <a:buSzPts val="168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789" name="Google Shape;789;p76"/>
          <p:cNvSpPr txBox="1"/>
          <p:nvPr/>
        </p:nvSpPr>
        <p:spPr>
          <a:xfrm>
            <a:off x="7042150" y="6291262"/>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795" name="Google Shape;795;p7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ANN Architectures: </a:t>
            </a:r>
            <a:br>
              <a:rPr b="0" i="0" lang="en-US" sz="4000" u="none">
                <a:solidFill>
                  <a:schemeClr val="dk2"/>
                </a:solidFill>
                <a:latin typeface="Times New Roman"/>
                <a:ea typeface="Times New Roman"/>
                <a:cs typeface="Times New Roman"/>
                <a:sym typeface="Times New Roman"/>
              </a:rPr>
            </a:br>
            <a:r>
              <a:rPr b="0" i="0" lang="en-US" sz="4000" u="none">
                <a:solidFill>
                  <a:schemeClr val="dk2"/>
                </a:solidFill>
                <a:latin typeface="Times New Roman"/>
                <a:ea typeface="Times New Roman"/>
                <a:cs typeface="Times New Roman"/>
                <a:sym typeface="Times New Roman"/>
              </a:rPr>
              <a:t>Feedforward and Feedback</a:t>
            </a:r>
            <a:endParaRPr/>
          </a:p>
        </p:txBody>
      </p:sp>
      <p:sp>
        <p:nvSpPr>
          <p:cNvPr id="796" name="Google Shape;796;p77"/>
          <p:cNvSpPr txBox="1"/>
          <p:nvPr>
            <p:ph idx="1" type="body"/>
          </p:nvPr>
        </p:nvSpPr>
        <p:spPr>
          <a:xfrm>
            <a:off x="395287" y="1989137"/>
            <a:ext cx="8137525" cy="467995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Local groups of neurons can be connected in either,</a:t>
            </a:r>
            <a:endParaRPr/>
          </a:p>
          <a:p>
            <a:pPr indent="-285750" lvl="1" marL="742950" rtl="0" algn="just">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a </a:t>
            </a:r>
            <a:r>
              <a:rPr b="0" i="1" lang="en-US" sz="2800" u="none">
                <a:solidFill>
                  <a:srgbClr val="D60093"/>
                </a:solidFill>
                <a:latin typeface="Times New Roman"/>
                <a:ea typeface="Times New Roman"/>
                <a:cs typeface="Times New Roman"/>
                <a:sym typeface="Times New Roman"/>
              </a:rPr>
              <a:t>feedforward</a:t>
            </a:r>
            <a:r>
              <a:rPr b="0"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architecture, in which the network has no loops, or</a:t>
            </a:r>
            <a:endParaRPr/>
          </a:p>
          <a:p>
            <a:pPr indent="-285750" lvl="1" marL="742950" rtl="0" algn="just">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a </a:t>
            </a:r>
            <a:r>
              <a:rPr b="0" i="1" lang="en-US" sz="2800" u="none">
                <a:solidFill>
                  <a:srgbClr val="D60093"/>
                </a:solidFill>
                <a:latin typeface="Times New Roman"/>
                <a:ea typeface="Times New Roman"/>
                <a:cs typeface="Times New Roman"/>
                <a:sym typeface="Times New Roman"/>
              </a:rPr>
              <a:t>feedback</a:t>
            </a:r>
            <a:r>
              <a:rPr b="0"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a:t>
            </a:r>
            <a:r>
              <a:rPr b="0" i="0" lang="en-US" sz="2800" u="none">
                <a:solidFill>
                  <a:srgbClr val="009900"/>
                </a:solidFill>
                <a:latin typeface="Times New Roman"/>
                <a:ea typeface="Times New Roman"/>
                <a:cs typeface="Times New Roman"/>
                <a:sym typeface="Times New Roman"/>
              </a:rPr>
              <a:t>recurrent</a:t>
            </a:r>
            <a:r>
              <a:rPr b="0" i="0" lang="en-US" sz="2800" u="none">
                <a:solidFill>
                  <a:schemeClr val="dk1"/>
                </a:solidFill>
                <a:latin typeface="Times New Roman"/>
                <a:ea typeface="Times New Roman"/>
                <a:cs typeface="Times New Roman"/>
                <a:sym typeface="Times New Roman"/>
              </a:rPr>
              <a:t>) architecture, in which loops occur in the network because of feedback connections.</a:t>
            </a:r>
            <a:endParaRPr/>
          </a:p>
          <a:p>
            <a:pPr indent="-236220" lvl="0" marL="342900" rtl="0" algn="l">
              <a:spcBef>
                <a:spcPts val="560"/>
              </a:spcBef>
              <a:spcAft>
                <a:spcPts val="0"/>
              </a:spcAft>
              <a:buSzPts val="1680"/>
              <a:buNone/>
            </a:pPr>
            <a:r>
              <a:t/>
            </a:r>
            <a:endParaRPr b="0" i="0" sz="2800" u="none">
              <a:solidFill>
                <a:schemeClr val="dk1"/>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7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802" name="Google Shape;802;p7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ANN Architecture</a:t>
            </a:r>
            <a:endParaRPr/>
          </a:p>
        </p:txBody>
      </p:sp>
      <p:sp>
        <p:nvSpPr>
          <p:cNvPr id="803" name="Google Shape;803;p78"/>
          <p:cNvSpPr txBox="1"/>
          <p:nvPr>
            <p:ph idx="1" type="body"/>
          </p:nvPr>
        </p:nvSpPr>
        <p:spPr>
          <a:xfrm>
            <a:off x="381000" y="1925637"/>
            <a:ext cx="4837112" cy="4913312"/>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Clr>
                <a:schemeClr val="folHlink"/>
              </a:buClr>
              <a:buSzPts val="1500"/>
              <a:buFont typeface="Noto Sans Symbols"/>
              <a:buChar char="■"/>
            </a:pPr>
            <a:r>
              <a:rPr b="1" i="1" lang="en-US" sz="2500" u="none">
                <a:solidFill>
                  <a:srgbClr val="FF0000"/>
                </a:solidFill>
                <a:latin typeface="Times New Roman"/>
                <a:ea typeface="Times New Roman"/>
                <a:cs typeface="Times New Roman"/>
                <a:sym typeface="Times New Roman"/>
              </a:rPr>
              <a:t>Feedforward</a:t>
            </a:r>
            <a:r>
              <a:rPr b="0" i="0" lang="en-US" sz="2500" u="none">
                <a:solidFill>
                  <a:schemeClr val="dk1"/>
                </a:solidFill>
                <a:latin typeface="Times New Roman"/>
                <a:ea typeface="Times New Roman"/>
                <a:cs typeface="Times New Roman"/>
                <a:sym typeface="Times New Roman"/>
              </a:rPr>
              <a:t>: Links are unidirectional, and there are no cycles, i.e., the network is a directed acyclic graph (DAG).  Units are arranged in layers, and each unit is linked only to units in the next layer.  There is no internal state other than the weights.</a:t>
            </a:r>
            <a:endParaRPr/>
          </a:p>
          <a:p>
            <a:pPr indent="-342900" lvl="0" marL="342900" rtl="0" algn="just">
              <a:lnSpc>
                <a:spcPct val="80000"/>
              </a:lnSpc>
              <a:spcBef>
                <a:spcPts val="500"/>
              </a:spcBef>
              <a:spcAft>
                <a:spcPts val="0"/>
              </a:spcAft>
              <a:buClr>
                <a:schemeClr val="folHlink"/>
              </a:buClr>
              <a:buSzPts val="1500"/>
              <a:buFont typeface="Noto Sans Symbols"/>
              <a:buChar char="■"/>
            </a:pPr>
            <a:r>
              <a:rPr b="1" i="1" lang="en-US" sz="2500" u="none">
                <a:solidFill>
                  <a:srgbClr val="FF0000"/>
                </a:solidFill>
                <a:latin typeface="Times New Roman"/>
                <a:ea typeface="Times New Roman"/>
                <a:cs typeface="Times New Roman"/>
                <a:sym typeface="Times New Roman"/>
              </a:rPr>
              <a:t>Recurrent</a:t>
            </a:r>
            <a:r>
              <a:rPr b="0" i="0" lang="en-US" sz="2500" u="none">
                <a:solidFill>
                  <a:schemeClr val="dk1"/>
                </a:solidFill>
                <a:latin typeface="Times New Roman"/>
                <a:ea typeface="Times New Roman"/>
                <a:cs typeface="Times New Roman"/>
                <a:sym typeface="Times New Roman"/>
              </a:rPr>
              <a:t>: Links can form arbitrary topologies, which can implement memory.  Behavior can become unstable, oscillatory, or chaotic.</a:t>
            </a:r>
            <a:endParaRPr/>
          </a:p>
        </p:txBody>
      </p:sp>
      <p:grpSp>
        <p:nvGrpSpPr>
          <p:cNvPr id="804" name="Google Shape;804;p78"/>
          <p:cNvGrpSpPr/>
          <p:nvPr/>
        </p:nvGrpSpPr>
        <p:grpSpPr>
          <a:xfrm>
            <a:off x="6053137" y="1771650"/>
            <a:ext cx="1719262" cy="2495550"/>
            <a:chOff x="840" y="1207"/>
            <a:chExt cx="861" cy="1452"/>
          </a:xfrm>
        </p:grpSpPr>
        <p:grpSp>
          <p:nvGrpSpPr>
            <p:cNvPr id="805" name="Google Shape;805;p78"/>
            <p:cNvGrpSpPr/>
            <p:nvPr/>
          </p:nvGrpSpPr>
          <p:grpSpPr>
            <a:xfrm>
              <a:off x="840" y="1706"/>
              <a:ext cx="861" cy="136"/>
              <a:chOff x="2200" y="1389"/>
              <a:chExt cx="861" cy="136"/>
            </a:xfrm>
          </p:grpSpPr>
          <p:sp>
            <p:nvSpPr>
              <p:cNvPr id="806" name="Google Shape;806;p78"/>
              <p:cNvSpPr/>
              <p:nvPr/>
            </p:nvSpPr>
            <p:spPr>
              <a:xfrm>
                <a:off x="2200"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07" name="Google Shape;807;p78"/>
              <p:cNvSpPr/>
              <p:nvPr/>
            </p:nvSpPr>
            <p:spPr>
              <a:xfrm>
                <a:off x="2381"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08" name="Google Shape;808;p78"/>
              <p:cNvSpPr/>
              <p:nvPr/>
            </p:nvSpPr>
            <p:spPr>
              <a:xfrm>
                <a:off x="2562"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09" name="Google Shape;809;p78"/>
              <p:cNvSpPr/>
              <p:nvPr/>
            </p:nvSpPr>
            <p:spPr>
              <a:xfrm>
                <a:off x="2743"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10" name="Google Shape;810;p78"/>
              <p:cNvSpPr/>
              <p:nvPr/>
            </p:nvSpPr>
            <p:spPr>
              <a:xfrm>
                <a:off x="2925"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811" name="Google Shape;811;p78"/>
            <p:cNvGrpSpPr/>
            <p:nvPr/>
          </p:nvGrpSpPr>
          <p:grpSpPr>
            <a:xfrm>
              <a:off x="840" y="2024"/>
              <a:ext cx="861" cy="136"/>
              <a:chOff x="2200" y="1661"/>
              <a:chExt cx="861" cy="136"/>
            </a:xfrm>
          </p:grpSpPr>
          <p:sp>
            <p:nvSpPr>
              <p:cNvPr id="812" name="Google Shape;812;p78"/>
              <p:cNvSpPr/>
              <p:nvPr/>
            </p:nvSpPr>
            <p:spPr>
              <a:xfrm>
                <a:off x="2200"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13" name="Google Shape;813;p78"/>
              <p:cNvSpPr/>
              <p:nvPr/>
            </p:nvSpPr>
            <p:spPr>
              <a:xfrm>
                <a:off x="2381"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14" name="Google Shape;814;p78"/>
              <p:cNvSpPr/>
              <p:nvPr/>
            </p:nvSpPr>
            <p:spPr>
              <a:xfrm>
                <a:off x="2563"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15" name="Google Shape;815;p78"/>
              <p:cNvSpPr/>
              <p:nvPr/>
            </p:nvSpPr>
            <p:spPr>
              <a:xfrm>
                <a:off x="2744"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16" name="Google Shape;816;p78"/>
              <p:cNvSpPr/>
              <p:nvPr/>
            </p:nvSpPr>
            <p:spPr>
              <a:xfrm>
                <a:off x="2925"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817" name="Google Shape;817;p78"/>
            <p:cNvGrpSpPr/>
            <p:nvPr/>
          </p:nvGrpSpPr>
          <p:grpSpPr>
            <a:xfrm>
              <a:off x="1021" y="1389"/>
              <a:ext cx="499" cy="136"/>
              <a:chOff x="2381" y="1933"/>
              <a:chExt cx="499" cy="136"/>
            </a:xfrm>
          </p:grpSpPr>
          <p:sp>
            <p:nvSpPr>
              <p:cNvPr id="818" name="Google Shape;818;p78"/>
              <p:cNvSpPr/>
              <p:nvPr/>
            </p:nvSpPr>
            <p:spPr>
              <a:xfrm>
                <a:off x="2381"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19" name="Google Shape;819;p78"/>
              <p:cNvSpPr/>
              <p:nvPr/>
            </p:nvSpPr>
            <p:spPr>
              <a:xfrm>
                <a:off x="2562"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20" name="Google Shape;820;p78"/>
              <p:cNvSpPr/>
              <p:nvPr/>
            </p:nvSpPr>
            <p:spPr>
              <a:xfrm>
                <a:off x="2744"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821" name="Google Shape;821;p78"/>
            <p:cNvGrpSpPr/>
            <p:nvPr/>
          </p:nvGrpSpPr>
          <p:grpSpPr>
            <a:xfrm>
              <a:off x="907" y="1524"/>
              <a:ext cx="726" cy="182"/>
              <a:chOff x="2472" y="1888"/>
              <a:chExt cx="726" cy="182"/>
            </a:xfrm>
          </p:grpSpPr>
          <p:grpSp>
            <p:nvGrpSpPr>
              <p:cNvPr id="822" name="Google Shape;822;p78"/>
              <p:cNvGrpSpPr/>
              <p:nvPr/>
            </p:nvGrpSpPr>
            <p:grpSpPr>
              <a:xfrm>
                <a:off x="2472" y="1889"/>
                <a:ext cx="726" cy="181"/>
                <a:chOff x="2426" y="1253"/>
                <a:chExt cx="726" cy="181"/>
              </a:xfrm>
            </p:grpSpPr>
            <p:cxnSp>
              <p:nvCxnSpPr>
                <p:cNvPr id="823" name="Google Shape;823;p78"/>
                <p:cNvCxnSpPr/>
                <p:nvPr/>
              </p:nvCxnSpPr>
              <p:spPr>
                <a:xfrm>
                  <a:off x="2789" y="1253"/>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824" name="Google Shape;824;p78"/>
                <p:cNvCxnSpPr/>
                <p:nvPr/>
              </p:nvCxnSpPr>
              <p:spPr>
                <a:xfrm>
                  <a:off x="2789" y="1253"/>
                  <a:ext cx="180" cy="181"/>
                </a:xfrm>
                <a:prstGeom prst="straightConnector1">
                  <a:avLst/>
                </a:prstGeom>
                <a:noFill/>
                <a:ln cap="flat" cmpd="sng" w="9525">
                  <a:solidFill>
                    <a:schemeClr val="dk1"/>
                  </a:solidFill>
                  <a:prstDash val="solid"/>
                  <a:miter lim="800000"/>
                  <a:headEnd len="med" w="med" type="none"/>
                  <a:tailEnd len="med" w="med" type="none"/>
                </a:ln>
              </p:spPr>
            </p:cxnSp>
            <p:cxnSp>
              <p:nvCxnSpPr>
                <p:cNvPr id="825" name="Google Shape;825;p78"/>
                <p:cNvCxnSpPr/>
                <p:nvPr/>
              </p:nvCxnSpPr>
              <p:spPr>
                <a:xfrm flipH="1">
                  <a:off x="2608" y="1253"/>
                  <a:ext cx="181" cy="181"/>
                </a:xfrm>
                <a:prstGeom prst="straightConnector1">
                  <a:avLst/>
                </a:prstGeom>
                <a:noFill/>
                <a:ln cap="flat" cmpd="sng" w="9525">
                  <a:solidFill>
                    <a:schemeClr val="dk1"/>
                  </a:solidFill>
                  <a:prstDash val="solid"/>
                  <a:miter lim="800000"/>
                  <a:headEnd len="med" w="med" type="none"/>
                  <a:tailEnd len="med" w="med" type="none"/>
                </a:ln>
              </p:spPr>
            </p:cxnSp>
            <p:cxnSp>
              <p:nvCxnSpPr>
                <p:cNvPr id="826" name="Google Shape;826;p78"/>
                <p:cNvCxnSpPr/>
                <p:nvPr/>
              </p:nvCxnSpPr>
              <p:spPr>
                <a:xfrm flipH="1">
                  <a:off x="2426" y="1253"/>
                  <a:ext cx="363" cy="181"/>
                </a:xfrm>
                <a:prstGeom prst="straightConnector1">
                  <a:avLst/>
                </a:prstGeom>
                <a:noFill/>
                <a:ln cap="flat" cmpd="sng" w="9525">
                  <a:solidFill>
                    <a:schemeClr val="dk1"/>
                  </a:solidFill>
                  <a:prstDash val="solid"/>
                  <a:miter lim="800000"/>
                  <a:headEnd len="med" w="med" type="none"/>
                  <a:tailEnd len="med" w="med" type="none"/>
                </a:ln>
              </p:spPr>
            </p:cxnSp>
            <p:cxnSp>
              <p:nvCxnSpPr>
                <p:cNvPr id="827" name="Google Shape;827;p78"/>
                <p:cNvCxnSpPr/>
                <p:nvPr/>
              </p:nvCxnSpPr>
              <p:spPr>
                <a:xfrm>
                  <a:off x="2789" y="1253"/>
                  <a:ext cx="363" cy="181"/>
                </a:xfrm>
                <a:prstGeom prst="straightConnector1">
                  <a:avLst/>
                </a:prstGeom>
                <a:noFill/>
                <a:ln cap="flat" cmpd="sng" w="9525">
                  <a:solidFill>
                    <a:schemeClr val="dk1"/>
                  </a:solidFill>
                  <a:prstDash val="solid"/>
                  <a:miter lim="800000"/>
                  <a:headEnd len="med" w="med" type="none"/>
                  <a:tailEnd len="med" w="med" type="none"/>
                </a:ln>
              </p:spPr>
            </p:cxnSp>
          </p:grpSp>
          <p:grpSp>
            <p:nvGrpSpPr>
              <p:cNvPr id="828" name="Google Shape;828;p78"/>
              <p:cNvGrpSpPr/>
              <p:nvPr/>
            </p:nvGrpSpPr>
            <p:grpSpPr>
              <a:xfrm>
                <a:off x="2472" y="1888"/>
                <a:ext cx="726" cy="182"/>
                <a:chOff x="2517" y="1162"/>
                <a:chExt cx="726" cy="182"/>
              </a:xfrm>
            </p:grpSpPr>
            <p:cxnSp>
              <p:nvCxnSpPr>
                <p:cNvPr id="829" name="Google Shape;829;p78"/>
                <p:cNvCxnSpPr/>
                <p:nvPr/>
              </p:nvCxnSpPr>
              <p:spPr>
                <a:xfrm>
                  <a:off x="2699" y="1162"/>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830" name="Google Shape;830;p78"/>
                <p:cNvCxnSpPr/>
                <p:nvPr/>
              </p:nvCxnSpPr>
              <p:spPr>
                <a:xfrm>
                  <a:off x="2699" y="1162"/>
                  <a:ext cx="362" cy="182"/>
                </a:xfrm>
                <a:prstGeom prst="straightConnector1">
                  <a:avLst/>
                </a:prstGeom>
                <a:noFill/>
                <a:ln cap="flat" cmpd="sng" w="9525">
                  <a:solidFill>
                    <a:schemeClr val="dk1"/>
                  </a:solidFill>
                  <a:prstDash val="solid"/>
                  <a:miter lim="800000"/>
                  <a:headEnd len="med" w="med" type="none"/>
                  <a:tailEnd len="med" w="med" type="none"/>
                </a:ln>
              </p:spPr>
            </p:cxnSp>
            <p:cxnSp>
              <p:nvCxnSpPr>
                <p:cNvPr id="831" name="Google Shape;831;p78"/>
                <p:cNvCxnSpPr/>
                <p:nvPr/>
              </p:nvCxnSpPr>
              <p:spPr>
                <a:xfrm>
                  <a:off x="2699" y="1162"/>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832" name="Google Shape;832;p78"/>
                <p:cNvCxnSpPr/>
                <p:nvPr/>
              </p:nvCxnSpPr>
              <p:spPr>
                <a:xfrm>
                  <a:off x="2699"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833" name="Google Shape;833;p78"/>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nvGrpSpPr>
              <p:cNvPr id="834" name="Google Shape;834;p78"/>
              <p:cNvGrpSpPr/>
              <p:nvPr/>
            </p:nvGrpSpPr>
            <p:grpSpPr>
              <a:xfrm flipH="1">
                <a:off x="2472" y="1888"/>
                <a:ext cx="726" cy="182"/>
                <a:chOff x="2517" y="1162"/>
                <a:chExt cx="726" cy="182"/>
              </a:xfrm>
            </p:grpSpPr>
            <p:cxnSp>
              <p:nvCxnSpPr>
                <p:cNvPr id="835" name="Google Shape;835;p78"/>
                <p:cNvCxnSpPr/>
                <p:nvPr/>
              </p:nvCxnSpPr>
              <p:spPr>
                <a:xfrm>
                  <a:off x="2699" y="1162"/>
                  <a:ext cx="180" cy="182"/>
                </a:xfrm>
                <a:prstGeom prst="straightConnector1">
                  <a:avLst/>
                </a:prstGeom>
                <a:noFill/>
                <a:ln cap="flat" cmpd="sng" w="9525">
                  <a:solidFill>
                    <a:schemeClr val="dk1"/>
                  </a:solidFill>
                  <a:prstDash val="solid"/>
                  <a:miter lim="800000"/>
                  <a:headEnd len="med" w="med" type="none"/>
                  <a:tailEnd len="med" w="med" type="none"/>
                </a:ln>
              </p:spPr>
            </p:cxnSp>
            <p:cxnSp>
              <p:nvCxnSpPr>
                <p:cNvPr id="836" name="Google Shape;836;p78"/>
                <p:cNvCxnSpPr/>
                <p:nvPr/>
              </p:nvCxnSpPr>
              <p:spPr>
                <a:xfrm>
                  <a:off x="2699" y="1162"/>
                  <a:ext cx="362" cy="182"/>
                </a:xfrm>
                <a:prstGeom prst="straightConnector1">
                  <a:avLst/>
                </a:prstGeom>
                <a:noFill/>
                <a:ln cap="flat" cmpd="sng" w="9525">
                  <a:solidFill>
                    <a:schemeClr val="dk1"/>
                  </a:solidFill>
                  <a:prstDash val="solid"/>
                  <a:miter lim="800000"/>
                  <a:headEnd len="med" w="med" type="none"/>
                  <a:tailEnd len="med" w="med" type="none"/>
                </a:ln>
              </p:spPr>
            </p:cxnSp>
            <p:cxnSp>
              <p:nvCxnSpPr>
                <p:cNvPr id="837" name="Google Shape;837;p78"/>
                <p:cNvCxnSpPr/>
                <p:nvPr/>
              </p:nvCxnSpPr>
              <p:spPr>
                <a:xfrm>
                  <a:off x="2699" y="1162"/>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838" name="Google Shape;838;p78"/>
                <p:cNvCxnSpPr/>
                <p:nvPr/>
              </p:nvCxnSpPr>
              <p:spPr>
                <a:xfrm>
                  <a:off x="2699"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839" name="Google Shape;839;p78"/>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840" name="Google Shape;840;p78"/>
            <p:cNvGrpSpPr/>
            <p:nvPr/>
          </p:nvGrpSpPr>
          <p:grpSpPr>
            <a:xfrm>
              <a:off x="907" y="1842"/>
              <a:ext cx="726" cy="188"/>
              <a:chOff x="2472" y="2273"/>
              <a:chExt cx="726" cy="188"/>
            </a:xfrm>
          </p:grpSpPr>
          <p:grpSp>
            <p:nvGrpSpPr>
              <p:cNvPr id="841" name="Google Shape;841;p78"/>
              <p:cNvGrpSpPr/>
              <p:nvPr/>
            </p:nvGrpSpPr>
            <p:grpSpPr>
              <a:xfrm>
                <a:off x="2472" y="2273"/>
                <a:ext cx="726" cy="187"/>
                <a:chOff x="2472" y="2477"/>
                <a:chExt cx="726" cy="187"/>
              </a:xfrm>
            </p:grpSpPr>
            <p:cxnSp>
              <p:nvCxnSpPr>
                <p:cNvPr id="842" name="Google Shape;842;p78"/>
                <p:cNvCxnSpPr/>
                <p:nvPr/>
              </p:nvCxnSpPr>
              <p:spPr>
                <a:xfrm>
                  <a:off x="2835" y="2477"/>
                  <a:ext cx="0" cy="187"/>
                </a:xfrm>
                <a:prstGeom prst="straightConnector1">
                  <a:avLst/>
                </a:prstGeom>
                <a:noFill/>
                <a:ln cap="flat" cmpd="sng" w="9525">
                  <a:solidFill>
                    <a:schemeClr val="dk1"/>
                  </a:solidFill>
                  <a:prstDash val="solid"/>
                  <a:miter lim="800000"/>
                  <a:headEnd len="med" w="med" type="none"/>
                  <a:tailEnd len="med" w="med" type="none"/>
                </a:ln>
              </p:spPr>
            </p:cxnSp>
            <p:cxnSp>
              <p:nvCxnSpPr>
                <p:cNvPr id="843" name="Google Shape;843;p78"/>
                <p:cNvCxnSpPr/>
                <p:nvPr/>
              </p:nvCxnSpPr>
              <p:spPr>
                <a:xfrm>
                  <a:off x="3016" y="2477"/>
                  <a:ext cx="0" cy="187"/>
                </a:xfrm>
                <a:prstGeom prst="straightConnector1">
                  <a:avLst/>
                </a:prstGeom>
                <a:noFill/>
                <a:ln cap="flat" cmpd="sng" w="9525">
                  <a:solidFill>
                    <a:schemeClr val="dk1"/>
                  </a:solidFill>
                  <a:prstDash val="solid"/>
                  <a:miter lim="800000"/>
                  <a:headEnd len="med" w="med" type="none"/>
                  <a:tailEnd len="med" w="med" type="none"/>
                </a:ln>
              </p:spPr>
            </p:cxnSp>
            <p:cxnSp>
              <p:nvCxnSpPr>
                <p:cNvPr id="844" name="Google Shape;844;p78"/>
                <p:cNvCxnSpPr/>
                <p:nvPr/>
              </p:nvCxnSpPr>
              <p:spPr>
                <a:xfrm>
                  <a:off x="3198" y="2477"/>
                  <a:ext cx="0" cy="187"/>
                </a:xfrm>
                <a:prstGeom prst="straightConnector1">
                  <a:avLst/>
                </a:prstGeom>
                <a:noFill/>
                <a:ln cap="flat" cmpd="sng" w="9525">
                  <a:solidFill>
                    <a:schemeClr val="dk1"/>
                  </a:solidFill>
                  <a:prstDash val="solid"/>
                  <a:miter lim="800000"/>
                  <a:headEnd len="med" w="med" type="none"/>
                  <a:tailEnd len="med" w="med" type="none"/>
                </a:ln>
              </p:spPr>
            </p:cxnSp>
            <p:cxnSp>
              <p:nvCxnSpPr>
                <p:cNvPr id="845" name="Google Shape;845;p78"/>
                <p:cNvCxnSpPr/>
                <p:nvPr/>
              </p:nvCxnSpPr>
              <p:spPr>
                <a:xfrm>
                  <a:off x="2653" y="2477"/>
                  <a:ext cx="0" cy="187"/>
                </a:xfrm>
                <a:prstGeom prst="straightConnector1">
                  <a:avLst/>
                </a:prstGeom>
                <a:noFill/>
                <a:ln cap="flat" cmpd="sng" w="9525">
                  <a:solidFill>
                    <a:schemeClr val="dk1"/>
                  </a:solidFill>
                  <a:prstDash val="solid"/>
                  <a:miter lim="800000"/>
                  <a:headEnd len="med" w="med" type="none"/>
                  <a:tailEnd len="med" w="med" type="none"/>
                </a:ln>
              </p:spPr>
            </p:cxnSp>
            <p:cxnSp>
              <p:nvCxnSpPr>
                <p:cNvPr id="846" name="Google Shape;846;p78"/>
                <p:cNvCxnSpPr/>
                <p:nvPr/>
              </p:nvCxnSpPr>
              <p:spPr>
                <a:xfrm>
                  <a:off x="2472" y="2477"/>
                  <a:ext cx="0" cy="187"/>
                </a:xfrm>
                <a:prstGeom prst="straightConnector1">
                  <a:avLst/>
                </a:prstGeom>
                <a:noFill/>
                <a:ln cap="flat" cmpd="sng" w="9525">
                  <a:solidFill>
                    <a:schemeClr val="dk1"/>
                  </a:solidFill>
                  <a:prstDash val="solid"/>
                  <a:miter lim="800000"/>
                  <a:headEnd len="med" w="med" type="none"/>
                  <a:tailEnd len="med" w="med" type="none"/>
                </a:ln>
              </p:spPr>
            </p:cxnSp>
          </p:grpSp>
          <p:cxnSp>
            <p:nvCxnSpPr>
              <p:cNvPr id="847" name="Google Shape;847;p78"/>
              <p:cNvCxnSpPr/>
              <p:nvPr/>
            </p:nvCxnSpPr>
            <p:spPr>
              <a:xfrm>
                <a:off x="2472" y="2273"/>
                <a:ext cx="181" cy="188"/>
              </a:xfrm>
              <a:prstGeom prst="straightConnector1">
                <a:avLst/>
              </a:prstGeom>
              <a:noFill/>
              <a:ln cap="flat" cmpd="sng" w="9525">
                <a:solidFill>
                  <a:schemeClr val="dk1"/>
                </a:solidFill>
                <a:prstDash val="solid"/>
                <a:miter lim="800000"/>
                <a:headEnd len="med" w="med" type="none"/>
                <a:tailEnd len="med" w="med" type="none"/>
              </a:ln>
            </p:spPr>
          </p:cxnSp>
          <p:cxnSp>
            <p:nvCxnSpPr>
              <p:cNvPr id="848" name="Google Shape;848;p78"/>
              <p:cNvCxnSpPr/>
              <p:nvPr/>
            </p:nvCxnSpPr>
            <p:spPr>
              <a:xfrm>
                <a:off x="2654" y="2273"/>
                <a:ext cx="181" cy="188"/>
              </a:xfrm>
              <a:prstGeom prst="straightConnector1">
                <a:avLst/>
              </a:prstGeom>
              <a:noFill/>
              <a:ln cap="flat" cmpd="sng" w="9525">
                <a:solidFill>
                  <a:schemeClr val="dk1"/>
                </a:solidFill>
                <a:prstDash val="solid"/>
                <a:miter lim="800000"/>
                <a:headEnd len="med" w="med" type="none"/>
                <a:tailEnd len="med" w="med" type="none"/>
              </a:ln>
            </p:spPr>
          </p:cxnSp>
          <p:cxnSp>
            <p:nvCxnSpPr>
              <p:cNvPr id="849" name="Google Shape;849;p78"/>
              <p:cNvCxnSpPr/>
              <p:nvPr/>
            </p:nvCxnSpPr>
            <p:spPr>
              <a:xfrm>
                <a:off x="2835" y="2273"/>
                <a:ext cx="180" cy="188"/>
              </a:xfrm>
              <a:prstGeom prst="straightConnector1">
                <a:avLst/>
              </a:prstGeom>
              <a:noFill/>
              <a:ln cap="flat" cmpd="sng" w="9525">
                <a:solidFill>
                  <a:schemeClr val="dk1"/>
                </a:solidFill>
                <a:prstDash val="solid"/>
                <a:miter lim="800000"/>
                <a:headEnd len="med" w="med" type="none"/>
                <a:tailEnd len="med" w="med" type="none"/>
              </a:ln>
            </p:spPr>
          </p:cxnSp>
          <p:cxnSp>
            <p:nvCxnSpPr>
              <p:cNvPr id="850" name="Google Shape;850;p78"/>
              <p:cNvCxnSpPr/>
              <p:nvPr/>
            </p:nvCxnSpPr>
            <p:spPr>
              <a:xfrm>
                <a:off x="3016" y="2273"/>
                <a:ext cx="181" cy="188"/>
              </a:xfrm>
              <a:prstGeom prst="straightConnector1">
                <a:avLst/>
              </a:prstGeom>
              <a:noFill/>
              <a:ln cap="flat" cmpd="sng" w="9525">
                <a:solidFill>
                  <a:schemeClr val="dk1"/>
                </a:solidFill>
                <a:prstDash val="solid"/>
                <a:miter lim="800000"/>
                <a:headEnd len="med" w="med" type="none"/>
                <a:tailEnd len="med" w="med" type="none"/>
              </a:ln>
            </p:spPr>
          </p:cxnSp>
          <p:cxnSp>
            <p:nvCxnSpPr>
              <p:cNvPr id="851" name="Google Shape;851;p78"/>
              <p:cNvCxnSpPr/>
              <p:nvPr/>
            </p:nvCxnSpPr>
            <p:spPr>
              <a:xfrm flipH="1">
                <a:off x="2472" y="2273"/>
                <a:ext cx="181" cy="188"/>
              </a:xfrm>
              <a:prstGeom prst="straightConnector1">
                <a:avLst/>
              </a:prstGeom>
              <a:noFill/>
              <a:ln cap="flat" cmpd="sng" w="9525">
                <a:solidFill>
                  <a:schemeClr val="dk1"/>
                </a:solidFill>
                <a:prstDash val="solid"/>
                <a:miter lim="800000"/>
                <a:headEnd len="med" w="med" type="none"/>
                <a:tailEnd len="med" w="med" type="none"/>
              </a:ln>
            </p:spPr>
          </p:cxnSp>
          <p:cxnSp>
            <p:nvCxnSpPr>
              <p:cNvPr id="852" name="Google Shape;852;p78"/>
              <p:cNvCxnSpPr/>
              <p:nvPr/>
            </p:nvCxnSpPr>
            <p:spPr>
              <a:xfrm flipH="1">
                <a:off x="2654" y="2273"/>
                <a:ext cx="181" cy="188"/>
              </a:xfrm>
              <a:prstGeom prst="straightConnector1">
                <a:avLst/>
              </a:prstGeom>
              <a:noFill/>
              <a:ln cap="flat" cmpd="sng" w="9525">
                <a:solidFill>
                  <a:schemeClr val="dk1"/>
                </a:solidFill>
                <a:prstDash val="solid"/>
                <a:miter lim="800000"/>
                <a:headEnd len="med" w="med" type="none"/>
                <a:tailEnd len="med" w="med" type="none"/>
              </a:ln>
            </p:spPr>
          </p:cxnSp>
          <p:cxnSp>
            <p:nvCxnSpPr>
              <p:cNvPr id="853" name="Google Shape;853;p78"/>
              <p:cNvCxnSpPr/>
              <p:nvPr/>
            </p:nvCxnSpPr>
            <p:spPr>
              <a:xfrm flipH="1">
                <a:off x="2835" y="2273"/>
                <a:ext cx="180" cy="188"/>
              </a:xfrm>
              <a:prstGeom prst="straightConnector1">
                <a:avLst/>
              </a:prstGeom>
              <a:noFill/>
              <a:ln cap="flat" cmpd="sng" w="9525">
                <a:solidFill>
                  <a:schemeClr val="dk1"/>
                </a:solidFill>
                <a:prstDash val="solid"/>
                <a:miter lim="800000"/>
                <a:headEnd len="med" w="med" type="none"/>
                <a:tailEnd len="med" w="med" type="none"/>
              </a:ln>
            </p:spPr>
          </p:cxnSp>
          <p:cxnSp>
            <p:nvCxnSpPr>
              <p:cNvPr id="854" name="Google Shape;854;p78"/>
              <p:cNvCxnSpPr/>
              <p:nvPr/>
            </p:nvCxnSpPr>
            <p:spPr>
              <a:xfrm flipH="1">
                <a:off x="3016" y="2273"/>
                <a:ext cx="181" cy="188"/>
              </a:xfrm>
              <a:prstGeom prst="straightConnector1">
                <a:avLst/>
              </a:prstGeom>
              <a:noFill/>
              <a:ln cap="flat" cmpd="sng" w="9525">
                <a:solidFill>
                  <a:schemeClr val="dk1"/>
                </a:solidFill>
                <a:prstDash val="solid"/>
                <a:miter lim="800000"/>
                <a:headEnd len="med" w="med" type="none"/>
                <a:tailEnd len="med" w="med" type="none"/>
              </a:ln>
            </p:spPr>
          </p:cxnSp>
          <p:cxnSp>
            <p:nvCxnSpPr>
              <p:cNvPr id="855" name="Google Shape;855;p78"/>
              <p:cNvCxnSpPr/>
              <p:nvPr/>
            </p:nvCxnSpPr>
            <p:spPr>
              <a:xfrm>
                <a:off x="2472" y="2273"/>
                <a:ext cx="363" cy="188"/>
              </a:xfrm>
              <a:prstGeom prst="straightConnector1">
                <a:avLst/>
              </a:prstGeom>
              <a:noFill/>
              <a:ln cap="flat" cmpd="sng" w="9525">
                <a:solidFill>
                  <a:schemeClr val="dk1"/>
                </a:solidFill>
                <a:prstDash val="solid"/>
                <a:miter lim="800000"/>
                <a:headEnd len="med" w="med" type="none"/>
                <a:tailEnd len="med" w="med" type="none"/>
              </a:ln>
            </p:spPr>
          </p:cxnSp>
          <p:cxnSp>
            <p:nvCxnSpPr>
              <p:cNvPr id="856" name="Google Shape;856;p78"/>
              <p:cNvCxnSpPr/>
              <p:nvPr/>
            </p:nvCxnSpPr>
            <p:spPr>
              <a:xfrm>
                <a:off x="2653" y="2273"/>
                <a:ext cx="363" cy="188"/>
              </a:xfrm>
              <a:prstGeom prst="straightConnector1">
                <a:avLst/>
              </a:prstGeom>
              <a:noFill/>
              <a:ln cap="flat" cmpd="sng" w="9525">
                <a:solidFill>
                  <a:schemeClr val="dk1"/>
                </a:solidFill>
                <a:prstDash val="solid"/>
                <a:miter lim="800000"/>
                <a:headEnd len="med" w="med" type="none"/>
                <a:tailEnd len="med" w="med" type="none"/>
              </a:ln>
            </p:spPr>
          </p:cxnSp>
          <p:cxnSp>
            <p:nvCxnSpPr>
              <p:cNvPr id="857" name="Google Shape;857;p78"/>
              <p:cNvCxnSpPr/>
              <p:nvPr/>
            </p:nvCxnSpPr>
            <p:spPr>
              <a:xfrm>
                <a:off x="2835" y="2273"/>
                <a:ext cx="363" cy="188"/>
              </a:xfrm>
              <a:prstGeom prst="straightConnector1">
                <a:avLst/>
              </a:prstGeom>
              <a:noFill/>
              <a:ln cap="flat" cmpd="sng" w="9525">
                <a:solidFill>
                  <a:schemeClr val="dk1"/>
                </a:solidFill>
                <a:prstDash val="solid"/>
                <a:miter lim="800000"/>
                <a:headEnd len="med" w="med" type="none"/>
                <a:tailEnd len="med" w="med" type="none"/>
              </a:ln>
            </p:spPr>
          </p:cxnSp>
          <p:cxnSp>
            <p:nvCxnSpPr>
              <p:cNvPr id="858" name="Google Shape;858;p78"/>
              <p:cNvCxnSpPr/>
              <p:nvPr/>
            </p:nvCxnSpPr>
            <p:spPr>
              <a:xfrm flipH="1">
                <a:off x="2472" y="2273"/>
                <a:ext cx="363" cy="188"/>
              </a:xfrm>
              <a:prstGeom prst="straightConnector1">
                <a:avLst/>
              </a:prstGeom>
              <a:noFill/>
              <a:ln cap="flat" cmpd="sng" w="9525">
                <a:solidFill>
                  <a:schemeClr val="dk1"/>
                </a:solidFill>
                <a:prstDash val="solid"/>
                <a:miter lim="800000"/>
                <a:headEnd len="med" w="med" type="none"/>
                <a:tailEnd len="med" w="med" type="none"/>
              </a:ln>
            </p:spPr>
          </p:cxnSp>
          <p:cxnSp>
            <p:nvCxnSpPr>
              <p:cNvPr id="859" name="Google Shape;859;p78"/>
              <p:cNvCxnSpPr/>
              <p:nvPr/>
            </p:nvCxnSpPr>
            <p:spPr>
              <a:xfrm flipH="1">
                <a:off x="2653" y="2273"/>
                <a:ext cx="363" cy="188"/>
              </a:xfrm>
              <a:prstGeom prst="straightConnector1">
                <a:avLst/>
              </a:prstGeom>
              <a:noFill/>
              <a:ln cap="flat" cmpd="sng" w="9525">
                <a:solidFill>
                  <a:schemeClr val="dk1"/>
                </a:solidFill>
                <a:prstDash val="solid"/>
                <a:miter lim="800000"/>
                <a:headEnd len="med" w="med" type="none"/>
                <a:tailEnd len="med" w="med" type="none"/>
              </a:ln>
            </p:spPr>
          </p:cxnSp>
          <p:cxnSp>
            <p:nvCxnSpPr>
              <p:cNvPr id="860" name="Google Shape;860;p78"/>
              <p:cNvCxnSpPr/>
              <p:nvPr/>
            </p:nvCxnSpPr>
            <p:spPr>
              <a:xfrm flipH="1">
                <a:off x="2835" y="2273"/>
                <a:ext cx="363" cy="188"/>
              </a:xfrm>
              <a:prstGeom prst="straightConnector1">
                <a:avLst/>
              </a:prstGeom>
              <a:noFill/>
              <a:ln cap="flat" cmpd="sng" w="9525">
                <a:solidFill>
                  <a:schemeClr val="dk1"/>
                </a:solidFill>
                <a:prstDash val="solid"/>
                <a:miter lim="800000"/>
                <a:headEnd len="med" w="med" type="none"/>
                <a:tailEnd len="med" w="med" type="none"/>
              </a:ln>
            </p:spPr>
          </p:cxnSp>
          <p:cxnSp>
            <p:nvCxnSpPr>
              <p:cNvPr id="861" name="Google Shape;861;p78"/>
              <p:cNvCxnSpPr/>
              <p:nvPr/>
            </p:nvCxnSpPr>
            <p:spPr>
              <a:xfrm>
                <a:off x="2472" y="2273"/>
                <a:ext cx="544" cy="187"/>
              </a:xfrm>
              <a:prstGeom prst="straightConnector1">
                <a:avLst/>
              </a:prstGeom>
              <a:noFill/>
              <a:ln cap="flat" cmpd="sng" w="9525">
                <a:solidFill>
                  <a:schemeClr val="dk1"/>
                </a:solidFill>
                <a:prstDash val="solid"/>
                <a:miter lim="800000"/>
                <a:headEnd len="med" w="med" type="none"/>
                <a:tailEnd len="med" w="med" type="none"/>
              </a:ln>
            </p:spPr>
          </p:cxnSp>
          <p:cxnSp>
            <p:nvCxnSpPr>
              <p:cNvPr id="862" name="Google Shape;862;p78"/>
              <p:cNvCxnSpPr/>
              <p:nvPr/>
            </p:nvCxnSpPr>
            <p:spPr>
              <a:xfrm>
                <a:off x="2654" y="2273"/>
                <a:ext cx="544" cy="187"/>
              </a:xfrm>
              <a:prstGeom prst="straightConnector1">
                <a:avLst/>
              </a:prstGeom>
              <a:noFill/>
              <a:ln cap="flat" cmpd="sng" w="9525">
                <a:solidFill>
                  <a:schemeClr val="dk1"/>
                </a:solidFill>
                <a:prstDash val="solid"/>
                <a:miter lim="800000"/>
                <a:headEnd len="med" w="med" type="none"/>
                <a:tailEnd len="med" w="med" type="none"/>
              </a:ln>
            </p:spPr>
          </p:cxnSp>
          <p:cxnSp>
            <p:nvCxnSpPr>
              <p:cNvPr id="863" name="Google Shape;863;p78"/>
              <p:cNvCxnSpPr/>
              <p:nvPr/>
            </p:nvCxnSpPr>
            <p:spPr>
              <a:xfrm flipH="1">
                <a:off x="2472" y="2273"/>
                <a:ext cx="544" cy="187"/>
              </a:xfrm>
              <a:prstGeom prst="straightConnector1">
                <a:avLst/>
              </a:prstGeom>
              <a:noFill/>
              <a:ln cap="flat" cmpd="sng" w="9525">
                <a:solidFill>
                  <a:schemeClr val="dk1"/>
                </a:solidFill>
                <a:prstDash val="solid"/>
                <a:miter lim="800000"/>
                <a:headEnd len="med" w="med" type="none"/>
                <a:tailEnd len="med" w="med" type="none"/>
              </a:ln>
            </p:spPr>
          </p:cxnSp>
          <p:cxnSp>
            <p:nvCxnSpPr>
              <p:cNvPr id="864" name="Google Shape;864;p78"/>
              <p:cNvCxnSpPr/>
              <p:nvPr/>
            </p:nvCxnSpPr>
            <p:spPr>
              <a:xfrm flipH="1">
                <a:off x="2654" y="2273"/>
                <a:ext cx="544" cy="187"/>
              </a:xfrm>
              <a:prstGeom prst="straightConnector1">
                <a:avLst/>
              </a:prstGeom>
              <a:noFill/>
              <a:ln cap="flat" cmpd="sng" w="9525">
                <a:solidFill>
                  <a:schemeClr val="dk1"/>
                </a:solidFill>
                <a:prstDash val="solid"/>
                <a:miter lim="800000"/>
                <a:headEnd len="med" w="med" type="none"/>
                <a:tailEnd len="med" w="med" type="none"/>
              </a:ln>
            </p:spPr>
          </p:cxnSp>
          <p:cxnSp>
            <p:nvCxnSpPr>
              <p:cNvPr id="865" name="Google Shape;865;p78"/>
              <p:cNvCxnSpPr/>
              <p:nvPr/>
            </p:nvCxnSpPr>
            <p:spPr>
              <a:xfrm>
                <a:off x="2472" y="2273"/>
                <a:ext cx="726" cy="187"/>
              </a:xfrm>
              <a:prstGeom prst="straightConnector1">
                <a:avLst/>
              </a:prstGeom>
              <a:noFill/>
              <a:ln cap="flat" cmpd="sng" w="9525">
                <a:solidFill>
                  <a:schemeClr val="dk1"/>
                </a:solidFill>
                <a:prstDash val="solid"/>
                <a:miter lim="800000"/>
                <a:headEnd len="med" w="med" type="none"/>
                <a:tailEnd len="med" w="med" type="none"/>
              </a:ln>
            </p:spPr>
          </p:cxnSp>
          <p:cxnSp>
            <p:nvCxnSpPr>
              <p:cNvPr id="866" name="Google Shape;866;p78"/>
              <p:cNvCxnSpPr/>
              <p:nvPr/>
            </p:nvCxnSpPr>
            <p:spPr>
              <a:xfrm flipH="1">
                <a:off x="2472" y="2273"/>
                <a:ext cx="726" cy="187"/>
              </a:xfrm>
              <a:prstGeom prst="straightConnector1">
                <a:avLst/>
              </a:prstGeom>
              <a:noFill/>
              <a:ln cap="flat" cmpd="sng" w="9525">
                <a:solidFill>
                  <a:schemeClr val="dk1"/>
                </a:solidFill>
                <a:prstDash val="solid"/>
                <a:miter lim="800000"/>
                <a:headEnd len="med" w="med" type="none"/>
                <a:tailEnd len="med" w="med" type="none"/>
              </a:ln>
            </p:spPr>
          </p:cxnSp>
        </p:grpSp>
        <p:grpSp>
          <p:nvGrpSpPr>
            <p:cNvPr id="867" name="Google Shape;867;p78"/>
            <p:cNvGrpSpPr/>
            <p:nvPr/>
          </p:nvGrpSpPr>
          <p:grpSpPr>
            <a:xfrm flipH="1" rot="10800000">
              <a:off x="907" y="2160"/>
              <a:ext cx="726" cy="182"/>
              <a:chOff x="2472" y="1888"/>
              <a:chExt cx="726" cy="182"/>
            </a:xfrm>
          </p:grpSpPr>
          <p:grpSp>
            <p:nvGrpSpPr>
              <p:cNvPr id="868" name="Google Shape;868;p78"/>
              <p:cNvGrpSpPr/>
              <p:nvPr/>
            </p:nvGrpSpPr>
            <p:grpSpPr>
              <a:xfrm>
                <a:off x="2472" y="1889"/>
                <a:ext cx="726" cy="181"/>
                <a:chOff x="2426" y="1253"/>
                <a:chExt cx="726" cy="181"/>
              </a:xfrm>
            </p:grpSpPr>
            <p:cxnSp>
              <p:nvCxnSpPr>
                <p:cNvPr id="869" name="Google Shape;869;p78"/>
                <p:cNvCxnSpPr/>
                <p:nvPr/>
              </p:nvCxnSpPr>
              <p:spPr>
                <a:xfrm>
                  <a:off x="2789" y="1253"/>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870" name="Google Shape;870;p78"/>
                <p:cNvCxnSpPr/>
                <p:nvPr/>
              </p:nvCxnSpPr>
              <p:spPr>
                <a:xfrm>
                  <a:off x="2789" y="1253"/>
                  <a:ext cx="180" cy="181"/>
                </a:xfrm>
                <a:prstGeom prst="straightConnector1">
                  <a:avLst/>
                </a:prstGeom>
                <a:noFill/>
                <a:ln cap="flat" cmpd="sng" w="9525">
                  <a:solidFill>
                    <a:schemeClr val="dk1"/>
                  </a:solidFill>
                  <a:prstDash val="solid"/>
                  <a:miter lim="800000"/>
                  <a:headEnd len="med" w="med" type="none"/>
                  <a:tailEnd len="med" w="med" type="none"/>
                </a:ln>
              </p:spPr>
            </p:cxnSp>
            <p:cxnSp>
              <p:nvCxnSpPr>
                <p:cNvPr id="871" name="Google Shape;871;p78"/>
                <p:cNvCxnSpPr/>
                <p:nvPr/>
              </p:nvCxnSpPr>
              <p:spPr>
                <a:xfrm flipH="1">
                  <a:off x="2608" y="1253"/>
                  <a:ext cx="181" cy="181"/>
                </a:xfrm>
                <a:prstGeom prst="straightConnector1">
                  <a:avLst/>
                </a:prstGeom>
                <a:noFill/>
                <a:ln cap="flat" cmpd="sng" w="9525">
                  <a:solidFill>
                    <a:schemeClr val="dk1"/>
                  </a:solidFill>
                  <a:prstDash val="solid"/>
                  <a:miter lim="800000"/>
                  <a:headEnd len="med" w="med" type="none"/>
                  <a:tailEnd len="med" w="med" type="none"/>
                </a:ln>
              </p:spPr>
            </p:cxnSp>
            <p:cxnSp>
              <p:nvCxnSpPr>
                <p:cNvPr id="872" name="Google Shape;872;p78"/>
                <p:cNvCxnSpPr/>
                <p:nvPr/>
              </p:nvCxnSpPr>
              <p:spPr>
                <a:xfrm flipH="1">
                  <a:off x="2426" y="1253"/>
                  <a:ext cx="363" cy="181"/>
                </a:xfrm>
                <a:prstGeom prst="straightConnector1">
                  <a:avLst/>
                </a:prstGeom>
                <a:noFill/>
                <a:ln cap="flat" cmpd="sng" w="9525">
                  <a:solidFill>
                    <a:schemeClr val="dk1"/>
                  </a:solidFill>
                  <a:prstDash val="solid"/>
                  <a:miter lim="800000"/>
                  <a:headEnd len="med" w="med" type="none"/>
                  <a:tailEnd len="med" w="med" type="none"/>
                </a:ln>
              </p:spPr>
            </p:cxnSp>
            <p:cxnSp>
              <p:nvCxnSpPr>
                <p:cNvPr id="873" name="Google Shape;873;p78"/>
                <p:cNvCxnSpPr/>
                <p:nvPr/>
              </p:nvCxnSpPr>
              <p:spPr>
                <a:xfrm>
                  <a:off x="2789" y="1253"/>
                  <a:ext cx="363" cy="181"/>
                </a:xfrm>
                <a:prstGeom prst="straightConnector1">
                  <a:avLst/>
                </a:prstGeom>
                <a:noFill/>
                <a:ln cap="flat" cmpd="sng" w="9525">
                  <a:solidFill>
                    <a:schemeClr val="dk1"/>
                  </a:solidFill>
                  <a:prstDash val="solid"/>
                  <a:miter lim="800000"/>
                  <a:headEnd len="med" w="med" type="none"/>
                  <a:tailEnd len="med" w="med" type="none"/>
                </a:ln>
              </p:spPr>
            </p:cxnSp>
          </p:grpSp>
          <p:grpSp>
            <p:nvGrpSpPr>
              <p:cNvPr id="874" name="Google Shape;874;p78"/>
              <p:cNvGrpSpPr/>
              <p:nvPr/>
            </p:nvGrpSpPr>
            <p:grpSpPr>
              <a:xfrm>
                <a:off x="2472" y="1888"/>
                <a:ext cx="726" cy="182"/>
                <a:chOff x="2517" y="1162"/>
                <a:chExt cx="726" cy="182"/>
              </a:xfrm>
            </p:grpSpPr>
            <p:cxnSp>
              <p:nvCxnSpPr>
                <p:cNvPr id="875" name="Google Shape;875;p78"/>
                <p:cNvCxnSpPr/>
                <p:nvPr/>
              </p:nvCxnSpPr>
              <p:spPr>
                <a:xfrm>
                  <a:off x="2699" y="1162"/>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876" name="Google Shape;876;p78"/>
                <p:cNvCxnSpPr/>
                <p:nvPr/>
              </p:nvCxnSpPr>
              <p:spPr>
                <a:xfrm>
                  <a:off x="2699" y="1162"/>
                  <a:ext cx="362" cy="182"/>
                </a:xfrm>
                <a:prstGeom prst="straightConnector1">
                  <a:avLst/>
                </a:prstGeom>
                <a:noFill/>
                <a:ln cap="flat" cmpd="sng" w="9525">
                  <a:solidFill>
                    <a:schemeClr val="dk1"/>
                  </a:solidFill>
                  <a:prstDash val="solid"/>
                  <a:miter lim="800000"/>
                  <a:headEnd len="med" w="med" type="none"/>
                  <a:tailEnd len="med" w="med" type="none"/>
                </a:ln>
              </p:spPr>
            </p:cxnSp>
            <p:cxnSp>
              <p:nvCxnSpPr>
                <p:cNvPr id="877" name="Google Shape;877;p78"/>
                <p:cNvCxnSpPr/>
                <p:nvPr/>
              </p:nvCxnSpPr>
              <p:spPr>
                <a:xfrm>
                  <a:off x="2699" y="1162"/>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878" name="Google Shape;878;p78"/>
                <p:cNvCxnSpPr/>
                <p:nvPr/>
              </p:nvCxnSpPr>
              <p:spPr>
                <a:xfrm>
                  <a:off x="2699"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879" name="Google Shape;879;p78"/>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nvGrpSpPr>
              <p:cNvPr id="880" name="Google Shape;880;p78"/>
              <p:cNvGrpSpPr/>
              <p:nvPr/>
            </p:nvGrpSpPr>
            <p:grpSpPr>
              <a:xfrm flipH="1">
                <a:off x="2472" y="1888"/>
                <a:ext cx="726" cy="182"/>
                <a:chOff x="2517" y="1162"/>
                <a:chExt cx="726" cy="182"/>
              </a:xfrm>
            </p:grpSpPr>
            <p:cxnSp>
              <p:nvCxnSpPr>
                <p:cNvPr id="881" name="Google Shape;881;p78"/>
                <p:cNvCxnSpPr/>
                <p:nvPr/>
              </p:nvCxnSpPr>
              <p:spPr>
                <a:xfrm>
                  <a:off x="2699" y="1162"/>
                  <a:ext cx="180" cy="182"/>
                </a:xfrm>
                <a:prstGeom prst="straightConnector1">
                  <a:avLst/>
                </a:prstGeom>
                <a:noFill/>
                <a:ln cap="flat" cmpd="sng" w="9525">
                  <a:solidFill>
                    <a:schemeClr val="dk1"/>
                  </a:solidFill>
                  <a:prstDash val="solid"/>
                  <a:miter lim="800000"/>
                  <a:headEnd len="med" w="med" type="none"/>
                  <a:tailEnd len="med" w="med" type="none"/>
                </a:ln>
              </p:spPr>
            </p:cxnSp>
            <p:cxnSp>
              <p:nvCxnSpPr>
                <p:cNvPr id="882" name="Google Shape;882;p78"/>
                <p:cNvCxnSpPr/>
                <p:nvPr/>
              </p:nvCxnSpPr>
              <p:spPr>
                <a:xfrm>
                  <a:off x="2699" y="1162"/>
                  <a:ext cx="362" cy="182"/>
                </a:xfrm>
                <a:prstGeom prst="straightConnector1">
                  <a:avLst/>
                </a:prstGeom>
                <a:noFill/>
                <a:ln cap="flat" cmpd="sng" w="9525">
                  <a:solidFill>
                    <a:schemeClr val="dk1"/>
                  </a:solidFill>
                  <a:prstDash val="solid"/>
                  <a:miter lim="800000"/>
                  <a:headEnd len="med" w="med" type="none"/>
                  <a:tailEnd len="med" w="med" type="none"/>
                </a:ln>
              </p:spPr>
            </p:cxnSp>
            <p:cxnSp>
              <p:nvCxnSpPr>
                <p:cNvPr id="883" name="Google Shape;883;p78"/>
                <p:cNvCxnSpPr/>
                <p:nvPr/>
              </p:nvCxnSpPr>
              <p:spPr>
                <a:xfrm>
                  <a:off x="2699" y="1162"/>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884" name="Google Shape;884;p78"/>
                <p:cNvCxnSpPr/>
                <p:nvPr/>
              </p:nvCxnSpPr>
              <p:spPr>
                <a:xfrm>
                  <a:off x="2699"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885" name="Google Shape;885;p78"/>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886" name="Google Shape;886;p78"/>
            <p:cNvGrpSpPr/>
            <p:nvPr/>
          </p:nvGrpSpPr>
          <p:grpSpPr>
            <a:xfrm>
              <a:off x="1021" y="2341"/>
              <a:ext cx="499" cy="136"/>
              <a:chOff x="2381" y="1933"/>
              <a:chExt cx="499" cy="136"/>
            </a:xfrm>
          </p:grpSpPr>
          <p:sp>
            <p:nvSpPr>
              <p:cNvPr id="887" name="Google Shape;887;p78"/>
              <p:cNvSpPr/>
              <p:nvPr/>
            </p:nvSpPr>
            <p:spPr>
              <a:xfrm>
                <a:off x="2381"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88" name="Google Shape;888;p78"/>
              <p:cNvSpPr/>
              <p:nvPr/>
            </p:nvSpPr>
            <p:spPr>
              <a:xfrm>
                <a:off x="2562"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889" name="Google Shape;889;p78"/>
              <p:cNvSpPr/>
              <p:nvPr/>
            </p:nvSpPr>
            <p:spPr>
              <a:xfrm>
                <a:off x="2744"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890" name="Google Shape;890;p78"/>
            <p:cNvGrpSpPr/>
            <p:nvPr/>
          </p:nvGrpSpPr>
          <p:grpSpPr>
            <a:xfrm>
              <a:off x="1089" y="2477"/>
              <a:ext cx="363" cy="182"/>
              <a:chOff x="2653" y="2432"/>
              <a:chExt cx="363" cy="182"/>
            </a:xfrm>
          </p:grpSpPr>
          <p:cxnSp>
            <p:nvCxnSpPr>
              <p:cNvPr id="891" name="Google Shape;891;p78"/>
              <p:cNvCxnSpPr/>
              <p:nvPr/>
            </p:nvCxnSpPr>
            <p:spPr>
              <a:xfrm rot="10800000">
                <a:off x="2653"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892" name="Google Shape;892;p78"/>
              <p:cNvCxnSpPr/>
              <p:nvPr/>
            </p:nvCxnSpPr>
            <p:spPr>
              <a:xfrm rot="10800000">
                <a:off x="2835"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893" name="Google Shape;893;p78"/>
              <p:cNvCxnSpPr/>
              <p:nvPr/>
            </p:nvCxnSpPr>
            <p:spPr>
              <a:xfrm rot="10800000">
                <a:off x="3016" y="2432"/>
                <a:ext cx="0" cy="18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894" name="Google Shape;894;p78"/>
            <p:cNvGrpSpPr/>
            <p:nvPr/>
          </p:nvGrpSpPr>
          <p:grpSpPr>
            <a:xfrm>
              <a:off x="1089" y="1207"/>
              <a:ext cx="363" cy="182"/>
              <a:chOff x="2653" y="2432"/>
              <a:chExt cx="363" cy="182"/>
            </a:xfrm>
          </p:grpSpPr>
          <p:cxnSp>
            <p:nvCxnSpPr>
              <p:cNvPr id="895" name="Google Shape;895;p78"/>
              <p:cNvCxnSpPr/>
              <p:nvPr/>
            </p:nvCxnSpPr>
            <p:spPr>
              <a:xfrm rot="10800000">
                <a:off x="2653"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896" name="Google Shape;896;p78"/>
              <p:cNvCxnSpPr/>
              <p:nvPr/>
            </p:nvCxnSpPr>
            <p:spPr>
              <a:xfrm rot="10800000">
                <a:off x="2835"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897" name="Google Shape;897;p78"/>
              <p:cNvCxnSpPr/>
              <p:nvPr/>
            </p:nvCxnSpPr>
            <p:spPr>
              <a:xfrm rot="10800000">
                <a:off x="3016" y="2432"/>
                <a:ext cx="0" cy="182"/>
              </a:xfrm>
              <a:prstGeom prst="straightConnector1">
                <a:avLst/>
              </a:prstGeom>
              <a:noFill/>
              <a:ln cap="flat" cmpd="sng" w="9525">
                <a:solidFill>
                  <a:schemeClr val="dk1"/>
                </a:solidFill>
                <a:prstDash val="solid"/>
                <a:miter lim="800000"/>
                <a:headEnd len="med" w="med" type="none"/>
                <a:tailEnd len="med" w="med" type="triangle"/>
              </a:ln>
            </p:spPr>
          </p:cxnSp>
        </p:grpSp>
      </p:grpSp>
      <p:grpSp>
        <p:nvGrpSpPr>
          <p:cNvPr id="898" name="Google Shape;898;p78"/>
          <p:cNvGrpSpPr/>
          <p:nvPr/>
        </p:nvGrpSpPr>
        <p:grpSpPr>
          <a:xfrm>
            <a:off x="5334000" y="4648200"/>
            <a:ext cx="3429000" cy="1295400"/>
            <a:chOff x="1536" y="1920"/>
            <a:chExt cx="2160" cy="816"/>
          </a:xfrm>
        </p:grpSpPr>
        <p:sp>
          <p:nvSpPr>
            <p:cNvPr id="899" name="Google Shape;899;p78"/>
            <p:cNvSpPr/>
            <p:nvPr/>
          </p:nvSpPr>
          <p:spPr>
            <a:xfrm>
              <a:off x="1536" y="2208"/>
              <a:ext cx="240" cy="1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00" name="Google Shape;900;p78"/>
            <p:cNvSpPr/>
            <p:nvPr/>
          </p:nvSpPr>
          <p:spPr>
            <a:xfrm>
              <a:off x="3456" y="2208"/>
              <a:ext cx="240" cy="1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01" name="Google Shape;901;p78"/>
            <p:cNvSpPr/>
            <p:nvPr/>
          </p:nvSpPr>
          <p:spPr>
            <a:xfrm>
              <a:off x="2064" y="2208"/>
              <a:ext cx="240" cy="1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02" name="Google Shape;902;p78"/>
            <p:cNvSpPr/>
            <p:nvPr/>
          </p:nvSpPr>
          <p:spPr>
            <a:xfrm>
              <a:off x="1632" y="2400"/>
              <a:ext cx="528" cy="336"/>
            </a:xfrm>
            <a:custGeom>
              <a:rect b="b" l="l" r="r" t="t"/>
              <a:pathLst>
                <a:path extrusionOk="0" h="336" w="528">
                  <a:moveTo>
                    <a:pt x="0" y="0"/>
                  </a:moveTo>
                  <a:cubicBezTo>
                    <a:pt x="100" y="168"/>
                    <a:pt x="200" y="336"/>
                    <a:pt x="288" y="336"/>
                  </a:cubicBezTo>
                  <a:cubicBezTo>
                    <a:pt x="376" y="336"/>
                    <a:pt x="488" y="56"/>
                    <a:pt x="528"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03" name="Google Shape;903;p78"/>
            <p:cNvSpPr/>
            <p:nvPr/>
          </p:nvSpPr>
          <p:spPr>
            <a:xfrm>
              <a:off x="1632" y="2400"/>
              <a:ext cx="1872" cy="336"/>
            </a:xfrm>
            <a:custGeom>
              <a:rect b="b" l="l" r="r" t="t"/>
              <a:pathLst>
                <a:path extrusionOk="0" h="336" w="1872">
                  <a:moveTo>
                    <a:pt x="0" y="0"/>
                  </a:moveTo>
                  <a:cubicBezTo>
                    <a:pt x="348" y="168"/>
                    <a:pt x="696" y="336"/>
                    <a:pt x="1008" y="336"/>
                  </a:cubicBezTo>
                  <a:cubicBezTo>
                    <a:pt x="1320" y="336"/>
                    <a:pt x="1728" y="56"/>
                    <a:pt x="1872"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04" name="Google Shape;904;p78"/>
            <p:cNvSpPr/>
            <p:nvPr/>
          </p:nvSpPr>
          <p:spPr>
            <a:xfrm>
              <a:off x="1632" y="2352"/>
              <a:ext cx="1056" cy="296"/>
            </a:xfrm>
            <a:custGeom>
              <a:rect b="b" l="l" r="r" t="t"/>
              <a:pathLst>
                <a:path extrusionOk="0" h="296" w="1056">
                  <a:moveTo>
                    <a:pt x="0" y="48"/>
                  </a:moveTo>
                  <a:cubicBezTo>
                    <a:pt x="320" y="172"/>
                    <a:pt x="640" y="296"/>
                    <a:pt x="816" y="288"/>
                  </a:cubicBezTo>
                  <a:cubicBezTo>
                    <a:pt x="992" y="280"/>
                    <a:pt x="1016" y="48"/>
                    <a:pt x="1056"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05" name="Google Shape;905;p78"/>
            <p:cNvSpPr/>
            <p:nvPr/>
          </p:nvSpPr>
          <p:spPr>
            <a:xfrm>
              <a:off x="1680" y="1968"/>
              <a:ext cx="480" cy="240"/>
            </a:xfrm>
            <a:custGeom>
              <a:rect b="b" l="l" r="r" t="t"/>
              <a:pathLst>
                <a:path extrusionOk="0" h="240" w="480">
                  <a:moveTo>
                    <a:pt x="480" y="240"/>
                  </a:moveTo>
                  <a:cubicBezTo>
                    <a:pt x="400" y="120"/>
                    <a:pt x="320" y="0"/>
                    <a:pt x="240" y="0"/>
                  </a:cubicBezTo>
                  <a:cubicBezTo>
                    <a:pt x="160" y="0"/>
                    <a:pt x="80" y="120"/>
                    <a:pt x="0" y="24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06" name="Google Shape;906;p78"/>
            <p:cNvSpPr/>
            <p:nvPr/>
          </p:nvSpPr>
          <p:spPr>
            <a:xfrm>
              <a:off x="2208" y="1920"/>
              <a:ext cx="1344" cy="288"/>
            </a:xfrm>
            <a:custGeom>
              <a:rect b="b" l="l" r="r" t="t"/>
              <a:pathLst>
                <a:path extrusionOk="0" h="288" w="1344">
                  <a:moveTo>
                    <a:pt x="0" y="288"/>
                  </a:moveTo>
                  <a:cubicBezTo>
                    <a:pt x="152" y="144"/>
                    <a:pt x="304" y="0"/>
                    <a:pt x="528" y="0"/>
                  </a:cubicBezTo>
                  <a:cubicBezTo>
                    <a:pt x="752" y="0"/>
                    <a:pt x="1048" y="144"/>
                    <a:pt x="1344" y="28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07" name="Google Shape;907;p78"/>
            <p:cNvSpPr/>
            <p:nvPr/>
          </p:nvSpPr>
          <p:spPr>
            <a:xfrm>
              <a:off x="2688" y="2256"/>
              <a:ext cx="48" cy="48"/>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08" name="Google Shape;908;p78"/>
            <p:cNvSpPr/>
            <p:nvPr/>
          </p:nvSpPr>
          <p:spPr>
            <a:xfrm>
              <a:off x="2928" y="2256"/>
              <a:ext cx="48" cy="48"/>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7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914" name="Google Shape;914;p7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Artificial Neural Network</a:t>
            </a:r>
            <a:br>
              <a:rPr b="1" i="0" lang="en-US" sz="4400" u="none">
                <a:solidFill>
                  <a:schemeClr val="dk2"/>
                </a:solidFill>
                <a:latin typeface="Times New Roman"/>
                <a:ea typeface="Times New Roman"/>
                <a:cs typeface="Times New Roman"/>
                <a:sym typeface="Times New Roman"/>
              </a:rPr>
            </a:br>
            <a:r>
              <a:rPr b="1" i="0" lang="en-US" sz="4400" u="none">
                <a:solidFill>
                  <a:schemeClr val="dk2"/>
                </a:solidFill>
                <a:latin typeface="Times New Roman"/>
                <a:ea typeface="Times New Roman"/>
                <a:cs typeface="Times New Roman"/>
                <a:sym typeface="Times New Roman"/>
              </a:rPr>
              <a:t>Feedforward Network</a:t>
            </a:r>
            <a:endParaRPr/>
          </a:p>
        </p:txBody>
      </p:sp>
      <p:grpSp>
        <p:nvGrpSpPr>
          <p:cNvPr id="915" name="Google Shape;915;p79"/>
          <p:cNvGrpSpPr/>
          <p:nvPr/>
        </p:nvGrpSpPr>
        <p:grpSpPr>
          <a:xfrm>
            <a:off x="808037" y="2228850"/>
            <a:ext cx="8183562" cy="4019550"/>
            <a:chOff x="567" y="1072"/>
            <a:chExt cx="5155" cy="2532"/>
          </a:xfrm>
        </p:grpSpPr>
        <p:grpSp>
          <p:nvGrpSpPr>
            <p:cNvPr id="916" name="Google Shape;916;p79"/>
            <p:cNvGrpSpPr/>
            <p:nvPr/>
          </p:nvGrpSpPr>
          <p:grpSpPr>
            <a:xfrm>
              <a:off x="567" y="1072"/>
              <a:ext cx="1044" cy="1678"/>
              <a:chOff x="840" y="1207"/>
              <a:chExt cx="861" cy="1452"/>
            </a:xfrm>
          </p:grpSpPr>
          <p:grpSp>
            <p:nvGrpSpPr>
              <p:cNvPr id="917" name="Google Shape;917;p79"/>
              <p:cNvGrpSpPr/>
              <p:nvPr/>
            </p:nvGrpSpPr>
            <p:grpSpPr>
              <a:xfrm>
                <a:off x="840" y="1706"/>
                <a:ext cx="861" cy="136"/>
                <a:chOff x="2200" y="1389"/>
                <a:chExt cx="861" cy="136"/>
              </a:xfrm>
            </p:grpSpPr>
            <p:sp>
              <p:nvSpPr>
                <p:cNvPr id="918" name="Google Shape;918;p79"/>
                <p:cNvSpPr/>
                <p:nvPr/>
              </p:nvSpPr>
              <p:spPr>
                <a:xfrm>
                  <a:off x="2200"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19" name="Google Shape;919;p79"/>
                <p:cNvSpPr/>
                <p:nvPr/>
              </p:nvSpPr>
              <p:spPr>
                <a:xfrm>
                  <a:off x="2381"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20" name="Google Shape;920;p79"/>
                <p:cNvSpPr/>
                <p:nvPr/>
              </p:nvSpPr>
              <p:spPr>
                <a:xfrm>
                  <a:off x="2562"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21" name="Google Shape;921;p79"/>
                <p:cNvSpPr/>
                <p:nvPr/>
              </p:nvSpPr>
              <p:spPr>
                <a:xfrm>
                  <a:off x="2743"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22" name="Google Shape;922;p79"/>
                <p:cNvSpPr/>
                <p:nvPr/>
              </p:nvSpPr>
              <p:spPr>
                <a:xfrm>
                  <a:off x="2925"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923" name="Google Shape;923;p79"/>
              <p:cNvGrpSpPr/>
              <p:nvPr/>
            </p:nvGrpSpPr>
            <p:grpSpPr>
              <a:xfrm>
                <a:off x="840" y="2024"/>
                <a:ext cx="861" cy="136"/>
                <a:chOff x="2200" y="1661"/>
                <a:chExt cx="861" cy="136"/>
              </a:xfrm>
            </p:grpSpPr>
            <p:sp>
              <p:nvSpPr>
                <p:cNvPr id="924" name="Google Shape;924;p79"/>
                <p:cNvSpPr/>
                <p:nvPr/>
              </p:nvSpPr>
              <p:spPr>
                <a:xfrm>
                  <a:off x="2200"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25" name="Google Shape;925;p79"/>
                <p:cNvSpPr/>
                <p:nvPr/>
              </p:nvSpPr>
              <p:spPr>
                <a:xfrm>
                  <a:off x="2381"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26" name="Google Shape;926;p79"/>
                <p:cNvSpPr/>
                <p:nvPr/>
              </p:nvSpPr>
              <p:spPr>
                <a:xfrm>
                  <a:off x="2563"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27" name="Google Shape;927;p79"/>
                <p:cNvSpPr/>
                <p:nvPr/>
              </p:nvSpPr>
              <p:spPr>
                <a:xfrm>
                  <a:off x="2744"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28" name="Google Shape;928;p79"/>
                <p:cNvSpPr/>
                <p:nvPr/>
              </p:nvSpPr>
              <p:spPr>
                <a:xfrm>
                  <a:off x="2925"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929" name="Google Shape;929;p79"/>
              <p:cNvGrpSpPr/>
              <p:nvPr/>
            </p:nvGrpSpPr>
            <p:grpSpPr>
              <a:xfrm>
                <a:off x="1021" y="1389"/>
                <a:ext cx="499" cy="136"/>
                <a:chOff x="2381" y="1933"/>
                <a:chExt cx="499" cy="136"/>
              </a:xfrm>
            </p:grpSpPr>
            <p:sp>
              <p:nvSpPr>
                <p:cNvPr id="930" name="Google Shape;930;p79"/>
                <p:cNvSpPr/>
                <p:nvPr/>
              </p:nvSpPr>
              <p:spPr>
                <a:xfrm>
                  <a:off x="2381"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31" name="Google Shape;931;p79"/>
                <p:cNvSpPr/>
                <p:nvPr/>
              </p:nvSpPr>
              <p:spPr>
                <a:xfrm>
                  <a:off x="2562"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932" name="Google Shape;932;p79"/>
                <p:cNvSpPr/>
                <p:nvPr/>
              </p:nvSpPr>
              <p:spPr>
                <a:xfrm>
                  <a:off x="2744"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933" name="Google Shape;933;p79"/>
              <p:cNvGrpSpPr/>
              <p:nvPr/>
            </p:nvGrpSpPr>
            <p:grpSpPr>
              <a:xfrm>
                <a:off x="907" y="1524"/>
                <a:ext cx="727" cy="184"/>
                <a:chOff x="2472" y="1888"/>
                <a:chExt cx="727" cy="184"/>
              </a:xfrm>
            </p:grpSpPr>
            <p:grpSp>
              <p:nvGrpSpPr>
                <p:cNvPr id="934" name="Google Shape;934;p79"/>
                <p:cNvGrpSpPr/>
                <p:nvPr/>
              </p:nvGrpSpPr>
              <p:grpSpPr>
                <a:xfrm>
                  <a:off x="2472" y="1889"/>
                  <a:ext cx="727" cy="183"/>
                  <a:chOff x="2426" y="1253"/>
                  <a:chExt cx="727" cy="183"/>
                </a:xfrm>
              </p:grpSpPr>
              <p:cxnSp>
                <p:nvCxnSpPr>
                  <p:cNvPr id="935" name="Google Shape;935;p79"/>
                  <p:cNvCxnSpPr/>
                  <p:nvPr/>
                </p:nvCxnSpPr>
                <p:spPr>
                  <a:xfrm>
                    <a:off x="2790" y="1253"/>
                    <a:ext cx="0" cy="183"/>
                  </a:xfrm>
                  <a:prstGeom prst="straightConnector1">
                    <a:avLst/>
                  </a:prstGeom>
                  <a:noFill/>
                  <a:ln cap="flat" cmpd="sng" w="9525">
                    <a:solidFill>
                      <a:schemeClr val="dk1"/>
                    </a:solidFill>
                    <a:prstDash val="solid"/>
                    <a:miter lim="800000"/>
                    <a:headEnd len="med" w="med" type="none"/>
                    <a:tailEnd len="med" w="med" type="none"/>
                  </a:ln>
                </p:spPr>
              </p:cxnSp>
              <p:cxnSp>
                <p:nvCxnSpPr>
                  <p:cNvPr id="936" name="Google Shape;936;p79"/>
                  <p:cNvCxnSpPr/>
                  <p:nvPr/>
                </p:nvCxnSpPr>
                <p:spPr>
                  <a:xfrm>
                    <a:off x="2790" y="1253"/>
                    <a:ext cx="181" cy="183"/>
                  </a:xfrm>
                  <a:prstGeom prst="straightConnector1">
                    <a:avLst/>
                  </a:prstGeom>
                  <a:noFill/>
                  <a:ln cap="flat" cmpd="sng" w="9525">
                    <a:solidFill>
                      <a:schemeClr val="dk1"/>
                    </a:solidFill>
                    <a:prstDash val="solid"/>
                    <a:miter lim="800000"/>
                    <a:headEnd len="med" w="med" type="none"/>
                    <a:tailEnd len="med" w="med" type="none"/>
                  </a:ln>
                </p:spPr>
              </p:cxnSp>
              <p:cxnSp>
                <p:nvCxnSpPr>
                  <p:cNvPr id="937" name="Google Shape;937;p79"/>
                  <p:cNvCxnSpPr/>
                  <p:nvPr/>
                </p:nvCxnSpPr>
                <p:spPr>
                  <a:xfrm flipH="1">
                    <a:off x="2608" y="1253"/>
                    <a:ext cx="181" cy="183"/>
                  </a:xfrm>
                  <a:prstGeom prst="straightConnector1">
                    <a:avLst/>
                  </a:prstGeom>
                  <a:noFill/>
                  <a:ln cap="flat" cmpd="sng" w="9525">
                    <a:solidFill>
                      <a:schemeClr val="dk1"/>
                    </a:solidFill>
                    <a:prstDash val="solid"/>
                    <a:miter lim="800000"/>
                    <a:headEnd len="med" w="med" type="none"/>
                    <a:tailEnd len="med" w="med" type="none"/>
                  </a:ln>
                </p:spPr>
              </p:cxnSp>
              <p:cxnSp>
                <p:nvCxnSpPr>
                  <p:cNvPr id="938" name="Google Shape;938;p79"/>
                  <p:cNvCxnSpPr/>
                  <p:nvPr/>
                </p:nvCxnSpPr>
                <p:spPr>
                  <a:xfrm flipH="1">
                    <a:off x="2426" y="1253"/>
                    <a:ext cx="365" cy="183"/>
                  </a:xfrm>
                  <a:prstGeom prst="straightConnector1">
                    <a:avLst/>
                  </a:prstGeom>
                  <a:noFill/>
                  <a:ln cap="flat" cmpd="sng" w="9525">
                    <a:solidFill>
                      <a:schemeClr val="dk1"/>
                    </a:solidFill>
                    <a:prstDash val="solid"/>
                    <a:miter lim="800000"/>
                    <a:headEnd len="med" w="med" type="none"/>
                    <a:tailEnd len="med" w="med" type="none"/>
                  </a:ln>
                </p:spPr>
              </p:cxnSp>
              <p:cxnSp>
                <p:nvCxnSpPr>
                  <p:cNvPr id="939" name="Google Shape;939;p79"/>
                  <p:cNvCxnSpPr/>
                  <p:nvPr/>
                </p:nvCxnSpPr>
                <p:spPr>
                  <a:xfrm>
                    <a:off x="2790" y="1253"/>
                    <a:ext cx="363" cy="183"/>
                  </a:xfrm>
                  <a:prstGeom prst="straightConnector1">
                    <a:avLst/>
                  </a:prstGeom>
                  <a:noFill/>
                  <a:ln cap="flat" cmpd="sng" w="9525">
                    <a:solidFill>
                      <a:schemeClr val="dk1"/>
                    </a:solidFill>
                    <a:prstDash val="solid"/>
                    <a:miter lim="800000"/>
                    <a:headEnd len="med" w="med" type="none"/>
                    <a:tailEnd len="med" w="med" type="none"/>
                  </a:ln>
                </p:spPr>
              </p:cxnSp>
            </p:grpSp>
            <p:grpSp>
              <p:nvGrpSpPr>
                <p:cNvPr id="940" name="Google Shape;940;p79"/>
                <p:cNvGrpSpPr/>
                <p:nvPr/>
              </p:nvGrpSpPr>
              <p:grpSpPr>
                <a:xfrm>
                  <a:off x="2472" y="1888"/>
                  <a:ext cx="726" cy="183"/>
                  <a:chOff x="2517" y="1162"/>
                  <a:chExt cx="726" cy="183"/>
                </a:xfrm>
              </p:grpSpPr>
              <p:cxnSp>
                <p:nvCxnSpPr>
                  <p:cNvPr id="941" name="Google Shape;941;p79"/>
                  <p:cNvCxnSpPr/>
                  <p:nvPr/>
                </p:nvCxnSpPr>
                <p:spPr>
                  <a:xfrm>
                    <a:off x="2699" y="1162"/>
                    <a:ext cx="181" cy="183"/>
                  </a:xfrm>
                  <a:prstGeom prst="straightConnector1">
                    <a:avLst/>
                  </a:prstGeom>
                  <a:noFill/>
                  <a:ln cap="flat" cmpd="sng" w="9525">
                    <a:solidFill>
                      <a:schemeClr val="dk1"/>
                    </a:solidFill>
                    <a:prstDash val="solid"/>
                    <a:miter lim="800000"/>
                    <a:headEnd len="med" w="med" type="none"/>
                    <a:tailEnd len="med" w="med" type="none"/>
                  </a:ln>
                </p:spPr>
              </p:cxnSp>
              <p:cxnSp>
                <p:nvCxnSpPr>
                  <p:cNvPr id="942" name="Google Shape;942;p79"/>
                  <p:cNvCxnSpPr/>
                  <p:nvPr/>
                </p:nvCxnSpPr>
                <p:spPr>
                  <a:xfrm>
                    <a:off x="2699" y="1162"/>
                    <a:ext cx="362" cy="183"/>
                  </a:xfrm>
                  <a:prstGeom prst="straightConnector1">
                    <a:avLst/>
                  </a:prstGeom>
                  <a:noFill/>
                  <a:ln cap="flat" cmpd="sng" w="9525">
                    <a:solidFill>
                      <a:schemeClr val="dk1"/>
                    </a:solidFill>
                    <a:prstDash val="solid"/>
                    <a:miter lim="800000"/>
                    <a:headEnd len="med" w="med" type="none"/>
                    <a:tailEnd len="med" w="med" type="none"/>
                  </a:ln>
                </p:spPr>
              </p:cxnSp>
              <p:cxnSp>
                <p:nvCxnSpPr>
                  <p:cNvPr id="943" name="Google Shape;943;p79"/>
                  <p:cNvCxnSpPr/>
                  <p:nvPr/>
                </p:nvCxnSpPr>
                <p:spPr>
                  <a:xfrm>
                    <a:off x="2699" y="1162"/>
                    <a:ext cx="544" cy="183"/>
                  </a:xfrm>
                  <a:prstGeom prst="straightConnector1">
                    <a:avLst/>
                  </a:prstGeom>
                  <a:noFill/>
                  <a:ln cap="flat" cmpd="sng" w="9525">
                    <a:solidFill>
                      <a:schemeClr val="dk1"/>
                    </a:solidFill>
                    <a:prstDash val="solid"/>
                    <a:miter lim="800000"/>
                    <a:headEnd len="med" w="med" type="none"/>
                    <a:tailEnd len="med" w="med" type="none"/>
                  </a:ln>
                </p:spPr>
              </p:cxnSp>
              <p:cxnSp>
                <p:nvCxnSpPr>
                  <p:cNvPr id="944" name="Google Shape;944;p79"/>
                  <p:cNvCxnSpPr/>
                  <p:nvPr/>
                </p:nvCxnSpPr>
                <p:spPr>
                  <a:xfrm>
                    <a:off x="2699" y="1162"/>
                    <a:ext cx="0" cy="183"/>
                  </a:xfrm>
                  <a:prstGeom prst="straightConnector1">
                    <a:avLst/>
                  </a:prstGeom>
                  <a:noFill/>
                  <a:ln cap="flat" cmpd="sng" w="9525">
                    <a:solidFill>
                      <a:schemeClr val="dk1"/>
                    </a:solidFill>
                    <a:prstDash val="solid"/>
                    <a:miter lim="800000"/>
                    <a:headEnd len="med" w="med" type="none"/>
                    <a:tailEnd len="med" w="med" type="none"/>
                  </a:ln>
                </p:spPr>
              </p:cxnSp>
              <p:cxnSp>
                <p:nvCxnSpPr>
                  <p:cNvPr id="945" name="Google Shape;945;p79"/>
                  <p:cNvCxnSpPr/>
                  <p:nvPr/>
                </p:nvCxnSpPr>
                <p:spPr>
                  <a:xfrm flipH="1">
                    <a:off x="2517" y="1162"/>
                    <a:ext cx="182" cy="183"/>
                  </a:xfrm>
                  <a:prstGeom prst="straightConnector1">
                    <a:avLst/>
                  </a:prstGeom>
                  <a:noFill/>
                  <a:ln cap="flat" cmpd="sng" w="9525">
                    <a:solidFill>
                      <a:schemeClr val="dk1"/>
                    </a:solidFill>
                    <a:prstDash val="solid"/>
                    <a:miter lim="800000"/>
                    <a:headEnd len="med" w="med" type="none"/>
                    <a:tailEnd len="med" w="med" type="none"/>
                  </a:ln>
                </p:spPr>
              </p:cxnSp>
            </p:grpSp>
            <p:grpSp>
              <p:nvGrpSpPr>
                <p:cNvPr id="946" name="Google Shape;946;p79"/>
                <p:cNvGrpSpPr/>
                <p:nvPr/>
              </p:nvGrpSpPr>
              <p:grpSpPr>
                <a:xfrm flipH="1">
                  <a:off x="2472" y="1888"/>
                  <a:ext cx="726" cy="183"/>
                  <a:chOff x="2517" y="1162"/>
                  <a:chExt cx="726" cy="183"/>
                </a:xfrm>
              </p:grpSpPr>
              <p:cxnSp>
                <p:nvCxnSpPr>
                  <p:cNvPr id="947" name="Google Shape;947;p79"/>
                  <p:cNvCxnSpPr/>
                  <p:nvPr/>
                </p:nvCxnSpPr>
                <p:spPr>
                  <a:xfrm>
                    <a:off x="2699" y="1162"/>
                    <a:ext cx="181" cy="183"/>
                  </a:xfrm>
                  <a:prstGeom prst="straightConnector1">
                    <a:avLst/>
                  </a:prstGeom>
                  <a:noFill/>
                  <a:ln cap="flat" cmpd="sng" w="9525">
                    <a:solidFill>
                      <a:schemeClr val="dk1"/>
                    </a:solidFill>
                    <a:prstDash val="solid"/>
                    <a:miter lim="800000"/>
                    <a:headEnd len="med" w="med" type="none"/>
                    <a:tailEnd len="med" w="med" type="none"/>
                  </a:ln>
                </p:spPr>
              </p:cxnSp>
              <p:cxnSp>
                <p:nvCxnSpPr>
                  <p:cNvPr id="948" name="Google Shape;948;p79"/>
                  <p:cNvCxnSpPr/>
                  <p:nvPr/>
                </p:nvCxnSpPr>
                <p:spPr>
                  <a:xfrm>
                    <a:off x="2699" y="1162"/>
                    <a:ext cx="362" cy="183"/>
                  </a:xfrm>
                  <a:prstGeom prst="straightConnector1">
                    <a:avLst/>
                  </a:prstGeom>
                  <a:noFill/>
                  <a:ln cap="flat" cmpd="sng" w="9525">
                    <a:solidFill>
                      <a:schemeClr val="dk1"/>
                    </a:solidFill>
                    <a:prstDash val="solid"/>
                    <a:miter lim="800000"/>
                    <a:headEnd len="med" w="med" type="none"/>
                    <a:tailEnd len="med" w="med" type="none"/>
                  </a:ln>
                </p:spPr>
              </p:cxnSp>
              <p:cxnSp>
                <p:nvCxnSpPr>
                  <p:cNvPr id="949" name="Google Shape;949;p79"/>
                  <p:cNvCxnSpPr/>
                  <p:nvPr/>
                </p:nvCxnSpPr>
                <p:spPr>
                  <a:xfrm>
                    <a:off x="2699" y="1162"/>
                    <a:ext cx="544" cy="183"/>
                  </a:xfrm>
                  <a:prstGeom prst="straightConnector1">
                    <a:avLst/>
                  </a:prstGeom>
                  <a:noFill/>
                  <a:ln cap="flat" cmpd="sng" w="9525">
                    <a:solidFill>
                      <a:schemeClr val="dk1"/>
                    </a:solidFill>
                    <a:prstDash val="solid"/>
                    <a:miter lim="800000"/>
                    <a:headEnd len="med" w="med" type="none"/>
                    <a:tailEnd len="med" w="med" type="none"/>
                  </a:ln>
                </p:spPr>
              </p:cxnSp>
              <p:cxnSp>
                <p:nvCxnSpPr>
                  <p:cNvPr id="950" name="Google Shape;950;p79"/>
                  <p:cNvCxnSpPr/>
                  <p:nvPr/>
                </p:nvCxnSpPr>
                <p:spPr>
                  <a:xfrm>
                    <a:off x="2699" y="1162"/>
                    <a:ext cx="0" cy="183"/>
                  </a:xfrm>
                  <a:prstGeom prst="straightConnector1">
                    <a:avLst/>
                  </a:prstGeom>
                  <a:noFill/>
                  <a:ln cap="flat" cmpd="sng" w="9525">
                    <a:solidFill>
                      <a:schemeClr val="dk1"/>
                    </a:solidFill>
                    <a:prstDash val="solid"/>
                    <a:miter lim="800000"/>
                    <a:headEnd len="med" w="med" type="none"/>
                    <a:tailEnd len="med" w="med" type="none"/>
                  </a:ln>
                </p:spPr>
              </p:cxnSp>
              <p:cxnSp>
                <p:nvCxnSpPr>
                  <p:cNvPr id="951" name="Google Shape;951;p79"/>
                  <p:cNvCxnSpPr/>
                  <p:nvPr/>
                </p:nvCxnSpPr>
                <p:spPr>
                  <a:xfrm flipH="1">
                    <a:off x="2517" y="1162"/>
                    <a:ext cx="182" cy="183"/>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952" name="Google Shape;952;p79"/>
              <p:cNvGrpSpPr/>
              <p:nvPr/>
            </p:nvGrpSpPr>
            <p:grpSpPr>
              <a:xfrm>
                <a:off x="907" y="1842"/>
                <a:ext cx="727" cy="182"/>
                <a:chOff x="2472" y="2273"/>
                <a:chExt cx="727" cy="182"/>
              </a:xfrm>
            </p:grpSpPr>
            <p:grpSp>
              <p:nvGrpSpPr>
                <p:cNvPr id="953" name="Google Shape;953;p79"/>
                <p:cNvGrpSpPr/>
                <p:nvPr/>
              </p:nvGrpSpPr>
              <p:grpSpPr>
                <a:xfrm>
                  <a:off x="2472" y="2273"/>
                  <a:ext cx="726" cy="182"/>
                  <a:chOff x="2472" y="2477"/>
                  <a:chExt cx="726" cy="182"/>
                </a:xfrm>
              </p:grpSpPr>
              <p:cxnSp>
                <p:nvCxnSpPr>
                  <p:cNvPr id="954" name="Google Shape;954;p79"/>
                  <p:cNvCxnSpPr/>
                  <p:nvPr/>
                </p:nvCxnSpPr>
                <p:spPr>
                  <a:xfrm>
                    <a:off x="2836" y="2477"/>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955" name="Google Shape;955;p79"/>
                  <p:cNvCxnSpPr/>
                  <p:nvPr/>
                </p:nvCxnSpPr>
                <p:spPr>
                  <a:xfrm>
                    <a:off x="3016" y="2478"/>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956" name="Google Shape;956;p79"/>
                  <p:cNvCxnSpPr/>
                  <p:nvPr/>
                </p:nvCxnSpPr>
                <p:spPr>
                  <a:xfrm>
                    <a:off x="3198" y="2477"/>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957" name="Google Shape;957;p79"/>
                  <p:cNvCxnSpPr/>
                  <p:nvPr/>
                </p:nvCxnSpPr>
                <p:spPr>
                  <a:xfrm>
                    <a:off x="2653" y="2478"/>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958" name="Google Shape;958;p79"/>
                  <p:cNvCxnSpPr/>
                  <p:nvPr/>
                </p:nvCxnSpPr>
                <p:spPr>
                  <a:xfrm>
                    <a:off x="2472" y="2478"/>
                    <a:ext cx="0" cy="181"/>
                  </a:xfrm>
                  <a:prstGeom prst="straightConnector1">
                    <a:avLst/>
                  </a:prstGeom>
                  <a:noFill/>
                  <a:ln cap="flat" cmpd="sng" w="9525">
                    <a:solidFill>
                      <a:schemeClr val="dk1"/>
                    </a:solidFill>
                    <a:prstDash val="solid"/>
                    <a:miter lim="800000"/>
                    <a:headEnd len="med" w="med" type="none"/>
                    <a:tailEnd len="med" w="med" type="none"/>
                  </a:ln>
                </p:spPr>
              </p:cxnSp>
            </p:grpSp>
            <p:cxnSp>
              <p:nvCxnSpPr>
                <p:cNvPr id="959" name="Google Shape;959;p79"/>
                <p:cNvCxnSpPr/>
                <p:nvPr/>
              </p:nvCxnSpPr>
              <p:spPr>
                <a:xfrm>
                  <a:off x="2472"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960" name="Google Shape;960;p79"/>
                <p:cNvCxnSpPr/>
                <p:nvPr/>
              </p:nvCxnSpPr>
              <p:spPr>
                <a:xfrm>
                  <a:off x="2654"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961" name="Google Shape;961;p79"/>
                <p:cNvCxnSpPr/>
                <p:nvPr/>
              </p:nvCxnSpPr>
              <p:spPr>
                <a:xfrm>
                  <a:off x="2836"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962" name="Google Shape;962;p79"/>
                <p:cNvCxnSpPr/>
                <p:nvPr/>
              </p:nvCxnSpPr>
              <p:spPr>
                <a:xfrm>
                  <a:off x="3017"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963" name="Google Shape;963;p79"/>
                <p:cNvCxnSpPr/>
                <p:nvPr/>
              </p:nvCxnSpPr>
              <p:spPr>
                <a:xfrm flipH="1">
                  <a:off x="2472"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964" name="Google Shape;964;p79"/>
                <p:cNvCxnSpPr/>
                <p:nvPr/>
              </p:nvCxnSpPr>
              <p:spPr>
                <a:xfrm flipH="1">
                  <a:off x="2654"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965" name="Google Shape;965;p79"/>
                <p:cNvCxnSpPr/>
                <p:nvPr/>
              </p:nvCxnSpPr>
              <p:spPr>
                <a:xfrm flipH="1">
                  <a:off x="2836"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966" name="Google Shape;966;p79"/>
                <p:cNvCxnSpPr/>
                <p:nvPr/>
              </p:nvCxnSpPr>
              <p:spPr>
                <a:xfrm flipH="1">
                  <a:off x="3017"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967" name="Google Shape;967;p79"/>
                <p:cNvCxnSpPr/>
                <p:nvPr/>
              </p:nvCxnSpPr>
              <p:spPr>
                <a:xfrm>
                  <a:off x="2472" y="2273"/>
                  <a:ext cx="365" cy="182"/>
                </a:xfrm>
                <a:prstGeom prst="straightConnector1">
                  <a:avLst/>
                </a:prstGeom>
                <a:noFill/>
                <a:ln cap="flat" cmpd="sng" w="9525">
                  <a:solidFill>
                    <a:schemeClr val="dk1"/>
                  </a:solidFill>
                  <a:prstDash val="solid"/>
                  <a:miter lim="800000"/>
                  <a:headEnd len="med" w="med" type="none"/>
                  <a:tailEnd len="med" w="med" type="none"/>
                </a:ln>
              </p:spPr>
            </p:cxnSp>
            <p:cxnSp>
              <p:nvCxnSpPr>
                <p:cNvPr id="968" name="Google Shape;968;p79"/>
                <p:cNvCxnSpPr/>
                <p:nvPr/>
              </p:nvCxnSpPr>
              <p:spPr>
                <a:xfrm>
                  <a:off x="2653" y="2273"/>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969" name="Google Shape;969;p79"/>
                <p:cNvCxnSpPr/>
                <p:nvPr/>
              </p:nvCxnSpPr>
              <p:spPr>
                <a:xfrm>
                  <a:off x="2836" y="2273"/>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970" name="Google Shape;970;p79"/>
                <p:cNvCxnSpPr/>
                <p:nvPr/>
              </p:nvCxnSpPr>
              <p:spPr>
                <a:xfrm flipH="1">
                  <a:off x="2472" y="2273"/>
                  <a:ext cx="365" cy="182"/>
                </a:xfrm>
                <a:prstGeom prst="straightConnector1">
                  <a:avLst/>
                </a:prstGeom>
                <a:noFill/>
                <a:ln cap="flat" cmpd="sng" w="9525">
                  <a:solidFill>
                    <a:schemeClr val="dk1"/>
                  </a:solidFill>
                  <a:prstDash val="solid"/>
                  <a:miter lim="800000"/>
                  <a:headEnd len="med" w="med" type="none"/>
                  <a:tailEnd len="med" w="med" type="none"/>
                </a:ln>
              </p:spPr>
            </p:cxnSp>
            <p:cxnSp>
              <p:nvCxnSpPr>
                <p:cNvPr id="971" name="Google Shape;971;p79"/>
                <p:cNvCxnSpPr/>
                <p:nvPr/>
              </p:nvCxnSpPr>
              <p:spPr>
                <a:xfrm flipH="1">
                  <a:off x="2653" y="2273"/>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972" name="Google Shape;972;p79"/>
                <p:cNvCxnSpPr/>
                <p:nvPr/>
              </p:nvCxnSpPr>
              <p:spPr>
                <a:xfrm flipH="1">
                  <a:off x="2836" y="2273"/>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973" name="Google Shape;973;p79"/>
                <p:cNvCxnSpPr/>
                <p:nvPr/>
              </p:nvCxnSpPr>
              <p:spPr>
                <a:xfrm>
                  <a:off x="2472" y="2274"/>
                  <a:ext cx="544" cy="181"/>
                </a:xfrm>
                <a:prstGeom prst="straightConnector1">
                  <a:avLst/>
                </a:prstGeom>
                <a:noFill/>
                <a:ln cap="flat" cmpd="sng" w="9525">
                  <a:solidFill>
                    <a:schemeClr val="dk1"/>
                  </a:solidFill>
                  <a:prstDash val="solid"/>
                  <a:miter lim="800000"/>
                  <a:headEnd len="med" w="med" type="none"/>
                  <a:tailEnd len="med" w="med" type="none"/>
                </a:ln>
              </p:spPr>
            </p:cxnSp>
            <p:cxnSp>
              <p:nvCxnSpPr>
                <p:cNvPr id="974" name="Google Shape;974;p79"/>
                <p:cNvCxnSpPr/>
                <p:nvPr/>
              </p:nvCxnSpPr>
              <p:spPr>
                <a:xfrm>
                  <a:off x="2654" y="2274"/>
                  <a:ext cx="544" cy="181"/>
                </a:xfrm>
                <a:prstGeom prst="straightConnector1">
                  <a:avLst/>
                </a:prstGeom>
                <a:noFill/>
                <a:ln cap="flat" cmpd="sng" w="9525">
                  <a:solidFill>
                    <a:schemeClr val="dk1"/>
                  </a:solidFill>
                  <a:prstDash val="solid"/>
                  <a:miter lim="800000"/>
                  <a:headEnd len="med" w="med" type="none"/>
                  <a:tailEnd len="med" w="med" type="none"/>
                </a:ln>
              </p:spPr>
            </p:cxnSp>
            <p:cxnSp>
              <p:nvCxnSpPr>
                <p:cNvPr id="975" name="Google Shape;975;p79"/>
                <p:cNvCxnSpPr/>
                <p:nvPr/>
              </p:nvCxnSpPr>
              <p:spPr>
                <a:xfrm flipH="1">
                  <a:off x="2472" y="2274"/>
                  <a:ext cx="544" cy="181"/>
                </a:xfrm>
                <a:prstGeom prst="straightConnector1">
                  <a:avLst/>
                </a:prstGeom>
                <a:noFill/>
                <a:ln cap="flat" cmpd="sng" w="9525">
                  <a:solidFill>
                    <a:schemeClr val="dk1"/>
                  </a:solidFill>
                  <a:prstDash val="solid"/>
                  <a:miter lim="800000"/>
                  <a:headEnd len="med" w="med" type="none"/>
                  <a:tailEnd len="med" w="med" type="none"/>
                </a:ln>
              </p:spPr>
            </p:cxnSp>
            <p:cxnSp>
              <p:nvCxnSpPr>
                <p:cNvPr id="976" name="Google Shape;976;p79"/>
                <p:cNvCxnSpPr/>
                <p:nvPr/>
              </p:nvCxnSpPr>
              <p:spPr>
                <a:xfrm flipH="1">
                  <a:off x="2654" y="2274"/>
                  <a:ext cx="544" cy="181"/>
                </a:xfrm>
                <a:prstGeom prst="straightConnector1">
                  <a:avLst/>
                </a:prstGeom>
                <a:noFill/>
                <a:ln cap="flat" cmpd="sng" w="9525">
                  <a:solidFill>
                    <a:schemeClr val="dk1"/>
                  </a:solidFill>
                  <a:prstDash val="solid"/>
                  <a:miter lim="800000"/>
                  <a:headEnd len="med" w="med" type="none"/>
                  <a:tailEnd len="med" w="med" type="none"/>
                </a:ln>
              </p:spPr>
            </p:cxnSp>
            <p:cxnSp>
              <p:nvCxnSpPr>
                <p:cNvPr id="977" name="Google Shape;977;p79"/>
                <p:cNvCxnSpPr/>
                <p:nvPr/>
              </p:nvCxnSpPr>
              <p:spPr>
                <a:xfrm>
                  <a:off x="2472" y="2274"/>
                  <a:ext cx="727" cy="181"/>
                </a:xfrm>
                <a:prstGeom prst="straightConnector1">
                  <a:avLst/>
                </a:prstGeom>
                <a:noFill/>
                <a:ln cap="flat" cmpd="sng" w="9525">
                  <a:solidFill>
                    <a:schemeClr val="dk1"/>
                  </a:solidFill>
                  <a:prstDash val="solid"/>
                  <a:miter lim="800000"/>
                  <a:headEnd len="med" w="med" type="none"/>
                  <a:tailEnd len="med" w="med" type="none"/>
                </a:ln>
              </p:spPr>
            </p:cxnSp>
            <p:cxnSp>
              <p:nvCxnSpPr>
                <p:cNvPr id="978" name="Google Shape;978;p79"/>
                <p:cNvCxnSpPr/>
                <p:nvPr/>
              </p:nvCxnSpPr>
              <p:spPr>
                <a:xfrm flipH="1">
                  <a:off x="2472" y="2274"/>
                  <a:ext cx="727" cy="181"/>
                </a:xfrm>
                <a:prstGeom prst="straightConnector1">
                  <a:avLst/>
                </a:prstGeom>
                <a:noFill/>
                <a:ln cap="flat" cmpd="sng" w="9525">
                  <a:solidFill>
                    <a:schemeClr val="dk1"/>
                  </a:solidFill>
                  <a:prstDash val="solid"/>
                  <a:miter lim="800000"/>
                  <a:headEnd len="med" w="med" type="none"/>
                  <a:tailEnd len="med" w="med" type="none"/>
                </a:ln>
              </p:spPr>
            </p:cxnSp>
          </p:grpSp>
          <p:grpSp>
            <p:nvGrpSpPr>
              <p:cNvPr id="979" name="Google Shape;979;p79"/>
              <p:cNvGrpSpPr/>
              <p:nvPr/>
            </p:nvGrpSpPr>
            <p:grpSpPr>
              <a:xfrm flipH="1" rot="10800000">
                <a:off x="907" y="2158"/>
                <a:ext cx="727" cy="184"/>
                <a:chOff x="2472" y="1888"/>
                <a:chExt cx="727" cy="184"/>
              </a:xfrm>
            </p:grpSpPr>
            <p:grpSp>
              <p:nvGrpSpPr>
                <p:cNvPr id="980" name="Google Shape;980;p79"/>
                <p:cNvGrpSpPr/>
                <p:nvPr/>
              </p:nvGrpSpPr>
              <p:grpSpPr>
                <a:xfrm>
                  <a:off x="2472" y="1889"/>
                  <a:ext cx="727" cy="183"/>
                  <a:chOff x="2426" y="1253"/>
                  <a:chExt cx="727" cy="183"/>
                </a:xfrm>
              </p:grpSpPr>
              <p:cxnSp>
                <p:nvCxnSpPr>
                  <p:cNvPr id="981" name="Google Shape;981;p79"/>
                  <p:cNvCxnSpPr/>
                  <p:nvPr/>
                </p:nvCxnSpPr>
                <p:spPr>
                  <a:xfrm>
                    <a:off x="2790" y="1253"/>
                    <a:ext cx="0" cy="183"/>
                  </a:xfrm>
                  <a:prstGeom prst="straightConnector1">
                    <a:avLst/>
                  </a:prstGeom>
                  <a:noFill/>
                  <a:ln cap="flat" cmpd="sng" w="9525">
                    <a:solidFill>
                      <a:schemeClr val="dk1"/>
                    </a:solidFill>
                    <a:prstDash val="solid"/>
                    <a:miter lim="800000"/>
                    <a:headEnd len="med" w="med" type="none"/>
                    <a:tailEnd len="med" w="med" type="none"/>
                  </a:ln>
                </p:spPr>
              </p:cxnSp>
              <p:cxnSp>
                <p:nvCxnSpPr>
                  <p:cNvPr id="982" name="Google Shape;982;p79"/>
                  <p:cNvCxnSpPr/>
                  <p:nvPr/>
                </p:nvCxnSpPr>
                <p:spPr>
                  <a:xfrm>
                    <a:off x="2790" y="1253"/>
                    <a:ext cx="181" cy="183"/>
                  </a:xfrm>
                  <a:prstGeom prst="straightConnector1">
                    <a:avLst/>
                  </a:prstGeom>
                  <a:noFill/>
                  <a:ln cap="flat" cmpd="sng" w="9525">
                    <a:solidFill>
                      <a:schemeClr val="dk1"/>
                    </a:solidFill>
                    <a:prstDash val="solid"/>
                    <a:miter lim="800000"/>
                    <a:headEnd len="med" w="med" type="none"/>
                    <a:tailEnd len="med" w="med" type="none"/>
                  </a:ln>
                </p:spPr>
              </p:cxnSp>
              <p:cxnSp>
                <p:nvCxnSpPr>
                  <p:cNvPr id="983" name="Google Shape;983;p79"/>
                  <p:cNvCxnSpPr/>
                  <p:nvPr/>
                </p:nvCxnSpPr>
                <p:spPr>
                  <a:xfrm flipH="1">
                    <a:off x="2608" y="1253"/>
                    <a:ext cx="181" cy="183"/>
                  </a:xfrm>
                  <a:prstGeom prst="straightConnector1">
                    <a:avLst/>
                  </a:prstGeom>
                  <a:noFill/>
                  <a:ln cap="flat" cmpd="sng" w="9525">
                    <a:solidFill>
                      <a:schemeClr val="dk1"/>
                    </a:solidFill>
                    <a:prstDash val="solid"/>
                    <a:miter lim="800000"/>
                    <a:headEnd len="med" w="med" type="none"/>
                    <a:tailEnd len="med" w="med" type="none"/>
                  </a:ln>
                </p:spPr>
              </p:cxnSp>
              <p:cxnSp>
                <p:nvCxnSpPr>
                  <p:cNvPr id="984" name="Google Shape;984;p79"/>
                  <p:cNvCxnSpPr/>
                  <p:nvPr/>
                </p:nvCxnSpPr>
                <p:spPr>
                  <a:xfrm flipH="1">
                    <a:off x="2426" y="1253"/>
                    <a:ext cx="365" cy="183"/>
                  </a:xfrm>
                  <a:prstGeom prst="straightConnector1">
                    <a:avLst/>
                  </a:prstGeom>
                  <a:noFill/>
                  <a:ln cap="flat" cmpd="sng" w="9525">
                    <a:solidFill>
                      <a:schemeClr val="dk1"/>
                    </a:solidFill>
                    <a:prstDash val="solid"/>
                    <a:miter lim="800000"/>
                    <a:headEnd len="med" w="med" type="none"/>
                    <a:tailEnd len="med" w="med" type="none"/>
                  </a:ln>
                </p:spPr>
              </p:cxnSp>
              <p:cxnSp>
                <p:nvCxnSpPr>
                  <p:cNvPr id="985" name="Google Shape;985;p79"/>
                  <p:cNvCxnSpPr/>
                  <p:nvPr/>
                </p:nvCxnSpPr>
                <p:spPr>
                  <a:xfrm>
                    <a:off x="2790" y="1253"/>
                    <a:ext cx="363" cy="183"/>
                  </a:xfrm>
                  <a:prstGeom prst="straightConnector1">
                    <a:avLst/>
                  </a:prstGeom>
                  <a:noFill/>
                  <a:ln cap="flat" cmpd="sng" w="9525">
                    <a:solidFill>
                      <a:schemeClr val="dk1"/>
                    </a:solidFill>
                    <a:prstDash val="solid"/>
                    <a:miter lim="800000"/>
                    <a:headEnd len="med" w="med" type="none"/>
                    <a:tailEnd len="med" w="med" type="none"/>
                  </a:ln>
                </p:spPr>
              </p:cxnSp>
            </p:grpSp>
            <p:grpSp>
              <p:nvGrpSpPr>
                <p:cNvPr id="986" name="Google Shape;986;p79"/>
                <p:cNvGrpSpPr/>
                <p:nvPr/>
              </p:nvGrpSpPr>
              <p:grpSpPr>
                <a:xfrm>
                  <a:off x="2472" y="1888"/>
                  <a:ext cx="726" cy="183"/>
                  <a:chOff x="2517" y="1162"/>
                  <a:chExt cx="726" cy="183"/>
                </a:xfrm>
              </p:grpSpPr>
              <p:cxnSp>
                <p:nvCxnSpPr>
                  <p:cNvPr id="987" name="Google Shape;987;p79"/>
                  <p:cNvCxnSpPr/>
                  <p:nvPr/>
                </p:nvCxnSpPr>
                <p:spPr>
                  <a:xfrm>
                    <a:off x="2699" y="1162"/>
                    <a:ext cx="181" cy="183"/>
                  </a:xfrm>
                  <a:prstGeom prst="straightConnector1">
                    <a:avLst/>
                  </a:prstGeom>
                  <a:noFill/>
                  <a:ln cap="flat" cmpd="sng" w="9525">
                    <a:solidFill>
                      <a:schemeClr val="dk1"/>
                    </a:solidFill>
                    <a:prstDash val="solid"/>
                    <a:miter lim="800000"/>
                    <a:headEnd len="med" w="med" type="none"/>
                    <a:tailEnd len="med" w="med" type="none"/>
                  </a:ln>
                </p:spPr>
              </p:cxnSp>
              <p:cxnSp>
                <p:nvCxnSpPr>
                  <p:cNvPr id="988" name="Google Shape;988;p79"/>
                  <p:cNvCxnSpPr/>
                  <p:nvPr/>
                </p:nvCxnSpPr>
                <p:spPr>
                  <a:xfrm>
                    <a:off x="2699" y="1162"/>
                    <a:ext cx="362" cy="183"/>
                  </a:xfrm>
                  <a:prstGeom prst="straightConnector1">
                    <a:avLst/>
                  </a:prstGeom>
                  <a:noFill/>
                  <a:ln cap="flat" cmpd="sng" w="9525">
                    <a:solidFill>
                      <a:schemeClr val="dk1"/>
                    </a:solidFill>
                    <a:prstDash val="solid"/>
                    <a:miter lim="800000"/>
                    <a:headEnd len="med" w="med" type="none"/>
                    <a:tailEnd len="med" w="med" type="none"/>
                  </a:ln>
                </p:spPr>
              </p:cxnSp>
              <p:cxnSp>
                <p:nvCxnSpPr>
                  <p:cNvPr id="989" name="Google Shape;989;p79"/>
                  <p:cNvCxnSpPr/>
                  <p:nvPr/>
                </p:nvCxnSpPr>
                <p:spPr>
                  <a:xfrm>
                    <a:off x="2699" y="1162"/>
                    <a:ext cx="544" cy="183"/>
                  </a:xfrm>
                  <a:prstGeom prst="straightConnector1">
                    <a:avLst/>
                  </a:prstGeom>
                  <a:noFill/>
                  <a:ln cap="flat" cmpd="sng" w="9525">
                    <a:solidFill>
                      <a:schemeClr val="dk1"/>
                    </a:solidFill>
                    <a:prstDash val="solid"/>
                    <a:miter lim="800000"/>
                    <a:headEnd len="med" w="med" type="none"/>
                    <a:tailEnd len="med" w="med" type="none"/>
                  </a:ln>
                </p:spPr>
              </p:cxnSp>
              <p:cxnSp>
                <p:nvCxnSpPr>
                  <p:cNvPr id="990" name="Google Shape;990;p79"/>
                  <p:cNvCxnSpPr/>
                  <p:nvPr/>
                </p:nvCxnSpPr>
                <p:spPr>
                  <a:xfrm>
                    <a:off x="2699" y="1162"/>
                    <a:ext cx="0" cy="183"/>
                  </a:xfrm>
                  <a:prstGeom prst="straightConnector1">
                    <a:avLst/>
                  </a:prstGeom>
                  <a:noFill/>
                  <a:ln cap="flat" cmpd="sng" w="9525">
                    <a:solidFill>
                      <a:schemeClr val="dk1"/>
                    </a:solidFill>
                    <a:prstDash val="solid"/>
                    <a:miter lim="800000"/>
                    <a:headEnd len="med" w="med" type="none"/>
                    <a:tailEnd len="med" w="med" type="none"/>
                  </a:ln>
                </p:spPr>
              </p:cxnSp>
              <p:cxnSp>
                <p:nvCxnSpPr>
                  <p:cNvPr id="991" name="Google Shape;991;p79"/>
                  <p:cNvCxnSpPr/>
                  <p:nvPr/>
                </p:nvCxnSpPr>
                <p:spPr>
                  <a:xfrm flipH="1">
                    <a:off x="2517" y="1162"/>
                    <a:ext cx="182" cy="183"/>
                  </a:xfrm>
                  <a:prstGeom prst="straightConnector1">
                    <a:avLst/>
                  </a:prstGeom>
                  <a:noFill/>
                  <a:ln cap="flat" cmpd="sng" w="9525">
                    <a:solidFill>
                      <a:schemeClr val="dk1"/>
                    </a:solidFill>
                    <a:prstDash val="solid"/>
                    <a:miter lim="800000"/>
                    <a:headEnd len="med" w="med" type="none"/>
                    <a:tailEnd len="med" w="med" type="none"/>
                  </a:ln>
                </p:spPr>
              </p:cxnSp>
            </p:grpSp>
            <p:grpSp>
              <p:nvGrpSpPr>
                <p:cNvPr id="992" name="Google Shape;992;p79"/>
                <p:cNvGrpSpPr/>
                <p:nvPr/>
              </p:nvGrpSpPr>
              <p:grpSpPr>
                <a:xfrm flipH="1">
                  <a:off x="2472" y="1888"/>
                  <a:ext cx="726" cy="183"/>
                  <a:chOff x="2517" y="1162"/>
                  <a:chExt cx="726" cy="183"/>
                </a:xfrm>
              </p:grpSpPr>
              <p:cxnSp>
                <p:nvCxnSpPr>
                  <p:cNvPr id="993" name="Google Shape;993;p79"/>
                  <p:cNvCxnSpPr/>
                  <p:nvPr/>
                </p:nvCxnSpPr>
                <p:spPr>
                  <a:xfrm>
                    <a:off x="2699" y="1162"/>
                    <a:ext cx="181" cy="183"/>
                  </a:xfrm>
                  <a:prstGeom prst="straightConnector1">
                    <a:avLst/>
                  </a:prstGeom>
                  <a:noFill/>
                  <a:ln cap="flat" cmpd="sng" w="9525">
                    <a:solidFill>
                      <a:schemeClr val="dk1"/>
                    </a:solidFill>
                    <a:prstDash val="solid"/>
                    <a:miter lim="800000"/>
                    <a:headEnd len="med" w="med" type="none"/>
                    <a:tailEnd len="med" w="med" type="none"/>
                  </a:ln>
                </p:spPr>
              </p:cxnSp>
              <p:cxnSp>
                <p:nvCxnSpPr>
                  <p:cNvPr id="994" name="Google Shape;994;p79"/>
                  <p:cNvCxnSpPr/>
                  <p:nvPr/>
                </p:nvCxnSpPr>
                <p:spPr>
                  <a:xfrm>
                    <a:off x="2699" y="1162"/>
                    <a:ext cx="362" cy="183"/>
                  </a:xfrm>
                  <a:prstGeom prst="straightConnector1">
                    <a:avLst/>
                  </a:prstGeom>
                  <a:noFill/>
                  <a:ln cap="flat" cmpd="sng" w="9525">
                    <a:solidFill>
                      <a:schemeClr val="dk1"/>
                    </a:solidFill>
                    <a:prstDash val="solid"/>
                    <a:miter lim="800000"/>
                    <a:headEnd len="med" w="med" type="none"/>
                    <a:tailEnd len="med" w="med" type="none"/>
                  </a:ln>
                </p:spPr>
              </p:cxnSp>
              <p:cxnSp>
                <p:nvCxnSpPr>
                  <p:cNvPr id="995" name="Google Shape;995;p79"/>
                  <p:cNvCxnSpPr/>
                  <p:nvPr/>
                </p:nvCxnSpPr>
                <p:spPr>
                  <a:xfrm>
                    <a:off x="2699" y="1162"/>
                    <a:ext cx="544" cy="183"/>
                  </a:xfrm>
                  <a:prstGeom prst="straightConnector1">
                    <a:avLst/>
                  </a:prstGeom>
                  <a:noFill/>
                  <a:ln cap="flat" cmpd="sng" w="9525">
                    <a:solidFill>
                      <a:schemeClr val="dk1"/>
                    </a:solidFill>
                    <a:prstDash val="solid"/>
                    <a:miter lim="800000"/>
                    <a:headEnd len="med" w="med" type="none"/>
                    <a:tailEnd len="med" w="med" type="none"/>
                  </a:ln>
                </p:spPr>
              </p:cxnSp>
              <p:cxnSp>
                <p:nvCxnSpPr>
                  <p:cNvPr id="996" name="Google Shape;996;p79"/>
                  <p:cNvCxnSpPr/>
                  <p:nvPr/>
                </p:nvCxnSpPr>
                <p:spPr>
                  <a:xfrm>
                    <a:off x="2699" y="1162"/>
                    <a:ext cx="0" cy="183"/>
                  </a:xfrm>
                  <a:prstGeom prst="straightConnector1">
                    <a:avLst/>
                  </a:prstGeom>
                  <a:noFill/>
                  <a:ln cap="flat" cmpd="sng" w="9525">
                    <a:solidFill>
                      <a:schemeClr val="dk1"/>
                    </a:solidFill>
                    <a:prstDash val="solid"/>
                    <a:miter lim="800000"/>
                    <a:headEnd len="med" w="med" type="none"/>
                    <a:tailEnd len="med" w="med" type="none"/>
                  </a:ln>
                </p:spPr>
              </p:cxnSp>
              <p:cxnSp>
                <p:nvCxnSpPr>
                  <p:cNvPr id="997" name="Google Shape;997;p79"/>
                  <p:cNvCxnSpPr/>
                  <p:nvPr/>
                </p:nvCxnSpPr>
                <p:spPr>
                  <a:xfrm flipH="1">
                    <a:off x="2517" y="1162"/>
                    <a:ext cx="182" cy="183"/>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998" name="Google Shape;998;p79"/>
              <p:cNvGrpSpPr/>
              <p:nvPr/>
            </p:nvGrpSpPr>
            <p:grpSpPr>
              <a:xfrm>
                <a:off x="1021" y="2341"/>
                <a:ext cx="499" cy="136"/>
                <a:chOff x="2381" y="1933"/>
                <a:chExt cx="499" cy="136"/>
              </a:xfrm>
            </p:grpSpPr>
            <p:sp>
              <p:nvSpPr>
                <p:cNvPr id="999" name="Google Shape;999;p79"/>
                <p:cNvSpPr/>
                <p:nvPr/>
              </p:nvSpPr>
              <p:spPr>
                <a:xfrm>
                  <a:off x="2381"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00" name="Google Shape;1000;p79"/>
                <p:cNvSpPr/>
                <p:nvPr/>
              </p:nvSpPr>
              <p:spPr>
                <a:xfrm>
                  <a:off x="2562"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01" name="Google Shape;1001;p79"/>
                <p:cNvSpPr/>
                <p:nvPr/>
              </p:nvSpPr>
              <p:spPr>
                <a:xfrm>
                  <a:off x="2744"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002" name="Google Shape;1002;p79"/>
              <p:cNvGrpSpPr/>
              <p:nvPr/>
            </p:nvGrpSpPr>
            <p:grpSpPr>
              <a:xfrm>
                <a:off x="1089" y="2477"/>
                <a:ext cx="363" cy="182"/>
                <a:chOff x="2653" y="2432"/>
                <a:chExt cx="363" cy="182"/>
              </a:xfrm>
            </p:grpSpPr>
            <p:cxnSp>
              <p:nvCxnSpPr>
                <p:cNvPr id="1003" name="Google Shape;1003;p79"/>
                <p:cNvCxnSpPr/>
                <p:nvPr/>
              </p:nvCxnSpPr>
              <p:spPr>
                <a:xfrm rot="10800000">
                  <a:off x="2653"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004" name="Google Shape;1004;p79"/>
                <p:cNvCxnSpPr/>
                <p:nvPr/>
              </p:nvCxnSpPr>
              <p:spPr>
                <a:xfrm rot="10800000">
                  <a:off x="2835"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005" name="Google Shape;1005;p79"/>
                <p:cNvCxnSpPr/>
                <p:nvPr/>
              </p:nvCxnSpPr>
              <p:spPr>
                <a:xfrm rot="10800000">
                  <a:off x="3016" y="2432"/>
                  <a:ext cx="0" cy="18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1006" name="Google Shape;1006;p79"/>
              <p:cNvGrpSpPr/>
              <p:nvPr/>
            </p:nvGrpSpPr>
            <p:grpSpPr>
              <a:xfrm>
                <a:off x="1089" y="1207"/>
                <a:ext cx="363" cy="182"/>
                <a:chOff x="2653" y="2432"/>
                <a:chExt cx="363" cy="182"/>
              </a:xfrm>
            </p:grpSpPr>
            <p:cxnSp>
              <p:nvCxnSpPr>
                <p:cNvPr id="1007" name="Google Shape;1007;p79"/>
                <p:cNvCxnSpPr/>
                <p:nvPr/>
              </p:nvCxnSpPr>
              <p:spPr>
                <a:xfrm rot="10800000">
                  <a:off x="2653"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008" name="Google Shape;1008;p79"/>
                <p:cNvCxnSpPr/>
                <p:nvPr/>
              </p:nvCxnSpPr>
              <p:spPr>
                <a:xfrm rot="10800000">
                  <a:off x="2835"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009" name="Google Shape;1009;p79"/>
                <p:cNvCxnSpPr/>
                <p:nvPr/>
              </p:nvCxnSpPr>
              <p:spPr>
                <a:xfrm rot="10800000">
                  <a:off x="3016" y="2432"/>
                  <a:ext cx="0" cy="182"/>
                </a:xfrm>
                <a:prstGeom prst="straightConnector1">
                  <a:avLst/>
                </a:prstGeom>
                <a:noFill/>
                <a:ln cap="flat" cmpd="sng" w="9525">
                  <a:solidFill>
                    <a:schemeClr val="dk1"/>
                  </a:solidFill>
                  <a:prstDash val="solid"/>
                  <a:miter lim="800000"/>
                  <a:headEnd len="med" w="med" type="none"/>
                  <a:tailEnd len="med" w="med" type="triangle"/>
                </a:ln>
              </p:spPr>
            </p:cxnSp>
          </p:grpSp>
        </p:grpSp>
        <p:grpSp>
          <p:nvGrpSpPr>
            <p:cNvPr id="1010" name="Google Shape;1010;p79"/>
            <p:cNvGrpSpPr/>
            <p:nvPr/>
          </p:nvGrpSpPr>
          <p:grpSpPr>
            <a:xfrm>
              <a:off x="3424" y="2478"/>
              <a:ext cx="687" cy="1126"/>
              <a:chOff x="2382" y="1207"/>
              <a:chExt cx="861" cy="1452"/>
            </a:xfrm>
          </p:grpSpPr>
          <p:sp>
            <p:nvSpPr>
              <p:cNvPr id="1011" name="Google Shape;1011;p79"/>
              <p:cNvSpPr/>
              <p:nvPr/>
            </p:nvSpPr>
            <p:spPr>
              <a:xfrm>
                <a:off x="2382" y="1706"/>
                <a:ext cx="137" cy="135"/>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12" name="Google Shape;1012;p79"/>
              <p:cNvSpPr/>
              <p:nvPr/>
            </p:nvSpPr>
            <p:spPr>
              <a:xfrm>
                <a:off x="2562" y="1706"/>
                <a:ext cx="137" cy="135"/>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13" name="Google Shape;1013;p79"/>
              <p:cNvSpPr/>
              <p:nvPr/>
            </p:nvSpPr>
            <p:spPr>
              <a:xfrm>
                <a:off x="2744" y="1706"/>
                <a:ext cx="135" cy="135"/>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14" name="Google Shape;1014;p79"/>
              <p:cNvSpPr/>
              <p:nvPr/>
            </p:nvSpPr>
            <p:spPr>
              <a:xfrm>
                <a:off x="2925" y="1706"/>
                <a:ext cx="138" cy="135"/>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15" name="Google Shape;1015;p79"/>
              <p:cNvSpPr/>
              <p:nvPr/>
            </p:nvSpPr>
            <p:spPr>
              <a:xfrm>
                <a:off x="3106" y="1706"/>
                <a:ext cx="137" cy="135"/>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16" name="Google Shape;1016;p79"/>
              <p:cNvSpPr/>
              <p:nvPr/>
            </p:nvSpPr>
            <p:spPr>
              <a:xfrm>
                <a:off x="2382" y="2025"/>
                <a:ext cx="137" cy="135"/>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17" name="Google Shape;1017;p79"/>
              <p:cNvSpPr/>
              <p:nvPr/>
            </p:nvSpPr>
            <p:spPr>
              <a:xfrm>
                <a:off x="2562" y="2025"/>
                <a:ext cx="137" cy="135"/>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18" name="Google Shape;1018;p79"/>
              <p:cNvSpPr/>
              <p:nvPr/>
            </p:nvSpPr>
            <p:spPr>
              <a:xfrm>
                <a:off x="2745" y="2025"/>
                <a:ext cx="134" cy="135"/>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19" name="Google Shape;1019;p79"/>
              <p:cNvSpPr/>
              <p:nvPr/>
            </p:nvSpPr>
            <p:spPr>
              <a:xfrm>
                <a:off x="2926" y="2025"/>
                <a:ext cx="137" cy="135"/>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20" name="Google Shape;1020;p79"/>
              <p:cNvSpPr/>
              <p:nvPr/>
            </p:nvSpPr>
            <p:spPr>
              <a:xfrm>
                <a:off x="3106" y="2025"/>
                <a:ext cx="137" cy="135"/>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21" name="Google Shape;1021;p79"/>
              <p:cNvSpPr/>
              <p:nvPr/>
            </p:nvSpPr>
            <p:spPr>
              <a:xfrm>
                <a:off x="2562" y="1389"/>
                <a:ext cx="137"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22" name="Google Shape;1022;p79"/>
              <p:cNvSpPr/>
              <p:nvPr/>
            </p:nvSpPr>
            <p:spPr>
              <a:xfrm>
                <a:off x="2744" y="1389"/>
                <a:ext cx="135"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23" name="Google Shape;1023;p79"/>
              <p:cNvSpPr/>
              <p:nvPr/>
            </p:nvSpPr>
            <p:spPr>
              <a:xfrm>
                <a:off x="2926" y="1389"/>
                <a:ext cx="137"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24" name="Google Shape;1024;p79"/>
              <p:cNvCxnSpPr/>
              <p:nvPr/>
            </p:nvCxnSpPr>
            <p:spPr>
              <a:xfrm>
                <a:off x="2812" y="1526"/>
                <a:ext cx="0" cy="183"/>
              </a:xfrm>
              <a:prstGeom prst="straightConnector1">
                <a:avLst/>
              </a:prstGeom>
              <a:noFill/>
              <a:ln cap="flat" cmpd="sng" w="9525">
                <a:solidFill>
                  <a:schemeClr val="dk1"/>
                </a:solidFill>
                <a:prstDash val="solid"/>
                <a:miter lim="800000"/>
                <a:headEnd len="med" w="med" type="none"/>
                <a:tailEnd len="med" w="med" type="none"/>
              </a:ln>
            </p:spPr>
          </p:cxnSp>
          <p:cxnSp>
            <p:nvCxnSpPr>
              <p:cNvPr id="1025" name="Google Shape;1025;p79"/>
              <p:cNvCxnSpPr/>
              <p:nvPr/>
            </p:nvCxnSpPr>
            <p:spPr>
              <a:xfrm>
                <a:off x="2812" y="1526"/>
                <a:ext cx="182" cy="183"/>
              </a:xfrm>
              <a:prstGeom prst="straightConnector1">
                <a:avLst/>
              </a:prstGeom>
              <a:noFill/>
              <a:ln cap="flat" cmpd="sng" w="9525">
                <a:solidFill>
                  <a:schemeClr val="dk1"/>
                </a:solidFill>
                <a:prstDash val="solid"/>
                <a:miter lim="800000"/>
                <a:headEnd len="med" w="med" type="none"/>
                <a:tailEnd len="med" w="med" type="none"/>
              </a:ln>
            </p:spPr>
          </p:cxnSp>
          <p:cxnSp>
            <p:nvCxnSpPr>
              <p:cNvPr id="1026" name="Google Shape;1026;p79"/>
              <p:cNvCxnSpPr/>
              <p:nvPr/>
            </p:nvCxnSpPr>
            <p:spPr>
              <a:xfrm>
                <a:off x="2812" y="1526"/>
                <a:ext cx="363" cy="183"/>
              </a:xfrm>
              <a:prstGeom prst="straightConnector1">
                <a:avLst/>
              </a:prstGeom>
              <a:noFill/>
              <a:ln cap="flat" cmpd="sng" w="9525">
                <a:solidFill>
                  <a:schemeClr val="dk1"/>
                </a:solidFill>
                <a:prstDash val="solid"/>
                <a:miter lim="800000"/>
                <a:headEnd len="med" w="med" type="none"/>
                <a:tailEnd len="med" w="med" type="none"/>
              </a:ln>
            </p:spPr>
          </p:cxnSp>
          <p:cxnSp>
            <p:nvCxnSpPr>
              <p:cNvPr id="1027" name="Google Shape;1027;p79"/>
              <p:cNvCxnSpPr/>
              <p:nvPr/>
            </p:nvCxnSpPr>
            <p:spPr>
              <a:xfrm>
                <a:off x="2631" y="1524"/>
                <a:ext cx="179" cy="182"/>
              </a:xfrm>
              <a:prstGeom prst="straightConnector1">
                <a:avLst/>
              </a:prstGeom>
              <a:noFill/>
              <a:ln cap="flat" cmpd="sng" w="9525">
                <a:solidFill>
                  <a:schemeClr val="dk1"/>
                </a:solidFill>
                <a:prstDash val="solid"/>
                <a:miter lim="800000"/>
                <a:headEnd len="med" w="med" type="none"/>
                <a:tailEnd len="med" w="med" type="none"/>
              </a:ln>
            </p:spPr>
          </p:cxnSp>
          <p:cxnSp>
            <p:nvCxnSpPr>
              <p:cNvPr id="1028" name="Google Shape;1028;p79"/>
              <p:cNvCxnSpPr/>
              <p:nvPr/>
            </p:nvCxnSpPr>
            <p:spPr>
              <a:xfrm>
                <a:off x="2631" y="1524"/>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1029" name="Google Shape;1029;p79"/>
              <p:cNvCxnSpPr/>
              <p:nvPr/>
            </p:nvCxnSpPr>
            <p:spPr>
              <a:xfrm>
                <a:off x="2631" y="1524"/>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030" name="Google Shape;1030;p79"/>
              <p:cNvCxnSpPr/>
              <p:nvPr/>
            </p:nvCxnSpPr>
            <p:spPr>
              <a:xfrm flipH="1">
                <a:off x="2448" y="1524"/>
                <a:ext cx="183" cy="182"/>
              </a:xfrm>
              <a:prstGeom prst="straightConnector1">
                <a:avLst/>
              </a:prstGeom>
              <a:noFill/>
              <a:ln cap="flat" cmpd="sng" w="9525">
                <a:solidFill>
                  <a:schemeClr val="dk1"/>
                </a:solidFill>
                <a:prstDash val="solid"/>
                <a:miter lim="800000"/>
                <a:headEnd len="med" w="med" type="none"/>
                <a:tailEnd len="med" w="med" type="none"/>
              </a:ln>
            </p:spPr>
          </p:cxnSp>
          <p:cxnSp>
            <p:nvCxnSpPr>
              <p:cNvPr id="1031" name="Google Shape;1031;p79"/>
              <p:cNvCxnSpPr/>
              <p:nvPr/>
            </p:nvCxnSpPr>
            <p:spPr>
              <a:xfrm flipH="1">
                <a:off x="2812" y="1524"/>
                <a:ext cx="182" cy="182"/>
              </a:xfrm>
              <a:prstGeom prst="straightConnector1">
                <a:avLst/>
              </a:prstGeom>
              <a:noFill/>
              <a:ln cap="flat" cmpd="sng" w="9525">
                <a:solidFill>
                  <a:schemeClr val="dk1"/>
                </a:solidFill>
                <a:prstDash val="solid"/>
                <a:miter lim="800000"/>
                <a:headEnd len="med" w="med" type="none"/>
                <a:tailEnd len="med" w="med" type="none"/>
              </a:ln>
            </p:spPr>
          </p:cxnSp>
          <p:cxnSp>
            <p:nvCxnSpPr>
              <p:cNvPr id="1032" name="Google Shape;1032;p79"/>
              <p:cNvCxnSpPr/>
              <p:nvPr/>
            </p:nvCxnSpPr>
            <p:spPr>
              <a:xfrm flipH="1">
                <a:off x="2631" y="1524"/>
                <a:ext cx="362" cy="182"/>
              </a:xfrm>
              <a:prstGeom prst="straightConnector1">
                <a:avLst/>
              </a:prstGeom>
              <a:noFill/>
              <a:ln cap="flat" cmpd="sng" w="9525">
                <a:solidFill>
                  <a:schemeClr val="dk1"/>
                </a:solidFill>
                <a:prstDash val="solid"/>
                <a:miter lim="800000"/>
                <a:headEnd len="med" w="med" type="none"/>
                <a:tailEnd len="med" w="med" type="none"/>
              </a:ln>
            </p:spPr>
          </p:cxnSp>
          <p:cxnSp>
            <p:nvCxnSpPr>
              <p:cNvPr id="1033" name="Google Shape;1033;p79"/>
              <p:cNvCxnSpPr/>
              <p:nvPr/>
            </p:nvCxnSpPr>
            <p:spPr>
              <a:xfrm>
                <a:off x="2812" y="1841"/>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034" name="Google Shape;1034;p79"/>
              <p:cNvCxnSpPr/>
              <p:nvPr/>
            </p:nvCxnSpPr>
            <p:spPr>
              <a:xfrm>
                <a:off x="2994" y="1843"/>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035" name="Google Shape;1035;p79"/>
              <p:cNvCxnSpPr/>
              <p:nvPr/>
            </p:nvCxnSpPr>
            <p:spPr>
              <a:xfrm>
                <a:off x="3175" y="1841"/>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036" name="Google Shape;1036;p79"/>
              <p:cNvCxnSpPr/>
              <p:nvPr/>
            </p:nvCxnSpPr>
            <p:spPr>
              <a:xfrm>
                <a:off x="2448" y="1841"/>
                <a:ext cx="182" cy="183"/>
              </a:xfrm>
              <a:prstGeom prst="straightConnector1">
                <a:avLst/>
              </a:prstGeom>
              <a:noFill/>
              <a:ln cap="flat" cmpd="sng" w="9525">
                <a:solidFill>
                  <a:schemeClr val="dk1"/>
                </a:solidFill>
                <a:prstDash val="solid"/>
                <a:miter lim="800000"/>
                <a:headEnd len="med" w="med" type="none"/>
                <a:tailEnd len="med" w="med" type="none"/>
              </a:ln>
            </p:spPr>
          </p:cxnSp>
          <p:cxnSp>
            <p:nvCxnSpPr>
              <p:cNvPr id="1037" name="Google Shape;1037;p79"/>
              <p:cNvCxnSpPr/>
              <p:nvPr/>
            </p:nvCxnSpPr>
            <p:spPr>
              <a:xfrm>
                <a:off x="2631" y="1841"/>
                <a:ext cx="179" cy="183"/>
              </a:xfrm>
              <a:prstGeom prst="straightConnector1">
                <a:avLst/>
              </a:prstGeom>
              <a:noFill/>
              <a:ln cap="flat" cmpd="sng" w="9525">
                <a:solidFill>
                  <a:schemeClr val="dk1"/>
                </a:solidFill>
                <a:prstDash val="solid"/>
                <a:miter lim="800000"/>
                <a:headEnd len="med" w="med" type="none"/>
                <a:tailEnd len="med" w="med" type="none"/>
              </a:ln>
            </p:spPr>
          </p:cxnSp>
          <p:cxnSp>
            <p:nvCxnSpPr>
              <p:cNvPr id="1038" name="Google Shape;1038;p79"/>
              <p:cNvCxnSpPr/>
              <p:nvPr/>
            </p:nvCxnSpPr>
            <p:spPr>
              <a:xfrm flipH="1">
                <a:off x="2448" y="1841"/>
                <a:ext cx="182" cy="183"/>
              </a:xfrm>
              <a:prstGeom prst="straightConnector1">
                <a:avLst/>
              </a:prstGeom>
              <a:noFill/>
              <a:ln cap="flat" cmpd="sng" w="9525">
                <a:solidFill>
                  <a:schemeClr val="dk1"/>
                </a:solidFill>
                <a:prstDash val="solid"/>
                <a:miter lim="800000"/>
                <a:headEnd len="med" w="med" type="none"/>
                <a:tailEnd len="med" w="med" type="none"/>
              </a:ln>
            </p:spPr>
          </p:cxnSp>
          <p:cxnSp>
            <p:nvCxnSpPr>
              <p:cNvPr id="1039" name="Google Shape;1039;p79"/>
              <p:cNvCxnSpPr/>
              <p:nvPr/>
            </p:nvCxnSpPr>
            <p:spPr>
              <a:xfrm flipH="1">
                <a:off x="2631" y="1841"/>
                <a:ext cx="179" cy="183"/>
              </a:xfrm>
              <a:prstGeom prst="straightConnector1">
                <a:avLst/>
              </a:prstGeom>
              <a:noFill/>
              <a:ln cap="flat" cmpd="sng" w="9525">
                <a:solidFill>
                  <a:schemeClr val="dk1"/>
                </a:solidFill>
                <a:prstDash val="solid"/>
                <a:miter lim="800000"/>
                <a:headEnd len="med" w="med" type="none"/>
                <a:tailEnd len="med" w="med" type="none"/>
              </a:ln>
            </p:spPr>
          </p:cxnSp>
          <p:cxnSp>
            <p:nvCxnSpPr>
              <p:cNvPr id="1040" name="Google Shape;1040;p79"/>
              <p:cNvCxnSpPr/>
              <p:nvPr/>
            </p:nvCxnSpPr>
            <p:spPr>
              <a:xfrm flipH="1">
                <a:off x="2812" y="1841"/>
                <a:ext cx="182" cy="183"/>
              </a:xfrm>
              <a:prstGeom prst="straightConnector1">
                <a:avLst/>
              </a:prstGeom>
              <a:noFill/>
              <a:ln cap="flat" cmpd="sng" w="9525">
                <a:solidFill>
                  <a:schemeClr val="dk1"/>
                </a:solidFill>
                <a:prstDash val="solid"/>
                <a:miter lim="800000"/>
                <a:headEnd len="med" w="med" type="none"/>
                <a:tailEnd len="med" w="med" type="none"/>
              </a:ln>
            </p:spPr>
          </p:cxnSp>
          <p:cxnSp>
            <p:nvCxnSpPr>
              <p:cNvPr id="1041" name="Google Shape;1041;p79"/>
              <p:cNvCxnSpPr/>
              <p:nvPr/>
            </p:nvCxnSpPr>
            <p:spPr>
              <a:xfrm flipH="1">
                <a:off x="2812" y="1841"/>
                <a:ext cx="363" cy="183"/>
              </a:xfrm>
              <a:prstGeom prst="straightConnector1">
                <a:avLst/>
              </a:prstGeom>
              <a:noFill/>
              <a:ln cap="flat" cmpd="sng" w="9525">
                <a:solidFill>
                  <a:schemeClr val="dk1"/>
                </a:solidFill>
                <a:prstDash val="solid"/>
                <a:miter lim="800000"/>
                <a:headEnd len="med" w="med" type="none"/>
                <a:tailEnd len="med" w="med" type="none"/>
              </a:ln>
            </p:spPr>
          </p:cxnSp>
          <p:cxnSp>
            <p:nvCxnSpPr>
              <p:cNvPr id="1042" name="Google Shape;1042;p79"/>
              <p:cNvCxnSpPr/>
              <p:nvPr/>
            </p:nvCxnSpPr>
            <p:spPr>
              <a:xfrm>
                <a:off x="2631" y="1843"/>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1043" name="Google Shape;1043;p79"/>
              <p:cNvCxnSpPr/>
              <p:nvPr/>
            </p:nvCxnSpPr>
            <p:spPr>
              <a:xfrm flipH="1">
                <a:off x="2631" y="1843"/>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1044" name="Google Shape;1044;p79"/>
              <p:cNvCxnSpPr/>
              <p:nvPr/>
            </p:nvCxnSpPr>
            <p:spPr>
              <a:xfrm>
                <a:off x="2448" y="1843"/>
                <a:ext cx="727" cy="182"/>
              </a:xfrm>
              <a:prstGeom prst="straightConnector1">
                <a:avLst/>
              </a:prstGeom>
              <a:noFill/>
              <a:ln cap="flat" cmpd="sng" w="9525">
                <a:solidFill>
                  <a:schemeClr val="dk1"/>
                </a:solidFill>
                <a:prstDash val="solid"/>
                <a:miter lim="800000"/>
                <a:headEnd len="med" w="med" type="none"/>
                <a:tailEnd len="med" w="med" type="none"/>
              </a:ln>
            </p:spPr>
          </p:cxnSp>
          <p:cxnSp>
            <p:nvCxnSpPr>
              <p:cNvPr id="1045" name="Google Shape;1045;p79"/>
              <p:cNvCxnSpPr/>
              <p:nvPr/>
            </p:nvCxnSpPr>
            <p:spPr>
              <a:xfrm flipH="1" rot="10800000">
                <a:off x="2812" y="2160"/>
                <a:ext cx="182" cy="181"/>
              </a:xfrm>
              <a:prstGeom prst="straightConnector1">
                <a:avLst/>
              </a:prstGeom>
              <a:noFill/>
              <a:ln cap="flat" cmpd="sng" w="9525">
                <a:solidFill>
                  <a:schemeClr val="dk1"/>
                </a:solidFill>
                <a:prstDash val="solid"/>
                <a:miter lim="800000"/>
                <a:headEnd len="med" w="med" type="none"/>
                <a:tailEnd len="med" w="med" type="none"/>
              </a:ln>
            </p:spPr>
          </p:cxnSp>
          <p:cxnSp>
            <p:nvCxnSpPr>
              <p:cNvPr id="1046" name="Google Shape;1046;p79"/>
              <p:cNvCxnSpPr/>
              <p:nvPr/>
            </p:nvCxnSpPr>
            <p:spPr>
              <a:xfrm rot="10800000">
                <a:off x="2631" y="2160"/>
                <a:ext cx="179" cy="181"/>
              </a:xfrm>
              <a:prstGeom prst="straightConnector1">
                <a:avLst/>
              </a:prstGeom>
              <a:noFill/>
              <a:ln cap="flat" cmpd="sng" w="9525">
                <a:solidFill>
                  <a:schemeClr val="dk1"/>
                </a:solidFill>
                <a:prstDash val="solid"/>
                <a:miter lim="800000"/>
                <a:headEnd len="med" w="med" type="none"/>
                <a:tailEnd len="med" w="med" type="none"/>
              </a:ln>
            </p:spPr>
          </p:cxnSp>
          <p:cxnSp>
            <p:nvCxnSpPr>
              <p:cNvPr id="1047" name="Google Shape;1047;p79"/>
              <p:cNvCxnSpPr/>
              <p:nvPr/>
            </p:nvCxnSpPr>
            <p:spPr>
              <a:xfrm rot="10800000">
                <a:off x="2448" y="2160"/>
                <a:ext cx="362" cy="181"/>
              </a:xfrm>
              <a:prstGeom prst="straightConnector1">
                <a:avLst/>
              </a:prstGeom>
              <a:noFill/>
              <a:ln cap="flat" cmpd="sng" w="9525">
                <a:solidFill>
                  <a:schemeClr val="dk1"/>
                </a:solidFill>
                <a:prstDash val="solid"/>
                <a:miter lim="800000"/>
                <a:headEnd len="med" w="med" type="none"/>
                <a:tailEnd len="med" w="med" type="none"/>
              </a:ln>
            </p:spPr>
          </p:cxnSp>
          <p:cxnSp>
            <p:nvCxnSpPr>
              <p:cNvPr id="1048" name="Google Shape;1048;p79"/>
              <p:cNvCxnSpPr/>
              <p:nvPr/>
            </p:nvCxnSpPr>
            <p:spPr>
              <a:xfrm flipH="1" rot="10800000">
                <a:off x="2631" y="2160"/>
                <a:ext cx="179" cy="182"/>
              </a:xfrm>
              <a:prstGeom prst="straightConnector1">
                <a:avLst/>
              </a:prstGeom>
              <a:noFill/>
              <a:ln cap="flat" cmpd="sng" w="9525">
                <a:solidFill>
                  <a:schemeClr val="dk1"/>
                </a:solidFill>
                <a:prstDash val="solid"/>
                <a:miter lim="800000"/>
                <a:headEnd len="med" w="med" type="none"/>
                <a:tailEnd len="med" w="med" type="none"/>
              </a:ln>
            </p:spPr>
          </p:cxnSp>
          <p:cxnSp>
            <p:nvCxnSpPr>
              <p:cNvPr id="1049" name="Google Shape;1049;p79"/>
              <p:cNvCxnSpPr/>
              <p:nvPr/>
            </p:nvCxnSpPr>
            <p:spPr>
              <a:xfrm flipH="1" rot="10800000">
                <a:off x="2631" y="2160"/>
                <a:ext cx="362" cy="182"/>
              </a:xfrm>
              <a:prstGeom prst="straightConnector1">
                <a:avLst/>
              </a:prstGeom>
              <a:noFill/>
              <a:ln cap="flat" cmpd="sng" w="9525">
                <a:solidFill>
                  <a:schemeClr val="dk1"/>
                </a:solidFill>
                <a:prstDash val="solid"/>
                <a:miter lim="800000"/>
                <a:headEnd len="med" w="med" type="none"/>
                <a:tailEnd len="med" w="med" type="none"/>
              </a:ln>
            </p:spPr>
          </p:cxnSp>
          <p:cxnSp>
            <p:nvCxnSpPr>
              <p:cNvPr id="1050" name="Google Shape;1050;p79"/>
              <p:cNvCxnSpPr/>
              <p:nvPr/>
            </p:nvCxnSpPr>
            <p:spPr>
              <a:xfrm flipH="1" rot="10800000">
                <a:off x="2631" y="2160"/>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1051" name="Google Shape;1051;p79"/>
              <p:cNvCxnSpPr/>
              <p:nvPr/>
            </p:nvCxnSpPr>
            <p:spPr>
              <a:xfrm rot="10800000">
                <a:off x="2448" y="2160"/>
                <a:ext cx="183" cy="182"/>
              </a:xfrm>
              <a:prstGeom prst="straightConnector1">
                <a:avLst/>
              </a:prstGeom>
              <a:noFill/>
              <a:ln cap="flat" cmpd="sng" w="9525">
                <a:solidFill>
                  <a:schemeClr val="dk1"/>
                </a:solidFill>
                <a:prstDash val="solid"/>
                <a:miter lim="800000"/>
                <a:headEnd len="med" w="med" type="none"/>
                <a:tailEnd len="med" w="med" type="none"/>
              </a:ln>
            </p:spPr>
          </p:cxnSp>
          <p:cxnSp>
            <p:nvCxnSpPr>
              <p:cNvPr id="1052" name="Google Shape;1052;p79"/>
              <p:cNvCxnSpPr/>
              <p:nvPr/>
            </p:nvCxnSpPr>
            <p:spPr>
              <a:xfrm rot="10800000">
                <a:off x="2631" y="2160"/>
                <a:ext cx="362" cy="182"/>
              </a:xfrm>
              <a:prstGeom prst="straightConnector1">
                <a:avLst/>
              </a:prstGeom>
              <a:noFill/>
              <a:ln cap="flat" cmpd="sng" w="9525">
                <a:solidFill>
                  <a:schemeClr val="dk1"/>
                </a:solidFill>
                <a:prstDash val="solid"/>
                <a:miter lim="800000"/>
                <a:headEnd len="med" w="med" type="none"/>
                <a:tailEnd len="med" w="med" type="none"/>
              </a:ln>
            </p:spPr>
          </p:cxnSp>
          <p:cxnSp>
            <p:nvCxnSpPr>
              <p:cNvPr id="1053" name="Google Shape;1053;p79"/>
              <p:cNvCxnSpPr/>
              <p:nvPr/>
            </p:nvCxnSpPr>
            <p:spPr>
              <a:xfrm rot="10800000">
                <a:off x="2994" y="2160"/>
                <a:ext cx="0" cy="182"/>
              </a:xfrm>
              <a:prstGeom prst="straightConnector1">
                <a:avLst/>
              </a:prstGeom>
              <a:noFill/>
              <a:ln cap="flat" cmpd="sng" w="9525">
                <a:solidFill>
                  <a:schemeClr val="dk1"/>
                </a:solidFill>
                <a:prstDash val="solid"/>
                <a:miter lim="800000"/>
                <a:headEnd len="med" w="med" type="none"/>
                <a:tailEnd len="med" w="med" type="none"/>
              </a:ln>
            </p:spPr>
          </p:cxnSp>
          <p:sp>
            <p:nvSpPr>
              <p:cNvPr id="1054" name="Google Shape;1054;p79"/>
              <p:cNvSpPr/>
              <p:nvPr/>
            </p:nvSpPr>
            <p:spPr>
              <a:xfrm>
                <a:off x="2562" y="2340"/>
                <a:ext cx="137"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55" name="Google Shape;1055;p79"/>
              <p:cNvSpPr/>
              <p:nvPr/>
            </p:nvSpPr>
            <p:spPr>
              <a:xfrm>
                <a:off x="2744" y="2340"/>
                <a:ext cx="135"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56" name="Google Shape;1056;p79"/>
              <p:cNvSpPr/>
              <p:nvPr/>
            </p:nvSpPr>
            <p:spPr>
              <a:xfrm>
                <a:off x="2926" y="2340"/>
                <a:ext cx="137"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1057" name="Google Shape;1057;p79"/>
              <p:cNvCxnSpPr/>
              <p:nvPr/>
            </p:nvCxnSpPr>
            <p:spPr>
              <a:xfrm rot="10800000">
                <a:off x="2631" y="2477"/>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058" name="Google Shape;1058;p79"/>
              <p:cNvCxnSpPr/>
              <p:nvPr/>
            </p:nvCxnSpPr>
            <p:spPr>
              <a:xfrm rot="10800000">
                <a:off x="2813" y="2477"/>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059" name="Google Shape;1059;p79"/>
              <p:cNvCxnSpPr/>
              <p:nvPr/>
            </p:nvCxnSpPr>
            <p:spPr>
              <a:xfrm rot="10800000">
                <a:off x="2994" y="2477"/>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060" name="Google Shape;1060;p79"/>
              <p:cNvCxnSpPr/>
              <p:nvPr/>
            </p:nvCxnSpPr>
            <p:spPr>
              <a:xfrm rot="10800000">
                <a:off x="2631" y="1207"/>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061" name="Google Shape;1061;p79"/>
              <p:cNvCxnSpPr/>
              <p:nvPr/>
            </p:nvCxnSpPr>
            <p:spPr>
              <a:xfrm rot="10800000">
                <a:off x="2813" y="1207"/>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062" name="Google Shape;1062;p79"/>
              <p:cNvCxnSpPr/>
              <p:nvPr/>
            </p:nvCxnSpPr>
            <p:spPr>
              <a:xfrm rot="10800000">
                <a:off x="2994" y="1207"/>
                <a:ext cx="0" cy="18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1063" name="Google Shape;1063;p79"/>
            <p:cNvGrpSpPr/>
            <p:nvPr/>
          </p:nvGrpSpPr>
          <p:grpSpPr>
            <a:xfrm>
              <a:off x="3424" y="1117"/>
              <a:ext cx="687" cy="1126"/>
              <a:chOff x="840" y="1207"/>
              <a:chExt cx="861" cy="1452"/>
            </a:xfrm>
          </p:grpSpPr>
          <p:grpSp>
            <p:nvGrpSpPr>
              <p:cNvPr id="1064" name="Google Shape;1064;p79"/>
              <p:cNvGrpSpPr/>
              <p:nvPr/>
            </p:nvGrpSpPr>
            <p:grpSpPr>
              <a:xfrm>
                <a:off x="840" y="1706"/>
                <a:ext cx="861" cy="133"/>
                <a:chOff x="2200" y="1389"/>
                <a:chExt cx="861" cy="133"/>
              </a:xfrm>
            </p:grpSpPr>
            <p:sp>
              <p:nvSpPr>
                <p:cNvPr id="1065" name="Google Shape;1065;p79"/>
                <p:cNvSpPr/>
                <p:nvPr/>
              </p:nvSpPr>
              <p:spPr>
                <a:xfrm>
                  <a:off x="2200" y="1389"/>
                  <a:ext cx="137" cy="133"/>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66" name="Google Shape;1066;p79"/>
                <p:cNvSpPr/>
                <p:nvPr/>
              </p:nvSpPr>
              <p:spPr>
                <a:xfrm>
                  <a:off x="2380" y="1389"/>
                  <a:ext cx="137" cy="133"/>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67" name="Google Shape;1067;p79"/>
                <p:cNvSpPr/>
                <p:nvPr/>
              </p:nvSpPr>
              <p:spPr>
                <a:xfrm>
                  <a:off x="2562" y="1389"/>
                  <a:ext cx="135" cy="133"/>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68" name="Google Shape;1068;p79"/>
                <p:cNvSpPr/>
                <p:nvPr/>
              </p:nvSpPr>
              <p:spPr>
                <a:xfrm>
                  <a:off x="2743" y="1389"/>
                  <a:ext cx="138" cy="133"/>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69" name="Google Shape;1069;p79"/>
                <p:cNvSpPr/>
                <p:nvPr/>
              </p:nvSpPr>
              <p:spPr>
                <a:xfrm>
                  <a:off x="2924" y="1389"/>
                  <a:ext cx="137" cy="133"/>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070" name="Google Shape;1070;p79"/>
              <p:cNvGrpSpPr/>
              <p:nvPr/>
            </p:nvGrpSpPr>
            <p:grpSpPr>
              <a:xfrm>
                <a:off x="840" y="2027"/>
                <a:ext cx="861" cy="133"/>
                <a:chOff x="2200" y="1664"/>
                <a:chExt cx="861" cy="133"/>
              </a:xfrm>
            </p:grpSpPr>
            <p:sp>
              <p:nvSpPr>
                <p:cNvPr id="1071" name="Google Shape;1071;p79"/>
                <p:cNvSpPr/>
                <p:nvPr/>
              </p:nvSpPr>
              <p:spPr>
                <a:xfrm>
                  <a:off x="2200" y="1664"/>
                  <a:ext cx="137" cy="133"/>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72" name="Google Shape;1072;p79"/>
                <p:cNvSpPr/>
                <p:nvPr/>
              </p:nvSpPr>
              <p:spPr>
                <a:xfrm>
                  <a:off x="2380" y="1664"/>
                  <a:ext cx="137" cy="133"/>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73" name="Google Shape;1073;p79"/>
                <p:cNvSpPr/>
                <p:nvPr/>
              </p:nvSpPr>
              <p:spPr>
                <a:xfrm>
                  <a:off x="2563" y="1664"/>
                  <a:ext cx="134" cy="133"/>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74" name="Google Shape;1074;p79"/>
                <p:cNvSpPr/>
                <p:nvPr/>
              </p:nvSpPr>
              <p:spPr>
                <a:xfrm>
                  <a:off x="2744" y="1664"/>
                  <a:ext cx="137" cy="133"/>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75" name="Google Shape;1075;p79"/>
                <p:cNvSpPr/>
                <p:nvPr/>
              </p:nvSpPr>
              <p:spPr>
                <a:xfrm>
                  <a:off x="2924" y="1664"/>
                  <a:ext cx="137" cy="133"/>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076" name="Google Shape;1076;p79"/>
              <p:cNvGrpSpPr/>
              <p:nvPr/>
            </p:nvGrpSpPr>
            <p:grpSpPr>
              <a:xfrm>
                <a:off x="1018" y="1389"/>
                <a:ext cx="505" cy="139"/>
                <a:chOff x="2378" y="1933"/>
                <a:chExt cx="505" cy="139"/>
              </a:xfrm>
            </p:grpSpPr>
            <p:sp>
              <p:nvSpPr>
                <p:cNvPr id="1077" name="Google Shape;1077;p79"/>
                <p:cNvSpPr/>
                <p:nvPr/>
              </p:nvSpPr>
              <p:spPr>
                <a:xfrm>
                  <a:off x="2378" y="1933"/>
                  <a:ext cx="139" cy="139"/>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78" name="Google Shape;1078;p79"/>
                <p:cNvSpPr/>
                <p:nvPr/>
              </p:nvSpPr>
              <p:spPr>
                <a:xfrm>
                  <a:off x="2562" y="1933"/>
                  <a:ext cx="135" cy="139"/>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079" name="Google Shape;1079;p79"/>
                <p:cNvSpPr/>
                <p:nvPr/>
              </p:nvSpPr>
              <p:spPr>
                <a:xfrm>
                  <a:off x="2744" y="1933"/>
                  <a:ext cx="139" cy="139"/>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080" name="Google Shape;1080;p79"/>
              <p:cNvGrpSpPr/>
              <p:nvPr/>
            </p:nvGrpSpPr>
            <p:grpSpPr>
              <a:xfrm>
                <a:off x="904" y="1524"/>
                <a:ext cx="729" cy="185"/>
                <a:chOff x="2469" y="1888"/>
                <a:chExt cx="729" cy="185"/>
              </a:xfrm>
            </p:grpSpPr>
            <p:grpSp>
              <p:nvGrpSpPr>
                <p:cNvPr id="1081" name="Google Shape;1081;p79"/>
                <p:cNvGrpSpPr/>
                <p:nvPr/>
              </p:nvGrpSpPr>
              <p:grpSpPr>
                <a:xfrm>
                  <a:off x="2469" y="1892"/>
                  <a:ext cx="729" cy="181"/>
                  <a:chOff x="2423" y="1256"/>
                  <a:chExt cx="729" cy="181"/>
                </a:xfrm>
              </p:grpSpPr>
              <p:cxnSp>
                <p:nvCxnSpPr>
                  <p:cNvPr id="1082" name="Google Shape;1082;p79"/>
                  <p:cNvCxnSpPr/>
                  <p:nvPr/>
                </p:nvCxnSpPr>
                <p:spPr>
                  <a:xfrm>
                    <a:off x="2789" y="1256"/>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1083" name="Google Shape;1083;p79"/>
                  <p:cNvCxnSpPr/>
                  <p:nvPr/>
                </p:nvCxnSpPr>
                <p:spPr>
                  <a:xfrm>
                    <a:off x="2789" y="1256"/>
                    <a:ext cx="182" cy="181"/>
                  </a:xfrm>
                  <a:prstGeom prst="straightConnector1">
                    <a:avLst/>
                  </a:prstGeom>
                  <a:noFill/>
                  <a:ln cap="flat" cmpd="sng" w="9525">
                    <a:solidFill>
                      <a:schemeClr val="dk1"/>
                    </a:solidFill>
                    <a:prstDash val="solid"/>
                    <a:miter lim="800000"/>
                    <a:headEnd len="med" w="med" type="none"/>
                    <a:tailEnd len="med" w="med" type="none"/>
                  </a:ln>
                </p:spPr>
              </p:cxnSp>
              <p:cxnSp>
                <p:nvCxnSpPr>
                  <p:cNvPr id="1084" name="Google Shape;1084;p79"/>
                  <p:cNvCxnSpPr/>
                  <p:nvPr/>
                </p:nvCxnSpPr>
                <p:spPr>
                  <a:xfrm flipH="1">
                    <a:off x="2607" y="1256"/>
                    <a:ext cx="182" cy="181"/>
                  </a:xfrm>
                  <a:prstGeom prst="straightConnector1">
                    <a:avLst/>
                  </a:prstGeom>
                  <a:noFill/>
                  <a:ln cap="flat" cmpd="sng" w="9525">
                    <a:solidFill>
                      <a:schemeClr val="dk1"/>
                    </a:solidFill>
                    <a:prstDash val="solid"/>
                    <a:miter lim="800000"/>
                    <a:headEnd len="med" w="med" type="none"/>
                    <a:tailEnd len="med" w="med" type="none"/>
                  </a:ln>
                </p:spPr>
              </p:cxnSp>
              <p:cxnSp>
                <p:nvCxnSpPr>
                  <p:cNvPr id="1085" name="Google Shape;1085;p79"/>
                  <p:cNvCxnSpPr/>
                  <p:nvPr/>
                </p:nvCxnSpPr>
                <p:spPr>
                  <a:xfrm flipH="1">
                    <a:off x="2423" y="1256"/>
                    <a:ext cx="363" cy="181"/>
                  </a:xfrm>
                  <a:prstGeom prst="straightConnector1">
                    <a:avLst/>
                  </a:prstGeom>
                  <a:noFill/>
                  <a:ln cap="flat" cmpd="sng" w="9525">
                    <a:solidFill>
                      <a:schemeClr val="dk1"/>
                    </a:solidFill>
                    <a:prstDash val="solid"/>
                    <a:miter lim="800000"/>
                    <a:headEnd len="med" w="med" type="none"/>
                    <a:tailEnd len="med" w="med" type="none"/>
                  </a:ln>
                </p:spPr>
              </p:cxnSp>
              <p:cxnSp>
                <p:nvCxnSpPr>
                  <p:cNvPr id="1086" name="Google Shape;1086;p79"/>
                  <p:cNvCxnSpPr/>
                  <p:nvPr/>
                </p:nvCxnSpPr>
                <p:spPr>
                  <a:xfrm>
                    <a:off x="2789" y="1256"/>
                    <a:ext cx="363" cy="181"/>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87" name="Google Shape;1087;p79"/>
                <p:cNvGrpSpPr/>
                <p:nvPr/>
              </p:nvGrpSpPr>
              <p:grpSpPr>
                <a:xfrm>
                  <a:off x="2469" y="1888"/>
                  <a:ext cx="729" cy="182"/>
                  <a:chOff x="2514" y="1162"/>
                  <a:chExt cx="729" cy="182"/>
                </a:xfrm>
              </p:grpSpPr>
              <p:cxnSp>
                <p:nvCxnSpPr>
                  <p:cNvPr id="1088" name="Google Shape;1088;p79"/>
                  <p:cNvCxnSpPr/>
                  <p:nvPr/>
                </p:nvCxnSpPr>
                <p:spPr>
                  <a:xfrm>
                    <a:off x="2698" y="1162"/>
                    <a:ext cx="182" cy="182"/>
                  </a:xfrm>
                  <a:prstGeom prst="straightConnector1">
                    <a:avLst/>
                  </a:prstGeom>
                  <a:noFill/>
                  <a:ln cap="flat" cmpd="sng" w="9525">
                    <a:solidFill>
                      <a:schemeClr val="dk1"/>
                    </a:solidFill>
                    <a:prstDash val="solid"/>
                    <a:miter lim="800000"/>
                    <a:headEnd len="med" w="med" type="none"/>
                    <a:tailEnd len="med" w="med" type="none"/>
                  </a:ln>
                </p:spPr>
              </p:cxnSp>
              <p:cxnSp>
                <p:nvCxnSpPr>
                  <p:cNvPr id="1089" name="Google Shape;1089;p79"/>
                  <p:cNvCxnSpPr/>
                  <p:nvPr/>
                </p:nvCxnSpPr>
                <p:spPr>
                  <a:xfrm>
                    <a:off x="2698" y="1162"/>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090" name="Google Shape;1090;p79"/>
                  <p:cNvCxnSpPr/>
                  <p:nvPr/>
                </p:nvCxnSpPr>
                <p:spPr>
                  <a:xfrm>
                    <a:off x="2698" y="1162"/>
                    <a:ext cx="545" cy="182"/>
                  </a:xfrm>
                  <a:prstGeom prst="straightConnector1">
                    <a:avLst/>
                  </a:prstGeom>
                  <a:noFill/>
                  <a:ln cap="flat" cmpd="sng" w="9525">
                    <a:solidFill>
                      <a:schemeClr val="dk1"/>
                    </a:solidFill>
                    <a:prstDash val="solid"/>
                    <a:miter lim="800000"/>
                    <a:headEnd len="med" w="med" type="none"/>
                    <a:tailEnd len="med" w="med" type="none"/>
                  </a:ln>
                </p:spPr>
              </p:cxnSp>
              <p:cxnSp>
                <p:nvCxnSpPr>
                  <p:cNvPr id="1091" name="Google Shape;1091;p79"/>
                  <p:cNvCxnSpPr/>
                  <p:nvPr/>
                </p:nvCxnSpPr>
                <p:spPr>
                  <a:xfrm>
                    <a:off x="2698"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092" name="Google Shape;1092;p79"/>
                  <p:cNvCxnSpPr/>
                  <p:nvPr/>
                </p:nvCxnSpPr>
                <p:spPr>
                  <a:xfrm flipH="1">
                    <a:off x="2514" y="1162"/>
                    <a:ext cx="184" cy="182"/>
                  </a:xfrm>
                  <a:prstGeom prst="straightConnector1">
                    <a:avLst/>
                  </a:prstGeom>
                  <a:noFill/>
                  <a:ln cap="flat" cmpd="sng" w="9525">
                    <a:solidFill>
                      <a:schemeClr val="dk1"/>
                    </a:solidFill>
                    <a:prstDash val="solid"/>
                    <a:miter lim="800000"/>
                    <a:headEnd len="med" w="med" type="none"/>
                    <a:tailEnd len="med" w="med" type="none"/>
                  </a:ln>
                </p:spPr>
              </p:cxnSp>
            </p:grpSp>
            <p:grpSp>
              <p:nvGrpSpPr>
                <p:cNvPr id="1093" name="Google Shape;1093;p79"/>
                <p:cNvGrpSpPr/>
                <p:nvPr/>
              </p:nvGrpSpPr>
              <p:grpSpPr>
                <a:xfrm flipH="1">
                  <a:off x="2472" y="1888"/>
                  <a:ext cx="726" cy="182"/>
                  <a:chOff x="2517" y="1162"/>
                  <a:chExt cx="726" cy="182"/>
                </a:xfrm>
              </p:grpSpPr>
              <p:cxnSp>
                <p:nvCxnSpPr>
                  <p:cNvPr id="1094" name="Google Shape;1094;p79"/>
                  <p:cNvCxnSpPr/>
                  <p:nvPr/>
                </p:nvCxnSpPr>
                <p:spPr>
                  <a:xfrm>
                    <a:off x="2698" y="1162"/>
                    <a:ext cx="182" cy="182"/>
                  </a:xfrm>
                  <a:prstGeom prst="straightConnector1">
                    <a:avLst/>
                  </a:prstGeom>
                  <a:noFill/>
                  <a:ln cap="flat" cmpd="sng" w="9525">
                    <a:solidFill>
                      <a:schemeClr val="dk1"/>
                    </a:solidFill>
                    <a:prstDash val="solid"/>
                    <a:miter lim="800000"/>
                    <a:headEnd len="med" w="med" type="none"/>
                    <a:tailEnd len="med" w="med" type="none"/>
                  </a:ln>
                </p:spPr>
              </p:cxnSp>
              <p:cxnSp>
                <p:nvCxnSpPr>
                  <p:cNvPr id="1095" name="Google Shape;1095;p79"/>
                  <p:cNvCxnSpPr/>
                  <p:nvPr/>
                </p:nvCxnSpPr>
                <p:spPr>
                  <a:xfrm>
                    <a:off x="2698" y="1162"/>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096" name="Google Shape;1096;p79"/>
                  <p:cNvCxnSpPr/>
                  <p:nvPr/>
                </p:nvCxnSpPr>
                <p:spPr>
                  <a:xfrm>
                    <a:off x="2698" y="1162"/>
                    <a:ext cx="545" cy="182"/>
                  </a:xfrm>
                  <a:prstGeom prst="straightConnector1">
                    <a:avLst/>
                  </a:prstGeom>
                  <a:noFill/>
                  <a:ln cap="flat" cmpd="sng" w="9525">
                    <a:solidFill>
                      <a:schemeClr val="dk1"/>
                    </a:solidFill>
                    <a:prstDash val="solid"/>
                    <a:miter lim="800000"/>
                    <a:headEnd len="med" w="med" type="none"/>
                    <a:tailEnd len="med" w="med" type="none"/>
                  </a:ln>
                </p:spPr>
              </p:cxnSp>
              <p:cxnSp>
                <p:nvCxnSpPr>
                  <p:cNvPr id="1097" name="Google Shape;1097;p79"/>
                  <p:cNvCxnSpPr/>
                  <p:nvPr/>
                </p:nvCxnSpPr>
                <p:spPr>
                  <a:xfrm>
                    <a:off x="2698"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098" name="Google Shape;1098;p79"/>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099" name="Google Shape;1099;p79"/>
              <p:cNvGrpSpPr/>
              <p:nvPr/>
            </p:nvGrpSpPr>
            <p:grpSpPr>
              <a:xfrm>
                <a:off x="904" y="1839"/>
                <a:ext cx="732" cy="188"/>
                <a:chOff x="2469" y="2270"/>
                <a:chExt cx="732" cy="188"/>
              </a:xfrm>
            </p:grpSpPr>
            <p:grpSp>
              <p:nvGrpSpPr>
                <p:cNvPr id="1100" name="Google Shape;1100;p79"/>
                <p:cNvGrpSpPr/>
                <p:nvPr/>
              </p:nvGrpSpPr>
              <p:grpSpPr>
                <a:xfrm>
                  <a:off x="2469" y="2270"/>
                  <a:ext cx="729" cy="188"/>
                  <a:chOff x="2469" y="2474"/>
                  <a:chExt cx="729" cy="188"/>
                </a:xfrm>
              </p:grpSpPr>
              <p:cxnSp>
                <p:nvCxnSpPr>
                  <p:cNvPr id="1101" name="Google Shape;1101;p79"/>
                  <p:cNvCxnSpPr/>
                  <p:nvPr/>
                </p:nvCxnSpPr>
                <p:spPr>
                  <a:xfrm>
                    <a:off x="2835" y="2474"/>
                    <a:ext cx="0" cy="184"/>
                  </a:xfrm>
                  <a:prstGeom prst="straightConnector1">
                    <a:avLst/>
                  </a:prstGeom>
                  <a:noFill/>
                  <a:ln cap="flat" cmpd="sng" w="9525">
                    <a:solidFill>
                      <a:schemeClr val="dk1"/>
                    </a:solidFill>
                    <a:prstDash val="solid"/>
                    <a:miter lim="800000"/>
                    <a:headEnd len="med" w="med" type="none"/>
                    <a:tailEnd len="med" w="med" type="none"/>
                  </a:ln>
                </p:spPr>
              </p:cxnSp>
              <p:cxnSp>
                <p:nvCxnSpPr>
                  <p:cNvPr id="1102" name="Google Shape;1102;p79"/>
                  <p:cNvCxnSpPr/>
                  <p:nvPr/>
                </p:nvCxnSpPr>
                <p:spPr>
                  <a:xfrm>
                    <a:off x="3017" y="2478"/>
                    <a:ext cx="0" cy="184"/>
                  </a:xfrm>
                  <a:prstGeom prst="straightConnector1">
                    <a:avLst/>
                  </a:prstGeom>
                  <a:noFill/>
                  <a:ln cap="flat" cmpd="sng" w="9525">
                    <a:solidFill>
                      <a:schemeClr val="dk1"/>
                    </a:solidFill>
                    <a:prstDash val="solid"/>
                    <a:miter lim="800000"/>
                    <a:headEnd len="med" w="med" type="none"/>
                    <a:tailEnd len="med" w="med" type="none"/>
                  </a:ln>
                </p:spPr>
              </p:cxnSp>
              <p:cxnSp>
                <p:nvCxnSpPr>
                  <p:cNvPr id="1103" name="Google Shape;1103;p79"/>
                  <p:cNvCxnSpPr/>
                  <p:nvPr/>
                </p:nvCxnSpPr>
                <p:spPr>
                  <a:xfrm>
                    <a:off x="3198" y="2474"/>
                    <a:ext cx="0" cy="184"/>
                  </a:xfrm>
                  <a:prstGeom prst="straightConnector1">
                    <a:avLst/>
                  </a:prstGeom>
                  <a:noFill/>
                  <a:ln cap="flat" cmpd="sng" w="9525">
                    <a:solidFill>
                      <a:schemeClr val="dk1"/>
                    </a:solidFill>
                    <a:prstDash val="solid"/>
                    <a:miter lim="800000"/>
                    <a:headEnd len="med" w="med" type="none"/>
                    <a:tailEnd len="med" w="med" type="none"/>
                  </a:ln>
                </p:spPr>
              </p:cxnSp>
              <p:cxnSp>
                <p:nvCxnSpPr>
                  <p:cNvPr id="1104" name="Google Shape;1104;p79"/>
                  <p:cNvCxnSpPr/>
                  <p:nvPr/>
                </p:nvCxnSpPr>
                <p:spPr>
                  <a:xfrm>
                    <a:off x="2653" y="2478"/>
                    <a:ext cx="0" cy="184"/>
                  </a:xfrm>
                  <a:prstGeom prst="straightConnector1">
                    <a:avLst/>
                  </a:prstGeom>
                  <a:noFill/>
                  <a:ln cap="flat" cmpd="sng" w="9525">
                    <a:solidFill>
                      <a:schemeClr val="dk1"/>
                    </a:solidFill>
                    <a:prstDash val="solid"/>
                    <a:miter lim="800000"/>
                    <a:headEnd len="med" w="med" type="none"/>
                    <a:tailEnd len="med" w="med" type="none"/>
                  </a:ln>
                </p:spPr>
              </p:cxnSp>
              <p:cxnSp>
                <p:nvCxnSpPr>
                  <p:cNvPr id="1105" name="Google Shape;1105;p79"/>
                  <p:cNvCxnSpPr/>
                  <p:nvPr/>
                </p:nvCxnSpPr>
                <p:spPr>
                  <a:xfrm>
                    <a:off x="2469" y="2478"/>
                    <a:ext cx="0" cy="184"/>
                  </a:xfrm>
                  <a:prstGeom prst="straightConnector1">
                    <a:avLst/>
                  </a:prstGeom>
                  <a:noFill/>
                  <a:ln cap="flat" cmpd="sng" w="9525">
                    <a:solidFill>
                      <a:schemeClr val="dk1"/>
                    </a:solidFill>
                    <a:prstDash val="solid"/>
                    <a:miter lim="800000"/>
                    <a:headEnd len="med" w="med" type="none"/>
                    <a:tailEnd len="med" w="med" type="none"/>
                  </a:ln>
                </p:spPr>
              </p:cxnSp>
            </p:grpSp>
            <p:cxnSp>
              <p:nvCxnSpPr>
                <p:cNvPr id="1106" name="Google Shape;1106;p79"/>
                <p:cNvCxnSpPr/>
                <p:nvPr/>
              </p:nvCxnSpPr>
              <p:spPr>
                <a:xfrm>
                  <a:off x="2469" y="2270"/>
                  <a:ext cx="184" cy="188"/>
                </a:xfrm>
                <a:prstGeom prst="straightConnector1">
                  <a:avLst/>
                </a:prstGeom>
                <a:noFill/>
                <a:ln cap="flat" cmpd="sng" w="9525">
                  <a:solidFill>
                    <a:schemeClr val="dk1"/>
                  </a:solidFill>
                  <a:prstDash val="solid"/>
                  <a:miter lim="800000"/>
                  <a:headEnd len="med" w="med" type="none"/>
                  <a:tailEnd len="med" w="med" type="none"/>
                </a:ln>
              </p:spPr>
            </p:cxnSp>
            <p:cxnSp>
              <p:nvCxnSpPr>
                <p:cNvPr id="1107" name="Google Shape;1107;p79"/>
                <p:cNvCxnSpPr/>
                <p:nvPr/>
              </p:nvCxnSpPr>
              <p:spPr>
                <a:xfrm>
                  <a:off x="2653" y="2270"/>
                  <a:ext cx="182" cy="188"/>
                </a:xfrm>
                <a:prstGeom prst="straightConnector1">
                  <a:avLst/>
                </a:prstGeom>
                <a:noFill/>
                <a:ln cap="flat" cmpd="sng" w="9525">
                  <a:solidFill>
                    <a:schemeClr val="dk1"/>
                  </a:solidFill>
                  <a:prstDash val="solid"/>
                  <a:miter lim="800000"/>
                  <a:headEnd len="med" w="med" type="none"/>
                  <a:tailEnd len="med" w="med" type="none"/>
                </a:ln>
              </p:spPr>
            </p:cxnSp>
            <p:cxnSp>
              <p:nvCxnSpPr>
                <p:cNvPr id="1108" name="Google Shape;1108;p79"/>
                <p:cNvCxnSpPr/>
                <p:nvPr/>
              </p:nvCxnSpPr>
              <p:spPr>
                <a:xfrm>
                  <a:off x="2835" y="2270"/>
                  <a:ext cx="182" cy="188"/>
                </a:xfrm>
                <a:prstGeom prst="straightConnector1">
                  <a:avLst/>
                </a:prstGeom>
                <a:noFill/>
                <a:ln cap="flat" cmpd="sng" w="9525">
                  <a:solidFill>
                    <a:schemeClr val="dk1"/>
                  </a:solidFill>
                  <a:prstDash val="solid"/>
                  <a:miter lim="800000"/>
                  <a:headEnd len="med" w="med" type="none"/>
                  <a:tailEnd len="med" w="med" type="none"/>
                </a:ln>
              </p:spPr>
            </p:cxnSp>
            <p:cxnSp>
              <p:nvCxnSpPr>
                <p:cNvPr id="1109" name="Google Shape;1109;p79"/>
                <p:cNvCxnSpPr/>
                <p:nvPr/>
              </p:nvCxnSpPr>
              <p:spPr>
                <a:xfrm>
                  <a:off x="3017" y="2270"/>
                  <a:ext cx="184" cy="188"/>
                </a:xfrm>
                <a:prstGeom prst="straightConnector1">
                  <a:avLst/>
                </a:prstGeom>
                <a:noFill/>
                <a:ln cap="flat" cmpd="sng" w="9525">
                  <a:solidFill>
                    <a:schemeClr val="dk1"/>
                  </a:solidFill>
                  <a:prstDash val="solid"/>
                  <a:miter lim="800000"/>
                  <a:headEnd len="med" w="med" type="none"/>
                  <a:tailEnd len="med" w="med" type="none"/>
                </a:ln>
              </p:spPr>
            </p:cxnSp>
            <p:cxnSp>
              <p:nvCxnSpPr>
                <p:cNvPr id="1110" name="Google Shape;1110;p79"/>
                <p:cNvCxnSpPr/>
                <p:nvPr/>
              </p:nvCxnSpPr>
              <p:spPr>
                <a:xfrm flipH="1">
                  <a:off x="2469" y="2270"/>
                  <a:ext cx="184" cy="188"/>
                </a:xfrm>
                <a:prstGeom prst="straightConnector1">
                  <a:avLst/>
                </a:prstGeom>
                <a:noFill/>
                <a:ln cap="flat" cmpd="sng" w="9525">
                  <a:solidFill>
                    <a:schemeClr val="dk1"/>
                  </a:solidFill>
                  <a:prstDash val="solid"/>
                  <a:miter lim="800000"/>
                  <a:headEnd len="med" w="med" type="none"/>
                  <a:tailEnd len="med" w="med" type="none"/>
                </a:ln>
              </p:spPr>
            </p:cxnSp>
            <p:cxnSp>
              <p:nvCxnSpPr>
                <p:cNvPr id="1111" name="Google Shape;1111;p79"/>
                <p:cNvCxnSpPr/>
                <p:nvPr/>
              </p:nvCxnSpPr>
              <p:spPr>
                <a:xfrm flipH="1">
                  <a:off x="2653" y="2270"/>
                  <a:ext cx="182" cy="188"/>
                </a:xfrm>
                <a:prstGeom prst="straightConnector1">
                  <a:avLst/>
                </a:prstGeom>
                <a:noFill/>
                <a:ln cap="flat" cmpd="sng" w="9525">
                  <a:solidFill>
                    <a:schemeClr val="dk1"/>
                  </a:solidFill>
                  <a:prstDash val="solid"/>
                  <a:miter lim="800000"/>
                  <a:headEnd len="med" w="med" type="none"/>
                  <a:tailEnd len="med" w="med" type="none"/>
                </a:ln>
              </p:spPr>
            </p:cxnSp>
            <p:cxnSp>
              <p:nvCxnSpPr>
                <p:cNvPr id="1112" name="Google Shape;1112;p79"/>
                <p:cNvCxnSpPr/>
                <p:nvPr/>
              </p:nvCxnSpPr>
              <p:spPr>
                <a:xfrm flipH="1">
                  <a:off x="2835" y="2270"/>
                  <a:ext cx="182" cy="188"/>
                </a:xfrm>
                <a:prstGeom prst="straightConnector1">
                  <a:avLst/>
                </a:prstGeom>
                <a:noFill/>
                <a:ln cap="flat" cmpd="sng" w="9525">
                  <a:solidFill>
                    <a:schemeClr val="dk1"/>
                  </a:solidFill>
                  <a:prstDash val="solid"/>
                  <a:miter lim="800000"/>
                  <a:headEnd len="med" w="med" type="none"/>
                  <a:tailEnd len="med" w="med" type="none"/>
                </a:ln>
              </p:spPr>
            </p:cxnSp>
            <p:cxnSp>
              <p:nvCxnSpPr>
                <p:cNvPr id="1113" name="Google Shape;1113;p79"/>
                <p:cNvCxnSpPr/>
                <p:nvPr/>
              </p:nvCxnSpPr>
              <p:spPr>
                <a:xfrm flipH="1">
                  <a:off x="3017" y="2270"/>
                  <a:ext cx="184" cy="188"/>
                </a:xfrm>
                <a:prstGeom prst="straightConnector1">
                  <a:avLst/>
                </a:prstGeom>
                <a:noFill/>
                <a:ln cap="flat" cmpd="sng" w="9525">
                  <a:solidFill>
                    <a:schemeClr val="dk1"/>
                  </a:solidFill>
                  <a:prstDash val="solid"/>
                  <a:miter lim="800000"/>
                  <a:headEnd len="med" w="med" type="none"/>
                  <a:tailEnd len="med" w="med" type="none"/>
                </a:ln>
              </p:spPr>
            </p:cxnSp>
            <p:cxnSp>
              <p:nvCxnSpPr>
                <p:cNvPr id="1114" name="Google Shape;1114;p79"/>
                <p:cNvCxnSpPr/>
                <p:nvPr/>
              </p:nvCxnSpPr>
              <p:spPr>
                <a:xfrm>
                  <a:off x="2469" y="2270"/>
                  <a:ext cx="363" cy="188"/>
                </a:xfrm>
                <a:prstGeom prst="straightConnector1">
                  <a:avLst/>
                </a:prstGeom>
                <a:noFill/>
                <a:ln cap="flat" cmpd="sng" w="9525">
                  <a:solidFill>
                    <a:schemeClr val="dk1"/>
                  </a:solidFill>
                  <a:prstDash val="solid"/>
                  <a:miter lim="800000"/>
                  <a:headEnd len="med" w="med" type="none"/>
                  <a:tailEnd len="med" w="med" type="none"/>
                </a:ln>
              </p:spPr>
            </p:cxnSp>
            <p:cxnSp>
              <p:nvCxnSpPr>
                <p:cNvPr id="1115" name="Google Shape;1115;p79"/>
                <p:cNvCxnSpPr/>
                <p:nvPr/>
              </p:nvCxnSpPr>
              <p:spPr>
                <a:xfrm>
                  <a:off x="2653" y="2270"/>
                  <a:ext cx="363" cy="188"/>
                </a:xfrm>
                <a:prstGeom prst="straightConnector1">
                  <a:avLst/>
                </a:prstGeom>
                <a:noFill/>
                <a:ln cap="flat" cmpd="sng" w="9525">
                  <a:solidFill>
                    <a:schemeClr val="dk1"/>
                  </a:solidFill>
                  <a:prstDash val="solid"/>
                  <a:miter lim="800000"/>
                  <a:headEnd len="med" w="med" type="none"/>
                  <a:tailEnd len="med" w="med" type="none"/>
                </a:ln>
              </p:spPr>
            </p:cxnSp>
            <p:cxnSp>
              <p:nvCxnSpPr>
                <p:cNvPr id="1116" name="Google Shape;1116;p79"/>
                <p:cNvCxnSpPr/>
                <p:nvPr/>
              </p:nvCxnSpPr>
              <p:spPr>
                <a:xfrm>
                  <a:off x="2835" y="2270"/>
                  <a:ext cx="363" cy="188"/>
                </a:xfrm>
                <a:prstGeom prst="straightConnector1">
                  <a:avLst/>
                </a:prstGeom>
                <a:noFill/>
                <a:ln cap="flat" cmpd="sng" w="9525">
                  <a:solidFill>
                    <a:schemeClr val="dk1"/>
                  </a:solidFill>
                  <a:prstDash val="solid"/>
                  <a:miter lim="800000"/>
                  <a:headEnd len="med" w="med" type="none"/>
                  <a:tailEnd len="med" w="med" type="none"/>
                </a:ln>
              </p:spPr>
            </p:cxnSp>
            <p:cxnSp>
              <p:nvCxnSpPr>
                <p:cNvPr id="1117" name="Google Shape;1117;p79"/>
                <p:cNvCxnSpPr/>
                <p:nvPr/>
              </p:nvCxnSpPr>
              <p:spPr>
                <a:xfrm flipH="1">
                  <a:off x="2469" y="2270"/>
                  <a:ext cx="363" cy="188"/>
                </a:xfrm>
                <a:prstGeom prst="straightConnector1">
                  <a:avLst/>
                </a:prstGeom>
                <a:noFill/>
                <a:ln cap="flat" cmpd="sng" w="9525">
                  <a:solidFill>
                    <a:schemeClr val="dk1"/>
                  </a:solidFill>
                  <a:prstDash val="solid"/>
                  <a:miter lim="800000"/>
                  <a:headEnd len="med" w="med" type="none"/>
                  <a:tailEnd len="med" w="med" type="none"/>
                </a:ln>
              </p:spPr>
            </p:cxnSp>
            <p:cxnSp>
              <p:nvCxnSpPr>
                <p:cNvPr id="1118" name="Google Shape;1118;p79"/>
                <p:cNvCxnSpPr/>
                <p:nvPr/>
              </p:nvCxnSpPr>
              <p:spPr>
                <a:xfrm flipH="1">
                  <a:off x="2653" y="2270"/>
                  <a:ext cx="363" cy="188"/>
                </a:xfrm>
                <a:prstGeom prst="straightConnector1">
                  <a:avLst/>
                </a:prstGeom>
                <a:noFill/>
                <a:ln cap="flat" cmpd="sng" w="9525">
                  <a:solidFill>
                    <a:schemeClr val="dk1"/>
                  </a:solidFill>
                  <a:prstDash val="solid"/>
                  <a:miter lim="800000"/>
                  <a:headEnd len="med" w="med" type="none"/>
                  <a:tailEnd len="med" w="med" type="none"/>
                </a:ln>
              </p:spPr>
            </p:cxnSp>
            <p:cxnSp>
              <p:nvCxnSpPr>
                <p:cNvPr id="1119" name="Google Shape;1119;p79"/>
                <p:cNvCxnSpPr/>
                <p:nvPr/>
              </p:nvCxnSpPr>
              <p:spPr>
                <a:xfrm flipH="1">
                  <a:off x="2835" y="2270"/>
                  <a:ext cx="363" cy="188"/>
                </a:xfrm>
                <a:prstGeom prst="straightConnector1">
                  <a:avLst/>
                </a:prstGeom>
                <a:noFill/>
                <a:ln cap="flat" cmpd="sng" w="9525">
                  <a:solidFill>
                    <a:schemeClr val="dk1"/>
                  </a:solidFill>
                  <a:prstDash val="solid"/>
                  <a:miter lim="800000"/>
                  <a:headEnd len="med" w="med" type="none"/>
                  <a:tailEnd len="med" w="med" type="none"/>
                </a:ln>
              </p:spPr>
            </p:cxnSp>
            <p:cxnSp>
              <p:nvCxnSpPr>
                <p:cNvPr id="1120" name="Google Shape;1120;p79"/>
                <p:cNvCxnSpPr/>
                <p:nvPr/>
              </p:nvCxnSpPr>
              <p:spPr>
                <a:xfrm>
                  <a:off x="2469" y="2274"/>
                  <a:ext cx="548" cy="184"/>
                </a:xfrm>
                <a:prstGeom prst="straightConnector1">
                  <a:avLst/>
                </a:prstGeom>
                <a:noFill/>
                <a:ln cap="flat" cmpd="sng" w="9525">
                  <a:solidFill>
                    <a:schemeClr val="dk1"/>
                  </a:solidFill>
                  <a:prstDash val="solid"/>
                  <a:miter lim="800000"/>
                  <a:headEnd len="med" w="med" type="none"/>
                  <a:tailEnd len="med" w="med" type="none"/>
                </a:ln>
              </p:spPr>
            </p:cxnSp>
            <p:cxnSp>
              <p:nvCxnSpPr>
                <p:cNvPr id="1121" name="Google Shape;1121;p79"/>
                <p:cNvCxnSpPr/>
                <p:nvPr/>
              </p:nvCxnSpPr>
              <p:spPr>
                <a:xfrm>
                  <a:off x="2653" y="2274"/>
                  <a:ext cx="545" cy="184"/>
                </a:xfrm>
                <a:prstGeom prst="straightConnector1">
                  <a:avLst/>
                </a:prstGeom>
                <a:noFill/>
                <a:ln cap="flat" cmpd="sng" w="9525">
                  <a:solidFill>
                    <a:schemeClr val="dk1"/>
                  </a:solidFill>
                  <a:prstDash val="solid"/>
                  <a:miter lim="800000"/>
                  <a:headEnd len="med" w="med" type="none"/>
                  <a:tailEnd len="med" w="med" type="none"/>
                </a:ln>
              </p:spPr>
            </p:cxnSp>
            <p:cxnSp>
              <p:nvCxnSpPr>
                <p:cNvPr id="1122" name="Google Shape;1122;p79"/>
                <p:cNvCxnSpPr/>
                <p:nvPr/>
              </p:nvCxnSpPr>
              <p:spPr>
                <a:xfrm flipH="1">
                  <a:off x="2469" y="2274"/>
                  <a:ext cx="548" cy="184"/>
                </a:xfrm>
                <a:prstGeom prst="straightConnector1">
                  <a:avLst/>
                </a:prstGeom>
                <a:noFill/>
                <a:ln cap="flat" cmpd="sng" w="9525">
                  <a:solidFill>
                    <a:schemeClr val="dk1"/>
                  </a:solidFill>
                  <a:prstDash val="solid"/>
                  <a:miter lim="800000"/>
                  <a:headEnd len="med" w="med" type="none"/>
                  <a:tailEnd len="med" w="med" type="none"/>
                </a:ln>
              </p:spPr>
            </p:cxnSp>
            <p:cxnSp>
              <p:nvCxnSpPr>
                <p:cNvPr id="1123" name="Google Shape;1123;p79"/>
                <p:cNvCxnSpPr/>
                <p:nvPr/>
              </p:nvCxnSpPr>
              <p:spPr>
                <a:xfrm flipH="1">
                  <a:off x="2653" y="2274"/>
                  <a:ext cx="545" cy="184"/>
                </a:xfrm>
                <a:prstGeom prst="straightConnector1">
                  <a:avLst/>
                </a:prstGeom>
                <a:noFill/>
                <a:ln cap="flat" cmpd="sng" w="9525">
                  <a:solidFill>
                    <a:schemeClr val="dk1"/>
                  </a:solidFill>
                  <a:prstDash val="solid"/>
                  <a:miter lim="800000"/>
                  <a:headEnd len="med" w="med" type="none"/>
                  <a:tailEnd len="med" w="med" type="none"/>
                </a:ln>
              </p:spPr>
            </p:cxnSp>
            <p:cxnSp>
              <p:nvCxnSpPr>
                <p:cNvPr id="1124" name="Google Shape;1124;p79"/>
                <p:cNvCxnSpPr/>
                <p:nvPr/>
              </p:nvCxnSpPr>
              <p:spPr>
                <a:xfrm>
                  <a:off x="2469" y="2274"/>
                  <a:ext cx="729" cy="184"/>
                </a:xfrm>
                <a:prstGeom prst="straightConnector1">
                  <a:avLst/>
                </a:prstGeom>
                <a:noFill/>
                <a:ln cap="flat" cmpd="sng" w="9525">
                  <a:solidFill>
                    <a:schemeClr val="dk1"/>
                  </a:solidFill>
                  <a:prstDash val="solid"/>
                  <a:miter lim="800000"/>
                  <a:headEnd len="med" w="med" type="none"/>
                  <a:tailEnd len="med" w="med" type="none"/>
                </a:ln>
              </p:spPr>
            </p:cxnSp>
            <p:cxnSp>
              <p:nvCxnSpPr>
                <p:cNvPr id="1125" name="Google Shape;1125;p79"/>
                <p:cNvCxnSpPr/>
                <p:nvPr/>
              </p:nvCxnSpPr>
              <p:spPr>
                <a:xfrm flipH="1">
                  <a:off x="2469" y="2274"/>
                  <a:ext cx="729" cy="184"/>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26" name="Google Shape;1126;p79"/>
              <p:cNvGrpSpPr/>
              <p:nvPr/>
            </p:nvGrpSpPr>
            <p:grpSpPr>
              <a:xfrm flipH="1" rot="10800000">
                <a:off x="904" y="2157"/>
                <a:ext cx="729" cy="185"/>
                <a:chOff x="2469" y="1888"/>
                <a:chExt cx="729" cy="185"/>
              </a:xfrm>
            </p:grpSpPr>
            <p:grpSp>
              <p:nvGrpSpPr>
                <p:cNvPr id="1127" name="Google Shape;1127;p79"/>
                <p:cNvGrpSpPr/>
                <p:nvPr/>
              </p:nvGrpSpPr>
              <p:grpSpPr>
                <a:xfrm>
                  <a:off x="2469" y="1892"/>
                  <a:ext cx="729" cy="181"/>
                  <a:chOff x="2423" y="1256"/>
                  <a:chExt cx="729" cy="181"/>
                </a:xfrm>
              </p:grpSpPr>
              <p:cxnSp>
                <p:nvCxnSpPr>
                  <p:cNvPr id="1128" name="Google Shape;1128;p79"/>
                  <p:cNvCxnSpPr/>
                  <p:nvPr/>
                </p:nvCxnSpPr>
                <p:spPr>
                  <a:xfrm>
                    <a:off x="2789" y="1256"/>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1129" name="Google Shape;1129;p79"/>
                  <p:cNvCxnSpPr/>
                  <p:nvPr/>
                </p:nvCxnSpPr>
                <p:spPr>
                  <a:xfrm>
                    <a:off x="2789" y="1256"/>
                    <a:ext cx="182" cy="181"/>
                  </a:xfrm>
                  <a:prstGeom prst="straightConnector1">
                    <a:avLst/>
                  </a:prstGeom>
                  <a:noFill/>
                  <a:ln cap="flat" cmpd="sng" w="9525">
                    <a:solidFill>
                      <a:schemeClr val="dk1"/>
                    </a:solidFill>
                    <a:prstDash val="solid"/>
                    <a:miter lim="800000"/>
                    <a:headEnd len="med" w="med" type="none"/>
                    <a:tailEnd len="med" w="med" type="none"/>
                  </a:ln>
                </p:spPr>
              </p:cxnSp>
              <p:cxnSp>
                <p:nvCxnSpPr>
                  <p:cNvPr id="1130" name="Google Shape;1130;p79"/>
                  <p:cNvCxnSpPr/>
                  <p:nvPr/>
                </p:nvCxnSpPr>
                <p:spPr>
                  <a:xfrm flipH="1">
                    <a:off x="2607" y="1256"/>
                    <a:ext cx="182" cy="181"/>
                  </a:xfrm>
                  <a:prstGeom prst="straightConnector1">
                    <a:avLst/>
                  </a:prstGeom>
                  <a:noFill/>
                  <a:ln cap="flat" cmpd="sng" w="9525">
                    <a:solidFill>
                      <a:schemeClr val="dk1"/>
                    </a:solidFill>
                    <a:prstDash val="solid"/>
                    <a:miter lim="800000"/>
                    <a:headEnd len="med" w="med" type="none"/>
                    <a:tailEnd len="med" w="med" type="none"/>
                  </a:ln>
                </p:spPr>
              </p:cxnSp>
              <p:cxnSp>
                <p:nvCxnSpPr>
                  <p:cNvPr id="1131" name="Google Shape;1131;p79"/>
                  <p:cNvCxnSpPr/>
                  <p:nvPr/>
                </p:nvCxnSpPr>
                <p:spPr>
                  <a:xfrm flipH="1">
                    <a:off x="2423" y="1256"/>
                    <a:ext cx="363" cy="181"/>
                  </a:xfrm>
                  <a:prstGeom prst="straightConnector1">
                    <a:avLst/>
                  </a:prstGeom>
                  <a:noFill/>
                  <a:ln cap="flat" cmpd="sng" w="9525">
                    <a:solidFill>
                      <a:schemeClr val="dk1"/>
                    </a:solidFill>
                    <a:prstDash val="solid"/>
                    <a:miter lim="800000"/>
                    <a:headEnd len="med" w="med" type="none"/>
                    <a:tailEnd len="med" w="med" type="none"/>
                  </a:ln>
                </p:spPr>
              </p:cxnSp>
              <p:cxnSp>
                <p:nvCxnSpPr>
                  <p:cNvPr id="1132" name="Google Shape;1132;p79"/>
                  <p:cNvCxnSpPr/>
                  <p:nvPr/>
                </p:nvCxnSpPr>
                <p:spPr>
                  <a:xfrm>
                    <a:off x="2789" y="1256"/>
                    <a:ext cx="363" cy="181"/>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33" name="Google Shape;1133;p79"/>
                <p:cNvGrpSpPr/>
                <p:nvPr/>
              </p:nvGrpSpPr>
              <p:grpSpPr>
                <a:xfrm>
                  <a:off x="2469" y="1888"/>
                  <a:ext cx="729" cy="182"/>
                  <a:chOff x="2514" y="1162"/>
                  <a:chExt cx="729" cy="182"/>
                </a:xfrm>
              </p:grpSpPr>
              <p:cxnSp>
                <p:nvCxnSpPr>
                  <p:cNvPr id="1134" name="Google Shape;1134;p79"/>
                  <p:cNvCxnSpPr/>
                  <p:nvPr/>
                </p:nvCxnSpPr>
                <p:spPr>
                  <a:xfrm>
                    <a:off x="2698" y="1162"/>
                    <a:ext cx="182" cy="182"/>
                  </a:xfrm>
                  <a:prstGeom prst="straightConnector1">
                    <a:avLst/>
                  </a:prstGeom>
                  <a:noFill/>
                  <a:ln cap="flat" cmpd="sng" w="9525">
                    <a:solidFill>
                      <a:schemeClr val="dk1"/>
                    </a:solidFill>
                    <a:prstDash val="solid"/>
                    <a:miter lim="800000"/>
                    <a:headEnd len="med" w="med" type="none"/>
                    <a:tailEnd len="med" w="med" type="none"/>
                  </a:ln>
                </p:spPr>
              </p:cxnSp>
              <p:cxnSp>
                <p:nvCxnSpPr>
                  <p:cNvPr id="1135" name="Google Shape;1135;p79"/>
                  <p:cNvCxnSpPr/>
                  <p:nvPr/>
                </p:nvCxnSpPr>
                <p:spPr>
                  <a:xfrm>
                    <a:off x="2698" y="1162"/>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136" name="Google Shape;1136;p79"/>
                  <p:cNvCxnSpPr/>
                  <p:nvPr/>
                </p:nvCxnSpPr>
                <p:spPr>
                  <a:xfrm>
                    <a:off x="2698" y="1162"/>
                    <a:ext cx="545" cy="182"/>
                  </a:xfrm>
                  <a:prstGeom prst="straightConnector1">
                    <a:avLst/>
                  </a:prstGeom>
                  <a:noFill/>
                  <a:ln cap="flat" cmpd="sng" w="9525">
                    <a:solidFill>
                      <a:schemeClr val="dk1"/>
                    </a:solidFill>
                    <a:prstDash val="solid"/>
                    <a:miter lim="800000"/>
                    <a:headEnd len="med" w="med" type="none"/>
                    <a:tailEnd len="med" w="med" type="none"/>
                  </a:ln>
                </p:spPr>
              </p:cxnSp>
              <p:cxnSp>
                <p:nvCxnSpPr>
                  <p:cNvPr id="1137" name="Google Shape;1137;p79"/>
                  <p:cNvCxnSpPr/>
                  <p:nvPr/>
                </p:nvCxnSpPr>
                <p:spPr>
                  <a:xfrm>
                    <a:off x="2698"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138" name="Google Shape;1138;p79"/>
                  <p:cNvCxnSpPr/>
                  <p:nvPr/>
                </p:nvCxnSpPr>
                <p:spPr>
                  <a:xfrm flipH="1">
                    <a:off x="2514" y="1162"/>
                    <a:ext cx="184" cy="182"/>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39" name="Google Shape;1139;p79"/>
                <p:cNvGrpSpPr/>
                <p:nvPr/>
              </p:nvGrpSpPr>
              <p:grpSpPr>
                <a:xfrm flipH="1">
                  <a:off x="2472" y="1888"/>
                  <a:ext cx="726" cy="182"/>
                  <a:chOff x="2517" y="1162"/>
                  <a:chExt cx="726" cy="182"/>
                </a:xfrm>
              </p:grpSpPr>
              <p:cxnSp>
                <p:nvCxnSpPr>
                  <p:cNvPr id="1140" name="Google Shape;1140;p79"/>
                  <p:cNvCxnSpPr/>
                  <p:nvPr/>
                </p:nvCxnSpPr>
                <p:spPr>
                  <a:xfrm>
                    <a:off x="2698" y="1162"/>
                    <a:ext cx="182" cy="182"/>
                  </a:xfrm>
                  <a:prstGeom prst="straightConnector1">
                    <a:avLst/>
                  </a:prstGeom>
                  <a:noFill/>
                  <a:ln cap="flat" cmpd="sng" w="9525">
                    <a:solidFill>
                      <a:schemeClr val="dk1"/>
                    </a:solidFill>
                    <a:prstDash val="solid"/>
                    <a:miter lim="800000"/>
                    <a:headEnd len="med" w="med" type="none"/>
                    <a:tailEnd len="med" w="med" type="none"/>
                  </a:ln>
                </p:spPr>
              </p:cxnSp>
              <p:cxnSp>
                <p:nvCxnSpPr>
                  <p:cNvPr id="1141" name="Google Shape;1141;p79"/>
                  <p:cNvCxnSpPr/>
                  <p:nvPr/>
                </p:nvCxnSpPr>
                <p:spPr>
                  <a:xfrm>
                    <a:off x="2698" y="1162"/>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142" name="Google Shape;1142;p79"/>
                  <p:cNvCxnSpPr/>
                  <p:nvPr/>
                </p:nvCxnSpPr>
                <p:spPr>
                  <a:xfrm>
                    <a:off x="2698" y="1162"/>
                    <a:ext cx="545" cy="182"/>
                  </a:xfrm>
                  <a:prstGeom prst="straightConnector1">
                    <a:avLst/>
                  </a:prstGeom>
                  <a:noFill/>
                  <a:ln cap="flat" cmpd="sng" w="9525">
                    <a:solidFill>
                      <a:schemeClr val="dk1"/>
                    </a:solidFill>
                    <a:prstDash val="solid"/>
                    <a:miter lim="800000"/>
                    <a:headEnd len="med" w="med" type="none"/>
                    <a:tailEnd len="med" w="med" type="none"/>
                  </a:ln>
                </p:spPr>
              </p:cxnSp>
              <p:cxnSp>
                <p:nvCxnSpPr>
                  <p:cNvPr id="1143" name="Google Shape;1143;p79"/>
                  <p:cNvCxnSpPr/>
                  <p:nvPr/>
                </p:nvCxnSpPr>
                <p:spPr>
                  <a:xfrm>
                    <a:off x="2698"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144" name="Google Shape;1144;p79"/>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145" name="Google Shape;1145;p79"/>
              <p:cNvGrpSpPr/>
              <p:nvPr/>
            </p:nvGrpSpPr>
            <p:grpSpPr>
              <a:xfrm>
                <a:off x="1018" y="2338"/>
                <a:ext cx="505" cy="139"/>
                <a:chOff x="2378" y="1930"/>
                <a:chExt cx="505" cy="139"/>
              </a:xfrm>
            </p:grpSpPr>
            <p:sp>
              <p:nvSpPr>
                <p:cNvPr id="1146" name="Google Shape;1146;p79"/>
                <p:cNvSpPr/>
                <p:nvPr/>
              </p:nvSpPr>
              <p:spPr>
                <a:xfrm>
                  <a:off x="2378" y="1930"/>
                  <a:ext cx="139" cy="139"/>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47" name="Google Shape;1147;p79"/>
                <p:cNvSpPr/>
                <p:nvPr/>
              </p:nvSpPr>
              <p:spPr>
                <a:xfrm>
                  <a:off x="2562" y="1930"/>
                  <a:ext cx="135" cy="139"/>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48" name="Google Shape;1148;p79"/>
                <p:cNvSpPr/>
                <p:nvPr/>
              </p:nvSpPr>
              <p:spPr>
                <a:xfrm>
                  <a:off x="2744" y="1930"/>
                  <a:ext cx="139" cy="139"/>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149" name="Google Shape;1149;p79"/>
              <p:cNvGrpSpPr/>
              <p:nvPr/>
            </p:nvGrpSpPr>
            <p:grpSpPr>
              <a:xfrm>
                <a:off x="1089" y="2477"/>
                <a:ext cx="363" cy="182"/>
                <a:chOff x="2653" y="2432"/>
                <a:chExt cx="363" cy="182"/>
              </a:xfrm>
            </p:grpSpPr>
            <p:cxnSp>
              <p:nvCxnSpPr>
                <p:cNvPr id="1150" name="Google Shape;1150;p79"/>
                <p:cNvCxnSpPr/>
                <p:nvPr/>
              </p:nvCxnSpPr>
              <p:spPr>
                <a:xfrm rot="10800000">
                  <a:off x="2653"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151" name="Google Shape;1151;p79"/>
                <p:cNvCxnSpPr/>
                <p:nvPr/>
              </p:nvCxnSpPr>
              <p:spPr>
                <a:xfrm rot="10800000">
                  <a:off x="2835"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152" name="Google Shape;1152;p79"/>
                <p:cNvCxnSpPr/>
                <p:nvPr/>
              </p:nvCxnSpPr>
              <p:spPr>
                <a:xfrm rot="10800000">
                  <a:off x="3016" y="2432"/>
                  <a:ext cx="0" cy="18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1153" name="Google Shape;1153;p79"/>
              <p:cNvGrpSpPr/>
              <p:nvPr/>
            </p:nvGrpSpPr>
            <p:grpSpPr>
              <a:xfrm>
                <a:off x="1089" y="1207"/>
                <a:ext cx="363" cy="182"/>
                <a:chOff x="2653" y="2432"/>
                <a:chExt cx="363" cy="182"/>
              </a:xfrm>
            </p:grpSpPr>
            <p:cxnSp>
              <p:nvCxnSpPr>
                <p:cNvPr id="1154" name="Google Shape;1154;p79"/>
                <p:cNvCxnSpPr/>
                <p:nvPr/>
              </p:nvCxnSpPr>
              <p:spPr>
                <a:xfrm rot="10800000">
                  <a:off x="2653"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155" name="Google Shape;1155;p79"/>
                <p:cNvCxnSpPr/>
                <p:nvPr/>
              </p:nvCxnSpPr>
              <p:spPr>
                <a:xfrm rot="10800000">
                  <a:off x="2835"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156" name="Google Shape;1156;p79"/>
                <p:cNvCxnSpPr/>
                <p:nvPr/>
              </p:nvCxnSpPr>
              <p:spPr>
                <a:xfrm rot="10800000">
                  <a:off x="3016" y="2432"/>
                  <a:ext cx="0" cy="182"/>
                </a:xfrm>
                <a:prstGeom prst="straightConnector1">
                  <a:avLst/>
                </a:prstGeom>
                <a:noFill/>
                <a:ln cap="flat" cmpd="sng" w="9525">
                  <a:solidFill>
                    <a:schemeClr val="dk1"/>
                  </a:solidFill>
                  <a:prstDash val="solid"/>
                  <a:miter lim="800000"/>
                  <a:headEnd len="med" w="med" type="none"/>
                  <a:tailEnd len="med" w="med" type="triangle"/>
                </a:ln>
              </p:spPr>
            </p:cxnSp>
          </p:grpSp>
        </p:grpSp>
        <p:sp>
          <p:nvSpPr>
            <p:cNvPr id="1157" name="Google Shape;1157;p79"/>
            <p:cNvSpPr txBox="1"/>
            <p:nvPr/>
          </p:nvSpPr>
          <p:spPr>
            <a:xfrm>
              <a:off x="1747" y="1253"/>
              <a:ext cx="101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Bookman Old Style"/>
                <a:buNone/>
              </a:pPr>
              <a:r>
                <a:rPr b="0" i="0" lang="en-US" sz="1800" u="none">
                  <a:solidFill>
                    <a:srgbClr val="000000"/>
                  </a:solidFill>
                  <a:latin typeface="Bookman Old Style"/>
                  <a:ea typeface="Bookman Old Style"/>
                  <a:cs typeface="Bookman Old Style"/>
                  <a:sym typeface="Bookman Old Style"/>
                </a:rPr>
                <a:t>Output layer</a:t>
              </a:r>
              <a:endParaRPr/>
            </a:p>
          </p:txBody>
        </p:sp>
        <p:sp>
          <p:nvSpPr>
            <p:cNvPr id="1158" name="Google Shape;1158;p79"/>
            <p:cNvSpPr txBox="1"/>
            <p:nvPr/>
          </p:nvSpPr>
          <p:spPr>
            <a:xfrm>
              <a:off x="1747" y="2387"/>
              <a:ext cx="89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Bookman Old Style"/>
                <a:buNone/>
              </a:pPr>
              <a:r>
                <a:rPr b="0" i="0" lang="en-US" sz="1800" u="none">
                  <a:solidFill>
                    <a:srgbClr val="000000"/>
                  </a:solidFill>
                  <a:latin typeface="Bookman Old Style"/>
                  <a:ea typeface="Bookman Old Style"/>
                  <a:cs typeface="Bookman Old Style"/>
                  <a:sym typeface="Bookman Old Style"/>
                </a:rPr>
                <a:t>Input layer</a:t>
              </a:r>
              <a:endParaRPr/>
            </a:p>
          </p:txBody>
        </p:sp>
        <p:sp>
          <p:nvSpPr>
            <p:cNvPr id="1159" name="Google Shape;1159;p79"/>
            <p:cNvSpPr txBox="1"/>
            <p:nvPr/>
          </p:nvSpPr>
          <p:spPr>
            <a:xfrm>
              <a:off x="1883" y="1797"/>
              <a:ext cx="108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Bookman Old Style"/>
                <a:buNone/>
              </a:pPr>
              <a:r>
                <a:rPr b="0" i="0" lang="en-US" sz="1800" u="none">
                  <a:solidFill>
                    <a:srgbClr val="000000"/>
                  </a:solidFill>
                  <a:latin typeface="Bookman Old Style"/>
                  <a:ea typeface="Bookman Old Style"/>
                  <a:cs typeface="Bookman Old Style"/>
                  <a:sym typeface="Bookman Old Style"/>
                </a:rPr>
                <a:t>Hidden layers</a:t>
              </a:r>
              <a:endParaRPr/>
            </a:p>
          </p:txBody>
        </p:sp>
        <p:sp>
          <p:nvSpPr>
            <p:cNvPr id="1160" name="Google Shape;1160;p79"/>
            <p:cNvSpPr txBox="1"/>
            <p:nvPr/>
          </p:nvSpPr>
          <p:spPr>
            <a:xfrm>
              <a:off x="4263" y="1570"/>
              <a:ext cx="1185"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Bookman Old Style"/>
                <a:buNone/>
              </a:pPr>
              <a:r>
                <a:rPr b="0" i="0" lang="en-US" sz="1800" u="none">
                  <a:solidFill>
                    <a:srgbClr val="000000"/>
                  </a:solidFill>
                  <a:latin typeface="Bookman Old Style"/>
                  <a:ea typeface="Bookman Old Style"/>
                  <a:cs typeface="Bookman Old Style"/>
                  <a:sym typeface="Bookman Old Style"/>
                </a:rPr>
                <a:t>fully connected</a:t>
              </a:r>
              <a:endParaRPr/>
            </a:p>
          </p:txBody>
        </p:sp>
        <p:sp>
          <p:nvSpPr>
            <p:cNvPr id="1161" name="Google Shape;1161;p79"/>
            <p:cNvSpPr txBox="1"/>
            <p:nvPr/>
          </p:nvSpPr>
          <p:spPr>
            <a:xfrm>
              <a:off x="4263" y="2886"/>
              <a:ext cx="1459"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Bookman Old Style"/>
                <a:buNone/>
              </a:pPr>
              <a:r>
                <a:rPr b="0" i="0" lang="en-US" sz="1800" u="none">
                  <a:solidFill>
                    <a:srgbClr val="000000"/>
                  </a:solidFill>
                  <a:latin typeface="Bookman Old Style"/>
                  <a:ea typeface="Bookman Old Style"/>
                  <a:cs typeface="Bookman Old Style"/>
                  <a:sym typeface="Bookman Old Style"/>
                </a:rPr>
                <a:t>sparsely connected</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8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1167" name="Google Shape;1167;p8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Artificial Neural Network</a:t>
            </a:r>
            <a:br>
              <a:rPr b="1" i="0" lang="en-US" sz="4400" u="none">
                <a:solidFill>
                  <a:schemeClr val="dk2"/>
                </a:solidFill>
                <a:latin typeface="Times New Roman"/>
                <a:ea typeface="Times New Roman"/>
                <a:cs typeface="Times New Roman"/>
                <a:sym typeface="Times New Roman"/>
              </a:rPr>
            </a:br>
            <a:r>
              <a:rPr b="1" i="0" lang="en-US" sz="4400" u="none">
                <a:solidFill>
                  <a:schemeClr val="dk2"/>
                </a:solidFill>
                <a:latin typeface="Times New Roman"/>
                <a:ea typeface="Times New Roman"/>
                <a:cs typeface="Times New Roman"/>
                <a:sym typeface="Times New Roman"/>
              </a:rPr>
              <a:t>FeedForward Architecture</a:t>
            </a:r>
            <a:endParaRPr/>
          </a:p>
        </p:txBody>
      </p:sp>
      <p:sp>
        <p:nvSpPr>
          <p:cNvPr id="1168" name="Google Shape;1168;p80"/>
          <p:cNvSpPr txBox="1"/>
          <p:nvPr>
            <p:ph idx="1" type="body"/>
          </p:nvPr>
        </p:nvSpPr>
        <p:spPr>
          <a:xfrm>
            <a:off x="790575" y="1981200"/>
            <a:ext cx="3781425" cy="4876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Information flow unidirectional</a:t>
            </a:r>
            <a:endParaRPr/>
          </a:p>
          <a:p>
            <a:pPr indent="-236220" lvl="0" marL="342900" rtl="0" algn="l">
              <a:lnSpc>
                <a:spcPct val="8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8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Multi-Layer Perceptron (MLP)</a:t>
            </a:r>
            <a:endParaRPr/>
          </a:p>
          <a:p>
            <a:pPr indent="-236220" lvl="0" marL="342900" rtl="0" algn="l">
              <a:lnSpc>
                <a:spcPct val="8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8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Radial Basis Function (RBF)</a:t>
            </a:r>
            <a:endParaRPr/>
          </a:p>
          <a:p>
            <a:pPr indent="-236220" lvl="0" marL="342900" rtl="0" algn="l">
              <a:lnSpc>
                <a:spcPct val="80000"/>
              </a:lnSpc>
              <a:spcBef>
                <a:spcPts val="560"/>
              </a:spcBef>
              <a:spcAft>
                <a:spcPts val="0"/>
              </a:spcAft>
              <a:buClr>
                <a:schemeClr val="folHlink"/>
              </a:buClr>
              <a:buSzPts val="1680"/>
              <a:buFont typeface="Noto Sans Symbols"/>
              <a:buNone/>
            </a:pPr>
            <a:r>
              <a:t/>
            </a:r>
            <a:endParaRPr b="0" i="0" sz="2800" u="none">
              <a:solidFill>
                <a:schemeClr val="dk1"/>
              </a:solidFill>
              <a:latin typeface="Times New Roman"/>
              <a:ea typeface="Times New Roman"/>
              <a:cs typeface="Times New Roman"/>
              <a:sym typeface="Times New Roman"/>
            </a:endParaRPr>
          </a:p>
          <a:p>
            <a:pPr indent="-342900" lvl="0" marL="342900" rtl="0" algn="l">
              <a:lnSpc>
                <a:spcPct val="8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Kohonen Self-Organising Map (SOM)</a:t>
            </a:r>
            <a:endParaRPr/>
          </a:p>
          <a:p>
            <a:pPr indent="-236220" lvl="0" marL="342900" rtl="0" algn="l">
              <a:spcBef>
                <a:spcPts val="560"/>
              </a:spcBef>
              <a:spcAft>
                <a:spcPts val="0"/>
              </a:spcAft>
              <a:buSzPts val="1680"/>
              <a:buNone/>
            </a:pPr>
            <a:r>
              <a:t/>
            </a:r>
            <a:endParaRPr b="0" i="0" sz="2800" u="none">
              <a:solidFill>
                <a:schemeClr val="dk1"/>
              </a:solidFill>
              <a:latin typeface="Times New Roman"/>
              <a:ea typeface="Times New Roman"/>
              <a:cs typeface="Times New Roman"/>
              <a:sym typeface="Times New Roman"/>
            </a:endParaRPr>
          </a:p>
        </p:txBody>
      </p:sp>
      <p:grpSp>
        <p:nvGrpSpPr>
          <p:cNvPr id="1169" name="Google Shape;1169;p80"/>
          <p:cNvGrpSpPr/>
          <p:nvPr/>
        </p:nvGrpSpPr>
        <p:grpSpPr>
          <a:xfrm>
            <a:off x="6324600" y="1905000"/>
            <a:ext cx="1795462" cy="2667000"/>
            <a:chOff x="840" y="1207"/>
            <a:chExt cx="861" cy="1452"/>
          </a:xfrm>
        </p:grpSpPr>
        <p:grpSp>
          <p:nvGrpSpPr>
            <p:cNvPr id="1170" name="Google Shape;1170;p80"/>
            <p:cNvGrpSpPr/>
            <p:nvPr/>
          </p:nvGrpSpPr>
          <p:grpSpPr>
            <a:xfrm>
              <a:off x="840" y="1706"/>
              <a:ext cx="861" cy="137"/>
              <a:chOff x="2200" y="1389"/>
              <a:chExt cx="861" cy="137"/>
            </a:xfrm>
          </p:grpSpPr>
          <p:sp>
            <p:nvSpPr>
              <p:cNvPr id="1171" name="Google Shape;1171;p80"/>
              <p:cNvSpPr/>
              <p:nvPr/>
            </p:nvSpPr>
            <p:spPr>
              <a:xfrm>
                <a:off x="2200" y="1389"/>
                <a:ext cx="136"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72" name="Google Shape;1172;p80"/>
              <p:cNvSpPr/>
              <p:nvPr/>
            </p:nvSpPr>
            <p:spPr>
              <a:xfrm>
                <a:off x="2381" y="1389"/>
                <a:ext cx="136"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73" name="Google Shape;1173;p80"/>
              <p:cNvSpPr/>
              <p:nvPr/>
            </p:nvSpPr>
            <p:spPr>
              <a:xfrm>
                <a:off x="2562" y="1389"/>
                <a:ext cx="136"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74" name="Google Shape;1174;p80"/>
              <p:cNvSpPr/>
              <p:nvPr/>
            </p:nvSpPr>
            <p:spPr>
              <a:xfrm>
                <a:off x="2743" y="1389"/>
                <a:ext cx="136"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75" name="Google Shape;1175;p80"/>
              <p:cNvSpPr/>
              <p:nvPr/>
            </p:nvSpPr>
            <p:spPr>
              <a:xfrm>
                <a:off x="2925" y="1389"/>
                <a:ext cx="136"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176" name="Google Shape;1176;p80"/>
            <p:cNvGrpSpPr/>
            <p:nvPr/>
          </p:nvGrpSpPr>
          <p:grpSpPr>
            <a:xfrm>
              <a:off x="840" y="2024"/>
              <a:ext cx="861" cy="137"/>
              <a:chOff x="2200" y="1661"/>
              <a:chExt cx="861" cy="137"/>
            </a:xfrm>
          </p:grpSpPr>
          <p:sp>
            <p:nvSpPr>
              <p:cNvPr id="1177" name="Google Shape;1177;p80"/>
              <p:cNvSpPr/>
              <p:nvPr/>
            </p:nvSpPr>
            <p:spPr>
              <a:xfrm>
                <a:off x="2200" y="1661"/>
                <a:ext cx="136"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78" name="Google Shape;1178;p80"/>
              <p:cNvSpPr/>
              <p:nvPr/>
            </p:nvSpPr>
            <p:spPr>
              <a:xfrm>
                <a:off x="2381" y="1661"/>
                <a:ext cx="136"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79" name="Google Shape;1179;p80"/>
              <p:cNvSpPr/>
              <p:nvPr/>
            </p:nvSpPr>
            <p:spPr>
              <a:xfrm>
                <a:off x="2563" y="1661"/>
                <a:ext cx="136"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80" name="Google Shape;1180;p80"/>
              <p:cNvSpPr/>
              <p:nvPr/>
            </p:nvSpPr>
            <p:spPr>
              <a:xfrm>
                <a:off x="2744" y="1661"/>
                <a:ext cx="136"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81" name="Google Shape;1181;p80"/>
              <p:cNvSpPr/>
              <p:nvPr/>
            </p:nvSpPr>
            <p:spPr>
              <a:xfrm>
                <a:off x="2925" y="1661"/>
                <a:ext cx="136" cy="137"/>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182" name="Google Shape;1182;p80"/>
            <p:cNvGrpSpPr/>
            <p:nvPr/>
          </p:nvGrpSpPr>
          <p:grpSpPr>
            <a:xfrm>
              <a:off x="1021" y="1389"/>
              <a:ext cx="499" cy="136"/>
              <a:chOff x="2381" y="1933"/>
              <a:chExt cx="499" cy="136"/>
            </a:xfrm>
          </p:grpSpPr>
          <p:sp>
            <p:nvSpPr>
              <p:cNvPr id="1183" name="Google Shape;1183;p80"/>
              <p:cNvSpPr/>
              <p:nvPr/>
            </p:nvSpPr>
            <p:spPr>
              <a:xfrm>
                <a:off x="2381"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84" name="Google Shape;1184;p80"/>
              <p:cNvSpPr/>
              <p:nvPr/>
            </p:nvSpPr>
            <p:spPr>
              <a:xfrm>
                <a:off x="2562"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185" name="Google Shape;1185;p80"/>
              <p:cNvSpPr/>
              <p:nvPr/>
            </p:nvSpPr>
            <p:spPr>
              <a:xfrm>
                <a:off x="2744"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186" name="Google Shape;1186;p80"/>
            <p:cNvGrpSpPr/>
            <p:nvPr/>
          </p:nvGrpSpPr>
          <p:grpSpPr>
            <a:xfrm>
              <a:off x="907" y="1524"/>
              <a:ext cx="726" cy="182"/>
              <a:chOff x="2472" y="1888"/>
              <a:chExt cx="726" cy="182"/>
            </a:xfrm>
          </p:grpSpPr>
          <p:grpSp>
            <p:nvGrpSpPr>
              <p:cNvPr id="1187" name="Google Shape;1187;p80"/>
              <p:cNvGrpSpPr/>
              <p:nvPr/>
            </p:nvGrpSpPr>
            <p:grpSpPr>
              <a:xfrm>
                <a:off x="2472" y="1889"/>
                <a:ext cx="726" cy="181"/>
                <a:chOff x="2426" y="1253"/>
                <a:chExt cx="726" cy="181"/>
              </a:xfrm>
            </p:grpSpPr>
            <p:cxnSp>
              <p:nvCxnSpPr>
                <p:cNvPr id="1188" name="Google Shape;1188;p80"/>
                <p:cNvCxnSpPr/>
                <p:nvPr/>
              </p:nvCxnSpPr>
              <p:spPr>
                <a:xfrm>
                  <a:off x="2789" y="1253"/>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1189" name="Google Shape;1189;p80"/>
                <p:cNvCxnSpPr/>
                <p:nvPr/>
              </p:nvCxnSpPr>
              <p:spPr>
                <a:xfrm>
                  <a:off x="2789" y="1253"/>
                  <a:ext cx="182" cy="181"/>
                </a:xfrm>
                <a:prstGeom prst="straightConnector1">
                  <a:avLst/>
                </a:prstGeom>
                <a:noFill/>
                <a:ln cap="flat" cmpd="sng" w="9525">
                  <a:solidFill>
                    <a:schemeClr val="dk1"/>
                  </a:solidFill>
                  <a:prstDash val="solid"/>
                  <a:miter lim="800000"/>
                  <a:headEnd len="med" w="med" type="none"/>
                  <a:tailEnd len="med" w="med" type="none"/>
                </a:ln>
              </p:spPr>
            </p:cxnSp>
            <p:cxnSp>
              <p:nvCxnSpPr>
                <p:cNvPr id="1190" name="Google Shape;1190;p80"/>
                <p:cNvCxnSpPr/>
                <p:nvPr/>
              </p:nvCxnSpPr>
              <p:spPr>
                <a:xfrm flipH="1">
                  <a:off x="2608" y="1253"/>
                  <a:ext cx="181" cy="181"/>
                </a:xfrm>
                <a:prstGeom prst="straightConnector1">
                  <a:avLst/>
                </a:prstGeom>
                <a:noFill/>
                <a:ln cap="flat" cmpd="sng" w="9525">
                  <a:solidFill>
                    <a:schemeClr val="dk1"/>
                  </a:solidFill>
                  <a:prstDash val="solid"/>
                  <a:miter lim="800000"/>
                  <a:headEnd len="med" w="med" type="none"/>
                  <a:tailEnd len="med" w="med" type="none"/>
                </a:ln>
              </p:spPr>
            </p:cxnSp>
            <p:cxnSp>
              <p:nvCxnSpPr>
                <p:cNvPr id="1191" name="Google Shape;1191;p80"/>
                <p:cNvCxnSpPr/>
                <p:nvPr/>
              </p:nvCxnSpPr>
              <p:spPr>
                <a:xfrm flipH="1">
                  <a:off x="2426" y="1253"/>
                  <a:ext cx="363" cy="181"/>
                </a:xfrm>
                <a:prstGeom prst="straightConnector1">
                  <a:avLst/>
                </a:prstGeom>
                <a:noFill/>
                <a:ln cap="flat" cmpd="sng" w="9525">
                  <a:solidFill>
                    <a:schemeClr val="dk1"/>
                  </a:solidFill>
                  <a:prstDash val="solid"/>
                  <a:miter lim="800000"/>
                  <a:headEnd len="med" w="med" type="none"/>
                  <a:tailEnd len="med" w="med" type="none"/>
                </a:ln>
              </p:spPr>
            </p:cxnSp>
            <p:cxnSp>
              <p:nvCxnSpPr>
                <p:cNvPr id="1192" name="Google Shape;1192;p80"/>
                <p:cNvCxnSpPr/>
                <p:nvPr/>
              </p:nvCxnSpPr>
              <p:spPr>
                <a:xfrm>
                  <a:off x="2789" y="1253"/>
                  <a:ext cx="363" cy="181"/>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93" name="Google Shape;1193;p80"/>
              <p:cNvGrpSpPr/>
              <p:nvPr/>
            </p:nvGrpSpPr>
            <p:grpSpPr>
              <a:xfrm>
                <a:off x="2472" y="1888"/>
                <a:ext cx="726" cy="182"/>
                <a:chOff x="2517" y="1162"/>
                <a:chExt cx="726" cy="182"/>
              </a:xfrm>
            </p:grpSpPr>
            <p:cxnSp>
              <p:nvCxnSpPr>
                <p:cNvPr id="1194" name="Google Shape;1194;p80"/>
                <p:cNvCxnSpPr/>
                <p:nvPr/>
              </p:nvCxnSpPr>
              <p:spPr>
                <a:xfrm>
                  <a:off x="2699" y="1162"/>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195" name="Google Shape;1195;p80"/>
                <p:cNvCxnSpPr/>
                <p:nvPr/>
              </p:nvCxnSpPr>
              <p:spPr>
                <a:xfrm>
                  <a:off x="2699" y="1162"/>
                  <a:ext cx="362" cy="182"/>
                </a:xfrm>
                <a:prstGeom prst="straightConnector1">
                  <a:avLst/>
                </a:prstGeom>
                <a:noFill/>
                <a:ln cap="flat" cmpd="sng" w="9525">
                  <a:solidFill>
                    <a:schemeClr val="dk1"/>
                  </a:solidFill>
                  <a:prstDash val="solid"/>
                  <a:miter lim="800000"/>
                  <a:headEnd len="med" w="med" type="none"/>
                  <a:tailEnd len="med" w="med" type="none"/>
                </a:ln>
              </p:spPr>
            </p:cxnSp>
            <p:cxnSp>
              <p:nvCxnSpPr>
                <p:cNvPr id="1196" name="Google Shape;1196;p80"/>
                <p:cNvCxnSpPr/>
                <p:nvPr/>
              </p:nvCxnSpPr>
              <p:spPr>
                <a:xfrm>
                  <a:off x="2699" y="1162"/>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1197" name="Google Shape;1197;p80"/>
                <p:cNvCxnSpPr/>
                <p:nvPr/>
              </p:nvCxnSpPr>
              <p:spPr>
                <a:xfrm>
                  <a:off x="2699"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198" name="Google Shape;1198;p80"/>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nvGrpSpPr>
              <p:cNvPr id="1199" name="Google Shape;1199;p80"/>
              <p:cNvGrpSpPr/>
              <p:nvPr/>
            </p:nvGrpSpPr>
            <p:grpSpPr>
              <a:xfrm flipH="1">
                <a:off x="2472" y="1888"/>
                <a:ext cx="726" cy="182"/>
                <a:chOff x="2517" y="1162"/>
                <a:chExt cx="726" cy="182"/>
              </a:xfrm>
            </p:grpSpPr>
            <p:cxnSp>
              <p:nvCxnSpPr>
                <p:cNvPr id="1200" name="Google Shape;1200;p80"/>
                <p:cNvCxnSpPr/>
                <p:nvPr/>
              </p:nvCxnSpPr>
              <p:spPr>
                <a:xfrm>
                  <a:off x="2699" y="1162"/>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201" name="Google Shape;1201;p80"/>
                <p:cNvCxnSpPr/>
                <p:nvPr/>
              </p:nvCxnSpPr>
              <p:spPr>
                <a:xfrm>
                  <a:off x="2699" y="1162"/>
                  <a:ext cx="362" cy="182"/>
                </a:xfrm>
                <a:prstGeom prst="straightConnector1">
                  <a:avLst/>
                </a:prstGeom>
                <a:noFill/>
                <a:ln cap="flat" cmpd="sng" w="9525">
                  <a:solidFill>
                    <a:schemeClr val="dk1"/>
                  </a:solidFill>
                  <a:prstDash val="solid"/>
                  <a:miter lim="800000"/>
                  <a:headEnd len="med" w="med" type="none"/>
                  <a:tailEnd len="med" w="med" type="none"/>
                </a:ln>
              </p:spPr>
            </p:cxnSp>
            <p:cxnSp>
              <p:nvCxnSpPr>
                <p:cNvPr id="1202" name="Google Shape;1202;p80"/>
                <p:cNvCxnSpPr/>
                <p:nvPr/>
              </p:nvCxnSpPr>
              <p:spPr>
                <a:xfrm>
                  <a:off x="2699" y="1162"/>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1203" name="Google Shape;1203;p80"/>
                <p:cNvCxnSpPr/>
                <p:nvPr/>
              </p:nvCxnSpPr>
              <p:spPr>
                <a:xfrm>
                  <a:off x="2699"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204" name="Google Shape;1204;p80"/>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205" name="Google Shape;1205;p80"/>
            <p:cNvGrpSpPr/>
            <p:nvPr/>
          </p:nvGrpSpPr>
          <p:grpSpPr>
            <a:xfrm>
              <a:off x="907" y="1842"/>
              <a:ext cx="726" cy="182"/>
              <a:chOff x="2472" y="2273"/>
              <a:chExt cx="726" cy="182"/>
            </a:xfrm>
          </p:grpSpPr>
          <p:grpSp>
            <p:nvGrpSpPr>
              <p:cNvPr id="1206" name="Google Shape;1206;p80"/>
              <p:cNvGrpSpPr/>
              <p:nvPr/>
            </p:nvGrpSpPr>
            <p:grpSpPr>
              <a:xfrm>
                <a:off x="2472" y="2273"/>
                <a:ext cx="726" cy="182"/>
                <a:chOff x="2472" y="2477"/>
                <a:chExt cx="726" cy="182"/>
              </a:xfrm>
            </p:grpSpPr>
            <p:cxnSp>
              <p:nvCxnSpPr>
                <p:cNvPr id="1207" name="Google Shape;1207;p80"/>
                <p:cNvCxnSpPr/>
                <p:nvPr/>
              </p:nvCxnSpPr>
              <p:spPr>
                <a:xfrm>
                  <a:off x="2835" y="2477"/>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1208" name="Google Shape;1208;p80"/>
                <p:cNvCxnSpPr/>
                <p:nvPr/>
              </p:nvCxnSpPr>
              <p:spPr>
                <a:xfrm>
                  <a:off x="3016" y="2478"/>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1209" name="Google Shape;1209;p80"/>
                <p:cNvCxnSpPr/>
                <p:nvPr/>
              </p:nvCxnSpPr>
              <p:spPr>
                <a:xfrm>
                  <a:off x="3198" y="2477"/>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1210" name="Google Shape;1210;p80"/>
                <p:cNvCxnSpPr/>
                <p:nvPr/>
              </p:nvCxnSpPr>
              <p:spPr>
                <a:xfrm>
                  <a:off x="2653" y="2478"/>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1211" name="Google Shape;1211;p80"/>
                <p:cNvCxnSpPr/>
                <p:nvPr/>
              </p:nvCxnSpPr>
              <p:spPr>
                <a:xfrm>
                  <a:off x="2472" y="2478"/>
                  <a:ext cx="0" cy="181"/>
                </a:xfrm>
                <a:prstGeom prst="straightConnector1">
                  <a:avLst/>
                </a:prstGeom>
                <a:noFill/>
                <a:ln cap="flat" cmpd="sng" w="9525">
                  <a:solidFill>
                    <a:schemeClr val="dk1"/>
                  </a:solidFill>
                  <a:prstDash val="solid"/>
                  <a:miter lim="800000"/>
                  <a:headEnd len="med" w="med" type="none"/>
                  <a:tailEnd len="med" w="med" type="none"/>
                </a:ln>
              </p:spPr>
            </p:cxnSp>
          </p:grpSp>
          <p:cxnSp>
            <p:nvCxnSpPr>
              <p:cNvPr id="1212" name="Google Shape;1212;p80"/>
              <p:cNvCxnSpPr/>
              <p:nvPr/>
            </p:nvCxnSpPr>
            <p:spPr>
              <a:xfrm>
                <a:off x="2472"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213" name="Google Shape;1213;p80"/>
              <p:cNvCxnSpPr/>
              <p:nvPr/>
            </p:nvCxnSpPr>
            <p:spPr>
              <a:xfrm>
                <a:off x="2654"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214" name="Google Shape;1214;p80"/>
              <p:cNvCxnSpPr/>
              <p:nvPr/>
            </p:nvCxnSpPr>
            <p:spPr>
              <a:xfrm>
                <a:off x="2835"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215" name="Google Shape;1215;p80"/>
              <p:cNvCxnSpPr/>
              <p:nvPr/>
            </p:nvCxnSpPr>
            <p:spPr>
              <a:xfrm>
                <a:off x="3017"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216" name="Google Shape;1216;p80"/>
              <p:cNvCxnSpPr/>
              <p:nvPr/>
            </p:nvCxnSpPr>
            <p:spPr>
              <a:xfrm flipH="1">
                <a:off x="2472"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217" name="Google Shape;1217;p80"/>
              <p:cNvCxnSpPr/>
              <p:nvPr/>
            </p:nvCxnSpPr>
            <p:spPr>
              <a:xfrm flipH="1">
                <a:off x="2654"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218" name="Google Shape;1218;p80"/>
              <p:cNvCxnSpPr/>
              <p:nvPr/>
            </p:nvCxnSpPr>
            <p:spPr>
              <a:xfrm flipH="1">
                <a:off x="2835"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219" name="Google Shape;1219;p80"/>
              <p:cNvCxnSpPr/>
              <p:nvPr/>
            </p:nvCxnSpPr>
            <p:spPr>
              <a:xfrm flipH="1">
                <a:off x="3017" y="2273"/>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220" name="Google Shape;1220;p80"/>
              <p:cNvCxnSpPr/>
              <p:nvPr/>
            </p:nvCxnSpPr>
            <p:spPr>
              <a:xfrm>
                <a:off x="2472" y="2273"/>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221" name="Google Shape;1221;p80"/>
              <p:cNvCxnSpPr/>
              <p:nvPr/>
            </p:nvCxnSpPr>
            <p:spPr>
              <a:xfrm>
                <a:off x="2653" y="2273"/>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222" name="Google Shape;1222;p80"/>
              <p:cNvCxnSpPr/>
              <p:nvPr/>
            </p:nvCxnSpPr>
            <p:spPr>
              <a:xfrm>
                <a:off x="2835" y="2273"/>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223" name="Google Shape;1223;p80"/>
              <p:cNvCxnSpPr/>
              <p:nvPr/>
            </p:nvCxnSpPr>
            <p:spPr>
              <a:xfrm flipH="1">
                <a:off x="2472" y="2273"/>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224" name="Google Shape;1224;p80"/>
              <p:cNvCxnSpPr/>
              <p:nvPr/>
            </p:nvCxnSpPr>
            <p:spPr>
              <a:xfrm flipH="1">
                <a:off x="2653" y="2273"/>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225" name="Google Shape;1225;p80"/>
              <p:cNvCxnSpPr/>
              <p:nvPr/>
            </p:nvCxnSpPr>
            <p:spPr>
              <a:xfrm flipH="1">
                <a:off x="2835" y="2273"/>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226" name="Google Shape;1226;p80"/>
              <p:cNvCxnSpPr/>
              <p:nvPr/>
            </p:nvCxnSpPr>
            <p:spPr>
              <a:xfrm>
                <a:off x="2472" y="2274"/>
                <a:ext cx="544" cy="181"/>
              </a:xfrm>
              <a:prstGeom prst="straightConnector1">
                <a:avLst/>
              </a:prstGeom>
              <a:noFill/>
              <a:ln cap="flat" cmpd="sng" w="9525">
                <a:solidFill>
                  <a:schemeClr val="dk1"/>
                </a:solidFill>
                <a:prstDash val="solid"/>
                <a:miter lim="800000"/>
                <a:headEnd len="med" w="med" type="none"/>
                <a:tailEnd len="med" w="med" type="none"/>
              </a:ln>
            </p:spPr>
          </p:cxnSp>
          <p:cxnSp>
            <p:nvCxnSpPr>
              <p:cNvPr id="1227" name="Google Shape;1227;p80"/>
              <p:cNvCxnSpPr/>
              <p:nvPr/>
            </p:nvCxnSpPr>
            <p:spPr>
              <a:xfrm>
                <a:off x="2654" y="2274"/>
                <a:ext cx="544" cy="181"/>
              </a:xfrm>
              <a:prstGeom prst="straightConnector1">
                <a:avLst/>
              </a:prstGeom>
              <a:noFill/>
              <a:ln cap="flat" cmpd="sng" w="9525">
                <a:solidFill>
                  <a:schemeClr val="dk1"/>
                </a:solidFill>
                <a:prstDash val="solid"/>
                <a:miter lim="800000"/>
                <a:headEnd len="med" w="med" type="none"/>
                <a:tailEnd len="med" w="med" type="none"/>
              </a:ln>
            </p:spPr>
          </p:cxnSp>
          <p:cxnSp>
            <p:nvCxnSpPr>
              <p:cNvPr id="1228" name="Google Shape;1228;p80"/>
              <p:cNvCxnSpPr/>
              <p:nvPr/>
            </p:nvCxnSpPr>
            <p:spPr>
              <a:xfrm flipH="1">
                <a:off x="2472" y="2274"/>
                <a:ext cx="544" cy="181"/>
              </a:xfrm>
              <a:prstGeom prst="straightConnector1">
                <a:avLst/>
              </a:prstGeom>
              <a:noFill/>
              <a:ln cap="flat" cmpd="sng" w="9525">
                <a:solidFill>
                  <a:schemeClr val="dk1"/>
                </a:solidFill>
                <a:prstDash val="solid"/>
                <a:miter lim="800000"/>
                <a:headEnd len="med" w="med" type="none"/>
                <a:tailEnd len="med" w="med" type="none"/>
              </a:ln>
            </p:spPr>
          </p:cxnSp>
          <p:cxnSp>
            <p:nvCxnSpPr>
              <p:cNvPr id="1229" name="Google Shape;1229;p80"/>
              <p:cNvCxnSpPr/>
              <p:nvPr/>
            </p:nvCxnSpPr>
            <p:spPr>
              <a:xfrm flipH="1">
                <a:off x="2654" y="2274"/>
                <a:ext cx="544" cy="181"/>
              </a:xfrm>
              <a:prstGeom prst="straightConnector1">
                <a:avLst/>
              </a:prstGeom>
              <a:noFill/>
              <a:ln cap="flat" cmpd="sng" w="9525">
                <a:solidFill>
                  <a:schemeClr val="dk1"/>
                </a:solidFill>
                <a:prstDash val="solid"/>
                <a:miter lim="800000"/>
                <a:headEnd len="med" w="med" type="none"/>
                <a:tailEnd len="med" w="med" type="none"/>
              </a:ln>
            </p:spPr>
          </p:cxnSp>
          <p:cxnSp>
            <p:nvCxnSpPr>
              <p:cNvPr id="1230" name="Google Shape;1230;p80"/>
              <p:cNvCxnSpPr/>
              <p:nvPr/>
            </p:nvCxnSpPr>
            <p:spPr>
              <a:xfrm>
                <a:off x="2472" y="2274"/>
                <a:ext cx="726" cy="181"/>
              </a:xfrm>
              <a:prstGeom prst="straightConnector1">
                <a:avLst/>
              </a:prstGeom>
              <a:noFill/>
              <a:ln cap="flat" cmpd="sng" w="9525">
                <a:solidFill>
                  <a:schemeClr val="dk1"/>
                </a:solidFill>
                <a:prstDash val="solid"/>
                <a:miter lim="800000"/>
                <a:headEnd len="med" w="med" type="none"/>
                <a:tailEnd len="med" w="med" type="none"/>
              </a:ln>
            </p:spPr>
          </p:cxnSp>
          <p:cxnSp>
            <p:nvCxnSpPr>
              <p:cNvPr id="1231" name="Google Shape;1231;p80"/>
              <p:cNvCxnSpPr/>
              <p:nvPr/>
            </p:nvCxnSpPr>
            <p:spPr>
              <a:xfrm flipH="1">
                <a:off x="2472" y="2274"/>
                <a:ext cx="726" cy="181"/>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32" name="Google Shape;1232;p80"/>
            <p:cNvGrpSpPr/>
            <p:nvPr/>
          </p:nvGrpSpPr>
          <p:grpSpPr>
            <a:xfrm flipH="1" rot="10800000">
              <a:off x="907" y="2160"/>
              <a:ext cx="726" cy="182"/>
              <a:chOff x="2472" y="1888"/>
              <a:chExt cx="726" cy="182"/>
            </a:xfrm>
          </p:grpSpPr>
          <p:grpSp>
            <p:nvGrpSpPr>
              <p:cNvPr id="1233" name="Google Shape;1233;p80"/>
              <p:cNvGrpSpPr/>
              <p:nvPr/>
            </p:nvGrpSpPr>
            <p:grpSpPr>
              <a:xfrm>
                <a:off x="2472" y="1889"/>
                <a:ext cx="726" cy="181"/>
                <a:chOff x="2426" y="1253"/>
                <a:chExt cx="726" cy="181"/>
              </a:xfrm>
            </p:grpSpPr>
            <p:cxnSp>
              <p:nvCxnSpPr>
                <p:cNvPr id="1234" name="Google Shape;1234;p80"/>
                <p:cNvCxnSpPr/>
                <p:nvPr/>
              </p:nvCxnSpPr>
              <p:spPr>
                <a:xfrm>
                  <a:off x="2789" y="1253"/>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1235" name="Google Shape;1235;p80"/>
                <p:cNvCxnSpPr/>
                <p:nvPr/>
              </p:nvCxnSpPr>
              <p:spPr>
                <a:xfrm>
                  <a:off x="2789" y="1253"/>
                  <a:ext cx="182" cy="181"/>
                </a:xfrm>
                <a:prstGeom prst="straightConnector1">
                  <a:avLst/>
                </a:prstGeom>
                <a:noFill/>
                <a:ln cap="flat" cmpd="sng" w="9525">
                  <a:solidFill>
                    <a:schemeClr val="dk1"/>
                  </a:solidFill>
                  <a:prstDash val="solid"/>
                  <a:miter lim="800000"/>
                  <a:headEnd len="med" w="med" type="none"/>
                  <a:tailEnd len="med" w="med" type="none"/>
                </a:ln>
              </p:spPr>
            </p:cxnSp>
            <p:cxnSp>
              <p:nvCxnSpPr>
                <p:cNvPr id="1236" name="Google Shape;1236;p80"/>
                <p:cNvCxnSpPr/>
                <p:nvPr/>
              </p:nvCxnSpPr>
              <p:spPr>
                <a:xfrm flipH="1">
                  <a:off x="2608" y="1253"/>
                  <a:ext cx="181" cy="181"/>
                </a:xfrm>
                <a:prstGeom prst="straightConnector1">
                  <a:avLst/>
                </a:prstGeom>
                <a:noFill/>
                <a:ln cap="flat" cmpd="sng" w="9525">
                  <a:solidFill>
                    <a:schemeClr val="dk1"/>
                  </a:solidFill>
                  <a:prstDash val="solid"/>
                  <a:miter lim="800000"/>
                  <a:headEnd len="med" w="med" type="none"/>
                  <a:tailEnd len="med" w="med" type="none"/>
                </a:ln>
              </p:spPr>
            </p:cxnSp>
            <p:cxnSp>
              <p:nvCxnSpPr>
                <p:cNvPr id="1237" name="Google Shape;1237;p80"/>
                <p:cNvCxnSpPr/>
                <p:nvPr/>
              </p:nvCxnSpPr>
              <p:spPr>
                <a:xfrm flipH="1">
                  <a:off x="2426" y="1253"/>
                  <a:ext cx="363" cy="181"/>
                </a:xfrm>
                <a:prstGeom prst="straightConnector1">
                  <a:avLst/>
                </a:prstGeom>
                <a:noFill/>
                <a:ln cap="flat" cmpd="sng" w="9525">
                  <a:solidFill>
                    <a:schemeClr val="dk1"/>
                  </a:solidFill>
                  <a:prstDash val="solid"/>
                  <a:miter lim="800000"/>
                  <a:headEnd len="med" w="med" type="none"/>
                  <a:tailEnd len="med" w="med" type="none"/>
                </a:ln>
              </p:spPr>
            </p:cxnSp>
            <p:cxnSp>
              <p:nvCxnSpPr>
                <p:cNvPr id="1238" name="Google Shape;1238;p80"/>
                <p:cNvCxnSpPr/>
                <p:nvPr/>
              </p:nvCxnSpPr>
              <p:spPr>
                <a:xfrm>
                  <a:off x="2789" y="1253"/>
                  <a:ext cx="363" cy="181"/>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39" name="Google Shape;1239;p80"/>
              <p:cNvGrpSpPr/>
              <p:nvPr/>
            </p:nvGrpSpPr>
            <p:grpSpPr>
              <a:xfrm>
                <a:off x="2472" y="1888"/>
                <a:ext cx="726" cy="182"/>
                <a:chOff x="2517" y="1162"/>
                <a:chExt cx="726" cy="182"/>
              </a:xfrm>
            </p:grpSpPr>
            <p:cxnSp>
              <p:nvCxnSpPr>
                <p:cNvPr id="1240" name="Google Shape;1240;p80"/>
                <p:cNvCxnSpPr/>
                <p:nvPr/>
              </p:nvCxnSpPr>
              <p:spPr>
                <a:xfrm>
                  <a:off x="2699" y="1162"/>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241" name="Google Shape;1241;p80"/>
                <p:cNvCxnSpPr/>
                <p:nvPr/>
              </p:nvCxnSpPr>
              <p:spPr>
                <a:xfrm>
                  <a:off x="2699" y="1162"/>
                  <a:ext cx="362" cy="182"/>
                </a:xfrm>
                <a:prstGeom prst="straightConnector1">
                  <a:avLst/>
                </a:prstGeom>
                <a:noFill/>
                <a:ln cap="flat" cmpd="sng" w="9525">
                  <a:solidFill>
                    <a:schemeClr val="dk1"/>
                  </a:solidFill>
                  <a:prstDash val="solid"/>
                  <a:miter lim="800000"/>
                  <a:headEnd len="med" w="med" type="none"/>
                  <a:tailEnd len="med" w="med" type="none"/>
                </a:ln>
              </p:spPr>
            </p:cxnSp>
            <p:cxnSp>
              <p:nvCxnSpPr>
                <p:cNvPr id="1242" name="Google Shape;1242;p80"/>
                <p:cNvCxnSpPr/>
                <p:nvPr/>
              </p:nvCxnSpPr>
              <p:spPr>
                <a:xfrm>
                  <a:off x="2699" y="1162"/>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1243" name="Google Shape;1243;p80"/>
                <p:cNvCxnSpPr/>
                <p:nvPr/>
              </p:nvCxnSpPr>
              <p:spPr>
                <a:xfrm>
                  <a:off x="2699"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244" name="Google Shape;1244;p80"/>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45" name="Google Shape;1245;p80"/>
              <p:cNvGrpSpPr/>
              <p:nvPr/>
            </p:nvGrpSpPr>
            <p:grpSpPr>
              <a:xfrm flipH="1">
                <a:off x="2472" y="1888"/>
                <a:ext cx="726" cy="182"/>
                <a:chOff x="2517" y="1162"/>
                <a:chExt cx="726" cy="182"/>
              </a:xfrm>
            </p:grpSpPr>
            <p:cxnSp>
              <p:nvCxnSpPr>
                <p:cNvPr id="1246" name="Google Shape;1246;p80"/>
                <p:cNvCxnSpPr/>
                <p:nvPr/>
              </p:nvCxnSpPr>
              <p:spPr>
                <a:xfrm>
                  <a:off x="2699" y="1162"/>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247" name="Google Shape;1247;p80"/>
                <p:cNvCxnSpPr/>
                <p:nvPr/>
              </p:nvCxnSpPr>
              <p:spPr>
                <a:xfrm>
                  <a:off x="2699" y="1162"/>
                  <a:ext cx="362" cy="182"/>
                </a:xfrm>
                <a:prstGeom prst="straightConnector1">
                  <a:avLst/>
                </a:prstGeom>
                <a:noFill/>
                <a:ln cap="flat" cmpd="sng" w="9525">
                  <a:solidFill>
                    <a:schemeClr val="dk1"/>
                  </a:solidFill>
                  <a:prstDash val="solid"/>
                  <a:miter lim="800000"/>
                  <a:headEnd len="med" w="med" type="none"/>
                  <a:tailEnd len="med" w="med" type="none"/>
                </a:ln>
              </p:spPr>
            </p:cxnSp>
            <p:cxnSp>
              <p:nvCxnSpPr>
                <p:cNvPr id="1248" name="Google Shape;1248;p80"/>
                <p:cNvCxnSpPr/>
                <p:nvPr/>
              </p:nvCxnSpPr>
              <p:spPr>
                <a:xfrm>
                  <a:off x="2699" y="1162"/>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1249" name="Google Shape;1249;p80"/>
                <p:cNvCxnSpPr/>
                <p:nvPr/>
              </p:nvCxnSpPr>
              <p:spPr>
                <a:xfrm>
                  <a:off x="2699"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250" name="Google Shape;1250;p80"/>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251" name="Google Shape;1251;p80"/>
            <p:cNvGrpSpPr/>
            <p:nvPr/>
          </p:nvGrpSpPr>
          <p:grpSpPr>
            <a:xfrm>
              <a:off x="1021" y="2341"/>
              <a:ext cx="499" cy="136"/>
              <a:chOff x="2381" y="1933"/>
              <a:chExt cx="499" cy="136"/>
            </a:xfrm>
          </p:grpSpPr>
          <p:sp>
            <p:nvSpPr>
              <p:cNvPr id="1252" name="Google Shape;1252;p80"/>
              <p:cNvSpPr/>
              <p:nvPr/>
            </p:nvSpPr>
            <p:spPr>
              <a:xfrm>
                <a:off x="2381"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53" name="Google Shape;1253;p80"/>
              <p:cNvSpPr/>
              <p:nvPr/>
            </p:nvSpPr>
            <p:spPr>
              <a:xfrm>
                <a:off x="2562"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54" name="Google Shape;1254;p80"/>
              <p:cNvSpPr/>
              <p:nvPr/>
            </p:nvSpPr>
            <p:spPr>
              <a:xfrm>
                <a:off x="2744" y="1933"/>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255" name="Google Shape;1255;p80"/>
            <p:cNvGrpSpPr/>
            <p:nvPr/>
          </p:nvGrpSpPr>
          <p:grpSpPr>
            <a:xfrm>
              <a:off x="1089" y="2477"/>
              <a:ext cx="363" cy="182"/>
              <a:chOff x="2653" y="2432"/>
              <a:chExt cx="363" cy="182"/>
            </a:xfrm>
          </p:grpSpPr>
          <p:cxnSp>
            <p:nvCxnSpPr>
              <p:cNvPr id="1256" name="Google Shape;1256;p80"/>
              <p:cNvCxnSpPr/>
              <p:nvPr/>
            </p:nvCxnSpPr>
            <p:spPr>
              <a:xfrm rot="10800000">
                <a:off x="2653"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257" name="Google Shape;1257;p80"/>
              <p:cNvCxnSpPr/>
              <p:nvPr/>
            </p:nvCxnSpPr>
            <p:spPr>
              <a:xfrm rot="10800000">
                <a:off x="2835"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258" name="Google Shape;1258;p80"/>
              <p:cNvCxnSpPr/>
              <p:nvPr/>
            </p:nvCxnSpPr>
            <p:spPr>
              <a:xfrm rot="10800000">
                <a:off x="3016" y="2432"/>
                <a:ext cx="0" cy="18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1259" name="Google Shape;1259;p80"/>
            <p:cNvGrpSpPr/>
            <p:nvPr/>
          </p:nvGrpSpPr>
          <p:grpSpPr>
            <a:xfrm>
              <a:off x="1089" y="1207"/>
              <a:ext cx="363" cy="182"/>
              <a:chOff x="2653" y="2432"/>
              <a:chExt cx="363" cy="182"/>
            </a:xfrm>
          </p:grpSpPr>
          <p:cxnSp>
            <p:nvCxnSpPr>
              <p:cNvPr id="1260" name="Google Shape;1260;p80"/>
              <p:cNvCxnSpPr/>
              <p:nvPr/>
            </p:nvCxnSpPr>
            <p:spPr>
              <a:xfrm rot="10800000">
                <a:off x="2653"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261" name="Google Shape;1261;p80"/>
              <p:cNvCxnSpPr/>
              <p:nvPr/>
            </p:nvCxnSpPr>
            <p:spPr>
              <a:xfrm rot="10800000">
                <a:off x="2835"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262" name="Google Shape;1262;p80"/>
              <p:cNvCxnSpPr/>
              <p:nvPr/>
            </p:nvCxnSpPr>
            <p:spPr>
              <a:xfrm rot="10800000">
                <a:off x="3016" y="2432"/>
                <a:ext cx="0" cy="182"/>
              </a:xfrm>
              <a:prstGeom prst="straightConnector1">
                <a:avLst/>
              </a:prstGeom>
              <a:noFill/>
              <a:ln cap="flat" cmpd="sng" w="9525">
                <a:solidFill>
                  <a:schemeClr val="dk1"/>
                </a:solidFill>
                <a:prstDash val="solid"/>
                <a:miter lim="800000"/>
                <a:headEnd len="med" w="med" type="none"/>
                <a:tailEnd len="med" w="med" type="triangle"/>
              </a:ln>
            </p:spPr>
          </p:cxnSp>
        </p:grpSp>
      </p:grpSp>
      <p:pic>
        <p:nvPicPr>
          <p:cNvPr id="1263" name="Google Shape;1263;p80"/>
          <p:cNvPicPr preferRelativeResize="0"/>
          <p:nvPr>
            <p:ph idx="1" type="body"/>
          </p:nvPr>
        </p:nvPicPr>
        <p:blipFill rotWithShape="1">
          <a:blip r:embed="rId3">
            <a:alphaModFix/>
          </a:blip>
          <a:srcRect b="0" l="0" r="0" t="0"/>
          <a:stretch/>
        </p:blipFill>
        <p:spPr>
          <a:xfrm>
            <a:off x="5334000" y="4800600"/>
            <a:ext cx="3200400" cy="17811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8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1269" name="Google Shape;1269;p8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Artificial Neural Network</a:t>
            </a:r>
            <a:br>
              <a:rPr b="1" i="0" lang="en-US" sz="4400" u="none">
                <a:solidFill>
                  <a:schemeClr val="dk2"/>
                </a:solidFill>
                <a:latin typeface="Times New Roman"/>
                <a:ea typeface="Times New Roman"/>
                <a:cs typeface="Times New Roman"/>
                <a:sym typeface="Times New Roman"/>
              </a:rPr>
            </a:br>
            <a:r>
              <a:rPr b="1" i="0" lang="en-US" sz="4400" u="none">
                <a:solidFill>
                  <a:schemeClr val="dk2"/>
                </a:solidFill>
                <a:latin typeface="Times New Roman"/>
                <a:ea typeface="Times New Roman"/>
                <a:cs typeface="Times New Roman"/>
                <a:sym typeface="Times New Roman"/>
              </a:rPr>
              <a:t>Recurrent Architecture</a:t>
            </a:r>
            <a:endParaRPr/>
          </a:p>
        </p:txBody>
      </p:sp>
      <p:sp>
        <p:nvSpPr>
          <p:cNvPr id="1270" name="Google Shape;1270;p81"/>
          <p:cNvSpPr txBox="1"/>
          <p:nvPr>
            <p:ph idx="1" type="body"/>
          </p:nvPr>
        </p:nvSpPr>
        <p:spPr>
          <a:xfrm>
            <a:off x="762000" y="1981200"/>
            <a:ext cx="4105275"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Feedback connections</a:t>
            </a:r>
            <a:endParaRPr/>
          </a:p>
          <a:p>
            <a:pPr indent="-228600" lvl="0" marL="342900" rtl="0" algn="l">
              <a:lnSpc>
                <a:spcPct val="90000"/>
              </a:lnSpc>
              <a:spcBef>
                <a:spcPts val="600"/>
              </a:spcBef>
              <a:spcAft>
                <a:spcPts val="0"/>
              </a:spcAft>
              <a:buClr>
                <a:schemeClr val="folHlink"/>
              </a:buClr>
              <a:buSzPts val="1800"/>
              <a:buFont typeface="Noto Sans Symbols"/>
              <a:buNone/>
            </a:pPr>
            <a:r>
              <a:t/>
            </a:r>
            <a:endParaRPr b="0" i="0" sz="3000" u="none">
              <a:solidFill>
                <a:schemeClr val="dk1"/>
              </a:solidFill>
              <a:latin typeface="Times New Roman"/>
              <a:ea typeface="Times New Roman"/>
              <a:cs typeface="Times New Roman"/>
              <a:sym typeface="Times New Roman"/>
            </a:endParaRPr>
          </a:p>
          <a:p>
            <a:pPr indent="-342900" lvl="0" marL="342900" rtl="0" algn="l">
              <a:lnSpc>
                <a:spcPct val="90000"/>
              </a:lnSpc>
              <a:spcBef>
                <a:spcPts val="60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Hopfield Neural Networks: Associative memory</a:t>
            </a:r>
            <a:endParaRPr/>
          </a:p>
          <a:p>
            <a:pPr indent="-228600" lvl="0" marL="342900" rtl="0" algn="l">
              <a:lnSpc>
                <a:spcPct val="90000"/>
              </a:lnSpc>
              <a:spcBef>
                <a:spcPts val="600"/>
              </a:spcBef>
              <a:spcAft>
                <a:spcPts val="0"/>
              </a:spcAft>
              <a:buClr>
                <a:schemeClr val="folHlink"/>
              </a:buClr>
              <a:buSzPts val="1800"/>
              <a:buFont typeface="Noto Sans Symbols"/>
              <a:buNone/>
            </a:pPr>
            <a:r>
              <a:t/>
            </a:r>
            <a:endParaRPr b="0" i="0" sz="3000" u="none">
              <a:solidFill>
                <a:schemeClr val="dk1"/>
              </a:solidFill>
              <a:latin typeface="Times New Roman"/>
              <a:ea typeface="Times New Roman"/>
              <a:cs typeface="Times New Roman"/>
              <a:sym typeface="Times New Roman"/>
            </a:endParaRPr>
          </a:p>
          <a:p>
            <a:pPr indent="-342900" lvl="0" marL="342900" rtl="0" algn="l">
              <a:lnSpc>
                <a:spcPct val="90000"/>
              </a:lnSpc>
              <a:spcBef>
                <a:spcPts val="60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Adaptive Resonance Theory (ART)</a:t>
            </a:r>
            <a:endParaRPr/>
          </a:p>
        </p:txBody>
      </p:sp>
      <p:grpSp>
        <p:nvGrpSpPr>
          <p:cNvPr id="1271" name="Google Shape;1271;p81"/>
          <p:cNvGrpSpPr/>
          <p:nvPr/>
        </p:nvGrpSpPr>
        <p:grpSpPr>
          <a:xfrm>
            <a:off x="6302375" y="1779587"/>
            <a:ext cx="2079625" cy="2411412"/>
            <a:chOff x="3742" y="1207"/>
            <a:chExt cx="1058" cy="1452"/>
          </a:xfrm>
        </p:grpSpPr>
        <p:grpSp>
          <p:nvGrpSpPr>
            <p:cNvPr id="1272" name="Google Shape;1272;p81"/>
            <p:cNvGrpSpPr/>
            <p:nvPr/>
          </p:nvGrpSpPr>
          <p:grpSpPr>
            <a:xfrm>
              <a:off x="3833" y="1207"/>
              <a:ext cx="862" cy="1452"/>
              <a:chOff x="2426" y="1162"/>
              <a:chExt cx="862" cy="1452"/>
            </a:xfrm>
          </p:grpSpPr>
          <p:grpSp>
            <p:nvGrpSpPr>
              <p:cNvPr id="1273" name="Google Shape;1273;p81"/>
              <p:cNvGrpSpPr/>
              <p:nvPr/>
            </p:nvGrpSpPr>
            <p:grpSpPr>
              <a:xfrm>
                <a:off x="2426" y="1661"/>
                <a:ext cx="862" cy="136"/>
                <a:chOff x="2200" y="1389"/>
                <a:chExt cx="862" cy="136"/>
              </a:xfrm>
            </p:grpSpPr>
            <p:sp>
              <p:nvSpPr>
                <p:cNvPr id="1274" name="Google Shape;1274;p81"/>
                <p:cNvSpPr/>
                <p:nvPr/>
              </p:nvSpPr>
              <p:spPr>
                <a:xfrm>
                  <a:off x="2200"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75" name="Google Shape;1275;p81"/>
                <p:cNvSpPr/>
                <p:nvPr/>
              </p:nvSpPr>
              <p:spPr>
                <a:xfrm>
                  <a:off x="2381"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76" name="Google Shape;1276;p81"/>
                <p:cNvSpPr/>
                <p:nvPr/>
              </p:nvSpPr>
              <p:spPr>
                <a:xfrm>
                  <a:off x="2562"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77" name="Google Shape;1277;p81"/>
                <p:cNvSpPr/>
                <p:nvPr/>
              </p:nvSpPr>
              <p:spPr>
                <a:xfrm>
                  <a:off x="2743"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78" name="Google Shape;1278;p81"/>
                <p:cNvSpPr/>
                <p:nvPr/>
              </p:nvSpPr>
              <p:spPr>
                <a:xfrm>
                  <a:off x="2926" y="1389"/>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279" name="Google Shape;1279;p81"/>
              <p:cNvGrpSpPr/>
              <p:nvPr/>
            </p:nvGrpSpPr>
            <p:grpSpPr>
              <a:xfrm>
                <a:off x="2426" y="1979"/>
                <a:ext cx="862" cy="136"/>
                <a:chOff x="2200" y="1661"/>
                <a:chExt cx="862" cy="136"/>
              </a:xfrm>
            </p:grpSpPr>
            <p:sp>
              <p:nvSpPr>
                <p:cNvPr id="1280" name="Google Shape;1280;p81"/>
                <p:cNvSpPr/>
                <p:nvPr/>
              </p:nvSpPr>
              <p:spPr>
                <a:xfrm>
                  <a:off x="2200"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81" name="Google Shape;1281;p81"/>
                <p:cNvSpPr/>
                <p:nvPr/>
              </p:nvSpPr>
              <p:spPr>
                <a:xfrm>
                  <a:off x="2381"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82" name="Google Shape;1282;p81"/>
                <p:cNvSpPr/>
                <p:nvPr/>
              </p:nvSpPr>
              <p:spPr>
                <a:xfrm>
                  <a:off x="2563"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83" name="Google Shape;1283;p81"/>
                <p:cNvSpPr/>
                <p:nvPr/>
              </p:nvSpPr>
              <p:spPr>
                <a:xfrm>
                  <a:off x="2745"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84" name="Google Shape;1284;p81"/>
                <p:cNvSpPr/>
                <p:nvPr/>
              </p:nvSpPr>
              <p:spPr>
                <a:xfrm>
                  <a:off x="2926" y="1661"/>
                  <a:ext cx="136" cy="136"/>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285" name="Google Shape;1285;p81"/>
              <p:cNvGrpSpPr/>
              <p:nvPr/>
            </p:nvGrpSpPr>
            <p:grpSpPr>
              <a:xfrm>
                <a:off x="2607" y="1344"/>
                <a:ext cx="500" cy="141"/>
                <a:chOff x="2381" y="1933"/>
                <a:chExt cx="500" cy="141"/>
              </a:xfrm>
            </p:grpSpPr>
            <p:sp>
              <p:nvSpPr>
                <p:cNvPr id="1286" name="Google Shape;1286;p81"/>
                <p:cNvSpPr/>
                <p:nvPr/>
              </p:nvSpPr>
              <p:spPr>
                <a:xfrm>
                  <a:off x="2381" y="1933"/>
                  <a:ext cx="136" cy="141"/>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87" name="Google Shape;1287;p81"/>
                <p:cNvSpPr/>
                <p:nvPr/>
              </p:nvSpPr>
              <p:spPr>
                <a:xfrm>
                  <a:off x="2562" y="1933"/>
                  <a:ext cx="136" cy="141"/>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288" name="Google Shape;1288;p81"/>
                <p:cNvSpPr/>
                <p:nvPr/>
              </p:nvSpPr>
              <p:spPr>
                <a:xfrm>
                  <a:off x="2745" y="1933"/>
                  <a:ext cx="136" cy="141"/>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289" name="Google Shape;1289;p81"/>
              <p:cNvGrpSpPr/>
              <p:nvPr/>
            </p:nvGrpSpPr>
            <p:grpSpPr>
              <a:xfrm>
                <a:off x="2493" y="1479"/>
                <a:ext cx="728" cy="182"/>
                <a:chOff x="2472" y="1888"/>
                <a:chExt cx="728" cy="182"/>
              </a:xfrm>
            </p:grpSpPr>
            <p:grpSp>
              <p:nvGrpSpPr>
                <p:cNvPr id="1290" name="Google Shape;1290;p81"/>
                <p:cNvGrpSpPr/>
                <p:nvPr/>
              </p:nvGrpSpPr>
              <p:grpSpPr>
                <a:xfrm>
                  <a:off x="2472" y="1889"/>
                  <a:ext cx="728" cy="181"/>
                  <a:chOff x="2426" y="1253"/>
                  <a:chExt cx="728" cy="181"/>
                </a:xfrm>
              </p:grpSpPr>
              <p:cxnSp>
                <p:nvCxnSpPr>
                  <p:cNvPr id="1291" name="Google Shape;1291;p81"/>
                  <p:cNvCxnSpPr/>
                  <p:nvPr/>
                </p:nvCxnSpPr>
                <p:spPr>
                  <a:xfrm>
                    <a:off x="2791" y="1253"/>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1292" name="Google Shape;1292;p81"/>
                  <p:cNvCxnSpPr/>
                  <p:nvPr/>
                </p:nvCxnSpPr>
                <p:spPr>
                  <a:xfrm>
                    <a:off x="2791" y="1253"/>
                    <a:ext cx="182" cy="181"/>
                  </a:xfrm>
                  <a:prstGeom prst="straightConnector1">
                    <a:avLst/>
                  </a:prstGeom>
                  <a:noFill/>
                  <a:ln cap="flat" cmpd="sng" w="9525">
                    <a:solidFill>
                      <a:schemeClr val="dk1"/>
                    </a:solidFill>
                    <a:prstDash val="solid"/>
                    <a:miter lim="800000"/>
                    <a:headEnd len="med" w="med" type="none"/>
                    <a:tailEnd len="med" w="med" type="none"/>
                  </a:ln>
                </p:spPr>
              </p:cxnSp>
              <p:cxnSp>
                <p:nvCxnSpPr>
                  <p:cNvPr id="1293" name="Google Shape;1293;p81"/>
                  <p:cNvCxnSpPr/>
                  <p:nvPr/>
                </p:nvCxnSpPr>
                <p:spPr>
                  <a:xfrm flipH="1">
                    <a:off x="2608" y="1253"/>
                    <a:ext cx="183" cy="181"/>
                  </a:xfrm>
                  <a:prstGeom prst="straightConnector1">
                    <a:avLst/>
                  </a:prstGeom>
                  <a:noFill/>
                  <a:ln cap="flat" cmpd="sng" w="9525">
                    <a:solidFill>
                      <a:schemeClr val="dk1"/>
                    </a:solidFill>
                    <a:prstDash val="solid"/>
                    <a:miter lim="800000"/>
                    <a:headEnd len="med" w="med" type="none"/>
                    <a:tailEnd len="med" w="med" type="none"/>
                  </a:ln>
                </p:spPr>
              </p:cxnSp>
              <p:cxnSp>
                <p:nvCxnSpPr>
                  <p:cNvPr id="1294" name="Google Shape;1294;p81"/>
                  <p:cNvCxnSpPr/>
                  <p:nvPr/>
                </p:nvCxnSpPr>
                <p:spPr>
                  <a:xfrm flipH="1">
                    <a:off x="2426" y="1253"/>
                    <a:ext cx="363" cy="181"/>
                  </a:xfrm>
                  <a:prstGeom prst="straightConnector1">
                    <a:avLst/>
                  </a:prstGeom>
                  <a:noFill/>
                  <a:ln cap="flat" cmpd="sng" w="9525">
                    <a:solidFill>
                      <a:schemeClr val="dk1"/>
                    </a:solidFill>
                    <a:prstDash val="solid"/>
                    <a:miter lim="800000"/>
                    <a:headEnd len="med" w="med" type="none"/>
                    <a:tailEnd len="med" w="med" type="none"/>
                  </a:ln>
                </p:spPr>
              </p:cxnSp>
              <p:cxnSp>
                <p:nvCxnSpPr>
                  <p:cNvPr id="1295" name="Google Shape;1295;p81"/>
                  <p:cNvCxnSpPr/>
                  <p:nvPr/>
                </p:nvCxnSpPr>
                <p:spPr>
                  <a:xfrm>
                    <a:off x="2791" y="1253"/>
                    <a:ext cx="363" cy="181"/>
                  </a:xfrm>
                  <a:prstGeom prst="straightConnector1">
                    <a:avLst/>
                  </a:prstGeom>
                  <a:noFill/>
                  <a:ln cap="flat" cmpd="sng" w="9525">
                    <a:solidFill>
                      <a:schemeClr val="dk1"/>
                    </a:solidFill>
                    <a:prstDash val="solid"/>
                    <a:miter lim="800000"/>
                    <a:headEnd len="med" w="med" type="none"/>
                    <a:tailEnd len="med" w="med" type="none"/>
                  </a:ln>
                </p:spPr>
              </p:cxnSp>
            </p:grpSp>
            <p:grpSp>
              <p:nvGrpSpPr>
                <p:cNvPr id="1296" name="Google Shape;1296;p81"/>
                <p:cNvGrpSpPr/>
                <p:nvPr/>
              </p:nvGrpSpPr>
              <p:grpSpPr>
                <a:xfrm>
                  <a:off x="2472" y="1888"/>
                  <a:ext cx="726" cy="182"/>
                  <a:chOff x="2517" y="1162"/>
                  <a:chExt cx="726" cy="182"/>
                </a:xfrm>
              </p:grpSpPr>
              <p:cxnSp>
                <p:nvCxnSpPr>
                  <p:cNvPr id="1297" name="Google Shape;1297;p81"/>
                  <p:cNvCxnSpPr/>
                  <p:nvPr/>
                </p:nvCxnSpPr>
                <p:spPr>
                  <a:xfrm>
                    <a:off x="2699" y="1162"/>
                    <a:ext cx="183" cy="182"/>
                  </a:xfrm>
                  <a:prstGeom prst="straightConnector1">
                    <a:avLst/>
                  </a:prstGeom>
                  <a:noFill/>
                  <a:ln cap="flat" cmpd="sng" w="9525">
                    <a:solidFill>
                      <a:schemeClr val="dk1"/>
                    </a:solidFill>
                    <a:prstDash val="solid"/>
                    <a:miter lim="800000"/>
                    <a:headEnd len="med" w="med" type="none"/>
                    <a:tailEnd len="med" w="med" type="none"/>
                  </a:ln>
                </p:spPr>
              </p:cxnSp>
              <p:cxnSp>
                <p:nvCxnSpPr>
                  <p:cNvPr id="1298" name="Google Shape;1298;p81"/>
                  <p:cNvCxnSpPr/>
                  <p:nvPr/>
                </p:nvCxnSpPr>
                <p:spPr>
                  <a:xfrm>
                    <a:off x="2699" y="1162"/>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299" name="Google Shape;1299;p81"/>
                  <p:cNvCxnSpPr/>
                  <p:nvPr/>
                </p:nvCxnSpPr>
                <p:spPr>
                  <a:xfrm>
                    <a:off x="2699" y="1162"/>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1300" name="Google Shape;1300;p81"/>
                  <p:cNvCxnSpPr/>
                  <p:nvPr/>
                </p:nvCxnSpPr>
                <p:spPr>
                  <a:xfrm>
                    <a:off x="2699"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301" name="Google Shape;1301;p81"/>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02" name="Google Shape;1302;p81"/>
                <p:cNvGrpSpPr/>
                <p:nvPr/>
              </p:nvGrpSpPr>
              <p:grpSpPr>
                <a:xfrm flipH="1">
                  <a:off x="2473" y="1888"/>
                  <a:ext cx="725" cy="182"/>
                  <a:chOff x="2517" y="1162"/>
                  <a:chExt cx="725" cy="182"/>
                </a:xfrm>
              </p:grpSpPr>
              <p:cxnSp>
                <p:nvCxnSpPr>
                  <p:cNvPr id="1303" name="Google Shape;1303;p81"/>
                  <p:cNvCxnSpPr/>
                  <p:nvPr/>
                </p:nvCxnSpPr>
                <p:spPr>
                  <a:xfrm>
                    <a:off x="2698" y="1162"/>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304" name="Google Shape;1304;p81"/>
                  <p:cNvCxnSpPr/>
                  <p:nvPr/>
                </p:nvCxnSpPr>
                <p:spPr>
                  <a:xfrm>
                    <a:off x="2698" y="1162"/>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305" name="Google Shape;1305;p81"/>
                  <p:cNvCxnSpPr/>
                  <p:nvPr/>
                </p:nvCxnSpPr>
                <p:spPr>
                  <a:xfrm>
                    <a:off x="2698" y="1162"/>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1306" name="Google Shape;1306;p81"/>
                  <p:cNvCxnSpPr/>
                  <p:nvPr/>
                </p:nvCxnSpPr>
                <p:spPr>
                  <a:xfrm>
                    <a:off x="2698"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307" name="Google Shape;1307;p81"/>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308" name="Google Shape;1308;p81"/>
              <p:cNvGrpSpPr/>
              <p:nvPr/>
            </p:nvGrpSpPr>
            <p:grpSpPr>
              <a:xfrm>
                <a:off x="2493" y="1797"/>
                <a:ext cx="728" cy="185"/>
                <a:chOff x="2472" y="2273"/>
                <a:chExt cx="728" cy="185"/>
              </a:xfrm>
            </p:grpSpPr>
            <p:grpSp>
              <p:nvGrpSpPr>
                <p:cNvPr id="1309" name="Google Shape;1309;p81"/>
                <p:cNvGrpSpPr/>
                <p:nvPr/>
              </p:nvGrpSpPr>
              <p:grpSpPr>
                <a:xfrm>
                  <a:off x="2472" y="2273"/>
                  <a:ext cx="726" cy="185"/>
                  <a:chOff x="2472" y="2477"/>
                  <a:chExt cx="726" cy="185"/>
                </a:xfrm>
              </p:grpSpPr>
              <p:cxnSp>
                <p:nvCxnSpPr>
                  <p:cNvPr id="1310" name="Google Shape;1310;p81"/>
                  <p:cNvCxnSpPr/>
                  <p:nvPr/>
                </p:nvCxnSpPr>
                <p:spPr>
                  <a:xfrm>
                    <a:off x="2837" y="2477"/>
                    <a:ext cx="0" cy="184"/>
                  </a:xfrm>
                  <a:prstGeom prst="straightConnector1">
                    <a:avLst/>
                  </a:prstGeom>
                  <a:noFill/>
                  <a:ln cap="flat" cmpd="sng" w="9525">
                    <a:solidFill>
                      <a:schemeClr val="dk1"/>
                    </a:solidFill>
                    <a:prstDash val="solid"/>
                    <a:miter lim="800000"/>
                    <a:headEnd len="med" w="med" type="none"/>
                    <a:tailEnd len="med" w="med" type="none"/>
                  </a:ln>
                </p:spPr>
              </p:cxnSp>
              <p:cxnSp>
                <p:nvCxnSpPr>
                  <p:cNvPr id="1311" name="Google Shape;1311;p81"/>
                  <p:cNvCxnSpPr/>
                  <p:nvPr/>
                </p:nvCxnSpPr>
                <p:spPr>
                  <a:xfrm>
                    <a:off x="3017" y="2478"/>
                    <a:ext cx="0" cy="184"/>
                  </a:xfrm>
                  <a:prstGeom prst="straightConnector1">
                    <a:avLst/>
                  </a:prstGeom>
                  <a:noFill/>
                  <a:ln cap="flat" cmpd="sng" w="9525">
                    <a:solidFill>
                      <a:schemeClr val="dk1"/>
                    </a:solidFill>
                    <a:prstDash val="solid"/>
                    <a:miter lim="800000"/>
                    <a:headEnd len="med" w="med" type="none"/>
                    <a:tailEnd len="med" w="med" type="none"/>
                  </a:ln>
                </p:spPr>
              </p:cxnSp>
              <p:cxnSp>
                <p:nvCxnSpPr>
                  <p:cNvPr id="1312" name="Google Shape;1312;p81"/>
                  <p:cNvCxnSpPr/>
                  <p:nvPr/>
                </p:nvCxnSpPr>
                <p:spPr>
                  <a:xfrm>
                    <a:off x="3198" y="2477"/>
                    <a:ext cx="0" cy="184"/>
                  </a:xfrm>
                  <a:prstGeom prst="straightConnector1">
                    <a:avLst/>
                  </a:prstGeom>
                  <a:noFill/>
                  <a:ln cap="flat" cmpd="sng" w="9525">
                    <a:solidFill>
                      <a:schemeClr val="dk1"/>
                    </a:solidFill>
                    <a:prstDash val="solid"/>
                    <a:miter lim="800000"/>
                    <a:headEnd len="med" w="med" type="none"/>
                    <a:tailEnd len="med" w="med" type="none"/>
                  </a:ln>
                </p:spPr>
              </p:cxnSp>
              <p:cxnSp>
                <p:nvCxnSpPr>
                  <p:cNvPr id="1313" name="Google Shape;1313;p81"/>
                  <p:cNvCxnSpPr/>
                  <p:nvPr/>
                </p:nvCxnSpPr>
                <p:spPr>
                  <a:xfrm>
                    <a:off x="2653" y="2478"/>
                    <a:ext cx="0" cy="184"/>
                  </a:xfrm>
                  <a:prstGeom prst="straightConnector1">
                    <a:avLst/>
                  </a:prstGeom>
                  <a:noFill/>
                  <a:ln cap="flat" cmpd="sng" w="9525">
                    <a:solidFill>
                      <a:schemeClr val="dk1"/>
                    </a:solidFill>
                    <a:prstDash val="solid"/>
                    <a:miter lim="800000"/>
                    <a:headEnd len="med" w="med" type="none"/>
                    <a:tailEnd len="med" w="med" type="none"/>
                  </a:ln>
                </p:spPr>
              </p:cxnSp>
              <p:cxnSp>
                <p:nvCxnSpPr>
                  <p:cNvPr id="1314" name="Google Shape;1314;p81"/>
                  <p:cNvCxnSpPr/>
                  <p:nvPr/>
                </p:nvCxnSpPr>
                <p:spPr>
                  <a:xfrm>
                    <a:off x="2472" y="2478"/>
                    <a:ext cx="0" cy="184"/>
                  </a:xfrm>
                  <a:prstGeom prst="straightConnector1">
                    <a:avLst/>
                  </a:prstGeom>
                  <a:noFill/>
                  <a:ln cap="flat" cmpd="sng" w="9525">
                    <a:solidFill>
                      <a:schemeClr val="dk1"/>
                    </a:solidFill>
                    <a:prstDash val="solid"/>
                    <a:miter lim="800000"/>
                    <a:headEnd len="med" w="med" type="none"/>
                    <a:tailEnd len="med" w="med" type="none"/>
                  </a:ln>
                </p:spPr>
              </p:cxnSp>
            </p:grpSp>
            <p:cxnSp>
              <p:nvCxnSpPr>
                <p:cNvPr id="1315" name="Google Shape;1315;p81"/>
                <p:cNvCxnSpPr/>
                <p:nvPr/>
              </p:nvCxnSpPr>
              <p:spPr>
                <a:xfrm>
                  <a:off x="2472" y="2273"/>
                  <a:ext cx="181" cy="184"/>
                </a:xfrm>
                <a:prstGeom prst="straightConnector1">
                  <a:avLst/>
                </a:prstGeom>
                <a:noFill/>
                <a:ln cap="flat" cmpd="sng" w="9525">
                  <a:solidFill>
                    <a:schemeClr val="dk1"/>
                  </a:solidFill>
                  <a:prstDash val="solid"/>
                  <a:miter lim="800000"/>
                  <a:headEnd len="med" w="med" type="none"/>
                  <a:tailEnd len="med" w="med" type="none"/>
                </a:ln>
              </p:spPr>
            </p:cxnSp>
            <p:cxnSp>
              <p:nvCxnSpPr>
                <p:cNvPr id="1316" name="Google Shape;1316;p81"/>
                <p:cNvCxnSpPr/>
                <p:nvPr/>
              </p:nvCxnSpPr>
              <p:spPr>
                <a:xfrm>
                  <a:off x="2654" y="2273"/>
                  <a:ext cx="183" cy="184"/>
                </a:xfrm>
                <a:prstGeom prst="straightConnector1">
                  <a:avLst/>
                </a:prstGeom>
                <a:noFill/>
                <a:ln cap="flat" cmpd="sng" w="9525">
                  <a:solidFill>
                    <a:schemeClr val="dk1"/>
                  </a:solidFill>
                  <a:prstDash val="solid"/>
                  <a:miter lim="800000"/>
                  <a:headEnd len="med" w="med" type="none"/>
                  <a:tailEnd len="med" w="med" type="none"/>
                </a:ln>
              </p:spPr>
            </p:cxnSp>
            <p:cxnSp>
              <p:nvCxnSpPr>
                <p:cNvPr id="1317" name="Google Shape;1317;p81"/>
                <p:cNvCxnSpPr/>
                <p:nvPr/>
              </p:nvCxnSpPr>
              <p:spPr>
                <a:xfrm>
                  <a:off x="2837" y="2273"/>
                  <a:ext cx="181" cy="184"/>
                </a:xfrm>
                <a:prstGeom prst="straightConnector1">
                  <a:avLst/>
                </a:prstGeom>
                <a:noFill/>
                <a:ln cap="flat" cmpd="sng" w="9525">
                  <a:solidFill>
                    <a:schemeClr val="dk1"/>
                  </a:solidFill>
                  <a:prstDash val="solid"/>
                  <a:miter lim="800000"/>
                  <a:headEnd len="med" w="med" type="none"/>
                  <a:tailEnd len="med" w="med" type="none"/>
                </a:ln>
              </p:spPr>
            </p:cxnSp>
            <p:cxnSp>
              <p:nvCxnSpPr>
                <p:cNvPr id="1318" name="Google Shape;1318;p81"/>
                <p:cNvCxnSpPr/>
                <p:nvPr/>
              </p:nvCxnSpPr>
              <p:spPr>
                <a:xfrm>
                  <a:off x="3017" y="2273"/>
                  <a:ext cx="181" cy="184"/>
                </a:xfrm>
                <a:prstGeom prst="straightConnector1">
                  <a:avLst/>
                </a:prstGeom>
                <a:noFill/>
                <a:ln cap="flat" cmpd="sng" w="9525">
                  <a:solidFill>
                    <a:schemeClr val="dk1"/>
                  </a:solidFill>
                  <a:prstDash val="solid"/>
                  <a:miter lim="800000"/>
                  <a:headEnd len="med" w="med" type="none"/>
                  <a:tailEnd len="med" w="med" type="none"/>
                </a:ln>
              </p:spPr>
            </p:cxnSp>
            <p:cxnSp>
              <p:nvCxnSpPr>
                <p:cNvPr id="1319" name="Google Shape;1319;p81"/>
                <p:cNvCxnSpPr/>
                <p:nvPr/>
              </p:nvCxnSpPr>
              <p:spPr>
                <a:xfrm flipH="1">
                  <a:off x="2472" y="2273"/>
                  <a:ext cx="181" cy="184"/>
                </a:xfrm>
                <a:prstGeom prst="straightConnector1">
                  <a:avLst/>
                </a:prstGeom>
                <a:noFill/>
                <a:ln cap="flat" cmpd="sng" w="9525">
                  <a:solidFill>
                    <a:schemeClr val="dk1"/>
                  </a:solidFill>
                  <a:prstDash val="solid"/>
                  <a:miter lim="800000"/>
                  <a:headEnd len="med" w="med" type="none"/>
                  <a:tailEnd len="med" w="med" type="none"/>
                </a:ln>
              </p:spPr>
            </p:cxnSp>
            <p:cxnSp>
              <p:nvCxnSpPr>
                <p:cNvPr id="1320" name="Google Shape;1320;p81"/>
                <p:cNvCxnSpPr/>
                <p:nvPr/>
              </p:nvCxnSpPr>
              <p:spPr>
                <a:xfrm flipH="1">
                  <a:off x="2654" y="2273"/>
                  <a:ext cx="183" cy="184"/>
                </a:xfrm>
                <a:prstGeom prst="straightConnector1">
                  <a:avLst/>
                </a:prstGeom>
                <a:noFill/>
                <a:ln cap="flat" cmpd="sng" w="9525">
                  <a:solidFill>
                    <a:schemeClr val="dk1"/>
                  </a:solidFill>
                  <a:prstDash val="solid"/>
                  <a:miter lim="800000"/>
                  <a:headEnd len="med" w="med" type="none"/>
                  <a:tailEnd len="med" w="med" type="none"/>
                </a:ln>
              </p:spPr>
            </p:cxnSp>
            <p:cxnSp>
              <p:nvCxnSpPr>
                <p:cNvPr id="1321" name="Google Shape;1321;p81"/>
                <p:cNvCxnSpPr/>
                <p:nvPr/>
              </p:nvCxnSpPr>
              <p:spPr>
                <a:xfrm flipH="1">
                  <a:off x="2837" y="2273"/>
                  <a:ext cx="181" cy="184"/>
                </a:xfrm>
                <a:prstGeom prst="straightConnector1">
                  <a:avLst/>
                </a:prstGeom>
                <a:noFill/>
                <a:ln cap="flat" cmpd="sng" w="9525">
                  <a:solidFill>
                    <a:schemeClr val="dk1"/>
                  </a:solidFill>
                  <a:prstDash val="solid"/>
                  <a:miter lim="800000"/>
                  <a:headEnd len="med" w="med" type="none"/>
                  <a:tailEnd len="med" w="med" type="none"/>
                </a:ln>
              </p:spPr>
            </p:cxnSp>
            <p:cxnSp>
              <p:nvCxnSpPr>
                <p:cNvPr id="1322" name="Google Shape;1322;p81"/>
                <p:cNvCxnSpPr/>
                <p:nvPr/>
              </p:nvCxnSpPr>
              <p:spPr>
                <a:xfrm flipH="1">
                  <a:off x="3017" y="2273"/>
                  <a:ext cx="181" cy="184"/>
                </a:xfrm>
                <a:prstGeom prst="straightConnector1">
                  <a:avLst/>
                </a:prstGeom>
                <a:noFill/>
                <a:ln cap="flat" cmpd="sng" w="9525">
                  <a:solidFill>
                    <a:schemeClr val="dk1"/>
                  </a:solidFill>
                  <a:prstDash val="solid"/>
                  <a:miter lim="800000"/>
                  <a:headEnd len="med" w="med" type="none"/>
                  <a:tailEnd len="med" w="med" type="none"/>
                </a:ln>
              </p:spPr>
            </p:cxnSp>
            <p:cxnSp>
              <p:nvCxnSpPr>
                <p:cNvPr id="1323" name="Google Shape;1323;p81"/>
                <p:cNvCxnSpPr/>
                <p:nvPr/>
              </p:nvCxnSpPr>
              <p:spPr>
                <a:xfrm>
                  <a:off x="2472" y="2273"/>
                  <a:ext cx="363" cy="184"/>
                </a:xfrm>
                <a:prstGeom prst="straightConnector1">
                  <a:avLst/>
                </a:prstGeom>
                <a:noFill/>
                <a:ln cap="flat" cmpd="sng" w="9525">
                  <a:solidFill>
                    <a:schemeClr val="dk1"/>
                  </a:solidFill>
                  <a:prstDash val="solid"/>
                  <a:miter lim="800000"/>
                  <a:headEnd len="med" w="med" type="none"/>
                  <a:tailEnd len="med" w="med" type="none"/>
                </a:ln>
              </p:spPr>
            </p:cxnSp>
            <p:cxnSp>
              <p:nvCxnSpPr>
                <p:cNvPr id="1324" name="Google Shape;1324;p81"/>
                <p:cNvCxnSpPr/>
                <p:nvPr/>
              </p:nvCxnSpPr>
              <p:spPr>
                <a:xfrm>
                  <a:off x="2653" y="2273"/>
                  <a:ext cx="363" cy="184"/>
                </a:xfrm>
                <a:prstGeom prst="straightConnector1">
                  <a:avLst/>
                </a:prstGeom>
                <a:noFill/>
                <a:ln cap="flat" cmpd="sng" w="9525">
                  <a:solidFill>
                    <a:schemeClr val="dk1"/>
                  </a:solidFill>
                  <a:prstDash val="solid"/>
                  <a:miter lim="800000"/>
                  <a:headEnd len="med" w="med" type="none"/>
                  <a:tailEnd len="med" w="med" type="none"/>
                </a:ln>
              </p:spPr>
            </p:cxnSp>
            <p:cxnSp>
              <p:nvCxnSpPr>
                <p:cNvPr id="1325" name="Google Shape;1325;p81"/>
                <p:cNvCxnSpPr/>
                <p:nvPr/>
              </p:nvCxnSpPr>
              <p:spPr>
                <a:xfrm>
                  <a:off x="2837" y="2273"/>
                  <a:ext cx="363" cy="184"/>
                </a:xfrm>
                <a:prstGeom prst="straightConnector1">
                  <a:avLst/>
                </a:prstGeom>
                <a:noFill/>
                <a:ln cap="flat" cmpd="sng" w="9525">
                  <a:solidFill>
                    <a:schemeClr val="dk1"/>
                  </a:solidFill>
                  <a:prstDash val="solid"/>
                  <a:miter lim="800000"/>
                  <a:headEnd len="med" w="med" type="none"/>
                  <a:tailEnd len="med" w="med" type="none"/>
                </a:ln>
              </p:spPr>
            </p:cxnSp>
            <p:cxnSp>
              <p:nvCxnSpPr>
                <p:cNvPr id="1326" name="Google Shape;1326;p81"/>
                <p:cNvCxnSpPr/>
                <p:nvPr/>
              </p:nvCxnSpPr>
              <p:spPr>
                <a:xfrm flipH="1">
                  <a:off x="2472" y="2273"/>
                  <a:ext cx="363" cy="184"/>
                </a:xfrm>
                <a:prstGeom prst="straightConnector1">
                  <a:avLst/>
                </a:prstGeom>
                <a:noFill/>
                <a:ln cap="flat" cmpd="sng" w="9525">
                  <a:solidFill>
                    <a:schemeClr val="dk1"/>
                  </a:solidFill>
                  <a:prstDash val="solid"/>
                  <a:miter lim="800000"/>
                  <a:headEnd len="med" w="med" type="none"/>
                  <a:tailEnd len="med" w="med" type="none"/>
                </a:ln>
              </p:spPr>
            </p:cxnSp>
            <p:cxnSp>
              <p:nvCxnSpPr>
                <p:cNvPr id="1327" name="Google Shape;1327;p81"/>
                <p:cNvCxnSpPr/>
                <p:nvPr/>
              </p:nvCxnSpPr>
              <p:spPr>
                <a:xfrm flipH="1">
                  <a:off x="2653" y="2273"/>
                  <a:ext cx="363" cy="184"/>
                </a:xfrm>
                <a:prstGeom prst="straightConnector1">
                  <a:avLst/>
                </a:prstGeom>
                <a:noFill/>
                <a:ln cap="flat" cmpd="sng" w="9525">
                  <a:solidFill>
                    <a:schemeClr val="dk1"/>
                  </a:solidFill>
                  <a:prstDash val="solid"/>
                  <a:miter lim="800000"/>
                  <a:headEnd len="med" w="med" type="none"/>
                  <a:tailEnd len="med" w="med" type="none"/>
                </a:ln>
              </p:spPr>
            </p:cxnSp>
            <p:cxnSp>
              <p:nvCxnSpPr>
                <p:cNvPr id="1328" name="Google Shape;1328;p81"/>
                <p:cNvCxnSpPr/>
                <p:nvPr/>
              </p:nvCxnSpPr>
              <p:spPr>
                <a:xfrm flipH="1">
                  <a:off x="2837" y="2273"/>
                  <a:ext cx="363" cy="184"/>
                </a:xfrm>
                <a:prstGeom prst="straightConnector1">
                  <a:avLst/>
                </a:prstGeom>
                <a:noFill/>
                <a:ln cap="flat" cmpd="sng" w="9525">
                  <a:solidFill>
                    <a:schemeClr val="dk1"/>
                  </a:solidFill>
                  <a:prstDash val="solid"/>
                  <a:miter lim="800000"/>
                  <a:headEnd len="med" w="med" type="none"/>
                  <a:tailEnd len="med" w="med" type="none"/>
                </a:ln>
              </p:spPr>
            </p:cxnSp>
            <p:cxnSp>
              <p:nvCxnSpPr>
                <p:cNvPr id="1329" name="Google Shape;1329;p81"/>
                <p:cNvCxnSpPr/>
                <p:nvPr/>
              </p:nvCxnSpPr>
              <p:spPr>
                <a:xfrm>
                  <a:off x="2472" y="2274"/>
                  <a:ext cx="544" cy="184"/>
                </a:xfrm>
                <a:prstGeom prst="straightConnector1">
                  <a:avLst/>
                </a:prstGeom>
                <a:noFill/>
                <a:ln cap="flat" cmpd="sng" w="9525">
                  <a:solidFill>
                    <a:schemeClr val="dk1"/>
                  </a:solidFill>
                  <a:prstDash val="solid"/>
                  <a:miter lim="800000"/>
                  <a:headEnd len="med" w="med" type="none"/>
                  <a:tailEnd len="med" w="med" type="none"/>
                </a:ln>
              </p:spPr>
            </p:cxnSp>
            <p:cxnSp>
              <p:nvCxnSpPr>
                <p:cNvPr id="1330" name="Google Shape;1330;p81"/>
                <p:cNvCxnSpPr/>
                <p:nvPr/>
              </p:nvCxnSpPr>
              <p:spPr>
                <a:xfrm>
                  <a:off x="2654" y="2274"/>
                  <a:ext cx="544" cy="184"/>
                </a:xfrm>
                <a:prstGeom prst="straightConnector1">
                  <a:avLst/>
                </a:prstGeom>
                <a:noFill/>
                <a:ln cap="flat" cmpd="sng" w="9525">
                  <a:solidFill>
                    <a:schemeClr val="dk1"/>
                  </a:solidFill>
                  <a:prstDash val="solid"/>
                  <a:miter lim="800000"/>
                  <a:headEnd len="med" w="med" type="none"/>
                  <a:tailEnd len="med" w="med" type="none"/>
                </a:ln>
              </p:spPr>
            </p:cxnSp>
            <p:cxnSp>
              <p:nvCxnSpPr>
                <p:cNvPr id="1331" name="Google Shape;1331;p81"/>
                <p:cNvCxnSpPr/>
                <p:nvPr/>
              </p:nvCxnSpPr>
              <p:spPr>
                <a:xfrm flipH="1">
                  <a:off x="2472" y="2274"/>
                  <a:ext cx="544" cy="184"/>
                </a:xfrm>
                <a:prstGeom prst="straightConnector1">
                  <a:avLst/>
                </a:prstGeom>
                <a:noFill/>
                <a:ln cap="flat" cmpd="sng" w="9525">
                  <a:solidFill>
                    <a:schemeClr val="dk1"/>
                  </a:solidFill>
                  <a:prstDash val="solid"/>
                  <a:miter lim="800000"/>
                  <a:headEnd len="med" w="med" type="none"/>
                  <a:tailEnd len="med" w="med" type="none"/>
                </a:ln>
              </p:spPr>
            </p:cxnSp>
            <p:cxnSp>
              <p:nvCxnSpPr>
                <p:cNvPr id="1332" name="Google Shape;1332;p81"/>
                <p:cNvCxnSpPr/>
                <p:nvPr/>
              </p:nvCxnSpPr>
              <p:spPr>
                <a:xfrm flipH="1">
                  <a:off x="2654" y="2274"/>
                  <a:ext cx="544" cy="184"/>
                </a:xfrm>
                <a:prstGeom prst="straightConnector1">
                  <a:avLst/>
                </a:prstGeom>
                <a:noFill/>
                <a:ln cap="flat" cmpd="sng" w="9525">
                  <a:solidFill>
                    <a:schemeClr val="dk1"/>
                  </a:solidFill>
                  <a:prstDash val="solid"/>
                  <a:miter lim="800000"/>
                  <a:headEnd len="med" w="med" type="none"/>
                  <a:tailEnd len="med" w="med" type="none"/>
                </a:ln>
              </p:spPr>
            </p:cxnSp>
            <p:cxnSp>
              <p:nvCxnSpPr>
                <p:cNvPr id="1333" name="Google Shape;1333;p81"/>
                <p:cNvCxnSpPr/>
                <p:nvPr/>
              </p:nvCxnSpPr>
              <p:spPr>
                <a:xfrm>
                  <a:off x="2472" y="2274"/>
                  <a:ext cx="726" cy="184"/>
                </a:xfrm>
                <a:prstGeom prst="straightConnector1">
                  <a:avLst/>
                </a:prstGeom>
                <a:noFill/>
                <a:ln cap="flat" cmpd="sng" w="9525">
                  <a:solidFill>
                    <a:schemeClr val="dk1"/>
                  </a:solidFill>
                  <a:prstDash val="solid"/>
                  <a:miter lim="800000"/>
                  <a:headEnd len="med" w="med" type="none"/>
                  <a:tailEnd len="med" w="med" type="none"/>
                </a:ln>
              </p:spPr>
            </p:cxnSp>
            <p:cxnSp>
              <p:nvCxnSpPr>
                <p:cNvPr id="1334" name="Google Shape;1334;p81"/>
                <p:cNvCxnSpPr/>
                <p:nvPr/>
              </p:nvCxnSpPr>
              <p:spPr>
                <a:xfrm flipH="1">
                  <a:off x="2472" y="2274"/>
                  <a:ext cx="726" cy="184"/>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35" name="Google Shape;1335;p81"/>
              <p:cNvGrpSpPr/>
              <p:nvPr/>
            </p:nvGrpSpPr>
            <p:grpSpPr>
              <a:xfrm flipH="1" rot="10800000">
                <a:off x="2493" y="2115"/>
                <a:ext cx="728" cy="182"/>
                <a:chOff x="2472" y="1888"/>
                <a:chExt cx="728" cy="182"/>
              </a:xfrm>
            </p:grpSpPr>
            <p:grpSp>
              <p:nvGrpSpPr>
                <p:cNvPr id="1336" name="Google Shape;1336;p81"/>
                <p:cNvGrpSpPr/>
                <p:nvPr/>
              </p:nvGrpSpPr>
              <p:grpSpPr>
                <a:xfrm>
                  <a:off x="2472" y="1889"/>
                  <a:ext cx="728" cy="181"/>
                  <a:chOff x="2426" y="1253"/>
                  <a:chExt cx="728" cy="181"/>
                </a:xfrm>
              </p:grpSpPr>
              <p:cxnSp>
                <p:nvCxnSpPr>
                  <p:cNvPr id="1337" name="Google Shape;1337;p81"/>
                  <p:cNvCxnSpPr/>
                  <p:nvPr/>
                </p:nvCxnSpPr>
                <p:spPr>
                  <a:xfrm>
                    <a:off x="2791" y="1253"/>
                    <a:ext cx="0" cy="181"/>
                  </a:xfrm>
                  <a:prstGeom prst="straightConnector1">
                    <a:avLst/>
                  </a:prstGeom>
                  <a:noFill/>
                  <a:ln cap="flat" cmpd="sng" w="9525">
                    <a:solidFill>
                      <a:schemeClr val="dk1"/>
                    </a:solidFill>
                    <a:prstDash val="solid"/>
                    <a:miter lim="800000"/>
                    <a:headEnd len="med" w="med" type="none"/>
                    <a:tailEnd len="med" w="med" type="none"/>
                  </a:ln>
                </p:spPr>
              </p:cxnSp>
              <p:cxnSp>
                <p:nvCxnSpPr>
                  <p:cNvPr id="1338" name="Google Shape;1338;p81"/>
                  <p:cNvCxnSpPr/>
                  <p:nvPr/>
                </p:nvCxnSpPr>
                <p:spPr>
                  <a:xfrm>
                    <a:off x="2791" y="1253"/>
                    <a:ext cx="182" cy="181"/>
                  </a:xfrm>
                  <a:prstGeom prst="straightConnector1">
                    <a:avLst/>
                  </a:prstGeom>
                  <a:noFill/>
                  <a:ln cap="flat" cmpd="sng" w="9525">
                    <a:solidFill>
                      <a:schemeClr val="dk1"/>
                    </a:solidFill>
                    <a:prstDash val="solid"/>
                    <a:miter lim="800000"/>
                    <a:headEnd len="med" w="med" type="none"/>
                    <a:tailEnd len="med" w="med" type="none"/>
                  </a:ln>
                </p:spPr>
              </p:cxnSp>
              <p:cxnSp>
                <p:nvCxnSpPr>
                  <p:cNvPr id="1339" name="Google Shape;1339;p81"/>
                  <p:cNvCxnSpPr/>
                  <p:nvPr/>
                </p:nvCxnSpPr>
                <p:spPr>
                  <a:xfrm flipH="1">
                    <a:off x="2608" y="1253"/>
                    <a:ext cx="183" cy="181"/>
                  </a:xfrm>
                  <a:prstGeom prst="straightConnector1">
                    <a:avLst/>
                  </a:prstGeom>
                  <a:noFill/>
                  <a:ln cap="flat" cmpd="sng" w="9525">
                    <a:solidFill>
                      <a:schemeClr val="dk1"/>
                    </a:solidFill>
                    <a:prstDash val="solid"/>
                    <a:miter lim="800000"/>
                    <a:headEnd len="med" w="med" type="none"/>
                    <a:tailEnd len="med" w="med" type="none"/>
                  </a:ln>
                </p:spPr>
              </p:cxnSp>
              <p:cxnSp>
                <p:nvCxnSpPr>
                  <p:cNvPr id="1340" name="Google Shape;1340;p81"/>
                  <p:cNvCxnSpPr/>
                  <p:nvPr/>
                </p:nvCxnSpPr>
                <p:spPr>
                  <a:xfrm flipH="1">
                    <a:off x="2426" y="1253"/>
                    <a:ext cx="363" cy="181"/>
                  </a:xfrm>
                  <a:prstGeom prst="straightConnector1">
                    <a:avLst/>
                  </a:prstGeom>
                  <a:noFill/>
                  <a:ln cap="flat" cmpd="sng" w="9525">
                    <a:solidFill>
                      <a:schemeClr val="dk1"/>
                    </a:solidFill>
                    <a:prstDash val="solid"/>
                    <a:miter lim="800000"/>
                    <a:headEnd len="med" w="med" type="none"/>
                    <a:tailEnd len="med" w="med" type="none"/>
                  </a:ln>
                </p:spPr>
              </p:cxnSp>
              <p:cxnSp>
                <p:nvCxnSpPr>
                  <p:cNvPr id="1341" name="Google Shape;1341;p81"/>
                  <p:cNvCxnSpPr/>
                  <p:nvPr/>
                </p:nvCxnSpPr>
                <p:spPr>
                  <a:xfrm>
                    <a:off x="2791" y="1253"/>
                    <a:ext cx="363" cy="181"/>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42" name="Google Shape;1342;p81"/>
                <p:cNvGrpSpPr/>
                <p:nvPr/>
              </p:nvGrpSpPr>
              <p:grpSpPr>
                <a:xfrm>
                  <a:off x="2472" y="1888"/>
                  <a:ext cx="726" cy="182"/>
                  <a:chOff x="2517" y="1162"/>
                  <a:chExt cx="726" cy="182"/>
                </a:xfrm>
              </p:grpSpPr>
              <p:cxnSp>
                <p:nvCxnSpPr>
                  <p:cNvPr id="1343" name="Google Shape;1343;p81"/>
                  <p:cNvCxnSpPr/>
                  <p:nvPr/>
                </p:nvCxnSpPr>
                <p:spPr>
                  <a:xfrm>
                    <a:off x="2699" y="1162"/>
                    <a:ext cx="183" cy="182"/>
                  </a:xfrm>
                  <a:prstGeom prst="straightConnector1">
                    <a:avLst/>
                  </a:prstGeom>
                  <a:noFill/>
                  <a:ln cap="flat" cmpd="sng" w="9525">
                    <a:solidFill>
                      <a:schemeClr val="dk1"/>
                    </a:solidFill>
                    <a:prstDash val="solid"/>
                    <a:miter lim="800000"/>
                    <a:headEnd len="med" w="med" type="none"/>
                    <a:tailEnd len="med" w="med" type="none"/>
                  </a:ln>
                </p:spPr>
              </p:cxnSp>
              <p:cxnSp>
                <p:nvCxnSpPr>
                  <p:cNvPr id="1344" name="Google Shape;1344;p81"/>
                  <p:cNvCxnSpPr/>
                  <p:nvPr/>
                </p:nvCxnSpPr>
                <p:spPr>
                  <a:xfrm>
                    <a:off x="2699" y="1162"/>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345" name="Google Shape;1345;p81"/>
                  <p:cNvCxnSpPr/>
                  <p:nvPr/>
                </p:nvCxnSpPr>
                <p:spPr>
                  <a:xfrm>
                    <a:off x="2699" y="1162"/>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1346" name="Google Shape;1346;p81"/>
                  <p:cNvCxnSpPr/>
                  <p:nvPr/>
                </p:nvCxnSpPr>
                <p:spPr>
                  <a:xfrm>
                    <a:off x="2699"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347" name="Google Shape;1347;p81"/>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nvGrpSpPr>
                <p:cNvPr id="1348" name="Google Shape;1348;p81"/>
                <p:cNvGrpSpPr/>
                <p:nvPr/>
              </p:nvGrpSpPr>
              <p:grpSpPr>
                <a:xfrm flipH="1">
                  <a:off x="2473" y="1888"/>
                  <a:ext cx="725" cy="182"/>
                  <a:chOff x="2517" y="1162"/>
                  <a:chExt cx="725" cy="182"/>
                </a:xfrm>
              </p:grpSpPr>
              <p:cxnSp>
                <p:nvCxnSpPr>
                  <p:cNvPr id="1349" name="Google Shape;1349;p81"/>
                  <p:cNvCxnSpPr/>
                  <p:nvPr/>
                </p:nvCxnSpPr>
                <p:spPr>
                  <a:xfrm>
                    <a:off x="2698" y="1162"/>
                    <a:ext cx="181" cy="182"/>
                  </a:xfrm>
                  <a:prstGeom prst="straightConnector1">
                    <a:avLst/>
                  </a:prstGeom>
                  <a:noFill/>
                  <a:ln cap="flat" cmpd="sng" w="9525">
                    <a:solidFill>
                      <a:schemeClr val="dk1"/>
                    </a:solidFill>
                    <a:prstDash val="solid"/>
                    <a:miter lim="800000"/>
                    <a:headEnd len="med" w="med" type="none"/>
                    <a:tailEnd len="med" w="med" type="none"/>
                  </a:ln>
                </p:spPr>
              </p:cxnSp>
              <p:cxnSp>
                <p:nvCxnSpPr>
                  <p:cNvPr id="1350" name="Google Shape;1350;p81"/>
                  <p:cNvCxnSpPr/>
                  <p:nvPr/>
                </p:nvCxnSpPr>
                <p:spPr>
                  <a:xfrm>
                    <a:off x="2698" y="1162"/>
                    <a:ext cx="363" cy="182"/>
                  </a:xfrm>
                  <a:prstGeom prst="straightConnector1">
                    <a:avLst/>
                  </a:prstGeom>
                  <a:noFill/>
                  <a:ln cap="flat" cmpd="sng" w="9525">
                    <a:solidFill>
                      <a:schemeClr val="dk1"/>
                    </a:solidFill>
                    <a:prstDash val="solid"/>
                    <a:miter lim="800000"/>
                    <a:headEnd len="med" w="med" type="none"/>
                    <a:tailEnd len="med" w="med" type="none"/>
                  </a:ln>
                </p:spPr>
              </p:cxnSp>
              <p:cxnSp>
                <p:nvCxnSpPr>
                  <p:cNvPr id="1351" name="Google Shape;1351;p81"/>
                  <p:cNvCxnSpPr/>
                  <p:nvPr/>
                </p:nvCxnSpPr>
                <p:spPr>
                  <a:xfrm>
                    <a:off x="2698" y="1162"/>
                    <a:ext cx="544" cy="182"/>
                  </a:xfrm>
                  <a:prstGeom prst="straightConnector1">
                    <a:avLst/>
                  </a:prstGeom>
                  <a:noFill/>
                  <a:ln cap="flat" cmpd="sng" w="9525">
                    <a:solidFill>
                      <a:schemeClr val="dk1"/>
                    </a:solidFill>
                    <a:prstDash val="solid"/>
                    <a:miter lim="800000"/>
                    <a:headEnd len="med" w="med" type="none"/>
                    <a:tailEnd len="med" w="med" type="none"/>
                  </a:ln>
                </p:spPr>
              </p:cxnSp>
              <p:cxnSp>
                <p:nvCxnSpPr>
                  <p:cNvPr id="1352" name="Google Shape;1352;p81"/>
                  <p:cNvCxnSpPr/>
                  <p:nvPr/>
                </p:nvCxnSpPr>
                <p:spPr>
                  <a:xfrm>
                    <a:off x="2698" y="1162"/>
                    <a:ext cx="0" cy="182"/>
                  </a:xfrm>
                  <a:prstGeom prst="straightConnector1">
                    <a:avLst/>
                  </a:prstGeom>
                  <a:noFill/>
                  <a:ln cap="flat" cmpd="sng" w="9525">
                    <a:solidFill>
                      <a:schemeClr val="dk1"/>
                    </a:solidFill>
                    <a:prstDash val="solid"/>
                    <a:miter lim="800000"/>
                    <a:headEnd len="med" w="med" type="none"/>
                    <a:tailEnd len="med" w="med" type="none"/>
                  </a:ln>
                </p:spPr>
              </p:cxnSp>
              <p:cxnSp>
                <p:nvCxnSpPr>
                  <p:cNvPr id="1353" name="Google Shape;1353;p81"/>
                  <p:cNvCxnSpPr/>
                  <p:nvPr/>
                </p:nvCxnSpPr>
                <p:spPr>
                  <a:xfrm flipH="1">
                    <a:off x="2517" y="1162"/>
                    <a:ext cx="182" cy="182"/>
                  </a:xfrm>
                  <a:prstGeom prst="straightConnector1">
                    <a:avLst/>
                  </a:prstGeom>
                  <a:noFill/>
                  <a:ln cap="flat" cmpd="sng" w="9525">
                    <a:solidFill>
                      <a:schemeClr val="dk1"/>
                    </a:solidFill>
                    <a:prstDash val="solid"/>
                    <a:miter lim="800000"/>
                    <a:headEnd len="med" w="med" type="none"/>
                    <a:tailEnd len="med" w="med" type="none"/>
                  </a:ln>
                </p:spPr>
              </p:cxnSp>
            </p:grpSp>
          </p:grpSp>
          <p:grpSp>
            <p:nvGrpSpPr>
              <p:cNvPr id="1354" name="Google Shape;1354;p81"/>
              <p:cNvGrpSpPr/>
              <p:nvPr/>
            </p:nvGrpSpPr>
            <p:grpSpPr>
              <a:xfrm>
                <a:off x="2607" y="2296"/>
                <a:ext cx="500" cy="141"/>
                <a:chOff x="2381" y="1933"/>
                <a:chExt cx="500" cy="141"/>
              </a:xfrm>
            </p:grpSpPr>
            <p:sp>
              <p:nvSpPr>
                <p:cNvPr id="1355" name="Google Shape;1355;p81"/>
                <p:cNvSpPr/>
                <p:nvPr/>
              </p:nvSpPr>
              <p:spPr>
                <a:xfrm>
                  <a:off x="2381" y="1933"/>
                  <a:ext cx="136" cy="141"/>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56" name="Google Shape;1356;p81"/>
                <p:cNvSpPr/>
                <p:nvPr/>
              </p:nvSpPr>
              <p:spPr>
                <a:xfrm>
                  <a:off x="2562" y="1933"/>
                  <a:ext cx="136" cy="141"/>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57" name="Google Shape;1357;p81"/>
                <p:cNvSpPr/>
                <p:nvPr/>
              </p:nvSpPr>
              <p:spPr>
                <a:xfrm>
                  <a:off x="2745" y="1933"/>
                  <a:ext cx="136" cy="141"/>
                </a:xfrm>
                <a:prstGeom prst="ellipse">
                  <a:avLst/>
                </a:prstGeom>
                <a:solidFill>
                  <a:schemeClr val="lt1"/>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358" name="Google Shape;1358;p81"/>
              <p:cNvGrpSpPr/>
              <p:nvPr/>
            </p:nvGrpSpPr>
            <p:grpSpPr>
              <a:xfrm>
                <a:off x="2675" y="2432"/>
                <a:ext cx="363" cy="182"/>
                <a:chOff x="2653" y="2432"/>
                <a:chExt cx="363" cy="182"/>
              </a:xfrm>
            </p:grpSpPr>
            <p:cxnSp>
              <p:nvCxnSpPr>
                <p:cNvPr id="1359" name="Google Shape;1359;p81"/>
                <p:cNvCxnSpPr/>
                <p:nvPr/>
              </p:nvCxnSpPr>
              <p:spPr>
                <a:xfrm rot="10800000">
                  <a:off x="2653"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360" name="Google Shape;1360;p81"/>
                <p:cNvCxnSpPr/>
                <p:nvPr/>
              </p:nvCxnSpPr>
              <p:spPr>
                <a:xfrm rot="10800000">
                  <a:off x="2836"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361" name="Google Shape;1361;p81"/>
                <p:cNvCxnSpPr/>
                <p:nvPr/>
              </p:nvCxnSpPr>
              <p:spPr>
                <a:xfrm rot="10800000">
                  <a:off x="3016" y="2432"/>
                  <a:ext cx="0" cy="182"/>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1362" name="Google Shape;1362;p81"/>
              <p:cNvGrpSpPr/>
              <p:nvPr/>
            </p:nvGrpSpPr>
            <p:grpSpPr>
              <a:xfrm>
                <a:off x="2675" y="1162"/>
                <a:ext cx="363" cy="182"/>
                <a:chOff x="2653" y="2432"/>
                <a:chExt cx="363" cy="182"/>
              </a:xfrm>
            </p:grpSpPr>
            <p:cxnSp>
              <p:nvCxnSpPr>
                <p:cNvPr id="1363" name="Google Shape;1363;p81"/>
                <p:cNvCxnSpPr/>
                <p:nvPr/>
              </p:nvCxnSpPr>
              <p:spPr>
                <a:xfrm rot="10800000">
                  <a:off x="2653"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364" name="Google Shape;1364;p81"/>
                <p:cNvCxnSpPr/>
                <p:nvPr/>
              </p:nvCxnSpPr>
              <p:spPr>
                <a:xfrm rot="10800000">
                  <a:off x="2836" y="2432"/>
                  <a:ext cx="0" cy="182"/>
                </a:xfrm>
                <a:prstGeom prst="straightConnector1">
                  <a:avLst/>
                </a:prstGeom>
                <a:noFill/>
                <a:ln cap="flat" cmpd="sng" w="9525">
                  <a:solidFill>
                    <a:schemeClr val="dk1"/>
                  </a:solidFill>
                  <a:prstDash val="solid"/>
                  <a:miter lim="800000"/>
                  <a:headEnd len="med" w="med" type="none"/>
                  <a:tailEnd len="med" w="med" type="triangle"/>
                </a:ln>
              </p:spPr>
            </p:cxnSp>
            <p:cxnSp>
              <p:nvCxnSpPr>
                <p:cNvPr id="1365" name="Google Shape;1365;p81"/>
                <p:cNvCxnSpPr/>
                <p:nvPr/>
              </p:nvCxnSpPr>
              <p:spPr>
                <a:xfrm rot="10800000">
                  <a:off x="3016" y="2432"/>
                  <a:ext cx="0" cy="182"/>
                </a:xfrm>
                <a:prstGeom prst="straightConnector1">
                  <a:avLst/>
                </a:prstGeom>
                <a:noFill/>
                <a:ln cap="flat" cmpd="sng" w="9525">
                  <a:solidFill>
                    <a:schemeClr val="dk1"/>
                  </a:solidFill>
                  <a:prstDash val="solid"/>
                  <a:miter lim="800000"/>
                  <a:headEnd len="med" w="med" type="none"/>
                  <a:tailEnd len="med" w="med" type="triangle"/>
                </a:ln>
              </p:spPr>
            </p:cxnSp>
          </p:grpSp>
        </p:grpSp>
        <p:sp>
          <p:nvSpPr>
            <p:cNvPr id="1366" name="Google Shape;1366;p81"/>
            <p:cNvSpPr/>
            <p:nvPr/>
          </p:nvSpPr>
          <p:spPr>
            <a:xfrm>
              <a:off x="3742" y="1389"/>
              <a:ext cx="272" cy="998"/>
            </a:xfrm>
            <a:custGeom>
              <a:rect b="b" l="l" r="r" t="t"/>
              <a:pathLst>
                <a:path extrusionOk="0" h="1119" w="272">
                  <a:moveTo>
                    <a:pt x="272" y="30"/>
                  </a:moveTo>
                  <a:cubicBezTo>
                    <a:pt x="246" y="15"/>
                    <a:pt x="220" y="0"/>
                    <a:pt x="182" y="30"/>
                  </a:cubicBezTo>
                  <a:cubicBezTo>
                    <a:pt x="144" y="60"/>
                    <a:pt x="76" y="120"/>
                    <a:pt x="46" y="211"/>
                  </a:cubicBezTo>
                  <a:cubicBezTo>
                    <a:pt x="16" y="302"/>
                    <a:pt x="0" y="468"/>
                    <a:pt x="0" y="574"/>
                  </a:cubicBezTo>
                  <a:cubicBezTo>
                    <a:pt x="0" y="680"/>
                    <a:pt x="1" y="755"/>
                    <a:pt x="46" y="846"/>
                  </a:cubicBezTo>
                  <a:cubicBezTo>
                    <a:pt x="91" y="937"/>
                    <a:pt x="234" y="1073"/>
                    <a:pt x="272" y="1119"/>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67" name="Google Shape;1367;p81"/>
            <p:cNvSpPr/>
            <p:nvPr/>
          </p:nvSpPr>
          <p:spPr>
            <a:xfrm>
              <a:off x="3923" y="1435"/>
              <a:ext cx="91" cy="314"/>
            </a:xfrm>
            <a:custGeom>
              <a:rect b="b" l="l" r="r" t="t"/>
              <a:pathLst>
                <a:path extrusionOk="0" h="1119" w="272">
                  <a:moveTo>
                    <a:pt x="272" y="30"/>
                  </a:moveTo>
                  <a:cubicBezTo>
                    <a:pt x="246" y="15"/>
                    <a:pt x="220" y="0"/>
                    <a:pt x="182" y="30"/>
                  </a:cubicBezTo>
                  <a:cubicBezTo>
                    <a:pt x="144" y="60"/>
                    <a:pt x="76" y="120"/>
                    <a:pt x="46" y="211"/>
                  </a:cubicBezTo>
                  <a:cubicBezTo>
                    <a:pt x="16" y="302"/>
                    <a:pt x="0" y="468"/>
                    <a:pt x="0" y="574"/>
                  </a:cubicBezTo>
                  <a:cubicBezTo>
                    <a:pt x="0" y="680"/>
                    <a:pt x="1" y="755"/>
                    <a:pt x="46" y="846"/>
                  </a:cubicBezTo>
                  <a:cubicBezTo>
                    <a:pt x="91" y="937"/>
                    <a:pt x="234" y="1073"/>
                    <a:pt x="272" y="1119"/>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68" name="Google Shape;1368;p81"/>
            <p:cNvSpPr/>
            <p:nvPr/>
          </p:nvSpPr>
          <p:spPr>
            <a:xfrm>
              <a:off x="3787" y="1797"/>
              <a:ext cx="46" cy="273"/>
            </a:xfrm>
            <a:custGeom>
              <a:rect b="b" l="l" r="r" t="t"/>
              <a:pathLst>
                <a:path extrusionOk="0" h="273" w="46">
                  <a:moveTo>
                    <a:pt x="46" y="0"/>
                  </a:moveTo>
                  <a:cubicBezTo>
                    <a:pt x="23" y="46"/>
                    <a:pt x="0" y="92"/>
                    <a:pt x="0" y="137"/>
                  </a:cubicBezTo>
                  <a:cubicBezTo>
                    <a:pt x="0" y="182"/>
                    <a:pt x="23" y="227"/>
                    <a:pt x="46" y="273"/>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69" name="Google Shape;1369;p81"/>
            <p:cNvSpPr/>
            <p:nvPr/>
          </p:nvSpPr>
          <p:spPr>
            <a:xfrm>
              <a:off x="3908" y="2296"/>
              <a:ext cx="151" cy="190"/>
            </a:xfrm>
            <a:custGeom>
              <a:rect b="b" l="l" r="r" t="t"/>
              <a:pathLst>
                <a:path extrusionOk="0" h="190" w="151">
                  <a:moveTo>
                    <a:pt x="151" y="45"/>
                  </a:moveTo>
                  <a:cubicBezTo>
                    <a:pt x="140" y="22"/>
                    <a:pt x="129" y="0"/>
                    <a:pt x="106" y="0"/>
                  </a:cubicBezTo>
                  <a:cubicBezTo>
                    <a:pt x="83" y="0"/>
                    <a:pt x="30" y="22"/>
                    <a:pt x="15" y="45"/>
                  </a:cubicBezTo>
                  <a:cubicBezTo>
                    <a:pt x="0" y="68"/>
                    <a:pt x="7" y="113"/>
                    <a:pt x="15" y="136"/>
                  </a:cubicBezTo>
                  <a:cubicBezTo>
                    <a:pt x="23" y="159"/>
                    <a:pt x="46" y="174"/>
                    <a:pt x="61" y="182"/>
                  </a:cubicBezTo>
                  <a:cubicBezTo>
                    <a:pt x="76" y="190"/>
                    <a:pt x="91" y="182"/>
                    <a:pt x="106" y="182"/>
                  </a:cubicBezTo>
                  <a:cubicBezTo>
                    <a:pt x="121" y="182"/>
                    <a:pt x="144" y="182"/>
                    <a:pt x="151" y="182"/>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70" name="Google Shape;1370;p81"/>
            <p:cNvSpPr/>
            <p:nvPr/>
          </p:nvSpPr>
          <p:spPr>
            <a:xfrm flipH="1">
              <a:off x="4649" y="1652"/>
              <a:ext cx="151" cy="184"/>
            </a:xfrm>
            <a:custGeom>
              <a:rect b="b" l="l" r="r" t="t"/>
              <a:pathLst>
                <a:path extrusionOk="0" h="190" w="151">
                  <a:moveTo>
                    <a:pt x="151" y="45"/>
                  </a:moveTo>
                  <a:cubicBezTo>
                    <a:pt x="140" y="22"/>
                    <a:pt x="129" y="0"/>
                    <a:pt x="106" y="0"/>
                  </a:cubicBezTo>
                  <a:cubicBezTo>
                    <a:pt x="83" y="0"/>
                    <a:pt x="30" y="22"/>
                    <a:pt x="15" y="45"/>
                  </a:cubicBezTo>
                  <a:cubicBezTo>
                    <a:pt x="0" y="68"/>
                    <a:pt x="7" y="113"/>
                    <a:pt x="15" y="136"/>
                  </a:cubicBezTo>
                  <a:cubicBezTo>
                    <a:pt x="23" y="159"/>
                    <a:pt x="46" y="174"/>
                    <a:pt x="61" y="182"/>
                  </a:cubicBezTo>
                  <a:cubicBezTo>
                    <a:pt x="76" y="190"/>
                    <a:pt x="91" y="182"/>
                    <a:pt x="106" y="182"/>
                  </a:cubicBezTo>
                  <a:cubicBezTo>
                    <a:pt x="121" y="182"/>
                    <a:pt x="144" y="182"/>
                    <a:pt x="151" y="182"/>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371" name="Google Shape;1371;p81"/>
          <p:cNvGrpSpPr/>
          <p:nvPr/>
        </p:nvGrpSpPr>
        <p:grpSpPr>
          <a:xfrm>
            <a:off x="5486400" y="4800600"/>
            <a:ext cx="3429000" cy="1295400"/>
            <a:chOff x="1536" y="1920"/>
            <a:chExt cx="2160" cy="816"/>
          </a:xfrm>
        </p:grpSpPr>
        <p:sp>
          <p:nvSpPr>
            <p:cNvPr id="1372" name="Google Shape;1372;p81"/>
            <p:cNvSpPr/>
            <p:nvPr/>
          </p:nvSpPr>
          <p:spPr>
            <a:xfrm>
              <a:off x="1536" y="2208"/>
              <a:ext cx="240" cy="1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73" name="Google Shape;1373;p81"/>
            <p:cNvSpPr/>
            <p:nvPr/>
          </p:nvSpPr>
          <p:spPr>
            <a:xfrm>
              <a:off x="3456" y="2208"/>
              <a:ext cx="240" cy="1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74" name="Google Shape;1374;p81"/>
            <p:cNvSpPr/>
            <p:nvPr/>
          </p:nvSpPr>
          <p:spPr>
            <a:xfrm>
              <a:off x="2064" y="2208"/>
              <a:ext cx="240" cy="19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75" name="Google Shape;1375;p81"/>
            <p:cNvSpPr/>
            <p:nvPr/>
          </p:nvSpPr>
          <p:spPr>
            <a:xfrm>
              <a:off x="1632" y="2400"/>
              <a:ext cx="528" cy="336"/>
            </a:xfrm>
            <a:custGeom>
              <a:rect b="b" l="l" r="r" t="t"/>
              <a:pathLst>
                <a:path extrusionOk="0" h="336" w="528">
                  <a:moveTo>
                    <a:pt x="0" y="0"/>
                  </a:moveTo>
                  <a:cubicBezTo>
                    <a:pt x="100" y="168"/>
                    <a:pt x="200" y="336"/>
                    <a:pt x="288" y="336"/>
                  </a:cubicBezTo>
                  <a:cubicBezTo>
                    <a:pt x="376" y="336"/>
                    <a:pt x="488" y="56"/>
                    <a:pt x="528"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76" name="Google Shape;1376;p81"/>
            <p:cNvSpPr/>
            <p:nvPr/>
          </p:nvSpPr>
          <p:spPr>
            <a:xfrm>
              <a:off x="1632" y="2400"/>
              <a:ext cx="1872" cy="336"/>
            </a:xfrm>
            <a:custGeom>
              <a:rect b="b" l="l" r="r" t="t"/>
              <a:pathLst>
                <a:path extrusionOk="0" h="336" w="1872">
                  <a:moveTo>
                    <a:pt x="0" y="0"/>
                  </a:moveTo>
                  <a:cubicBezTo>
                    <a:pt x="348" y="168"/>
                    <a:pt x="696" y="336"/>
                    <a:pt x="1008" y="336"/>
                  </a:cubicBezTo>
                  <a:cubicBezTo>
                    <a:pt x="1320" y="336"/>
                    <a:pt x="1728" y="56"/>
                    <a:pt x="1872"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77" name="Google Shape;1377;p81"/>
            <p:cNvSpPr/>
            <p:nvPr/>
          </p:nvSpPr>
          <p:spPr>
            <a:xfrm>
              <a:off x="1632" y="2352"/>
              <a:ext cx="1056" cy="296"/>
            </a:xfrm>
            <a:custGeom>
              <a:rect b="b" l="l" r="r" t="t"/>
              <a:pathLst>
                <a:path extrusionOk="0" h="296" w="1056">
                  <a:moveTo>
                    <a:pt x="0" y="48"/>
                  </a:moveTo>
                  <a:cubicBezTo>
                    <a:pt x="320" y="172"/>
                    <a:pt x="640" y="296"/>
                    <a:pt x="816" y="288"/>
                  </a:cubicBezTo>
                  <a:cubicBezTo>
                    <a:pt x="992" y="280"/>
                    <a:pt x="1016" y="48"/>
                    <a:pt x="1056"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78" name="Google Shape;1378;p81"/>
            <p:cNvSpPr/>
            <p:nvPr/>
          </p:nvSpPr>
          <p:spPr>
            <a:xfrm>
              <a:off x="1680" y="1968"/>
              <a:ext cx="480" cy="240"/>
            </a:xfrm>
            <a:custGeom>
              <a:rect b="b" l="l" r="r" t="t"/>
              <a:pathLst>
                <a:path extrusionOk="0" h="240" w="480">
                  <a:moveTo>
                    <a:pt x="480" y="240"/>
                  </a:moveTo>
                  <a:cubicBezTo>
                    <a:pt x="400" y="120"/>
                    <a:pt x="320" y="0"/>
                    <a:pt x="240" y="0"/>
                  </a:cubicBezTo>
                  <a:cubicBezTo>
                    <a:pt x="160" y="0"/>
                    <a:pt x="80" y="120"/>
                    <a:pt x="0" y="24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79" name="Google Shape;1379;p81"/>
            <p:cNvSpPr/>
            <p:nvPr/>
          </p:nvSpPr>
          <p:spPr>
            <a:xfrm>
              <a:off x="2208" y="1920"/>
              <a:ext cx="1344" cy="288"/>
            </a:xfrm>
            <a:custGeom>
              <a:rect b="b" l="l" r="r" t="t"/>
              <a:pathLst>
                <a:path extrusionOk="0" h="288" w="1344">
                  <a:moveTo>
                    <a:pt x="0" y="288"/>
                  </a:moveTo>
                  <a:cubicBezTo>
                    <a:pt x="152" y="144"/>
                    <a:pt x="304" y="0"/>
                    <a:pt x="528" y="0"/>
                  </a:cubicBezTo>
                  <a:cubicBezTo>
                    <a:pt x="752" y="0"/>
                    <a:pt x="1048" y="144"/>
                    <a:pt x="1344" y="28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80" name="Google Shape;1380;p81"/>
            <p:cNvSpPr/>
            <p:nvPr/>
          </p:nvSpPr>
          <p:spPr>
            <a:xfrm>
              <a:off x="2688" y="2256"/>
              <a:ext cx="48" cy="48"/>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81" name="Google Shape;1381;p81"/>
            <p:cNvSpPr/>
            <p:nvPr/>
          </p:nvSpPr>
          <p:spPr>
            <a:xfrm>
              <a:off x="2928" y="2256"/>
              <a:ext cx="48" cy="48"/>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49" name="Google Shape;249;p3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Artificial Neural Networks (ANN)</a:t>
            </a:r>
            <a:endParaRPr/>
          </a:p>
        </p:txBody>
      </p:sp>
      <p:sp>
        <p:nvSpPr>
          <p:cNvPr id="250" name="Google Shape;250;p37"/>
          <p:cNvSpPr txBox="1"/>
          <p:nvPr>
            <p:ph idx="1" type="body"/>
          </p:nvPr>
        </p:nvSpPr>
        <p:spPr>
          <a:xfrm>
            <a:off x="1104900" y="1484312"/>
            <a:ext cx="7772400" cy="2249487"/>
          </a:xfrm>
          <a:prstGeom prst="rect">
            <a:avLst/>
          </a:prstGeom>
          <a:noFill/>
          <a:ln>
            <a:noFill/>
          </a:ln>
        </p:spPr>
        <p:txBody>
          <a:bodyPr anchorCtr="0" anchor="t" bIns="45700" lIns="91425" spcFirstLastPara="1" rIns="91425" wrap="square" tIns="45700">
            <a:noAutofit/>
          </a:bodyPr>
          <a:lstStyle/>
          <a:p>
            <a:pPr indent="-342900" lvl="0" marL="342900" rtl="0" algn="just">
              <a:lnSpc>
                <a:spcPct val="80000"/>
              </a:lnSpc>
              <a:spcBef>
                <a:spcPts val="0"/>
              </a:spcBef>
              <a:spcAft>
                <a:spcPts val="0"/>
              </a:spcAft>
              <a:buSzPts val="1800"/>
              <a:buNone/>
            </a:pPr>
            <a:r>
              <a:t/>
            </a:r>
            <a:endParaRPr b="0" i="0" sz="3000" u="none">
              <a:solidFill>
                <a:schemeClr val="dk1"/>
              </a:solidFill>
              <a:latin typeface="Times New Roman"/>
              <a:ea typeface="Times New Roman"/>
              <a:cs typeface="Times New Roman"/>
              <a:sym typeface="Times New Roman"/>
            </a:endParaRPr>
          </a:p>
          <a:p>
            <a:pPr indent="-342900" lvl="0" marL="342900" rtl="0" algn="just">
              <a:lnSpc>
                <a:spcPct val="80000"/>
              </a:lnSpc>
              <a:spcBef>
                <a:spcPts val="600"/>
              </a:spcBef>
              <a:spcAft>
                <a:spcPts val="0"/>
              </a:spcAft>
              <a:buSzPts val="1800"/>
              <a:buNone/>
            </a:pPr>
            <a:r>
              <a:rPr b="0" i="0" lang="en-US" sz="3000" u="none">
                <a:solidFill>
                  <a:schemeClr val="dk1"/>
                </a:solidFill>
                <a:latin typeface="Times New Roman"/>
                <a:ea typeface="Times New Roman"/>
                <a:cs typeface="Times New Roman"/>
                <a:sym typeface="Times New Roman"/>
              </a:rPr>
              <a:t>What is an Artificial Neural Network?</a:t>
            </a:r>
            <a:endParaRPr/>
          </a:p>
          <a:p>
            <a:pPr indent="-342900" lvl="0" marL="342900" rtl="0" algn="just">
              <a:lnSpc>
                <a:spcPct val="80000"/>
              </a:lnSpc>
              <a:spcBef>
                <a:spcPts val="600"/>
              </a:spcBef>
              <a:spcAft>
                <a:spcPts val="0"/>
              </a:spcAft>
              <a:buSzPts val="1800"/>
              <a:buNone/>
            </a:pPr>
            <a:r>
              <a:t/>
            </a:r>
            <a:endParaRPr b="0" i="0" sz="3000" u="none">
              <a:solidFill>
                <a:schemeClr val="dk1"/>
              </a:solidFill>
              <a:latin typeface="Times New Roman"/>
              <a:ea typeface="Times New Roman"/>
              <a:cs typeface="Times New Roman"/>
              <a:sym typeface="Times New Roman"/>
            </a:endParaRPr>
          </a:p>
          <a:p>
            <a:pPr indent="-342900" lvl="0" marL="342900" rtl="0" algn="just">
              <a:lnSpc>
                <a:spcPct val="80000"/>
              </a:lnSpc>
              <a:spcBef>
                <a:spcPts val="60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Artificial Neural Networks are crude attempts to model the highly massive parallel and distributed processing we believe takes place in the brain.</a:t>
            </a:r>
            <a:endParaRPr/>
          </a:p>
        </p:txBody>
      </p:sp>
      <p:grpSp>
        <p:nvGrpSpPr>
          <p:cNvPr id="251" name="Google Shape;251;p37"/>
          <p:cNvGrpSpPr/>
          <p:nvPr/>
        </p:nvGrpSpPr>
        <p:grpSpPr>
          <a:xfrm>
            <a:off x="2743200" y="4419600"/>
            <a:ext cx="4267200" cy="1981200"/>
            <a:chOff x="1344" y="2112"/>
            <a:chExt cx="2688" cy="1248"/>
          </a:xfrm>
        </p:grpSpPr>
        <p:sp>
          <p:nvSpPr>
            <p:cNvPr id="252" name="Google Shape;252;p37"/>
            <p:cNvSpPr/>
            <p:nvPr/>
          </p:nvSpPr>
          <p:spPr>
            <a:xfrm>
              <a:off x="1344" y="2784"/>
              <a:ext cx="144" cy="144"/>
            </a:xfrm>
            <a:prstGeom prst="ellipse">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3" name="Google Shape;253;p37"/>
            <p:cNvSpPr/>
            <p:nvPr/>
          </p:nvSpPr>
          <p:spPr>
            <a:xfrm>
              <a:off x="1728" y="2208"/>
              <a:ext cx="144" cy="144"/>
            </a:xfrm>
            <a:prstGeom prst="ellipse">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4" name="Google Shape;254;p37"/>
            <p:cNvSpPr/>
            <p:nvPr/>
          </p:nvSpPr>
          <p:spPr>
            <a:xfrm>
              <a:off x="3888" y="2880"/>
              <a:ext cx="144" cy="144"/>
            </a:xfrm>
            <a:prstGeom prst="ellipse">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5" name="Google Shape;255;p37"/>
            <p:cNvSpPr/>
            <p:nvPr/>
          </p:nvSpPr>
          <p:spPr>
            <a:xfrm>
              <a:off x="3312" y="2400"/>
              <a:ext cx="144" cy="144"/>
            </a:xfrm>
            <a:prstGeom prst="ellipse">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6" name="Google Shape;256;p37"/>
            <p:cNvSpPr/>
            <p:nvPr/>
          </p:nvSpPr>
          <p:spPr>
            <a:xfrm>
              <a:off x="2688" y="2112"/>
              <a:ext cx="144" cy="144"/>
            </a:xfrm>
            <a:prstGeom prst="ellipse">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7" name="Google Shape;257;p37"/>
            <p:cNvSpPr/>
            <p:nvPr/>
          </p:nvSpPr>
          <p:spPr>
            <a:xfrm>
              <a:off x="2880" y="3216"/>
              <a:ext cx="144" cy="144"/>
            </a:xfrm>
            <a:prstGeom prst="ellipse">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8" name="Google Shape;258;p37"/>
            <p:cNvSpPr/>
            <p:nvPr/>
          </p:nvSpPr>
          <p:spPr>
            <a:xfrm>
              <a:off x="2304" y="2928"/>
              <a:ext cx="144" cy="144"/>
            </a:xfrm>
            <a:prstGeom prst="ellipse">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59" name="Google Shape;259;p37"/>
            <p:cNvSpPr/>
            <p:nvPr/>
          </p:nvSpPr>
          <p:spPr>
            <a:xfrm>
              <a:off x="1440" y="3216"/>
              <a:ext cx="144" cy="144"/>
            </a:xfrm>
            <a:prstGeom prst="ellipse">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260" name="Google Shape;260;p37"/>
            <p:cNvCxnSpPr/>
            <p:nvPr/>
          </p:nvCxnSpPr>
          <p:spPr>
            <a:xfrm flipH="1" rot="10800000">
              <a:off x="1536" y="2304"/>
              <a:ext cx="288" cy="960"/>
            </a:xfrm>
            <a:prstGeom prst="straightConnector1">
              <a:avLst/>
            </a:prstGeom>
            <a:noFill/>
            <a:ln cap="flat" cmpd="sng" w="9525">
              <a:solidFill>
                <a:schemeClr val="dk1"/>
              </a:solidFill>
              <a:prstDash val="solid"/>
              <a:miter lim="800000"/>
              <a:headEnd len="med" w="med" type="none"/>
              <a:tailEnd len="med" w="med" type="none"/>
            </a:ln>
          </p:spPr>
        </p:cxnSp>
        <p:cxnSp>
          <p:nvCxnSpPr>
            <p:cNvPr id="261" name="Google Shape;261;p37"/>
            <p:cNvCxnSpPr/>
            <p:nvPr/>
          </p:nvCxnSpPr>
          <p:spPr>
            <a:xfrm flipH="1" rot="10800000">
              <a:off x="1536" y="3264"/>
              <a:ext cx="1344" cy="48"/>
            </a:xfrm>
            <a:prstGeom prst="straightConnector1">
              <a:avLst/>
            </a:prstGeom>
            <a:noFill/>
            <a:ln cap="flat" cmpd="sng" w="9525">
              <a:solidFill>
                <a:schemeClr val="dk1"/>
              </a:solidFill>
              <a:prstDash val="solid"/>
              <a:miter lim="800000"/>
              <a:headEnd len="med" w="med" type="none"/>
              <a:tailEnd len="med" w="med" type="none"/>
            </a:ln>
          </p:spPr>
        </p:cxnSp>
        <p:cxnSp>
          <p:nvCxnSpPr>
            <p:cNvPr id="262" name="Google Shape;262;p37"/>
            <p:cNvCxnSpPr/>
            <p:nvPr/>
          </p:nvCxnSpPr>
          <p:spPr>
            <a:xfrm>
              <a:off x="1344" y="2880"/>
              <a:ext cx="1056" cy="144"/>
            </a:xfrm>
            <a:prstGeom prst="straightConnector1">
              <a:avLst/>
            </a:prstGeom>
            <a:noFill/>
            <a:ln cap="flat" cmpd="sng" w="9525">
              <a:solidFill>
                <a:schemeClr val="dk1"/>
              </a:solidFill>
              <a:prstDash val="solid"/>
              <a:miter lim="800000"/>
              <a:headEnd len="med" w="med" type="none"/>
              <a:tailEnd len="med" w="med" type="none"/>
            </a:ln>
          </p:spPr>
        </p:cxnSp>
        <p:cxnSp>
          <p:nvCxnSpPr>
            <p:cNvPr id="263" name="Google Shape;263;p37"/>
            <p:cNvCxnSpPr/>
            <p:nvPr/>
          </p:nvCxnSpPr>
          <p:spPr>
            <a:xfrm>
              <a:off x="2736" y="2208"/>
              <a:ext cx="624" cy="240"/>
            </a:xfrm>
            <a:prstGeom prst="straightConnector1">
              <a:avLst/>
            </a:prstGeom>
            <a:noFill/>
            <a:ln cap="flat" cmpd="sng" w="9525">
              <a:solidFill>
                <a:schemeClr val="dk1"/>
              </a:solidFill>
              <a:prstDash val="solid"/>
              <a:miter lim="800000"/>
              <a:headEnd len="med" w="med" type="none"/>
              <a:tailEnd len="med" w="med" type="none"/>
            </a:ln>
          </p:spPr>
        </p:cxnSp>
        <p:cxnSp>
          <p:nvCxnSpPr>
            <p:cNvPr id="264" name="Google Shape;264;p37"/>
            <p:cNvCxnSpPr/>
            <p:nvPr/>
          </p:nvCxnSpPr>
          <p:spPr>
            <a:xfrm flipH="1">
              <a:off x="1536" y="2160"/>
              <a:ext cx="1248" cy="1104"/>
            </a:xfrm>
            <a:prstGeom prst="straightConnector1">
              <a:avLst/>
            </a:prstGeom>
            <a:noFill/>
            <a:ln cap="flat" cmpd="sng" w="9525">
              <a:solidFill>
                <a:schemeClr val="dk1"/>
              </a:solidFill>
              <a:prstDash val="solid"/>
              <a:miter lim="800000"/>
              <a:headEnd len="med" w="med" type="none"/>
              <a:tailEnd len="med" w="med" type="none"/>
            </a:ln>
          </p:spPr>
        </p:cxnSp>
        <p:cxnSp>
          <p:nvCxnSpPr>
            <p:cNvPr id="265" name="Google Shape;265;p37"/>
            <p:cNvCxnSpPr/>
            <p:nvPr/>
          </p:nvCxnSpPr>
          <p:spPr>
            <a:xfrm>
              <a:off x="1776" y="2304"/>
              <a:ext cx="2208" cy="624"/>
            </a:xfrm>
            <a:prstGeom prst="straightConnector1">
              <a:avLst/>
            </a:prstGeom>
            <a:noFill/>
            <a:ln cap="flat" cmpd="sng" w="9525">
              <a:solidFill>
                <a:schemeClr val="dk1"/>
              </a:solidFill>
              <a:prstDash val="solid"/>
              <a:miter lim="800000"/>
              <a:headEnd len="med" w="med" type="none"/>
              <a:tailEnd len="med" w="med" type="none"/>
            </a:ln>
          </p:spPr>
        </p:cxnSp>
        <p:cxnSp>
          <p:nvCxnSpPr>
            <p:cNvPr id="266" name="Google Shape;266;p37"/>
            <p:cNvCxnSpPr/>
            <p:nvPr/>
          </p:nvCxnSpPr>
          <p:spPr>
            <a:xfrm>
              <a:off x="1488" y="2832"/>
              <a:ext cx="2496" cy="96"/>
            </a:xfrm>
            <a:prstGeom prst="straightConnector1">
              <a:avLst/>
            </a:prstGeom>
            <a:noFill/>
            <a:ln cap="flat" cmpd="sng" w="9525">
              <a:solidFill>
                <a:schemeClr val="dk1"/>
              </a:solidFill>
              <a:prstDash val="solid"/>
              <a:miter lim="800000"/>
              <a:headEnd len="med" w="med" type="none"/>
              <a:tailEnd len="med" w="med" type="none"/>
            </a:ln>
          </p:spPr>
        </p:cxnSp>
        <p:cxnSp>
          <p:nvCxnSpPr>
            <p:cNvPr id="267" name="Google Shape;267;p37"/>
            <p:cNvCxnSpPr/>
            <p:nvPr/>
          </p:nvCxnSpPr>
          <p:spPr>
            <a:xfrm>
              <a:off x="2784" y="2208"/>
              <a:ext cx="144" cy="1104"/>
            </a:xfrm>
            <a:prstGeom prst="straightConnector1">
              <a:avLst/>
            </a:prstGeom>
            <a:noFill/>
            <a:ln cap="flat" cmpd="sng" w="9525">
              <a:solidFill>
                <a:schemeClr val="dk1"/>
              </a:solidFill>
              <a:prstDash val="solid"/>
              <a:miter lim="800000"/>
              <a:headEnd len="med" w="med" type="none"/>
              <a:tailEnd len="med" w="med" type="none"/>
            </a:ln>
          </p:spPr>
        </p:cxnSp>
        <p:cxnSp>
          <p:nvCxnSpPr>
            <p:cNvPr id="268" name="Google Shape;268;p37"/>
            <p:cNvCxnSpPr/>
            <p:nvPr/>
          </p:nvCxnSpPr>
          <p:spPr>
            <a:xfrm flipH="1">
              <a:off x="2400" y="2496"/>
              <a:ext cx="960" cy="528"/>
            </a:xfrm>
            <a:prstGeom prst="straightConnector1">
              <a:avLst/>
            </a:prstGeom>
            <a:noFill/>
            <a:ln cap="flat" cmpd="sng" w="9525">
              <a:solidFill>
                <a:schemeClr val="dk1"/>
              </a:solidFill>
              <a:prstDash val="solid"/>
              <a:miter lim="800000"/>
              <a:headEnd len="med" w="med" type="none"/>
              <a:tailEnd len="med" w="med" type="none"/>
            </a:ln>
          </p:spPr>
        </p:cxnSp>
        <p:cxnSp>
          <p:nvCxnSpPr>
            <p:cNvPr id="269" name="Google Shape;269;p37"/>
            <p:cNvCxnSpPr/>
            <p:nvPr/>
          </p:nvCxnSpPr>
          <p:spPr>
            <a:xfrm>
              <a:off x="2352" y="3024"/>
              <a:ext cx="576" cy="240"/>
            </a:xfrm>
            <a:prstGeom prst="straightConnector1">
              <a:avLst/>
            </a:prstGeom>
            <a:noFill/>
            <a:ln cap="flat" cmpd="sng" w="9525">
              <a:solidFill>
                <a:schemeClr val="dk1"/>
              </a:solidFill>
              <a:prstDash val="solid"/>
              <a:miter lim="800000"/>
              <a:headEnd len="med" w="med" type="none"/>
              <a:tailEnd len="med" w="med" type="none"/>
            </a:ln>
          </p:spPr>
        </p:cxn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8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387" name="Google Shape;1387;p8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Architectures: </a:t>
            </a:r>
            <a:br>
              <a:rPr b="1" i="0" lang="en-US" sz="40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Feedforward and Feedback</a:t>
            </a:r>
            <a:endParaRPr/>
          </a:p>
        </p:txBody>
      </p:sp>
      <p:pic>
        <p:nvPicPr>
          <p:cNvPr id="1388" name="Google Shape;1388;p82"/>
          <p:cNvPicPr preferRelativeResize="0"/>
          <p:nvPr>
            <p:ph idx="1" type="body"/>
          </p:nvPr>
        </p:nvPicPr>
        <p:blipFill rotWithShape="1">
          <a:blip r:embed="rId3">
            <a:alphaModFix/>
          </a:blip>
          <a:srcRect b="0" l="0" r="0" t="0"/>
          <a:stretch/>
        </p:blipFill>
        <p:spPr>
          <a:xfrm>
            <a:off x="1042987" y="1828800"/>
            <a:ext cx="6553200" cy="4860925"/>
          </a:xfrm>
          <a:prstGeom prst="rect">
            <a:avLst/>
          </a:prstGeom>
          <a:noFill/>
          <a:ln cap="flat" cmpd="sng" w="19050">
            <a:solidFill>
              <a:srgbClr val="993366"/>
            </a:solidFill>
            <a:prstDash val="solid"/>
            <a:miter lim="524288"/>
            <a:headEnd len="sm" w="sm" type="none"/>
            <a:tailEnd len="sm" w="sm" type="none"/>
          </a:ln>
        </p:spPr>
      </p:pic>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8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394" name="Google Shape;1394;p83"/>
          <p:cNvSpPr txBox="1"/>
          <p:nvPr>
            <p:ph type="title"/>
          </p:nvPr>
        </p:nvSpPr>
        <p:spPr>
          <a:xfrm>
            <a:off x="827087" y="274637"/>
            <a:ext cx="8442325"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Neural Networks Generate Mappings</a:t>
            </a:r>
            <a:endParaRPr/>
          </a:p>
        </p:txBody>
      </p:sp>
      <p:sp>
        <p:nvSpPr>
          <p:cNvPr id="1395" name="Google Shape;1395;p83"/>
          <p:cNvSpPr txBox="1"/>
          <p:nvPr>
            <p:ph idx="1" type="body"/>
          </p:nvPr>
        </p:nvSpPr>
        <p:spPr>
          <a:xfrm>
            <a:off x="17462" y="3810000"/>
            <a:ext cx="9144000" cy="3240087"/>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Multilayered networks that associate vectors from one space to vectors of another space are called </a:t>
            </a:r>
            <a:r>
              <a:rPr b="0" i="1" lang="en-US" sz="3200" u="none">
                <a:solidFill>
                  <a:srgbClr val="D60093"/>
                </a:solidFill>
                <a:latin typeface="Times New Roman"/>
                <a:ea typeface="Times New Roman"/>
                <a:cs typeface="Times New Roman"/>
                <a:sym typeface="Times New Roman"/>
              </a:rPr>
              <a:t>heteroassociators</a:t>
            </a:r>
            <a:r>
              <a:rPr b="0" i="0" lang="en-US" sz="2800" u="none">
                <a:solidFill>
                  <a:schemeClr val="dk1"/>
                </a:solidFill>
                <a:latin typeface="Times New Roman"/>
                <a:ea typeface="Times New Roman"/>
                <a:cs typeface="Times New Roman"/>
                <a:sym typeface="Times New Roman"/>
              </a:rPr>
              <a:t>. </a:t>
            </a:r>
            <a:endParaRPr/>
          </a:p>
          <a:p>
            <a:pPr indent="-285750" lvl="1" marL="742950" rtl="0" algn="just">
              <a:lnSpc>
                <a:spcPct val="10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Map or associate two different patterns with one another—one as input and the other as output. Mathematically we write, </a:t>
            </a:r>
            <a:r>
              <a:rPr b="0" i="1" lang="en-US" sz="2800" u="none">
                <a:solidFill>
                  <a:srgbClr val="D60093"/>
                </a:solidFill>
                <a:latin typeface="Times New Roman"/>
                <a:ea typeface="Times New Roman"/>
                <a:cs typeface="Times New Roman"/>
                <a:sym typeface="Times New Roman"/>
              </a:rPr>
              <a:t>f </a:t>
            </a:r>
            <a:r>
              <a:rPr b="0" i="0" lang="en-US" sz="2800" u="none">
                <a:solidFill>
                  <a:srgbClr val="D60093"/>
                </a:solidFill>
                <a:latin typeface="Times New Roman"/>
                <a:ea typeface="Times New Roman"/>
                <a:cs typeface="Times New Roman"/>
                <a:sym typeface="Times New Roman"/>
              </a:rPr>
              <a:t>: R</a:t>
            </a:r>
            <a:r>
              <a:rPr b="0" baseline="30000" i="0" lang="en-US" sz="2800" u="none">
                <a:solidFill>
                  <a:srgbClr val="D60093"/>
                </a:solidFill>
                <a:latin typeface="Times New Roman"/>
                <a:ea typeface="Times New Roman"/>
                <a:cs typeface="Times New Roman"/>
                <a:sym typeface="Times New Roman"/>
              </a:rPr>
              <a:t>n</a:t>
            </a:r>
            <a:r>
              <a:rPr b="0" i="0" lang="en-US" sz="2800" u="none">
                <a:solidFill>
                  <a:srgbClr val="D60093"/>
                </a:solidFill>
                <a:latin typeface="Times New Roman"/>
                <a:ea typeface="Times New Roman"/>
                <a:cs typeface="Times New Roman"/>
                <a:sym typeface="Times New Roman"/>
              </a:rPr>
              <a:t> → R</a:t>
            </a:r>
            <a:r>
              <a:rPr b="0" baseline="30000" i="0" lang="en-US" sz="2800" u="none">
                <a:solidFill>
                  <a:srgbClr val="D60093"/>
                </a:solidFill>
                <a:latin typeface="Times New Roman"/>
                <a:ea typeface="Times New Roman"/>
                <a:cs typeface="Times New Roman"/>
                <a:sym typeface="Times New Roman"/>
              </a:rPr>
              <a:t>p</a:t>
            </a:r>
            <a:r>
              <a:rPr b="0" i="0" lang="en-US" sz="2800" u="none">
                <a:solidFill>
                  <a:schemeClr val="dk1"/>
                </a:solidFill>
                <a:latin typeface="Times New Roman"/>
                <a:ea typeface="Times New Roman"/>
                <a:cs typeface="Times New Roman"/>
                <a:sym typeface="Times New Roman"/>
              </a:rPr>
              <a:t>.</a:t>
            </a:r>
            <a:endParaRPr/>
          </a:p>
        </p:txBody>
      </p:sp>
      <p:grpSp>
        <p:nvGrpSpPr>
          <p:cNvPr id="1396" name="Google Shape;1396;p83"/>
          <p:cNvGrpSpPr/>
          <p:nvPr/>
        </p:nvGrpSpPr>
        <p:grpSpPr>
          <a:xfrm>
            <a:off x="2843212" y="1773237"/>
            <a:ext cx="2592387" cy="2016125"/>
            <a:chOff x="3334" y="1162"/>
            <a:chExt cx="1633" cy="1270"/>
          </a:xfrm>
        </p:grpSpPr>
        <p:sp>
          <p:nvSpPr>
            <p:cNvPr id="1397" name="Google Shape;1397;p83"/>
            <p:cNvSpPr/>
            <p:nvPr/>
          </p:nvSpPr>
          <p:spPr>
            <a:xfrm>
              <a:off x="3334" y="1207"/>
              <a:ext cx="317" cy="1225"/>
            </a:xfrm>
            <a:prstGeom prst="ellipse">
              <a:avLst/>
            </a:prstGeom>
            <a:solidFill>
              <a:srgbClr val="99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98" name="Google Shape;1398;p83"/>
            <p:cNvSpPr/>
            <p:nvPr/>
          </p:nvSpPr>
          <p:spPr>
            <a:xfrm>
              <a:off x="4649" y="1162"/>
              <a:ext cx="318" cy="1270"/>
            </a:xfrm>
            <a:prstGeom prst="ellipse">
              <a:avLst/>
            </a:prstGeom>
            <a:solidFill>
              <a:srgbClr val="99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399" name="Google Shape;1399;p83"/>
            <p:cNvSpPr/>
            <p:nvPr/>
          </p:nvSpPr>
          <p:spPr>
            <a:xfrm>
              <a:off x="3470" y="1298"/>
              <a:ext cx="1361" cy="272"/>
            </a:xfrm>
            <a:custGeom>
              <a:rect b="b" l="l" r="r" t="t"/>
              <a:pathLst>
                <a:path extrusionOk="0" h="272" w="1361">
                  <a:moveTo>
                    <a:pt x="0" y="272"/>
                  </a:moveTo>
                  <a:cubicBezTo>
                    <a:pt x="227" y="136"/>
                    <a:pt x="454" y="0"/>
                    <a:pt x="681" y="0"/>
                  </a:cubicBezTo>
                  <a:cubicBezTo>
                    <a:pt x="908" y="0"/>
                    <a:pt x="1134" y="136"/>
                    <a:pt x="1361" y="272"/>
                  </a:cubicBezTo>
                </a:path>
              </a:pathLst>
            </a:custGeom>
            <a:noFill/>
            <a:ln cap="flat" cmpd="sng" w="28575">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00" name="Google Shape;1400;p83"/>
            <p:cNvSpPr/>
            <p:nvPr/>
          </p:nvSpPr>
          <p:spPr>
            <a:xfrm>
              <a:off x="3470" y="1434"/>
              <a:ext cx="1361" cy="272"/>
            </a:xfrm>
            <a:custGeom>
              <a:rect b="b" l="l" r="r" t="t"/>
              <a:pathLst>
                <a:path extrusionOk="0" h="272" w="1361">
                  <a:moveTo>
                    <a:pt x="0" y="272"/>
                  </a:moveTo>
                  <a:cubicBezTo>
                    <a:pt x="227" y="136"/>
                    <a:pt x="454" y="0"/>
                    <a:pt x="681" y="0"/>
                  </a:cubicBezTo>
                  <a:cubicBezTo>
                    <a:pt x="908" y="0"/>
                    <a:pt x="1134" y="136"/>
                    <a:pt x="1361" y="272"/>
                  </a:cubicBezTo>
                </a:path>
              </a:pathLst>
            </a:custGeom>
            <a:noFill/>
            <a:ln cap="flat" cmpd="sng" w="28575">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01" name="Google Shape;1401;p83"/>
            <p:cNvSpPr/>
            <p:nvPr/>
          </p:nvSpPr>
          <p:spPr>
            <a:xfrm>
              <a:off x="3470" y="1570"/>
              <a:ext cx="1361" cy="272"/>
            </a:xfrm>
            <a:custGeom>
              <a:rect b="b" l="l" r="r" t="t"/>
              <a:pathLst>
                <a:path extrusionOk="0" h="272" w="1361">
                  <a:moveTo>
                    <a:pt x="0" y="272"/>
                  </a:moveTo>
                  <a:cubicBezTo>
                    <a:pt x="227" y="136"/>
                    <a:pt x="454" y="0"/>
                    <a:pt x="681" y="0"/>
                  </a:cubicBezTo>
                  <a:cubicBezTo>
                    <a:pt x="908" y="0"/>
                    <a:pt x="1134" y="136"/>
                    <a:pt x="1361" y="272"/>
                  </a:cubicBezTo>
                </a:path>
              </a:pathLst>
            </a:custGeom>
            <a:noFill/>
            <a:ln cap="flat" cmpd="sng" w="28575">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02" name="Google Shape;1402;p83"/>
            <p:cNvSpPr/>
            <p:nvPr/>
          </p:nvSpPr>
          <p:spPr>
            <a:xfrm>
              <a:off x="3470" y="1706"/>
              <a:ext cx="1361" cy="272"/>
            </a:xfrm>
            <a:custGeom>
              <a:rect b="b" l="l" r="r" t="t"/>
              <a:pathLst>
                <a:path extrusionOk="0" h="272" w="1361">
                  <a:moveTo>
                    <a:pt x="0" y="272"/>
                  </a:moveTo>
                  <a:cubicBezTo>
                    <a:pt x="227" y="136"/>
                    <a:pt x="454" y="0"/>
                    <a:pt x="681" y="0"/>
                  </a:cubicBezTo>
                  <a:cubicBezTo>
                    <a:pt x="908" y="0"/>
                    <a:pt x="1134" y="136"/>
                    <a:pt x="1361" y="272"/>
                  </a:cubicBezTo>
                </a:path>
              </a:pathLst>
            </a:custGeom>
            <a:noFill/>
            <a:ln cap="flat" cmpd="sng" w="28575">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03" name="Google Shape;1403;p83"/>
            <p:cNvSpPr txBox="1"/>
            <p:nvPr/>
          </p:nvSpPr>
          <p:spPr>
            <a:xfrm>
              <a:off x="3696" y="2160"/>
              <a:ext cx="901"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D60093"/>
                </a:buClr>
                <a:buSzPts val="1800"/>
                <a:buFont typeface="Verdana"/>
                <a:buNone/>
              </a:pPr>
              <a:r>
                <a:rPr b="0" i="1" lang="en-US" sz="1800" u="none">
                  <a:solidFill>
                    <a:srgbClr val="D60093"/>
                  </a:solidFill>
                  <a:latin typeface="Verdana"/>
                  <a:ea typeface="Verdana"/>
                  <a:cs typeface="Verdana"/>
                  <a:sym typeface="Verdana"/>
                </a:rPr>
                <a:t>f </a:t>
              </a:r>
              <a:r>
                <a:rPr b="0" i="0" lang="en-US" sz="1800" u="none">
                  <a:solidFill>
                    <a:srgbClr val="D60093"/>
                  </a:solidFill>
                  <a:latin typeface="Verdana"/>
                  <a:ea typeface="Verdana"/>
                  <a:cs typeface="Verdana"/>
                  <a:sym typeface="Verdana"/>
                </a:rPr>
                <a:t>: R</a:t>
              </a:r>
              <a:r>
                <a:rPr b="0" baseline="30000" i="0" lang="en-US" sz="1800" u="none">
                  <a:solidFill>
                    <a:srgbClr val="D60093"/>
                  </a:solidFill>
                  <a:latin typeface="Verdana"/>
                  <a:ea typeface="Verdana"/>
                  <a:cs typeface="Verdana"/>
                  <a:sym typeface="Verdana"/>
                </a:rPr>
                <a:t>n</a:t>
              </a:r>
              <a:r>
                <a:rPr b="0" i="0" lang="en-US" sz="1800" u="none">
                  <a:solidFill>
                    <a:srgbClr val="D60093"/>
                  </a:solidFill>
                  <a:latin typeface="Verdana"/>
                  <a:ea typeface="Verdana"/>
                  <a:cs typeface="Verdana"/>
                  <a:sym typeface="Verdana"/>
                </a:rPr>
                <a:t> → R</a:t>
              </a:r>
              <a:r>
                <a:rPr b="0" baseline="30000" i="0" lang="en-US" sz="1800" u="none">
                  <a:solidFill>
                    <a:srgbClr val="D60093"/>
                  </a:solidFill>
                  <a:latin typeface="Verdana"/>
                  <a:ea typeface="Verdana"/>
                  <a:cs typeface="Verdana"/>
                  <a:sym typeface="Verdana"/>
                </a:rPr>
                <a:t>p</a:t>
              </a:r>
              <a:endParaRPr/>
            </a:p>
          </p:txBody>
        </p:sp>
      </p:grpSp>
    </p:spTree>
  </p:cSld>
  <p:clrMapOvr>
    <a:masterClrMapping/>
  </p:clrMapOvr>
  <p:transition spd="slow">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7" name="Shape 1407"/>
        <p:cNvGrpSpPr/>
        <p:nvPr/>
      </p:nvGrpSpPr>
      <p:grpSpPr>
        <a:xfrm>
          <a:off x="0" y="0"/>
          <a:ext cx="0" cy="0"/>
          <a:chOff x="0" y="0"/>
          <a:chExt cx="0" cy="0"/>
        </a:xfrm>
      </p:grpSpPr>
      <p:sp>
        <p:nvSpPr>
          <p:cNvPr id="1408" name="Google Shape;1408;p84"/>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409" name="Google Shape;1409;p84"/>
          <p:cNvSpPr txBox="1"/>
          <p:nvPr>
            <p:ph type="title"/>
          </p:nvPr>
        </p:nvSpPr>
        <p:spPr>
          <a:xfrm>
            <a:off x="811212" y="231775"/>
            <a:ext cx="833278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Neural Networks Generate Mappings</a:t>
            </a:r>
            <a:endParaRPr/>
          </a:p>
        </p:txBody>
      </p:sp>
      <p:sp>
        <p:nvSpPr>
          <p:cNvPr id="1410" name="Google Shape;1410;p84"/>
          <p:cNvSpPr txBox="1"/>
          <p:nvPr>
            <p:ph idx="1" type="body"/>
          </p:nvPr>
        </p:nvSpPr>
        <p:spPr>
          <a:xfrm>
            <a:off x="468312" y="2017712"/>
            <a:ext cx="4535487"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When neurons in a single field connect back onto themselves the resulting network is called an </a:t>
            </a:r>
            <a:r>
              <a:rPr b="0" i="1" lang="en-US" sz="3200" u="none">
                <a:solidFill>
                  <a:srgbClr val="D60093"/>
                </a:solidFill>
                <a:latin typeface="Times New Roman"/>
                <a:ea typeface="Times New Roman"/>
                <a:cs typeface="Times New Roman"/>
                <a:sym typeface="Times New Roman"/>
              </a:rPr>
              <a:t>autoassociator</a:t>
            </a:r>
            <a:r>
              <a:rPr b="0" i="1" lang="en-US" sz="3200" u="none">
                <a:solidFill>
                  <a:schemeClr val="dk1"/>
                </a:solidFill>
                <a:latin typeface="Times New Roman"/>
                <a:ea typeface="Times New Roman"/>
                <a:cs typeface="Times New Roman"/>
                <a:sym typeface="Times New Roman"/>
              </a:rPr>
              <a:t> </a:t>
            </a:r>
            <a:r>
              <a:rPr b="0" i="0" lang="en-US" sz="3200" u="none">
                <a:solidFill>
                  <a:schemeClr val="dk1"/>
                </a:solidFill>
                <a:latin typeface="Times New Roman"/>
                <a:ea typeface="Times New Roman"/>
                <a:cs typeface="Times New Roman"/>
                <a:sym typeface="Times New Roman"/>
              </a:rPr>
              <a:t>since it associates a single pattern in R</a:t>
            </a:r>
            <a:r>
              <a:rPr b="0" baseline="30000" i="0" lang="en-US" sz="3200" u="none">
                <a:solidFill>
                  <a:schemeClr val="dk1"/>
                </a:solidFill>
                <a:latin typeface="Times New Roman"/>
                <a:ea typeface="Times New Roman"/>
                <a:cs typeface="Times New Roman"/>
                <a:sym typeface="Times New Roman"/>
              </a:rPr>
              <a:t>n</a:t>
            </a:r>
            <a:r>
              <a:rPr b="0" i="0" lang="en-US" sz="3200" u="none">
                <a:solidFill>
                  <a:schemeClr val="dk1"/>
                </a:solidFill>
                <a:latin typeface="Times New Roman"/>
                <a:ea typeface="Times New Roman"/>
                <a:cs typeface="Times New Roman"/>
                <a:sym typeface="Times New Roman"/>
              </a:rPr>
              <a:t> with itself.</a:t>
            </a:r>
            <a:endParaRPr/>
          </a:p>
        </p:txBody>
      </p:sp>
      <p:sp>
        <p:nvSpPr>
          <p:cNvPr id="1411" name="Google Shape;1411;p84"/>
          <p:cNvSpPr/>
          <p:nvPr/>
        </p:nvSpPr>
        <p:spPr>
          <a:xfrm>
            <a:off x="6011862" y="2708275"/>
            <a:ext cx="503237" cy="1944687"/>
          </a:xfrm>
          <a:prstGeom prst="ellipse">
            <a:avLst/>
          </a:prstGeom>
          <a:solidFill>
            <a:srgbClr val="9999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12" name="Google Shape;1412;p84"/>
          <p:cNvSpPr/>
          <p:nvPr/>
        </p:nvSpPr>
        <p:spPr>
          <a:xfrm>
            <a:off x="6300787" y="3357562"/>
            <a:ext cx="1295400" cy="792162"/>
          </a:xfrm>
          <a:custGeom>
            <a:rect b="b" l="l" r="r" t="t"/>
            <a:pathLst>
              <a:path extrusionOk="0" h="499" w="816">
                <a:moveTo>
                  <a:pt x="0" y="0"/>
                </a:moveTo>
                <a:cubicBezTo>
                  <a:pt x="408" y="26"/>
                  <a:pt x="816" y="53"/>
                  <a:pt x="816" y="136"/>
                </a:cubicBezTo>
                <a:cubicBezTo>
                  <a:pt x="816" y="219"/>
                  <a:pt x="408" y="359"/>
                  <a:pt x="0" y="499"/>
                </a:cubicBezTo>
              </a:path>
            </a:pathLst>
          </a:custGeom>
          <a:noFill/>
          <a:ln cap="flat" cmpd="sng" w="28575">
            <a:solidFill>
              <a:srgbClr val="0000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13" name="Google Shape;1413;p84"/>
          <p:cNvSpPr txBox="1"/>
          <p:nvPr/>
        </p:nvSpPr>
        <p:spPr>
          <a:xfrm>
            <a:off x="6227762" y="4941887"/>
            <a:ext cx="1430337"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D60093"/>
              </a:buClr>
              <a:buSzPts val="1800"/>
              <a:buFont typeface="Verdana"/>
              <a:buNone/>
            </a:pPr>
            <a:r>
              <a:rPr b="0" i="1" lang="en-US" sz="1800" u="none">
                <a:solidFill>
                  <a:srgbClr val="D60093"/>
                </a:solidFill>
                <a:latin typeface="Verdana"/>
                <a:ea typeface="Verdana"/>
                <a:cs typeface="Verdana"/>
                <a:sym typeface="Verdana"/>
              </a:rPr>
              <a:t>f </a:t>
            </a:r>
            <a:r>
              <a:rPr b="0" i="0" lang="en-US" sz="1800" u="none">
                <a:solidFill>
                  <a:srgbClr val="D60093"/>
                </a:solidFill>
                <a:latin typeface="Verdana"/>
                <a:ea typeface="Verdana"/>
                <a:cs typeface="Verdana"/>
                <a:sym typeface="Verdana"/>
              </a:rPr>
              <a:t>: R</a:t>
            </a:r>
            <a:r>
              <a:rPr b="0" baseline="30000" i="0" lang="en-US" sz="1800" u="none">
                <a:solidFill>
                  <a:srgbClr val="D60093"/>
                </a:solidFill>
                <a:latin typeface="Verdana"/>
                <a:ea typeface="Verdana"/>
                <a:cs typeface="Verdana"/>
                <a:sym typeface="Verdana"/>
              </a:rPr>
              <a:t>n</a:t>
            </a:r>
            <a:r>
              <a:rPr b="0" i="0" lang="en-US" sz="1800" u="none">
                <a:solidFill>
                  <a:srgbClr val="D60093"/>
                </a:solidFill>
                <a:latin typeface="Verdana"/>
                <a:ea typeface="Verdana"/>
                <a:cs typeface="Verdana"/>
                <a:sym typeface="Verdana"/>
              </a:rPr>
              <a:t> → R</a:t>
            </a:r>
            <a:r>
              <a:rPr b="0" baseline="30000" i="0" lang="en-US" sz="1800" u="none">
                <a:solidFill>
                  <a:srgbClr val="D60093"/>
                </a:solidFill>
                <a:latin typeface="Verdana"/>
                <a:ea typeface="Verdana"/>
                <a:cs typeface="Verdana"/>
                <a:sym typeface="Verdana"/>
              </a:rPr>
              <a:t>n</a:t>
            </a:r>
            <a:endParaRPr/>
          </a:p>
        </p:txBody>
      </p:sp>
    </p:spTree>
  </p:cSld>
  <p:clrMapOvr>
    <a:masterClrMapping/>
  </p:clrMapOvr>
  <p:transition spd="slow">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8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419" name="Google Shape;1419;p8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Activation and Signal State Spaces</a:t>
            </a:r>
            <a:endParaRPr/>
          </a:p>
        </p:txBody>
      </p:sp>
      <p:sp>
        <p:nvSpPr>
          <p:cNvPr id="1420" name="Google Shape;1420;p85"/>
          <p:cNvSpPr txBox="1"/>
          <p:nvPr>
            <p:ph idx="1" type="body"/>
          </p:nvPr>
        </p:nvSpPr>
        <p:spPr>
          <a:xfrm>
            <a:off x="971550" y="1992312"/>
            <a:ext cx="7772400" cy="46513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folHlink"/>
              </a:buClr>
              <a:buSzPts val="1920"/>
              <a:buFont typeface="Noto Sans Symbols"/>
              <a:buChar char="■"/>
            </a:pPr>
            <a:r>
              <a:rPr b="0" i="0" lang="en-US" sz="3200" u="none">
                <a:solidFill>
                  <a:srgbClr val="D60093"/>
                </a:solidFill>
                <a:latin typeface="Times New Roman"/>
                <a:ea typeface="Times New Roman"/>
                <a:cs typeface="Times New Roman"/>
                <a:sym typeface="Times New Roman"/>
              </a:rPr>
              <a:t>For a </a:t>
            </a:r>
            <a:r>
              <a:rPr b="0" i="1" lang="en-US" sz="3200" u="none">
                <a:solidFill>
                  <a:srgbClr val="D60093"/>
                </a:solidFill>
                <a:latin typeface="Times New Roman"/>
                <a:ea typeface="Times New Roman"/>
                <a:cs typeface="Times New Roman"/>
                <a:sym typeface="Times New Roman"/>
              </a:rPr>
              <a:t>p</a:t>
            </a:r>
            <a:r>
              <a:rPr b="0" i="0" lang="en-US" sz="3200" u="none">
                <a:solidFill>
                  <a:srgbClr val="D60093"/>
                </a:solidFill>
                <a:latin typeface="Times New Roman"/>
                <a:ea typeface="Times New Roman"/>
                <a:cs typeface="Times New Roman"/>
                <a:sym typeface="Times New Roman"/>
              </a:rPr>
              <a:t>-dimensional field of neurons, the activation state space is R</a:t>
            </a:r>
            <a:r>
              <a:rPr b="0" baseline="30000" i="0" lang="en-US" sz="3200" u="none">
                <a:solidFill>
                  <a:srgbClr val="D60093"/>
                </a:solidFill>
                <a:latin typeface="Times New Roman"/>
                <a:ea typeface="Times New Roman"/>
                <a:cs typeface="Times New Roman"/>
                <a:sym typeface="Times New Roman"/>
              </a:rPr>
              <a:t>p</a:t>
            </a:r>
            <a:r>
              <a:rPr b="0" i="0" lang="en-US" sz="3200" u="none">
                <a:solidFill>
                  <a:srgbClr val="D60093"/>
                </a:solidFill>
                <a:latin typeface="Times New Roman"/>
                <a:ea typeface="Times New Roman"/>
                <a:cs typeface="Times New Roman"/>
                <a:sym typeface="Times New Roman"/>
              </a:rPr>
              <a:t>. </a:t>
            </a:r>
            <a:endParaRPr/>
          </a:p>
          <a:p>
            <a:pPr indent="-342900" lvl="0" marL="342900" rtl="0" algn="l">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The signal state space is the Cartesian cross space,</a:t>
            </a:r>
            <a:r>
              <a:rPr b="0" i="0" lang="en-US" sz="2400" u="none">
                <a:solidFill>
                  <a:schemeClr val="dk1"/>
                </a:solidFill>
                <a:latin typeface="Times New Roman"/>
                <a:ea typeface="Times New Roman"/>
                <a:cs typeface="Times New Roman"/>
                <a:sym typeface="Times New Roman"/>
              </a:rPr>
              <a:t> </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I</a:t>
            </a:r>
            <a:r>
              <a:rPr b="0" baseline="30000" i="0" lang="en-US" sz="2800" u="none">
                <a:solidFill>
                  <a:srgbClr val="009900"/>
                </a:solidFill>
                <a:latin typeface="Times New Roman"/>
                <a:ea typeface="Times New Roman"/>
                <a:cs typeface="Times New Roman"/>
                <a:sym typeface="Times New Roman"/>
              </a:rPr>
              <a:t>p</a:t>
            </a:r>
            <a:r>
              <a:rPr b="0" i="0" lang="en-US" sz="2800" u="none">
                <a:solidFill>
                  <a:srgbClr val="009900"/>
                </a:solidFill>
                <a:latin typeface="Times New Roman"/>
                <a:ea typeface="Times New Roman"/>
                <a:cs typeface="Times New Roman"/>
                <a:sym typeface="Times New Roman"/>
              </a:rPr>
              <a:t> = [0</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1]×· · ·×[0</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1]  </a:t>
            </a:r>
            <a:r>
              <a:rPr b="0" i="1" lang="en-US" sz="2800" u="none">
                <a:solidFill>
                  <a:srgbClr val="009900"/>
                </a:solidFill>
                <a:latin typeface="Times New Roman"/>
                <a:ea typeface="Times New Roman"/>
                <a:cs typeface="Times New Roman"/>
                <a:sym typeface="Times New Roman"/>
              </a:rPr>
              <a:t>p times </a:t>
            </a:r>
            <a:r>
              <a:rPr b="0" i="0" lang="en-US" sz="2800" u="none">
                <a:solidFill>
                  <a:srgbClr val="009900"/>
                </a:solidFill>
                <a:latin typeface="Times New Roman"/>
                <a:ea typeface="Times New Roman"/>
                <a:cs typeface="Times New Roman"/>
                <a:sym typeface="Times New Roman"/>
              </a:rPr>
              <a:t>= [0</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1]</a:t>
            </a:r>
            <a:r>
              <a:rPr b="0" baseline="30000" i="1" lang="en-US" sz="2800" u="none">
                <a:solidFill>
                  <a:srgbClr val="009900"/>
                </a:solidFill>
                <a:latin typeface="Times New Roman"/>
                <a:ea typeface="Times New Roman"/>
                <a:cs typeface="Times New Roman"/>
                <a:sym typeface="Times New Roman"/>
              </a:rPr>
              <a:t>p</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 R</a:t>
            </a:r>
            <a:r>
              <a:rPr b="0" baseline="30000" i="0" lang="en-US" sz="2800" u="none">
                <a:solidFill>
                  <a:srgbClr val="009900"/>
                </a:solidFill>
                <a:latin typeface="Times New Roman"/>
                <a:ea typeface="Times New Roman"/>
                <a:cs typeface="Times New Roman"/>
                <a:sym typeface="Times New Roman"/>
              </a:rPr>
              <a:t>p</a:t>
            </a:r>
            <a:r>
              <a:rPr b="0" baseline="30000" i="0"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if the neurons have continuous signal functions in the interval [0, 1]</a:t>
            </a:r>
            <a:endParaRPr/>
          </a:p>
          <a:p>
            <a:pPr indent="-285750" lvl="1" marL="742950" rtl="0" algn="l">
              <a:lnSpc>
                <a:spcPct val="9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[−1</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1]</a:t>
            </a:r>
            <a:r>
              <a:rPr b="0" baseline="30000" i="1" lang="en-US" sz="2800" u="none">
                <a:solidFill>
                  <a:srgbClr val="009900"/>
                </a:solidFill>
                <a:latin typeface="Times New Roman"/>
                <a:ea typeface="Times New Roman"/>
                <a:cs typeface="Times New Roman"/>
                <a:sym typeface="Times New Roman"/>
              </a:rPr>
              <a:t>p</a:t>
            </a:r>
            <a:r>
              <a:rPr b="0"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if the neurons have continuous signal functions in the interval [−1</a:t>
            </a:r>
            <a:r>
              <a:rPr b="0"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1]. </a:t>
            </a:r>
            <a:endParaRPr/>
          </a:p>
        </p:txBody>
      </p:sp>
    </p:spTree>
  </p:cSld>
  <p:clrMapOvr>
    <a:masterClrMapping/>
  </p:clrMapOvr>
  <p:transition spd="slow">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8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426" name="Google Shape;1426;p86"/>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Activation and Signal State Spaces</a:t>
            </a:r>
            <a:endParaRPr/>
          </a:p>
        </p:txBody>
      </p:sp>
      <p:sp>
        <p:nvSpPr>
          <p:cNvPr id="1427" name="Google Shape;1427;p86"/>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For the case when the neuron signal functions are binary threshold, the signal state space is</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B</a:t>
            </a:r>
            <a:r>
              <a:rPr b="0" baseline="30000" i="0" lang="en-US" sz="2800" u="none">
                <a:solidFill>
                  <a:srgbClr val="009900"/>
                </a:solidFill>
                <a:latin typeface="Times New Roman"/>
                <a:ea typeface="Times New Roman"/>
                <a:cs typeface="Times New Roman"/>
                <a:sym typeface="Times New Roman"/>
              </a:rPr>
              <a:t>p</a:t>
            </a:r>
            <a:r>
              <a:rPr b="0" i="0" lang="en-US" sz="2800" u="none">
                <a:solidFill>
                  <a:srgbClr val="009900"/>
                </a:solidFill>
                <a:latin typeface="Times New Roman"/>
                <a:ea typeface="Times New Roman"/>
                <a:cs typeface="Times New Roman"/>
                <a:sym typeface="Times New Roman"/>
              </a:rPr>
              <a:t> = {0</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1}×· · ·×{0</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1} </a:t>
            </a:r>
            <a:r>
              <a:rPr b="0" i="1" lang="en-US" sz="2800" u="none">
                <a:solidFill>
                  <a:srgbClr val="009900"/>
                </a:solidFill>
                <a:latin typeface="Times New Roman"/>
                <a:ea typeface="Times New Roman"/>
                <a:cs typeface="Times New Roman"/>
                <a:sym typeface="Times New Roman"/>
              </a:rPr>
              <a:t>p times </a:t>
            </a:r>
            <a:r>
              <a:rPr b="0" i="0" lang="en-US" sz="2800" u="none">
                <a:solidFill>
                  <a:srgbClr val="009900"/>
                </a:solidFill>
                <a:latin typeface="Times New Roman"/>
                <a:ea typeface="Times New Roman"/>
                <a:cs typeface="Times New Roman"/>
                <a:sym typeface="Times New Roman"/>
              </a:rPr>
              <a:t>= {0</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1}</a:t>
            </a:r>
            <a:r>
              <a:rPr b="0" baseline="30000" i="1" lang="en-US" sz="2800" u="none">
                <a:solidFill>
                  <a:srgbClr val="009900"/>
                </a:solidFill>
                <a:latin typeface="Times New Roman"/>
                <a:ea typeface="Times New Roman"/>
                <a:cs typeface="Times New Roman"/>
                <a:sym typeface="Times New Roman"/>
              </a:rPr>
              <a:t>p</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 I</a:t>
            </a:r>
            <a:r>
              <a:rPr b="0" baseline="30000" i="0" lang="en-US" sz="2800" u="none">
                <a:solidFill>
                  <a:srgbClr val="009900"/>
                </a:solidFill>
                <a:latin typeface="Times New Roman"/>
                <a:ea typeface="Times New Roman"/>
                <a:cs typeface="Times New Roman"/>
                <a:sym typeface="Times New Roman"/>
              </a:rPr>
              <a:t>p</a:t>
            </a:r>
            <a:r>
              <a:rPr b="0" i="0" lang="en-US" sz="2800" u="none">
                <a:solidFill>
                  <a:srgbClr val="009900"/>
                </a:solidFill>
                <a:latin typeface="Times New Roman"/>
                <a:ea typeface="Times New Roman"/>
                <a:cs typeface="Times New Roman"/>
                <a:sym typeface="Times New Roman"/>
              </a:rPr>
              <a:t> ⊂ R</a:t>
            </a:r>
            <a:r>
              <a:rPr b="0" baseline="30000" i="0" lang="en-US" sz="2800" u="none">
                <a:solidFill>
                  <a:srgbClr val="009900"/>
                </a:solidFill>
                <a:latin typeface="Times New Roman"/>
                <a:ea typeface="Times New Roman"/>
                <a:cs typeface="Times New Roman"/>
                <a:sym typeface="Times New Roman"/>
              </a:rPr>
              <a:t>p</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{−1</a:t>
            </a:r>
            <a:r>
              <a:rPr b="0" i="1" lang="en-US" sz="2800" u="none">
                <a:solidFill>
                  <a:srgbClr val="009900"/>
                </a:solidFill>
                <a:latin typeface="Times New Roman"/>
                <a:ea typeface="Times New Roman"/>
                <a:cs typeface="Times New Roman"/>
                <a:sym typeface="Times New Roman"/>
              </a:rPr>
              <a:t>, </a:t>
            </a:r>
            <a:r>
              <a:rPr b="0" i="0" lang="en-US" sz="2800" u="none">
                <a:solidFill>
                  <a:srgbClr val="009900"/>
                </a:solidFill>
                <a:latin typeface="Times New Roman"/>
                <a:ea typeface="Times New Roman"/>
                <a:cs typeface="Times New Roman"/>
                <a:sym typeface="Times New Roman"/>
              </a:rPr>
              <a:t>1}</a:t>
            </a:r>
            <a:r>
              <a:rPr b="0" baseline="30000" i="1" lang="en-US" sz="2800" u="none">
                <a:solidFill>
                  <a:srgbClr val="009900"/>
                </a:solidFill>
                <a:latin typeface="Times New Roman"/>
                <a:ea typeface="Times New Roman"/>
                <a:cs typeface="Times New Roman"/>
                <a:sym typeface="Times New Roman"/>
              </a:rPr>
              <a:t>p</a:t>
            </a:r>
            <a:r>
              <a:rPr b="0" baseline="30000" i="1" lang="en-US" sz="2800" u="none">
                <a:solidFill>
                  <a:schemeClr val="dk1"/>
                </a:solidFill>
                <a:latin typeface="Times New Roman"/>
                <a:ea typeface="Times New Roman"/>
                <a:cs typeface="Times New Roman"/>
                <a:sym typeface="Times New Roman"/>
              </a:rPr>
              <a:t> </a:t>
            </a:r>
            <a:r>
              <a:rPr b="0" i="0" lang="en-US" sz="2800" u="none">
                <a:solidFill>
                  <a:schemeClr val="dk1"/>
                </a:solidFill>
                <a:latin typeface="Times New Roman"/>
                <a:ea typeface="Times New Roman"/>
                <a:cs typeface="Times New Roman"/>
                <a:sym typeface="Times New Roman"/>
              </a:rPr>
              <a:t>when the neuron signal functions are bipolar threshold.</a:t>
            </a:r>
            <a:endParaRPr/>
          </a:p>
        </p:txBody>
      </p:sp>
    </p:spTree>
  </p:cSld>
  <p:clrMapOvr>
    <a:masterClrMapping/>
  </p:clrMapOvr>
  <p:transition spd="slow">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1" name="Shape 1431"/>
        <p:cNvGrpSpPr/>
        <p:nvPr/>
      </p:nvGrpSpPr>
      <p:grpSpPr>
        <a:xfrm>
          <a:off x="0" y="0"/>
          <a:ext cx="0" cy="0"/>
          <a:chOff x="0" y="0"/>
          <a:chExt cx="0" cy="0"/>
        </a:xfrm>
      </p:grpSpPr>
      <p:sp>
        <p:nvSpPr>
          <p:cNvPr id="1432" name="Google Shape;1432;p8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433" name="Google Shape;1433;p87"/>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Feedforward vs Feedback:</a:t>
            </a:r>
            <a:br>
              <a:rPr b="1" i="0" lang="en-US" sz="40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 </a:t>
            </a:r>
            <a:r>
              <a:rPr b="1" i="1" lang="en-US" sz="4000" u="none">
                <a:solidFill>
                  <a:srgbClr val="0000FF"/>
                </a:solidFill>
                <a:latin typeface="Times New Roman"/>
                <a:ea typeface="Times New Roman"/>
                <a:cs typeface="Times New Roman"/>
                <a:sym typeface="Times New Roman"/>
              </a:rPr>
              <a:t>Multilayer Perceptrons</a:t>
            </a:r>
            <a:endParaRPr/>
          </a:p>
        </p:txBody>
      </p:sp>
      <p:sp>
        <p:nvSpPr>
          <p:cNvPr id="1434" name="Google Shape;1434;p87"/>
          <p:cNvSpPr txBox="1"/>
          <p:nvPr>
            <p:ph idx="1" type="body"/>
          </p:nvPr>
        </p:nvSpPr>
        <p:spPr>
          <a:xfrm>
            <a:off x="395287" y="2017712"/>
            <a:ext cx="8748712" cy="22748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Organized into different layers</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rgbClr val="0000FF"/>
                </a:solidFill>
                <a:latin typeface="Times New Roman"/>
                <a:ea typeface="Times New Roman"/>
                <a:cs typeface="Times New Roman"/>
                <a:sym typeface="Times New Roman"/>
              </a:rPr>
              <a:t>Unidirectional connections</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rgbClr val="0000FF"/>
                </a:solidFill>
                <a:latin typeface="Times New Roman"/>
                <a:ea typeface="Times New Roman"/>
                <a:cs typeface="Times New Roman"/>
                <a:sym typeface="Times New Roman"/>
              </a:rPr>
              <a:t>memory-less</a:t>
            </a:r>
            <a:r>
              <a:rPr b="0" i="0" lang="en-US" sz="3200" u="none">
                <a:solidFill>
                  <a:schemeClr val="dk1"/>
                </a:solidFill>
                <a:latin typeface="Times New Roman"/>
                <a:ea typeface="Times New Roman"/>
                <a:cs typeface="Times New Roman"/>
                <a:sym typeface="Times New Roman"/>
              </a:rPr>
              <a:t>: output depends only on the present input</a:t>
            </a:r>
            <a:endParaRPr/>
          </a:p>
        </p:txBody>
      </p:sp>
      <p:grpSp>
        <p:nvGrpSpPr>
          <p:cNvPr id="1435" name="Google Shape;1435;p87"/>
          <p:cNvGrpSpPr/>
          <p:nvPr/>
        </p:nvGrpSpPr>
        <p:grpSpPr>
          <a:xfrm>
            <a:off x="1692275" y="4581525"/>
            <a:ext cx="5400675" cy="2022475"/>
            <a:chOff x="1837" y="2840"/>
            <a:chExt cx="3402" cy="1274"/>
          </a:xfrm>
        </p:grpSpPr>
        <p:sp>
          <p:nvSpPr>
            <p:cNvPr id="1436" name="Google Shape;1436;p87"/>
            <p:cNvSpPr/>
            <p:nvPr/>
          </p:nvSpPr>
          <p:spPr>
            <a:xfrm>
              <a:off x="2472" y="2840"/>
              <a:ext cx="454" cy="1224"/>
            </a:xfrm>
            <a:prstGeom prst="ellipse">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37" name="Google Shape;1437;p87"/>
            <p:cNvSpPr/>
            <p:nvPr/>
          </p:nvSpPr>
          <p:spPr>
            <a:xfrm>
              <a:off x="3198" y="2840"/>
              <a:ext cx="454" cy="1224"/>
            </a:xfrm>
            <a:prstGeom prst="ellipse">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38" name="Google Shape;1438;p87"/>
            <p:cNvSpPr/>
            <p:nvPr/>
          </p:nvSpPr>
          <p:spPr>
            <a:xfrm>
              <a:off x="3924" y="2840"/>
              <a:ext cx="454" cy="1224"/>
            </a:xfrm>
            <a:prstGeom prst="ellipse">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39" name="Google Shape;1439;p87"/>
            <p:cNvSpPr/>
            <p:nvPr/>
          </p:nvSpPr>
          <p:spPr>
            <a:xfrm>
              <a:off x="2790" y="3293"/>
              <a:ext cx="635" cy="317"/>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40" name="Google Shape;1440;p87"/>
            <p:cNvSpPr/>
            <p:nvPr/>
          </p:nvSpPr>
          <p:spPr>
            <a:xfrm>
              <a:off x="3516" y="3293"/>
              <a:ext cx="635" cy="317"/>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41" name="Google Shape;1441;p87"/>
            <p:cNvSpPr/>
            <p:nvPr/>
          </p:nvSpPr>
          <p:spPr>
            <a:xfrm>
              <a:off x="2155" y="3293"/>
              <a:ext cx="544" cy="499"/>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800080"/>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42" name="Google Shape;1442;p87"/>
            <p:cNvSpPr txBox="1"/>
            <p:nvPr/>
          </p:nvSpPr>
          <p:spPr>
            <a:xfrm>
              <a:off x="1837" y="3883"/>
              <a:ext cx="64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1800"/>
                <a:buFont typeface="Verdana"/>
                <a:buNone/>
              </a:pPr>
              <a:r>
                <a:rPr b="1" i="1" lang="en-US" sz="1800" u="none">
                  <a:solidFill>
                    <a:srgbClr val="009900"/>
                  </a:solidFill>
                  <a:latin typeface="Verdana"/>
                  <a:ea typeface="Verdana"/>
                  <a:cs typeface="Verdana"/>
                  <a:sym typeface="Verdana"/>
                </a:rPr>
                <a:t>X </a:t>
              </a:r>
              <a:r>
                <a:rPr b="1" i="0" lang="en-US" sz="1800" u="none">
                  <a:solidFill>
                    <a:srgbClr val="009900"/>
                  </a:solidFill>
                  <a:latin typeface="Verdana"/>
                  <a:ea typeface="Verdana"/>
                  <a:cs typeface="Verdana"/>
                  <a:sym typeface="Verdana"/>
                </a:rPr>
                <a:t>∈ R</a:t>
              </a:r>
              <a:r>
                <a:rPr b="1" baseline="30000" i="0" lang="en-US" sz="1800" u="none">
                  <a:solidFill>
                    <a:srgbClr val="009900"/>
                  </a:solidFill>
                  <a:latin typeface="Verdana"/>
                  <a:ea typeface="Verdana"/>
                  <a:cs typeface="Verdana"/>
                  <a:sym typeface="Verdana"/>
                </a:rPr>
                <a:t>n</a:t>
              </a:r>
              <a:endParaRPr/>
            </a:p>
          </p:txBody>
        </p:sp>
        <p:sp>
          <p:nvSpPr>
            <p:cNvPr id="1443" name="Google Shape;1443;p87"/>
            <p:cNvSpPr txBox="1"/>
            <p:nvPr/>
          </p:nvSpPr>
          <p:spPr>
            <a:xfrm>
              <a:off x="4422" y="3838"/>
              <a:ext cx="817" cy="21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9900"/>
                </a:buClr>
                <a:buSzPts val="1800"/>
                <a:buFont typeface="Verdana"/>
                <a:buNone/>
              </a:pPr>
              <a:r>
                <a:rPr b="1" i="0" lang="en-US" sz="1800" u="none">
                  <a:solidFill>
                    <a:srgbClr val="009900"/>
                  </a:solidFill>
                  <a:latin typeface="Verdana"/>
                  <a:ea typeface="Verdana"/>
                  <a:cs typeface="Verdana"/>
                  <a:sym typeface="Verdana"/>
                </a:rPr>
                <a:t>S = f (X)</a:t>
              </a:r>
              <a:endParaRPr/>
            </a:p>
          </p:txBody>
        </p:sp>
        <p:sp>
          <p:nvSpPr>
            <p:cNvPr id="1444" name="Google Shape;1444;p87"/>
            <p:cNvSpPr/>
            <p:nvPr/>
          </p:nvSpPr>
          <p:spPr>
            <a:xfrm>
              <a:off x="4241" y="3293"/>
              <a:ext cx="681" cy="318"/>
            </a:xfrm>
            <a:prstGeom prst="notchedRightArrow">
              <a:avLst>
                <a:gd fmla="val 50000" name="adj1"/>
                <a:gd fmla="val 50000" name="adj2"/>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Tree>
  </p:cSld>
  <p:clrMapOvr>
    <a:masterClrMapping/>
  </p:clrMapOvr>
  <p:transition spd="slow">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8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450" name="Google Shape;1450;p8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Feedforward vs Feedback:</a:t>
            </a:r>
            <a:br>
              <a:rPr b="1" i="0" lang="en-US" sz="40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 </a:t>
            </a:r>
            <a:r>
              <a:rPr b="1" i="1" lang="en-US" sz="4000" u="none">
                <a:solidFill>
                  <a:srgbClr val="0000FF"/>
                </a:solidFill>
                <a:latin typeface="Times New Roman"/>
                <a:ea typeface="Times New Roman"/>
                <a:cs typeface="Times New Roman"/>
                <a:sym typeface="Times New Roman"/>
              </a:rPr>
              <a:t>Multilayer Perceptrons</a:t>
            </a:r>
            <a:endParaRPr/>
          </a:p>
        </p:txBody>
      </p:sp>
      <p:sp>
        <p:nvSpPr>
          <p:cNvPr id="1451" name="Google Shape;1451;p88"/>
          <p:cNvSpPr txBox="1"/>
          <p:nvPr>
            <p:ph idx="1" type="body"/>
          </p:nvPr>
        </p:nvSpPr>
        <p:spPr>
          <a:xfrm>
            <a:off x="684212" y="1844675"/>
            <a:ext cx="7920037" cy="28511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Possess no dynamics</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Demonstrate powerful properties</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00FF"/>
                </a:solidFill>
                <a:latin typeface="Times New Roman"/>
                <a:ea typeface="Times New Roman"/>
                <a:cs typeface="Times New Roman"/>
                <a:sym typeface="Times New Roman"/>
              </a:rPr>
              <a:t>Universal function approximation</a:t>
            </a:r>
            <a:r>
              <a:rPr b="0" i="0" lang="en-US" sz="2800" u="none">
                <a:solidFill>
                  <a:schemeClr val="dk1"/>
                </a:solidFill>
                <a:latin typeface="Times New Roman"/>
                <a:ea typeface="Times New Roman"/>
                <a:cs typeface="Times New Roman"/>
                <a:sym typeface="Times New Roman"/>
              </a:rPr>
              <a:t> </a:t>
            </a:r>
            <a:endParaRPr/>
          </a:p>
          <a:p>
            <a:pPr indent="-342900" lvl="0" marL="342900" rtl="0" algn="l">
              <a:lnSpc>
                <a:spcPct val="100000"/>
              </a:lnSpc>
              <a:spcBef>
                <a:spcPts val="600"/>
              </a:spcBef>
              <a:spcAft>
                <a:spcPts val="0"/>
              </a:spcAft>
              <a:buClr>
                <a:schemeClr val="folHlink"/>
              </a:buClr>
              <a:buSzPts val="1800"/>
              <a:buFont typeface="Noto Sans Symbols"/>
              <a:buChar char="■"/>
            </a:pPr>
            <a:r>
              <a:rPr b="0" i="0" lang="en-US" sz="3000" u="none">
                <a:solidFill>
                  <a:schemeClr val="dk1"/>
                </a:solidFill>
                <a:latin typeface="Times New Roman"/>
                <a:ea typeface="Times New Roman"/>
                <a:cs typeface="Times New Roman"/>
                <a:sym typeface="Times New Roman"/>
              </a:rPr>
              <a:t>Find widespread applications in pattern classification.</a:t>
            </a:r>
            <a:endParaRPr/>
          </a:p>
        </p:txBody>
      </p:sp>
      <p:grpSp>
        <p:nvGrpSpPr>
          <p:cNvPr id="1452" name="Google Shape;1452;p88"/>
          <p:cNvGrpSpPr/>
          <p:nvPr/>
        </p:nvGrpSpPr>
        <p:grpSpPr>
          <a:xfrm>
            <a:off x="1692275" y="4581525"/>
            <a:ext cx="5400675" cy="2022475"/>
            <a:chOff x="1837" y="2840"/>
            <a:chExt cx="3402" cy="1274"/>
          </a:xfrm>
        </p:grpSpPr>
        <p:sp>
          <p:nvSpPr>
            <p:cNvPr id="1453" name="Google Shape;1453;p88"/>
            <p:cNvSpPr/>
            <p:nvPr/>
          </p:nvSpPr>
          <p:spPr>
            <a:xfrm>
              <a:off x="2472" y="2840"/>
              <a:ext cx="454" cy="1224"/>
            </a:xfrm>
            <a:prstGeom prst="ellipse">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54" name="Google Shape;1454;p88"/>
            <p:cNvSpPr/>
            <p:nvPr/>
          </p:nvSpPr>
          <p:spPr>
            <a:xfrm>
              <a:off x="3198" y="2840"/>
              <a:ext cx="454" cy="1224"/>
            </a:xfrm>
            <a:prstGeom prst="ellipse">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55" name="Google Shape;1455;p88"/>
            <p:cNvSpPr/>
            <p:nvPr/>
          </p:nvSpPr>
          <p:spPr>
            <a:xfrm>
              <a:off x="3924" y="2840"/>
              <a:ext cx="454" cy="1224"/>
            </a:xfrm>
            <a:prstGeom prst="ellipse">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56" name="Google Shape;1456;p88"/>
            <p:cNvSpPr/>
            <p:nvPr/>
          </p:nvSpPr>
          <p:spPr>
            <a:xfrm>
              <a:off x="2790" y="3293"/>
              <a:ext cx="635" cy="317"/>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57" name="Google Shape;1457;p88"/>
            <p:cNvSpPr/>
            <p:nvPr/>
          </p:nvSpPr>
          <p:spPr>
            <a:xfrm>
              <a:off x="3516" y="3293"/>
              <a:ext cx="635" cy="317"/>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58" name="Google Shape;1458;p88"/>
            <p:cNvSpPr/>
            <p:nvPr/>
          </p:nvSpPr>
          <p:spPr>
            <a:xfrm>
              <a:off x="2155" y="3293"/>
              <a:ext cx="544" cy="499"/>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800080"/>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59" name="Google Shape;1459;p88"/>
            <p:cNvSpPr txBox="1"/>
            <p:nvPr/>
          </p:nvSpPr>
          <p:spPr>
            <a:xfrm>
              <a:off x="1837" y="3883"/>
              <a:ext cx="64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9900"/>
                </a:buClr>
                <a:buSzPts val="1800"/>
                <a:buFont typeface="Verdana"/>
                <a:buNone/>
              </a:pPr>
              <a:r>
                <a:rPr b="1" i="1" lang="en-US" sz="1800" u="none">
                  <a:solidFill>
                    <a:srgbClr val="009900"/>
                  </a:solidFill>
                  <a:latin typeface="Verdana"/>
                  <a:ea typeface="Verdana"/>
                  <a:cs typeface="Verdana"/>
                  <a:sym typeface="Verdana"/>
                </a:rPr>
                <a:t>X </a:t>
              </a:r>
              <a:r>
                <a:rPr b="1" i="0" lang="en-US" sz="1800" u="none">
                  <a:solidFill>
                    <a:srgbClr val="009900"/>
                  </a:solidFill>
                  <a:latin typeface="Verdana"/>
                  <a:ea typeface="Verdana"/>
                  <a:cs typeface="Verdana"/>
                  <a:sym typeface="Verdana"/>
                </a:rPr>
                <a:t>∈ R</a:t>
              </a:r>
              <a:r>
                <a:rPr b="1" baseline="30000" i="0" lang="en-US" sz="1800" u="none">
                  <a:solidFill>
                    <a:srgbClr val="009900"/>
                  </a:solidFill>
                  <a:latin typeface="Verdana"/>
                  <a:ea typeface="Verdana"/>
                  <a:cs typeface="Verdana"/>
                  <a:sym typeface="Verdana"/>
                </a:rPr>
                <a:t>n</a:t>
              </a:r>
              <a:endParaRPr/>
            </a:p>
          </p:txBody>
        </p:sp>
        <p:sp>
          <p:nvSpPr>
            <p:cNvPr id="1460" name="Google Shape;1460;p88"/>
            <p:cNvSpPr txBox="1"/>
            <p:nvPr/>
          </p:nvSpPr>
          <p:spPr>
            <a:xfrm>
              <a:off x="4422" y="3838"/>
              <a:ext cx="817" cy="214"/>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9900"/>
                </a:buClr>
                <a:buSzPts val="1800"/>
                <a:buFont typeface="Verdana"/>
                <a:buNone/>
              </a:pPr>
              <a:r>
                <a:rPr b="1" i="0" lang="en-US" sz="1800" u="none">
                  <a:solidFill>
                    <a:srgbClr val="009900"/>
                  </a:solidFill>
                  <a:latin typeface="Verdana"/>
                  <a:ea typeface="Verdana"/>
                  <a:cs typeface="Verdana"/>
                  <a:sym typeface="Verdana"/>
                </a:rPr>
                <a:t>S = f (X)</a:t>
              </a:r>
              <a:endParaRPr/>
            </a:p>
          </p:txBody>
        </p:sp>
        <p:sp>
          <p:nvSpPr>
            <p:cNvPr id="1461" name="Google Shape;1461;p88"/>
            <p:cNvSpPr/>
            <p:nvPr/>
          </p:nvSpPr>
          <p:spPr>
            <a:xfrm>
              <a:off x="4241" y="3293"/>
              <a:ext cx="681" cy="318"/>
            </a:xfrm>
            <a:prstGeom prst="notchedRightArrow">
              <a:avLst>
                <a:gd fmla="val 50000" name="adj1"/>
                <a:gd fmla="val 50000" name="adj2"/>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Tree>
  </p:cSld>
  <p:clrMapOvr>
    <a:masterClrMapping/>
  </p:clrMapOvr>
  <p:transition spd="slow">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5" name="Shape 1465"/>
        <p:cNvGrpSpPr/>
        <p:nvPr/>
      </p:nvGrpSpPr>
      <p:grpSpPr>
        <a:xfrm>
          <a:off x="0" y="0"/>
          <a:ext cx="0" cy="0"/>
          <a:chOff x="0" y="0"/>
          <a:chExt cx="0" cy="0"/>
        </a:xfrm>
      </p:grpSpPr>
      <p:sp>
        <p:nvSpPr>
          <p:cNvPr id="1466" name="Google Shape;1466;p8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467" name="Google Shape;1467;p8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Feedforward vs Feedback:</a:t>
            </a:r>
            <a:br>
              <a:rPr b="1" i="0" lang="en-US" sz="40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Recurrent Neural Networks</a:t>
            </a:r>
            <a:endParaRPr/>
          </a:p>
        </p:txBody>
      </p:sp>
      <p:sp>
        <p:nvSpPr>
          <p:cNvPr id="1468" name="Google Shape;1468;p89"/>
          <p:cNvSpPr txBox="1"/>
          <p:nvPr>
            <p:ph idx="1" type="body"/>
          </p:nvPr>
        </p:nvSpPr>
        <p:spPr>
          <a:xfrm>
            <a:off x="468312" y="2133600"/>
            <a:ext cx="3808412" cy="41163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740"/>
              <a:buFont typeface="Noto Sans Symbols"/>
              <a:buChar char="■"/>
            </a:pPr>
            <a:r>
              <a:rPr b="0" i="1" lang="en-US" sz="2900" u="none">
                <a:solidFill>
                  <a:srgbClr val="0000FF"/>
                </a:solidFill>
                <a:latin typeface="Times New Roman"/>
                <a:ea typeface="Times New Roman"/>
                <a:cs typeface="Times New Roman"/>
                <a:sym typeface="Times New Roman"/>
              </a:rPr>
              <a:t>Non-linear dynamical systems</a:t>
            </a:r>
            <a:endParaRPr b="0" i="0" sz="2900" u="none">
              <a:solidFill>
                <a:srgbClr val="0000FF"/>
              </a:solidFill>
              <a:latin typeface="Times New Roman"/>
              <a:ea typeface="Times New Roman"/>
              <a:cs typeface="Times New Roman"/>
              <a:sym typeface="Times New Roman"/>
            </a:endParaRPr>
          </a:p>
          <a:p>
            <a:pPr indent="-342900" lvl="0" marL="342900" rtl="0" algn="l">
              <a:lnSpc>
                <a:spcPct val="100000"/>
              </a:lnSpc>
              <a:spcBef>
                <a:spcPts val="580"/>
              </a:spcBef>
              <a:spcAft>
                <a:spcPts val="0"/>
              </a:spcAft>
              <a:buClr>
                <a:schemeClr val="folHlink"/>
              </a:buClr>
              <a:buSzPts val="1740"/>
              <a:buFont typeface="Noto Sans Symbols"/>
              <a:buChar char="■"/>
            </a:pPr>
            <a:r>
              <a:rPr b="0" i="0" lang="en-US" sz="2900" u="none">
                <a:solidFill>
                  <a:schemeClr val="dk1"/>
                </a:solidFill>
                <a:latin typeface="Times New Roman"/>
                <a:ea typeface="Times New Roman"/>
                <a:cs typeface="Times New Roman"/>
                <a:sym typeface="Times New Roman"/>
              </a:rPr>
              <a:t>New state of the network is  a function of the current input and the present state of the network</a:t>
            </a:r>
            <a:endParaRPr/>
          </a:p>
        </p:txBody>
      </p:sp>
      <p:grpSp>
        <p:nvGrpSpPr>
          <p:cNvPr id="1469" name="Google Shape;1469;p89"/>
          <p:cNvGrpSpPr/>
          <p:nvPr/>
        </p:nvGrpSpPr>
        <p:grpSpPr>
          <a:xfrm>
            <a:off x="5940425" y="4724400"/>
            <a:ext cx="2879725" cy="1943100"/>
            <a:chOff x="3379" y="2568"/>
            <a:chExt cx="1814" cy="1224"/>
          </a:xfrm>
        </p:grpSpPr>
        <p:sp>
          <p:nvSpPr>
            <p:cNvPr id="1470" name="Google Shape;1470;p89"/>
            <p:cNvSpPr/>
            <p:nvPr/>
          </p:nvSpPr>
          <p:spPr>
            <a:xfrm>
              <a:off x="4512" y="3003"/>
              <a:ext cx="681" cy="318"/>
            </a:xfrm>
            <a:prstGeom prst="notchedRightArrow">
              <a:avLst>
                <a:gd fmla="val 50000" name="adj1"/>
                <a:gd fmla="val 50000" name="adj2"/>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71" name="Google Shape;1471;p89"/>
            <p:cNvSpPr/>
            <p:nvPr/>
          </p:nvSpPr>
          <p:spPr>
            <a:xfrm>
              <a:off x="3788" y="2568"/>
              <a:ext cx="454" cy="1224"/>
            </a:xfrm>
            <a:prstGeom prst="ellipse">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72" name="Google Shape;1472;p89"/>
            <p:cNvSpPr/>
            <p:nvPr/>
          </p:nvSpPr>
          <p:spPr>
            <a:xfrm>
              <a:off x="3379" y="3021"/>
              <a:ext cx="544" cy="499"/>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800080"/>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73" name="Google Shape;1473;p89"/>
            <p:cNvSpPr/>
            <p:nvPr/>
          </p:nvSpPr>
          <p:spPr>
            <a:xfrm rot="5400000">
              <a:off x="4151" y="2992"/>
              <a:ext cx="589" cy="771"/>
            </a:xfrm>
            <a:custGeom>
              <a:rect b="b" l="l" r="r" t="t"/>
              <a:pathLst>
                <a:path extrusionOk="0" h="21600" w="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grpSp>
        <p:nvGrpSpPr>
          <p:cNvPr id="1474" name="Google Shape;1474;p89"/>
          <p:cNvGrpSpPr/>
          <p:nvPr/>
        </p:nvGrpSpPr>
        <p:grpSpPr>
          <a:xfrm>
            <a:off x="5651500" y="2060575"/>
            <a:ext cx="3240087" cy="1943100"/>
            <a:chOff x="3108" y="1162"/>
            <a:chExt cx="2041" cy="1224"/>
          </a:xfrm>
        </p:grpSpPr>
        <p:sp>
          <p:nvSpPr>
            <p:cNvPr id="1475" name="Google Shape;1475;p89"/>
            <p:cNvSpPr/>
            <p:nvPr/>
          </p:nvSpPr>
          <p:spPr>
            <a:xfrm>
              <a:off x="3424" y="1162"/>
              <a:ext cx="454" cy="1224"/>
            </a:xfrm>
            <a:prstGeom prst="ellipse">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76" name="Google Shape;1476;p89"/>
            <p:cNvSpPr/>
            <p:nvPr/>
          </p:nvSpPr>
          <p:spPr>
            <a:xfrm>
              <a:off x="4150" y="1162"/>
              <a:ext cx="454" cy="1224"/>
            </a:xfrm>
            <a:prstGeom prst="ellipse">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77" name="Google Shape;1477;p89"/>
            <p:cNvSpPr/>
            <p:nvPr/>
          </p:nvSpPr>
          <p:spPr>
            <a:xfrm>
              <a:off x="3742" y="1343"/>
              <a:ext cx="635" cy="317"/>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78" name="Google Shape;1478;p89"/>
            <p:cNvSpPr/>
            <p:nvPr/>
          </p:nvSpPr>
          <p:spPr>
            <a:xfrm flipH="1">
              <a:off x="3697" y="1842"/>
              <a:ext cx="635" cy="317"/>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79" name="Google Shape;1479;p89"/>
            <p:cNvSpPr/>
            <p:nvPr/>
          </p:nvSpPr>
          <p:spPr>
            <a:xfrm>
              <a:off x="3108" y="1615"/>
              <a:ext cx="544" cy="499"/>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800080"/>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80" name="Google Shape;1480;p89"/>
            <p:cNvSpPr/>
            <p:nvPr/>
          </p:nvSpPr>
          <p:spPr>
            <a:xfrm>
              <a:off x="4468" y="1615"/>
              <a:ext cx="681" cy="318"/>
            </a:xfrm>
            <a:prstGeom prst="notchedRightArrow">
              <a:avLst>
                <a:gd fmla="val 50000" name="adj1"/>
                <a:gd fmla="val 50000" name="adj2"/>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grpSp>
    </p:spTree>
  </p:cSld>
  <p:clrMapOvr>
    <a:masterClrMapping/>
  </p:clrMapOvr>
  <p:transition spd="slow">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9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486" name="Google Shape;1486;p90"/>
          <p:cNvSpPr/>
          <p:nvPr/>
        </p:nvSpPr>
        <p:spPr>
          <a:xfrm>
            <a:off x="7162800" y="4767262"/>
            <a:ext cx="1081087" cy="504825"/>
          </a:xfrm>
          <a:prstGeom prst="notchedRightArrow">
            <a:avLst>
              <a:gd fmla="val 50000" name="adj1"/>
              <a:gd fmla="val 50000" name="adj2"/>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87" name="Google Shape;1487;p9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Feedforward vs Feedback:</a:t>
            </a:r>
            <a:br>
              <a:rPr b="1" i="0" lang="en-US" sz="4000" u="none">
                <a:solidFill>
                  <a:schemeClr val="dk2"/>
                </a:solidFill>
                <a:latin typeface="Times New Roman"/>
                <a:ea typeface="Times New Roman"/>
                <a:cs typeface="Times New Roman"/>
                <a:sym typeface="Times New Roman"/>
              </a:rPr>
            </a:br>
            <a:r>
              <a:rPr b="1" i="0" lang="en-US" sz="4000" u="none">
                <a:solidFill>
                  <a:schemeClr val="dk2"/>
                </a:solidFill>
                <a:latin typeface="Times New Roman"/>
                <a:ea typeface="Times New Roman"/>
                <a:cs typeface="Times New Roman"/>
                <a:sym typeface="Times New Roman"/>
              </a:rPr>
              <a:t>Recurrent Neural Networks</a:t>
            </a:r>
            <a:endParaRPr/>
          </a:p>
        </p:txBody>
      </p:sp>
      <p:sp>
        <p:nvSpPr>
          <p:cNvPr id="1488" name="Google Shape;1488;p90"/>
          <p:cNvSpPr txBox="1"/>
          <p:nvPr>
            <p:ph idx="1" type="body"/>
          </p:nvPr>
        </p:nvSpPr>
        <p:spPr>
          <a:xfrm>
            <a:off x="468312" y="2019300"/>
            <a:ext cx="4522787" cy="46497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Possess a rich repertoire of dynamics</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Capable of performing powerful tasks such as</a:t>
            </a:r>
            <a:r>
              <a:rPr b="0" i="0" lang="en-US" sz="2900" u="none">
                <a:solidFill>
                  <a:schemeClr val="dk1"/>
                </a:solidFill>
                <a:latin typeface="Times New Roman"/>
                <a:ea typeface="Times New Roman"/>
                <a:cs typeface="Times New Roman"/>
                <a:sym typeface="Times New Roman"/>
              </a:rPr>
              <a:t> </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pattern completion</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topological feature mapping</a:t>
            </a:r>
            <a:endParaRPr/>
          </a:p>
          <a:p>
            <a:pPr indent="-285750" lvl="1" marL="742950" rtl="0" algn="l">
              <a:lnSpc>
                <a:spcPct val="100000"/>
              </a:lnSpc>
              <a:spcBef>
                <a:spcPts val="560"/>
              </a:spcBef>
              <a:spcAft>
                <a:spcPts val="0"/>
              </a:spcAft>
              <a:buClr>
                <a:schemeClr val="hlink"/>
              </a:buClr>
              <a:buSzPts val="1540"/>
              <a:buFont typeface="Noto Sans Symbols"/>
              <a:buChar char="■"/>
            </a:pPr>
            <a:r>
              <a:rPr b="0" i="0" lang="en-US" sz="2800" u="none">
                <a:solidFill>
                  <a:srgbClr val="009900"/>
                </a:solidFill>
                <a:latin typeface="Times New Roman"/>
                <a:ea typeface="Times New Roman"/>
                <a:cs typeface="Times New Roman"/>
                <a:sym typeface="Times New Roman"/>
              </a:rPr>
              <a:t>pattern recognition</a:t>
            </a:r>
            <a:endParaRPr/>
          </a:p>
        </p:txBody>
      </p:sp>
      <p:sp>
        <p:nvSpPr>
          <p:cNvPr id="1489" name="Google Shape;1489;p90"/>
          <p:cNvSpPr/>
          <p:nvPr/>
        </p:nvSpPr>
        <p:spPr>
          <a:xfrm>
            <a:off x="5435600" y="1844675"/>
            <a:ext cx="720725" cy="1943100"/>
          </a:xfrm>
          <a:prstGeom prst="ellipse">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90" name="Google Shape;1490;p90"/>
          <p:cNvSpPr/>
          <p:nvPr/>
        </p:nvSpPr>
        <p:spPr>
          <a:xfrm>
            <a:off x="6588125" y="1844675"/>
            <a:ext cx="720725" cy="1943100"/>
          </a:xfrm>
          <a:prstGeom prst="ellipse">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91" name="Google Shape;1491;p90"/>
          <p:cNvSpPr/>
          <p:nvPr/>
        </p:nvSpPr>
        <p:spPr>
          <a:xfrm>
            <a:off x="5940425" y="2132012"/>
            <a:ext cx="1008062" cy="503237"/>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92" name="Google Shape;1492;p90"/>
          <p:cNvSpPr/>
          <p:nvPr/>
        </p:nvSpPr>
        <p:spPr>
          <a:xfrm>
            <a:off x="6013450" y="4076700"/>
            <a:ext cx="720725" cy="1943100"/>
          </a:xfrm>
          <a:prstGeom prst="ellipse">
            <a:avLst/>
          </a:prstGeom>
          <a:solidFill>
            <a:srgbClr val="FF99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93" name="Google Shape;1493;p90"/>
          <p:cNvSpPr/>
          <p:nvPr/>
        </p:nvSpPr>
        <p:spPr>
          <a:xfrm flipH="1">
            <a:off x="5868987" y="2924175"/>
            <a:ext cx="1008062" cy="503237"/>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94" name="Google Shape;1494;p90"/>
          <p:cNvSpPr/>
          <p:nvPr/>
        </p:nvSpPr>
        <p:spPr>
          <a:xfrm>
            <a:off x="4933950" y="2563812"/>
            <a:ext cx="863600" cy="792162"/>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800080"/>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95" name="Google Shape;1495;p90"/>
          <p:cNvSpPr/>
          <p:nvPr/>
        </p:nvSpPr>
        <p:spPr>
          <a:xfrm>
            <a:off x="5364162" y="4795837"/>
            <a:ext cx="863600" cy="792162"/>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800080"/>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96" name="Google Shape;1496;p90"/>
          <p:cNvSpPr/>
          <p:nvPr/>
        </p:nvSpPr>
        <p:spPr>
          <a:xfrm rot="5400000">
            <a:off x="6589712" y="4749800"/>
            <a:ext cx="935037" cy="1223962"/>
          </a:xfrm>
          <a:custGeom>
            <a:rect b="b" l="l" r="r" t="t"/>
            <a:pathLst>
              <a:path extrusionOk="0" h="21600" w="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1497" name="Google Shape;1497;p90"/>
          <p:cNvSpPr/>
          <p:nvPr/>
        </p:nvSpPr>
        <p:spPr>
          <a:xfrm>
            <a:off x="7092950" y="2563812"/>
            <a:ext cx="1081087" cy="504825"/>
          </a:xfrm>
          <a:prstGeom prst="notchedRightArrow">
            <a:avLst>
              <a:gd fmla="val 50000" name="adj1"/>
              <a:gd fmla="val 50000" name="adj2"/>
            </a:avLst>
          </a:prstGeom>
          <a:solidFill>
            <a:srgbClr val="00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9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503" name="Google Shape;1503;p9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More on Feedback Networks</a:t>
            </a:r>
            <a:endParaRPr/>
          </a:p>
        </p:txBody>
      </p:sp>
      <p:sp>
        <p:nvSpPr>
          <p:cNvPr id="1504" name="Google Shape;1504;p91"/>
          <p:cNvSpPr txBox="1"/>
          <p:nvPr>
            <p:ph idx="1" type="body"/>
          </p:nvPr>
        </p:nvSpPr>
        <p:spPr>
          <a:xfrm>
            <a:off x="287337" y="1920875"/>
            <a:ext cx="8569325" cy="4535487"/>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Network activations and signals are in a </a:t>
            </a:r>
            <a:r>
              <a:rPr b="0" i="0" lang="en-US" sz="3200" u="none">
                <a:solidFill>
                  <a:schemeClr val="hlink"/>
                </a:solidFill>
                <a:latin typeface="Times New Roman"/>
                <a:ea typeface="Times New Roman"/>
                <a:cs typeface="Times New Roman"/>
                <a:sym typeface="Times New Roman"/>
              </a:rPr>
              <a:t>flux of change</a:t>
            </a:r>
            <a:r>
              <a:rPr b="0" i="0" lang="en-US" sz="3200" u="none">
                <a:solidFill>
                  <a:schemeClr val="dk1"/>
                </a:solidFill>
                <a:latin typeface="Times New Roman"/>
                <a:ea typeface="Times New Roman"/>
                <a:cs typeface="Times New Roman"/>
                <a:sym typeface="Times New Roman"/>
              </a:rPr>
              <a:t> until they settle down to a steady value</a:t>
            </a:r>
            <a:endParaRPr/>
          </a:p>
          <a:p>
            <a:pPr indent="-220980" lvl="0" marL="342900" rtl="0" algn="just">
              <a:lnSpc>
                <a:spcPct val="9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just">
              <a:lnSpc>
                <a:spcPct val="90000"/>
              </a:lnSpc>
              <a:spcBef>
                <a:spcPts val="640"/>
              </a:spcBef>
              <a:spcAft>
                <a:spcPts val="0"/>
              </a:spcAft>
              <a:buSzPts val="1920"/>
              <a:buNone/>
            </a:pPr>
            <a:r>
              <a:t/>
            </a:r>
            <a:endParaRPr b="0" i="0" sz="3200" u="none">
              <a:solidFill>
                <a:schemeClr val="dk1"/>
              </a:solidFill>
              <a:latin typeface="Times New Roman"/>
              <a:ea typeface="Times New Roman"/>
              <a:cs typeface="Times New Roman"/>
              <a:sym typeface="Times New Roman"/>
            </a:endParaRPr>
          </a:p>
          <a:p>
            <a:pPr indent="-342900" lvl="0" marL="342900" rtl="0" algn="just">
              <a:lnSpc>
                <a:spcPct val="90000"/>
              </a:lnSpc>
              <a:spcBef>
                <a:spcPts val="620"/>
              </a:spcBef>
              <a:spcAft>
                <a:spcPts val="0"/>
              </a:spcAft>
              <a:buSzPts val="1860"/>
              <a:buNone/>
            </a:pPr>
            <a:r>
              <a:t/>
            </a:r>
            <a:endParaRPr b="0" i="0" sz="3100" u="none">
              <a:solidFill>
                <a:schemeClr val="dk1"/>
              </a:solidFill>
              <a:latin typeface="Times New Roman"/>
              <a:ea typeface="Times New Roman"/>
              <a:cs typeface="Times New Roman"/>
              <a:sym typeface="Times New Roman"/>
            </a:endParaRPr>
          </a:p>
          <a:p>
            <a:pPr indent="-342900" lvl="0" marL="342900" rtl="0" algn="just">
              <a:lnSpc>
                <a:spcPct val="90000"/>
              </a:lnSpc>
              <a:spcBef>
                <a:spcPts val="620"/>
              </a:spcBef>
              <a:spcAft>
                <a:spcPts val="0"/>
              </a:spcAft>
              <a:buClr>
                <a:schemeClr val="folHlink"/>
              </a:buClr>
              <a:buSzPts val="1860"/>
              <a:buFont typeface="Noto Sans Symbols"/>
              <a:buChar char="■"/>
            </a:pPr>
            <a:r>
              <a:rPr b="0" i="0" lang="en-US" sz="3100" u="none">
                <a:solidFill>
                  <a:srgbClr val="009900"/>
                </a:solidFill>
                <a:latin typeface="Times New Roman"/>
                <a:ea typeface="Times New Roman"/>
                <a:cs typeface="Times New Roman"/>
                <a:sym typeface="Times New Roman"/>
              </a:rPr>
              <a:t>Issue of Stability: </a:t>
            </a:r>
            <a:r>
              <a:rPr b="0" i="0" lang="en-US" sz="3100" u="none">
                <a:solidFill>
                  <a:schemeClr val="dk1"/>
                </a:solidFill>
                <a:latin typeface="Times New Roman"/>
                <a:ea typeface="Times New Roman"/>
                <a:cs typeface="Times New Roman"/>
                <a:sym typeface="Times New Roman"/>
              </a:rPr>
              <a:t>Given a feedback network architecture we must ensure that the network dynamics leads to behavior that can be interpreted in a sensible way.</a:t>
            </a:r>
            <a:endParaRPr/>
          </a:p>
        </p:txBody>
      </p:sp>
      <p:pic>
        <p:nvPicPr>
          <p:cNvPr id="1505" name="Google Shape;1505;p91"/>
          <p:cNvPicPr preferRelativeResize="0"/>
          <p:nvPr>
            <p:ph idx="1" type="body"/>
          </p:nvPr>
        </p:nvPicPr>
        <p:blipFill rotWithShape="1">
          <a:blip r:embed="rId3">
            <a:alphaModFix/>
          </a:blip>
          <a:srcRect b="0" l="0" r="0" t="0"/>
          <a:stretch/>
        </p:blipFill>
        <p:spPr>
          <a:xfrm>
            <a:off x="1258887" y="3357562"/>
            <a:ext cx="3816350" cy="911225"/>
          </a:xfrm>
          <a:prstGeom prst="rect">
            <a:avLst/>
          </a:prstGeom>
          <a:noFill/>
          <a:ln cap="flat" cmpd="sng" w="9525">
            <a:solidFill>
              <a:srgbClr val="993366"/>
            </a:solidFill>
            <a:prstDash val="solid"/>
            <a:miter lim="524288"/>
            <a:headEnd len="sm" w="sm" type="none"/>
            <a:tailEnd len="sm" w="sm" type="none"/>
          </a:ln>
        </p:spPr>
      </p:pic>
      <p:sp>
        <p:nvSpPr>
          <p:cNvPr id="1506" name="Google Shape;1506;p91"/>
          <p:cNvSpPr/>
          <p:nvPr/>
        </p:nvSpPr>
        <p:spPr>
          <a:xfrm flipH="1" rot="4440000">
            <a:off x="367506" y="3288506"/>
            <a:ext cx="1041400" cy="306387"/>
          </a:xfrm>
          <a:custGeom>
            <a:rect b="b" l="l" r="r" t="t"/>
            <a:pathLst>
              <a:path extrusionOk="0" h="604" w="2223">
                <a:moveTo>
                  <a:pt x="0" y="0"/>
                </a:moveTo>
                <a:cubicBezTo>
                  <a:pt x="288" y="99"/>
                  <a:pt x="1358" y="590"/>
                  <a:pt x="1728" y="597"/>
                </a:cubicBezTo>
                <a:cubicBezTo>
                  <a:pt x="2098" y="604"/>
                  <a:pt x="2120" y="160"/>
                  <a:pt x="2223" y="45"/>
                </a:cubicBezTo>
              </a:path>
            </a:pathLst>
          </a:custGeom>
          <a:noFill/>
          <a:ln cap="flat" cmpd="sng" w="28575">
            <a:solidFill>
              <a:srgbClr val="D6009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/48</a:t>
            </a:r>
            <a:endParaRPr/>
          </a:p>
        </p:txBody>
      </p:sp>
      <p:sp>
        <p:nvSpPr>
          <p:cNvPr id="275" name="Google Shape;275;p3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Neuron Abstraction</a:t>
            </a:r>
            <a:endParaRPr/>
          </a:p>
        </p:txBody>
      </p:sp>
      <p:sp>
        <p:nvSpPr>
          <p:cNvPr id="276" name="Google Shape;276;p38"/>
          <p:cNvSpPr txBox="1"/>
          <p:nvPr>
            <p:ph idx="1" type="body"/>
          </p:nvPr>
        </p:nvSpPr>
        <p:spPr>
          <a:xfrm>
            <a:off x="1150937" y="2133600"/>
            <a:ext cx="7793037"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Neurons transduce signals—electrical to chemical, and from chemical back again to electrical.</a:t>
            </a:r>
            <a:endParaRPr/>
          </a:p>
          <a:p>
            <a:pPr indent="-342900" lvl="0" marL="342900" rtl="0" algn="just">
              <a:lnSpc>
                <a:spcPct val="9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Each synapseis associated with what we call the </a:t>
            </a:r>
            <a:r>
              <a:rPr b="0" i="0" lang="en-US" sz="3200" u="none">
                <a:solidFill>
                  <a:srgbClr val="0000FF"/>
                </a:solidFill>
                <a:latin typeface="Times New Roman"/>
                <a:ea typeface="Times New Roman"/>
                <a:cs typeface="Times New Roman"/>
                <a:sym typeface="Times New Roman"/>
              </a:rPr>
              <a:t>synaptic efficacy - </a:t>
            </a:r>
            <a:r>
              <a:rPr b="0" i="0" lang="en-US" sz="3200" u="none">
                <a:solidFill>
                  <a:schemeClr val="dk1"/>
                </a:solidFill>
                <a:latin typeface="Times New Roman"/>
                <a:ea typeface="Times New Roman"/>
                <a:cs typeface="Times New Roman"/>
                <a:sym typeface="Times New Roman"/>
              </a:rPr>
              <a:t>the efficiency with which a signal is transmitted from the presynaptic to postsynaptic neuron</a:t>
            </a:r>
            <a:endParaRPr/>
          </a:p>
        </p:txBody>
      </p:sp>
      <p:sp>
        <p:nvSpPr>
          <p:cNvPr id="277" name="Google Shape;277;p38"/>
          <p:cNvSpPr txBox="1"/>
          <p:nvPr/>
        </p:nvSpPr>
        <p:spPr>
          <a:xfrm>
            <a:off x="6627812" y="5411787"/>
            <a:ext cx="73025" cy="71437"/>
          </a:xfrm>
          <a:prstGeom prst="rect">
            <a:avLst/>
          </a:prstGeom>
          <a:solidFill>
            <a:schemeClr val="lt1"/>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78" name="Google Shape;278;p38"/>
          <p:cNvSpPr txBox="1"/>
          <p:nvPr/>
        </p:nvSpPr>
        <p:spPr>
          <a:xfrm>
            <a:off x="6548437" y="5357812"/>
            <a:ext cx="238125" cy="184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Verdana"/>
              <a:buNone/>
            </a:pPr>
            <a:r>
              <a:rPr b="1" i="1" lang="en-US" sz="600" u="none">
                <a:solidFill>
                  <a:schemeClr val="dk1"/>
                </a:solidFill>
                <a:latin typeface="Verdana"/>
                <a:ea typeface="Verdana"/>
                <a:cs typeface="Verdana"/>
                <a:sym typeface="Verdana"/>
              </a:rPr>
              <a:t>S</a:t>
            </a:r>
            <a:endParaRPr/>
          </a:p>
        </p:txBody>
      </p:sp>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0" name="Shape 1510"/>
        <p:cNvGrpSpPr/>
        <p:nvPr/>
      </p:nvGrpSpPr>
      <p:grpSpPr>
        <a:xfrm>
          <a:off x="0" y="0"/>
          <a:ext cx="0" cy="0"/>
          <a:chOff x="0" y="0"/>
          <a:chExt cx="0" cy="0"/>
        </a:xfrm>
      </p:grpSpPr>
      <p:sp>
        <p:nvSpPr>
          <p:cNvPr id="1511" name="Google Shape;1511;p9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512" name="Google Shape;1512;p9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More on Feedback Networks</a:t>
            </a:r>
            <a:endParaRPr/>
          </a:p>
        </p:txBody>
      </p:sp>
      <p:sp>
        <p:nvSpPr>
          <p:cNvPr id="1513" name="Google Shape;1513;p9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folHlink"/>
              </a:buClr>
              <a:buSzPts val="2100"/>
              <a:buFont typeface="Noto Sans Symbols"/>
              <a:buChar char="■"/>
            </a:pPr>
            <a:r>
              <a:rPr b="0" i="0" lang="en-US" sz="3500" u="none">
                <a:solidFill>
                  <a:schemeClr val="dk1"/>
                </a:solidFill>
                <a:latin typeface="Times New Roman"/>
                <a:ea typeface="Times New Roman"/>
                <a:cs typeface="Times New Roman"/>
                <a:sym typeface="Times New Roman"/>
              </a:rPr>
              <a:t>Dynamical systems have variants of behavior like </a:t>
            </a:r>
            <a:endParaRPr/>
          </a:p>
          <a:p>
            <a:pPr indent="-285750" lvl="1" marL="742950" rtl="0" algn="just">
              <a:lnSpc>
                <a:spcPct val="100000"/>
              </a:lnSpc>
              <a:spcBef>
                <a:spcPts val="600"/>
              </a:spcBef>
              <a:spcAft>
                <a:spcPts val="0"/>
              </a:spcAft>
              <a:buClr>
                <a:schemeClr val="hlink"/>
              </a:buClr>
              <a:buSzPts val="1650"/>
              <a:buFont typeface="Noto Sans Symbols"/>
              <a:buChar char="■"/>
            </a:pPr>
            <a:r>
              <a:rPr b="0" i="0" lang="en-US" sz="3000" u="none">
                <a:solidFill>
                  <a:schemeClr val="hlink"/>
                </a:solidFill>
                <a:latin typeface="Times New Roman"/>
                <a:ea typeface="Times New Roman"/>
                <a:cs typeface="Times New Roman"/>
                <a:sym typeface="Times New Roman"/>
              </a:rPr>
              <a:t>fixed point equilibria</a:t>
            </a:r>
            <a:r>
              <a:rPr b="0" i="0" lang="en-US" sz="3000" u="none">
                <a:solidFill>
                  <a:schemeClr val="accent2"/>
                </a:solidFill>
                <a:latin typeface="Times New Roman"/>
                <a:ea typeface="Times New Roman"/>
                <a:cs typeface="Times New Roman"/>
                <a:sym typeface="Times New Roman"/>
              </a:rPr>
              <a:t> </a:t>
            </a:r>
            <a:r>
              <a:rPr b="0" i="0" lang="en-US" sz="3000" u="none">
                <a:solidFill>
                  <a:schemeClr val="dk2"/>
                </a:solidFill>
                <a:latin typeface="Times New Roman"/>
                <a:ea typeface="Times New Roman"/>
                <a:cs typeface="Times New Roman"/>
                <a:sym typeface="Times New Roman"/>
              </a:rPr>
              <a:t>where the system eventually converges to a fixed point</a:t>
            </a:r>
            <a:endParaRPr/>
          </a:p>
          <a:p>
            <a:pPr indent="-285750" lvl="1" marL="742950" rtl="0" algn="just">
              <a:lnSpc>
                <a:spcPct val="100000"/>
              </a:lnSpc>
              <a:spcBef>
                <a:spcPts val="600"/>
              </a:spcBef>
              <a:spcAft>
                <a:spcPts val="0"/>
              </a:spcAft>
              <a:buClr>
                <a:schemeClr val="hlink"/>
              </a:buClr>
              <a:buSzPts val="1650"/>
              <a:buFont typeface="Noto Sans Symbols"/>
              <a:buChar char="■"/>
            </a:pPr>
            <a:r>
              <a:rPr b="0" i="0" lang="en-US" sz="3000" u="none">
                <a:solidFill>
                  <a:schemeClr val="hlink"/>
                </a:solidFill>
                <a:latin typeface="Times New Roman"/>
                <a:ea typeface="Times New Roman"/>
                <a:cs typeface="Times New Roman"/>
                <a:sym typeface="Times New Roman"/>
              </a:rPr>
              <a:t>Chaotic dynamics</a:t>
            </a:r>
            <a:r>
              <a:rPr b="0" i="0" lang="en-US" sz="3000" u="none">
                <a:solidFill>
                  <a:schemeClr val="accent2"/>
                </a:solidFill>
                <a:latin typeface="Times New Roman"/>
                <a:ea typeface="Times New Roman"/>
                <a:cs typeface="Times New Roman"/>
                <a:sym typeface="Times New Roman"/>
              </a:rPr>
              <a:t> </a:t>
            </a:r>
            <a:r>
              <a:rPr b="0" i="0" lang="en-US" sz="3000" u="none">
                <a:solidFill>
                  <a:schemeClr val="dk2"/>
                </a:solidFill>
                <a:latin typeface="Times New Roman"/>
                <a:ea typeface="Times New Roman"/>
                <a:cs typeface="Times New Roman"/>
                <a:sym typeface="Times New Roman"/>
              </a:rPr>
              <a:t>where the system wanders aimless in state space</a:t>
            </a:r>
            <a:endParaRPr/>
          </a:p>
        </p:txBody>
      </p:sp>
    </p:spTree>
  </p:cSld>
  <p:clrMapOvr>
    <a:masterClrMapping/>
  </p:clrMapOvr>
  <p:transition spd="slow">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9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r>
              <a:rPr b="0" i="0" lang="en-US" sz="1400" u="none">
                <a:solidFill>
                  <a:schemeClr val="dk1"/>
                </a:solidFill>
                <a:latin typeface="Tahoma"/>
                <a:ea typeface="Tahoma"/>
                <a:cs typeface="Tahoma"/>
                <a:sym typeface="Tahoma"/>
              </a:rPr>
              <a:t>/48</a:t>
            </a:r>
            <a:endParaRPr/>
          </a:p>
        </p:txBody>
      </p:sp>
      <p:sp>
        <p:nvSpPr>
          <p:cNvPr id="1519" name="Google Shape;1519;p93"/>
          <p:cNvSpPr txBox="1"/>
          <p:nvPr>
            <p:ph type="title"/>
          </p:nvPr>
        </p:nvSpPr>
        <p:spPr>
          <a:xfrm>
            <a:off x="1547812" y="157162"/>
            <a:ext cx="8043862"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Summary of Major Neural Networks Models</a:t>
            </a:r>
            <a:endParaRPr/>
          </a:p>
        </p:txBody>
      </p:sp>
      <p:pic>
        <p:nvPicPr>
          <p:cNvPr id="1520" name="Google Shape;1520;p93"/>
          <p:cNvPicPr preferRelativeResize="0"/>
          <p:nvPr>
            <p:ph idx="1" type="body"/>
          </p:nvPr>
        </p:nvPicPr>
        <p:blipFill rotWithShape="1">
          <a:blip r:embed="rId3">
            <a:alphaModFix/>
          </a:blip>
          <a:srcRect b="0" l="0" r="0" t="0"/>
          <a:stretch/>
        </p:blipFill>
        <p:spPr>
          <a:xfrm>
            <a:off x="0" y="2001837"/>
            <a:ext cx="8964612" cy="4856162"/>
          </a:xfrm>
          <a:prstGeom prst="rect">
            <a:avLst/>
          </a:prstGeom>
          <a:noFill/>
          <a:ln>
            <a:noFill/>
          </a:ln>
        </p:spPr>
      </p:pic>
    </p:spTree>
  </p:cSld>
  <p:clrMapOvr>
    <a:masterClrMapping/>
  </p:clrMapOvr>
  <p:transition spd="slow">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94"/>
          <p:cNvSpPr txBox="1"/>
          <p:nvPr>
            <p:ph type="title"/>
          </p:nvPr>
        </p:nvSpPr>
        <p:spPr>
          <a:xfrm>
            <a:off x="1333500" y="206375"/>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Summary of Major Neural Networks Models</a:t>
            </a:r>
            <a:endParaRPr/>
          </a:p>
        </p:txBody>
      </p:sp>
      <p:grpSp>
        <p:nvGrpSpPr>
          <p:cNvPr id="1526" name="Google Shape;1526;p94"/>
          <p:cNvGrpSpPr/>
          <p:nvPr/>
        </p:nvGrpSpPr>
        <p:grpSpPr>
          <a:xfrm>
            <a:off x="323850" y="1658937"/>
            <a:ext cx="8388350" cy="5199062"/>
            <a:chOff x="340" y="1117"/>
            <a:chExt cx="2472" cy="1532"/>
          </a:xfrm>
        </p:grpSpPr>
        <p:pic>
          <p:nvPicPr>
            <p:cNvPr id="1527" name="Google Shape;1527;p94"/>
            <p:cNvPicPr preferRelativeResize="0"/>
            <p:nvPr/>
          </p:nvPicPr>
          <p:blipFill rotWithShape="1">
            <a:blip r:embed="rId3">
              <a:alphaModFix/>
            </a:blip>
            <a:srcRect b="0" l="0" r="0" t="0"/>
            <a:stretch/>
          </p:blipFill>
          <p:spPr>
            <a:xfrm>
              <a:off x="340" y="1298"/>
              <a:ext cx="2472" cy="1351"/>
            </a:xfrm>
            <a:prstGeom prst="rect">
              <a:avLst/>
            </a:prstGeom>
            <a:noFill/>
            <a:ln>
              <a:noFill/>
            </a:ln>
          </p:spPr>
        </p:pic>
        <p:pic>
          <p:nvPicPr>
            <p:cNvPr id="1528" name="Google Shape;1528;p94"/>
            <p:cNvPicPr preferRelativeResize="0"/>
            <p:nvPr/>
          </p:nvPicPr>
          <p:blipFill rotWithShape="1">
            <a:blip r:embed="rId4">
              <a:alphaModFix/>
            </a:blip>
            <a:srcRect b="0" l="0" r="0" t="0"/>
            <a:stretch/>
          </p:blipFill>
          <p:spPr>
            <a:xfrm>
              <a:off x="340" y="1117"/>
              <a:ext cx="2472" cy="168"/>
            </a:xfrm>
            <a:prstGeom prst="rect">
              <a:avLst/>
            </a:prstGeom>
            <a:noFill/>
            <a:ln>
              <a:noFill/>
            </a:ln>
          </p:spPr>
        </p:pic>
      </p:grpSp>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95"/>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Artificial Neural Network</a:t>
            </a:r>
            <a:br>
              <a:rPr b="1" i="0" lang="en-US" sz="4400" u="none">
                <a:solidFill>
                  <a:schemeClr val="dk2"/>
                </a:solidFill>
                <a:latin typeface="Times New Roman"/>
                <a:ea typeface="Times New Roman"/>
                <a:cs typeface="Times New Roman"/>
                <a:sym typeface="Times New Roman"/>
              </a:rPr>
            </a:br>
            <a:r>
              <a:rPr b="1" i="0" lang="en-US" sz="4400" u="none">
                <a:solidFill>
                  <a:schemeClr val="dk2"/>
                </a:solidFill>
                <a:latin typeface="Times New Roman"/>
                <a:ea typeface="Times New Roman"/>
                <a:cs typeface="Times New Roman"/>
                <a:sym typeface="Times New Roman"/>
              </a:rPr>
              <a:t>Learning paradigms</a:t>
            </a:r>
            <a:endParaRPr/>
          </a:p>
        </p:txBody>
      </p:sp>
      <p:sp>
        <p:nvSpPr>
          <p:cNvPr id="1534" name="Google Shape;1534;p95"/>
          <p:cNvSpPr txBox="1"/>
          <p:nvPr>
            <p:ph idx="1" type="body"/>
          </p:nvPr>
        </p:nvSpPr>
        <p:spPr>
          <a:xfrm>
            <a:off x="1130300" y="1846262"/>
            <a:ext cx="7761287" cy="4625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folHlink"/>
              </a:buClr>
              <a:buSzPts val="1320"/>
              <a:buFont typeface="Noto Sans Symbols"/>
              <a:buChar char="■"/>
            </a:pPr>
            <a:r>
              <a:rPr b="1" i="0" lang="en-US" sz="2200" u="none">
                <a:solidFill>
                  <a:schemeClr val="dk1"/>
                </a:solidFill>
                <a:latin typeface="Times New Roman"/>
                <a:ea typeface="Times New Roman"/>
                <a:cs typeface="Times New Roman"/>
                <a:sym typeface="Times New Roman"/>
              </a:rPr>
              <a:t>Supervised learning: </a:t>
            </a:r>
            <a:endParaRPr/>
          </a:p>
          <a:p>
            <a:pPr indent="-342900" lvl="0" marL="342900" marR="0" rtl="0" algn="l">
              <a:lnSpc>
                <a:spcPct val="80000"/>
              </a:lnSpc>
              <a:spcBef>
                <a:spcPts val="440"/>
              </a:spcBef>
              <a:spcAft>
                <a:spcPts val="0"/>
              </a:spcAft>
              <a:buClr>
                <a:schemeClr val="folHlink"/>
              </a:buClr>
              <a:buSzPts val="1320"/>
              <a:buFont typeface="Noto Sans Symbols"/>
              <a:buNone/>
            </a:pPr>
            <a:r>
              <a:t/>
            </a:r>
            <a:endParaRPr b="0" i="0" sz="2200" u="none">
              <a:solidFill>
                <a:schemeClr val="dk1"/>
              </a:solidFill>
              <a:latin typeface="Times New Roman"/>
              <a:ea typeface="Times New Roman"/>
              <a:cs typeface="Times New Roman"/>
              <a:sym typeface="Times New Roman"/>
            </a:endParaRPr>
          </a:p>
          <a:p>
            <a:pPr indent="-285750" lvl="1" marL="742950" marR="0" rtl="0" algn="l">
              <a:lnSpc>
                <a:spcPct val="80000"/>
              </a:lnSpc>
              <a:spcBef>
                <a:spcPts val="440"/>
              </a:spcBef>
              <a:spcAft>
                <a:spcPts val="0"/>
              </a:spcAft>
              <a:buClr>
                <a:schemeClr val="hlink"/>
              </a:buClr>
              <a:buSzPts val="1210"/>
              <a:buFont typeface="Noto Sans Symbols"/>
              <a:buChar char="■"/>
            </a:pPr>
            <a:r>
              <a:rPr b="0" i="0" lang="en-US" sz="2200" u="none" cap="none" strike="noStrike">
                <a:solidFill>
                  <a:schemeClr val="dk1"/>
                </a:solidFill>
                <a:latin typeface="Times New Roman"/>
                <a:ea typeface="Times New Roman"/>
                <a:cs typeface="Times New Roman"/>
                <a:sym typeface="Times New Roman"/>
              </a:rPr>
              <a:t>Teacher presents ANN input-output pairs, </a:t>
            </a:r>
            <a:endParaRPr/>
          </a:p>
          <a:p>
            <a:pPr indent="-285750" lvl="1" marL="742950" marR="0" rtl="0" algn="l">
              <a:lnSpc>
                <a:spcPct val="80000"/>
              </a:lnSpc>
              <a:spcBef>
                <a:spcPts val="440"/>
              </a:spcBef>
              <a:spcAft>
                <a:spcPts val="0"/>
              </a:spcAft>
              <a:buClr>
                <a:schemeClr val="hlink"/>
              </a:buClr>
              <a:buSzPts val="1210"/>
              <a:buFont typeface="Noto Sans Symbols"/>
              <a:buChar char="■"/>
            </a:pPr>
            <a:r>
              <a:rPr b="0" i="0" lang="en-US" sz="2200" u="none" cap="none" strike="noStrike">
                <a:solidFill>
                  <a:schemeClr val="dk1"/>
                </a:solidFill>
                <a:latin typeface="Times New Roman"/>
                <a:ea typeface="Times New Roman"/>
                <a:cs typeface="Times New Roman"/>
                <a:sym typeface="Times New Roman"/>
              </a:rPr>
              <a:t>ANN weights adjusted according to error</a:t>
            </a:r>
            <a:endParaRPr/>
          </a:p>
          <a:p>
            <a:pPr indent="-259080" lvl="0" marL="342900" marR="0" rtl="0" algn="l">
              <a:lnSpc>
                <a:spcPct val="80000"/>
              </a:lnSpc>
              <a:spcBef>
                <a:spcPts val="440"/>
              </a:spcBef>
              <a:spcAft>
                <a:spcPts val="0"/>
              </a:spcAft>
              <a:buClr>
                <a:schemeClr val="folHlink"/>
              </a:buClr>
              <a:buSzPts val="1320"/>
              <a:buFont typeface="Noto Sans Symbols"/>
              <a:buNone/>
            </a:pPr>
            <a:r>
              <a:t/>
            </a:r>
            <a:endParaRPr b="0" i="0" sz="2200" u="none">
              <a:solidFill>
                <a:schemeClr val="dk1"/>
              </a:solidFill>
              <a:latin typeface="Times New Roman"/>
              <a:ea typeface="Times New Roman"/>
              <a:cs typeface="Times New Roman"/>
              <a:sym typeface="Times New Roman"/>
            </a:endParaRPr>
          </a:p>
          <a:p>
            <a:pPr indent="-228600" lvl="2" marL="1143000" marR="0" rtl="0" algn="l">
              <a:lnSpc>
                <a:spcPct val="80000"/>
              </a:lnSpc>
              <a:spcBef>
                <a:spcPts val="440"/>
              </a:spcBef>
              <a:spcAft>
                <a:spcPts val="0"/>
              </a:spcAft>
              <a:buClr>
                <a:schemeClr val="folHlink"/>
              </a:buClr>
              <a:buSzPts val="1100"/>
              <a:buFont typeface="Noto Sans Symbols"/>
              <a:buChar char="■"/>
            </a:pPr>
            <a:r>
              <a:rPr b="0" i="0" lang="en-US" sz="2200" u="none" cap="none" strike="noStrike">
                <a:solidFill>
                  <a:schemeClr val="dk1"/>
                </a:solidFill>
                <a:latin typeface="Times New Roman"/>
                <a:ea typeface="Times New Roman"/>
                <a:cs typeface="Times New Roman"/>
                <a:sym typeface="Times New Roman"/>
              </a:rPr>
              <a:t>Classification</a:t>
            </a:r>
            <a:endParaRPr/>
          </a:p>
          <a:p>
            <a:pPr indent="-228600" lvl="2" marL="1143000" marR="0" rtl="0" algn="l">
              <a:lnSpc>
                <a:spcPct val="80000"/>
              </a:lnSpc>
              <a:spcBef>
                <a:spcPts val="440"/>
              </a:spcBef>
              <a:spcAft>
                <a:spcPts val="0"/>
              </a:spcAft>
              <a:buClr>
                <a:schemeClr val="folHlink"/>
              </a:buClr>
              <a:buSzPts val="1100"/>
              <a:buFont typeface="Noto Sans Symbols"/>
              <a:buChar char="■"/>
            </a:pPr>
            <a:r>
              <a:rPr b="0" i="0" lang="en-US" sz="2200" u="none" cap="none" strike="noStrike">
                <a:solidFill>
                  <a:schemeClr val="dk1"/>
                </a:solidFill>
                <a:latin typeface="Times New Roman"/>
                <a:ea typeface="Times New Roman"/>
                <a:cs typeface="Times New Roman"/>
                <a:sym typeface="Times New Roman"/>
              </a:rPr>
              <a:t>Control</a:t>
            </a:r>
            <a:endParaRPr/>
          </a:p>
          <a:p>
            <a:pPr indent="-228600" lvl="2" marL="1143000" marR="0" rtl="0" algn="l">
              <a:lnSpc>
                <a:spcPct val="80000"/>
              </a:lnSpc>
              <a:spcBef>
                <a:spcPts val="440"/>
              </a:spcBef>
              <a:spcAft>
                <a:spcPts val="0"/>
              </a:spcAft>
              <a:buClr>
                <a:schemeClr val="folHlink"/>
              </a:buClr>
              <a:buSzPts val="1100"/>
              <a:buFont typeface="Noto Sans Symbols"/>
              <a:buChar char="■"/>
            </a:pPr>
            <a:r>
              <a:rPr b="0" i="0" lang="en-US" sz="2200" u="none" cap="none" strike="noStrike">
                <a:solidFill>
                  <a:schemeClr val="dk1"/>
                </a:solidFill>
                <a:latin typeface="Times New Roman"/>
                <a:ea typeface="Times New Roman"/>
                <a:cs typeface="Times New Roman"/>
                <a:sym typeface="Times New Roman"/>
              </a:rPr>
              <a:t>Function approximation</a:t>
            </a:r>
            <a:endParaRPr/>
          </a:p>
          <a:p>
            <a:pPr indent="-228600" lvl="2" marL="1143000" marR="0" rtl="0" algn="l">
              <a:lnSpc>
                <a:spcPct val="80000"/>
              </a:lnSpc>
              <a:spcBef>
                <a:spcPts val="440"/>
              </a:spcBef>
              <a:spcAft>
                <a:spcPts val="0"/>
              </a:spcAft>
              <a:buClr>
                <a:schemeClr val="folHlink"/>
              </a:buClr>
              <a:buSzPts val="1100"/>
              <a:buFont typeface="Noto Sans Symbols"/>
              <a:buChar char="■"/>
            </a:pPr>
            <a:r>
              <a:rPr b="0" i="0" lang="en-US" sz="2200" u="none" cap="none" strike="noStrike">
                <a:solidFill>
                  <a:schemeClr val="dk1"/>
                </a:solidFill>
                <a:latin typeface="Times New Roman"/>
                <a:ea typeface="Times New Roman"/>
                <a:cs typeface="Times New Roman"/>
                <a:sym typeface="Times New Roman"/>
              </a:rPr>
              <a:t>Associative memory</a:t>
            </a:r>
            <a:endParaRPr/>
          </a:p>
          <a:p>
            <a:pPr indent="-285750" lvl="1" marL="742950" marR="0" rtl="0" algn="l">
              <a:lnSpc>
                <a:spcPct val="80000"/>
              </a:lnSpc>
              <a:spcBef>
                <a:spcPts val="440"/>
              </a:spcBef>
              <a:spcAft>
                <a:spcPts val="0"/>
              </a:spcAft>
              <a:buClr>
                <a:schemeClr val="hlink"/>
              </a:buClr>
              <a:buSzPts val="1210"/>
              <a:buFont typeface="Noto Sans Symbols"/>
              <a:buNone/>
            </a:pPr>
            <a:r>
              <a:t/>
            </a:r>
            <a:endParaRPr b="0" i="0" sz="2200" u="none" cap="none" strike="noStrike">
              <a:solidFill>
                <a:schemeClr val="dk1"/>
              </a:solidFill>
              <a:latin typeface="Times New Roman"/>
              <a:ea typeface="Times New Roman"/>
              <a:cs typeface="Times New Roman"/>
              <a:sym typeface="Times New Roman"/>
            </a:endParaRPr>
          </a:p>
          <a:p>
            <a:pPr indent="-342900" lvl="0" marL="342900" marR="0" rtl="0" algn="l">
              <a:lnSpc>
                <a:spcPct val="80000"/>
              </a:lnSpc>
              <a:spcBef>
                <a:spcPts val="440"/>
              </a:spcBef>
              <a:spcAft>
                <a:spcPts val="0"/>
              </a:spcAft>
              <a:buClr>
                <a:schemeClr val="folHlink"/>
              </a:buClr>
              <a:buSzPts val="1320"/>
              <a:buFont typeface="Noto Sans Symbols"/>
              <a:buChar char="■"/>
            </a:pPr>
            <a:r>
              <a:rPr b="1" i="0" lang="en-US" sz="2200" u="none">
                <a:solidFill>
                  <a:schemeClr val="dk1"/>
                </a:solidFill>
                <a:latin typeface="Times New Roman"/>
                <a:ea typeface="Times New Roman"/>
                <a:cs typeface="Times New Roman"/>
                <a:sym typeface="Times New Roman"/>
              </a:rPr>
              <a:t>Unsupervised learning: </a:t>
            </a:r>
            <a:endParaRPr/>
          </a:p>
          <a:p>
            <a:pPr indent="-259080" lvl="0" marL="342900" marR="0" rtl="0" algn="l">
              <a:lnSpc>
                <a:spcPct val="80000"/>
              </a:lnSpc>
              <a:spcBef>
                <a:spcPts val="440"/>
              </a:spcBef>
              <a:spcAft>
                <a:spcPts val="0"/>
              </a:spcAft>
              <a:buClr>
                <a:schemeClr val="folHlink"/>
              </a:buClr>
              <a:buSzPts val="1320"/>
              <a:buFont typeface="Noto Sans Symbols"/>
              <a:buNone/>
            </a:pPr>
            <a:r>
              <a:t/>
            </a:r>
            <a:endParaRPr b="0" i="0" sz="2200" u="none">
              <a:solidFill>
                <a:schemeClr val="dk1"/>
              </a:solidFill>
              <a:latin typeface="Times New Roman"/>
              <a:ea typeface="Times New Roman"/>
              <a:cs typeface="Times New Roman"/>
              <a:sym typeface="Times New Roman"/>
            </a:endParaRPr>
          </a:p>
          <a:p>
            <a:pPr indent="-285750" lvl="1" marL="742950" marR="0" rtl="0" algn="l">
              <a:lnSpc>
                <a:spcPct val="80000"/>
              </a:lnSpc>
              <a:spcBef>
                <a:spcPts val="440"/>
              </a:spcBef>
              <a:spcAft>
                <a:spcPts val="0"/>
              </a:spcAft>
              <a:buClr>
                <a:schemeClr val="hlink"/>
              </a:buClr>
              <a:buSzPts val="1210"/>
              <a:buFont typeface="Noto Sans Symbols"/>
              <a:buChar char="■"/>
            </a:pPr>
            <a:r>
              <a:rPr b="0" i="0" lang="en-US" sz="2200" u="none" cap="none" strike="noStrike">
                <a:solidFill>
                  <a:schemeClr val="dk1"/>
                </a:solidFill>
                <a:latin typeface="Times New Roman"/>
                <a:ea typeface="Times New Roman"/>
                <a:cs typeface="Times New Roman"/>
                <a:sym typeface="Times New Roman"/>
              </a:rPr>
              <a:t>no teacher</a:t>
            </a:r>
            <a:endParaRPr/>
          </a:p>
          <a:p>
            <a:pPr indent="-208915" lvl="1" marL="742950" marR="0" rtl="0" algn="l">
              <a:lnSpc>
                <a:spcPct val="80000"/>
              </a:lnSpc>
              <a:spcBef>
                <a:spcPts val="440"/>
              </a:spcBef>
              <a:spcAft>
                <a:spcPts val="0"/>
              </a:spcAft>
              <a:buClr>
                <a:schemeClr val="hlink"/>
              </a:buClr>
              <a:buSzPts val="1210"/>
              <a:buFont typeface="Noto Sans Symbols"/>
              <a:buNone/>
            </a:pPr>
            <a:r>
              <a:t/>
            </a:r>
            <a:endParaRPr b="0" i="0" sz="2200" u="none" cap="none" strike="noStrike">
              <a:solidFill>
                <a:schemeClr val="dk1"/>
              </a:solidFill>
              <a:latin typeface="Times New Roman"/>
              <a:ea typeface="Times New Roman"/>
              <a:cs typeface="Times New Roman"/>
              <a:sym typeface="Times New Roman"/>
            </a:endParaRPr>
          </a:p>
          <a:p>
            <a:pPr indent="-228600" lvl="2" marL="1143000" marR="0" rtl="0" algn="l">
              <a:lnSpc>
                <a:spcPct val="80000"/>
              </a:lnSpc>
              <a:spcBef>
                <a:spcPts val="440"/>
              </a:spcBef>
              <a:spcAft>
                <a:spcPts val="0"/>
              </a:spcAft>
              <a:buClr>
                <a:schemeClr val="folHlink"/>
              </a:buClr>
              <a:buSzPts val="1100"/>
              <a:buFont typeface="Noto Sans Symbols"/>
              <a:buChar char="■"/>
            </a:pPr>
            <a:r>
              <a:rPr b="0" i="0" lang="en-US" sz="2200" u="none" cap="none" strike="noStrike">
                <a:solidFill>
                  <a:schemeClr val="dk1"/>
                </a:solidFill>
                <a:latin typeface="Times New Roman"/>
                <a:ea typeface="Times New Roman"/>
                <a:cs typeface="Times New Roman"/>
                <a:sym typeface="Times New Roman"/>
              </a:rPr>
              <a:t>Clustering</a:t>
            </a:r>
            <a:endParaRPr/>
          </a:p>
          <a:p>
            <a:pPr indent="-285750" lvl="1" marL="742950" marR="0" rtl="0" algn="l">
              <a:lnSpc>
                <a:spcPct val="80000"/>
              </a:lnSpc>
              <a:spcBef>
                <a:spcPts val="440"/>
              </a:spcBef>
              <a:spcAft>
                <a:spcPts val="0"/>
              </a:spcAft>
              <a:buClr>
                <a:schemeClr val="hlink"/>
              </a:buClr>
              <a:buSzPts val="1210"/>
              <a:buFont typeface="Noto Sans Symbols"/>
              <a:buNone/>
            </a:pPr>
            <a:r>
              <a:t/>
            </a:r>
            <a:endParaRPr b="0" i="0" sz="2200" u="none" cap="none" strike="noStrike">
              <a:solidFill>
                <a:schemeClr val="dk1"/>
              </a:solidFill>
              <a:latin typeface="Times New Roman"/>
              <a:ea typeface="Times New Roman"/>
              <a:cs typeface="Times New Roman"/>
              <a:sym typeface="Times New Roman"/>
            </a:endParaRPr>
          </a:p>
          <a:p>
            <a:pPr indent="-259080" lvl="0" marL="342900" marR="0" rtl="0" algn="l">
              <a:spcBef>
                <a:spcPts val="440"/>
              </a:spcBef>
              <a:spcAft>
                <a:spcPts val="0"/>
              </a:spcAft>
              <a:buClr>
                <a:schemeClr val="folHlink"/>
              </a:buClr>
              <a:buSzPts val="1320"/>
              <a:buFont typeface="Noto Sans Symbols"/>
              <a:buNone/>
            </a:pPr>
            <a:r>
              <a:t/>
            </a:r>
            <a:endParaRPr b="0" i="0" sz="2200" u="none" cap="none" strike="noStrike">
              <a:solidFill>
                <a:schemeClr val="dk1"/>
              </a:solidFill>
              <a:latin typeface="Times New Roman"/>
              <a:ea typeface="Times New Roman"/>
              <a:cs typeface="Times New Roman"/>
              <a:sym typeface="Times New Roman"/>
            </a:endParaRPr>
          </a:p>
        </p:txBody>
      </p:sp>
      <p:sp>
        <p:nvSpPr>
          <p:cNvPr id="1535" name="Google Shape;1535;p95"/>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9" name="Shape 1539"/>
        <p:cNvGrpSpPr/>
        <p:nvPr/>
      </p:nvGrpSpPr>
      <p:grpSpPr>
        <a:xfrm>
          <a:off x="0" y="0"/>
          <a:ext cx="0" cy="0"/>
          <a:chOff x="0" y="0"/>
          <a:chExt cx="0" cy="0"/>
        </a:xfrm>
      </p:grpSpPr>
      <p:sp>
        <p:nvSpPr>
          <p:cNvPr id="1540" name="Google Shape;1540;p96"/>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541" name="Google Shape;1541;p96"/>
          <p:cNvSpPr txBox="1"/>
          <p:nvPr>
            <p:ph type="title"/>
          </p:nvPr>
        </p:nvSpPr>
        <p:spPr>
          <a:xfrm>
            <a:off x="758825" y="247650"/>
            <a:ext cx="8620125"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Salient Properties of Neural Networks</a:t>
            </a:r>
            <a:endParaRPr/>
          </a:p>
        </p:txBody>
      </p:sp>
      <p:sp>
        <p:nvSpPr>
          <p:cNvPr id="1542" name="Google Shape;1542;p96"/>
          <p:cNvSpPr txBox="1"/>
          <p:nvPr>
            <p:ph idx="1" type="body"/>
          </p:nvPr>
        </p:nvSpPr>
        <p:spPr>
          <a:xfrm>
            <a:off x="971550" y="2147887"/>
            <a:ext cx="7772400" cy="4579937"/>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920"/>
              <a:buFont typeface="Noto Sans Symbols"/>
              <a:buChar char="■"/>
            </a:pPr>
            <a:r>
              <a:rPr b="0" i="0" lang="en-US" sz="3200" u="none">
                <a:solidFill>
                  <a:srgbClr val="009900"/>
                </a:solidFill>
                <a:latin typeface="Times New Roman"/>
                <a:ea typeface="Times New Roman"/>
                <a:cs typeface="Times New Roman"/>
                <a:sym typeface="Times New Roman"/>
              </a:rPr>
              <a:t>Robustness </a:t>
            </a:r>
            <a:r>
              <a:rPr b="0" i="0" lang="en-US" sz="3200" u="none">
                <a:solidFill>
                  <a:schemeClr val="dk1"/>
                </a:solidFill>
                <a:latin typeface="Times New Roman"/>
                <a:ea typeface="Times New Roman"/>
                <a:cs typeface="Times New Roman"/>
                <a:sym typeface="Times New Roman"/>
              </a:rPr>
              <a:t>Ability to operate, albeit with some performance loss, in the event of damage to internal structure.</a:t>
            </a:r>
            <a:endParaRPr/>
          </a:p>
          <a:p>
            <a:pPr indent="-342900" lvl="0" marL="342900" rtl="0" algn="just">
              <a:lnSpc>
                <a:spcPct val="90000"/>
              </a:lnSpc>
              <a:spcBef>
                <a:spcPts val="640"/>
              </a:spcBef>
              <a:spcAft>
                <a:spcPts val="0"/>
              </a:spcAft>
              <a:buClr>
                <a:schemeClr val="folHlink"/>
              </a:buClr>
              <a:buSzPts val="1920"/>
              <a:buFont typeface="Noto Sans Symbols"/>
              <a:buChar char="■"/>
            </a:pPr>
            <a:r>
              <a:rPr b="0" i="0" lang="en-US" sz="3200" u="none">
                <a:solidFill>
                  <a:srgbClr val="009900"/>
                </a:solidFill>
                <a:latin typeface="Times New Roman"/>
                <a:ea typeface="Times New Roman"/>
                <a:cs typeface="Times New Roman"/>
                <a:sym typeface="Times New Roman"/>
              </a:rPr>
              <a:t>Associative Recall </a:t>
            </a:r>
            <a:r>
              <a:rPr b="0" i="0" lang="en-US" sz="3200" u="none">
                <a:solidFill>
                  <a:schemeClr val="dk1"/>
                </a:solidFill>
                <a:latin typeface="Times New Roman"/>
                <a:ea typeface="Times New Roman"/>
                <a:cs typeface="Times New Roman"/>
                <a:sym typeface="Times New Roman"/>
              </a:rPr>
              <a:t>Ability to invoke </a:t>
            </a:r>
            <a:r>
              <a:rPr b="0" i="0" lang="en-US" sz="3200" u="none">
                <a:solidFill>
                  <a:schemeClr val="hlink"/>
                </a:solidFill>
                <a:latin typeface="Times New Roman"/>
                <a:ea typeface="Times New Roman"/>
                <a:cs typeface="Times New Roman"/>
                <a:sym typeface="Times New Roman"/>
              </a:rPr>
              <a:t>related memories</a:t>
            </a:r>
            <a:r>
              <a:rPr b="0" i="0" lang="en-US" sz="3200" u="none">
                <a:solidFill>
                  <a:schemeClr val="dk1"/>
                </a:solidFill>
                <a:latin typeface="Times New Roman"/>
                <a:ea typeface="Times New Roman"/>
                <a:cs typeface="Times New Roman"/>
                <a:sym typeface="Times New Roman"/>
              </a:rPr>
              <a:t> from one </a:t>
            </a:r>
            <a:r>
              <a:rPr b="0" i="0" lang="en-US" sz="3200" u="none">
                <a:solidFill>
                  <a:srgbClr val="0000FF"/>
                </a:solidFill>
                <a:latin typeface="Times New Roman"/>
                <a:ea typeface="Times New Roman"/>
                <a:cs typeface="Times New Roman"/>
                <a:sym typeface="Times New Roman"/>
              </a:rPr>
              <a:t>concept</a:t>
            </a:r>
            <a:r>
              <a:rPr b="0" i="0" lang="en-US" sz="3200" u="none">
                <a:solidFill>
                  <a:schemeClr val="dk1"/>
                </a:solidFill>
                <a:latin typeface="Times New Roman"/>
                <a:ea typeface="Times New Roman"/>
                <a:cs typeface="Times New Roman"/>
                <a:sym typeface="Times New Roman"/>
              </a:rPr>
              <a:t>. </a:t>
            </a:r>
            <a:endParaRPr/>
          </a:p>
          <a:p>
            <a:pPr indent="-285750" lvl="1" marL="742950" rtl="0" algn="just">
              <a:lnSpc>
                <a:spcPct val="90000"/>
              </a:lnSpc>
              <a:spcBef>
                <a:spcPts val="560"/>
              </a:spcBef>
              <a:spcAft>
                <a:spcPts val="0"/>
              </a:spcAft>
              <a:buClr>
                <a:schemeClr val="hlink"/>
              </a:buClr>
              <a:buSzPts val="1540"/>
              <a:buFont typeface="Noto Sans Symbols"/>
              <a:buChar char="■"/>
            </a:pPr>
            <a:r>
              <a:rPr b="0" i="0" lang="en-US" sz="2800" u="none">
                <a:solidFill>
                  <a:schemeClr val="dk1"/>
                </a:solidFill>
                <a:latin typeface="Times New Roman"/>
                <a:ea typeface="Times New Roman"/>
                <a:cs typeface="Times New Roman"/>
                <a:sym typeface="Times New Roman"/>
              </a:rPr>
              <a:t>For e.g. a </a:t>
            </a:r>
            <a:r>
              <a:rPr b="0" i="0" lang="en-US" sz="2800" u="none">
                <a:solidFill>
                  <a:srgbClr val="0000FF"/>
                </a:solidFill>
                <a:latin typeface="Times New Roman"/>
                <a:ea typeface="Times New Roman"/>
                <a:cs typeface="Times New Roman"/>
                <a:sym typeface="Times New Roman"/>
              </a:rPr>
              <a:t>friend’s name </a:t>
            </a:r>
            <a:r>
              <a:rPr b="0" i="0" lang="en-US" sz="2800" u="none">
                <a:solidFill>
                  <a:schemeClr val="dk1"/>
                </a:solidFill>
                <a:latin typeface="Times New Roman"/>
                <a:ea typeface="Times New Roman"/>
                <a:cs typeface="Times New Roman"/>
                <a:sym typeface="Times New Roman"/>
              </a:rPr>
              <a:t>elicits </a:t>
            </a:r>
            <a:r>
              <a:rPr b="0" i="0" lang="en-US" sz="2800" u="none">
                <a:solidFill>
                  <a:schemeClr val="hlink"/>
                </a:solidFill>
                <a:latin typeface="Times New Roman"/>
                <a:ea typeface="Times New Roman"/>
                <a:cs typeface="Times New Roman"/>
                <a:sym typeface="Times New Roman"/>
              </a:rPr>
              <a:t>vivid mental pictures and related emotions</a:t>
            </a:r>
            <a:endParaRPr/>
          </a:p>
        </p:txBody>
      </p:sp>
    </p:spTree>
  </p:cSld>
  <p:clrMapOvr>
    <a:masterClrMapping/>
  </p:clrMapOvr>
  <p:transition spd="slow">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97"/>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548" name="Google Shape;1548;p97"/>
          <p:cNvSpPr txBox="1"/>
          <p:nvPr>
            <p:ph type="title"/>
          </p:nvPr>
        </p:nvSpPr>
        <p:spPr>
          <a:xfrm>
            <a:off x="795337" y="260350"/>
            <a:ext cx="8547100"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Salient Properties of Neural Networks</a:t>
            </a:r>
            <a:endParaRPr/>
          </a:p>
        </p:txBody>
      </p:sp>
      <p:sp>
        <p:nvSpPr>
          <p:cNvPr id="1549" name="Google Shape;1549;p97"/>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Clr>
                <a:schemeClr val="folHlink"/>
              </a:buClr>
              <a:buSzPts val="1920"/>
              <a:buFont typeface="Noto Sans Symbols"/>
              <a:buChar char="■"/>
            </a:pPr>
            <a:r>
              <a:rPr b="0" i="0" lang="en-US" sz="3200" u="none">
                <a:solidFill>
                  <a:srgbClr val="009900"/>
                </a:solidFill>
                <a:latin typeface="Times New Roman"/>
                <a:ea typeface="Times New Roman"/>
                <a:cs typeface="Times New Roman"/>
                <a:sym typeface="Times New Roman"/>
              </a:rPr>
              <a:t>Function Approximation and Generalization </a:t>
            </a:r>
            <a:r>
              <a:rPr b="0" i="0" lang="en-US" sz="3200" u="none">
                <a:solidFill>
                  <a:schemeClr val="dk1"/>
                </a:solidFill>
                <a:latin typeface="Times New Roman"/>
                <a:ea typeface="Times New Roman"/>
                <a:cs typeface="Times New Roman"/>
                <a:sym typeface="Times New Roman"/>
              </a:rPr>
              <a:t>Ability to approximate functions using learning algorithms by creating internal representations and hence not requiring the mathematical model of how outputs depend on inputs. So neural networks are often referred to as </a:t>
            </a:r>
            <a:r>
              <a:rPr b="0" i="0" lang="en-US" sz="3200" u="none">
                <a:solidFill>
                  <a:srgbClr val="FF33CC"/>
                </a:solidFill>
                <a:latin typeface="Times New Roman"/>
                <a:ea typeface="Times New Roman"/>
                <a:cs typeface="Times New Roman"/>
                <a:sym typeface="Times New Roman"/>
              </a:rPr>
              <a:t>adaptive function estimators.</a:t>
            </a:r>
            <a:r>
              <a:rPr b="0" i="0" lang="en-US" sz="3200" u="none">
                <a:solidFill>
                  <a:schemeClr val="dk1"/>
                </a:solidFill>
                <a:latin typeface="Times New Roman"/>
                <a:ea typeface="Times New Roman"/>
                <a:cs typeface="Times New Roman"/>
                <a:sym typeface="Times New Roman"/>
              </a:rPr>
              <a:t> </a:t>
            </a:r>
            <a:endParaRPr/>
          </a:p>
        </p:txBody>
      </p:sp>
    </p:spTree>
  </p:cSld>
  <p:clrMapOvr>
    <a:masterClrMapping/>
  </p:clrMapOvr>
  <p:transition spd="slow">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98"/>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555" name="Google Shape;1555;p98"/>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Application Domains of Neural Networks</a:t>
            </a:r>
            <a:endParaRPr/>
          </a:p>
        </p:txBody>
      </p:sp>
      <p:pic>
        <p:nvPicPr>
          <p:cNvPr id="1556" name="Google Shape;1556;p98"/>
          <p:cNvPicPr preferRelativeResize="0"/>
          <p:nvPr>
            <p:ph idx="1" type="body"/>
          </p:nvPr>
        </p:nvPicPr>
        <p:blipFill rotWithShape="1">
          <a:blip r:embed="rId3">
            <a:alphaModFix/>
          </a:blip>
          <a:srcRect b="0" l="0" r="0" t="0"/>
          <a:stretch/>
        </p:blipFill>
        <p:spPr>
          <a:xfrm>
            <a:off x="5529262" y="2114550"/>
            <a:ext cx="2551112" cy="3603625"/>
          </a:xfrm>
          <a:prstGeom prst="rect">
            <a:avLst/>
          </a:prstGeom>
          <a:noFill/>
          <a:ln>
            <a:noFill/>
          </a:ln>
        </p:spPr>
      </p:pic>
      <p:pic>
        <p:nvPicPr>
          <p:cNvPr id="1557" name="Google Shape;1557;p98"/>
          <p:cNvPicPr preferRelativeResize="0"/>
          <p:nvPr>
            <p:ph idx="2" type="body"/>
          </p:nvPr>
        </p:nvPicPr>
        <p:blipFill rotWithShape="1">
          <a:blip r:embed="rId4">
            <a:alphaModFix/>
          </a:blip>
          <a:srcRect b="0" l="0" r="0" t="0"/>
          <a:stretch/>
        </p:blipFill>
        <p:spPr>
          <a:xfrm>
            <a:off x="1885950" y="2098675"/>
            <a:ext cx="2520950" cy="3649662"/>
          </a:xfrm>
          <a:prstGeom prst="rect">
            <a:avLst/>
          </a:prstGeom>
          <a:noFill/>
          <a:ln>
            <a:noFill/>
          </a:ln>
        </p:spPr>
      </p:pic>
      <p:sp>
        <p:nvSpPr>
          <p:cNvPr id="1558" name="Google Shape;1558;p98"/>
          <p:cNvSpPr txBox="1"/>
          <p:nvPr/>
        </p:nvSpPr>
        <p:spPr>
          <a:xfrm>
            <a:off x="5216525" y="5686425"/>
            <a:ext cx="23129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Comic Sans MS"/>
              <a:buNone/>
            </a:pPr>
            <a:r>
              <a:rPr b="0" i="0" lang="en-US" sz="2000" u="none">
                <a:solidFill>
                  <a:srgbClr val="0000FF"/>
                </a:solidFill>
                <a:latin typeface="Comic Sans MS"/>
                <a:ea typeface="Comic Sans MS"/>
                <a:cs typeface="Comic Sans MS"/>
                <a:sym typeface="Comic Sans MS"/>
              </a:rPr>
              <a:t>Associative Recall</a:t>
            </a:r>
            <a:endParaRPr/>
          </a:p>
        </p:txBody>
      </p:sp>
      <p:sp>
        <p:nvSpPr>
          <p:cNvPr id="1559" name="Google Shape;1559;p98"/>
          <p:cNvSpPr txBox="1"/>
          <p:nvPr/>
        </p:nvSpPr>
        <p:spPr>
          <a:xfrm>
            <a:off x="1546225" y="5680075"/>
            <a:ext cx="20367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Comic Sans MS"/>
              <a:buNone/>
            </a:pPr>
            <a:r>
              <a:rPr b="0" i="0" lang="en-US" sz="2000" u="none">
                <a:solidFill>
                  <a:srgbClr val="0000FF"/>
                </a:solidFill>
                <a:latin typeface="Comic Sans MS"/>
                <a:ea typeface="Comic Sans MS"/>
                <a:cs typeface="Comic Sans MS"/>
                <a:sym typeface="Comic Sans MS"/>
              </a:rPr>
              <a:t>Fault Tolerance</a:t>
            </a:r>
            <a:endParaRPr/>
          </a:p>
        </p:txBody>
      </p:sp>
    </p:spTree>
  </p:cSld>
  <p:clrMapOvr>
    <a:masterClrMapping/>
  </p:clrMapOvr>
  <p:transition spd="slow">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3" name="Shape 1563"/>
        <p:cNvGrpSpPr/>
        <p:nvPr/>
      </p:nvGrpSpPr>
      <p:grpSpPr>
        <a:xfrm>
          <a:off x="0" y="0"/>
          <a:ext cx="0" cy="0"/>
          <a:chOff x="0" y="0"/>
          <a:chExt cx="0" cy="0"/>
        </a:xfrm>
      </p:grpSpPr>
      <p:sp>
        <p:nvSpPr>
          <p:cNvPr id="1564" name="Google Shape;1564;p9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
        <p:nvSpPr>
          <p:cNvPr id="1565" name="Google Shape;1565;p9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1" i="0" lang="en-US" sz="4000" u="none">
                <a:solidFill>
                  <a:schemeClr val="dk2"/>
                </a:solidFill>
                <a:latin typeface="Times New Roman"/>
                <a:ea typeface="Times New Roman"/>
                <a:cs typeface="Times New Roman"/>
                <a:sym typeface="Times New Roman"/>
              </a:rPr>
              <a:t>Application Domains of Neural Networks</a:t>
            </a:r>
            <a:endParaRPr/>
          </a:p>
        </p:txBody>
      </p:sp>
      <p:pic>
        <p:nvPicPr>
          <p:cNvPr id="1566" name="Google Shape;1566;p99"/>
          <p:cNvPicPr preferRelativeResize="0"/>
          <p:nvPr>
            <p:ph idx="1" type="body"/>
          </p:nvPr>
        </p:nvPicPr>
        <p:blipFill rotWithShape="1">
          <a:blip r:embed="rId3">
            <a:alphaModFix/>
          </a:blip>
          <a:srcRect b="0" l="0" r="0" t="0"/>
          <a:stretch/>
        </p:blipFill>
        <p:spPr>
          <a:xfrm>
            <a:off x="5245100" y="4083050"/>
            <a:ext cx="3240087" cy="2057400"/>
          </a:xfrm>
          <a:prstGeom prst="rect">
            <a:avLst/>
          </a:prstGeom>
          <a:noFill/>
          <a:ln>
            <a:noFill/>
          </a:ln>
        </p:spPr>
      </p:pic>
      <p:pic>
        <p:nvPicPr>
          <p:cNvPr id="1567" name="Google Shape;1567;p99"/>
          <p:cNvPicPr preferRelativeResize="0"/>
          <p:nvPr>
            <p:ph idx="2" type="body"/>
          </p:nvPr>
        </p:nvPicPr>
        <p:blipFill rotWithShape="1">
          <a:blip r:embed="rId4">
            <a:alphaModFix/>
          </a:blip>
          <a:srcRect b="0" l="0" r="0" t="0"/>
          <a:stretch/>
        </p:blipFill>
        <p:spPr>
          <a:xfrm>
            <a:off x="508000" y="2335212"/>
            <a:ext cx="4392612" cy="3332162"/>
          </a:xfrm>
          <a:prstGeom prst="rect">
            <a:avLst/>
          </a:prstGeom>
          <a:noFill/>
          <a:ln>
            <a:noFill/>
          </a:ln>
        </p:spPr>
      </p:pic>
      <p:pic>
        <p:nvPicPr>
          <p:cNvPr id="1568" name="Google Shape;1568;p99"/>
          <p:cNvPicPr preferRelativeResize="0"/>
          <p:nvPr>
            <p:ph idx="3" type="body"/>
          </p:nvPr>
        </p:nvPicPr>
        <p:blipFill rotWithShape="1">
          <a:blip r:embed="rId5">
            <a:alphaModFix/>
          </a:blip>
          <a:srcRect b="0" l="0" r="0" t="0"/>
          <a:stretch/>
        </p:blipFill>
        <p:spPr>
          <a:xfrm>
            <a:off x="4932362" y="1941512"/>
            <a:ext cx="3924300" cy="2057400"/>
          </a:xfrm>
          <a:prstGeom prst="rect">
            <a:avLst/>
          </a:prstGeom>
          <a:noFill/>
          <a:ln>
            <a:noFill/>
          </a:ln>
        </p:spPr>
      </p:pic>
      <p:sp>
        <p:nvSpPr>
          <p:cNvPr id="1569" name="Google Shape;1569;p99"/>
          <p:cNvSpPr txBox="1"/>
          <p:nvPr/>
        </p:nvSpPr>
        <p:spPr>
          <a:xfrm>
            <a:off x="1187450" y="1800225"/>
            <a:ext cx="29860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Comic Sans MS"/>
              <a:buNone/>
            </a:pPr>
            <a:r>
              <a:rPr b="0" i="0" lang="en-US" sz="2000" u="none">
                <a:solidFill>
                  <a:srgbClr val="0000FF"/>
                </a:solidFill>
                <a:latin typeface="Comic Sans MS"/>
                <a:ea typeface="Comic Sans MS"/>
                <a:cs typeface="Comic Sans MS"/>
                <a:sym typeface="Comic Sans MS"/>
              </a:rPr>
              <a:t>Function Approximation</a:t>
            </a:r>
            <a:endParaRPr/>
          </a:p>
        </p:txBody>
      </p:sp>
      <p:sp>
        <p:nvSpPr>
          <p:cNvPr id="1570" name="Google Shape;1570;p99"/>
          <p:cNvSpPr txBox="1"/>
          <p:nvPr/>
        </p:nvSpPr>
        <p:spPr>
          <a:xfrm>
            <a:off x="6332537" y="5445125"/>
            <a:ext cx="10477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Comic Sans MS"/>
              <a:buNone/>
            </a:pPr>
            <a:r>
              <a:rPr b="0" i="0" lang="en-US" sz="2000" u="none">
                <a:solidFill>
                  <a:srgbClr val="0000FF"/>
                </a:solidFill>
                <a:latin typeface="Comic Sans MS"/>
                <a:ea typeface="Comic Sans MS"/>
                <a:cs typeface="Comic Sans MS"/>
                <a:sym typeface="Comic Sans MS"/>
              </a:rPr>
              <a:t>Control</a:t>
            </a:r>
            <a:endParaRPr/>
          </a:p>
        </p:txBody>
      </p:sp>
      <p:sp>
        <p:nvSpPr>
          <p:cNvPr id="1571" name="Google Shape;1571;p99"/>
          <p:cNvSpPr txBox="1"/>
          <p:nvPr/>
        </p:nvSpPr>
        <p:spPr>
          <a:xfrm>
            <a:off x="6237287" y="1585912"/>
            <a:ext cx="13858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000"/>
              <a:buFont typeface="Comic Sans MS"/>
              <a:buNone/>
            </a:pPr>
            <a:r>
              <a:rPr b="0" i="0" lang="en-US" sz="2000" u="none">
                <a:solidFill>
                  <a:srgbClr val="0000FF"/>
                </a:solidFill>
                <a:latin typeface="Comic Sans MS"/>
                <a:ea typeface="Comic Sans MS"/>
                <a:cs typeface="Comic Sans MS"/>
                <a:sym typeface="Comic Sans MS"/>
              </a:rPr>
              <a:t>Prediction</a:t>
            </a:r>
            <a:endParaRPr/>
          </a:p>
        </p:txBody>
      </p:sp>
    </p:spTree>
  </p:cSld>
  <p:clrMapOvr>
    <a:masterClrMapping/>
  </p:clrMapOvr>
  <p:transition spd="slow">
    <p:fade/>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5" name="Shape 1575"/>
        <p:cNvGrpSpPr/>
        <p:nvPr/>
      </p:nvGrpSpPr>
      <p:grpSpPr>
        <a:xfrm>
          <a:off x="0" y="0"/>
          <a:ext cx="0" cy="0"/>
          <a:chOff x="0" y="0"/>
          <a:chExt cx="0" cy="0"/>
        </a:xfrm>
      </p:grpSpPr>
      <p:sp>
        <p:nvSpPr>
          <p:cNvPr id="1576" name="Google Shape;1576;p10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Some Applications of ANNs</a:t>
            </a:r>
            <a:endParaRPr/>
          </a:p>
        </p:txBody>
      </p:sp>
      <p:sp>
        <p:nvSpPr>
          <p:cNvPr id="1577" name="Google Shape;1577;p100"/>
          <p:cNvSpPr txBox="1"/>
          <p:nvPr>
            <p:ph idx="1" type="body"/>
          </p:nvPr>
        </p:nvSpPr>
        <p:spPr>
          <a:xfrm>
            <a:off x="900112" y="1844675"/>
            <a:ext cx="8074025" cy="47990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folHlink"/>
              </a:buClr>
              <a:buSzPts val="1440"/>
              <a:buFont typeface="Noto Sans Symbols"/>
              <a:buChar char="■"/>
            </a:pPr>
            <a:r>
              <a:rPr b="1" i="0" lang="en-US" sz="2400" u="none">
                <a:solidFill>
                  <a:schemeClr val="dk1"/>
                </a:solidFill>
                <a:latin typeface="Times New Roman"/>
                <a:ea typeface="Times New Roman"/>
                <a:cs typeface="Times New Roman"/>
                <a:sym typeface="Times New Roman"/>
              </a:rPr>
              <a:t>Pronunciation</a:t>
            </a:r>
            <a:r>
              <a:rPr b="0" i="0" lang="en-US" sz="2400" u="none">
                <a:solidFill>
                  <a:schemeClr val="dk1"/>
                </a:solidFill>
                <a:latin typeface="Times New Roman"/>
                <a:ea typeface="Times New Roman"/>
                <a:cs typeface="Times New Roman"/>
                <a:sym typeface="Times New Roman"/>
              </a:rPr>
              <a:t>: NETtalk program (Sejnowski &amp; Rosenberg 1987) is a neural network that learns to pronounce written text: maps characters strings into phonemes (basic sound elements) for learning speech from text</a:t>
            </a:r>
            <a:endParaRPr/>
          </a:p>
          <a:p>
            <a:pPr indent="-342900" lvl="0" marL="342900" marR="0" rtl="0" algn="just">
              <a:lnSpc>
                <a:spcPct val="100000"/>
              </a:lnSpc>
              <a:spcBef>
                <a:spcPts val="0"/>
              </a:spcBef>
              <a:spcAft>
                <a:spcPts val="0"/>
              </a:spcAft>
              <a:buClr>
                <a:schemeClr val="folHlink"/>
              </a:buClr>
              <a:buSzPts val="1440"/>
              <a:buFont typeface="Noto Sans Symbols"/>
              <a:buChar char="■"/>
            </a:pPr>
            <a:r>
              <a:rPr b="1" i="0" lang="en-US" sz="2400" u="none">
                <a:solidFill>
                  <a:schemeClr val="dk1"/>
                </a:solidFill>
                <a:latin typeface="Times New Roman"/>
                <a:ea typeface="Times New Roman"/>
                <a:cs typeface="Times New Roman"/>
                <a:sym typeface="Times New Roman"/>
              </a:rPr>
              <a:t>Speech recognition</a:t>
            </a:r>
            <a:endParaRPr/>
          </a:p>
          <a:p>
            <a:pPr indent="-342900" lvl="0" marL="342900" marR="0" rtl="0" algn="just">
              <a:lnSpc>
                <a:spcPct val="100000"/>
              </a:lnSpc>
              <a:spcBef>
                <a:spcPts val="0"/>
              </a:spcBef>
              <a:spcAft>
                <a:spcPts val="0"/>
              </a:spcAft>
              <a:buClr>
                <a:schemeClr val="folHlink"/>
              </a:buClr>
              <a:buSzPts val="1440"/>
              <a:buFont typeface="Noto Sans Symbols"/>
              <a:buChar char="■"/>
            </a:pPr>
            <a:r>
              <a:rPr b="1" i="0" lang="en-US" sz="2400" u="none">
                <a:solidFill>
                  <a:schemeClr val="dk1"/>
                </a:solidFill>
                <a:latin typeface="Times New Roman"/>
                <a:ea typeface="Times New Roman"/>
                <a:cs typeface="Times New Roman"/>
                <a:sym typeface="Times New Roman"/>
              </a:rPr>
              <a:t>Handwritten character recognition</a:t>
            </a:r>
            <a:r>
              <a:rPr b="0" i="0" lang="en-US" sz="2400" u="none">
                <a:solidFill>
                  <a:schemeClr val="dk1"/>
                </a:solidFill>
                <a:latin typeface="Times New Roman"/>
                <a:ea typeface="Times New Roman"/>
                <a:cs typeface="Times New Roman"/>
                <a:sym typeface="Times New Roman"/>
              </a:rPr>
              <a:t>:a network designed  to read zip codes on hand-addressed envelops</a:t>
            </a:r>
            <a:endParaRPr/>
          </a:p>
          <a:p>
            <a:pPr indent="-342900" lvl="0" marL="342900" marR="0" rtl="0" algn="just">
              <a:lnSpc>
                <a:spcPct val="100000"/>
              </a:lnSpc>
              <a:spcBef>
                <a:spcPts val="0"/>
              </a:spcBef>
              <a:spcAft>
                <a:spcPts val="0"/>
              </a:spcAft>
              <a:buClr>
                <a:schemeClr val="folHlink"/>
              </a:buClr>
              <a:buSzPts val="1440"/>
              <a:buFont typeface="Noto Sans Symbols"/>
              <a:buChar char="■"/>
            </a:pPr>
            <a:r>
              <a:rPr b="1" i="0" lang="en-US" sz="2400" u="none">
                <a:solidFill>
                  <a:schemeClr val="dk1"/>
                </a:solidFill>
                <a:latin typeface="Times New Roman"/>
                <a:ea typeface="Times New Roman"/>
                <a:cs typeface="Times New Roman"/>
                <a:sym typeface="Times New Roman"/>
              </a:rPr>
              <a:t>ALVINN </a:t>
            </a:r>
            <a:r>
              <a:rPr b="0" i="0" lang="en-US" sz="2400" u="none">
                <a:solidFill>
                  <a:schemeClr val="dk1"/>
                </a:solidFill>
                <a:latin typeface="Times New Roman"/>
                <a:ea typeface="Times New Roman"/>
                <a:cs typeface="Times New Roman"/>
                <a:sym typeface="Times New Roman"/>
              </a:rPr>
              <a:t>(Pomerleau) is a neural network used to control vehicles steering direction so as to follow road by staying in the middle of its lane</a:t>
            </a:r>
            <a:endParaRPr/>
          </a:p>
          <a:p>
            <a:pPr indent="-342900" lvl="0" marL="342900" marR="0" rtl="0" algn="just">
              <a:lnSpc>
                <a:spcPct val="100000"/>
              </a:lnSpc>
              <a:spcBef>
                <a:spcPts val="0"/>
              </a:spcBef>
              <a:spcAft>
                <a:spcPts val="0"/>
              </a:spcAft>
              <a:buClr>
                <a:schemeClr val="folHlink"/>
              </a:buClr>
              <a:buSzPts val="1440"/>
              <a:buFont typeface="Noto Sans Symbols"/>
              <a:buChar char="■"/>
            </a:pPr>
            <a:r>
              <a:rPr b="1" i="0" lang="en-US" sz="2400" u="none">
                <a:solidFill>
                  <a:schemeClr val="dk1"/>
                </a:solidFill>
                <a:latin typeface="Times New Roman"/>
                <a:ea typeface="Times New Roman"/>
                <a:cs typeface="Times New Roman"/>
                <a:sym typeface="Times New Roman"/>
              </a:rPr>
              <a:t>Face recognition</a:t>
            </a:r>
            <a:endParaRPr/>
          </a:p>
          <a:p>
            <a:pPr indent="-342900" lvl="0" marL="342900" marR="0" rtl="0" algn="just">
              <a:lnSpc>
                <a:spcPct val="100000"/>
              </a:lnSpc>
              <a:spcBef>
                <a:spcPts val="0"/>
              </a:spcBef>
              <a:spcAft>
                <a:spcPts val="0"/>
              </a:spcAft>
              <a:buClr>
                <a:schemeClr val="folHlink"/>
              </a:buClr>
              <a:buSzPts val="1440"/>
              <a:buFont typeface="Noto Sans Symbols"/>
              <a:buChar char="■"/>
            </a:pPr>
            <a:r>
              <a:rPr b="1" i="0" lang="en-US" sz="2400" u="none">
                <a:solidFill>
                  <a:schemeClr val="dk1"/>
                </a:solidFill>
                <a:latin typeface="Times New Roman"/>
                <a:ea typeface="Times New Roman"/>
                <a:cs typeface="Times New Roman"/>
                <a:sym typeface="Times New Roman"/>
              </a:rPr>
              <a:t>Backgammon learning program</a:t>
            </a:r>
            <a:endParaRPr/>
          </a:p>
          <a:p>
            <a:pPr indent="-342900" lvl="0" marL="342900" marR="0" rtl="0" algn="just">
              <a:lnSpc>
                <a:spcPct val="100000"/>
              </a:lnSpc>
              <a:spcBef>
                <a:spcPts val="0"/>
              </a:spcBef>
              <a:spcAft>
                <a:spcPts val="0"/>
              </a:spcAft>
              <a:buClr>
                <a:schemeClr val="folHlink"/>
              </a:buClr>
              <a:buSzPts val="1440"/>
              <a:buFont typeface="Noto Sans Symbols"/>
              <a:buChar char="■"/>
            </a:pPr>
            <a:r>
              <a:rPr b="1" i="0" lang="en-US" sz="2400" u="none">
                <a:solidFill>
                  <a:schemeClr val="dk1"/>
                </a:solidFill>
                <a:latin typeface="Times New Roman"/>
                <a:ea typeface="Times New Roman"/>
                <a:cs typeface="Times New Roman"/>
                <a:sym typeface="Times New Roman"/>
              </a:rPr>
              <a:t>Forecasting </a:t>
            </a:r>
            <a:r>
              <a:rPr b="0" i="0" lang="en-US" sz="2400" u="none">
                <a:solidFill>
                  <a:schemeClr val="dk1"/>
                </a:solidFill>
                <a:latin typeface="Times New Roman"/>
                <a:ea typeface="Times New Roman"/>
                <a:cs typeface="Times New Roman"/>
                <a:sym typeface="Times New Roman"/>
              </a:rPr>
              <a:t>e.g., predicting behavior of stock market</a:t>
            </a:r>
            <a:endParaRPr/>
          </a:p>
          <a:p>
            <a:pPr indent="-251459" lvl="0" marL="342900" marR="0" rtl="0" algn="l">
              <a:spcBef>
                <a:spcPts val="480"/>
              </a:spcBef>
              <a:spcAft>
                <a:spcPts val="0"/>
              </a:spcAft>
              <a:buClr>
                <a:schemeClr val="folHlink"/>
              </a:buClr>
              <a:buSzPts val="1440"/>
              <a:buFont typeface="Noto Sans Symbols"/>
              <a:buNone/>
            </a:pPr>
            <a:r>
              <a:t/>
            </a:r>
            <a:endParaRPr b="0" i="0" sz="2400" u="none">
              <a:solidFill>
                <a:schemeClr val="dk1"/>
              </a:solidFill>
              <a:latin typeface="Times New Roman"/>
              <a:ea typeface="Times New Roman"/>
              <a:cs typeface="Times New Roman"/>
              <a:sym typeface="Times New Roman"/>
            </a:endParaRPr>
          </a:p>
        </p:txBody>
      </p:sp>
      <p:sp>
        <p:nvSpPr>
          <p:cNvPr id="1578" name="Google Shape;1578;p100"/>
          <p:cNvSpPr txBox="1"/>
          <p:nvPr/>
        </p:nvSpPr>
        <p:spPr>
          <a:xfrm>
            <a:off x="7058025" y="6243637"/>
            <a:ext cx="183515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ahoma"/>
              <a:buNone/>
            </a:pPr>
            <a:fld id="{00000000-1234-1234-1234-123412341234}" type="slidenum">
              <a:rPr b="0" i="0" lang="en-US" sz="1400" u="none">
                <a:solidFill>
                  <a:schemeClr val="dk1"/>
                </a:solidFill>
                <a:latin typeface="Tahoma"/>
                <a:ea typeface="Tahoma"/>
                <a:cs typeface="Tahoma"/>
                <a:sym typeface="Tahoma"/>
              </a:rPr>
              <a:t>‹#›</a:t>
            </a:fld>
            <a:endParaRPr/>
          </a:p>
        </p:txBody>
      </p:sp>
    </p:spTree>
  </p:cSld>
  <p:clrMapOvr>
    <a:masterClrMapping/>
  </p:clrMapOvr>
  <p:transition spd="slow">
    <p:fade/>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2" name="Shape 1582"/>
        <p:cNvGrpSpPr/>
        <p:nvPr/>
      </p:nvGrpSpPr>
      <p:grpSpPr>
        <a:xfrm>
          <a:off x="0" y="0"/>
          <a:ext cx="0" cy="0"/>
          <a:chOff x="0" y="0"/>
          <a:chExt cx="0" cy="0"/>
        </a:xfrm>
      </p:grpSpPr>
      <p:sp>
        <p:nvSpPr>
          <p:cNvPr id="1583" name="Google Shape;1583;p101"/>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1584" name="Google Shape;1584;p10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ANN capabilities</a:t>
            </a:r>
            <a:endParaRPr/>
          </a:p>
        </p:txBody>
      </p:sp>
      <p:sp>
        <p:nvSpPr>
          <p:cNvPr id="1585" name="Google Shape;1585;p101"/>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Learning</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Approximate reasoning</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Generalisation capability</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Noise filtering</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Parallel processing</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Distributed knowledge base</a:t>
            </a:r>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Fault tolerance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284" name="Google Shape;284;p39"/>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Artificial Neuron</a:t>
            </a:r>
            <a:endParaRPr/>
          </a:p>
        </p:txBody>
      </p:sp>
      <p:sp>
        <p:nvSpPr>
          <p:cNvPr id="285" name="Google Shape;285;p39"/>
          <p:cNvSpPr txBox="1"/>
          <p:nvPr>
            <p:ph idx="1" type="body"/>
          </p:nvPr>
        </p:nvSpPr>
        <p:spPr>
          <a:xfrm>
            <a:off x="1122362" y="1743075"/>
            <a:ext cx="7848600" cy="1981200"/>
          </a:xfrm>
          <a:prstGeom prst="rect">
            <a:avLst/>
          </a:prstGeom>
          <a:noFill/>
          <a:ln>
            <a:noFill/>
          </a:ln>
        </p:spPr>
        <p:txBody>
          <a:bodyPr anchorCtr="0" anchor="t" bIns="45700" lIns="91425" spcFirstLastPara="1" rIns="91425" wrap="square" tIns="45700">
            <a:noAutofit/>
          </a:bodyPr>
          <a:lstStyle/>
          <a:p>
            <a:pPr indent="-342900" lvl="0" marL="342900" rtl="0" algn="just">
              <a:lnSpc>
                <a:spcPct val="90000"/>
              </a:lnSpc>
              <a:spcBef>
                <a:spcPts val="0"/>
              </a:spcBef>
              <a:spcAft>
                <a:spcPts val="0"/>
              </a:spcAft>
              <a:buSzPts val="1680"/>
              <a:buChar char="•"/>
            </a:pPr>
            <a:r>
              <a:rPr b="0" i="0" lang="en-US" sz="2800" u="none">
                <a:solidFill>
                  <a:schemeClr val="dk1"/>
                </a:solidFill>
                <a:latin typeface="Times New Roman"/>
                <a:ea typeface="Times New Roman"/>
                <a:cs typeface="Times New Roman"/>
                <a:sym typeface="Times New Roman"/>
              </a:rPr>
              <a:t>Incoming signals to a unit are combined by summing their weighted values</a:t>
            </a:r>
            <a:endParaRPr/>
          </a:p>
          <a:p>
            <a:pPr indent="-342900" lvl="0" marL="342900" rtl="0" algn="just">
              <a:lnSpc>
                <a:spcPct val="90000"/>
              </a:lnSpc>
              <a:spcBef>
                <a:spcPts val="1400"/>
              </a:spcBef>
              <a:spcAft>
                <a:spcPts val="0"/>
              </a:spcAft>
              <a:buSzPts val="1680"/>
              <a:buChar char="•"/>
            </a:pPr>
            <a:r>
              <a:rPr b="0" i="0" lang="en-US" sz="2800" u="none">
                <a:solidFill>
                  <a:schemeClr val="dk1"/>
                </a:solidFill>
                <a:latin typeface="Times New Roman"/>
                <a:ea typeface="Times New Roman"/>
                <a:cs typeface="Times New Roman"/>
                <a:sym typeface="Times New Roman"/>
              </a:rPr>
              <a:t>Output function: Activation functions include Step function, Linear function, Sigmoid function, …</a:t>
            </a:r>
            <a:endParaRPr/>
          </a:p>
        </p:txBody>
      </p:sp>
      <p:sp>
        <p:nvSpPr>
          <p:cNvPr id="286" name="Google Shape;286;p39"/>
          <p:cNvSpPr txBox="1"/>
          <p:nvPr/>
        </p:nvSpPr>
        <p:spPr>
          <a:xfrm rot="5400000">
            <a:off x="2667000" y="4572000"/>
            <a:ext cx="1524000" cy="5334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287" name="Google Shape;287;p39"/>
          <p:cNvSpPr/>
          <p:nvPr/>
        </p:nvSpPr>
        <p:spPr>
          <a:xfrm>
            <a:off x="5029200" y="4648200"/>
            <a:ext cx="304800" cy="3810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288" name="Google Shape;288;p39"/>
          <p:cNvCxnSpPr/>
          <p:nvPr/>
        </p:nvCxnSpPr>
        <p:spPr>
          <a:xfrm flipH="1" rot="10800000">
            <a:off x="1828800" y="4876800"/>
            <a:ext cx="1295400" cy="609600"/>
          </a:xfrm>
          <a:prstGeom prst="straightConnector1">
            <a:avLst/>
          </a:prstGeom>
          <a:noFill/>
          <a:ln cap="flat" cmpd="sng" w="9525">
            <a:solidFill>
              <a:schemeClr val="dk1"/>
            </a:solidFill>
            <a:prstDash val="solid"/>
            <a:miter lim="800000"/>
            <a:headEnd len="med" w="med" type="none"/>
            <a:tailEnd len="med" w="med" type="triangle"/>
          </a:ln>
        </p:spPr>
      </p:cxnSp>
      <p:cxnSp>
        <p:nvCxnSpPr>
          <p:cNvPr id="289" name="Google Shape;289;p39"/>
          <p:cNvCxnSpPr/>
          <p:nvPr/>
        </p:nvCxnSpPr>
        <p:spPr>
          <a:xfrm>
            <a:off x="1676400" y="4876800"/>
            <a:ext cx="14478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90" name="Google Shape;290;p39"/>
          <p:cNvCxnSpPr/>
          <p:nvPr/>
        </p:nvCxnSpPr>
        <p:spPr>
          <a:xfrm>
            <a:off x="1676400" y="4495800"/>
            <a:ext cx="14478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291" name="Google Shape;291;p39"/>
          <p:cNvCxnSpPr/>
          <p:nvPr/>
        </p:nvCxnSpPr>
        <p:spPr>
          <a:xfrm>
            <a:off x="1752600" y="4114800"/>
            <a:ext cx="1371600" cy="762000"/>
          </a:xfrm>
          <a:prstGeom prst="straightConnector1">
            <a:avLst/>
          </a:prstGeom>
          <a:noFill/>
          <a:ln cap="flat" cmpd="sng" w="9525">
            <a:solidFill>
              <a:schemeClr val="dk1"/>
            </a:solidFill>
            <a:prstDash val="solid"/>
            <a:miter lim="800000"/>
            <a:headEnd len="med" w="med" type="none"/>
            <a:tailEnd len="med" w="med" type="triangle"/>
          </a:ln>
        </p:spPr>
      </p:cxnSp>
      <p:cxnSp>
        <p:nvCxnSpPr>
          <p:cNvPr id="292" name="Google Shape;292;p39"/>
          <p:cNvCxnSpPr/>
          <p:nvPr/>
        </p:nvCxnSpPr>
        <p:spPr>
          <a:xfrm>
            <a:off x="3695700" y="4838700"/>
            <a:ext cx="133350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293" name="Google Shape;293;p39"/>
          <p:cNvCxnSpPr/>
          <p:nvPr/>
        </p:nvCxnSpPr>
        <p:spPr>
          <a:xfrm flipH="1" rot="10800000">
            <a:off x="5334000" y="4800600"/>
            <a:ext cx="838200" cy="38100"/>
          </a:xfrm>
          <a:prstGeom prst="straightConnector1">
            <a:avLst/>
          </a:prstGeom>
          <a:noFill/>
          <a:ln cap="flat" cmpd="sng" w="9525">
            <a:solidFill>
              <a:schemeClr val="dk1"/>
            </a:solidFill>
            <a:prstDash val="solid"/>
            <a:miter lim="800000"/>
            <a:headEnd len="med" w="med" type="none"/>
            <a:tailEnd len="med" w="med" type="triangle"/>
          </a:ln>
        </p:spPr>
      </p:cxnSp>
      <p:sp>
        <p:nvSpPr>
          <p:cNvPr id="294" name="Google Shape;294;p39"/>
          <p:cNvSpPr txBox="1"/>
          <p:nvPr/>
        </p:nvSpPr>
        <p:spPr>
          <a:xfrm>
            <a:off x="1600200" y="5410200"/>
            <a:ext cx="381000"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1</a:t>
            </a:r>
            <a:endParaRPr/>
          </a:p>
        </p:txBody>
      </p:sp>
      <p:pic>
        <p:nvPicPr>
          <p:cNvPr id="295" name="Google Shape;295;p39"/>
          <p:cNvPicPr preferRelativeResize="0"/>
          <p:nvPr/>
        </p:nvPicPr>
        <p:blipFill rotWithShape="1">
          <a:blip r:embed="rId3">
            <a:alphaModFix/>
          </a:blip>
          <a:srcRect b="0" l="0" r="0" t="0"/>
          <a:stretch/>
        </p:blipFill>
        <p:spPr>
          <a:xfrm>
            <a:off x="3276600" y="4648200"/>
            <a:ext cx="349250" cy="381000"/>
          </a:xfrm>
          <a:prstGeom prst="rect">
            <a:avLst/>
          </a:prstGeom>
          <a:noFill/>
          <a:ln>
            <a:noFill/>
          </a:ln>
        </p:spPr>
      </p:pic>
      <p:sp>
        <p:nvSpPr>
          <p:cNvPr id="296" name="Google Shape;296;p39"/>
          <p:cNvSpPr txBox="1"/>
          <p:nvPr/>
        </p:nvSpPr>
        <p:spPr>
          <a:xfrm>
            <a:off x="4876800" y="4191000"/>
            <a:ext cx="762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1" i="0" lang="en-US" sz="1800" u="none">
                <a:solidFill>
                  <a:srgbClr val="000000"/>
                </a:solidFill>
                <a:latin typeface="Tahoma"/>
                <a:ea typeface="Tahoma"/>
                <a:cs typeface="Tahoma"/>
                <a:sym typeface="Tahoma"/>
              </a:rPr>
              <a:t>f(∑)</a:t>
            </a:r>
            <a:endParaRPr/>
          </a:p>
        </p:txBody>
      </p:sp>
      <p:sp>
        <p:nvSpPr>
          <p:cNvPr id="297" name="Google Shape;297;p39"/>
          <p:cNvSpPr txBox="1"/>
          <p:nvPr/>
        </p:nvSpPr>
        <p:spPr>
          <a:xfrm>
            <a:off x="457200" y="44196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Inputs</a:t>
            </a:r>
            <a:endParaRPr/>
          </a:p>
        </p:txBody>
      </p:sp>
      <p:sp>
        <p:nvSpPr>
          <p:cNvPr id="298" name="Google Shape;298;p39"/>
          <p:cNvSpPr txBox="1"/>
          <p:nvPr/>
        </p:nvSpPr>
        <p:spPr>
          <a:xfrm>
            <a:off x="6248400" y="4572000"/>
            <a:ext cx="1752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Output=</a:t>
            </a:r>
            <a:r>
              <a:rPr b="1" i="0" lang="en-US" sz="1800" u="none">
                <a:solidFill>
                  <a:srgbClr val="000000"/>
                </a:solidFill>
                <a:latin typeface="Tahoma"/>
                <a:ea typeface="Tahoma"/>
                <a:cs typeface="Tahoma"/>
                <a:sym typeface="Tahoma"/>
              </a:rPr>
              <a:t>f(∑)</a:t>
            </a:r>
            <a:endParaRPr/>
          </a:p>
        </p:txBody>
      </p:sp>
      <p:sp>
        <p:nvSpPr>
          <p:cNvPr id="299" name="Google Shape;299;p39"/>
          <p:cNvSpPr txBox="1"/>
          <p:nvPr/>
        </p:nvSpPr>
        <p:spPr>
          <a:xfrm>
            <a:off x="3962400" y="4953000"/>
            <a:ext cx="9144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1" i="0" lang="en-US" sz="1800" u="none">
                <a:solidFill>
                  <a:srgbClr val="000000"/>
                </a:solidFill>
                <a:latin typeface="Tahoma"/>
                <a:ea typeface="Tahoma"/>
                <a:cs typeface="Tahoma"/>
                <a:sym typeface="Tahoma"/>
              </a:rPr>
              <a:t>∑x</a:t>
            </a:r>
            <a:r>
              <a:rPr b="1" baseline="-25000" i="0" lang="en-US" sz="1800" u="none">
                <a:solidFill>
                  <a:srgbClr val="000000"/>
                </a:solidFill>
                <a:latin typeface="Tahoma"/>
                <a:ea typeface="Tahoma"/>
                <a:cs typeface="Tahoma"/>
                <a:sym typeface="Tahoma"/>
              </a:rPr>
              <a:t>i</a:t>
            </a:r>
            <a:r>
              <a:rPr b="1" i="0" lang="en-US" sz="1800" u="none">
                <a:solidFill>
                  <a:srgbClr val="000000"/>
                </a:solidFill>
                <a:latin typeface="Tahoma"/>
                <a:ea typeface="Tahoma"/>
                <a:cs typeface="Tahoma"/>
                <a:sym typeface="Tahoma"/>
              </a:rPr>
              <a:t>w</a:t>
            </a:r>
            <a:r>
              <a:rPr b="1" baseline="-25000" i="0" lang="en-US" sz="1800" u="none">
                <a:solidFill>
                  <a:srgbClr val="000000"/>
                </a:solidFill>
                <a:latin typeface="Tahoma"/>
                <a:ea typeface="Tahoma"/>
                <a:cs typeface="Tahoma"/>
                <a:sym typeface="Tahoma"/>
              </a:rPr>
              <a:t>i</a:t>
            </a:r>
            <a:endParaRPr/>
          </a:p>
        </p:txBody>
      </p:sp>
      <p:sp>
        <p:nvSpPr>
          <p:cNvPr id="300" name="Google Shape;300;p39"/>
          <p:cNvSpPr txBox="1"/>
          <p:nvPr/>
        </p:nvSpPr>
        <p:spPr>
          <a:xfrm>
            <a:off x="1219200" y="38862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r>
              <a:rPr b="0" baseline="-25000" i="0" lang="en-US" sz="1800" u="none">
                <a:solidFill>
                  <a:srgbClr val="000000"/>
                </a:solidFill>
                <a:latin typeface="Tahoma"/>
                <a:ea typeface="Tahoma"/>
                <a:cs typeface="Tahoma"/>
                <a:sym typeface="Tahoma"/>
              </a:rPr>
              <a:t>1</a:t>
            </a:r>
            <a:endParaRPr/>
          </a:p>
        </p:txBody>
      </p:sp>
      <p:sp>
        <p:nvSpPr>
          <p:cNvPr id="301" name="Google Shape;301;p39"/>
          <p:cNvSpPr txBox="1"/>
          <p:nvPr/>
        </p:nvSpPr>
        <p:spPr>
          <a:xfrm>
            <a:off x="1143000" y="48006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x</a:t>
            </a:r>
            <a:r>
              <a:rPr b="0" baseline="-25000" i="0" lang="en-US" sz="1800" u="none">
                <a:solidFill>
                  <a:srgbClr val="000000"/>
                </a:solidFill>
                <a:latin typeface="Tahoma"/>
                <a:ea typeface="Tahoma"/>
                <a:cs typeface="Tahoma"/>
                <a:sym typeface="Tahoma"/>
              </a:rPr>
              <a:t>p</a:t>
            </a:r>
            <a:endParaRPr/>
          </a:p>
        </p:txBody>
      </p:sp>
      <p:sp>
        <p:nvSpPr>
          <p:cNvPr id="302" name="Google Shape;302;p39"/>
          <p:cNvSpPr txBox="1"/>
          <p:nvPr/>
        </p:nvSpPr>
        <p:spPr>
          <a:xfrm>
            <a:off x="2362200" y="41148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w</a:t>
            </a:r>
            <a:r>
              <a:rPr b="0" baseline="-25000" i="0" lang="en-US" sz="1800" u="none">
                <a:solidFill>
                  <a:srgbClr val="000000"/>
                </a:solidFill>
                <a:latin typeface="Tahoma"/>
                <a:ea typeface="Tahoma"/>
                <a:cs typeface="Tahoma"/>
                <a:sym typeface="Tahoma"/>
              </a:rPr>
              <a:t>1</a:t>
            </a:r>
            <a:endParaRPr/>
          </a:p>
        </p:txBody>
      </p:sp>
      <p:sp>
        <p:nvSpPr>
          <p:cNvPr id="303" name="Google Shape;303;p39"/>
          <p:cNvSpPr txBox="1"/>
          <p:nvPr/>
        </p:nvSpPr>
        <p:spPr>
          <a:xfrm>
            <a:off x="2286000" y="51054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w</a:t>
            </a:r>
            <a:r>
              <a:rPr b="0" baseline="-25000" i="0" lang="en-US" sz="1800" u="none">
                <a:solidFill>
                  <a:srgbClr val="000000"/>
                </a:solidFill>
                <a:latin typeface="Tahoma"/>
                <a:ea typeface="Tahoma"/>
                <a:cs typeface="Tahoma"/>
                <a:sym typeface="Tahoma"/>
              </a:rPr>
              <a:t>0</a:t>
            </a:r>
            <a:endParaRPr/>
          </a:p>
        </p:txBody>
      </p:sp>
      <p:sp>
        <p:nvSpPr>
          <p:cNvPr id="304" name="Google Shape;304;p39"/>
          <p:cNvSpPr txBox="1"/>
          <p:nvPr/>
        </p:nvSpPr>
        <p:spPr>
          <a:xfrm>
            <a:off x="1981200" y="4800600"/>
            <a:ext cx="4572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ahoma"/>
              <a:buNone/>
            </a:pPr>
            <a:r>
              <a:rPr b="0" i="0" lang="en-US" sz="1800" u="none">
                <a:solidFill>
                  <a:srgbClr val="000000"/>
                </a:solidFill>
                <a:latin typeface="Tahoma"/>
                <a:ea typeface="Tahoma"/>
                <a:cs typeface="Tahoma"/>
                <a:sym typeface="Tahoma"/>
              </a:rPr>
              <a:t>w</a:t>
            </a:r>
            <a:r>
              <a:rPr b="0" baseline="-25000" i="0" lang="en-US" sz="1800" u="none">
                <a:solidFill>
                  <a:srgbClr val="000000"/>
                </a:solidFill>
                <a:latin typeface="Tahoma"/>
                <a:ea typeface="Tahoma"/>
                <a:cs typeface="Tahoma"/>
                <a:sym typeface="Tahoma"/>
              </a:rPr>
              <a:t>p</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102"/>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1591" name="Google Shape;1591;p102"/>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Main Problems with ANN</a:t>
            </a:r>
            <a:endParaRPr/>
          </a:p>
        </p:txBody>
      </p:sp>
      <p:sp>
        <p:nvSpPr>
          <p:cNvPr id="1592" name="Google Shape;1592;p102"/>
          <p:cNvSpPr txBox="1"/>
          <p:nvPr>
            <p:ph idx="1" type="body"/>
          </p:nvPr>
        </p:nvSpPr>
        <p:spPr>
          <a:xfrm>
            <a:off x="1182687" y="2017712"/>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Contrary to Expert sytems, with ANN the Knowledge base is not transparent (black box)</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Learning sometimes difficult/slow</a:t>
            </a:r>
            <a:endParaRPr/>
          </a:p>
          <a:p>
            <a:pPr indent="-220980" lvl="0" marL="342900" rtl="0" algn="l">
              <a:lnSpc>
                <a:spcPct val="100000"/>
              </a:lnSpc>
              <a:spcBef>
                <a:spcPts val="640"/>
              </a:spcBef>
              <a:spcAft>
                <a:spcPts val="0"/>
              </a:spcAft>
              <a:buClr>
                <a:schemeClr val="folHlink"/>
              </a:buClr>
              <a:buSzPts val="1920"/>
              <a:buFont typeface="Noto Sans Symbols"/>
              <a:buNone/>
            </a:pPr>
            <a:r>
              <a:t/>
            </a:r>
            <a:endParaRPr b="0" i="0"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640"/>
              </a:spcBef>
              <a:spcAft>
                <a:spcPts val="0"/>
              </a:spcAft>
              <a:buClr>
                <a:schemeClr val="folHlink"/>
              </a:buClr>
              <a:buSzPts val="1920"/>
              <a:buFont typeface="Noto Sans Symbols"/>
              <a:buChar char="■"/>
            </a:pPr>
            <a:r>
              <a:rPr b="0" i="0" lang="en-US" sz="3200" u="none">
                <a:solidFill>
                  <a:schemeClr val="dk1"/>
                </a:solidFill>
                <a:latin typeface="Times New Roman"/>
                <a:ea typeface="Times New Roman"/>
                <a:cs typeface="Times New Roman"/>
                <a:sym typeface="Times New Roman"/>
              </a:rPr>
              <a:t>Limited storage capability</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103"/>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1598" name="Google Shape;1598;p103"/>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When to use ANNs?</a:t>
            </a:r>
            <a:endParaRPr/>
          </a:p>
        </p:txBody>
      </p:sp>
      <p:sp>
        <p:nvSpPr>
          <p:cNvPr id="1599" name="Google Shape;1599;p103"/>
          <p:cNvSpPr txBox="1"/>
          <p:nvPr>
            <p:ph idx="1" type="body"/>
          </p:nvPr>
        </p:nvSpPr>
        <p:spPr>
          <a:xfrm>
            <a:off x="1042987" y="1773237"/>
            <a:ext cx="7912100" cy="5184775"/>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Input is high-dimensional discrete or real-valued (e.g. raw sensor input).</a:t>
            </a:r>
            <a:endParaRPr/>
          </a:p>
          <a:p>
            <a:pPr indent="-342900" lvl="0" marL="342900" rtl="0" algn="l">
              <a:lnSpc>
                <a:spcPct val="8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Inputs can be highly correlated or independent.</a:t>
            </a:r>
            <a:endParaRPr/>
          </a:p>
          <a:p>
            <a:pPr indent="-342900" lvl="0" marL="342900" rtl="0" algn="l">
              <a:lnSpc>
                <a:spcPct val="8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Output is discrete or real valued</a:t>
            </a:r>
            <a:endParaRPr/>
          </a:p>
          <a:p>
            <a:pPr indent="-342900" lvl="0" marL="342900" rtl="0" algn="l">
              <a:lnSpc>
                <a:spcPct val="8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Output is a vector of values</a:t>
            </a:r>
            <a:endParaRPr/>
          </a:p>
          <a:p>
            <a:pPr indent="-342900" lvl="0" marL="342900" rtl="0" algn="l">
              <a:lnSpc>
                <a:spcPct val="8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Possibly noisy data. Data may contain errors</a:t>
            </a:r>
            <a:endParaRPr/>
          </a:p>
          <a:p>
            <a:pPr indent="-342900" lvl="0" marL="342900" rtl="0" algn="l">
              <a:lnSpc>
                <a:spcPct val="8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Form of target function is unknown</a:t>
            </a:r>
            <a:endParaRPr/>
          </a:p>
          <a:p>
            <a:pPr indent="-342900" lvl="0" marL="342900" rtl="0" algn="l">
              <a:lnSpc>
                <a:spcPct val="8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Long training time are acceptable</a:t>
            </a:r>
            <a:endParaRPr/>
          </a:p>
          <a:p>
            <a:pPr indent="-342900" lvl="0" marL="342900" rtl="0" algn="l">
              <a:lnSpc>
                <a:spcPct val="8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Fast evaluation of target function is required</a:t>
            </a:r>
            <a:endParaRPr/>
          </a:p>
          <a:p>
            <a:pPr indent="-342900" lvl="0" marL="342900" rtl="0" algn="l">
              <a:lnSpc>
                <a:spcPct val="80000"/>
              </a:lnSpc>
              <a:spcBef>
                <a:spcPts val="560"/>
              </a:spcBef>
              <a:spcAft>
                <a:spcPts val="0"/>
              </a:spcAft>
              <a:buClr>
                <a:schemeClr val="folHlink"/>
              </a:buClr>
              <a:buSzPts val="1680"/>
              <a:buFont typeface="Noto Sans Symbols"/>
              <a:buChar char="■"/>
            </a:pPr>
            <a:r>
              <a:rPr b="0" i="0" lang="en-US" sz="2800" u="none">
                <a:solidFill>
                  <a:schemeClr val="dk1"/>
                </a:solidFill>
                <a:latin typeface="Times New Roman"/>
                <a:ea typeface="Times New Roman"/>
                <a:cs typeface="Times New Roman"/>
                <a:sym typeface="Times New Roman"/>
              </a:rPr>
              <a:t>Human readability of learned target function is unimportant</a:t>
            </a:r>
            <a:endParaRPr/>
          </a:p>
          <a:p>
            <a:pPr indent="-342900" lvl="0" marL="342900" rtl="0" algn="l">
              <a:lnSpc>
                <a:spcPct val="80000"/>
              </a:lnSpc>
              <a:spcBef>
                <a:spcPts val="560"/>
              </a:spcBef>
              <a:spcAft>
                <a:spcPts val="0"/>
              </a:spcAft>
              <a:buSzPts val="1680"/>
              <a:buNone/>
            </a:pPr>
            <a:r>
              <a:rPr b="0" i="0" lang="en-US" sz="2800" u="none">
                <a:solidFill>
                  <a:schemeClr val="dk1"/>
                </a:solidFill>
                <a:latin typeface="Times New Roman"/>
                <a:ea typeface="Times New Roman"/>
                <a:cs typeface="Times New Roman"/>
                <a:sym typeface="Times New Roman"/>
              </a:rPr>
              <a:t>⇒ </a:t>
            </a:r>
            <a:r>
              <a:rPr b="1" i="0" lang="en-US" sz="2800" u="none">
                <a:solidFill>
                  <a:schemeClr val="dk1"/>
                </a:solidFill>
                <a:latin typeface="Times New Roman"/>
                <a:ea typeface="Times New Roman"/>
                <a:cs typeface="Times New Roman"/>
                <a:sym typeface="Times New Roman"/>
              </a:rPr>
              <a:t>ANN is much like a black-box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0"/>
          <p:cNvSpPr txBox="1"/>
          <p:nvPr/>
        </p:nvSpPr>
        <p:spPr>
          <a:xfrm>
            <a:off x="7042150" y="6243637"/>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310" name="Google Shape;310;p40"/>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Activation functions</a:t>
            </a:r>
            <a:endParaRPr/>
          </a:p>
        </p:txBody>
      </p:sp>
      <p:sp>
        <p:nvSpPr>
          <p:cNvPr id="311" name="Google Shape;311;p40"/>
          <p:cNvSpPr/>
          <p:nvPr/>
        </p:nvSpPr>
        <p:spPr>
          <a:xfrm>
            <a:off x="1371600" y="2200275"/>
            <a:ext cx="914400" cy="838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312" name="Google Shape;312;p40"/>
          <p:cNvCxnSpPr/>
          <p:nvPr/>
        </p:nvCxnSpPr>
        <p:spPr>
          <a:xfrm>
            <a:off x="1828800" y="2276475"/>
            <a:ext cx="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13" name="Google Shape;313;p40"/>
          <p:cNvCxnSpPr/>
          <p:nvPr/>
        </p:nvCxnSpPr>
        <p:spPr>
          <a:xfrm>
            <a:off x="1371600" y="2705100"/>
            <a:ext cx="914400" cy="0"/>
          </a:xfrm>
          <a:prstGeom prst="straightConnector1">
            <a:avLst/>
          </a:prstGeom>
          <a:noFill/>
          <a:ln cap="flat" cmpd="sng" w="9525">
            <a:solidFill>
              <a:schemeClr val="dk1"/>
            </a:solidFill>
            <a:prstDash val="solid"/>
            <a:miter lim="800000"/>
            <a:headEnd len="med" w="med" type="none"/>
            <a:tailEnd len="med" w="med" type="none"/>
          </a:ln>
        </p:spPr>
      </p:cxnSp>
      <p:cxnSp>
        <p:nvCxnSpPr>
          <p:cNvPr id="314" name="Google Shape;314;p40"/>
          <p:cNvCxnSpPr/>
          <p:nvPr/>
        </p:nvCxnSpPr>
        <p:spPr>
          <a:xfrm>
            <a:off x="1447800" y="2657475"/>
            <a:ext cx="381000" cy="0"/>
          </a:xfrm>
          <a:prstGeom prst="straightConnector1">
            <a:avLst/>
          </a:prstGeom>
          <a:noFill/>
          <a:ln cap="flat" cmpd="sng" w="76200">
            <a:solidFill>
              <a:schemeClr val="dk1"/>
            </a:solidFill>
            <a:prstDash val="solid"/>
            <a:miter lim="800000"/>
            <a:headEnd len="med" w="med" type="none"/>
            <a:tailEnd len="med" w="med" type="none"/>
          </a:ln>
        </p:spPr>
      </p:cxnSp>
      <p:cxnSp>
        <p:nvCxnSpPr>
          <p:cNvPr id="315" name="Google Shape;315;p40"/>
          <p:cNvCxnSpPr/>
          <p:nvPr/>
        </p:nvCxnSpPr>
        <p:spPr>
          <a:xfrm rot="10800000">
            <a:off x="1828800" y="2352675"/>
            <a:ext cx="0" cy="304800"/>
          </a:xfrm>
          <a:prstGeom prst="straightConnector1">
            <a:avLst/>
          </a:prstGeom>
          <a:noFill/>
          <a:ln cap="flat" cmpd="sng" w="76200">
            <a:solidFill>
              <a:schemeClr val="dk1"/>
            </a:solidFill>
            <a:prstDash val="solid"/>
            <a:miter lim="800000"/>
            <a:headEnd len="med" w="med" type="none"/>
            <a:tailEnd len="med" w="med" type="none"/>
          </a:ln>
        </p:spPr>
      </p:cxnSp>
      <p:cxnSp>
        <p:nvCxnSpPr>
          <p:cNvPr id="316" name="Google Shape;316;p40"/>
          <p:cNvCxnSpPr/>
          <p:nvPr/>
        </p:nvCxnSpPr>
        <p:spPr>
          <a:xfrm>
            <a:off x="1828800" y="2352675"/>
            <a:ext cx="304800" cy="0"/>
          </a:xfrm>
          <a:prstGeom prst="straightConnector1">
            <a:avLst/>
          </a:prstGeom>
          <a:noFill/>
          <a:ln cap="flat" cmpd="sng" w="76200">
            <a:solidFill>
              <a:schemeClr val="dk1"/>
            </a:solidFill>
            <a:prstDash val="solid"/>
            <a:miter lim="800000"/>
            <a:headEnd len="med" w="med" type="none"/>
            <a:tailEnd len="med" w="med" type="none"/>
          </a:ln>
        </p:spPr>
      </p:cxnSp>
      <p:sp>
        <p:nvSpPr>
          <p:cNvPr id="317" name="Google Shape;317;p40"/>
          <p:cNvSpPr/>
          <p:nvPr/>
        </p:nvSpPr>
        <p:spPr>
          <a:xfrm>
            <a:off x="3657600" y="2200275"/>
            <a:ext cx="914400" cy="838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318" name="Google Shape;318;p40"/>
          <p:cNvCxnSpPr/>
          <p:nvPr/>
        </p:nvCxnSpPr>
        <p:spPr>
          <a:xfrm>
            <a:off x="4114800" y="2276475"/>
            <a:ext cx="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19" name="Google Shape;319;p40"/>
          <p:cNvCxnSpPr/>
          <p:nvPr/>
        </p:nvCxnSpPr>
        <p:spPr>
          <a:xfrm>
            <a:off x="3657600" y="2657475"/>
            <a:ext cx="914400" cy="0"/>
          </a:xfrm>
          <a:prstGeom prst="straightConnector1">
            <a:avLst/>
          </a:prstGeom>
          <a:noFill/>
          <a:ln cap="flat" cmpd="sng" w="9525">
            <a:solidFill>
              <a:schemeClr val="dk1"/>
            </a:solidFill>
            <a:prstDash val="solid"/>
            <a:miter lim="800000"/>
            <a:headEnd len="med" w="med" type="none"/>
            <a:tailEnd len="med" w="med" type="none"/>
          </a:ln>
        </p:spPr>
      </p:cxnSp>
      <p:cxnSp>
        <p:nvCxnSpPr>
          <p:cNvPr id="320" name="Google Shape;320;p40"/>
          <p:cNvCxnSpPr/>
          <p:nvPr/>
        </p:nvCxnSpPr>
        <p:spPr>
          <a:xfrm>
            <a:off x="3733800" y="2809875"/>
            <a:ext cx="381000" cy="0"/>
          </a:xfrm>
          <a:prstGeom prst="straightConnector1">
            <a:avLst/>
          </a:prstGeom>
          <a:noFill/>
          <a:ln cap="flat" cmpd="sng" w="76200">
            <a:solidFill>
              <a:schemeClr val="dk1"/>
            </a:solidFill>
            <a:prstDash val="solid"/>
            <a:miter lim="800000"/>
            <a:headEnd len="med" w="med" type="none"/>
            <a:tailEnd len="med" w="med" type="none"/>
          </a:ln>
        </p:spPr>
      </p:cxnSp>
      <p:cxnSp>
        <p:nvCxnSpPr>
          <p:cNvPr id="321" name="Google Shape;321;p40"/>
          <p:cNvCxnSpPr/>
          <p:nvPr/>
        </p:nvCxnSpPr>
        <p:spPr>
          <a:xfrm rot="10800000">
            <a:off x="4114800" y="2505075"/>
            <a:ext cx="0" cy="304800"/>
          </a:xfrm>
          <a:prstGeom prst="straightConnector1">
            <a:avLst/>
          </a:prstGeom>
          <a:noFill/>
          <a:ln cap="flat" cmpd="sng" w="76200">
            <a:solidFill>
              <a:schemeClr val="dk1"/>
            </a:solidFill>
            <a:prstDash val="solid"/>
            <a:miter lim="800000"/>
            <a:headEnd len="med" w="med" type="none"/>
            <a:tailEnd len="med" w="med" type="none"/>
          </a:ln>
        </p:spPr>
      </p:cxnSp>
      <p:cxnSp>
        <p:nvCxnSpPr>
          <p:cNvPr id="322" name="Google Shape;322;p40"/>
          <p:cNvCxnSpPr/>
          <p:nvPr/>
        </p:nvCxnSpPr>
        <p:spPr>
          <a:xfrm>
            <a:off x="4114800" y="2505075"/>
            <a:ext cx="304800" cy="0"/>
          </a:xfrm>
          <a:prstGeom prst="straightConnector1">
            <a:avLst/>
          </a:prstGeom>
          <a:noFill/>
          <a:ln cap="flat" cmpd="sng" w="76200">
            <a:solidFill>
              <a:schemeClr val="dk1"/>
            </a:solidFill>
            <a:prstDash val="solid"/>
            <a:miter lim="800000"/>
            <a:headEnd len="med" w="med" type="none"/>
            <a:tailEnd len="med" w="med" type="none"/>
          </a:ln>
        </p:spPr>
      </p:cxnSp>
      <p:sp>
        <p:nvSpPr>
          <p:cNvPr id="323" name="Google Shape;323;p40"/>
          <p:cNvSpPr/>
          <p:nvPr/>
        </p:nvSpPr>
        <p:spPr>
          <a:xfrm>
            <a:off x="5867400" y="2200275"/>
            <a:ext cx="914400" cy="838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324" name="Google Shape;324;p40"/>
          <p:cNvCxnSpPr/>
          <p:nvPr/>
        </p:nvCxnSpPr>
        <p:spPr>
          <a:xfrm>
            <a:off x="6324600" y="2276475"/>
            <a:ext cx="0" cy="685800"/>
          </a:xfrm>
          <a:prstGeom prst="straightConnector1">
            <a:avLst/>
          </a:prstGeom>
          <a:noFill/>
          <a:ln cap="flat" cmpd="sng" w="9525">
            <a:solidFill>
              <a:schemeClr val="dk1"/>
            </a:solidFill>
            <a:prstDash val="solid"/>
            <a:miter lim="800000"/>
            <a:headEnd len="med" w="med" type="none"/>
            <a:tailEnd len="med" w="med" type="none"/>
          </a:ln>
        </p:spPr>
      </p:cxnSp>
      <p:cxnSp>
        <p:nvCxnSpPr>
          <p:cNvPr id="325" name="Google Shape;325;p40"/>
          <p:cNvCxnSpPr/>
          <p:nvPr/>
        </p:nvCxnSpPr>
        <p:spPr>
          <a:xfrm>
            <a:off x="5867400" y="2657475"/>
            <a:ext cx="914400" cy="0"/>
          </a:xfrm>
          <a:prstGeom prst="straightConnector1">
            <a:avLst/>
          </a:prstGeom>
          <a:noFill/>
          <a:ln cap="flat" cmpd="sng" w="9525">
            <a:solidFill>
              <a:schemeClr val="dk1"/>
            </a:solidFill>
            <a:prstDash val="solid"/>
            <a:miter lim="800000"/>
            <a:headEnd len="med" w="med" type="none"/>
            <a:tailEnd len="med" w="med" type="none"/>
          </a:ln>
        </p:spPr>
      </p:cxnSp>
      <p:sp>
        <p:nvSpPr>
          <p:cNvPr id="326" name="Google Shape;326;p40"/>
          <p:cNvSpPr/>
          <p:nvPr/>
        </p:nvSpPr>
        <p:spPr>
          <a:xfrm>
            <a:off x="5943600" y="2263775"/>
            <a:ext cx="609600" cy="419100"/>
          </a:xfrm>
          <a:custGeom>
            <a:rect b="b" l="l" r="r" t="t"/>
            <a:pathLst>
              <a:path extrusionOk="0" h="264" w="384">
                <a:moveTo>
                  <a:pt x="0" y="248"/>
                </a:moveTo>
                <a:cubicBezTo>
                  <a:pt x="52" y="256"/>
                  <a:pt x="104" y="264"/>
                  <a:pt x="144" y="248"/>
                </a:cubicBezTo>
                <a:cubicBezTo>
                  <a:pt x="184" y="232"/>
                  <a:pt x="224" y="184"/>
                  <a:pt x="240" y="152"/>
                </a:cubicBezTo>
                <a:cubicBezTo>
                  <a:pt x="256" y="120"/>
                  <a:pt x="232" y="80"/>
                  <a:pt x="240" y="56"/>
                </a:cubicBezTo>
                <a:cubicBezTo>
                  <a:pt x="248" y="32"/>
                  <a:pt x="264" y="16"/>
                  <a:pt x="288" y="8"/>
                </a:cubicBezTo>
                <a:cubicBezTo>
                  <a:pt x="312" y="0"/>
                  <a:pt x="368" y="8"/>
                  <a:pt x="384" y="8"/>
                </a:cubicBezTo>
              </a:path>
            </a:pathLst>
          </a:custGeom>
          <a:noFill/>
          <a:ln cap="flat" cmpd="sng" w="57150">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27" name="Google Shape;327;p40"/>
          <p:cNvSpPr txBox="1"/>
          <p:nvPr/>
        </p:nvSpPr>
        <p:spPr>
          <a:xfrm>
            <a:off x="898525" y="3232150"/>
            <a:ext cx="1816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Step function</a:t>
            </a:r>
            <a:endParaRPr/>
          </a:p>
        </p:txBody>
      </p:sp>
      <p:sp>
        <p:nvSpPr>
          <p:cNvPr id="328" name="Google Shape;328;p40"/>
          <p:cNvSpPr txBox="1"/>
          <p:nvPr/>
        </p:nvSpPr>
        <p:spPr>
          <a:xfrm>
            <a:off x="3276600" y="3190875"/>
            <a:ext cx="1833562"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Sign function</a:t>
            </a:r>
            <a:endParaRPr/>
          </a:p>
        </p:txBody>
      </p:sp>
      <p:sp>
        <p:nvSpPr>
          <p:cNvPr id="329" name="Google Shape;329;p40"/>
          <p:cNvSpPr txBox="1"/>
          <p:nvPr/>
        </p:nvSpPr>
        <p:spPr>
          <a:xfrm>
            <a:off x="5562600" y="3190875"/>
            <a:ext cx="32766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Sigmoid  </a:t>
            </a:r>
            <a:endParaRPr/>
          </a:p>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(logistic) function</a:t>
            </a:r>
            <a:endParaRPr/>
          </a:p>
        </p:txBody>
      </p:sp>
      <p:sp>
        <p:nvSpPr>
          <p:cNvPr id="330" name="Google Shape;330;p40"/>
          <p:cNvSpPr txBox="1"/>
          <p:nvPr/>
        </p:nvSpPr>
        <p:spPr>
          <a:xfrm>
            <a:off x="304800" y="3797300"/>
            <a:ext cx="3311525"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step(x) = 1, if x &gt;= threshold</a:t>
            </a:r>
            <a:endParaRPr/>
          </a:p>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                0, if x &lt; threshold</a:t>
            </a:r>
            <a:endParaRPr/>
          </a:p>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(in picture above, threshold = 0)</a:t>
            </a:r>
            <a:endParaRPr/>
          </a:p>
        </p:txBody>
      </p:sp>
      <p:sp>
        <p:nvSpPr>
          <p:cNvPr id="331" name="Google Shape;331;p40"/>
          <p:cNvSpPr txBox="1"/>
          <p:nvPr/>
        </p:nvSpPr>
        <p:spPr>
          <a:xfrm>
            <a:off x="3276600" y="3724275"/>
            <a:ext cx="2247900"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sign(x) = +1, if x &gt;= 0</a:t>
            </a:r>
            <a:endParaRPr/>
          </a:p>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                 -1, if x &lt; 0</a:t>
            </a:r>
            <a:endParaRPr/>
          </a:p>
        </p:txBody>
      </p:sp>
      <p:sp>
        <p:nvSpPr>
          <p:cNvPr id="332" name="Google Shape;332;p40"/>
          <p:cNvSpPr txBox="1"/>
          <p:nvPr/>
        </p:nvSpPr>
        <p:spPr>
          <a:xfrm>
            <a:off x="5562600" y="4114800"/>
            <a:ext cx="22606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sigmoid(x) = 1/(1+e</a:t>
            </a:r>
            <a:r>
              <a:rPr b="1" baseline="30000" i="0" lang="en-US" sz="1800" u="none">
                <a:solidFill>
                  <a:srgbClr val="000000"/>
                </a:solidFill>
                <a:latin typeface="Times New Roman"/>
                <a:ea typeface="Times New Roman"/>
                <a:cs typeface="Times New Roman"/>
                <a:sym typeface="Times New Roman"/>
              </a:rPr>
              <a:t>-x</a:t>
            </a:r>
            <a:r>
              <a:rPr b="1" i="0" lang="en-US" sz="1800" u="none">
                <a:solidFill>
                  <a:srgbClr val="000000"/>
                </a:solidFill>
                <a:latin typeface="Times New Roman"/>
                <a:ea typeface="Times New Roman"/>
                <a:cs typeface="Times New Roman"/>
                <a:sym typeface="Times New Roman"/>
              </a:rPr>
              <a:t>)</a:t>
            </a:r>
            <a:endParaRPr/>
          </a:p>
        </p:txBody>
      </p:sp>
      <p:sp>
        <p:nvSpPr>
          <p:cNvPr id="333" name="Google Shape;333;p40"/>
          <p:cNvSpPr txBox="1"/>
          <p:nvPr/>
        </p:nvSpPr>
        <p:spPr>
          <a:xfrm>
            <a:off x="560387" y="4984750"/>
            <a:ext cx="7107237" cy="15700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Adding an extra input with activation a</a:t>
            </a:r>
            <a:r>
              <a:rPr b="0" baseline="-25000" i="0" lang="en-US" sz="2400" u="none">
                <a:solidFill>
                  <a:srgbClr val="000000"/>
                </a:solidFill>
                <a:latin typeface="Times New Roman"/>
                <a:ea typeface="Times New Roman"/>
                <a:cs typeface="Times New Roman"/>
                <a:sym typeface="Times New Roman"/>
              </a:rPr>
              <a:t>0</a:t>
            </a:r>
            <a:r>
              <a:rPr b="0" i="0" lang="en-US" sz="2400" u="none">
                <a:solidFill>
                  <a:srgbClr val="000000"/>
                </a:solidFill>
                <a:latin typeface="Times New Roman"/>
                <a:ea typeface="Times New Roman"/>
                <a:cs typeface="Times New Roman"/>
                <a:sym typeface="Times New Roman"/>
              </a:rPr>
              <a:t> = -1 and weight</a:t>
            </a:r>
            <a:endParaRPr/>
          </a:p>
          <a:p>
            <a:pPr indent="0" lvl="0" marL="0" marR="0" rtl="0" algn="just">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W</a:t>
            </a:r>
            <a:r>
              <a:rPr b="0" baseline="-25000" i="0" lang="en-US" sz="2400" u="none">
                <a:solidFill>
                  <a:srgbClr val="000000"/>
                </a:solidFill>
                <a:latin typeface="Times New Roman"/>
                <a:ea typeface="Times New Roman"/>
                <a:cs typeface="Times New Roman"/>
                <a:sym typeface="Times New Roman"/>
              </a:rPr>
              <a:t>0,j</a:t>
            </a:r>
            <a:r>
              <a:rPr b="0" i="0" lang="en-US" sz="2400" u="none">
                <a:solidFill>
                  <a:srgbClr val="000000"/>
                </a:solidFill>
                <a:latin typeface="Times New Roman"/>
                <a:ea typeface="Times New Roman"/>
                <a:cs typeface="Times New Roman"/>
                <a:sym typeface="Times New Roman"/>
              </a:rPr>
              <a:t> = t (called the </a:t>
            </a:r>
            <a:r>
              <a:rPr b="1" i="1" lang="en-US" sz="2400" u="none">
                <a:solidFill>
                  <a:srgbClr val="FF0000"/>
                </a:solidFill>
                <a:latin typeface="Times New Roman"/>
                <a:ea typeface="Times New Roman"/>
                <a:cs typeface="Times New Roman"/>
                <a:sym typeface="Times New Roman"/>
              </a:rPr>
              <a:t>bias weight</a:t>
            </a:r>
            <a:r>
              <a:rPr b="0" i="0" lang="en-US" sz="2400" u="none">
                <a:solidFill>
                  <a:srgbClr val="000000"/>
                </a:solidFill>
                <a:latin typeface="Times New Roman"/>
                <a:ea typeface="Times New Roman"/>
                <a:cs typeface="Times New Roman"/>
                <a:sym typeface="Times New Roman"/>
              </a:rPr>
              <a:t>) is equivalent to having a </a:t>
            </a:r>
            <a:endParaRPr/>
          </a:p>
          <a:p>
            <a:pPr indent="0" lvl="0" marL="0" marR="0" rtl="0" algn="just">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threshold at t.  This way we can always assume a 0 threshold.</a:t>
            </a:r>
            <a:endParaRPr/>
          </a:p>
        </p:txBody>
      </p:sp>
      <p:sp>
        <p:nvSpPr>
          <p:cNvPr id="334" name="Google Shape;334;p40"/>
          <p:cNvSpPr/>
          <p:nvPr/>
        </p:nvSpPr>
        <p:spPr>
          <a:xfrm>
            <a:off x="7924800" y="2133600"/>
            <a:ext cx="914400" cy="8382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335" name="Google Shape;335;p40"/>
          <p:cNvCxnSpPr/>
          <p:nvPr/>
        </p:nvCxnSpPr>
        <p:spPr>
          <a:xfrm>
            <a:off x="7924800" y="2590800"/>
            <a:ext cx="914400" cy="0"/>
          </a:xfrm>
          <a:prstGeom prst="straightConnector1">
            <a:avLst/>
          </a:prstGeom>
          <a:noFill/>
          <a:ln cap="flat" cmpd="sng" w="9525">
            <a:solidFill>
              <a:schemeClr val="dk1"/>
            </a:solidFill>
            <a:prstDash val="solid"/>
            <a:miter lim="800000"/>
            <a:headEnd len="med" w="med" type="none"/>
            <a:tailEnd len="med" w="med" type="none"/>
          </a:ln>
        </p:spPr>
      </p:cxnSp>
      <p:cxnSp>
        <p:nvCxnSpPr>
          <p:cNvPr id="336" name="Google Shape;336;p40"/>
          <p:cNvCxnSpPr/>
          <p:nvPr/>
        </p:nvCxnSpPr>
        <p:spPr>
          <a:xfrm>
            <a:off x="8382000" y="2133600"/>
            <a:ext cx="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337" name="Google Shape;337;p40"/>
          <p:cNvCxnSpPr/>
          <p:nvPr/>
        </p:nvCxnSpPr>
        <p:spPr>
          <a:xfrm flipH="1" rot="10800000">
            <a:off x="8001000" y="2286000"/>
            <a:ext cx="762000" cy="533400"/>
          </a:xfrm>
          <a:prstGeom prst="straightConnector1">
            <a:avLst/>
          </a:prstGeom>
          <a:noFill/>
          <a:ln cap="flat" cmpd="sng" w="38100">
            <a:solidFill>
              <a:schemeClr val="dk1"/>
            </a:solidFill>
            <a:prstDash val="solid"/>
            <a:miter lim="800000"/>
            <a:headEnd len="med" w="med" type="none"/>
            <a:tailEnd len="med" w="med" type="none"/>
          </a:ln>
        </p:spPr>
      </p:cxnSp>
      <p:sp>
        <p:nvSpPr>
          <p:cNvPr id="338" name="Google Shape;338;p40"/>
          <p:cNvSpPr txBox="1"/>
          <p:nvPr/>
        </p:nvSpPr>
        <p:spPr>
          <a:xfrm>
            <a:off x="7162800" y="3124200"/>
            <a:ext cx="2133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a:solidFill>
                  <a:srgbClr val="000000"/>
                </a:solidFill>
                <a:latin typeface="Times New Roman"/>
                <a:ea typeface="Times New Roman"/>
                <a:cs typeface="Times New Roman"/>
                <a:sym typeface="Times New Roman"/>
              </a:rPr>
              <a:t>Linear function</a:t>
            </a:r>
            <a:endParaRPr/>
          </a:p>
        </p:txBody>
      </p:sp>
      <p:sp>
        <p:nvSpPr>
          <p:cNvPr id="339" name="Google Shape;339;p40"/>
          <p:cNvSpPr txBox="1"/>
          <p:nvPr/>
        </p:nvSpPr>
        <p:spPr>
          <a:xfrm>
            <a:off x="7924800" y="4038600"/>
            <a:ext cx="942975"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Times New Roman"/>
              <a:buNone/>
            </a:pPr>
            <a:r>
              <a:rPr b="1" i="0" lang="en-US" sz="1800" u="none">
                <a:solidFill>
                  <a:srgbClr val="000000"/>
                </a:solidFill>
                <a:latin typeface="Times New Roman"/>
                <a:ea typeface="Times New Roman"/>
                <a:cs typeface="Times New Roman"/>
                <a:sym typeface="Times New Roman"/>
              </a:rPr>
              <a:t>pl(x) =x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1"/>
          <p:cNvSpPr txBox="1"/>
          <p:nvPr/>
        </p:nvSpPr>
        <p:spPr>
          <a:xfrm>
            <a:off x="7042150" y="61722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Tahoma"/>
              <a:buNone/>
            </a:pPr>
            <a:fld id="{00000000-1234-1234-1234-123412341234}" type="slidenum">
              <a:rPr b="0" i="0" lang="en-US" sz="1400" u="none">
                <a:solidFill>
                  <a:srgbClr val="000000"/>
                </a:solidFill>
                <a:latin typeface="Tahoma"/>
                <a:ea typeface="Tahoma"/>
                <a:cs typeface="Tahoma"/>
                <a:sym typeface="Tahoma"/>
              </a:rPr>
              <a:t>‹#›</a:t>
            </a:fld>
            <a:endParaRPr/>
          </a:p>
        </p:txBody>
      </p:sp>
      <p:sp>
        <p:nvSpPr>
          <p:cNvPr id="345" name="Google Shape;345;p41"/>
          <p:cNvSpPr txBox="1"/>
          <p:nvPr>
            <p:ph type="title"/>
          </p:nvPr>
        </p:nvSpPr>
        <p:spPr>
          <a:xfrm>
            <a:off x="1150937" y="214312"/>
            <a:ext cx="7793037" cy="14620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1" i="0" lang="en-US" sz="4400" u="none">
                <a:solidFill>
                  <a:schemeClr val="dk2"/>
                </a:solidFill>
                <a:latin typeface="Times New Roman"/>
                <a:ea typeface="Times New Roman"/>
                <a:cs typeface="Times New Roman"/>
                <a:sym typeface="Times New Roman"/>
              </a:rPr>
              <a:t>Real vs. Artificial Neurons</a:t>
            </a:r>
            <a:endParaRPr/>
          </a:p>
        </p:txBody>
      </p:sp>
      <p:grpSp>
        <p:nvGrpSpPr>
          <p:cNvPr id="346" name="Google Shape;346;p41"/>
          <p:cNvGrpSpPr/>
          <p:nvPr/>
        </p:nvGrpSpPr>
        <p:grpSpPr>
          <a:xfrm>
            <a:off x="517525" y="1943100"/>
            <a:ext cx="8447087" cy="5143500"/>
            <a:chOff x="326" y="1332"/>
            <a:chExt cx="5321" cy="3240"/>
          </a:xfrm>
        </p:grpSpPr>
        <p:sp>
          <p:nvSpPr>
            <p:cNvPr id="347" name="Google Shape;347;p41"/>
            <p:cNvSpPr/>
            <p:nvPr/>
          </p:nvSpPr>
          <p:spPr>
            <a:xfrm>
              <a:off x="921" y="1800"/>
              <a:ext cx="1028" cy="714"/>
            </a:xfrm>
            <a:custGeom>
              <a:rect b="b" l="l" r="r" t="t"/>
              <a:pathLst>
                <a:path extrusionOk="0" h="714" w="1028">
                  <a:moveTo>
                    <a:pt x="150" y="162"/>
                  </a:moveTo>
                  <a:cubicBezTo>
                    <a:pt x="228" y="188"/>
                    <a:pt x="302" y="160"/>
                    <a:pt x="366" y="117"/>
                  </a:cubicBezTo>
                  <a:cubicBezTo>
                    <a:pt x="382" y="93"/>
                    <a:pt x="391" y="83"/>
                    <a:pt x="402" y="54"/>
                  </a:cubicBezTo>
                  <a:cubicBezTo>
                    <a:pt x="409" y="36"/>
                    <a:pt x="420" y="0"/>
                    <a:pt x="420" y="0"/>
                  </a:cubicBezTo>
                  <a:cubicBezTo>
                    <a:pt x="432" y="86"/>
                    <a:pt x="432" y="106"/>
                    <a:pt x="519" y="135"/>
                  </a:cubicBezTo>
                  <a:cubicBezTo>
                    <a:pt x="573" y="132"/>
                    <a:pt x="627" y="131"/>
                    <a:pt x="681" y="126"/>
                  </a:cubicBezTo>
                  <a:cubicBezTo>
                    <a:pt x="696" y="125"/>
                    <a:pt x="715" y="106"/>
                    <a:pt x="726" y="117"/>
                  </a:cubicBezTo>
                  <a:cubicBezTo>
                    <a:pt x="735" y="126"/>
                    <a:pt x="708" y="135"/>
                    <a:pt x="699" y="144"/>
                  </a:cubicBezTo>
                  <a:cubicBezTo>
                    <a:pt x="712" y="270"/>
                    <a:pt x="715" y="311"/>
                    <a:pt x="807" y="387"/>
                  </a:cubicBezTo>
                  <a:cubicBezTo>
                    <a:pt x="836" y="411"/>
                    <a:pt x="849" y="410"/>
                    <a:pt x="888" y="423"/>
                  </a:cubicBezTo>
                  <a:cubicBezTo>
                    <a:pt x="911" y="431"/>
                    <a:pt x="983" y="449"/>
                    <a:pt x="960" y="441"/>
                  </a:cubicBezTo>
                  <a:cubicBezTo>
                    <a:pt x="846" y="403"/>
                    <a:pt x="1028" y="466"/>
                    <a:pt x="906" y="414"/>
                  </a:cubicBezTo>
                  <a:cubicBezTo>
                    <a:pt x="858" y="394"/>
                    <a:pt x="795" y="388"/>
                    <a:pt x="744" y="378"/>
                  </a:cubicBezTo>
                  <a:cubicBezTo>
                    <a:pt x="672" y="386"/>
                    <a:pt x="654" y="378"/>
                    <a:pt x="618" y="432"/>
                  </a:cubicBezTo>
                  <a:cubicBezTo>
                    <a:pt x="606" y="479"/>
                    <a:pt x="613" y="521"/>
                    <a:pt x="627" y="567"/>
                  </a:cubicBezTo>
                  <a:cubicBezTo>
                    <a:pt x="632" y="585"/>
                    <a:pt x="645" y="621"/>
                    <a:pt x="645" y="621"/>
                  </a:cubicBezTo>
                  <a:cubicBezTo>
                    <a:pt x="648" y="648"/>
                    <a:pt x="654" y="675"/>
                    <a:pt x="654" y="702"/>
                  </a:cubicBezTo>
                  <a:cubicBezTo>
                    <a:pt x="654" y="714"/>
                    <a:pt x="647" y="678"/>
                    <a:pt x="645" y="666"/>
                  </a:cubicBezTo>
                  <a:cubicBezTo>
                    <a:pt x="643" y="656"/>
                    <a:pt x="629" y="538"/>
                    <a:pt x="618" y="522"/>
                  </a:cubicBezTo>
                  <a:cubicBezTo>
                    <a:pt x="613" y="514"/>
                    <a:pt x="599" y="517"/>
                    <a:pt x="591" y="513"/>
                  </a:cubicBezTo>
                  <a:cubicBezTo>
                    <a:pt x="581" y="508"/>
                    <a:pt x="574" y="499"/>
                    <a:pt x="564" y="495"/>
                  </a:cubicBezTo>
                  <a:cubicBezTo>
                    <a:pt x="547" y="487"/>
                    <a:pt x="510" y="477"/>
                    <a:pt x="510" y="477"/>
                  </a:cubicBezTo>
                  <a:cubicBezTo>
                    <a:pt x="465" y="482"/>
                    <a:pt x="439" y="479"/>
                    <a:pt x="402" y="495"/>
                  </a:cubicBezTo>
                  <a:cubicBezTo>
                    <a:pt x="302" y="538"/>
                    <a:pt x="224" y="629"/>
                    <a:pt x="114" y="666"/>
                  </a:cubicBezTo>
                  <a:cubicBezTo>
                    <a:pt x="165" y="683"/>
                    <a:pt x="175" y="646"/>
                    <a:pt x="222" y="630"/>
                  </a:cubicBezTo>
                  <a:cubicBezTo>
                    <a:pt x="283" y="569"/>
                    <a:pt x="268" y="600"/>
                    <a:pt x="285" y="549"/>
                  </a:cubicBezTo>
                  <a:cubicBezTo>
                    <a:pt x="281" y="510"/>
                    <a:pt x="289" y="465"/>
                    <a:pt x="267" y="432"/>
                  </a:cubicBezTo>
                  <a:cubicBezTo>
                    <a:pt x="259" y="421"/>
                    <a:pt x="206" y="357"/>
                    <a:pt x="195" y="351"/>
                  </a:cubicBezTo>
                  <a:cubicBezTo>
                    <a:pt x="178" y="342"/>
                    <a:pt x="157" y="344"/>
                    <a:pt x="141" y="333"/>
                  </a:cubicBezTo>
                  <a:cubicBezTo>
                    <a:pt x="104" y="309"/>
                    <a:pt x="66" y="298"/>
                    <a:pt x="24" y="288"/>
                  </a:cubicBezTo>
                  <a:cubicBezTo>
                    <a:pt x="60" y="276"/>
                    <a:pt x="96" y="273"/>
                    <a:pt x="132" y="261"/>
                  </a:cubicBezTo>
                  <a:cubicBezTo>
                    <a:pt x="105" y="243"/>
                    <a:pt x="78" y="234"/>
                    <a:pt x="51" y="216"/>
                  </a:cubicBezTo>
                  <a:cubicBezTo>
                    <a:pt x="45" y="207"/>
                    <a:pt x="40" y="197"/>
                    <a:pt x="33" y="189"/>
                  </a:cubicBezTo>
                  <a:cubicBezTo>
                    <a:pt x="25" y="179"/>
                    <a:pt x="0" y="173"/>
                    <a:pt x="6" y="162"/>
                  </a:cubicBezTo>
                  <a:cubicBezTo>
                    <a:pt x="12" y="151"/>
                    <a:pt x="30" y="167"/>
                    <a:pt x="42" y="171"/>
                  </a:cubicBezTo>
                  <a:cubicBezTo>
                    <a:pt x="60" y="176"/>
                    <a:pt x="96" y="189"/>
                    <a:pt x="96" y="189"/>
                  </a:cubicBezTo>
                  <a:cubicBezTo>
                    <a:pt x="111" y="186"/>
                    <a:pt x="133" y="193"/>
                    <a:pt x="141" y="180"/>
                  </a:cubicBezTo>
                  <a:cubicBezTo>
                    <a:pt x="149" y="167"/>
                    <a:pt x="121" y="146"/>
                    <a:pt x="132" y="135"/>
                  </a:cubicBezTo>
                  <a:cubicBezTo>
                    <a:pt x="141" y="126"/>
                    <a:pt x="152" y="151"/>
                    <a:pt x="159" y="162"/>
                  </a:cubicBezTo>
                  <a:cubicBezTo>
                    <a:pt x="161" y="164"/>
                    <a:pt x="153" y="162"/>
                    <a:pt x="150" y="162"/>
                  </a:cubicBez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8" name="Google Shape;348;p41"/>
            <p:cNvSpPr/>
            <p:nvPr/>
          </p:nvSpPr>
          <p:spPr>
            <a:xfrm>
              <a:off x="743" y="2466"/>
              <a:ext cx="292" cy="189"/>
            </a:xfrm>
            <a:custGeom>
              <a:rect b="b" l="l" r="r" t="t"/>
              <a:pathLst>
                <a:path extrusionOk="0" h="189" w="292">
                  <a:moveTo>
                    <a:pt x="292" y="0"/>
                  </a:moveTo>
                  <a:cubicBezTo>
                    <a:pt x="244" y="12"/>
                    <a:pt x="187" y="21"/>
                    <a:pt x="148" y="54"/>
                  </a:cubicBezTo>
                  <a:cubicBezTo>
                    <a:pt x="119" y="78"/>
                    <a:pt x="106" y="113"/>
                    <a:pt x="76" y="135"/>
                  </a:cubicBezTo>
                  <a:cubicBezTo>
                    <a:pt x="0" y="189"/>
                    <a:pt x="70" y="123"/>
                    <a:pt x="22" y="171"/>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49" name="Google Shape;349;p41"/>
            <p:cNvSpPr/>
            <p:nvPr/>
          </p:nvSpPr>
          <p:spPr>
            <a:xfrm>
              <a:off x="846" y="2529"/>
              <a:ext cx="54" cy="198"/>
            </a:xfrm>
            <a:custGeom>
              <a:rect b="b" l="l" r="r" t="t"/>
              <a:pathLst>
                <a:path extrusionOk="0" h="198" w="54">
                  <a:moveTo>
                    <a:pt x="54" y="0"/>
                  </a:moveTo>
                  <a:cubicBezTo>
                    <a:pt x="15" y="39"/>
                    <a:pt x="13" y="49"/>
                    <a:pt x="0" y="99"/>
                  </a:cubicBezTo>
                  <a:cubicBezTo>
                    <a:pt x="11" y="174"/>
                    <a:pt x="9" y="141"/>
                    <a:pt x="9" y="19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0" name="Google Shape;350;p41"/>
            <p:cNvSpPr/>
            <p:nvPr/>
          </p:nvSpPr>
          <p:spPr>
            <a:xfrm>
              <a:off x="648" y="2511"/>
              <a:ext cx="270" cy="63"/>
            </a:xfrm>
            <a:custGeom>
              <a:rect b="b" l="l" r="r" t="t"/>
              <a:pathLst>
                <a:path extrusionOk="0" h="63" w="270">
                  <a:moveTo>
                    <a:pt x="270" y="0"/>
                  </a:moveTo>
                  <a:cubicBezTo>
                    <a:pt x="235" y="53"/>
                    <a:pt x="197" y="54"/>
                    <a:pt x="135" y="63"/>
                  </a:cubicBezTo>
                  <a:cubicBezTo>
                    <a:pt x="86" y="53"/>
                    <a:pt x="37" y="55"/>
                    <a:pt x="0" y="1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1" name="Google Shape;351;p41"/>
            <p:cNvSpPr/>
            <p:nvPr/>
          </p:nvSpPr>
          <p:spPr>
            <a:xfrm>
              <a:off x="672" y="2160"/>
              <a:ext cx="292" cy="189"/>
            </a:xfrm>
            <a:custGeom>
              <a:rect b="b" l="l" r="r" t="t"/>
              <a:pathLst>
                <a:path extrusionOk="0" h="189" w="292">
                  <a:moveTo>
                    <a:pt x="292" y="0"/>
                  </a:moveTo>
                  <a:cubicBezTo>
                    <a:pt x="244" y="12"/>
                    <a:pt x="187" y="21"/>
                    <a:pt x="148" y="54"/>
                  </a:cubicBezTo>
                  <a:cubicBezTo>
                    <a:pt x="119" y="78"/>
                    <a:pt x="106" y="113"/>
                    <a:pt x="76" y="135"/>
                  </a:cubicBezTo>
                  <a:cubicBezTo>
                    <a:pt x="0" y="189"/>
                    <a:pt x="70" y="123"/>
                    <a:pt x="22" y="171"/>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2" name="Google Shape;352;p41"/>
            <p:cNvSpPr/>
            <p:nvPr/>
          </p:nvSpPr>
          <p:spPr>
            <a:xfrm>
              <a:off x="775" y="2223"/>
              <a:ext cx="54" cy="198"/>
            </a:xfrm>
            <a:custGeom>
              <a:rect b="b" l="l" r="r" t="t"/>
              <a:pathLst>
                <a:path extrusionOk="0" h="198" w="54">
                  <a:moveTo>
                    <a:pt x="54" y="0"/>
                  </a:moveTo>
                  <a:cubicBezTo>
                    <a:pt x="15" y="39"/>
                    <a:pt x="13" y="49"/>
                    <a:pt x="0" y="99"/>
                  </a:cubicBezTo>
                  <a:cubicBezTo>
                    <a:pt x="11" y="174"/>
                    <a:pt x="9" y="141"/>
                    <a:pt x="9" y="19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3" name="Google Shape;353;p41"/>
            <p:cNvSpPr/>
            <p:nvPr/>
          </p:nvSpPr>
          <p:spPr>
            <a:xfrm>
              <a:off x="672" y="2112"/>
              <a:ext cx="270" cy="63"/>
            </a:xfrm>
            <a:custGeom>
              <a:rect b="b" l="l" r="r" t="t"/>
              <a:pathLst>
                <a:path extrusionOk="0" h="63" w="270">
                  <a:moveTo>
                    <a:pt x="270" y="0"/>
                  </a:moveTo>
                  <a:cubicBezTo>
                    <a:pt x="235" y="53"/>
                    <a:pt x="197" y="54"/>
                    <a:pt x="135" y="63"/>
                  </a:cubicBezTo>
                  <a:cubicBezTo>
                    <a:pt x="86" y="53"/>
                    <a:pt x="37" y="55"/>
                    <a:pt x="0" y="1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4" name="Google Shape;354;p41"/>
            <p:cNvSpPr/>
            <p:nvPr/>
          </p:nvSpPr>
          <p:spPr>
            <a:xfrm>
              <a:off x="1404" y="2502"/>
              <a:ext cx="180" cy="216"/>
            </a:xfrm>
            <a:custGeom>
              <a:rect b="b" l="l" r="r" t="t"/>
              <a:pathLst>
                <a:path extrusionOk="0" h="216" w="180">
                  <a:moveTo>
                    <a:pt x="180" y="0"/>
                  </a:moveTo>
                  <a:cubicBezTo>
                    <a:pt x="173" y="39"/>
                    <a:pt x="170" y="61"/>
                    <a:pt x="162" y="99"/>
                  </a:cubicBezTo>
                  <a:cubicBezTo>
                    <a:pt x="159" y="111"/>
                    <a:pt x="162" y="127"/>
                    <a:pt x="153" y="135"/>
                  </a:cubicBezTo>
                  <a:cubicBezTo>
                    <a:pt x="110" y="173"/>
                    <a:pt x="41" y="175"/>
                    <a:pt x="0" y="216"/>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5" name="Google Shape;355;p41"/>
            <p:cNvSpPr/>
            <p:nvPr/>
          </p:nvSpPr>
          <p:spPr>
            <a:xfrm>
              <a:off x="1485" y="2619"/>
              <a:ext cx="90" cy="225"/>
            </a:xfrm>
            <a:custGeom>
              <a:rect b="b" l="l" r="r" t="t"/>
              <a:pathLst>
                <a:path extrusionOk="0" h="225" w="90">
                  <a:moveTo>
                    <a:pt x="90" y="0"/>
                  </a:moveTo>
                  <a:cubicBezTo>
                    <a:pt x="84" y="38"/>
                    <a:pt x="82" y="91"/>
                    <a:pt x="63" y="126"/>
                  </a:cubicBezTo>
                  <a:cubicBezTo>
                    <a:pt x="44" y="161"/>
                    <a:pt x="18" y="190"/>
                    <a:pt x="0" y="225"/>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6" name="Google Shape;356;p41"/>
            <p:cNvSpPr/>
            <p:nvPr/>
          </p:nvSpPr>
          <p:spPr>
            <a:xfrm>
              <a:off x="1566" y="2592"/>
              <a:ext cx="183" cy="288"/>
            </a:xfrm>
            <a:custGeom>
              <a:rect b="b" l="l" r="r" t="t"/>
              <a:pathLst>
                <a:path extrusionOk="0" h="288" w="183">
                  <a:moveTo>
                    <a:pt x="0" y="0"/>
                  </a:moveTo>
                  <a:cubicBezTo>
                    <a:pt x="91" y="71"/>
                    <a:pt x="57" y="39"/>
                    <a:pt x="108" y="90"/>
                  </a:cubicBezTo>
                  <a:cubicBezTo>
                    <a:pt x="120" y="126"/>
                    <a:pt x="131" y="141"/>
                    <a:pt x="162" y="162"/>
                  </a:cubicBezTo>
                  <a:cubicBezTo>
                    <a:pt x="168" y="171"/>
                    <a:pt x="183" y="179"/>
                    <a:pt x="180" y="189"/>
                  </a:cubicBezTo>
                  <a:cubicBezTo>
                    <a:pt x="175" y="203"/>
                    <a:pt x="155" y="205"/>
                    <a:pt x="144" y="216"/>
                  </a:cubicBezTo>
                  <a:cubicBezTo>
                    <a:pt x="125" y="235"/>
                    <a:pt x="102" y="264"/>
                    <a:pt x="90" y="28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7" name="Google Shape;357;p41"/>
            <p:cNvSpPr/>
            <p:nvPr/>
          </p:nvSpPr>
          <p:spPr>
            <a:xfrm rot="-180000">
              <a:off x="1584" y="1776"/>
              <a:ext cx="292" cy="189"/>
            </a:xfrm>
            <a:custGeom>
              <a:rect b="b" l="l" r="r" t="t"/>
              <a:pathLst>
                <a:path extrusionOk="0" h="189" w="292">
                  <a:moveTo>
                    <a:pt x="292" y="0"/>
                  </a:moveTo>
                  <a:cubicBezTo>
                    <a:pt x="244" y="12"/>
                    <a:pt x="187" y="21"/>
                    <a:pt x="148" y="54"/>
                  </a:cubicBezTo>
                  <a:cubicBezTo>
                    <a:pt x="119" y="78"/>
                    <a:pt x="106" y="113"/>
                    <a:pt x="76" y="135"/>
                  </a:cubicBezTo>
                  <a:cubicBezTo>
                    <a:pt x="0" y="189"/>
                    <a:pt x="70" y="123"/>
                    <a:pt x="22" y="171"/>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8" name="Google Shape;358;p41"/>
            <p:cNvSpPr/>
            <p:nvPr/>
          </p:nvSpPr>
          <p:spPr>
            <a:xfrm rot="-8280000">
              <a:off x="1752" y="1752"/>
              <a:ext cx="54" cy="198"/>
            </a:xfrm>
            <a:custGeom>
              <a:rect b="b" l="l" r="r" t="t"/>
              <a:pathLst>
                <a:path extrusionOk="0" h="198" w="54">
                  <a:moveTo>
                    <a:pt x="54" y="0"/>
                  </a:moveTo>
                  <a:cubicBezTo>
                    <a:pt x="15" y="39"/>
                    <a:pt x="13" y="49"/>
                    <a:pt x="0" y="99"/>
                  </a:cubicBezTo>
                  <a:cubicBezTo>
                    <a:pt x="11" y="174"/>
                    <a:pt x="9" y="141"/>
                    <a:pt x="9" y="19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59" name="Google Shape;359;p41"/>
            <p:cNvSpPr/>
            <p:nvPr/>
          </p:nvSpPr>
          <p:spPr>
            <a:xfrm rot="-9600000">
              <a:off x="1632" y="1920"/>
              <a:ext cx="270" cy="63"/>
            </a:xfrm>
            <a:custGeom>
              <a:rect b="b" l="l" r="r" t="t"/>
              <a:pathLst>
                <a:path extrusionOk="0" h="63" w="270">
                  <a:moveTo>
                    <a:pt x="270" y="0"/>
                  </a:moveTo>
                  <a:cubicBezTo>
                    <a:pt x="235" y="53"/>
                    <a:pt x="197" y="54"/>
                    <a:pt x="135" y="63"/>
                  </a:cubicBezTo>
                  <a:cubicBezTo>
                    <a:pt x="86" y="53"/>
                    <a:pt x="37" y="55"/>
                    <a:pt x="0" y="1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0" name="Google Shape;360;p41"/>
            <p:cNvSpPr/>
            <p:nvPr/>
          </p:nvSpPr>
          <p:spPr>
            <a:xfrm>
              <a:off x="768" y="1776"/>
              <a:ext cx="198" cy="234"/>
            </a:xfrm>
            <a:custGeom>
              <a:rect b="b" l="l" r="r" t="t"/>
              <a:pathLst>
                <a:path extrusionOk="0" h="234" w="198">
                  <a:moveTo>
                    <a:pt x="0" y="0"/>
                  </a:moveTo>
                  <a:cubicBezTo>
                    <a:pt x="64" y="16"/>
                    <a:pt x="125" y="43"/>
                    <a:pt x="162" y="99"/>
                  </a:cubicBezTo>
                  <a:cubicBezTo>
                    <a:pt x="171" y="145"/>
                    <a:pt x="177" y="192"/>
                    <a:pt x="198" y="234"/>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1" name="Google Shape;361;p41"/>
            <p:cNvSpPr/>
            <p:nvPr/>
          </p:nvSpPr>
          <p:spPr>
            <a:xfrm>
              <a:off x="672" y="1824"/>
              <a:ext cx="281" cy="147"/>
            </a:xfrm>
            <a:custGeom>
              <a:rect b="b" l="l" r="r" t="t"/>
              <a:pathLst>
                <a:path extrusionOk="0" h="147" w="281">
                  <a:moveTo>
                    <a:pt x="0" y="36"/>
                  </a:moveTo>
                  <a:cubicBezTo>
                    <a:pt x="12" y="33"/>
                    <a:pt x="24" y="29"/>
                    <a:pt x="36" y="27"/>
                  </a:cubicBezTo>
                  <a:cubicBezTo>
                    <a:pt x="69" y="23"/>
                    <a:pt x="102" y="24"/>
                    <a:pt x="135" y="18"/>
                  </a:cubicBezTo>
                  <a:cubicBezTo>
                    <a:pt x="154" y="15"/>
                    <a:pt x="189" y="0"/>
                    <a:pt x="189" y="0"/>
                  </a:cubicBezTo>
                  <a:cubicBezTo>
                    <a:pt x="204" y="8"/>
                    <a:pt x="246" y="24"/>
                    <a:pt x="252" y="45"/>
                  </a:cubicBezTo>
                  <a:cubicBezTo>
                    <a:pt x="281" y="147"/>
                    <a:pt x="226" y="144"/>
                    <a:pt x="270" y="144"/>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2" name="Google Shape;362;p41"/>
            <p:cNvSpPr/>
            <p:nvPr/>
          </p:nvSpPr>
          <p:spPr>
            <a:xfrm>
              <a:off x="816" y="1728"/>
              <a:ext cx="186" cy="243"/>
            </a:xfrm>
            <a:custGeom>
              <a:rect b="b" l="l" r="r" t="t"/>
              <a:pathLst>
                <a:path extrusionOk="0" h="243" w="186">
                  <a:moveTo>
                    <a:pt x="0" y="0"/>
                  </a:moveTo>
                  <a:cubicBezTo>
                    <a:pt x="36" y="6"/>
                    <a:pt x="56" y="8"/>
                    <a:pt x="90" y="18"/>
                  </a:cubicBezTo>
                  <a:cubicBezTo>
                    <a:pt x="108" y="23"/>
                    <a:pt x="144" y="36"/>
                    <a:pt x="144" y="36"/>
                  </a:cubicBezTo>
                  <a:cubicBezTo>
                    <a:pt x="186" y="98"/>
                    <a:pt x="144" y="173"/>
                    <a:pt x="144" y="243"/>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3" name="Google Shape;363;p41"/>
            <p:cNvSpPr/>
            <p:nvPr/>
          </p:nvSpPr>
          <p:spPr>
            <a:xfrm>
              <a:off x="1337" y="1537"/>
              <a:ext cx="112" cy="281"/>
            </a:xfrm>
            <a:custGeom>
              <a:rect b="b" l="l" r="r" t="t"/>
              <a:pathLst>
                <a:path extrusionOk="0" h="281" w="112">
                  <a:moveTo>
                    <a:pt x="13" y="281"/>
                  </a:moveTo>
                  <a:cubicBezTo>
                    <a:pt x="23" y="117"/>
                    <a:pt x="0" y="131"/>
                    <a:pt x="85" y="29"/>
                  </a:cubicBezTo>
                  <a:cubicBezTo>
                    <a:pt x="110" y="0"/>
                    <a:pt x="91" y="2"/>
                    <a:pt x="112" y="2"/>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4" name="Google Shape;364;p41"/>
            <p:cNvSpPr/>
            <p:nvPr/>
          </p:nvSpPr>
          <p:spPr>
            <a:xfrm>
              <a:off x="1224" y="1503"/>
              <a:ext cx="135" cy="306"/>
            </a:xfrm>
            <a:custGeom>
              <a:rect b="b" l="l" r="r" t="t"/>
              <a:pathLst>
                <a:path extrusionOk="0" h="306" w="135">
                  <a:moveTo>
                    <a:pt x="135" y="306"/>
                  </a:moveTo>
                  <a:cubicBezTo>
                    <a:pt x="125" y="265"/>
                    <a:pt x="105" y="225"/>
                    <a:pt x="81" y="189"/>
                  </a:cubicBezTo>
                  <a:cubicBezTo>
                    <a:pt x="72" y="155"/>
                    <a:pt x="62" y="80"/>
                    <a:pt x="45" y="54"/>
                  </a:cubicBezTo>
                  <a:cubicBezTo>
                    <a:pt x="38" y="43"/>
                    <a:pt x="26" y="37"/>
                    <a:pt x="18" y="27"/>
                  </a:cubicBezTo>
                  <a:cubicBezTo>
                    <a:pt x="11" y="19"/>
                    <a:pt x="0" y="0"/>
                    <a:pt x="0"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5" name="Google Shape;365;p41"/>
            <p:cNvSpPr/>
            <p:nvPr/>
          </p:nvSpPr>
          <p:spPr>
            <a:xfrm>
              <a:off x="1368" y="1547"/>
              <a:ext cx="340" cy="271"/>
            </a:xfrm>
            <a:custGeom>
              <a:rect b="b" l="l" r="r" t="t"/>
              <a:pathLst>
                <a:path extrusionOk="0" h="271" w="340">
                  <a:moveTo>
                    <a:pt x="0" y="271"/>
                  </a:moveTo>
                  <a:cubicBezTo>
                    <a:pt x="1" y="266"/>
                    <a:pt x="13" y="216"/>
                    <a:pt x="18" y="208"/>
                  </a:cubicBezTo>
                  <a:cubicBezTo>
                    <a:pt x="59" y="146"/>
                    <a:pt x="145" y="73"/>
                    <a:pt x="216" y="46"/>
                  </a:cubicBezTo>
                  <a:cubicBezTo>
                    <a:pt x="340" y="0"/>
                    <a:pt x="216" y="60"/>
                    <a:pt x="279" y="28"/>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6" name="Google Shape;366;p41"/>
            <p:cNvSpPr/>
            <p:nvPr/>
          </p:nvSpPr>
          <p:spPr>
            <a:xfrm>
              <a:off x="1881" y="2108"/>
              <a:ext cx="1933" cy="250"/>
            </a:xfrm>
            <a:custGeom>
              <a:rect b="b" l="l" r="r" t="t"/>
              <a:pathLst>
                <a:path extrusionOk="0" h="250" w="1933">
                  <a:moveTo>
                    <a:pt x="0" y="142"/>
                  </a:moveTo>
                  <a:cubicBezTo>
                    <a:pt x="170" y="108"/>
                    <a:pt x="514" y="170"/>
                    <a:pt x="702" y="187"/>
                  </a:cubicBezTo>
                  <a:cubicBezTo>
                    <a:pt x="774" y="201"/>
                    <a:pt x="846" y="211"/>
                    <a:pt x="918" y="223"/>
                  </a:cubicBezTo>
                  <a:cubicBezTo>
                    <a:pt x="999" y="220"/>
                    <a:pt x="1080" y="219"/>
                    <a:pt x="1161" y="214"/>
                  </a:cubicBezTo>
                  <a:cubicBezTo>
                    <a:pt x="1208" y="211"/>
                    <a:pt x="1243" y="197"/>
                    <a:pt x="1287" y="187"/>
                  </a:cubicBezTo>
                  <a:cubicBezTo>
                    <a:pt x="1398" y="163"/>
                    <a:pt x="1508" y="143"/>
                    <a:pt x="1620" y="124"/>
                  </a:cubicBezTo>
                  <a:cubicBezTo>
                    <a:pt x="1660" y="117"/>
                    <a:pt x="1713" y="86"/>
                    <a:pt x="1746" y="70"/>
                  </a:cubicBezTo>
                  <a:cubicBezTo>
                    <a:pt x="1774" y="56"/>
                    <a:pt x="1806" y="53"/>
                    <a:pt x="1836" y="43"/>
                  </a:cubicBezTo>
                  <a:cubicBezTo>
                    <a:pt x="1899" y="22"/>
                    <a:pt x="1821" y="49"/>
                    <a:pt x="1899" y="16"/>
                  </a:cubicBezTo>
                  <a:cubicBezTo>
                    <a:pt x="1908" y="12"/>
                    <a:pt x="1933" y="0"/>
                    <a:pt x="1926" y="7"/>
                  </a:cubicBezTo>
                  <a:cubicBezTo>
                    <a:pt x="1874" y="59"/>
                    <a:pt x="1786" y="89"/>
                    <a:pt x="1719" y="106"/>
                  </a:cubicBezTo>
                  <a:cubicBezTo>
                    <a:pt x="1688" y="114"/>
                    <a:pt x="1669" y="134"/>
                    <a:pt x="1638" y="142"/>
                  </a:cubicBezTo>
                  <a:cubicBezTo>
                    <a:pt x="1550" y="164"/>
                    <a:pt x="1468" y="179"/>
                    <a:pt x="1377" y="187"/>
                  </a:cubicBezTo>
                  <a:cubicBezTo>
                    <a:pt x="1335" y="198"/>
                    <a:pt x="1294" y="219"/>
                    <a:pt x="1251" y="223"/>
                  </a:cubicBezTo>
                  <a:cubicBezTo>
                    <a:pt x="1161" y="232"/>
                    <a:pt x="1071" y="237"/>
                    <a:pt x="981" y="250"/>
                  </a:cubicBezTo>
                  <a:cubicBezTo>
                    <a:pt x="651" y="235"/>
                    <a:pt x="331" y="156"/>
                    <a:pt x="0" y="142"/>
                  </a:cubicBezTo>
                  <a:close/>
                </a:path>
              </a:pathLst>
            </a:custGeom>
            <a:solidFill>
              <a:schemeClr val="accent1"/>
            </a:solid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7" name="Google Shape;367;p41"/>
            <p:cNvSpPr/>
            <p:nvPr/>
          </p:nvSpPr>
          <p:spPr>
            <a:xfrm>
              <a:off x="3816" y="1449"/>
              <a:ext cx="441" cy="666"/>
            </a:xfrm>
            <a:custGeom>
              <a:rect b="b" l="l" r="r" t="t"/>
              <a:pathLst>
                <a:path extrusionOk="0" h="666" w="441">
                  <a:moveTo>
                    <a:pt x="0" y="666"/>
                  </a:moveTo>
                  <a:cubicBezTo>
                    <a:pt x="31" y="635"/>
                    <a:pt x="53" y="600"/>
                    <a:pt x="90" y="576"/>
                  </a:cubicBezTo>
                  <a:cubicBezTo>
                    <a:pt x="123" y="526"/>
                    <a:pt x="176" y="488"/>
                    <a:pt x="198" y="432"/>
                  </a:cubicBezTo>
                  <a:cubicBezTo>
                    <a:pt x="247" y="310"/>
                    <a:pt x="218" y="204"/>
                    <a:pt x="306" y="99"/>
                  </a:cubicBezTo>
                  <a:cubicBezTo>
                    <a:pt x="321" y="81"/>
                    <a:pt x="333" y="51"/>
                    <a:pt x="351" y="36"/>
                  </a:cubicBezTo>
                  <a:cubicBezTo>
                    <a:pt x="364" y="25"/>
                    <a:pt x="423" y="0"/>
                    <a:pt x="441"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8" name="Google Shape;368;p41"/>
            <p:cNvSpPr/>
            <p:nvPr/>
          </p:nvSpPr>
          <p:spPr>
            <a:xfrm>
              <a:off x="3834" y="1638"/>
              <a:ext cx="513" cy="459"/>
            </a:xfrm>
            <a:custGeom>
              <a:rect b="b" l="l" r="r" t="t"/>
              <a:pathLst>
                <a:path extrusionOk="0" h="459" w="513">
                  <a:moveTo>
                    <a:pt x="0" y="459"/>
                  </a:moveTo>
                  <a:cubicBezTo>
                    <a:pt x="52" y="433"/>
                    <a:pt x="88" y="397"/>
                    <a:pt x="144" y="378"/>
                  </a:cubicBezTo>
                  <a:cubicBezTo>
                    <a:pt x="193" y="329"/>
                    <a:pt x="186" y="271"/>
                    <a:pt x="198" y="207"/>
                  </a:cubicBezTo>
                  <a:cubicBezTo>
                    <a:pt x="211" y="139"/>
                    <a:pt x="219" y="115"/>
                    <a:pt x="252" y="63"/>
                  </a:cubicBezTo>
                  <a:cubicBezTo>
                    <a:pt x="276" y="24"/>
                    <a:pt x="280" y="15"/>
                    <a:pt x="324" y="0"/>
                  </a:cubicBezTo>
                  <a:cubicBezTo>
                    <a:pt x="385" y="15"/>
                    <a:pt x="450" y="45"/>
                    <a:pt x="513" y="45"/>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69" name="Google Shape;369;p41"/>
            <p:cNvSpPr/>
            <p:nvPr/>
          </p:nvSpPr>
          <p:spPr>
            <a:xfrm>
              <a:off x="3852" y="1800"/>
              <a:ext cx="504" cy="297"/>
            </a:xfrm>
            <a:custGeom>
              <a:rect b="b" l="l" r="r" t="t"/>
              <a:pathLst>
                <a:path extrusionOk="0" h="297" w="504">
                  <a:moveTo>
                    <a:pt x="0" y="297"/>
                  </a:moveTo>
                  <a:cubicBezTo>
                    <a:pt x="51" y="288"/>
                    <a:pt x="104" y="277"/>
                    <a:pt x="153" y="261"/>
                  </a:cubicBezTo>
                  <a:cubicBezTo>
                    <a:pt x="156" y="225"/>
                    <a:pt x="155" y="189"/>
                    <a:pt x="162" y="153"/>
                  </a:cubicBezTo>
                  <a:cubicBezTo>
                    <a:pt x="166" y="131"/>
                    <a:pt x="184" y="112"/>
                    <a:pt x="189" y="90"/>
                  </a:cubicBezTo>
                  <a:cubicBezTo>
                    <a:pt x="193" y="72"/>
                    <a:pt x="191" y="53"/>
                    <a:pt x="198" y="36"/>
                  </a:cubicBezTo>
                  <a:cubicBezTo>
                    <a:pt x="210" y="10"/>
                    <a:pt x="229" y="8"/>
                    <a:pt x="252" y="0"/>
                  </a:cubicBezTo>
                  <a:cubicBezTo>
                    <a:pt x="300" y="16"/>
                    <a:pt x="314" y="66"/>
                    <a:pt x="351" y="99"/>
                  </a:cubicBezTo>
                  <a:cubicBezTo>
                    <a:pt x="385" y="130"/>
                    <a:pt x="430" y="146"/>
                    <a:pt x="468" y="171"/>
                  </a:cubicBezTo>
                  <a:cubicBezTo>
                    <a:pt x="479" y="192"/>
                    <a:pt x="487" y="226"/>
                    <a:pt x="504" y="243"/>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0" name="Google Shape;370;p41"/>
            <p:cNvSpPr/>
            <p:nvPr/>
          </p:nvSpPr>
          <p:spPr>
            <a:xfrm>
              <a:off x="3825" y="2097"/>
              <a:ext cx="497" cy="531"/>
            </a:xfrm>
            <a:custGeom>
              <a:rect b="b" l="l" r="r" t="t"/>
              <a:pathLst>
                <a:path extrusionOk="0" h="531" w="497">
                  <a:moveTo>
                    <a:pt x="0" y="36"/>
                  </a:moveTo>
                  <a:cubicBezTo>
                    <a:pt x="9" y="30"/>
                    <a:pt x="17" y="22"/>
                    <a:pt x="27" y="18"/>
                  </a:cubicBezTo>
                  <a:cubicBezTo>
                    <a:pt x="44" y="10"/>
                    <a:pt x="81" y="0"/>
                    <a:pt x="81" y="0"/>
                  </a:cubicBezTo>
                  <a:cubicBezTo>
                    <a:pt x="99" y="3"/>
                    <a:pt x="119" y="0"/>
                    <a:pt x="135" y="9"/>
                  </a:cubicBezTo>
                  <a:cubicBezTo>
                    <a:pt x="167" y="27"/>
                    <a:pt x="209" y="87"/>
                    <a:pt x="234" y="117"/>
                  </a:cubicBezTo>
                  <a:cubicBezTo>
                    <a:pt x="260" y="148"/>
                    <a:pt x="254" y="166"/>
                    <a:pt x="288" y="189"/>
                  </a:cubicBezTo>
                  <a:cubicBezTo>
                    <a:pt x="327" y="176"/>
                    <a:pt x="362" y="176"/>
                    <a:pt x="396" y="153"/>
                  </a:cubicBezTo>
                  <a:cubicBezTo>
                    <a:pt x="423" y="156"/>
                    <a:pt x="454" y="147"/>
                    <a:pt x="477" y="162"/>
                  </a:cubicBezTo>
                  <a:cubicBezTo>
                    <a:pt x="493" y="172"/>
                    <a:pt x="494" y="197"/>
                    <a:pt x="495" y="216"/>
                  </a:cubicBezTo>
                  <a:cubicBezTo>
                    <a:pt x="497" y="282"/>
                    <a:pt x="491" y="348"/>
                    <a:pt x="486" y="414"/>
                  </a:cubicBezTo>
                  <a:cubicBezTo>
                    <a:pt x="484" y="438"/>
                    <a:pt x="475" y="479"/>
                    <a:pt x="468" y="504"/>
                  </a:cubicBezTo>
                  <a:cubicBezTo>
                    <a:pt x="465" y="513"/>
                    <a:pt x="459" y="531"/>
                    <a:pt x="459" y="531"/>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1" name="Google Shape;371;p41"/>
            <p:cNvSpPr/>
            <p:nvPr/>
          </p:nvSpPr>
          <p:spPr>
            <a:xfrm>
              <a:off x="3757" y="1332"/>
              <a:ext cx="201" cy="810"/>
            </a:xfrm>
            <a:custGeom>
              <a:rect b="b" l="l" r="r" t="t"/>
              <a:pathLst>
                <a:path extrusionOk="0" h="810" w="201">
                  <a:moveTo>
                    <a:pt x="41" y="810"/>
                  </a:moveTo>
                  <a:cubicBezTo>
                    <a:pt x="99" y="752"/>
                    <a:pt x="131" y="676"/>
                    <a:pt x="167" y="603"/>
                  </a:cubicBezTo>
                  <a:cubicBezTo>
                    <a:pt x="173" y="573"/>
                    <a:pt x="179" y="543"/>
                    <a:pt x="185" y="513"/>
                  </a:cubicBezTo>
                  <a:cubicBezTo>
                    <a:pt x="201" y="434"/>
                    <a:pt x="130" y="323"/>
                    <a:pt x="77" y="270"/>
                  </a:cubicBezTo>
                  <a:cubicBezTo>
                    <a:pt x="59" y="252"/>
                    <a:pt x="35" y="240"/>
                    <a:pt x="14" y="225"/>
                  </a:cubicBezTo>
                  <a:cubicBezTo>
                    <a:pt x="0" y="168"/>
                    <a:pt x="23" y="139"/>
                    <a:pt x="50" y="90"/>
                  </a:cubicBezTo>
                  <a:cubicBezTo>
                    <a:pt x="57" y="78"/>
                    <a:pt x="60" y="64"/>
                    <a:pt x="68" y="54"/>
                  </a:cubicBezTo>
                  <a:cubicBezTo>
                    <a:pt x="84" y="34"/>
                    <a:pt x="122" y="0"/>
                    <a:pt x="122"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2" name="Google Shape;372;p41"/>
            <p:cNvSpPr txBox="1"/>
            <p:nvPr/>
          </p:nvSpPr>
          <p:spPr>
            <a:xfrm>
              <a:off x="2438" y="1901"/>
              <a:ext cx="52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axon</a:t>
              </a:r>
              <a:endParaRPr/>
            </a:p>
          </p:txBody>
        </p:sp>
        <p:sp>
          <p:nvSpPr>
            <p:cNvPr id="373" name="Google Shape;373;p41"/>
            <p:cNvSpPr txBox="1"/>
            <p:nvPr/>
          </p:nvSpPr>
          <p:spPr>
            <a:xfrm>
              <a:off x="1814" y="2621"/>
              <a:ext cx="98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dendrites</a:t>
              </a:r>
              <a:endParaRPr/>
            </a:p>
          </p:txBody>
        </p:sp>
        <p:sp>
          <p:nvSpPr>
            <p:cNvPr id="374" name="Google Shape;374;p41"/>
            <p:cNvSpPr txBox="1"/>
            <p:nvPr/>
          </p:nvSpPr>
          <p:spPr>
            <a:xfrm>
              <a:off x="4310" y="1565"/>
              <a:ext cx="982"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dendrites</a:t>
              </a:r>
              <a:endParaRPr/>
            </a:p>
          </p:txBody>
        </p:sp>
        <p:sp>
          <p:nvSpPr>
            <p:cNvPr id="375" name="Google Shape;375;p41"/>
            <p:cNvSpPr/>
            <p:nvPr/>
          </p:nvSpPr>
          <p:spPr>
            <a:xfrm rot="-3000000">
              <a:off x="4344" y="2520"/>
              <a:ext cx="144" cy="192"/>
            </a:xfrm>
            <a:prstGeom prst="flowChartMerge">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6" name="Google Shape;376;p41"/>
            <p:cNvSpPr/>
            <p:nvPr/>
          </p:nvSpPr>
          <p:spPr>
            <a:xfrm>
              <a:off x="4500" y="2525"/>
              <a:ext cx="567" cy="166"/>
            </a:xfrm>
            <a:custGeom>
              <a:rect b="b" l="l" r="r" t="t"/>
              <a:pathLst>
                <a:path extrusionOk="0" h="166" w="567">
                  <a:moveTo>
                    <a:pt x="0" y="166"/>
                  </a:moveTo>
                  <a:cubicBezTo>
                    <a:pt x="66" y="160"/>
                    <a:pt x="110" y="165"/>
                    <a:pt x="162" y="130"/>
                  </a:cubicBezTo>
                  <a:cubicBezTo>
                    <a:pt x="190" y="87"/>
                    <a:pt x="217" y="69"/>
                    <a:pt x="261" y="40"/>
                  </a:cubicBezTo>
                  <a:cubicBezTo>
                    <a:pt x="283" y="25"/>
                    <a:pt x="333" y="4"/>
                    <a:pt x="333" y="4"/>
                  </a:cubicBezTo>
                  <a:cubicBezTo>
                    <a:pt x="427" y="10"/>
                    <a:pt x="500" y="0"/>
                    <a:pt x="567" y="67"/>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7" name="Google Shape;377;p41"/>
            <p:cNvSpPr/>
            <p:nvPr/>
          </p:nvSpPr>
          <p:spPr>
            <a:xfrm rot="-3000000">
              <a:off x="1656" y="1512"/>
              <a:ext cx="144" cy="192"/>
            </a:xfrm>
            <a:prstGeom prst="flowChartMerge">
              <a:avLst/>
            </a:prstGeom>
            <a:solidFill>
              <a:schemeClr val="fo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8" name="Google Shape;378;p41"/>
            <p:cNvSpPr/>
            <p:nvPr/>
          </p:nvSpPr>
          <p:spPr>
            <a:xfrm>
              <a:off x="1800" y="1386"/>
              <a:ext cx="342" cy="297"/>
            </a:xfrm>
            <a:custGeom>
              <a:rect b="b" l="l" r="r" t="t"/>
              <a:pathLst>
                <a:path extrusionOk="0" h="297" w="342">
                  <a:moveTo>
                    <a:pt x="0" y="297"/>
                  </a:moveTo>
                  <a:cubicBezTo>
                    <a:pt x="60" y="290"/>
                    <a:pt x="123" y="289"/>
                    <a:pt x="180" y="270"/>
                  </a:cubicBezTo>
                  <a:cubicBezTo>
                    <a:pt x="235" y="197"/>
                    <a:pt x="202" y="147"/>
                    <a:pt x="234" y="72"/>
                  </a:cubicBezTo>
                  <a:cubicBezTo>
                    <a:pt x="248" y="38"/>
                    <a:pt x="283" y="23"/>
                    <a:pt x="315" y="9"/>
                  </a:cubicBezTo>
                  <a:cubicBezTo>
                    <a:pt x="324" y="5"/>
                    <a:pt x="342" y="0"/>
                    <a:pt x="342" y="0"/>
                  </a:cubicBezTo>
                </a:path>
              </a:pathLst>
            </a:custGeom>
            <a:noFill/>
            <a:ln cap="flat" cmpd="sng" w="9525">
              <a:solidFill>
                <a:schemeClr val="dk1"/>
              </a:solidFill>
              <a:prstDash val="solid"/>
              <a:miter lim="524288"/>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sp>
          <p:nvSpPr>
            <p:cNvPr id="379" name="Google Shape;379;p41"/>
            <p:cNvSpPr txBox="1"/>
            <p:nvPr/>
          </p:nvSpPr>
          <p:spPr>
            <a:xfrm>
              <a:off x="4838" y="2285"/>
              <a:ext cx="809"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synapse</a:t>
              </a:r>
              <a:endParaRPr/>
            </a:p>
          </p:txBody>
        </p:sp>
        <p:sp>
          <p:nvSpPr>
            <p:cNvPr id="380" name="Google Shape;380;p41"/>
            <p:cNvSpPr txBox="1"/>
            <p:nvPr/>
          </p:nvSpPr>
          <p:spPr>
            <a:xfrm>
              <a:off x="1190" y="1949"/>
              <a:ext cx="42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cell</a:t>
              </a:r>
              <a:endParaRPr/>
            </a:p>
          </p:txBody>
        </p:sp>
        <p:sp>
          <p:nvSpPr>
            <p:cNvPr id="381" name="Google Shape;381;p41"/>
            <p:cNvSpPr/>
            <p:nvPr/>
          </p:nvSpPr>
          <p:spPr>
            <a:xfrm>
              <a:off x="1104" y="3312"/>
              <a:ext cx="576" cy="52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382" name="Google Shape;382;p41"/>
            <p:cNvCxnSpPr/>
            <p:nvPr/>
          </p:nvCxnSpPr>
          <p:spPr>
            <a:xfrm>
              <a:off x="1680" y="3552"/>
              <a:ext cx="1680" cy="0"/>
            </a:xfrm>
            <a:prstGeom prst="straightConnector1">
              <a:avLst/>
            </a:prstGeom>
            <a:noFill/>
            <a:ln cap="flat" cmpd="sng" w="57150">
              <a:solidFill>
                <a:schemeClr val="accent1"/>
              </a:solidFill>
              <a:prstDash val="solid"/>
              <a:miter lim="800000"/>
              <a:headEnd len="med" w="med" type="none"/>
              <a:tailEnd len="med" w="med" type="triangle"/>
            </a:ln>
          </p:spPr>
        </p:cxnSp>
        <p:sp>
          <p:nvSpPr>
            <p:cNvPr id="383" name="Google Shape;383;p41"/>
            <p:cNvSpPr/>
            <p:nvPr/>
          </p:nvSpPr>
          <p:spPr>
            <a:xfrm>
              <a:off x="3360" y="3312"/>
              <a:ext cx="576" cy="52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cxnSp>
          <p:nvCxnSpPr>
            <p:cNvPr id="384" name="Google Shape;384;p41"/>
            <p:cNvCxnSpPr/>
            <p:nvPr/>
          </p:nvCxnSpPr>
          <p:spPr>
            <a:xfrm>
              <a:off x="3936" y="3552"/>
              <a:ext cx="576" cy="0"/>
            </a:xfrm>
            <a:prstGeom prst="straightConnector1">
              <a:avLst/>
            </a:prstGeom>
            <a:noFill/>
            <a:ln cap="flat" cmpd="sng" w="57150">
              <a:solidFill>
                <a:schemeClr val="accent1"/>
              </a:solidFill>
              <a:prstDash val="solid"/>
              <a:miter lim="800000"/>
              <a:headEnd len="med" w="med" type="none"/>
              <a:tailEnd len="med" w="med" type="triangle"/>
            </a:ln>
          </p:spPr>
        </p:cxnSp>
        <p:cxnSp>
          <p:nvCxnSpPr>
            <p:cNvPr id="385" name="Google Shape;385;p41"/>
            <p:cNvCxnSpPr/>
            <p:nvPr/>
          </p:nvCxnSpPr>
          <p:spPr>
            <a:xfrm>
              <a:off x="576" y="3168"/>
              <a:ext cx="576" cy="240"/>
            </a:xfrm>
            <a:prstGeom prst="straightConnector1">
              <a:avLst/>
            </a:prstGeom>
            <a:noFill/>
            <a:ln cap="flat" cmpd="sng" w="57150">
              <a:solidFill>
                <a:schemeClr val="accent1"/>
              </a:solidFill>
              <a:prstDash val="solid"/>
              <a:miter lim="800000"/>
              <a:headEnd len="med" w="med" type="none"/>
              <a:tailEnd len="med" w="med" type="triangle"/>
            </a:ln>
          </p:spPr>
        </p:cxnSp>
        <p:cxnSp>
          <p:nvCxnSpPr>
            <p:cNvPr id="386" name="Google Shape;386;p41"/>
            <p:cNvCxnSpPr/>
            <p:nvPr/>
          </p:nvCxnSpPr>
          <p:spPr>
            <a:xfrm flipH="1" rot="10800000">
              <a:off x="576" y="3744"/>
              <a:ext cx="576" cy="288"/>
            </a:xfrm>
            <a:prstGeom prst="straightConnector1">
              <a:avLst/>
            </a:prstGeom>
            <a:noFill/>
            <a:ln cap="flat" cmpd="sng" w="57150">
              <a:solidFill>
                <a:schemeClr val="accent1"/>
              </a:solidFill>
              <a:prstDash val="solid"/>
              <a:miter lim="800000"/>
              <a:headEnd len="med" w="med" type="none"/>
              <a:tailEnd len="med" w="med" type="triangle"/>
            </a:ln>
          </p:spPr>
        </p:cxnSp>
        <p:sp>
          <p:nvSpPr>
            <p:cNvPr id="387" name="Google Shape;387;p41"/>
            <p:cNvSpPr txBox="1"/>
            <p:nvPr/>
          </p:nvSpPr>
          <p:spPr>
            <a:xfrm>
              <a:off x="326" y="2957"/>
              <a:ext cx="30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0</a:t>
              </a:r>
              <a:endParaRPr/>
            </a:p>
          </p:txBody>
        </p:sp>
        <p:sp>
          <p:nvSpPr>
            <p:cNvPr id="388" name="Google Shape;388;p41"/>
            <p:cNvSpPr txBox="1"/>
            <p:nvPr/>
          </p:nvSpPr>
          <p:spPr>
            <a:xfrm>
              <a:off x="326" y="3869"/>
              <a:ext cx="29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x</a:t>
              </a:r>
              <a:r>
                <a:rPr b="0" baseline="-25000" i="0" lang="en-US" sz="2400" u="none">
                  <a:solidFill>
                    <a:srgbClr val="000000"/>
                  </a:solidFill>
                  <a:latin typeface="Comic Sans MS"/>
                  <a:ea typeface="Comic Sans MS"/>
                  <a:cs typeface="Comic Sans MS"/>
                  <a:sym typeface="Comic Sans MS"/>
                </a:rPr>
                <a:t>n</a:t>
              </a:r>
              <a:endParaRPr/>
            </a:p>
          </p:txBody>
        </p:sp>
        <p:sp>
          <p:nvSpPr>
            <p:cNvPr id="389" name="Google Shape;389;p41"/>
            <p:cNvSpPr txBox="1"/>
            <p:nvPr/>
          </p:nvSpPr>
          <p:spPr>
            <a:xfrm>
              <a:off x="806" y="2957"/>
              <a:ext cx="32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w</a:t>
              </a:r>
              <a:r>
                <a:rPr b="0" baseline="-25000" i="0" lang="en-US" sz="2400" u="none">
                  <a:solidFill>
                    <a:srgbClr val="000000"/>
                  </a:solidFill>
                  <a:latin typeface="Comic Sans MS"/>
                  <a:ea typeface="Comic Sans MS"/>
                  <a:cs typeface="Comic Sans MS"/>
                  <a:sym typeface="Comic Sans MS"/>
                </a:rPr>
                <a:t>0</a:t>
              </a:r>
              <a:endParaRPr/>
            </a:p>
          </p:txBody>
        </p:sp>
        <p:sp>
          <p:nvSpPr>
            <p:cNvPr id="390" name="Google Shape;390;p41"/>
            <p:cNvSpPr txBox="1"/>
            <p:nvPr/>
          </p:nvSpPr>
          <p:spPr>
            <a:xfrm>
              <a:off x="758" y="3917"/>
              <a:ext cx="314"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w</a:t>
              </a:r>
              <a:r>
                <a:rPr b="0" baseline="-25000" i="0" lang="en-US" sz="2400" u="none">
                  <a:solidFill>
                    <a:srgbClr val="000000"/>
                  </a:solidFill>
                  <a:latin typeface="Comic Sans MS"/>
                  <a:ea typeface="Comic Sans MS"/>
                  <a:cs typeface="Comic Sans MS"/>
                  <a:sym typeface="Comic Sans MS"/>
                </a:rPr>
                <a:t>n</a:t>
              </a:r>
              <a:endParaRPr/>
            </a:p>
          </p:txBody>
        </p:sp>
        <p:sp>
          <p:nvSpPr>
            <p:cNvPr id="391" name="Google Shape;391;p41"/>
            <p:cNvSpPr txBox="1"/>
            <p:nvPr/>
          </p:nvSpPr>
          <p:spPr>
            <a:xfrm>
              <a:off x="2006" y="3869"/>
              <a:ext cx="11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Tahoma"/>
                <a:ea typeface="Tahoma"/>
                <a:cs typeface="Tahoma"/>
                <a:sym typeface="Tahoma"/>
              </a:endParaRPr>
            </a:p>
          </p:txBody>
        </p:sp>
        <p:pic>
          <p:nvPicPr>
            <p:cNvPr id="392" name="Google Shape;392;p41"/>
            <p:cNvPicPr preferRelativeResize="0"/>
            <p:nvPr/>
          </p:nvPicPr>
          <p:blipFill rotWithShape="1">
            <a:blip r:embed="rId3">
              <a:alphaModFix/>
            </a:blip>
            <a:srcRect b="0" l="0" r="0" t="0"/>
            <a:stretch/>
          </p:blipFill>
          <p:spPr>
            <a:xfrm>
              <a:off x="1248" y="3408"/>
              <a:ext cx="384" cy="334"/>
            </a:xfrm>
            <a:prstGeom prst="rect">
              <a:avLst/>
            </a:prstGeom>
            <a:noFill/>
            <a:ln>
              <a:noFill/>
            </a:ln>
          </p:spPr>
        </p:pic>
        <p:cxnSp>
          <p:nvCxnSpPr>
            <p:cNvPr id="393" name="Google Shape;393;p41"/>
            <p:cNvCxnSpPr/>
            <p:nvPr/>
          </p:nvCxnSpPr>
          <p:spPr>
            <a:xfrm>
              <a:off x="3648" y="3360"/>
              <a:ext cx="0" cy="432"/>
            </a:xfrm>
            <a:prstGeom prst="straightConnector1">
              <a:avLst/>
            </a:prstGeom>
            <a:noFill/>
            <a:ln cap="flat" cmpd="sng" w="9525">
              <a:solidFill>
                <a:schemeClr val="dk1"/>
              </a:solidFill>
              <a:prstDash val="solid"/>
              <a:miter lim="800000"/>
              <a:headEnd len="med" w="med" type="none"/>
              <a:tailEnd len="med" w="med" type="none"/>
            </a:ln>
          </p:spPr>
        </p:cxnSp>
        <p:cxnSp>
          <p:nvCxnSpPr>
            <p:cNvPr id="394" name="Google Shape;394;p41"/>
            <p:cNvCxnSpPr/>
            <p:nvPr/>
          </p:nvCxnSpPr>
          <p:spPr>
            <a:xfrm>
              <a:off x="3360" y="3600"/>
              <a:ext cx="576" cy="0"/>
            </a:xfrm>
            <a:prstGeom prst="straightConnector1">
              <a:avLst/>
            </a:prstGeom>
            <a:noFill/>
            <a:ln cap="flat" cmpd="sng" w="9525">
              <a:solidFill>
                <a:schemeClr val="dk1"/>
              </a:solidFill>
              <a:prstDash val="solid"/>
              <a:miter lim="800000"/>
              <a:headEnd len="med" w="med" type="none"/>
              <a:tailEnd len="med" w="med" type="none"/>
            </a:ln>
          </p:spPr>
        </p:cxnSp>
        <p:cxnSp>
          <p:nvCxnSpPr>
            <p:cNvPr id="395" name="Google Shape;395;p41"/>
            <p:cNvCxnSpPr/>
            <p:nvPr/>
          </p:nvCxnSpPr>
          <p:spPr>
            <a:xfrm>
              <a:off x="3408" y="3600"/>
              <a:ext cx="240" cy="0"/>
            </a:xfrm>
            <a:prstGeom prst="straightConnector1">
              <a:avLst/>
            </a:prstGeom>
            <a:noFill/>
            <a:ln cap="flat" cmpd="sng" w="76200">
              <a:solidFill>
                <a:schemeClr val="dk1"/>
              </a:solidFill>
              <a:prstDash val="solid"/>
              <a:miter lim="800000"/>
              <a:headEnd len="med" w="med" type="none"/>
              <a:tailEnd len="med" w="med" type="none"/>
            </a:ln>
          </p:spPr>
        </p:cxnSp>
        <p:cxnSp>
          <p:nvCxnSpPr>
            <p:cNvPr id="396" name="Google Shape;396;p41"/>
            <p:cNvCxnSpPr/>
            <p:nvPr/>
          </p:nvCxnSpPr>
          <p:spPr>
            <a:xfrm rot="10800000">
              <a:off x="3648" y="3408"/>
              <a:ext cx="0" cy="192"/>
            </a:xfrm>
            <a:prstGeom prst="straightConnector1">
              <a:avLst/>
            </a:prstGeom>
            <a:noFill/>
            <a:ln cap="flat" cmpd="sng" w="76200">
              <a:solidFill>
                <a:schemeClr val="dk1"/>
              </a:solidFill>
              <a:prstDash val="solid"/>
              <a:miter lim="800000"/>
              <a:headEnd len="med" w="med" type="none"/>
              <a:tailEnd len="med" w="med" type="none"/>
            </a:ln>
          </p:spPr>
        </p:cxnSp>
        <p:cxnSp>
          <p:nvCxnSpPr>
            <p:cNvPr id="397" name="Google Shape;397;p41"/>
            <p:cNvCxnSpPr/>
            <p:nvPr/>
          </p:nvCxnSpPr>
          <p:spPr>
            <a:xfrm>
              <a:off x="3648" y="3408"/>
              <a:ext cx="192" cy="0"/>
            </a:xfrm>
            <a:prstGeom prst="straightConnector1">
              <a:avLst/>
            </a:prstGeom>
            <a:noFill/>
            <a:ln cap="flat" cmpd="sng" w="76200">
              <a:solidFill>
                <a:schemeClr val="dk1"/>
              </a:solidFill>
              <a:prstDash val="solid"/>
              <a:miter lim="800000"/>
              <a:headEnd len="med" w="med" type="none"/>
              <a:tailEnd len="med" w="med" type="none"/>
            </a:ln>
          </p:spPr>
        </p:cxnSp>
        <p:sp>
          <p:nvSpPr>
            <p:cNvPr id="398" name="Google Shape;398;p41"/>
            <p:cNvSpPr txBox="1"/>
            <p:nvPr/>
          </p:nvSpPr>
          <p:spPr>
            <a:xfrm>
              <a:off x="4502" y="3389"/>
              <a:ext cx="217"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mic Sans MS"/>
                <a:buNone/>
              </a:pPr>
              <a:r>
                <a:rPr b="0" i="0" lang="en-US" sz="2400" u="none">
                  <a:solidFill>
                    <a:srgbClr val="000000"/>
                  </a:solidFill>
                  <a:latin typeface="Comic Sans MS"/>
                  <a:ea typeface="Comic Sans MS"/>
                  <a:cs typeface="Comic Sans MS"/>
                  <a:sym typeface="Comic Sans MS"/>
                </a:rPr>
                <a:t>o</a:t>
              </a:r>
              <a:endParaRPr/>
            </a:p>
          </p:txBody>
        </p:sp>
        <p:pic>
          <p:nvPicPr>
            <p:cNvPr id="399" name="Google Shape;399;p41"/>
            <p:cNvPicPr preferRelativeResize="0"/>
            <p:nvPr/>
          </p:nvPicPr>
          <p:blipFill rotWithShape="1">
            <a:blip r:embed="rId4">
              <a:alphaModFix/>
            </a:blip>
            <a:srcRect b="0" l="0" r="0" t="0"/>
            <a:stretch/>
          </p:blipFill>
          <p:spPr>
            <a:xfrm>
              <a:off x="2016" y="2976"/>
              <a:ext cx="624" cy="573"/>
            </a:xfrm>
            <a:prstGeom prst="rect">
              <a:avLst/>
            </a:prstGeom>
            <a:noFill/>
            <a:ln>
              <a:noFill/>
            </a:ln>
          </p:spPr>
        </p:pic>
        <p:pic>
          <p:nvPicPr>
            <p:cNvPr id="400" name="Google Shape;400;p41"/>
            <p:cNvPicPr preferRelativeResize="0"/>
            <p:nvPr/>
          </p:nvPicPr>
          <p:blipFill rotWithShape="1">
            <a:blip r:embed="rId5">
              <a:alphaModFix/>
            </a:blip>
            <a:srcRect b="0" l="0" r="0" t="0"/>
            <a:stretch/>
          </p:blipFill>
          <p:spPr>
            <a:xfrm>
              <a:off x="1872" y="3696"/>
              <a:ext cx="2344" cy="876"/>
            </a:xfrm>
            <a:prstGeom prst="rect">
              <a:avLst/>
            </a:prstGeom>
            <a:noFill/>
            <a:ln>
              <a:noFill/>
            </a:ln>
          </p:spPr>
        </p:pic>
        <p:sp>
          <p:nvSpPr>
            <p:cNvPr id="401" name="Google Shape;401;p41"/>
            <p:cNvSpPr txBox="1"/>
            <p:nvPr/>
          </p:nvSpPr>
          <p:spPr>
            <a:xfrm>
              <a:off x="3408" y="3024"/>
              <a:ext cx="1521"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400"/>
                <a:buFont typeface="Comic Sans MS"/>
                <a:buNone/>
              </a:pPr>
              <a:r>
                <a:rPr b="0" i="0" lang="en-US" sz="2400" u="none">
                  <a:solidFill>
                    <a:srgbClr val="FF0000"/>
                  </a:solidFill>
                  <a:latin typeface="Comic Sans MS"/>
                  <a:ea typeface="Comic Sans MS"/>
                  <a:cs typeface="Comic Sans MS"/>
                  <a:sym typeface="Comic Sans MS"/>
                </a:rPr>
                <a:t>Threshold units</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Fusion">
  <a:themeElements>
    <a:clrScheme name="Fus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1_Fusion">
  <a:themeElements>
    <a:clrScheme name="Fusion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