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72" r:id="rId5"/>
    <p:sldId id="271" r:id="rId6"/>
    <p:sldId id="274" r:id="rId7"/>
    <p:sldId id="27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0" autoAdjust="0"/>
    <p:restoredTop sz="91156" autoAdjust="0"/>
  </p:normalViewPr>
  <p:slideViewPr>
    <p:cSldViewPr snapToGrid="0" snapToObjects="1">
      <p:cViewPr varScale="1">
        <p:scale>
          <a:sx n="75" d="100"/>
          <a:sy n="75" d="100"/>
        </p:scale>
        <p:origin x="1637"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yan Naik" userId="8b531253cce25591" providerId="LiveId" clId="{5ADABCFB-9AF0-4F3F-9917-BC58EB8CA3C4}"/>
    <pc:docChg chg="delSld modSld sldOrd">
      <pc:chgData name="Aaryan Naik" userId="8b531253cce25591" providerId="LiveId" clId="{5ADABCFB-9AF0-4F3F-9917-BC58EB8CA3C4}" dt="2023-03-13T05:26:56.503" v="46" actId="20577"/>
      <pc:docMkLst>
        <pc:docMk/>
      </pc:docMkLst>
      <pc:sldChg chg="modSp mod">
        <pc:chgData name="Aaryan Naik" userId="8b531253cce25591" providerId="LiveId" clId="{5ADABCFB-9AF0-4F3F-9917-BC58EB8CA3C4}" dt="2023-03-13T05:26:56.503" v="46" actId="20577"/>
        <pc:sldMkLst>
          <pc:docMk/>
          <pc:sldMk cId="3961316457" sldId="257"/>
        </pc:sldMkLst>
        <pc:spChg chg="mod">
          <ac:chgData name="Aaryan Naik" userId="8b531253cce25591" providerId="LiveId" clId="{5ADABCFB-9AF0-4F3F-9917-BC58EB8CA3C4}" dt="2023-03-13T05:25:47.897" v="36" actId="20577"/>
          <ac:spMkLst>
            <pc:docMk/>
            <pc:sldMk cId="3961316457" sldId="257"/>
            <ac:spMk id="2" creationId="{00000000-0000-0000-0000-000000000000}"/>
          </ac:spMkLst>
        </pc:spChg>
        <pc:spChg chg="mod">
          <ac:chgData name="Aaryan Naik" userId="8b531253cce25591" providerId="LiveId" clId="{5ADABCFB-9AF0-4F3F-9917-BC58EB8CA3C4}" dt="2023-03-13T05:26:56.503" v="46" actId="20577"/>
          <ac:spMkLst>
            <pc:docMk/>
            <pc:sldMk cId="3961316457" sldId="257"/>
            <ac:spMk id="3" creationId="{00000000-0000-0000-0000-000000000000}"/>
          </ac:spMkLst>
        </pc:spChg>
      </pc:sldChg>
      <pc:sldChg chg="del">
        <pc:chgData name="Aaryan Naik" userId="8b531253cce25591" providerId="LiveId" clId="{5ADABCFB-9AF0-4F3F-9917-BC58EB8CA3C4}" dt="2023-03-13T05:02:04.645" v="10" actId="47"/>
        <pc:sldMkLst>
          <pc:docMk/>
          <pc:sldMk cId="97971932" sldId="258"/>
        </pc:sldMkLst>
      </pc:sldChg>
      <pc:sldChg chg="del">
        <pc:chgData name="Aaryan Naik" userId="8b531253cce25591" providerId="LiveId" clId="{5ADABCFB-9AF0-4F3F-9917-BC58EB8CA3C4}" dt="2023-03-13T05:01:42.453" v="0" actId="47"/>
        <pc:sldMkLst>
          <pc:docMk/>
          <pc:sldMk cId="286894896" sldId="259"/>
        </pc:sldMkLst>
      </pc:sldChg>
      <pc:sldChg chg="del">
        <pc:chgData name="Aaryan Naik" userId="8b531253cce25591" providerId="LiveId" clId="{5ADABCFB-9AF0-4F3F-9917-BC58EB8CA3C4}" dt="2023-03-13T05:02:01.051" v="5" actId="47"/>
        <pc:sldMkLst>
          <pc:docMk/>
          <pc:sldMk cId="3177509598" sldId="261"/>
        </pc:sldMkLst>
      </pc:sldChg>
      <pc:sldChg chg="del">
        <pc:chgData name="Aaryan Naik" userId="8b531253cce25591" providerId="LiveId" clId="{5ADABCFB-9AF0-4F3F-9917-BC58EB8CA3C4}" dt="2023-03-13T05:01:57.646" v="1" actId="47"/>
        <pc:sldMkLst>
          <pc:docMk/>
          <pc:sldMk cId="1160370287" sldId="262"/>
        </pc:sldMkLst>
      </pc:sldChg>
      <pc:sldChg chg="del">
        <pc:chgData name="Aaryan Naik" userId="8b531253cce25591" providerId="LiveId" clId="{5ADABCFB-9AF0-4F3F-9917-BC58EB8CA3C4}" dt="2023-03-13T05:02:02.463" v="8" actId="47"/>
        <pc:sldMkLst>
          <pc:docMk/>
          <pc:sldMk cId="4260926573" sldId="263"/>
        </pc:sldMkLst>
      </pc:sldChg>
      <pc:sldChg chg="del">
        <pc:chgData name="Aaryan Naik" userId="8b531253cce25591" providerId="LiveId" clId="{5ADABCFB-9AF0-4F3F-9917-BC58EB8CA3C4}" dt="2023-03-13T05:02:03.462" v="9" actId="47"/>
        <pc:sldMkLst>
          <pc:docMk/>
          <pc:sldMk cId="1130905401" sldId="265"/>
        </pc:sldMkLst>
      </pc:sldChg>
      <pc:sldChg chg="del">
        <pc:chgData name="Aaryan Naik" userId="8b531253cce25591" providerId="LiveId" clId="{5ADABCFB-9AF0-4F3F-9917-BC58EB8CA3C4}" dt="2023-03-13T05:02:01.930" v="7" actId="47"/>
        <pc:sldMkLst>
          <pc:docMk/>
          <pc:sldMk cId="2973594137" sldId="266"/>
        </pc:sldMkLst>
      </pc:sldChg>
      <pc:sldChg chg="del">
        <pc:chgData name="Aaryan Naik" userId="8b531253cce25591" providerId="LiveId" clId="{5ADABCFB-9AF0-4F3F-9917-BC58EB8CA3C4}" dt="2023-03-13T05:02:01.476" v="6" actId="47"/>
        <pc:sldMkLst>
          <pc:docMk/>
          <pc:sldMk cId="3185208274" sldId="267"/>
        </pc:sldMkLst>
      </pc:sldChg>
      <pc:sldChg chg="del">
        <pc:chgData name="Aaryan Naik" userId="8b531253cce25591" providerId="LiveId" clId="{5ADABCFB-9AF0-4F3F-9917-BC58EB8CA3C4}" dt="2023-03-13T05:02:00.563" v="4" actId="47"/>
        <pc:sldMkLst>
          <pc:docMk/>
          <pc:sldMk cId="556485833" sldId="268"/>
        </pc:sldMkLst>
      </pc:sldChg>
      <pc:sldChg chg="del">
        <pc:chgData name="Aaryan Naik" userId="8b531253cce25591" providerId="LiveId" clId="{5ADABCFB-9AF0-4F3F-9917-BC58EB8CA3C4}" dt="2023-03-13T05:01:59.234" v="2" actId="47"/>
        <pc:sldMkLst>
          <pc:docMk/>
          <pc:sldMk cId="3864436813" sldId="269"/>
        </pc:sldMkLst>
      </pc:sldChg>
      <pc:sldChg chg="del">
        <pc:chgData name="Aaryan Naik" userId="8b531253cce25591" providerId="LiveId" clId="{5ADABCFB-9AF0-4F3F-9917-BC58EB8CA3C4}" dt="2023-03-13T05:02:00.075" v="3" actId="47"/>
        <pc:sldMkLst>
          <pc:docMk/>
          <pc:sldMk cId="2797366004" sldId="270"/>
        </pc:sldMkLst>
      </pc:sldChg>
      <pc:sldChg chg="ord">
        <pc:chgData name="Aaryan Naik" userId="8b531253cce25591" providerId="LiveId" clId="{5ADABCFB-9AF0-4F3F-9917-BC58EB8CA3C4}" dt="2023-03-13T05:02:08.901" v="12"/>
        <pc:sldMkLst>
          <pc:docMk/>
          <pc:sldMk cId="3929699822"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06220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351344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5799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650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69600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14888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326095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5467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81907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50806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2961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434749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23977"/>
            <a:ext cx="7772400" cy="2276473"/>
          </a:xfrm>
        </p:spPr>
        <p:txBody>
          <a:bodyPr/>
          <a:lstStyle/>
          <a:p>
            <a:r>
              <a:rPr lang="en-US" dirty="0">
                <a:latin typeface="Times New Roman" panose="02020603050405020304" pitchFamily="18" charset="0"/>
                <a:cs typeface="Times New Roman" panose="02020603050405020304" pitchFamily="18" charset="0"/>
              </a:rPr>
              <a:t>MINI PROJECT REVIEW</a:t>
            </a:r>
          </a:p>
        </p:txBody>
      </p:sp>
      <p:sp>
        <p:nvSpPr>
          <p:cNvPr id="3" name="Subtitle 2"/>
          <p:cNvSpPr>
            <a:spLocks noGrp="1"/>
          </p:cNvSpPr>
          <p:nvPr>
            <p:ph type="subTitle" idx="1"/>
          </p:nvPr>
        </p:nvSpPr>
        <p:spPr/>
        <p:txBody>
          <a:bodyPr>
            <a:normAutofit/>
          </a:bodyPr>
          <a:lstStyle/>
          <a:p>
            <a:pPr algn="r"/>
            <a:r>
              <a:rPr lang="en-US" sz="1800" dirty="0">
                <a:latin typeface="Times New Roman" panose="02020603050405020304" pitchFamily="18" charset="0"/>
                <a:cs typeface="Times New Roman" panose="02020603050405020304" pitchFamily="18" charset="0"/>
              </a:rPr>
              <a:t>GROUP 19-TANVI MEHTA(71)</a:t>
            </a:r>
          </a:p>
          <a:p>
            <a:pPr algn="r"/>
            <a:r>
              <a:rPr lang="en-US" sz="1800" dirty="0">
                <a:latin typeface="Times New Roman" panose="02020603050405020304" pitchFamily="18" charset="0"/>
                <a:cs typeface="Times New Roman" panose="02020603050405020304" pitchFamily="18" charset="0"/>
              </a:rPr>
              <a:t>OHM NAIK(80)</a:t>
            </a:r>
          </a:p>
          <a:p>
            <a:pPr algn="r"/>
            <a:r>
              <a:rPr lang="en-US" sz="1800" dirty="0">
                <a:latin typeface="Times New Roman" panose="02020603050405020304" pitchFamily="18" charset="0"/>
                <a:cs typeface="Times New Roman" panose="02020603050405020304" pitchFamily="18" charset="0"/>
              </a:rPr>
              <a:t>ARYAN NAIK(81)</a:t>
            </a:r>
          </a:p>
          <a:p>
            <a:pPr algn="r"/>
            <a:r>
              <a:rPr lang="en-US" sz="1800" dirty="0">
                <a:latin typeface="Times New Roman" panose="02020603050405020304" pitchFamily="18" charset="0"/>
                <a:cs typeface="Times New Roman" panose="02020603050405020304" pitchFamily="18" charset="0"/>
              </a:rPr>
              <a:t>PRANAY SIDHWA(108)</a:t>
            </a:r>
          </a:p>
        </p:txBody>
      </p:sp>
    </p:spTree>
    <p:extLst>
      <p:ext uri="{BB962C8B-B14F-4D97-AF65-F5344CB8AC3E}">
        <p14:creationId xmlns:p14="http://schemas.microsoft.com/office/powerpoint/2010/main" val="93627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MINI PROJECT REPORT 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STUDENT GRADE REPORT IN PYTHON</a:t>
            </a:r>
          </a:p>
        </p:txBody>
      </p:sp>
      <p:sp>
        <p:nvSpPr>
          <p:cNvPr id="3" name="Content Placeholder 2"/>
          <p:cNvSpPr>
            <a:spLocks noGrp="1"/>
          </p:cNvSpPr>
          <p:nvPr>
            <p:ph idx="1"/>
          </p:nvPr>
        </p:nvSpPr>
        <p:spPr>
          <a:xfrm>
            <a:off x="457200" y="2479041"/>
            <a:ext cx="8229600" cy="3820160"/>
          </a:xfrm>
        </p:spPr>
        <p:txBody>
          <a:bodyPr>
            <a:normAutofit/>
          </a:bodyPr>
          <a:lstStyle/>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to </a:t>
            </a:r>
            <a:r>
              <a:rPr lang="en-US">
                <a:latin typeface="Times New Roman" panose="02020603050405020304" pitchFamily="18" charset="0"/>
                <a:cs typeface="Times New Roman" panose="02020603050405020304" pitchFamily="18" charset="0"/>
              </a:rPr>
              <a:t>create GUI.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Reading information from a database.</a:t>
            </a:r>
          </a:p>
          <a:p>
            <a:r>
              <a:rPr lang="en-US" dirty="0">
                <a:latin typeface="Times New Roman" panose="02020603050405020304" pitchFamily="18" charset="0"/>
                <a:cs typeface="Times New Roman" panose="02020603050405020304" pitchFamily="18" charset="0"/>
              </a:rPr>
              <a:t>Awarding classes(first class, second class)</a:t>
            </a:r>
          </a:p>
          <a:p>
            <a:r>
              <a:rPr lang="en-US" dirty="0">
                <a:latin typeface="Times New Roman" panose="02020603050405020304" pitchFamily="18" charset="0"/>
                <a:cs typeface="Times New Roman" panose="02020603050405020304" pitchFamily="18" charset="0"/>
              </a:rPr>
              <a:t>Awarding grace marks.</a:t>
            </a:r>
          </a:p>
        </p:txBody>
      </p:sp>
    </p:spTree>
    <p:extLst>
      <p:ext uri="{BB962C8B-B14F-4D97-AF65-F5344CB8AC3E}">
        <p14:creationId xmlns:p14="http://schemas.microsoft.com/office/powerpoint/2010/main" val="396131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DID WE USE</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created Graphical User Interface(GUI) using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to create a system which can view ,update or clear the entry we input.</a:t>
            </a:r>
          </a:p>
          <a:p>
            <a:r>
              <a:rPr lang="en-US" dirty="0">
                <a:latin typeface="Times New Roman" panose="02020603050405020304" pitchFamily="18" charset="0"/>
                <a:cs typeface="Times New Roman" panose="02020603050405020304" pitchFamily="18" charset="0"/>
              </a:rPr>
              <a:t>Next, we made a column to display all the entries as soon as we input them into the system.</a:t>
            </a:r>
          </a:p>
          <a:p>
            <a:r>
              <a:rPr lang="en-US" dirty="0">
                <a:latin typeface="Times New Roman" panose="02020603050405020304" pitchFamily="18" charset="0"/>
                <a:cs typeface="Times New Roman" panose="02020603050405020304" pitchFamily="18" charset="0"/>
              </a:rPr>
              <a:t> used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to create a database for student information.</a:t>
            </a:r>
          </a:p>
          <a:p>
            <a:endParaRPr lang="en-US" dirty="0"/>
          </a:p>
        </p:txBody>
      </p:sp>
    </p:spTree>
    <p:extLst>
      <p:ext uri="{BB962C8B-B14F-4D97-AF65-F5344CB8AC3E}">
        <p14:creationId xmlns:p14="http://schemas.microsoft.com/office/powerpoint/2010/main" val="219968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B275-D675-4536-B5DD-2A618D32767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GRAPHICAL USER INTERFACE (GUI):</a:t>
            </a:r>
            <a:endParaRPr lang="en-IN" dirty="0"/>
          </a:p>
        </p:txBody>
      </p:sp>
      <p:sp>
        <p:nvSpPr>
          <p:cNvPr id="3" name="Content Placeholder 2">
            <a:extLst>
              <a:ext uri="{FF2B5EF4-FFF2-40B4-BE49-F238E27FC236}">
                <a16:creationId xmlns:a16="http://schemas.microsoft.com/office/drawing/2014/main" id="{2D39E882-830A-48E6-9DF9-4DF2E8AEFA08}"/>
              </a:ext>
            </a:extLst>
          </p:cNvPr>
          <p:cNvSpPr>
            <a:spLocks noGrp="1"/>
          </p:cNvSpPr>
          <p:nvPr>
            <p:ph idx="1"/>
          </p:nvPr>
        </p:nvSpPr>
        <p:spPr>
          <a:xfrm>
            <a:off x="457200" y="1600200"/>
            <a:ext cx="7937770" cy="4771417"/>
          </a:xfrm>
        </p:spPr>
        <p:txBody>
          <a:bodyPr>
            <a:normAutofit fontScale="92500" lnSpcReduction="10000"/>
          </a:bodyPr>
          <a:lstStyle/>
          <a:p>
            <a:pPr marL="0" indent="0">
              <a:buNone/>
            </a:pPr>
            <a:r>
              <a:rPr lang="en-US" b="0" i="0" dirty="0">
                <a:solidFill>
                  <a:srgbClr val="424242"/>
                </a:solidFill>
                <a:effectLst/>
                <a:latin typeface="Times New Roman" panose="02020603050405020304" pitchFamily="18" charset="0"/>
                <a:cs typeface="Times New Roman" panose="02020603050405020304" pitchFamily="18" charset="0"/>
              </a:rPr>
              <a:t>A graphical user interface (GUI) is an interface through which a user interacts with electronic devices such as computers and smartphones through the use of icons, menus and other visual indicators or representations (graphics). GUIs graphically display information and related user controls, unlike text-based interfaces, where data and commands are strictly in text. GUI representations are manipulated by a pointing device such as a mouse, trackball, stylus, or by a finger on a touch screen.</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2969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2409-8C32-4AE1-A0B5-178EDC553B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TKINTER: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04AC19-0CC4-4C5A-AA1B-62ABE8C37DF4}"/>
              </a:ext>
            </a:extLst>
          </p:cNvPr>
          <p:cNvSpPr>
            <a:spLocks noGrp="1"/>
          </p:cNvSpPr>
          <p:nvPr>
            <p:ph idx="1"/>
          </p:nvPr>
        </p:nvSpPr>
        <p:spPr/>
        <p:txBody>
          <a:bodyPr/>
          <a:lstStyle/>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Python offers multiple options for developing GUI (Graphical User Interface). Out of all the GUI methods, </a:t>
            </a:r>
            <a:r>
              <a:rPr lang="en-US" b="0" i="0" dirty="0" err="1">
                <a:solidFill>
                  <a:srgbClr val="273239"/>
                </a:solidFill>
                <a:effectLst/>
                <a:latin typeface="Times New Roman" panose="02020603050405020304" pitchFamily="18" charset="0"/>
                <a:cs typeface="Times New Roman" panose="02020603050405020304" pitchFamily="18" charset="0"/>
              </a:rPr>
              <a:t>tkinter</a:t>
            </a:r>
            <a:r>
              <a:rPr lang="en-US" b="0" i="0" dirty="0">
                <a:solidFill>
                  <a:srgbClr val="273239"/>
                </a:solidFill>
                <a:effectLst/>
                <a:latin typeface="Times New Roman" panose="02020603050405020304" pitchFamily="18" charset="0"/>
                <a:cs typeface="Times New Roman" panose="02020603050405020304" pitchFamily="18" charset="0"/>
              </a:rPr>
              <a:t> is the most commonly used method. It is a standard Python interface to the Tk GUI toolkit shipped with Python. Python with </a:t>
            </a:r>
            <a:r>
              <a:rPr lang="en-US" b="0" i="0" dirty="0" err="1">
                <a:solidFill>
                  <a:srgbClr val="273239"/>
                </a:solidFill>
                <a:effectLst/>
                <a:latin typeface="Times New Roman" panose="02020603050405020304" pitchFamily="18" charset="0"/>
                <a:cs typeface="Times New Roman" panose="02020603050405020304" pitchFamily="18" charset="0"/>
              </a:rPr>
              <a:t>tkinter</a:t>
            </a:r>
            <a:r>
              <a:rPr lang="en-US" b="0" i="0" dirty="0">
                <a:solidFill>
                  <a:srgbClr val="273239"/>
                </a:solidFill>
                <a:effectLst/>
                <a:latin typeface="Times New Roman" panose="02020603050405020304" pitchFamily="18" charset="0"/>
                <a:cs typeface="Times New Roman" panose="02020603050405020304" pitchFamily="18" charset="0"/>
              </a:rPr>
              <a:t> is the fastest and easiest way to create the GUI applications. Creating a GUI using </a:t>
            </a:r>
            <a:r>
              <a:rPr lang="en-US" b="0" i="0" dirty="0" err="1">
                <a:solidFill>
                  <a:srgbClr val="273239"/>
                </a:solidFill>
                <a:effectLst/>
                <a:latin typeface="Times New Roman" panose="02020603050405020304" pitchFamily="18" charset="0"/>
                <a:cs typeface="Times New Roman" panose="02020603050405020304" pitchFamily="18" charset="0"/>
              </a:rPr>
              <a:t>tkinter</a:t>
            </a:r>
            <a:r>
              <a:rPr lang="en-US" b="0" i="0" dirty="0">
                <a:solidFill>
                  <a:srgbClr val="273239"/>
                </a:solidFill>
                <a:effectLst/>
                <a:latin typeface="Times New Roman" panose="02020603050405020304" pitchFamily="18" charset="0"/>
                <a:cs typeface="Times New Roman" panose="02020603050405020304" pitchFamily="18" charset="0"/>
              </a:rPr>
              <a:t> is an easy task.</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5017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9637-420C-4854-A8FF-C4155E5CA3E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STRUCTURED QUERY LANGUAGE(SQL):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A55454-5F1E-4CF2-811C-3DF8D9565E09}"/>
              </a:ext>
            </a:extLst>
          </p:cNvPr>
          <p:cNvSpPr>
            <a:spLocks noGrp="1"/>
          </p:cNvSpPr>
          <p:nvPr>
            <p:ph idx="1"/>
          </p:nvPr>
        </p:nvSpPr>
        <p:spPr>
          <a:xfrm>
            <a:off x="457200" y="1945532"/>
            <a:ext cx="7879404" cy="4180631"/>
          </a:xfrm>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Structured Query Language, abbreviated as SQL, is a domain-specific language used in programming and designed for managing data held in a relational database management system, or for stream processing in a relational data stream management system.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While SQL is a programming language used to work with data in relational databases, MySQL is an open-source database product that implements the SQL standard.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3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1C4A-9AAF-4883-82A8-153A721B34E6}"/>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THANKYOU</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10C5583-A5BB-4F4D-B045-AA41B9B83C1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4286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4145</TotalTime>
  <Words>358</Words>
  <Application>Microsoft Office PowerPoint</Application>
  <PresentationFormat>On-screen Show (4:3)</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MINI PROJECT REVIEW</vt:lpstr>
      <vt:lpstr> MINI PROJECT REPORT ON STUDENT GRADE REPORT IN PYTHON</vt:lpstr>
      <vt:lpstr>WHAT DID WE USE</vt:lpstr>
      <vt:lpstr>GRAPHICAL USER INTERFACE (GUI):</vt:lpstr>
      <vt:lpstr>TKINTER:</vt:lpstr>
      <vt:lpstr>STRUCTURED QUERY LANGUAGE(SQL):</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Mac</dc:creator>
  <cp:lastModifiedBy>Aaryan Naik</cp:lastModifiedBy>
  <cp:revision>12</cp:revision>
  <dcterms:created xsi:type="dcterms:W3CDTF">2022-09-23T09:01:53Z</dcterms:created>
  <dcterms:modified xsi:type="dcterms:W3CDTF">2023-03-13T05:26:59Z</dcterms:modified>
</cp:coreProperties>
</file>