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FCA-98C6-59D8-6BCC-798B9DF8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96B7B-D8F8-1FEB-866F-E7F17E613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8CC6-D8F5-E3F4-56D0-EED48937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D40B-F294-DF90-D090-267D827A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0E89-E91F-A503-667A-6D2EC717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0D66-2EED-7B59-70C0-5F46687D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81D0-BF8B-249A-AC54-A87AF34B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0E67-6D53-6528-2394-E7B594B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DCFF-C0CB-4F1A-34B6-82C9FFF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44B5-B3C1-1B0C-C9D6-08E1D64D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4FAB5-ACFA-B69B-03B9-A50646048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9EE8-3BD2-D3B6-A331-4F81EFE2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4AC-917E-EF8B-EAF3-1E0B799F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866D-F825-3C41-D8D7-405B5C41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25D2-980C-4E8F-8508-1F31914C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BB0-CDC0-5F09-0200-248D8F0E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AF5-B833-8810-4029-EDF88F97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6DDA-03DC-0977-DD55-552DF53B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F0F5-5B1E-D889-49A4-9BA5DCB0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91C4-6579-D332-9C9B-801C173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A230-792D-D4FC-A89C-D47EB0E4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F6326-C245-CE7E-2BFC-A17D05D6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3DFC-E124-5A68-2889-0765DA7F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29-BD82-F92A-D239-628A169D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B632-127F-E1F2-85C7-2C8E9157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ADD-66BC-4A77-E279-ED3F36B3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9CF3-C780-6C1C-5769-A73262B3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62B82-609E-CD2E-21F1-CAD56BA97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1BCC3-81F6-C6AE-0FE7-7760E8BB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153B-6BF9-9B9F-4EAE-82CE125E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9F503-8207-3E44-6EB0-F7B4B6B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1B03-2EEF-F254-CEDC-723F512E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18C8-81DE-6AFC-EC6D-2068A563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7C74-20A7-C3AA-CABA-055DFAD18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5B0A0-52F6-CE63-D979-647DDEE7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26BF-F0A8-5AD1-6B09-67A9250E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0E71-3511-803B-1AD1-7DE56612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431F9-87F0-CDD4-6E85-6BD3F3E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89DE-CB05-ABE2-BE18-D4F6F79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7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3104-77BF-88DC-32EA-A2B1A64C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B9901-3158-A5D9-FE78-1DA70409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6780D-9D87-0478-6930-F617E60D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A44B-0B7D-7FA3-D45A-C86FD51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3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CB66E-1EA2-19C1-08E0-C3634CAE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1E641-5F87-0510-C6C9-7D4E445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E1A77-3BA7-D9C8-F2EF-5DF44981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DBCB-B4A0-FF57-17D7-251BF2D7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1BF7-5959-2BE2-2B61-28878B1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1A731-F901-490F-17CE-76D696EF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A07A-17F2-2E0D-B38C-EB797171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BB3A-71DC-DAF6-EA98-B955F4A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35EB9-8F72-0107-0149-F87E3F23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8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C8B-0AFC-C30D-9EFE-DDD639F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BB89A-6A98-83A2-7280-55F93ABE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8897-90CE-C0BE-70C8-4C5C53DC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8939C-2788-27CD-9D1C-8CB5C6D0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01F1-6D1E-4117-8C2C-95E4D17E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2C3F-ADCE-0E76-319C-1B743CAB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3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A6075-8B5A-28CE-1E8A-B5611E29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CC5C-B9EA-5640-CFBD-DFD47E70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511B-5299-E69E-325E-0712CE75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1080-FFA9-465C-8B2D-34781B33C57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B0E7-2946-C9CD-179C-CC9768AF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78B-32F3-FC64-7583-9B0CB1B96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8030-C0AF-419D-9895-B6B2EA75E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zE5YTdiNTgtMjZhNy00M2NmLWE0YmQtNjc1N2ZkZDAzYmZkIiwidCI6ImM2ZTU0OWIzLTVmNDUtNDAzMi1hYWU5LWQ0MjQ0ZGM1YjJjNCJ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naysingh-27/atliq_mart_prom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557-4329-BACD-1027-D0B67901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0174"/>
            <a:ext cx="9144000" cy="108400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ATLIQ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6EFF-0E87-A55C-685E-D4039DBD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669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SALES AND PROMOTIONS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03029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8D5F4-CB7F-2462-F1B9-075EB105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5655-4066-3306-6391-B3AEF811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4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Other Important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8EBA-23E8-DC7C-6BA9-33177457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647784" cy="505596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Although the best performing city based on ISU was Bangalore, the best performing store based on both ISU and IR was in Mysore.</a:t>
            </a:r>
          </a:p>
          <a:p>
            <a:r>
              <a:rPr lang="en-US" dirty="0">
                <a:solidFill>
                  <a:schemeClr val="bg1"/>
                </a:solidFill>
              </a:rPr>
              <a:t>Least performing store based on ISU was in Mangalore STMLR-0</a:t>
            </a:r>
          </a:p>
          <a:p>
            <a:r>
              <a:rPr lang="en-US" dirty="0">
                <a:solidFill>
                  <a:schemeClr val="bg1"/>
                </a:solidFill>
              </a:rPr>
              <a:t>Promo Type 25% Off performed negatively.</a:t>
            </a:r>
          </a:p>
          <a:p>
            <a:r>
              <a:rPr lang="en-US" dirty="0">
                <a:solidFill>
                  <a:schemeClr val="bg1"/>
                </a:solidFill>
              </a:rPr>
              <a:t>Promo Type 50% Off performed very low.</a:t>
            </a:r>
          </a:p>
          <a:p>
            <a:r>
              <a:rPr lang="en-US" dirty="0">
                <a:solidFill>
                  <a:schemeClr val="bg1"/>
                </a:solidFill>
              </a:rPr>
              <a:t>The category "Grocery and Staples" was the best seller (53%).</a:t>
            </a:r>
          </a:p>
          <a:p>
            <a:r>
              <a:rPr lang="en-US" dirty="0">
                <a:solidFill>
                  <a:schemeClr val="bg1"/>
                </a:solidFill>
              </a:rPr>
              <a:t>The category "Combo1" generated the highest Incremental Revenue (IR) (59%).</a:t>
            </a:r>
          </a:p>
          <a:p>
            <a:r>
              <a:rPr lang="en-US" dirty="0">
                <a:solidFill>
                  <a:schemeClr val="bg1"/>
                </a:solidFill>
              </a:rPr>
              <a:t>The product "Atliq_Home_Essential_8_Product_Combo" generated the highest IR (59%).</a:t>
            </a:r>
          </a:p>
          <a:p>
            <a:r>
              <a:rPr lang="en-US" dirty="0">
                <a:solidFill>
                  <a:schemeClr val="bg1"/>
                </a:solidFill>
              </a:rPr>
              <a:t>The product "</a:t>
            </a:r>
            <a:r>
              <a:rPr lang="en-US" dirty="0" err="1">
                <a:solidFill>
                  <a:schemeClr val="bg1"/>
                </a:solidFill>
              </a:rPr>
              <a:t>Atliq_Farm_Chakki_Atta</a:t>
            </a:r>
            <a:r>
              <a:rPr lang="en-US" dirty="0">
                <a:solidFill>
                  <a:schemeClr val="bg1"/>
                </a:solidFill>
              </a:rPr>
              <a:t> (1KG)" had the highest ISU (21%).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032D3-DBE3-CCB6-743E-A15DB280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A5C-2D8A-BAD1-3E55-41701783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F05A-6854-A6EE-2A61-A7C1F3FA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Power BI Live Dashboard: </a:t>
            </a:r>
            <a:r>
              <a:rPr lang="en-IN" dirty="0">
                <a:solidFill>
                  <a:schemeClr val="bg1"/>
                </a:solidFill>
                <a:hlinkClick r:id="rId3"/>
              </a:rPr>
              <a:t>https://app.powerbi.com/view?r=eyJrIjoiNzE5YTdiNTgtMjZhNy00M2NmLWE0YmQtNjc1N2ZkZDAzYmZkIiwidCI6ImM2ZTU0OWIzLTVmNDUtNDAzMi1hYWU5LWQ0MjQ0ZGM1YjJjNCJ9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GitHub Repo: </a:t>
            </a:r>
            <a:r>
              <a:rPr lang="en-IN" dirty="0">
                <a:solidFill>
                  <a:schemeClr val="bg1"/>
                </a:solidFill>
                <a:hlinkClick r:id="rId4"/>
              </a:rPr>
              <a:t>https://github.com/pranaysingh-27/atliq_mart_promo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LinkedIn Post: https://www.linkedin.com/posts/pranaysingh7_github-pranaysingh-27atliqmartpromo-activity-7170820951641731072-hVy6?utm_source=share&amp;utm_medium=member_desktop</a:t>
            </a:r>
          </a:p>
        </p:txBody>
      </p:sp>
    </p:spTree>
    <p:extLst>
      <p:ext uri="{BB962C8B-B14F-4D97-AF65-F5344CB8AC3E}">
        <p14:creationId xmlns:p14="http://schemas.microsoft.com/office/powerpoint/2010/main" val="35837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1EFCD-3E57-3328-780C-DEE7EDD6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CDB8-BA08-B368-BBF0-084E0EBB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E6C8-574B-EB5A-A03F-64CA93C5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475" y="1222310"/>
            <a:ext cx="9790615" cy="5270564"/>
          </a:xfrm>
        </p:spPr>
      </p:pic>
    </p:spTree>
    <p:extLst>
      <p:ext uri="{BB962C8B-B14F-4D97-AF65-F5344CB8AC3E}">
        <p14:creationId xmlns:p14="http://schemas.microsoft.com/office/powerpoint/2010/main" val="34707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AE338-111F-6483-E161-B6740947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C451-5E6B-75E7-CA5E-76EFFF5F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Dashboard 2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EC0CD58-2188-3478-877E-0CB77C40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74" y="1203647"/>
            <a:ext cx="9790615" cy="52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2C9AC-1D50-2123-7D59-01B3AD89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926D-70C8-3A34-6D68-465991DB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38" y="1143939"/>
            <a:ext cx="3306924" cy="1846231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094B7D58-5897-6FF0-72FB-0B55BF997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302" y="2880665"/>
            <a:ext cx="2833396" cy="28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B48D5-F033-FE0F-67E3-F0305720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5757-1CA6-C59C-BAFA-67DDE30A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C08F-46AD-016C-2357-49739204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  <a:p>
            <a:r>
              <a:rPr lang="en-IN" dirty="0">
                <a:solidFill>
                  <a:schemeClr val="bg1"/>
                </a:solidFill>
              </a:rPr>
              <a:t>Objectives</a:t>
            </a:r>
          </a:p>
          <a:p>
            <a:r>
              <a:rPr lang="en-IN" dirty="0">
                <a:solidFill>
                  <a:schemeClr val="bg1"/>
                </a:solidFill>
              </a:rPr>
              <a:t>Dataset and Data Model</a:t>
            </a:r>
          </a:p>
          <a:p>
            <a:r>
              <a:rPr lang="en-IN" dirty="0">
                <a:solidFill>
                  <a:schemeClr val="bg1"/>
                </a:solidFill>
              </a:rPr>
              <a:t>Tools Used</a:t>
            </a:r>
          </a:p>
          <a:p>
            <a:r>
              <a:rPr lang="en-IN" dirty="0">
                <a:solidFill>
                  <a:schemeClr val="bg1"/>
                </a:solidFill>
              </a:rPr>
              <a:t>Requested Ad-Hoc Insights</a:t>
            </a:r>
          </a:p>
          <a:p>
            <a:r>
              <a:rPr lang="en-IN" dirty="0">
                <a:solidFill>
                  <a:schemeClr val="bg1"/>
                </a:solidFill>
              </a:rPr>
              <a:t>Other Important Insights</a:t>
            </a:r>
          </a:p>
          <a:p>
            <a:r>
              <a:rPr lang="en-IN" dirty="0">
                <a:solidFill>
                  <a:schemeClr val="bg1"/>
                </a:solidFill>
              </a:rPr>
              <a:t>Dashboards</a:t>
            </a:r>
          </a:p>
          <a:p>
            <a:r>
              <a:rPr lang="en-IN" dirty="0">
                <a:solidFill>
                  <a:schemeClr val="bg1"/>
                </a:solidFill>
              </a:rPr>
              <a:t>Important Links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CE10-B59B-473A-F98B-0A53AD1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6EB4-C37A-955E-AC9D-03F3D5D9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Mart is a retail giant with over 50 supermarkets in the southern region of India. </a:t>
            </a:r>
          </a:p>
          <a:p>
            <a:r>
              <a:rPr lang="en-US" dirty="0">
                <a:solidFill>
                  <a:schemeClr val="bg1"/>
                </a:solidFill>
              </a:rPr>
              <a:t>All their 50 stores ran a massive promotion during the Diwali 2023 and Sankranti 2024 (festive time in India) on their 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branded products. Now the sales director wants to understand which promotions did well and which did not so that they can make informed decisions for their next promotional period.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Sales director Bruce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nrope"/>
              </a:rPr>
              <a:t>Haryali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 wanted this immediately but the analytics manager Tony is engaged on another critical project. Tony decided to give this work to Peter Pandey who is the curious data analyst of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nrope"/>
              </a:rPr>
              <a:t>AtliQ</a:t>
            </a:r>
            <a:r>
              <a:rPr lang="en-US" b="0" i="0" dirty="0">
                <a:solidFill>
                  <a:schemeClr val="bg1"/>
                </a:solidFill>
                <a:effectLst/>
                <a:latin typeface="Manrope"/>
              </a:rPr>
              <a:t> Mart. Since these insights will be directly reported to the sales director, Tony also provided some notes to Peter to support his work.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AA5E4-6C18-FBFB-F04E-40A2B3C75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3C64-D986-78E0-984B-687FCE05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3EA4-DC23-7D52-99D1-2C69002A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Perform data cleaning.</a:t>
            </a:r>
          </a:p>
          <a:p>
            <a:r>
              <a:rPr lang="en-IN" dirty="0">
                <a:solidFill>
                  <a:schemeClr val="bg1"/>
                </a:solidFill>
              </a:rPr>
              <a:t>To conduct data analysis and create an interactive dashboard with important KPIs and key Metrics.</a:t>
            </a:r>
          </a:p>
          <a:p>
            <a:r>
              <a:rPr lang="en-IN" dirty="0">
                <a:solidFill>
                  <a:schemeClr val="bg1"/>
                </a:solidFill>
              </a:rPr>
              <a:t>To  include charts and graphs in the dashboard for data visualization.</a:t>
            </a:r>
          </a:p>
          <a:p>
            <a:r>
              <a:rPr lang="en-IN" dirty="0">
                <a:solidFill>
                  <a:schemeClr val="bg1"/>
                </a:solidFill>
              </a:rPr>
              <a:t>Complete Ad-Hoc requests using SQL.</a:t>
            </a:r>
          </a:p>
          <a:p>
            <a:r>
              <a:rPr lang="en-IN" dirty="0">
                <a:solidFill>
                  <a:schemeClr val="bg1"/>
                </a:solidFill>
              </a:rPr>
              <a:t>Extract useful Insights.</a:t>
            </a:r>
          </a:p>
        </p:txBody>
      </p:sp>
      <p:pic>
        <p:nvPicPr>
          <p:cNvPr id="7" name="Graphic 6" descr="A lightbulb">
            <a:extLst>
              <a:ext uri="{FF2B5EF4-FFF2-40B4-BE49-F238E27FC236}">
                <a16:creationId xmlns:a16="http://schemas.microsoft.com/office/drawing/2014/main" id="{B25D532B-4E9E-4087-9C0D-CE5076DB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8449" y="3848878"/>
            <a:ext cx="2561253" cy="25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2B8C-5822-DF8F-FFB8-FE6C2BB7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76A4-DBDE-2779-4C7B-78FAB36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and 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FA05C-EB24-BE58-6445-4AE3DCF0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7" y="1690688"/>
            <a:ext cx="9274629" cy="4667250"/>
          </a:xfrm>
        </p:spPr>
      </p:pic>
    </p:spTree>
    <p:extLst>
      <p:ext uri="{BB962C8B-B14F-4D97-AF65-F5344CB8AC3E}">
        <p14:creationId xmlns:p14="http://schemas.microsoft.com/office/powerpoint/2010/main" val="18908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48B17-AF5C-D488-5ACA-7B0F3490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E34D-FE11-AD09-B375-A48E42C4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6EB3-AD36-D92C-78E6-8AE5F773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Power BI</a:t>
            </a:r>
          </a:p>
          <a:p>
            <a:r>
              <a:rPr lang="en-IN" dirty="0">
                <a:solidFill>
                  <a:schemeClr val="bg1"/>
                </a:solidFill>
              </a:rPr>
              <a:t>MySQL</a:t>
            </a:r>
          </a:p>
          <a:p>
            <a:r>
              <a:rPr lang="en-IN" dirty="0">
                <a:solidFill>
                  <a:schemeClr val="bg1"/>
                </a:solidFill>
              </a:rPr>
              <a:t>MS PowerPoint</a:t>
            </a:r>
          </a:p>
          <a:p>
            <a:r>
              <a:rPr lang="en-IN" dirty="0">
                <a:solidFill>
                  <a:schemeClr val="bg1"/>
                </a:solidFill>
              </a:rPr>
              <a:t>AI Tools (ChatGPT and Bard)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57F80A77-09E1-5812-D36F-906E8F45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756" y="3820904"/>
            <a:ext cx="2118048" cy="21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CFD6C-030E-864A-9A31-C0FC4C8F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F4DC-6CCD-8A4F-E056-288F8083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&gt; Requested Ad-Hoc Insights: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9C52AD-9BD8-2103-CFB8-47FEBEAD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 of products with a base price greater than $500 and that are featured in promo type of 'BOGOF' (Buy One Get One Free).</a:t>
            </a: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Number of stores in each city.</a:t>
            </a:r>
            <a:endParaRPr lang="en-IN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DC79E-AFFE-BF5A-4C3A-EA049144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83" y="2957512"/>
            <a:ext cx="4543425" cy="942975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7BFF1F-57BB-3B4B-4409-08D4CF99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50" y="2957513"/>
            <a:ext cx="2873828" cy="3535362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68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E1987-A2D0-BF8B-0C4B-B26522CD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573-D21B-56CC-3C94-A6B340DF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US" dirty="0">
                <a:solidFill>
                  <a:schemeClr val="bg1"/>
                </a:solidFill>
              </a:rPr>
              <a:t>Total revenue generated before and after the campaign.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Incremental Sold Quantity (ISU%) for each category during the Diwali campaign. 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6D01-B0CC-EDD6-A42A-39710DD3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5" y="1329032"/>
            <a:ext cx="9532775" cy="1378410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18ADB-4FC6-46CE-9A5D-84AF5612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75" y="4150559"/>
            <a:ext cx="5935634" cy="2458788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3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28096-C81B-5D88-604C-99A080E6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FC58-4B9D-AB62-94AD-D8DAD747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482"/>
            <a:ext cx="10515600" cy="55424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5. </a:t>
            </a:r>
            <a:r>
              <a:rPr lang="en-US" dirty="0">
                <a:solidFill>
                  <a:schemeClr val="bg1"/>
                </a:solidFill>
              </a:rPr>
              <a:t>Top 5 products, ranked by Incremental Revenue Percentage (IR%), across all campaigns.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C3C89-45A7-FC14-A4E0-3E4A2C50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2326021"/>
            <a:ext cx="9577137" cy="2943809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1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Manrope</vt:lpstr>
      <vt:lpstr>Office Theme</vt:lpstr>
      <vt:lpstr>ATLIQ MART</vt:lpstr>
      <vt:lpstr>Contents</vt:lpstr>
      <vt:lpstr>Problem Statement</vt:lpstr>
      <vt:lpstr>Objectives</vt:lpstr>
      <vt:lpstr>Dataset and Data Model</vt:lpstr>
      <vt:lpstr>Tools Used</vt:lpstr>
      <vt:lpstr>&gt; Requested Ad-Hoc Insights:</vt:lpstr>
      <vt:lpstr>PowerPoint Presentation</vt:lpstr>
      <vt:lpstr>PowerPoint Presentation</vt:lpstr>
      <vt:lpstr>Other Important Insights</vt:lpstr>
      <vt:lpstr>Important Links</vt:lpstr>
      <vt:lpstr>Dashboard 1</vt:lpstr>
      <vt:lpstr>Dashboard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MART</dc:title>
  <dc:creator>Pranay Singh</dc:creator>
  <cp:lastModifiedBy>Pranay Singh</cp:lastModifiedBy>
  <cp:revision>2</cp:revision>
  <dcterms:created xsi:type="dcterms:W3CDTF">2024-03-05T17:03:30Z</dcterms:created>
  <dcterms:modified xsi:type="dcterms:W3CDTF">2024-03-05T18:46:36Z</dcterms:modified>
</cp:coreProperties>
</file>