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82FE2-FFD6-43E0-A1A3-A2F7215B6F86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A2B70A-F48F-4DBC-B4C9-68285070F565}">
      <dgm:prSet phldrT="[Text]"/>
      <dgm:spPr/>
      <dgm:t>
        <a:bodyPr/>
        <a:lstStyle/>
        <a:p>
          <a:r>
            <a:rPr lang="en-US" dirty="0"/>
            <a:t>Local Machine</a:t>
          </a:r>
          <a:endParaRPr lang="en-IN" dirty="0"/>
        </a:p>
      </dgm:t>
    </dgm:pt>
    <dgm:pt modelId="{0FCA2C44-624E-41EF-A8D4-5E6C7AF3DAEA}" type="parTrans" cxnId="{A1B4A7A5-884A-416D-B0DB-B561C2911FA9}">
      <dgm:prSet/>
      <dgm:spPr/>
      <dgm:t>
        <a:bodyPr/>
        <a:lstStyle/>
        <a:p>
          <a:endParaRPr lang="en-IN"/>
        </a:p>
      </dgm:t>
    </dgm:pt>
    <dgm:pt modelId="{69BE7616-A00E-4457-AC7F-81640B78892D}" type="sibTrans" cxnId="{A1B4A7A5-884A-416D-B0DB-B561C2911FA9}">
      <dgm:prSet/>
      <dgm:spPr/>
      <dgm:t>
        <a:bodyPr/>
        <a:lstStyle/>
        <a:p>
          <a:endParaRPr lang="en-IN"/>
        </a:p>
      </dgm:t>
    </dgm:pt>
    <dgm:pt modelId="{FDA9F1CA-1705-4CE8-B050-FE1D19602197}">
      <dgm:prSet phldrT="[Text]"/>
      <dgm:spPr/>
      <dgm:t>
        <a:bodyPr anchor="ctr"/>
        <a:lstStyle/>
        <a:p>
          <a:pPr algn="l">
            <a:buNone/>
          </a:pPr>
          <a:r>
            <a:rPr lang="en-US" dirty="0"/>
            <a:t>Files saved offline here</a:t>
          </a:r>
          <a:endParaRPr lang="en-IN" dirty="0"/>
        </a:p>
      </dgm:t>
    </dgm:pt>
    <dgm:pt modelId="{741FD4E3-FDF6-48F9-AD76-9838D1DDE953}" type="parTrans" cxnId="{6F6690D5-58FE-4E28-B750-7CB9E82A24DA}">
      <dgm:prSet/>
      <dgm:spPr/>
      <dgm:t>
        <a:bodyPr/>
        <a:lstStyle/>
        <a:p>
          <a:endParaRPr lang="en-IN"/>
        </a:p>
      </dgm:t>
    </dgm:pt>
    <dgm:pt modelId="{7E1C1A86-77C0-4847-B7C0-7A32C8EB2563}" type="sibTrans" cxnId="{6F6690D5-58FE-4E28-B750-7CB9E82A24DA}">
      <dgm:prSet/>
      <dgm:spPr/>
      <dgm:t>
        <a:bodyPr/>
        <a:lstStyle/>
        <a:p>
          <a:endParaRPr lang="en-IN"/>
        </a:p>
      </dgm:t>
    </dgm:pt>
    <dgm:pt modelId="{DAF2462B-40E5-4378-8FA9-4E68AC4302C8}">
      <dgm:prSet phldrT="[Text]"/>
      <dgm:spPr/>
      <dgm:t>
        <a:bodyPr/>
        <a:lstStyle/>
        <a:p>
          <a:r>
            <a:rPr lang="en-US" dirty="0"/>
            <a:t>Windows Task Scheduler</a:t>
          </a:r>
          <a:endParaRPr lang="en-IN" dirty="0"/>
        </a:p>
      </dgm:t>
    </dgm:pt>
    <dgm:pt modelId="{8334324F-A541-4D8F-A709-F2C8B62AA418}" type="parTrans" cxnId="{AFD403F8-F3C9-4CD1-977D-6C8949D1B7C8}">
      <dgm:prSet/>
      <dgm:spPr/>
      <dgm:t>
        <a:bodyPr/>
        <a:lstStyle/>
        <a:p>
          <a:endParaRPr lang="en-IN"/>
        </a:p>
      </dgm:t>
    </dgm:pt>
    <dgm:pt modelId="{2D7A81BF-6BF7-4D08-B50B-B56E46959E25}" type="sibTrans" cxnId="{AFD403F8-F3C9-4CD1-977D-6C8949D1B7C8}">
      <dgm:prSet/>
      <dgm:spPr/>
      <dgm:t>
        <a:bodyPr/>
        <a:lstStyle/>
        <a:p>
          <a:endParaRPr lang="en-IN"/>
        </a:p>
      </dgm:t>
    </dgm:pt>
    <dgm:pt modelId="{E55861A5-425B-4D97-8B28-4CE89CA8D444}">
      <dgm:prSet phldrT="[Text]"/>
      <dgm:spPr/>
      <dgm:t>
        <a:bodyPr anchor="ctr"/>
        <a:lstStyle/>
        <a:p>
          <a:pPr>
            <a:buNone/>
          </a:pPr>
          <a:r>
            <a:rPr lang="en-US" dirty="0"/>
            <a:t>To automate backup Process</a:t>
          </a:r>
          <a:endParaRPr lang="en-IN" dirty="0"/>
        </a:p>
      </dgm:t>
    </dgm:pt>
    <dgm:pt modelId="{25CB42AD-7967-4357-B188-D268D7FD62FE}" type="parTrans" cxnId="{76F8A612-3A82-41D0-890E-215AF782C10A}">
      <dgm:prSet/>
      <dgm:spPr/>
      <dgm:t>
        <a:bodyPr/>
        <a:lstStyle/>
        <a:p>
          <a:endParaRPr lang="en-IN"/>
        </a:p>
      </dgm:t>
    </dgm:pt>
    <dgm:pt modelId="{A97EE78B-4761-4E29-8361-14D84CA812D0}" type="sibTrans" cxnId="{76F8A612-3A82-41D0-890E-215AF782C10A}">
      <dgm:prSet/>
      <dgm:spPr/>
      <dgm:t>
        <a:bodyPr/>
        <a:lstStyle/>
        <a:p>
          <a:endParaRPr lang="en-IN"/>
        </a:p>
      </dgm:t>
    </dgm:pt>
    <dgm:pt modelId="{2ED1AA40-CCCF-4A55-84B0-FE92A24DAEC2}">
      <dgm:prSet phldrT="[Text]"/>
      <dgm:spPr/>
      <dgm:t>
        <a:bodyPr/>
        <a:lstStyle/>
        <a:p>
          <a:r>
            <a:rPr lang="en-US" dirty="0"/>
            <a:t>AWS CLI</a:t>
          </a:r>
          <a:endParaRPr lang="en-IN" dirty="0"/>
        </a:p>
      </dgm:t>
    </dgm:pt>
    <dgm:pt modelId="{FD883F73-301B-432B-A35E-9D2CBADEC474}" type="parTrans" cxnId="{627E592D-E46D-4284-BA86-20933708F850}">
      <dgm:prSet/>
      <dgm:spPr/>
      <dgm:t>
        <a:bodyPr/>
        <a:lstStyle/>
        <a:p>
          <a:endParaRPr lang="en-IN"/>
        </a:p>
      </dgm:t>
    </dgm:pt>
    <dgm:pt modelId="{84C6C2B7-F8D6-4E59-B12D-8E06B57C5464}" type="sibTrans" cxnId="{627E592D-E46D-4284-BA86-20933708F850}">
      <dgm:prSet/>
      <dgm:spPr/>
      <dgm:t>
        <a:bodyPr/>
        <a:lstStyle/>
        <a:p>
          <a:endParaRPr lang="en-IN"/>
        </a:p>
      </dgm:t>
    </dgm:pt>
    <dgm:pt modelId="{995DCB7D-1CCB-477D-93C9-37239E64A388}">
      <dgm:prSet phldrT="[Text]"/>
      <dgm:spPr/>
      <dgm:t>
        <a:bodyPr anchor="ctr"/>
        <a:lstStyle/>
        <a:p>
          <a:pPr>
            <a:buNone/>
          </a:pPr>
          <a:r>
            <a:rPr lang="en-US" dirty="0"/>
            <a:t>For Communication between Task Scheduler &amp; AWS</a:t>
          </a:r>
          <a:endParaRPr lang="en-IN" dirty="0"/>
        </a:p>
      </dgm:t>
    </dgm:pt>
    <dgm:pt modelId="{FF559597-A8B5-4DF1-84C6-07D9ED9DD342}" type="parTrans" cxnId="{D8F0AB31-F02D-4B50-8973-CF2576F781DD}">
      <dgm:prSet/>
      <dgm:spPr/>
      <dgm:t>
        <a:bodyPr/>
        <a:lstStyle/>
        <a:p>
          <a:endParaRPr lang="en-IN"/>
        </a:p>
      </dgm:t>
    </dgm:pt>
    <dgm:pt modelId="{49DE6F3A-8E9B-4FB8-9E31-C6706C05B05E}" type="sibTrans" cxnId="{D8F0AB31-F02D-4B50-8973-CF2576F781DD}">
      <dgm:prSet/>
      <dgm:spPr/>
      <dgm:t>
        <a:bodyPr/>
        <a:lstStyle/>
        <a:p>
          <a:endParaRPr lang="en-IN"/>
        </a:p>
      </dgm:t>
    </dgm:pt>
    <dgm:pt modelId="{074706D3-9479-4432-B28E-5BCE6E1C6A0A}">
      <dgm:prSet/>
      <dgm:spPr/>
      <dgm:t>
        <a:bodyPr/>
        <a:lstStyle/>
        <a:p>
          <a:r>
            <a:rPr lang="en-US" dirty="0"/>
            <a:t>Amazon S3 Bucket</a:t>
          </a:r>
          <a:endParaRPr lang="en-IN" dirty="0"/>
        </a:p>
      </dgm:t>
    </dgm:pt>
    <dgm:pt modelId="{2EF633EB-C598-4880-B652-CD220D33510B}" type="parTrans" cxnId="{C8A4A1B9-3254-4304-9CAA-557C6CE7E436}">
      <dgm:prSet/>
      <dgm:spPr/>
      <dgm:t>
        <a:bodyPr/>
        <a:lstStyle/>
        <a:p>
          <a:endParaRPr lang="en-IN"/>
        </a:p>
      </dgm:t>
    </dgm:pt>
    <dgm:pt modelId="{F951E99A-71BA-4B9F-B91B-5EDC80A75E58}" type="sibTrans" cxnId="{C8A4A1B9-3254-4304-9CAA-557C6CE7E436}">
      <dgm:prSet/>
      <dgm:spPr/>
      <dgm:t>
        <a:bodyPr/>
        <a:lstStyle/>
        <a:p>
          <a:endParaRPr lang="en-IN"/>
        </a:p>
      </dgm:t>
    </dgm:pt>
    <dgm:pt modelId="{73660FFA-1982-4C74-B860-A741A200FE92}">
      <dgm:prSet/>
      <dgm:spPr/>
      <dgm:t>
        <a:bodyPr anchor="ctr"/>
        <a:lstStyle/>
        <a:p>
          <a:pPr>
            <a:buNone/>
          </a:pPr>
          <a:r>
            <a:rPr lang="en-US" dirty="0"/>
            <a:t>File storage service on cloud</a:t>
          </a:r>
          <a:endParaRPr lang="en-IN" dirty="0"/>
        </a:p>
      </dgm:t>
    </dgm:pt>
    <dgm:pt modelId="{EDDA92A9-97EA-4F01-B81D-A70A9808B8A7}" type="parTrans" cxnId="{B057F37A-FFE0-41D4-8124-0512FA1442A6}">
      <dgm:prSet/>
      <dgm:spPr/>
      <dgm:t>
        <a:bodyPr/>
        <a:lstStyle/>
        <a:p>
          <a:endParaRPr lang="en-IN"/>
        </a:p>
      </dgm:t>
    </dgm:pt>
    <dgm:pt modelId="{B64863A1-47F1-4D56-B895-2DF23797AA32}" type="sibTrans" cxnId="{B057F37A-FFE0-41D4-8124-0512FA1442A6}">
      <dgm:prSet/>
      <dgm:spPr/>
      <dgm:t>
        <a:bodyPr/>
        <a:lstStyle/>
        <a:p>
          <a:endParaRPr lang="en-IN"/>
        </a:p>
      </dgm:t>
    </dgm:pt>
    <dgm:pt modelId="{7FDE61D4-4521-42B9-8EBC-A0080465E92B}">
      <dgm:prSet/>
      <dgm:spPr/>
      <dgm:t>
        <a:bodyPr/>
        <a:lstStyle/>
        <a:p>
          <a:r>
            <a:rPr lang="en-US" dirty="0"/>
            <a:t>Amazon SNS</a:t>
          </a:r>
          <a:endParaRPr lang="en-IN" dirty="0"/>
        </a:p>
      </dgm:t>
    </dgm:pt>
    <dgm:pt modelId="{6AFE8ACE-58F6-4415-871F-1021904E1DB1}" type="sibTrans" cxnId="{CE3F30A0-FDB7-4322-9AF6-7A661E9CC543}">
      <dgm:prSet/>
      <dgm:spPr/>
      <dgm:t>
        <a:bodyPr/>
        <a:lstStyle/>
        <a:p>
          <a:endParaRPr lang="en-IN"/>
        </a:p>
      </dgm:t>
    </dgm:pt>
    <dgm:pt modelId="{DA79589A-933F-4A72-BDD3-E5B7DEE7DA97}" type="parTrans" cxnId="{CE3F30A0-FDB7-4322-9AF6-7A661E9CC543}">
      <dgm:prSet/>
      <dgm:spPr/>
      <dgm:t>
        <a:bodyPr/>
        <a:lstStyle/>
        <a:p>
          <a:endParaRPr lang="en-IN"/>
        </a:p>
      </dgm:t>
    </dgm:pt>
    <dgm:pt modelId="{E4FFF281-BEC2-4D23-811A-5102A045B410}">
      <dgm:prSet/>
      <dgm:spPr/>
      <dgm:t>
        <a:bodyPr anchor="ctr"/>
        <a:lstStyle/>
        <a:p>
          <a:pPr>
            <a:buNone/>
          </a:pPr>
          <a:r>
            <a:rPr lang="en-US" dirty="0"/>
            <a:t>Amazon notification service for sending e-mails automatically</a:t>
          </a:r>
          <a:endParaRPr lang="en-IN" dirty="0"/>
        </a:p>
      </dgm:t>
    </dgm:pt>
    <dgm:pt modelId="{CB1C777D-5C4E-4FD3-92CA-76333EA7374D}" type="sibTrans" cxnId="{60B34304-F289-4EC7-BBB8-BFA75BFE9A64}">
      <dgm:prSet/>
      <dgm:spPr/>
      <dgm:t>
        <a:bodyPr/>
        <a:lstStyle/>
        <a:p>
          <a:endParaRPr lang="en-IN"/>
        </a:p>
      </dgm:t>
    </dgm:pt>
    <dgm:pt modelId="{D2FC7AED-F829-4BBC-A8E3-43D799F8EF8E}" type="parTrans" cxnId="{60B34304-F289-4EC7-BBB8-BFA75BFE9A64}">
      <dgm:prSet/>
      <dgm:spPr/>
      <dgm:t>
        <a:bodyPr/>
        <a:lstStyle/>
        <a:p>
          <a:endParaRPr lang="en-IN"/>
        </a:p>
      </dgm:t>
    </dgm:pt>
    <dgm:pt modelId="{4B138A33-C86A-4030-A838-8D2760A1CC9A}" type="pres">
      <dgm:prSet presAssocID="{A5182FE2-FFD6-43E0-A1A3-A2F7215B6F86}" presName="Name0" presStyleCnt="0">
        <dgm:presLayoutVars>
          <dgm:dir/>
          <dgm:animLvl val="lvl"/>
          <dgm:resizeHandles val="exact"/>
        </dgm:presLayoutVars>
      </dgm:prSet>
      <dgm:spPr/>
    </dgm:pt>
    <dgm:pt modelId="{EBB4910B-F59D-4541-958F-918C727CD0BA}" type="pres">
      <dgm:prSet presAssocID="{A5182FE2-FFD6-43E0-A1A3-A2F7215B6F86}" presName="tSp" presStyleCnt="0"/>
      <dgm:spPr/>
    </dgm:pt>
    <dgm:pt modelId="{882D38DD-AEB1-4007-B9D3-A47AB75932FB}" type="pres">
      <dgm:prSet presAssocID="{A5182FE2-FFD6-43E0-A1A3-A2F7215B6F86}" presName="bSp" presStyleCnt="0"/>
      <dgm:spPr/>
    </dgm:pt>
    <dgm:pt modelId="{0006C8EF-0191-459A-8606-AA763846D8CF}" type="pres">
      <dgm:prSet presAssocID="{A5182FE2-FFD6-43E0-A1A3-A2F7215B6F86}" presName="process" presStyleCnt="0"/>
      <dgm:spPr/>
    </dgm:pt>
    <dgm:pt modelId="{BCA94115-5762-41BB-B32A-F0976C81B276}" type="pres">
      <dgm:prSet presAssocID="{E6A2B70A-F48F-4DBC-B4C9-68285070F565}" presName="composite1" presStyleCnt="0"/>
      <dgm:spPr/>
    </dgm:pt>
    <dgm:pt modelId="{0EB90917-55F9-4E49-82CD-A4C0BAB498D9}" type="pres">
      <dgm:prSet presAssocID="{E6A2B70A-F48F-4DBC-B4C9-68285070F565}" presName="dummyNode1" presStyleLbl="node1" presStyleIdx="0" presStyleCnt="5"/>
      <dgm:spPr/>
    </dgm:pt>
    <dgm:pt modelId="{05F3EE85-E4A3-4E29-AAAF-CF7D02494F3A}" type="pres">
      <dgm:prSet presAssocID="{E6A2B70A-F48F-4DBC-B4C9-68285070F565}" presName="childNode1" presStyleLbl="bgAcc1" presStyleIdx="0" presStyleCnt="5">
        <dgm:presLayoutVars>
          <dgm:bulletEnabled val="1"/>
        </dgm:presLayoutVars>
      </dgm:prSet>
      <dgm:spPr/>
    </dgm:pt>
    <dgm:pt modelId="{4BA9A4B3-515C-4283-BBE3-ACDC80421E53}" type="pres">
      <dgm:prSet presAssocID="{E6A2B70A-F48F-4DBC-B4C9-68285070F565}" presName="childNode1tx" presStyleLbl="bgAcc1" presStyleIdx="0" presStyleCnt="5">
        <dgm:presLayoutVars>
          <dgm:bulletEnabled val="1"/>
        </dgm:presLayoutVars>
      </dgm:prSet>
      <dgm:spPr/>
    </dgm:pt>
    <dgm:pt modelId="{9B410624-CB90-4A59-A043-13E86CEFDAF1}" type="pres">
      <dgm:prSet presAssocID="{E6A2B70A-F48F-4DBC-B4C9-68285070F56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7B6C2FDB-69E7-4542-BB7B-B2B20CE4F44C}" type="pres">
      <dgm:prSet presAssocID="{E6A2B70A-F48F-4DBC-B4C9-68285070F565}" presName="connSite1" presStyleCnt="0"/>
      <dgm:spPr/>
    </dgm:pt>
    <dgm:pt modelId="{9E11A4CC-A768-48ED-9FCF-A9E21E53B86A}" type="pres">
      <dgm:prSet presAssocID="{69BE7616-A00E-4457-AC7F-81640B78892D}" presName="Name9" presStyleLbl="sibTrans2D1" presStyleIdx="0" presStyleCnt="4"/>
      <dgm:spPr/>
    </dgm:pt>
    <dgm:pt modelId="{374C9192-2D63-4018-8FFA-4775A5184AE6}" type="pres">
      <dgm:prSet presAssocID="{DAF2462B-40E5-4378-8FA9-4E68AC4302C8}" presName="composite2" presStyleCnt="0"/>
      <dgm:spPr/>
    </dgm:pt>
    <dgm:pt modelId="{34B25253-F451-4DF2-A82E-22C403B25DD5}" type="pres">
      <dgm:prSet presAssocID="{DAF2462B-40E5-4378-8FA9-4E68AC4302C8}" presName="dummyNode2" presStyleLbl="node1" presStyleIdx="0" presStyleCnt="5"/>
      <dgm:spPr/>
    </dgm:pt>
    <dgm:pt modelId="{F927AFB5-A161-4D8F-ADED-361087B8ECE4}" type="pres">
      <dgm:prSet presAssocID="{DAF2462B-40E5-4378-8FA9-4E68AC4302C8}" presName="childNode2" presStyleLbl="bgAcc1" presStyleIdx="1" presStyleCnt="5">
        <dgm:presLayoutVars>
          <dgm:bulletEnabled val="1"/>
        </dgm:presLayoutVars>
      </dgm:prSet>
      <dgm:spPr/>
    </dgm:pt>
    <dgm:pt modelId="{57FBB60C-00D9-4BF8-9226-8B3541098EA7}" type="pres">
      <dgm:prSet presAssocID="{DAF2462B-40E5-4378-8FA9-4E68AC4302C8}" presName="childNode2tx" presStyleLbl="bgAcc1" presStyleIdx="1" presStyleCnt="5">
        <dgm:presLayoutVars>
          <dgm:bulletEnabled val="1"/>
        </dgm:presLayoutVars>
      </dgm:prSet>
      <dgm:spPr/>
    </dgm:pt>
    <dgm:pt modelId="{153B606A-1099-4B1C-8B78-5AD9FE3E038C}" type="pres">
      <dgm:prSet presAssocID="{DAF2462B-40E5-4378-8FA9-4E68AC4302C8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2030A1F6-A348-4726-AEDA-96123AE0A53C}" type="pres">
      <dgm:prSet presAssocID="{DAF2462B-40E5-4378-8FA9-4E68AC4302C8}" presName="connSite2" presStyleCnt="0"/>
      <dgm:spPr/>
    </dgm:pt>
    <dgm:pt modelId="{BA24FAA8-6D48-40C8-954A-7B9AB7CA10C8}" type="pres">
      <dgm:prSet presAssocID="{2D7A81BF-6BF7-4D08-B50B-B56E46959E25}" presName="Name18" presStyleLbl="sibTrans2D1" presStyleIdx="1" presStyleCnt="4"/>
      <dgm:spPr/>
    </dgm:pt>
    <dgm:pt modelId="{7F88FFDF-B32F-4C17-9EAE-EB3652BFCD57}" type="pres">
      <dgm:prSet presAssocID="{2ED1AA40-CCCF-4A55-84B0-FE92A24DAEC2}" presName="composite1" presStyleCnt="0"/>
      <dgm:spPr/>
    </dgm:pt>
    <dgm:pt modelId="{955FDF15-B87F-4A78-87C1-F54A7948D1D0}" type="pres">
      <dgm:prSet presAssocID="{2ED1AA40-CCCF-4A55-84B0-FE92A24DAEC2}" presName="dummyNode1" presStyleLbl="node1" presStyleIdx="1" presStyleCnt="5"/>
      <dgm:spPr/>
    </dgm:pt>
    <dgm:pt modelId="{4B41E23E-1EC3-496B-88B3-9AE785FA8EA3}" type="pres">
      <dgm:prSet presAssocID="{2ED1AA40-CCCF-4A55-84B0-FE92A24DAEC2}" presName="childNode1" presStyleLbl="bgAcc1" presStyleIdx="2" presStyleCnt="5">
        <dgm:presLayoutVars>
          <dgm:bulletEnabled val="1"/>
        </dgm:presLayoutVars>
      </dgm:prSet>
      <dgm:spPr/>
    </dgm:pt>
    <dgm:pt modelId="{FCDF63B4-8939-47FF-80FB-27180C86F3DD}" type="pres">
      <dgm:prSet presAssocID="{2ED1AA40-CCCF-4A55-84B0-FE92A24DAEC2}" presName="childNode1tx" presStyleLbl="bgAcc1" presStyleIdx="2" presStyleCnt="5">
        <dgm:presLayoutVars>
          <dgm:bulletEnabled val="1"/>
        </dgm:presLayoutVars>
      </dgm:prSet>
      <dgm:spPr/>
    </dgm:pt>
    <dgm:pt modelId="{E8A7B9C1-E49D-440B-8C5B-3E427D19AE42}" type="pres">
      <dgm:prSet presAssocID="{2ED1AA40-CCCF-4A55-84B0-FE92A24DAEC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E88D545-89BD-463D-90A3-BEAF1437630B}" type="pres">
      <dgm:prSet presAssocID="{2ED1AA40-CCCF-4A55-84B0-FE92A24DAEC2}" presName="connSite1" presStyleCnt="0"/>
      <dgm:spPr/>
    </dgm:pt>
    <dgm:pt modelId="{A7BD1E67-C025-4B1D-8A44-66C56228CB00}" type="pres">
      <dgm:prSet presAssocID="{84C6C2B7-F8D6-4E59-B12D-8E06B57C5464}" presName="Name9" presStyleLbl="sibTrans2D1" presStyleIdx="2" presStyleCnt="4"/>
      <dgm:spPr/>
    </dgm:pt>
    <dgm:pt modelId="{6873DE3A-3B33-47D4-BAEA-B41103CCA83D}" type="pres">
      <dgm:prSet presAssocID="{074706D3-9479-4432-B28E-5BCE6E1C6A0A}" presName="composite2" presStyleCnt="0"/>
      <dgm:spPr/>
    </dgm:pt>
    <dgm:pt modelId="{F1C4A3F0-6955-4090-A56D-A48636668E46}" type="pres">
      <dgm:prSet presAssocID="{074706D3-9479-4432-B28E-5BCE6E1C6A0A}" presName="dummyNode2" presStyleLbl="node1" presStyleIdx="2" presStyleCnt="5"/>
      <dgm:spPr/>
    </dgm:pt>
    <dgm:pt modelId="{DC5E3E4A-6587-41A0-AFC9-DB35B86B6E08}" type="pres">
      <dgm:prSet presAssocID="{074706D3-9479-4432-B28E-5BCE6E1C6A0A}" presName="childNode2" presStyleLbl="bgAcc1" presStyleIdx="3" presStyleCnt="5">
        <dgm:presLayoutVars>
          <dgm:bulletEnabled val="1"/>
        </dgm:presLayoutVars>
      </dgm:prSet>
      <dgm:spPr/>
    </dgm:pt>
    <dgm:pt modelId="{C3186730-8BF8-4AEC-B66E-0D91C538B773}" type="pres">
      <dgm:prSet presAssocID="{074706D3-9479-4432-B28E-5BCE6E1C6A0A}" presName="childNode2tx" presStyleLbl="bgAcc1" presStyleIdx="3" presStyleCnt="5">
        <dgm:presLayoutVars>
          <dgm:bulletEnabled val="1"/>
        </dgm:presLayoutVars>
      </dgm:prSet>
      <dgm:spPr/>
    </dgm:pt>
    <dgm:pt modelId="{174D30E6-76D0-4DDE-A45D-CB1579A784EA}" type="pres">
      <dgm:prSet presAssocID="{074706D3-9479-4432-B28E-5BCE6E1C6A0A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F4242618-0E36-4125-ADC1-A6CBF0AAFC99}" type="pres">
      <dgm:prSet presAssocID="{074706D3-9479-4432-B28E-5BCE6E1C6A0A}" presName="connSite2" presStyleCnt="0"/>
      <dgm:spPr/>
    </dgm:pt>
    <dgm:pt modelId="{65B18172-C765-4390-8EC6-A1B5CBDF89AA}" type="pres">
      <dgm:prSet presAssocID="{F951E99A-71BA-4B9F-B91B-5EDC80A75E58}" presName="Name18" presStyleLbl="sibTrans2D1" presStyleIdx="3" presStyleCnt="4"/>
      <dgm:spPr/>
    </dgm:pt>
    <dgm:pt modelId="{262CA75F-05B1-47E8-A3D5-895DA436339B}" type="pres">
      <dgm:prSet presAssocID="{7FDE61D4-4521-42B9-8EBC-A0080465E92B}" presName="composite1" presStyleCnt="0"/>
      <dgm:spPr/>
    </dgm:pt>
    <dgm:pt modelId="{02CB5A3C-F110-4975-97C2-8DB65FC76A32}" type="pres">
      <dgm:prSet presAssocID="{7FDE61D4-4521-42B9-8EBC-A0080465E92B}" presName="dummyNode1" presStyleLbl="node1" presStyleIdx="3" presStyleCnt="5"/>
      <dgm:spPr/>
    </dgm:pt>
    <dgm:pt modelId="{BC6671AD-8A5E-4DF6-8F22-96B6086C5634}" type="pres">
      <dgm:prSet presAssocID="{7FDE61D4-4521-42B9-8EBC-A0080465E92B}" presName="childNode1" presStyleLbl="bgAcc1" presStyleIdx="4" presStyleCnt="5">
        <dgm:presLayoutVars>
          <dgm:bulletEnabled val="1"/>
        </dgm:presLayoutVars>
      </dgm:prSet>
      <dgm:spPr/>
    </dgm:pt>
    <dgm:pt modelId="{CC6AE72D-88EB-4A54-A5B2-688BA6A19436}" type="pres">
      <dgm:prSet presAssocID="{7FDE61D4-4521-42B9-8EBC-A0080465E92B}" presName="childNode1tx" presStyleLbl="bgAcc1" presStyleIdx="4" presStyleCnt="5">
        <dgm:presLayoutVars>
          <dgm:bulletEnabled val="1"/>
        </dgm:presLayoutVars>
      </dgm:prSet>
      <dgm:spPr/>
    </dgm:pt>
    <dgm:pt modelId="{541DDBCB-DF43-4B9A-80F4-4052B5E1F06F}" type="pres">
      <dgm:prSet presAssocID="{7FDE61D4-4521-42B9-8EBC-A0080465E92B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1C120F64-B3D0-4AF5-9754-57370047BB43}" type="pres">
      <dgm:prSet presAssocID="{7FDE61D4-4521-42B9-8EBC-A0080465E92B}" presName="connSite1" presStyleCnt="0"/>
      <dgm:spPr/>
    </dgm:pt>
  </dgm:ptLst>
  <dgm:cxnLst>
    <dgm:cxn modelId="{60B34304-F289-4EC7-BBB8-BFA75BFE9A64}" srcId="{7FDE61D4-4521-42B9-8EBC-A0080465E92B}" destId="{E4FFF281-BEC2-4D23-811A-5102A045B410}" srcOrd="0" destOrd="0" parTransId="{D2FC7AED-F829-4BBC-A8E3-43D799F8EF8E}" sibTransId="{CB1C777D-5C4E-4FD3-92CA-76333EA7374D}"/>
    <dgm:cxn modelId="{E3E5E50C-CF4A-482B-A2C6-2EED5618D7E8}" type="presOf" srcId="{995DCB7D-1CCB-477D-93C9-37239E64A388}" destId="{4B41E23E-1EC3-496B-88B3-9AE785FA8EA3}" srcOrd="0" destOrd="0" presId="urn:microsoft.com/office/officeart/2005/8/layout/hProcess4"/>
    <dgm:cxn modelId="{76F8A612-3A82-41D0-890E-215AF782C10A}" srcId="{DAF2462B-40E5-4378-8FA9-4E68AC4302C8}" destId="{E55861A5-425B-4D97-8B28-4CE89CA8D444}" srcOrd="0" destOrd="0" parTransId="{25CB42AD-7967-4357-B188-D268D7FD62FE}" sibTransId="{A97EE78B-4761-4E29-8361-14D84CA812D0}"/>
    <dgm:cxn modelId="{6354002A-1642-470C-99F8-16432D49ADAC}" type="presOf" srcId="{DAF2462B-40E5-4378-8FA9-4E68AC4302C8}" destId="{153B606A-1099-4B1C-8B78-5AD9FE3E038C}" srcOrd="0" destOrd="0" presId="urn:microsoft.com/office/officeart/2005/8/layout/hProcess4"/>
    <dgm:cxn modelId="{C4A50F2D-5C24-4E9D-8555-216909437710}" type="presOf" srcId="{A5182FE2-FFD6-43E0-A1A3-A2F7215B6F86}" destId="{4B138A33-C86A-4030-A838-8D2760A1CC9A}" srcOrd="0" destOrd="0" presId="urn:microsoft.com/office/officeart/2005/8/layout/hProcess4"/>
    <dgm:cxn modelId="{627E592D-E46D-4284-BA86-20933708F850}" srcId="{A5182FE2-FFD6-43E0-A1A3-A2F7215B6F86}" destId="{2ED1AA40-CCCF-4A55-84B0-FE92A24DAEC2}" srcOrd="2" destOrd="0" parTransId="{FD883F73-301B-432B-A35E-9D2CBADEC474}" sibTransId="{84C6C2B7-F8D6-4E59-B12D-8E06B57C5464}"/>
    <dgm:cxn modelId="{D8F0AB31-F02D-4B50-8973-CF2576F781DD}" srcId="{2ED1AA40-CCCF-4A55-84B0-FE92A24DAEC2}" destId="{995DCB7D-1CCB-477D-93C9-37239E64A388}" srcOrd="0" destOrd="0" parTransId="{FF559597-A8B5-4DF1-84C6-07D9ED9DD342}" sibTransId="{49DE6F3A-8E9B-4FB8-9E31-C6706C05B05E}"/>
    <dgm:cxn modelId="{4653D434-2AC5-43FC-B813-AACBAFD6815E}" type="presOf" srcId="{E55861A5-425B-4D97-8B28-4CE89CA8D444}" destId="{57FBB60C-00D9-4BF8-9226-8B3541098EA7}" srcOrd="1" destOrd="0" presId="urn:microsoft.com/office/officeart/2005/8/layout/hProcess4"/>
    <dgm:cxn modelId="{3473D05E-ACA0-4F9A-929E-5A2F0DDCB43A}" type="presOf" srcId="{73660FFA-1982-4C74-B860-A741A200FE92}" destId="{C3186730-8BF8-4AEC-B66E-0D91C538B773}" srcOrd="1" destOrd="0" presId="urn:microsoft.com/office/officeart/2005/8/layout/hProcess4"/>
    <dgm:cxn modelId="{2B494961-ACC0-4B9D-8075-C11EACF34858}" type="presOf" srcId="{2ED1AA40-CCCF-4A55-84B0-FE92A24DAEC2}" destId="{E8A7B9C1-E49D-440B-8C5B-3E427D19AE42}" srcOrd="0" destOrd="0" presId="urn:microsoft.com/office/officeart/2005/8/layout/hProcess4"/>
    <dgm:cxn modelId="{0F7A8041-91AF-4B99-BE8C-36DA17992B5B}" type="presOf" srcId="{F951E99A-71BA-4B9F-B91B-5EDC80A75E58}" destId="{65B18172-C765-4390-8EC6-A1B5CBDF89AA}" srcOrd="0" destOrd="0" presId="urn:microsoft.com/office/officeart/2005/8/layout/hProcess4"/>
    <dgm:cxn modelId="{535E1379-68FD-4558-9E09-DA9C3509C14C}" type="presOf" srcId="{E55861A5-425B-4D97-8B28-4CE89CA8D444}" destId="{F927AFB5-A161-4D8F-ADED-361087B8ECE4}" srcOrd="0" destOrd="0" presId="urn:microsoft.com/office/officeart/2005/8/layout/hProcess4"/>
    <dgm:cxn modelId="{29396959-B81D-49CE-A211-E47062F6B1B8}" type="presOf" srcId="{7FDE61D4-4521-42B9-8EBC-A0080465E92B}" destId="{541DDBCB-DF43-4B9A-80F4-4052B5E1F06F}" srcOrd="0" destOrd="0" presId="urn:microsoft.com/office/officeart/2005/8/layout/hProcess4"/>
    <dgm:cxn modelId="{343D315A-A0F8-48B5-A968-A52B4ED1200A}" type="presOf" srcId="{074706D3-9479-4432-B28E-5BCE6E1C6A0A}" destId="{174D30E6-76D0-4DDE-A45D-CB1579A784EA}" srcOrd="0" destOrd="0" presId="urn:microsoft.com/office/officeart/2005/8/layout/hProcess4"/>
    <dgm:cxn modelId="{B057F37A-FFE0-41D4-8124-0512FA1442A6}" srcId="{074706D3-9479-4432-B28E-5BCE6E1C6A0A}" destId="{73660FFA-1982-4C74-B860-A741A200FE92}" srcOrd="0" destOrd="0" parTransId="{EDDA92A9-97EA-4F01-B81D-A70A9808B8A7}" sibTransId="{B64863A1-47F1-4D56-B895-2DF23797AA32}"/>
    <dgm:cxn modelId="{A0D8597B-AD79-4586-B754-99E29B95EB94}" type="presOf" srcId="{2D7A81BF-6BF7-4D08-B50B-B56E46959E25}" destId="{BA24FAA8-6D48-40C8-954A-7B9AB7CA10C8}" srcOrd="0" destOrd="0" presId="urn:microsoft.com/office/officeart/2005/8/layout/hProcess4"/>
    <dgm:cxn modelId="{917FF288-72C9-4F78-8A6C-701D774B8987}" type="presOf" srcId="{FDA9F1CA-1705-4CE8-B050-FE1D19602197}" destId="{05F3EE85-E4A3-4E29-AAAF-CF7D02494F3A}" srcOrd="0" destOrd="0" presId="urn:microsoft.com/office/officeart/2005/8/layout/hProcess4"/>
    <dgm:cxn modelId="{2FCCF18E-1000-4C8F-A1C1-42E36A5A76D9}" type="presOf" srcId="{E4FFF281-BEC2-4D23-811A-5102A045B410}" destId="{CC6AE72D-88EB-4A54-A5B2-688BA6A19436}" srcOrd="1" destOrd="0" presId="urn:microsoft.com/office/officeart/2005/8/layout/hProcess4"/>
    <dgm:cxn modelId="{88989591-C3B5-4729-8200-4900687DCE76}" type="presOf" srcId="{FDA9F1CA-1705-4CE8-B050-FE1D19602197}" destId="{4BA9A4B3-515C-4283-BBE3-ACDC80421E53}" srcOrd="1" destOrd="0" presId="urn:microsoft.com/office/officeart/2005/8/layout/hProcess4"/>
    <dgm:cxn modelId="{6FD7779F-62A5-42E3-A0B1-C5A827E58CE5}" type="presOf" srcId="{84C6C2B7-F8D6-4E59-B12D-8E06B57C5464}" destId="{A7BD1E67-C025-4B1D-8A44-66C56228CB00}" srcOrd="0" destOrd="0" presId="urn:microsoft.com/office/officeart/2005/8/layout/hProcess4"/>
    <dgm:cxn modelId="{CE3F30A0-FDB7-4322-9AF6-7A661E9CC543}" srcId="{A5182FE2-FFD6-43E0-A1A3-A2F7215B6F86}" destId="{7FDE61D4-4521-42B9-8EBC-A0080465E92B}" srcOrd="4" destOrd="0" parTransId="{DA79589A-933F-4A72-BDD3-E5B7DEE7DA97}" sibTransId="{6AFE8ACE-58F6-4415-871F-1021904E1DB1}"/>
    <dgm:cxn modelId="{D18146A4-6AB3-4F65-8344-86CE3CFD0FA7}" type="presOf" srcId="{995DCB7D-1CCB-477D-93C9-37239E64A388}" destId="{FCDF63B4-8939-47FF-80FB-27180C86F3DD}" srcOrd="1" destOrd="0" presId="urn:microsoft.com/office/officeart/2005/8/layout/hProcess4"/>
    <dgm:cxn modelId="{A1B4A7A5-884A-416D-B0DB-B561C2911FA9}" srcId="{A5182FE2-FFD6-43E0-A1A3-A2F7215B6F86}" destId="{E6A2B70A-F48F-4DBC-B4C9-68285070F565}" srcOrd="0" destOrd="0" parTransId="{0FCA2C44-624E-41EF-A8D4-5E6C7AF3DAEA}" sibTransId="{69BE7616-A00E-4457-AC7F-81640B78892D}"/>
    <dgm:cxn modelId="{C8A4A1B9-3254-4304-9CAA-557C6CE7E436}" srcId="{A5182FE2-FFD6-43E0-A1A3-A2F7215B6F86}" destId="{074706D3-9479-4432-B28E-5BCE6E1C6A0A}" srcOrd="3" destOrd="0" parTransId="{2EF633EB-C598-4880-B652-CD220D33510B}" sibTransId="{F951E99A-71BA-4B9F-B91B-5EDC80A75E58}"/>
    <dgm:cxn modelId="{A31A58BA-CEAF-4F57-BD8D-1ADAEAED17AD}" type="presOf" srcId="{E4FFF281-BEC2-4D23-811A-5102A045B410}" destId="{BC6671AD-8A5E-4DF6-8F22-96B6086C5634}" srcOrd="0" destOrd="0" presId="urn:microsoft.com/office/officeart/2005/8/layout/hProcess4"/>
    <dgm:cxn modelId="{C64669C1-FC38-4CFF-8B73-AF730ACB1CC6}" type="presOf" srcId="{73660FFA-1982-4C74-B860-A741A200FE92}" destId="{DC5E3E4A-6587-41A0-AFC9-DB35B86B6E08}" srcOrd="0" destOrd="0" presId="urn:microsoft.com/office/officeart/2005/8/layout/hProcess4"/>
    <dgm:cxn modelId="{6F6690D5-58FE-4E28-B750-7CB9E82A24DA}" srcId="{E6A2B70A-F48F-4DBC-B4C9-68285070F565}" destId="{FDA9F1CA-1705-4CE8-B050-FE1D19602197}" srcOrd="0" destOrd="0" parTransId="{741FD4E3-FDF6-48F9-AD76-9838D1DDE953}" sibTransId="{7E1C1A86-77C0-4847-B7C0-7A32C8EB2563}"/>
    <dgm:cxn modelId="{ACF827DA-BC24-4FDA-AC1B-5CBDBDCCD066}" type="presOf" srcId="{69BE7616-A00E-4457-AC7F-81640B78892D}" destId="{9E11A4CC-A768-48ED-9FCF-A9E21E53B86A}" srcOrd="0" destOrd="0" presId="urn:microsoft.com/office/officeart/2005/8/layout/hProcess4"/>
    <dgm:cxn modelId="{A5A322F0-D7D5-40D4-811C-4902A0F7CD0E}" type="presOf" srcId="{E6A2B70A-F48F-4DBC-B4C9-68285070F565}" destId="{9B410624-CB90-4A59-A043-13E86CEFDAF1}" srcOrd="0" destOrd="0" presId="urn:microsoft.com/office/officeart/2005/8/layout/hProcess4"/>
    <dgm:cxn modelId="{AFD403F8-F3C9-4CD1-977D-6C8949D1B7C8}" srcId="{A5182FE2-FFD6-43E0-A1A3-A2F7215B6F86}" destId="{DAF2462B-40E5-4378-8FA9-4E68AC4302C8}" srcOrd="1" destOrd="0" parTransId="{8334324F-A541-4D8F-A709-F2C8B62AA418}" sibTransId="{2D7A81BF-6BF7-4D08-B50B-B56E46959E25}"/>
    <dgm:cxn modelId="{286B8CAD-CCF3-4E6D-BDFB-076F42CB1571}" type="presParOf" srcId="{4B138A33-C86A-4030-A838-8D2760A1CC9A}" destId="{EBB4910B-F59D-4541-958F-918C727CD0BA}" srcOrd="0" destOrd="0" presId="urn:microsoft.com/office/officeart/2005/8/layout/hProcess4"/>
    <dgm:cxn modelId="{0DC4CEB5-2300-42CB-B89D-9806188CEEB7}" type="presParOf" srcId="{4B138A33-C86A-4030-A838-8D2760A1CC9A}" destId="{882D38DD-AEB1-4007-B9D3-A47AB75932FB}" srcOrd="1" destOrd="0" presId="urn:microsoft.com/office/officeart/2005/8/layout/hProcess4"/>
    <dgm:cxn modelId="{13EF7445-D7B2-4D9D-8C55-D9687900378D}" type="presParOf" srcId="{4B138A33-C86A-4030-A838-8D2760A1CC9A}" destId="{0006C8EF-0191-459A-8606-AA763846D8CF}" srcOrd="2" destOrd="0" presId="urn:microsoft.com/office/officeart/2005/8/layout/hProcess4"/>
    <dgm:cxn modelId="{923D1CE3-8309-4BD9-805B-032561922D94}" type="presParOf" srcId="{0006C8EF-0191-459A-8606-AA763846D8CF}" destId="{BCA94115-5762-41BB-B32A-F0976C81B276}" srcOrd="0" destOrd="0" presId="urn:microsoft.com/office/officeart/2005/8/layout/hProcess4"/>
    <dgm:cxn modelId="{486792C3-0714-43E7-A43B-2AFA337ED1BB}" type="presParOf" srcId="{BCA94115-5762-41BB-B32A-F0976C81B276}" destId="{0EB90917-55F9-4E49-82CD-A4C0BAB498D9}" srcOrd="0" destOrd="0" presId="urn:microsoft.com/office/officeart/2005/8/layout/hProcess4"/>
    <dgm:cxn modelId="{668278BC-18EE-431E-8490-760AB6D4EA7A}" type="presParOf" srcId="{BCA94115-5762-41BB-B32A-F0976C81B276}" destId="{05F3EE85-E4A3-4E29-AAAF-CF7D02494F3A}" srcOrd="1" destOrd="0" presId="urn:microsoft.com/office/officeart/2005/8/layout/hProcess4"/>
    <dgm:cxn modelId="{547A15DD-EB69-45D1-B4CA-61BC16A19B61}" type="presParOf" srcId="{BCA94115-5762-41BB-B32A-F0976C81B276}" destId="{4BA9A4B3-515C-4283-BBE3-ACDC80421E53}" srcOrd="2" destOrd="0" presId="urn:microsoft.com/office/officeart/2005/8/layout/hProcess4"/>
    <dgm:cxn modelId="{31EAAD9C-D1EC-466B-B02F-F2C40B5277B5}" type="presParOf" srcId="{BCA94115-5762-41BB-B32A-F0976C81B276}" destId="{9B410624-CB90-4A59-A043-13E86CEFDAF1}" srcOrd="3" destOrd="0" presId="urn:microsoft.com/office/officeart/2005/8/layout/hProcess4"/>
    <dgm:cxn modelId="{461C55DB-A0B7-4287-98BE-A707EBE3FCBA}" type="presParOf" srcId="{BCA94115-5762-41BB-B32A-F0976C81B276}" destId="{7B6C2FDB-69E7-4542-BB7B-B2B20CE4F44C}" srcOrd="4" destOrd="0" presId="urn:microsoft.com/office/officeart/2005/8/layout/hProcess4"/>
    <dgm:cxn modelId="{6A7CCA42-024E-4FA7-B558-8EC086CFEED6}" type="presParOf" srcId="{0006C8EF-0191-459A-8606-AA763846D8CF}" destId="{9E11A4CC-A768-48ED-9FCF-A9E21E53B86A}" srcOrd="1" destOrd="0" presId="urn:microsoft.com/office/officeart/2005/8/layout/hProcess4"/>
    <dgm:cxn modelId="{C4DFC514-95C3-4CF3-8FEF-AD776FC5FB42}" type="presParOf" srcId="{0006C8EF-0191-459A-8606-AA763846D8CF}" destId="{374C9192-2D63-4018-8FFA-4775A5184AE6}" srcOrd="2" destOrd="0" presId="urn:microsoft.com/office/officeart/2005/8/layout/hProcess4"/>
    <dgm:cxn modelId="{83688BA7-550B-40C3-B218-F332AE800A6D}" type="presParOf" srcId="{374C9192-2D63-4018-8FFA-4775A5184AE6}" destId="{34B25253-F451-4DF2-A82E-22C403B25DD5}" srcOrd="0" destOrd="0" presId="urn:microsoft.com/office/officeart/2005/8/layout/hProcess4"/>
    <dgm:cxn modelId="{71002AF8-3168-4FCA-9323-FEEB4B7C910D}" type="presParOf" srcId="{374C9192-2D63-4018-8FFA-4775A5184AE6}" destId="{F927AFB5-A161-4D8F-ADED-361087B8ECE4}" srcOrd="1" destOrd="0" presId="urn:microsoft.com/office/officeart/2005/8/layout/hProcess4"/>
    <dgm:cxn modelId="{E1CC83A6-433E-4EF0-AB0C-09E4BB795161}" type="presParOf" srcId="{374C9192-2D63-4018-8FFA-4775A5184AE6}" destId="{57FBB60C-00D9-4BF8-9226-8B3541098EA7}" srcOrd="2" destOrd="0" presId="urn:microsoft.com/office/officeart/2005/8/layout/hProcess4"/>
    <dgm:cxn modelId="{7E362455-5B83-4820-B3B2-1A29831FE61D}" type="presParOf" srcId="{374C9192-2D63-4018-8FFA-4775A5184AE6}" destId="{153B606A-1099-4B1C-8B78-5AD9FE3E038C}" srcOrd="3" destOrd="0" presId="urn:microsoft.com/office/officeart/2005/8/layout/hProcess4"/>
    <dgm:cxn modelId="{2B0AE890-67D1-4373-8104-220224EB38AD}" type="presParOf" srcId="{374C9192-2D63-4018-8FFA-4775A5184AE6}" destId="{2030A1F6-A348-4726-AEDA-96123AE0A53C}" srcOrd="4" destOrd="0" presId="urn:microsoft.com/office/officeart/2005/8/layout/hProcess4"/>
    <dgm:cxn modelId="{47634938-4D86-40FF-8436-2CAA8BAD4FCB}" type="presParOf" srcId="{0006C8EF-0191-459A-8606-AA763846D8CF}" destId="{BA24FAA8-6D48-40C8-954A-7B9AB7CA10C8}" srcOrd="3" destOrd="0" presId="urn:microsoft.com/office/officeart/2005/8/layout/hProcess4"/>
    <dgm:cxn modelId="{E0BDCEC5-0C43-4C29-B6B8-641B8EF34265}" type="presParOf" srcId="{0006C8EF-0191-459A-8606-AA763846D8CF}" destId="{7F88FFDF-B32F-4C17-9EAE-EB3652BFCD57}" srcOrd="4" destOrd="0" presId="urn:microsoft.com/office/officeart/2005/8/layout/hProcess4"/>
    <dgm:cxn modelId="{9F182501-53B9-4867-83EE-81099CBFF54B}" type="presParOf" srcId="{7F88FFDF-B32F-4C17-9EAE-EB3652BFCD57}" destId="{955FDF15-B87F-4A78-87C1-F54A7948D1D0}" srcOrd="0" destOrd="0" presId="urn:microsoft.com/office/officeart/2005/8/layout/hProcess4"/>
    <dgm:cxn modelId="{031A72C1-B53F-4530-9F21-E6EB1D7BFCE8}" type="presParOf" srcId="{7F88FFDF-B32F-4C17-9EAE-EB3652BFCD57}" destId="{4B41E23E-1EC3-496B-88B3-9AE785FA8EA3}" srcOrd="1" destOrd="0" presId="urn:microsoft.com/office/officeart/2005/8/layout/hProcess4"/>
    <dgm:cxn modelId="{0E66CE15-99A1-478A-BCEF-B3A4F8389FA8}" type="presParOf" srcId="{7F88FFDF-B32F-4C17-9EAE-EB3652BFCD57}" destId="{FCDF63B4-8939-47FF-80FB-27180C86F3DD}" srcOrd="2" destOrd="0" presId="urn:microsoft.com/office/officeart/2005/8/layout/hProcess4"/>
    <dgm:cxn modelId="{B691E4AB-1C73-417C-B568-194C1246E7D5}" type="presParOf" srcId="{7F88FFDF-B32F-4C17-9EAE-EB3652BFCD57}" destId="{E8A7B9C1-E49D-440B-8C5B-3E427D19AE42}" srcOrd="3" destOrd="0" presId="urn:microsoft.com/office/officeart/2005/8/layout/hProcess4"/>
    <dgm:cxn modelId="{41330204-FAD1-4F3C-811F-FB10CB34BACA}" type="presParOf" srcId="{7F88FFDF-B32F-4C17-9EAE-EB3652BFCD57}" destId="{BE88D545-89BD-463D-90A3-BEAF1437630B}" srcOrd="4" destOrd="0" presId="urn:microsoft.com/office/officeart/2005/8/layout/hProcess4"/>
    <dgm:cxn modelId="{BBD1856A-62B7-4F5B-9D2C-6D87FE0A8449}" type="presParOf" srcId="{0006C8EF-0191-459A-8606-AA763846D8CF}" destId="{A7BD1E67-C025-4B1D-8A44-66C56228CB00}" srcOrd="5" destOrd="0" presId="urn:microsoft.com/office/officeart/2005/8/layout/hProcess4"/>
    <dgm:cxn modelId="{A6E9CA08-BA49-4AB5-9935-EC6EA38D8C39}" type="presParOf" srcId="{0006C8EF-0191-459A-8606-AA763846D8CF}" destId="{6873DE3A-3B33-47D4-BAEA-B41103CCA83D}" srcOrd="6" destOrd="0" presId="urn:microsoft.com/office/officeart/2005/8/layout/hProcess4"/>
    <dgm:cxn modelId="{53D0FF90-790C-42B2-B9DC-863744586A6D}" type="presParOf" srcId="{6873DE3A-3B33-47D4-BAEA-B41103CCA83D}" destId="{F1C4A3F0-6955-4090-A56D-A48636668E46}" srcOrd="0" destOrd="0" presId="urn:microsoft.com/office/officeart/2005/8/layout/hProcess4"/>
    <dgm:cxn modelId="{9407CDEA-0166-4C04-9521-143AD581EF4A}" type="presParOf" srcId="{6873DE3A-3B33-47D4-BAEA-B41103CCA83D}" destId="{DC5E3E4A-6587-41A0-AFC9-DB35B86B6E08}" srcOrd="1" destOrd="0" presId="urn:microsoft.com/office/officeart/2005/8/layout/hProcess4"/>
    <dgm:cxn modelId="{17D32E4D-134E-4AEF-AE93-6F8A647B1642}" type="presParOf" srcId="{6873DE3A-3B33-47D4-BAEA-B41103CCA83D}" destId="{C3186730-8BF8-4AEC-B66E-0D91C538B773}" srcOrd="2" destOrd="0" presId="urn:microsoft.com/office/officeart/2005/8/layout/hProcess4"/>
    <dgm:cxn modelId="{44BB3B89-D581-4281-985F-8DFE6F9D3D53}" type="presParOf" srcId="{6873DE3A-3B33-47D4-BAEA-B41103CCA83D}" destId="{174D30E6-76D0-4DDE-A45D-CB1579A784EA}" srcOrd="3" destOrd="0" presId="urn:microsoft.com/office/officeart/2005/8/layout/hProcess4"/>
    <dgm:cxn modelId="{375F8D0F-3D74-435B-9914-3BF597E14DCB}" type="presParOf" srcId="{6873DE3A-3B33-47D4-BAEA-B41103CCA83D}" destId="{F4242618-0E36-4125-ADC1-A6CBF0AAFC99}" srcOrd="4" destOrd="0" presId="urn:microsoft.com/office/officeart/2005/8/layout/hProcess4"/>
    <dgm:cxn modelId="{79951665-1A72-4DC6-A1A7-E8F11A8DE980}" type="presParOf" srcId="{0006C8EF-0191-459A-8606-AA763846D8CF}" destId="{65B18172-C765-4390-8EC6-A1B5CBDF89AA}" srcOrd="7" destOrd="0" presId="urn:microsoft.com/office/officeart/2005/8/layout/hProcess4"/>
    <dgm:cxn modelId="{C42FED0A-FFC4-4D70-B4B1-22049BD4ECC6}" type="presParOf" srcId="{0006C8EF-0191-459A-8606-AA763846D8CF}" destId="{262CA75F-05B1-47E8-A3D5-895DA436339B}" srcOrd="8" destOrd="0" presId="urn:microsoft.com/office/officeart/2005/8/layout/hProcess4"/>
    <dgm:cxn modelId="{2F2FE66D-CA25-4482-8A28-959F7A0D737B}" type="presParOf" srcId="{262CA75F-05B1-47E8-A3D5-895DA436339B}" destId="{02CB5A3C-F110-4975-97C2-8DB65FC76A32}" srcOrd="0" destOrd="0" presId="urn:microsoft.com/office/officeart/2005/8/layout/hProcess4"/>
    <dgm:cxn modelId="{36018543-1B3E-4D1E-B817-8F61DB5CD762}" type="presParOf" srcId="{262CA75F-05B1-47E8-A3D5-895DA436339B}" destId="{BC6671AD-8A5E-4DF6-8F22-96B6086C5634}" srcOrd="1" destOrd="0" presId="urn:microsoft.com/office/officeart/2005/8/layout/hProcess4"/>
    <dgm:cxn modelId="{A5EA4757-CEB8-4267-A363-5425FE7427B7}" type="presParOf" srcId="{262CA75F-05B1-47E8-A3D5-895DA436339B}" destId="{CC6AE72D-88EB-4A54-A5B2-688BA6A19436}" srcOrd="2" destOrd="0" presId="urn:microsoft.com/office/officeart/2005/8/layout/hProcess4"/>
    <dgm:cxn modelId="{DE92EFF8-1A0D-4511-8462-18D20CFAF528}" type="presParOf" srcId="{262CA75F-05B1-47E8-A3D5-895DA436339B}" destId="{541DDBCB-DF43-4B9A-80F4-4052B5E1F06F}" srcOrd="3" destOrd="0" presId="urn:microsoft.com/office/officeart/2005/8/layout/hProcess4"/>
    <dgm:cxn modelId="{4FC786ED-3270-435D-8937-6E409351D319}" type="presParOf" srcId="{262CA75F-05B1-47E8-A3D5-895DA436339B}" destId="{1C120F64-B3D0-4AF5-9754-57370047BB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3EE85-E4A3-4E29-AAAF-CF7D02494F3A}">
      <dsp:nvSpPr>
        <dsp:cNvPr id="0" name=""/>
        <dsp:cNvSpPr/>
      </dsp:nvSpPr>
      <dsp:spPr>
        <a:xfrm>
          <a:off x="6560" y="1492395"/>
          <a:ext cx="1677883" cy="1383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Files saved offline here</a:t>
          </a:r>
          <a:endParaRPr lang="en-IN" sz="1500" kern="1200" dirty="0"/>
        </a:p>
      </dsp:txBody>
      <dsp:txXfrm>
        <a:off x="38407" y="1524242"/>
        <a:ext cx="1614189" cy="1023658"/>
      </dsp:txXfrm>
    </dsp:sp>
    <dsp:sp modelId="{9E11A4CC-A768-48ED-9FCF-A9E21E53B86A}">
      <dsp:nvSpPr>
        <dsp:cNvPr id="0" name=""/>
        <dsp:cNvSpPr/>
      </dsp:nvSpPr>
      <dsp:spPr>
        <a:xfrm>
          <a:off x="928735" y="1747467"/>
          <a:ext cx="1960498" cy="1960498"/>
        </a:xfrm>
        <a:prstGeom prst="leftCircularArrow">
          <a:avLst>
            <a:gd name="adj1" fmla="val 3712"/>
            <a:gd name="adj2" fmla="val 462920"/>
            <a:gd name="adj3" fmla="val 2238430"/>
            <a:gd name="adj4" fmla="val 9024489"/>
            <a:gd name="adj5" fmla="val 43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10624-CB90-4A59-A043-13E86CEFDAF1}">
      <dsp:nvSpPr>
        <dsp:cNvPr id="0" name=""/>
        <dsp:cNvSpPr/>
      </dsp:nvSpPr>
      <dsp:spPr>
        <a:xfrm>
          <a:off x="379423" y="2579747"/>
          <a:ext cx="1491452" cy="593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N" sz="1900" kern="1200" dirty="0"/>
        </a:p>
      </dsp:txBody>
      <dsp:txXfrm>
        <a:off x="396794" y="2597118"/>
        <a:ext cx="1456710" cy="558359"/>
      </dsp:txXfrm>
    </dsp:sp>
    <dsp:sp modelId="{F927AFB5-A161-4D8F-ADED-361087B8ECE4}">
      <dsp:nvSpPr>
        <dsp:cNvPr id="0" name=""/>
        <dsp:cNvSpPr/>
      </dsp:nvSpPr>
      <dsp:spPr>
        <a:xfrm>
          <a:off x="2217419" y="1492395"/>
          <a:ext cx="1677883" cy="1383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To automate backup Process</a:t>
          </a:r>
          <a:endParaRPr lang="en-IN" sz="1500" kern="1200" dirty="0"/>
        </a:p>
      </dsp:txBody>
      <dsp:txXfrm>
        <a:off x="2249266" y="1820793"/>
        <a:ext cx="1614189" cy="1023658"/>
      </dsp:txXfrm>
    </dsp:sp>
    <dsp:sp modelId="{BA24FAA8-6D48-40C8-954A-7B9AB7CA10C8}">
      <dsp:nvSpPr>
        <dsp:cNvPr id="0" name=""/>
        <dsp:cNvSpPr/>
      </dsp:nvSpPr>
      <dsp:spPr>
        <a:xfrm>
          <a:off x="3125612" y="606466"/>
          <a:ext cx="2174894" cy="2174894"/>
        </a:xfrm>
        <a:prstGeom prst="circularArrow">
          <a:avLst>
            <a:gd name="adj1" fmla="val 3346"/>
            <a:gd name="adj2" fmla="val 413656"/>
            <a:gd name="adj3" fmla="val 19410833"/>
            <a:gd name="adj4" fmla="val 12575511"/>
            <a:gd name="adj5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B606A-1099-4B1C-8B78-5AD9FE3E038C}">
      <dsp:nvSpPr>
        <dsp:cNvPr id="0" name=""/>
        <dsp:cNvSpPr/>
      </dsp:nvSpPr>
      <dsp:spPr>
        <a:xfrm>
          <a:off x="2590283" y="1195844"/>
          <a:ext cx="1491452" cy="593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Windows Task Scheduler</a:t>
          </a:r>
          <a:endParaRPr lang="en-IN" sz="1900" kern="1200" dirty="0"/>
        </a:p>
      </dsp:txBody>
      <dsp:txXfrm>
        <a:off x="2607654" y="1213215"/>
        <a:ext cx="1456710" cy="558359"/>
      </dsp:txXfrm>
    </dsp:sp>
    <dsp:sp modelId="{4B41E23E-1EC3-496B-88B3-9AE785FA8EA3}">
      <dsp:nvSpPr>
        <dsp:cNvPr id="0" name=""/>
        <dsp:cNvSpPr/>
      </dsp:nvSpPr>
      <dsp:spPr>
        <a:xfrm>
          <a:off x="4428279" y="1492395"/>
          <a:ext cx="1677883" cy="1383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For Communication between Task Scheduler &amp; AWS</a:t>
          </a:r>
          <a:endParaRPr lang="en-IN" sz="1500" kern="1200" dirty="0"/>
        </a:p>
      </dsp:txBody>
      <dsp:txXfrm>
        <a:off x="4460126" y="1524242"/>
        <a:ext cx="1614189" cy="1023658"/>
      </dsp:txXfrm>
    </dsp:sp>
    <dsp:sp modelId="{A7BD1E67-C025-4B1D-8A44-66C56228CB00}">
      <dsp:nvSpPr>
        <dsp:cNvPr id="0" name=""/>
        <dsp:cNvSpPr/>
      </dsp:nvSpPr>
      <dsp:spPr>
        <a:xfrm>
          <a:off x="5350454" y="1747467"/>
          <a:ext cx="1960498" cy="1960498"/>
        </a:xfrm>
        <a:prstGeom prst="leftCircularArrow">
          <a:avLst>
            <a:gd name="adj1" fmla="val 3712"/>
            <a:gd name="adj2" fmla="val 462920"/>
            <a:gd name="adj3" fmla="val 2238430"/>
            <a:gd name="adj4" fmla="val 9024489"/>
            <a:gd name="adj5" fmla="val 43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7B9C1-E49D-440B-8C5B-3E427D19AE42}">
      <dsp:nvSpPr>
        <dsp:cNvPr id="0" name=""/>
        <dsp:cNvSpPr/>
      </dsp:nvSpPr>
      <dsp:spPr>
        <a:xfrm>
          <a:off x="4801142" y="2579747"/>
          <a:ext cx="1491452" cy="593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AWS CLI</a:t>
          </a:r>
          <a:endParaRPr lang="en-IN" sz="1900" kern="1200" dirty="0"/>
        </a:p>
      </dsp:txBody>
      <dsp:txXfrm>
        <a:off x="4818513" y="2597118"/>
        <a:ext cx="1456710" cy="558359"/>
      </dsp:txXfrm>
    </dsp:sp>
    <dsp:sp modelId="{DC5E3E4A-6587-41A0-AFC9-DB35B86B6E08}">
      <dsp:nvSpPr>
        <dsp:cNvPr id="0" name=""/>
        <dsp:cNvSpPr/>
      </dsp:nvSpPr>
      <dsp:spPr>
        <a:xfrm>
          <a:off x="6639138" y="1492395"/>
          <a:ext cx="1677883" cy="1383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File storage service on cloud</a:t>
          </a:r>
          <a:endParaRPr lang="en-IN" sz="1500" kern="1200" dirty="0"/>
        </a:p>
      </dsp:txBody>
      <dsp:txXfrm>
        <a:off x="6670985" y="1820793"/>
        <a:ext cx="1614189" cy="1023658"/>
      </dsp:txXfrm>
    </dsp:sp>
    <dsp:sp modelId="{65B18172-C765-4390-8EC6-A1B5CBDF89AA}">
      <dsp:nvSpPr>
        <dsp:cNvPr id="0" name=""/>
        <dsp:cNvSpPr/>
      </dsp:nvSpPr>
      <dsp:spPr>
        <a:xfrm>
          <a:off x="7547331" y="606466"/>
          <a:ext cx="2174894" cy="2174894"/>
        </a:xfrm>
        <a:prstGeom prst="circularArrow">
          <a:avLst>
            <a:gd name="adj1" fmla="val 3346"/>
            <a:gd name="adj2" fmla="val 413656"/>
            <a:gd name="adj3" fmla="val 19410833"/>
            <a:gd name="adj4" fmla="val 12575511"/>
            <a:gd name="adj5" fmla="val 390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D30E6-76D0-4DDE-A45D-CB1579A784EA}">
      <dsp:nvSpPr>
        <dsp:cNvPr id="0" name=""/>
        <dsp:cNvSpPr/>
      </dsp:nvSpPr>
      <dsp:spPr>
        <a:xfrm>
          <a:off x="7012001" y="1195844"/>
          <a:ext cx="1491452" cy="593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Amazon S3 Bucket</a:t>
          </a:r>
          <a:endParaRPr lang="en-IN" sz="1900" kern="1200" dirty="0"/>
        </a:p>
      </dsp:txBody>
      <dsp:txXfrm>
        <a:off x="7029372" y="1213215"/>
        <a:ext cx="1456710" cy="558359"/>
      </dsp:txXfrm>
    </dsp:sp>
    <dsp:sp modelId="{BC6671AD-8A5E-4DF6-8F22-96B6086C5634}">
      <dsp:nvSpPr>
        <dsp:cNvPr id="0" name=""/>
        <dsp:cNvSpPr/>
      </dsp:nvSpPr>
      <dsp:spPr>
        <a:xfrm>
          <a:off x="8849997" y="1492395"/>
          <a:ext cx="1677883" cy="1383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Amazon notification service for sending e-mails automatically</a:t>
          </a:r>
          <a:endParaRPr lang="en-IN" sz="1500" kern="1200" dirty="0"/>
        </a:p>
      </dsp:txBody>
      <dsp:txXfrm>
        <a:off x="8881844" y="1524242"/>
        <a:ext cx="1614189" cy="1023658"/>
      </dsp:txXfrm>
    </dsp:sp>
    <dsp:sp modelId="{541DDBCB-DF43-4B9A-80F4-4052B5E1F06F}">
      <dsp:nvSpPr>
        <dsp:cNvPr id="0" name=""/>
        <dsp:cNvSpPr/>
      </dsp:nvSpPr>
      <dsp:spPr>
        <a:xfrm>
          <a:off x="9222860" y="2579747"/>
          <a:ext cx="1491452" cy="593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Amazon SNS</a:t>
          </a:r>
          <a:endParaRPr lang="en-IN" sz="1900" kern="1200" dirty="0"/>
        </a:p>
      </dsp:txBody>
      <dsp:txXfrm>
        <a:off x="9240231" y="2597118"/>
        <a:ext cx="1456710" cy="55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E94C-DC79-6722-F121-504EFF52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777" y="1308537"/>
            <a:ext cx="8636712" cy="1709685"/>
          </a:xfrm>
        </p:spPr>
        <p:txBody>
          <a:bodyPr>
            <a:noAutofit/>
          </a:bodyPr>
          <a:lstStyle/>
          <a:p>
            <a:r>
              <a:rPr lang="en-IN" sz="5400" b="1" dirty="0"/>
              <a:t>Automated Data Synchronization System</a:t>
            </a:r>
          </a:p>
        </p:txBody>
      </p:sp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3FAB3349-140E-A833-9A25-235117BDC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6691" y="3429000"/>
            <a:ext cx="2498834" cy="24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01F-737C-0884-6DA8-28FBFCBD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9: Use Cases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5ACB-FAE0-96F7-7D5A-E05CF275B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Small business maintaining client files.</a:t>
            </a:r>
          </a:p>
          <a:p>
            <a:r>
              <a:rPr lang="en-US" dirty="0"/>
              <a:t>2: Personal file backup.</a:t>
            </a:r>
          </a:p>
          <a:p>
            <a:r>
              <a:rPr lang="en-US" dirty="0"/>
              <a:t>3: Educational institutions managing student records.</a:t>
            </a:r>
          </a:p>
          <a:p>
            <a:r>
              <a:rPr lang="en-US" dirty="0"/>
              <a:t>4: Retail chains synchronizing inventory data across multiple stores.</a:t>
            </a:r>
          </a:p>
          <a:p>
            <a:r>
              <a:rPr lang="en-US" dirty="0"/>
              <a:t>5: Healthcare facilities maintaining patient records and medical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4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3AF2-3A7B-738B-693C-283D5DFB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10: Challenges Faced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6965-1C25-365F-44B3-D4E5C20B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learning curve of AWS services.</a:t>
            </a:r>
          </a:p>
          <a:p>
            <a:r>
              <a:rPr lang="en-US" dirty="0"/>
              <a:t>Debugging and refining synchronization logic.</a:t>
            </a:r>
          </a:p>
          <a:p>
            <a:r>
              <a:rPr lang="en-US" dirty="0"/>
              <a:t>Problems while giving read, write permissions to IAM user and S3 bucket.</a:t>
            </a:r>
          </a:p>
          <a:p>
            <a:r>
              <a:rPr lang="en-US" dirty="0"/>
              <a:t>Initially, Windows Task Scheduler was not working properly.</a:t>
            </a:r>
          </a:p>
          <a:p>
            <a:r>
              <a:rPr lang="en-US" dirty="0"/>
              <a:t>Errors while integrating Amazon SNS to S3 bucket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7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0484-A7C7-BB15-9AF1-1014F8B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11: 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7CA3-224E-9E8D-34AC-DB09B7ED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with more cloud services.</a:t>
            </a:r>
          </a:p>
          <a:p>
            <a:r>
              <a:rPr lang="en-IN" dirty="0"/>
              <a:t>Advanced scheduling options.</a:t>
            </a:r>
          </a:p>
          <a:p>
            <a:r>
              <a:rPr lang="en-US" dirty="0"/>
              <a:t>Enhanced error reporting and logging.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6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8289-5FE5-9899-4DF7-C7D6A099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12: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A694-7618-4352-4A45-0A2D5F54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Automated Data Synchronization System has successfully eliminated manual synchronization challenges, enhancing efficiency, accuracy, and data reliability in our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7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BF93-43B5-97B5-C139-113F29A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4FFD-1C5B-66D6-5BEF-4920BC9C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Streamlining Data Management through Automated Synchronization.</a:t>
            </a:r>
          </a:p>
          <a:p>
            <a:r>
              <a:rPr lang="en-US" dirty="0"/>
              <a:t>Significance and importance of data synchronization:</a:t>
            </a:r>
          </a:p>
          <a:p>
            <a:pPr lvl="1"/>
            <a:r>
              <a:rPr lang="en-US" dirty="0"/>
              <a:t>Ensures up-to-date and consistent data.</a:t>
            </a:r>
          </a:p>
          <a:p>
            <a:pPr lvl="1"/>
            <a:r>
              <a:rPr lang="en-US" dirty="0"/>
              <a:t>Minimizes the risk of data loss or discrepancies.</a:t>
            </a:r>
          </a:p>
          <a:p>
            <a:pPr lvl="1"/>
            <a:r>
              <a:rPr lang="en-US" dirty="0"/>
              <a:t>Enhances productivity by automating a manual process</a:t>
            </a:r>
          </a:p>
        </p:txBody>
      </p:sp>
    </p:spTree>
    <p:extLst>
      <p:ext uri="{BB962C8B-B14F-4D97-AF65-F5344CB8AC3E}">
        <p14:creationId xmlns:p14="http://schemas.microsoft.com/office/powerpoint/2010/main" val="92877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40CE-4CD7-D45E-1B63-E1900B55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B7F2-7A58-7BC5-B0A2-0CCB1434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Objectives of the project.</a:t>
            </a:r>
          </a:p>
          <a:p>
            <a:pPr marL="0" indent="0">
              <a:buNone/>
            </a:pPr>
            <a:r>
              <a:rPr lang="en-US" dirty="0"/>
              <a:t>	The objective of the project is to create an Automated Data Synchronization System that efficiently synchronizes data between a local directory and an AWS S3 bucket, ensuring real-time updates, error handling, and notifications.</a:t>
            </a:r>
          </a:p>
          <a:p>
            <a:r>
              <a:rPr lang="en-US" dirty="0"/>
              <a:t>Problem statement: Manual data synchronization is time-consuming and error-prone.</a:t>
            </a:r>
          </a:p>
          <a:p>
            <a:r>
              <a:rPr lang="en-US" dirty="0"/>
              <a:t>Challenges: Manual synchronization leads to inefficiency and data discrepancies.</a:t>
            </a:r>
          </a:p>
          <a:p>
            <a:r>
              <a:rPr lang="en-US" dirty="0"/>
              <a:t>Solution: Creating an automated synchronization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4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254-ADFE-5962-77D3-B5D6CA7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Technologies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F727-E2FC-7BA4-ADEF-0A5F286C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services utilized: Amazon S3, AWS Lambda, IAM service, and Amazon SNS.</a:t>
            </a:r>
          </a:p>
          <a:p>
            <a:r>
              <a:rPr lang="en-IN" dirty="0"/>
              <a:t>Python scripting for notifications.</a:t>
            </a:r>
          </a:p>
          <a:p>
            <a:r>
              <a:rPr lang="en-IN" dirty="0"/>
              <a:t>For Automation: Windows Task Scheduler</a:t>
            </a:r>
          </a:p>
          <a:p>
            <a:r>
              <a:rPr lang="en-US" dirty="0"/>
              <a:t>AWS CLI: For accessing AWS account from cmd.</a:t>
            </a:r>
          </a:p>
          <a:p>
            <a:r>
              <a:rPr lang="en-US" dirty="0"/>
              <a:t>Other tools: ChatGPT, MS PowerPoint, Zoom,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10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A0C-67C2-ADD4-834A-DF50AD42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83D7-FD89-729A-B579-D43B548D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Real-time data synchronization.</a:t>
            </a:r>
          </a:p>
          <a:p>
            <a:r>
              <a:rPr lang="en-IN" dirty="0"/>
              <a:t>- Scheduled automatic synchronization.</a:t>
            </a:r>
          </a:p>
          <a:p>
            <a:r>
              <a:rPr lang="en-US" dirty="0"/>
              <a:t>- Error handling and notifications (email alerts).</a:t>
            </a:r>
          </a:p>
          <a:p>
            <a:r>
              <a:rPr lang="en-IN" dirty="0"/>
              <a:t>- Backup and disaster recovery.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6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56A5B1-CB72-357F-9AFF-E2CC5FDD3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740492"/>
              </p:ext>
            </p:extLst>
          </p:nvPr>
        </p:nvGraphicFramePr>
        <p:xfrm>
          <a:off x="733975" y="1786812"/>
          <a:ext cx="10720874" cy="436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84D58B4-82F5-AE64-7E88-64BBDD1A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VISUAL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E058-36A1-7FD9-6026-5280DA93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Implementation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7757-6EBF-4243-BEF7-E2517579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Brief overview of system implementation process.</a:t>
            </a:r>
          </a:p>
          <a:p>
            <a:r>
              <a:rPr lang="en-IN" dirty="0"/>
              <a:t>- Integration of AWS services.</a:t>
            </a:r>
          </a:p>
          <a:p>
            <a:r>
              <a:rPr lang="en-US" dirty="0"/>
              <a:t>- Configuration of data sync intervals in Windows Task Scheduler.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78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0484-A7C7-BB15-9AF1-1014F8B5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7: Project Demonstration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7CA3-224E-9E8D-34AC-DB09B7ED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Live demonstration of data synchronization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5335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4E6F-A961-89AB-E0ED-8F83998D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Benefits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8F95-A3B0-7411-B0AD-64E1340F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Improved efficiency and accuracy.</a:t>
            </a:r>
          </a:p>
          <a:p>
            <a:r>
              <a:rPr lang="en-IN" dirty="0"/>
              <a:t>- Reduced manual effort.</a:t>
            </a:r>
          </a:p>
          <a:p>
            <a:r>
              <a:rPr lang="en-IN" dirty="0"/>
              <a:t>- Consistent and up-to-date data.</a:t>
            </a:r>
          </a:p>
          <a:p>
            <a:r>
              <a:rPr lang="en-US" dirty="0"/>
              <a:t>- Efficient utilization of cloud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378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838</TotalTime>
  <Words>468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Automated Data Synchronization System</vt:lpstr>
      <vt:lpstr>1. Introduction</vt:lpstr>
      <vt:lpstr>2. Project Overview </vt:lpstr>
      <vt:lpstr>3. Technologies Used </vt:lpstr>
      <vt:lpstr>4. Features </vt:lpstr>
      <vt:lpstr>5. VISUAL REPRESENTATION</vt:lpstr>
      <vt:lpstr>6. Implementation Details </vt:lpstr>
      <vt:lpstr>7: Project Demonstration </vt:lpstr>
      <vt:lpstr>8. Benefits </vt:lpstr>
      <vt:lpstr>9: Use Cases </vt:lpstr>
      <vt:lpstr>10: Challenges Faced </vt:lpstr>
      <vt:lpstr>11: Future Enhancements </vt:lpstr>
      <vt:lpstr>12: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Synchronization System</dc:title>
  <dc:creator>Pranay Singh</dc:creator>
  <cp:lastModifiedBy>Pranay Singh</cp:lastModifiedBy>
  <cp:revision>4</cp:revision>
  <dcterms:created xsi:type="dcterms:W3CDTF">2023-08-20T21:35:32Z</dcterms:created>
  <dcterms:modified xsi:type="dcterms:W3CDTF">2023-08-21T12:58:54Z</dcterms:modified>
</cp:coreProperties>
</file>