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60" r:id="rId2"/>
    <p:sldId id="256" r:id="rId3"/>
    <p:sldId id="257" r:id="rId4"/>
    <p:sldId id="258" r:id="rId5"/>
    <p:sldId id="259"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1ADD3-3B91-4322-80AF-61B7CFB1006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B4A0A416-2758-4A0B-905F-8852761FF435}">
      <dgm:prSet/>
      <dgm:spPr/>
      <dgm:t>
        <a:bodyPr/>
        <a:lstStyle/>
        <a:p>
          <a:r>
            <a:rPr lang="en-US"/>
            <a:t>TEAM MEMBERS</a:t>
          </a:r>
        </a:p>
      </dgm:t>
    </dgm:pt>
    <dgm:pt modelId="{4C88E040-7977-4451-8E22-F692DF457BDA}" type="parTrans" cxnId="{8CF0AE73-963E-4D4C-AF37-94AA7EE4DB0B}">
      <dgm:prSet/>
      <dgm:spPr/>
      <dgm:t>
        <a:bodyPr/>
        <a:lstStyle/>
        <a:p>
          <a:endParaRPr lang="en-US"/>
        </a:p>
      </dgm:t>
    </dgm:pt>
    <dgm:pt modelId="{01E7C653-37B0-460B-A148-A8A1157F7B30}" type="sibTrans" cxnId="{8CF0AE73-963E-4D4C-AF37-94AA7EE4DB0B}">
      <dgm:prSet/>
      <dgm:spPr/>
      <dgm:t>
        <a:bodyPr/>
        <a:lstStyle/>
        <a:p>
          <a:endParaRPr lang="en-US"/>
        </a:p>
      </dgm:t>
    </dgm:pt>
    <dgm:pt modelId="{7EFECAB2-002D-4276-8E30-CA1473C7F7A1}">
      <dgm:prSet/>
      <dgm:spPr/>
      <dgm:t>
        <a:bodyPr/>
        <a:lstStyle/>
        <a:p>
          <a:r>
            <a:rPr lang="en-US"/>
            <a:t>Pranay Singh(100896087)</a:t>
          </a:r>
        </a:p>
      </dgm:t>
    </dgm:pt>
    <dgm:pt modelId="{94ACF91F-1E9F-4B1D-8EBD-5C8DC750F367}" type="parTrans" cxnId="{2E962B5B-B2BF-4CFA-8CA3-2FEEF4EAEF60}">
      <dgm:prSet/>
      <dgm:spPr/>
      <dgm:t>
        <a:bodyPr/>
        <a:lstStyle/>
        <a:p>
          <a:endParaRPr lang="en-US"/>
        </a:p>
      </dgm:t>
    </dgm:pt>
    <dgm:pt modelId="{7573BFC9-C002-47E3-BADE-95E33EB15751}" type="sibTrans" cxnId="{2E962B5B-B2BF-4CFA-8CA3-2FEEF4EAEF60}">
      <dgm:prSet/>
      <dgm:spPr/>
      <dgm:t>
        <a:bodyPr/>
        <a:lstStyle/>
        <a:p>
          <a:endParaRPr lang="en-US"/>
        </a:p>
      </dgm:t>
    </dgm:pt>
    <dgm:pt modelId="{C51480AA-B8BF-4C76-8F84-B2CB5548F04A}">
      <dgm:prSet/>
      <dgm:spPr/>
      <dgm:t>
        <a:bodyPr/>
        <a:lstStyle/>
        <a:p>
          <a:r>
            <a:rPr lang="en-US"/>
            <a:t>Banish Chhabra(100944673)</a:t>
          </a:r>
        </a:p>
      </dgm:t>
    </dgm:pt>
    <dgm:pt modelId="{F10C4032-783C-45F6-BE02-0A3B474BBF66}" type="parTrans" cxnId="{BCF5189E-0BD3-47CF-97C7-C15BAF65583E}">
      <dgm:prSet/>
      <dgm:spPr/>
      <dgm:t>
        <a:bodyPr/>
        <a:lstStyle/>
        <a:p>
          <a:endParaRPr lang="en-US"/>
        </a:p>
      </dgm:t>
    </dgm:pt>
    <dgm:pt modelId="{B19A751C-CAEC-4168-89C5-C57D0B54DBCD}" type="sibTrans" cxnId="{BCF5189E-0BD3-47CF-97C7-C15BAF65583E}">
      <dgm:prSet/>
      <dgm:spPr/>
      <dgm:t>
        <a:bodyPr/>
        <a:lstStyle/>
        <a:p>
          <a:endParaRPr lang="en-US"/>
        </a:p>
      </dgm:t>
    </dgm:pt>
    <dgm:pt modelId="{08806DF4-601D-4C08-A953-3F72542A2E0B}">
      <dgm:prSet/>
      <dgm:spPr/>
      <dgm:t>
        <a:bodyPr/>
        <a:lstStyle/>
        <a:p>
          <a:r>
            <a:rPr lang="en-US"/>
            <a:t>Arya Savaliya(100939903)</a:t>
          </a:r>
        </a:p>
      </dgm:t>
    </dgm:pt>
    <dgm:pt modelId="{18ECE5BA-FDC7-405D-96FE-6F28E3A67BED}" type="parTrans" cxnId="{E083B339-F4C3-43CF-834F-ED5B28A87835}">
      <dgm:prSet/>
      <dgm:spPr/>
      <dgm:t>
        <a:bodyPr/>
        <a:lstStyle/>
        <a:p>
          <a:endParaRPr lang="en-US"/>
        </a:p>
      </dgm:t>
    </dgm:pt>
    <dgm:pt modelId="{0BCC649F-B2EF-4591-8EA4-D4759D5F9696}" type="sibTrans" cxnId="{E083B339-F4C3-43CF-834F-ED5B28A87835}">
      <dgm:prSet/>
      <dgm:spPr/>
      <dgm:t>
        <a:bodyPr/>
        <a:lstStyle/>
        <a:p>
          <a:endParaRPr lang="en-US"/>
        </a:p>
      </dgm:t>
    </dgm:pt>
    <dgm:pt modelId="{4CCC900C-453A-4B87-9FA4-21E4DDAC0C23}">
      <dgm:prSet/>
      <dgm:spPr/>
      <dgm:t>
        <a:bodyPr/>
        <a:lstStyle/>
        <a:p>
          <a:r>
            <a:rPr lang="en-US"/>
            <a:t>Aman Deep Gangwar(100935748)</a:t>
          </a:r>
        </a:p>
      </dgm:t>
    </dgm:pt>
    <dgm:pt modelId="{74168769-BAB8-481E-9602-ABC860565FF0}" type="parTrans" cxnId="{7A57FF4F-EB29-413A-83E4-2AD0CEC30182}">
      <dgm:prSet/>
      <dgm:spPr/>
      <dgm:t>
        <a:bodyPr/>
        <a:lstStyle/>
        <a:p>
          <a:endParaRPr lang="en-US"/>
        </a:p>
      </dgm:t>
    </dgm:pt>
    <dgm:pt modelId="{E01775D4-0FBF-4DFD-981E-0D6769751D24}" type="sibTrans" cxnId="{7A57FF4F-EB29-413A-83E4-2AD0CEC30182}">
      <dgm:prSet/>
      <dgm:spPr/>
      <dgm:t>
        <a:bodyPr/>
        <a:lstStyle/>
        <a:p>
          <a:endParaRPr lang="en-US"/>
        </a:p>
      </dgm:t>
    </dgm:pt>
    <dgm:pt modelId="{C43E8640-708E-4A2C-8020-D29FF7BF9166}">
      <dgm:prSet/>
      <dgm:spPr/>
      <dgm:t>
        <a:bodyPr/>
        <a:lstStyle/>
        <a:p>
          <a:r>
            <a:rPr lang="en-US"/>
            <a:t>Mansi Verma(100938667)</a:t>
          </a:r>
        </a:p>
      </dgm:t>
    </dgm:pt>
    <dgm:pt modelId="{88404BAF-D34A-426E-87AB-95B5B89CA128}" type="parTrans" cxnId="{300E31E6-341F-45E0-B87A-107DED5F6442}">
      <dgm:prSet/>
      <dgm:spPr/>
      <dgm:t>
        <a:bodyPr/>
        <a:lstStyle/>
        <a:p>
          <a:endParaRPr lang="en-US"/>
        </a:p>
      </dgm:t>
    </dgm:pt>
    <dgm:pt modelId="{C157B7D4-9377-4741-A05A-60E3ED26D8A5}" type="sibTrans" cxnId="{300E31E6-341F-45E0-B87A-107DED5F6442}">
      <dgm:prSet/>
      <dgm:spPr/>
      <dgm:t>
        <a:bodyPr/>
        <a:lstStyle/>
        <a:p>
          <a:endParaRPr lang="en-US"/>
        </a:p>
      </dgm:t>
    </dgm:pt>
    <dgm:pt modelId="{A487EC65-B819-401C-8C85-A937CF565A8B}" type="pres">
      <dgm:prSet presAssocID="{7991ADD3-3B91-4322-80AF-61B7CFB10069}" presName="linear" presStyleCnt="0">
        <dgm:presLayoutVars>
          <dgm:dir/>
          <dgm:animLvl val="lvl"/>
          <dgm:resizeHandles val="exact"/>
        </dgm:presLayoutVars>
      </dgm:prSet>
      <dgm:spPr/>
    </dgm:pt>
    <dgm:pt modelId="{C240E1A6-4ED7-42E8-81CD-080AF74405F7}" type="pres">
      <dgm:prSet presAssocID="{B4A0A416-2758-4A0B-905F-8852761FF435}" presName="parentLin" presStyleCnt="0"/>
      <dgm:spPr/>
    </dgm:pt>
    <dgm:pt modelId="{A9D4957C-224C-44D2-89DC-4F160C85C984}" type="pres">
      <dgm:prSet presAssocID="{B4A0A416-2758-4A0B-905F-8852761FF435}" presName="parentLeftMargin" presStyleLbl="node1" presStyleIdx="0" presStyleCnt="1"/>
      <dgm:spPr/>
    </dgm:pt>
    <dgm:pt modelId="{DAABD25F-6D11-49CC-828F-300B73F5730F}" type="pres">
      <dgm:prSet presAssocID="{B4A0A416-2758-4A0B-905F-8852761FF435}" presName="parentText" presStyleLbl="node1" presStyleIdx="0" presStyleCnt="1">
        <dgm:presLayoutVars>
          <dgm:chMax val="0"/>
          <dgm:bulletEnabled val="1"/>
        </dgm:presLayoutVars>
      </dgm:prSet>
      <dgm:spPr/>
    </dgm:pt>
    <dgm:pt modelId="{B695C841-4A62-4498-9C4F-1216FDE929A8}" type="pres">
      <dgm:prSet presAssocID="{B4A0A416-2758-4A0B-905F-8852761FF435}" presName="negativeSpace" presStyleCnt="0"/>
      <dgm:spPr/>
    </dgm:pt>
    <dgm:pt modelId="{7B61684B-2713-4EE3-8ABB-E59C9E71A710}" type="pres">
      <dgm:prSet presAssocID="{B4A0A416-2758-4A0B-905F-8852761FF435}" presName="childText" presStyleLbl="conFgAcc1" presStyleIdx="0" presStyleCnt="1">
        <dgm:presLayoutVars>
          <dgm:bulletEnabled val="1"/>
        </dgm:presLayoutVars>
      </dgm:prSet>
      <dgm:spPr/>
    </dgm:pt>
  </dgm:ptLst>
  <dgm:cxnLst>
    <dgm:cxn modelId="{8D1B480C-5030-4BA9-8C2E-6C5D74257D6B}" type="presOf" srcId="{7991ADD3-3B91-4322-80AF-61B7CFB10069}" destId="{A487EC65-B819-401C-8C85-A937CF565A8B}" srcOrd="0" destOrd="0" presId="urn:microsoft.com/office/officeart/2005/8/layout/list1"/>
    <dgm:cxn modelId="{E083B339-F4C3-43CF-834F-ED5B28A87835}" srcId="{B4A0A416-2758-4A0B-905F-8852761FF435}" destId="{08806DF4-601D-4C08-A953-3F72542A2E0B}" srcOrd="2" destOrd="0" parTransId="{18ECE5BA-FDC7-405D-96FE-6F28E3A67BED}" sibTransId="{0BCC649F-B2EF-4591-8EA4-D4759D5F9696}"/>
    <dgm:cxn modelId="{2E962B5B-B2BF-4CFA-8CA3-2FEEF4EAEF60}" srcId="{B4A0A416-2758-4A0B-905F-8852761FF435}" destId="{7EFECAB2-002D-4276-8E30-CA1473C7F7A1}" srcOrd="0" destOrd="0" parTransId="{94ACF91F-1E9F-4B1D-8EBD-5C8DC750F367}" sibTransId="{7573BFC9-C002-47E3-BADE-95E33EB15751}"/>
    <dgm:cxn modelId="{7A57FF4F-EB29-413A-83E4-2AD0CEC30182}" srcId="{B4A0A416-2758-4A0B-905F-8852761FF435}" destId="{4CCC900C-453A-4B87-9FA4-21E4DDAC0C23}" srcOrd="3" destOrd="0" parTransId="{74168769-BAB8-481E-9602-ABC860565FF0}" sibTransId="{E01775D4-0FBF-4DFD-981E-0D6769751D24}"/>
    <dgm:cxn modelId="{8CF0AE73-963E-4D4C-AF37-94AA7EE4DB0B}" srcId="{7991ADD3-3B91-4322-80AF-61B7CFB10069}" destId="{B4A0A416-2758-4A0B-905F-8852761FF435}" srcOrd="0" destOrd="0" parTransId="{4C88E040-7977-4451-8E22-F692DF457BDA}" sibTransId="{01E7C653-37B0-460B-A148-A8A1157F7B30}"/>
    <dgm:cxn modelId="{3120EB8B-D707-40B2-9A7D-5C6C7D8E7596}" type="presOf" srcId="{B4A0A416-2758-4A0B-905F-8852761FF435}" destId="{DAABD25F-6D11-49CC-828F-300B73F5730F}" srcOrd="1" destOrd="0" presId="urn:microsoft.com/office/officeart/2005/8/layout/list1"/>
    <dgm:cxn modelId="{BCF5189E-0BD3-47CF-97C7-C15BAF65583E}" srcId="{B4A0A416-2758-4A0B-905F-8852761FF435}" destId="{C51480AA-B8BF-4C76-8F84-B2CB5548F04A}" srcOrd="1" destOrd="0" parTransId="{F10C4032-783C-45F6-BE02-0A3B474BBF66}" sibTransId="{B19A751C-CAEC-4168-89C5-C57D0B54DBCD}"/>
    <dgm:cxn modelId="{7FC58F9F-5FD4-476E-A569-86917B8C7682}" type="presOf" srcId="{4CCC900C-453A-4B87-9FA4-21E4DDAC0C23}" destId="{7B61684B-2713-4EE3-8ABB-E59C9E71A710}" srcOrd="0" destOrd="3" presId="urn:microsoft.com/office/officeart/2005/8/layout/list1"/>
    <dgm:cxn modelId="{64611DA2-1850-417E-B01C-D4B47689F478}" type="presOf" srcId="{7EFECAB2-002D-4276-8E30-CA1473C7F7A1}" destId="{7B61684B-2713-4EE3-8ABB-E59C9E71A710}" srcOrd="0" destOrd="0" presId="urn:microsoft.com/office/officeart/2005/8/layout/list1"/>
    <dgm:cxn modelId="{4D46A0CF-B8DE-47AE-AB1E-4534910B7EAF}" type="presOf" srcId="{C43E8640-708E-4A2C-8020-D29FF7BF9166}" destId="{7B61684B-2713-4EE3-8ABB-E59C9E71A710}" srcOrd="0" destOrd="4" presId="urn:microsoft.com/office/officeart/2005/8/layout/list1"/>
    <dgm:cxn modelId="{4040DCE4-8F85-40E2-B52B-D706FA9B1C43}" type="presOf" srcId="{C51480AA-B8BF-4C76-8F84-B2CB5548F04A}" destId="{7B61684B-2713-4EE3-8ABB-E59C9E71A710}" srcOrd="0" destOrd="1" presId="urn:microsoft.com/office/officeart/2005/8/layout/list1"/>
    <dgm:cxn modelId="{300E31E6-341F-45E0-B87A-107DED5F6442}" srcId="{B4A0A416-2758-4A0B-905F-8852761FF435}" destId="{C43E8640-708E-4A2C-8020-D29FF7BF9166}" srcOrd="4" destOrd="0" parTransId="{88404BAF-D34A-426E-87AB-95B5B89CA128}" sibTransId="{C157B7D4-9377-4741-A05A-60E3ED26D8A5}"/>
    <dgm:cxn modelId="{31129BED-B3A0-40A7-BDA1-9E4323603FFC}" type="presOf" srcId="{B4A0A416-2758-4A0B-905F-8852761FF435}" destId="{A9D4957C-224C-44D2-89DC-4F160C85C984}" srcOrd="0" destOrd="0" presId="urn:microsoft.com/office/officeart/2005/8/layout/list1"/>
    <dgm:cxn modelId="{FFE21FEF-1CEC-42B3-853E-F4F4EDEAE5DC}" type="presOf" srcId="{08806DF4-601D-4C08-A953-3F72542A2E0B}" destId="{7B61684B-2713-4EE3-8ABB-E59C9E71A710}" srcOrd="0" destOrd="2" presId="urn:microsoft.com/office/officeart/2005/8/layout/list1"/>
    <dgm:cxn modelId="{C5652607-C9E3-4ACF-A6AE-00E8BB6EF0BE}" type="presParOf" srcId="{A487EC65-B819-401C-8C85-A937CF565A8B}" destId="{C240E1A6-4ED7-42E8-81CD-080AF74405F7}" srcOrd="0" destOrd="0" presId="urn:microsoft.com/office/officeart/2005/8/layout/list1"/>
    <dgm:cxn modelId="{893B4BAC-FB49-4179-B05C-50C391A71714}" type="presParOf" srcId="{C240E1A6-4ED7-42E8-81CD-080AF74405F7}" destId="{A9D4957C-224C-44D2-89DC-4F160C85C984}" srcOrd="0" destOrd="0" presId="urn:microsoft.com/office/officeart/2005/8/layout/list1"/>
    <dgm:cxn modelId="{A395EAB8-007F-4C5B-9B79-E4B942F25839}" type="presParOf" srcId="{C240E1A6-4ED7-42E8-81CD-080AF74405F7}" destId="{DAABD25F-6D11-49CC-828F-300B73F5730F}" srcOrd="1" destOrd="0" presId="urn:microsoft.com/office/officeart/2005/8/layout/list1"/>
    <dgm:cxn modelId="{64984E7C-9DF6-48AB-B047-78DD6B2E2F7D}" type="presParOf" srcId="{A487EC65-B819-401C-8C85-A937CF565A8B}" destId="{B695C841-4A62-4498-9C4F-1216FDE929A8}" srcOrd="1" destOrd="0" presId="urn:microsoft.com/office/officeart/2005/8/layout/list1"/>
    <dgm:cxn modelId="{5CA3830E-3BFF-4BAA-9722-E038C68FEAD0}" type="presParOf" srcId="{A487EC65-B819-401C-8C85-A937CF565A8B}" destId="{7B61684B-2713-4EE3-8ABB-E59C9E71A71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D1014-25C5-43C6-8D67-DDB8652674A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3D4055-D54B-4D5A-B9E0-7CDAF3134384}">
      <dgm:prSet custT="1"/>
      <dgm:spPr/>
      <dgm:t>
        <a:bodyPr/>
        <a:lstStyle/>
        <a:p>
          <a:r>
            <a:rPr lang="en-CA" sz="1600" dirty="0"/>
            <a:t>Image input</a:t>
          </a:r>
          <a:endParaRPr lang="en-US" sz="1600" dirty="0"/>
        </a:p>
      </dgm:t>
    </dgm:pt>
    <dgm:pt modelId="{F71D3840-6DC0-4FE5-B3D6-1A097426F66E}" type="parTrans" cxnId="{C5D0B9B3-0BB9-4FAE-8555-E994D8E9A3A3}">
      <dgm:prSet/>
      <dgm:spPr/>
      <dgm:t>
        <a:bodyPr/>
        <a:lstStyle/>
        <a:p>
          <a:endParaRPr lang="en-US"/>
        </a:p>
      </dgm:t>
    </dgm:pt>
    <dgm:pt modelId="{94934B92-7B92-4973-ABB8-57DB7A886DE6}" type="sibTrans" cxnId="{C5D0B9B3-0BB9-4FAE-8555-E994D8E9A3A3}">
      <dgm:prSet/>
      <dgm:spPr/>
      <dgm:t>
        <a:bodyPr/>
        <a:lstStyle/>
        <a:p>
          <a:endParaRPr lang="en-US"/>
        </a:p>
      </dgm:t>
    </dgm:pt>
    <dgm:pt modelId="{98A5ACF1-CEF2-4959-99D1-F9D289075756}">
      <dgm:prSet custT="1"/>
      <dgm:spPr/>
      <dgm:t>
        <a:bodyPr/>
        <a:lstStyle/>
        <a:p>
          <a:pPr algn="ctr"/>
          <a:r>
            <a:rPr lang="en-CA" sz="1600" kern="1200" dirty="0">
              <a:solidFill>
                <a:prstClr val="black">
                  <a:hueOff val="0"/>
                  <a:satOff val="0"/>
                  <a:lumOff val="0"/>
                  <a:alphaOff val="0"/>
                </a:prstClr>
              </a:solidFill>
              <a:latin typeface="Avenir Next LT Pro"/>
              <a:ea typeface="+mn-ea"/>
              <a:cs typeface="+mn-cs"/>
            </a:rPr>
            <a:t>Image processing/cleaning</a:t>
          </a:r>
          <a:endParaRPr lang="en-US" sz="1600" kern="1200" dirty="0">
            <a:solidFill>
              <a:prstClr val="black">
                <a:hueOff val="0"/>
                <a:satOff val="0"/>
                <a:lumOff val="0"/>
                <a:alphaOff val="0"/>
              </a:prstClr>
            </a:solidFill>
            <a:latin typeface="Avenir Next LT Pro"/>
            <a:ea typeface="+mn-ea"/>
            <a:cs typeface="+mn-cs"/>
          </a:endParaRPr>
        </a:p>
      </dgm:t>
    </dgm:pt>
    <dgm:pt modelId="{0CCE5249-A696-4655-B7C6-6C2E5E420571}" type="parTrans" cxnId="{3BDB6F5E-F553-4E84-80C6-8BCE759FA25D}">
      <dgm:prSet/>
      <dgm:spPr/>
      <dgm:t>
        <a:bodyPr/>
        <a:lstStyle/>
        <a:p>
          <a:endParaRPr lang="en-US"/>
        </a:p>
      </dgm:t>
    </dgm:pt>
    <dgm:pt modelId="{EF9DEE64-D8DE-4D3C-9630-5167723ACC4C}" type="sibTrans" cxnId="{3BDB6F5E-F553-4E84-80C6-8BCE759FA25D}">
      <dgm:prSet/>
      <dgm:spPr/>
      <dgm:t>
        <a:bodyPr/>
        <a:lstStyle/>
        <a:p>
          <a:endParaRPr lang="en-US"/>
        </a:p>
      </dgm:t>
    </dgm:pt>
    <dgm:pt modelId="{42E184DB-3979-493E-BE11-F76475AA3208}">
      <dgm:prSet/>
      <dgm:spPr/>
      <dgm:t>
        <a:bodyPr/>
        <a:lstStyle/>
        <a:p>
          <a:r>
            <a:rPr lang="en-CA" dirty="0"/>
            <a:t>Feature extraction</a:t>
          </a:r>
          <a:endParaRPr lang="en-US" dirty="0"/>
        </a:p>
      </dgm:t>
    </dgm:pt>
    <dgm:pt modelId="{F9A21E9C-009E-47BB-91A8-05BB5A151687}" type="parTrans" cxnId="{BE637162-2CBA-402A-940A-622D65C3F963}">
      <dgm:prSet/>
      <dgm:spPr/>
      <dgm:t>
        <a:bodyPr/>
        <a:lstStyle/>
        <a:p>
          <a:endParaRPr lang="en-US"/>
        </a:p>
      </dgm:t>
    </dgm:pt>
    <dgm:pt modelId="{0330517F-8AAB-477C-AE53-36B1E2526A16}" type="sibTrans" cxnId="{BE637162-2CBA-402A-940A-622D65C3F963}">
      <dgm:prSet/>
      <dgm:spPr/>
      <dgm:t>
        <a:bodyPr/>
        <a:lstStyle/>
        <a:p>
          <a:endParaRPr lang="en-US"/>
        </a:p>
      </dgm:t>
    </dgm:pt>
    <dgm:pt modelId="{9E411D89-84A0-4682-89E5-33D44FFAD6CB}">
      <dgm:prSet/>
      <dgm:spPr/>
      <dgm:t>
        <a:bodyPr/>
        <a:lstStyle/>
        <a:p>
          <a:r>
            <a:rPr lang="en-CA" dirty="0"/>
            <a:t>Product identification</a:t>
          </a:r>
          <a:endParaRPr lang="en-US" dirty="0"/>
        </a:p>
      </dgm:t>
    </dgm:pt>
    <dgm:pt modelId="{A1FAF792-684B-471C-B739-750BCED9E228}" type="parTrans" cxnId="{D6C903AD-E8F4-4D0B-9266-E7FE996A07D3}">
      <dgm:prSet/>
      <dgm:spPr/>
      <dgm:t>
        <a:bodyPr/>
        <a:lstStyle/>
        <a:p>
          <a:endParaRPr lang="en-US"/>
        </a:p>
      </dgm:t>
    </dgm:pt>
    <dgm:pt modelId="{772A5E28-B47C-41EB-9220-6F4771115DF5}" type="sibTrans" cxnId="{D6C903AD-E8F4-4D0B-9266-E7FE996A07D3}">
      <dgm:prSet/>
      <dgm:spPr/>
      <dgm:t>
        <a:bodyPr/>
        <a:lstStyle/>
        <a:p>
          <a:endParaRPr lang="en-US"/>
        </a:p>
      </dgm:t>
    </dgm:pt>
    <dgm:pt modelId="{B00528C0-5400-40DB-AEF5-7FA993B2C311}">
      <dgm:prSet/>
      <dgm:spPr/>
      <dgm:t>
        <a:bodyPr/>
        <a:lstStyle/>
        <a:p>
          <a:r>
            <a:rPr lang="en-CA" dirty="0"/>
            <a:t>Web scrapping</a:t>
          </a:r>
          <a:endParaRPr lang="en-US" dirty="0"/>
        </a:p>
      </dgm:t>
    </dgm:pt>
    <dgm:pt modelId="{C262C51A-D9B6-428A-8F72-D213A056B457}" type="parTrans" cxnId="{55E2F8BB-0FBB-487F-8747-60A00582BE9C}">
      <dgm:prSet/>
      <dgm:spPr/>
      <dgm:t>
        <a:bodyPr/>
        <a:lstStyle/>
        <a:p>
          <a:endParaRPr lang="en-US"/>
        </a:p>
      </dgm:t>
    </dgm:pt>
    <dgm:pt modelId="{960137BC-7E65-4A87-BA52-8D54A6113399}" type="sibTrans" cxnId="{55E2F8BB-0FBB-487F-8747-60A00582BE9C}">
      <dgm:prSet/>
      <dgm:spPr/>
      <dgm:t>
        <a:bodyPr/>
        <a:lstStyle/>
        <a:p>
          <a:endParaRPr lang="en-US"/>
        </a:p>
      </dgm:t>
    </dgm:pt>
    <dgm:pt modelId="{9DD98868-88A7-4D58-BCE5-51C6630B8273}">
      <dgm:prSet/>
      <dgm:spPr/>
      <dgm:t>
        <a:bodyPr/>
        <a:lstStyle/>
        <a:p>
          <a:r>
            <a:rPr lang="en-CA" dirty="0"/>
            <a:t>Price comparison</a:t>
          </a:r>
          <a:endParaRPr lang="en-US" dirty="0"/>
        </a:p>
      </dgm:t>
    </dgm:pt>
    <dgm:pt modelId="{D1672982-4D72-4687-BCEB-796E03A29DC6}" type="parTrans" cxnId="{351B8A74-7553-478F-B75F-2F7BF3542A75}">
      <dgm:prSet/>
      <dgm:spPr/>
      <dgm:t>
        <a:bodyPr/>
        <a:lstStyle/>
        <a:p>
          <a:endParaRPr lang="en-US"/>
        </a:p>
      </dgm:t>
    </dgm:pt>
    <dgm:pt modelId="{B3149E12-1551-46D6-BD15-973DEBCCBEB8}" type="sibTrans" cxnId="{351B8A74-7553-478F-B75F-2F7BF3542A75}">
      <dgm:prSet/>
      <dgm:spPr/>
      <dgm:t>
        <a:bodyPr/>
        <a:lstStyle/>
        <a:p>
          <a:endParaRPr lang="en-US"/>
        </a:p>
      </dgm:t>
    </dgm:pt>
    <dgm:pt modelId="{42A1951F-34C6-48CE-B96B-A6B613D1BEA1}">
      <dgm:prSet/>
      <dgm:spPr/>
      <dgm:t>
        <a:bodyPr/>
        <a:lstStyle/>
        <a:p>
          <a:r>
            <a:rPr lang="en-CA"/>
            <a:t>User interface</a:t>
          </a:r>
          <a:endParaRPr lang="en-US"/>
        </a:p>
      </dgm:t>
    </dgm:pt>
    <dgm:pt modelId="{5CFB83BA-D2CF-4E9C-AB27-9A89005DBF2C}" type="parTrans" cxnId="{2001EC51-0801-4648-839E-29DEBEAA722A}">
      <dgm:prSet/>
      <dgm:spPr/>
      <dgm:t>
        <a:bodyPr/>
        <a:lstStyle/>
        <a:p>
          <a:endParaRPr lang="en-US"/>
        </a:p>
      </dgm:t>
    </dgm:pt>
    <dgm:pt modelId="{3889212C-01F6-454D-A96D-748E06E3A3A1}" type="sibTrans" cxnId="{2001EC51-0801-4648-839E-29DEBEAA722A}">
      <dgm:prSet/>
      <dgm:spPr/>
      <dgm:t>
        <a:bodyPr/>
        <a:lstStyle/>
        <a:p>
          <a:endParaRPr lang="en-US"/>
        </a:p>
      </dgm:t>
    </dgm:pt>
    <dgm:pt modelId="{627D929A-4ED6-4674-9042-71D2128D5910}" type="pres">
      <dgm:prSet presAssocID="{ECED1014-25C5-43C6-8D67-DDB8652674A9}" presName="root" presStyleCnt="0">
        <dgm:presLayoutVars>
          <dgm:dir/>
          <dgm:resizeHandles val="exact"/>
        </dgm:presLayoutVars>
      </dgm:prSet>
      <dgm:spPr/>
    </dgm:pt>
    <dgm:pt modelId="{5924D792-0CAE-46A8-9AE2-ECF53F055A01}" type="pres">
      <dgm:prSet presAssocID="{013D4055-D54B-4D5A-B9E0-7CDAF3134384}" presName="compNode" presStyleCnt="0"/>
      <dgm:spPr/>
    </dgm:pt>
    <dgm:pt modelId="{F5C07D5B-4A9F-44E5-B9AD-2A8E7362C469}" type="pres">
      <dgm:prSet presAssocID="{013D4055-D54B-4D5A-B9E0-7CDAF313438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74462D2C-4AA3-45A1-BE20-174B57D4770B}" type="pres">
      <dgm:prSet presAssocID="{013D4055-D54B-4D5A-B9E0-7CDAF3134384}" presName="spaceRect" presStyleCnt="0"/>
      <dgm:spPr/>
    </dgm:pt>
    <dgm:pt modelId="{640012F7-500E-4E77-BECC-19C87D30C927}" type="pres">
      <dgm:prSet presAssocID="{013D4055-D54B-4D5A-B9E0-7CDAF3134384}" presName="textRect" presStyleLbl="revTx" presStyleIdx="0" presStyleCnt="7">
        <dgm:presLayoutVars>
          <dgm:chMax val="1"/>
          <dgm:chPref val="1"/>
        </dgm:presLayoutVars>
      </dgm:prSet>
      <dgm:spPr/>
    </dgm:pt>
    <dgm:pt modelId="{DE64D16A-F274-47EE-9AB9-B1EEB5CCD027}" type="pres">
      <dgm:prSet presAssocID="{94934B92-7B92-4973-ABB8-57DB7A886DE6}" presName="sibTrans" presStyleCnt="0"/>
      <dgm:spPr/>
    </dgm:pt>
    <dgm:pt modelId="{E64D35D6-0534-42E8-B6ED-9B1CCAD646F8}" type="pres">
      <dgm:prSet presAssocID="{98A5ACF1-CEF2-4959-99D1-F9D289075756}" presName="compNode" presStyleCnt="0"/>
      <dgm:spPr/>
    </dgm:pt>
    <dgm:pt modelId="{01B5F048-8A32-4383-80F5-9B362100170C}" type="pres">
      <dgm:prSet presAssocID="{98A5ACF1-CEF2-4959-99D1-F9D28907575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4C677A62-23FE-4F7F-83FD-DBFFF66BBA4E}" type="pres">
      <dgm:prSet presAssocID="{98A5ACF1-CEF2-4959-99D1-F9D289075756}" presName="spaceRect" presStyleCnt="0"/>
      <dgm:spPr/>
    </dgm:pt>
    <dgm:pt modelId="{9107D867-B191-42A1-8CA5-AD2F61ED7BEA}" type="pres">
      <dgm:prSet presAssocID="{98A5ACF1-CEF2-4959-99D1-F9D289075756}" presName="textRect" presStyleLbl="revTx" presStyleIdx="1" presStyleCnt="7" custScaleX="87241" custScaleY="112871" custLinFactNeighborX="-4349" custLinFactNeighborY="13627">
        <dgm:presLayoutVars>
          <dgm:chMax val="1"/>
          <dgm:chPref val="1"/>
        </dgm:presLayoutVars>
      </dgm:prSet>
      <dgm:spPr/>
    </dgm:pt>
    <dgm:pt modelId="{34B3DC69-6441-4F2B-A8F4-F841040179AD}" type="pres">
      <dgm:prSet presAssocID="{EF9DEE64-D8DE-4D3C-9630-5167723ACC4C}" presName="sibTrans" presStyleCnt="0"/>
      <dgm:spPr/>
    </dgm:pt>
    <dgm:pt modelId="{FD0A8A6B-46AD-44EB-B40B-BEE606B27C50}" type="pres">
      <dgm:prSet presAssocID="{42E184DB-3979-493E-BE11-F76475AA3208}" presName="compNode" presStyleCnt="0"/>
      <dgm:spPr/>
    </dgm:pt>
    <dgm:pt modelId="{F2D2C0EA-15C9-4EAB-A2EA-4344D5812FB4}" type="pres">
      <dgm:prSet presAssocID="{42E184DB-3979-493E-BE11-F76475AA320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8F12870-BBB8-46F7-AB57-3981D833C37F}" type="pres">
      <dgm:prSet presAssocID="{42E184DB-3979-493E-BE11-F76475AA3208}" presName="spaceRect" presStyleCnt="0"/>
      <dgm:spPr/>
    </dgm:pt>
    <dgm:pt modelId="{CC850452-CD70-4276-ADCC-A6253129110D}" type="pres">
      <dgm:prSet presAssocID="{42E184DB-3979-493E-BE11-F76475AA3208}" presName="textRect" presStyleLbl="revTx" presStyleIdx="2" presStyleCnt="7">
        <dgm:presLayoutVars>
          <dgm:chMax val="1"/>
          <dgm:chPref val="1"/>
        </dgm:presLayoutVars>
      </dgm:prSet>
      <dgm:spPr/>
    </dgm:pt>
    <dgm:pt modelId="{12D03E1C-8259-4883-9947-EE19F954FD9D}" type="pres">
      <dgm:prSet presAssocID="{0330517F-8AAB-477C-AE53-36B1E2526A16}" presName="sibTrans" presStyleCnt="0"/>
      <dgm:spPr/>
    </dgm:pt>
    <dgm:pt modelId="{7EA64F0B-7A26-4861-B08C-BDE8AD77DF23}" type="pres">
      <dgm:prSet presAssocID="{9E411D89-84A0-4682-89E5-33D44FFAD6CB}" presName="compNode" presStyleCnt="0"/>
      <dgm:spPr/>
    </dgm:pt>
    <dgm:pt modelId="{511EFEE9-7906-44F7-86A2-245C79903710}" type="pres">
      <dgm:prSet presAssocID="{9E411D89-84A0-4682-89E5-33D44FFAD6C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133D6156-73F6-468D-85BC-C114A7C26C50}" type="pres">
      <dgm:prSet presAssocID="{9E411D89-84A0-4682-89E5-33D44FFAD6CB}" presName="spaceRect" presStyleCnt="0"/>
      <dgm:spPr/>
    </dgm:pt>
    <dgm:pt modelId="{58AB10C6-605F-452B-8C88-F0FF16375A9D}" type="pres">
      <dgm:prSet presAssocID="{9E411D89-84A0-4682-89E5-33D44FFAD6CB}" presName="textRect" presStyleLbl="revTx" presStyleIdx="3" presStyleCnt="7">
        <dgm:presLayoutVars>
          <dgm:chMax val="1"/>
          <dgm:chPref val="1"/>
        </dgm:presLayoutVars>
      </dgm:prSet>
      <dgm:spPr/>
    </dgm:pt>
    <dgm:pt modelId="{B6310538-82B8-4680-AA23-46F716F63C81}" type="pres">
      <dgm:prSet presAssocID="{772A5E28-B47C-41EB-9220-6F4771115DF5}" presName="sibTrans" presStyleCnt="0"/>
      <dgm:spPr/>
    </dgm:pt>
    <dgm:pt modelId="{C93C2E39-5B4F-45CD-8932-95999B063E7B}" type="pres">
      <dgm:prSet presAssocID="{B00528C0-5400-40DB-AEF5-7FA993B2C311}" presName="compNode" presStyleCnt="0"/>
      <dgm:spPr/>
    </dgm:pt>
    <dgm:pt modelId="{868303CB-B815-4B92-9759-369A0680422B}" type="pres">
      <dgm:prSet presAssocID="{B00528C0-5400-40DB-AEF5-7FA993B2C31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itor"/>
        </a:ext>
      </dgm:extLst>
    </dgm:pt>
    <dgm:pt modelId="{138935F7-8DB5-4220-835E-001B96DE20B4}" type="pres">
      <dgm:prSet presAssocID="{B00528C0-5400-40DB-AEF5-7FA993B2C311}" presName="spaceRect" presStyleCnt="0"/>
      <dgm:spPr/>
    </dgm:pt>
    <dgm:pt modelId="{2E941718-51F1-4D63-9F15-1DBE0A4BFC3C}" type="pres">
      <dgm:prSet presAssocID="{B00528C0-5400-40DB-AEF5-7FA993B2C311}" presName="textRect" presStyleLbl="revTx" presStyleIdx="4" presStyleCnt="7">
        <dgm:presLayoutVars>
          <dgm:chMax val="1"/>
          <dgm:chPref val="1"/>
        </dgm:presLayoutVars>
      </dgm:prSet>
      <dgm:spPr/>
    </dgm:pt>
    <dgm:pt modelId="{7D72C85B-A79B-454D-A38F-DEEAD37A578A}" type="pres">
      <dgm:prSet presAssocID="{960137BC-7E65-4A87-BA52-8D54A6113399}" presName="sibTrans" presStyleCnt="0"/>
      <dgm:spPr/>
    </dgm:pt>
    <dgm:pt modelId="{CDF26C03-14E7-4E98-9100-E0B7EC9852C6}" type="pres">
      <dgm:prSet presAssocID="{9DD98868-88A7-4D58-BCE5-51C6630B8273}" presName="compNode" presStyleCnt="0"/>
      <dgm:spPr/>
    </dgm:pt>
    <dgm:pt modelId="{E6BD63BD-E4A8-4572-97E3-B44F27110F77}" type="pres">
      <dgm:prSet presAssocID="{9DD98868-88A7-4D58-BCE5-51C6630B827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4E73E8F0-EF97-4BC8-B797-56035CEA6C56}" type="pres">
      <dgm:prSet presAssocID="{9DD98868-88A7-4D58-BCE5-51C6630B8273}" presName="spaceRect" presStyleCnt="0"/>
      <dgm:spPr/>
    </dgm:pt>
    <dgm:pt modelId="{7F6F135F-A956-4452-8F23-BF93F47EADC6}" type="pres">
      <dgm:prSet presAssocID="{9DD98868-88A7-4D58-BCE5-51C6630B8273}" presName="textRect" presStyleLbl="revTx" presStyleIdx="5" presStyleCnt="7">
        <dgm:presLayoutVars>
          <dgm:chMax val="1"/>
          <dgm:chPref val="1"/>
        </dgm:presLayoutVars>
      </dgm:prSet>
      <dgm:spPr/>
    </dgm:pt>
    <dgm:pt modelId="{4A04A1DE-E028-4E78-8F66-DCE5E6615568}" type="pres">
      <dgm:prSet presAssocID="{B3149E12-1551-46D6-BD15-973DEBCCBEB8}" presName="sibTrans" presStyleCnt="0"/>
      <dgm:spPr/>
    </dgm:pt>
    <dgm:pt modelId="{A51A361A-2709-4CEE-B9A9-A59C9334DF38}" type="pres">
      <dgm:prSet presAssocID="{42A1951F-34C6-48CE-B96B-A6B613D1BEA1}" presName="compNode" presStyleCnt="0"/>
      <dgm:spPr/>
    </dgm:pt>
    <dgm:pt modelId="{420B593D-6CEA-40D0-B643-AD271773E955}" type="pres">
      <dgm:prSet presAssocID="{42A1951F-34C6-48CE-B96B-A6B613D1BEA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
        </a:ext>
      </dgm:extLst>
    </dgm:pt>
    <dgm:pt modelId="{0E792B86-C4CB-4788-91B5-118D07205A0F}" type="pres">
      <dgm:prSet presAssocID="{42A1951F-34C6-48CE-B96B-A6B613D1BEA1}" presName="spaceRect" presStyleCnt="0"/>
      <dgm:spPr/>
    </dgm:pt>
    <dgm:pt modelId="{13B0F52B-5306-4863-B956-08307FD19637}" type="pres">
      <dgm:prSet presAssocID="{42A1951F-34C6-48CE-B96B-A6B613D1BEA1}" presName="textRect" presStyleLbl="revTx" presStyleIdx="6" presStyleCnt="7">
        <dgm:presLayoutVars>
          <dgm:chMax val="1"/>
          <dgm:chPref val="1"/>
        </dgm:presLayoutVars>
      </dgm:prSet>
      <dgm:spPr/>
    </dgm:pt>
  </dgm:ptLst>
  <dgm:cxnLst>
    <dgm:cxn modelId="{39B10B02-0B60-4A50-BFE5-C94363E2305A}" type="presOf" srcId="{98A5ACF1-CEF2-4959-99D1-F9D289075756}" destId="{9107D867-B191-42A1-8CA5-AD2F61ED7BEA}" srcOrd="0" destOrd="0" presId="urn:microsoft.com/office/officeart/2018/2/layout/IconLabelList"/>
    <dgm:cxn modelId="{B24D8D18-4EAD-4F94-AC62-DEEAE260C41B}" type="presOf" srcId="{9DD98868-88A7-4D58-BCE5-51C6630B8273}" destId="{7F6F135F-A956-4452-8F23-BF93F47EADC6}" srcOrd="0" destOrd="0" presId="urn:microsoft.com/office/officeart/2018/2/layout/IconLabelList"/>
    <dgm:cxn modelId="{3BDB6F5E-F553-4E84-80C6-8BCE759FA25D}" srcId="{ECED1014-25C5-43C6-8D67-DDB8652674A9}" destId="{98A5ACF1-CEF2-4959-99D1-F9D289075756}" srcOrd="1" destOrd="0" parTransId="{0CCE5249-A696-4655-B7C6-6C2E5E420571}" sibTransId="{EF9DEE64-D8DE-4D3C-9630-5167723ACC4C}"/>
    <dgm:cxn modelId="{BE637162-2CBA-402A-940A-622D65C3F963}" srcId="{ECED1014-25C5-43C6-8D67-DDB8652674A9}" destId="{42E184DB-3979-493E-BE11-F76475AA3208}" srcOrd="2" destOrd="0" parTransId="{F9A21E9C-009E-47BB-91A8-05BB5A151687}" sibTransId="{0330517F-8AAB-477C-AE53-36B1E2526A16}"/>
    <dgm:cxn modelId="{F563EA71-3347-438B-9080-8AA74ABE8A19}" type="presOf" srcId="{42A1951F-34C6-48CE-B96B-A6B613D1BEA1}" destId="{13B0F52B-5306-4863-B956-08307FD19637}" srcOrd="0" destOrd="0" presId="urn:microsoft.com/office/officeart/2018/2/layout/IconLabelList"/>
    <dgm:cxn modelId="{2001EC51-0801-4648-839E-29DEBEAA722A}" srcId="{ECED1014-25C5-43C6-8D67-DDB8652674A9}" destId="{42A1951F-34C6-48CE-B96B-A6B613D1BEA1}" srcOrd="6" destOrd="0" parTransId="{5CFB83BA-D2CF-4E9C-AB27-9A89005DBF2C}" sibTransId="{3889212C-01F6-454D-A96D-748E06E3A3A1}"/>
    <dgm:cxn modelId="{BC941674-51F5-465E-A8B9-7C8F00972CB9}" type="presOf" srcId="{ECED1014-25C5-43C6-8D67-DDB8652674A9}" destId="{627D929A-4ED6-4674-9042-71D2128D5910}" srcOrd="0" destOrd="0" presId="urn:microsoft.com/office/officeart/2018/2/layout/IconLabelList"/>
    <dgm:cxn modelId="{351B8A74-7553-478F-B75F-2F7BF3542A75}" srcId="{ECED1014-25C5-43C6-8D67-DDB8652674A9}" destId="{9DD98868-88A7-4D58-BCE5-51C6630B8273}" srcOrd="5" destOrd="0" parTransId="{D1672982-4D72-4687-BCEB-796E03A29DC6}" sibTransId="{B3149E12-1551-46D6-BD15-973DEBCCBEB8}"/>
    <dgm:cxn modelId="{BE9E7776-8A0C-4AF3-8D36-47CB081E0A39}" type="presOf" srcId="{013D4055-D54B-4D5A-B9E0-7CDAF3134384}" destId="{640012F7-500E-4E77-BECC-19C87D30C927}" srcOrd="0" destOrd="0" presId="urn:microsoft.com/office/officeart/2018/2/layout/IconLabelList"/>
    <dgm:cxn modelId="{D6C903AD-E8F4-4D0B-9266-E7FE996A07D3}" srcId="{ECED1014-25C5-43C6-8D67-DDB8652674A9}" destId="{9E411D89-84A0-4682-89E5-33D44FFAD6CB}" srcOrd="3" destOrd="0" parTransId="{A1FAF792-684B-471C-B739-750BCED9E228}" sibTransId="{772A5E28-B47C-41EB-9220-6F4771115DF5}"/>
    <dgm:cxn modelId="{C5D0B9B3-0BB9-4FAE-8555-E994D8E9A3A3}" srcId="{ECED1014-25C5-43C6-8D67-DDB8652674A9}" destId="{013D4055-D54B-4D5A-B9E0-7CDAF3134384}" srcOrd="0" destOrd="0" parTransId="{F71D3840-6DC0-4FE5-B3D6-1A097426F66E}" sibTransId="{94934B92-7B92-4973-ABB8-57DB7A886DE6}"/>
    <dgm:cxn modelId="{55E2F8BB-0FBB-487F-8747-60A00582BE9C}" srcId="{ECED1014-25C5-43C6-8D67-DDB8652674A9}" destId="{B00528C0-5400-40DB-AEF5-7FA993B2C311}" srcOrd="4" destOrd="0" parTransId="{C262C51A-D9B6-428A-8F72-D213A056B457}" sibTransId="{960137BC-7E65-4A87-BA52-8D54A6113399}"/>
    <dgm:cxn modelId="{2A6EA1C6-D0E5-44E8-9BEE-88BC2F6967CB}" type="presOf" srcId="{B00528C0-5400-40DB-AEF5-7FA993B2C311}" destId="{2E941718-51F1-4D63-9F15-1DBE0A4BFC3C}" srcOrd="0" destOrd="0" presId="urn:microsoft.com/office/officeart/2018/2/layout/IconLabelList"/>
    <dgm:cxn modelId="{5AD927E7-7B0C-4D73-88EA-B7F1BE23A62D}" type="presOf" srcId="{9E411D89-84A0-4682-89E5-33D44FFAD6CB}" destId="{58AB10C6-605F-452B-8C88-F0FF16375A9D}" srcOrd="0" destOrd="0" presId="urn:microsoft.com/office/officeart/2018/2/layout/IconLabelList"/>
    <dgm:cxn modelId="{6FC9E3F8-EB65-43D8-85C9-67E75586102D}" type="presOf" srcId="{42E184DB-3979-493E-BE11-F76475AA3208}" destId="{CC850452-CD70-4276-ADCC-A6253129110D}" srcOrd="0" destOrd="0" presId="urn:microsoft.com/office/officeart/2018/2/layout/IconLabelList"/>
    <dgm:cxn modelId="{BB1BFEC3-A960-4EB4-A024-97B2AB5EA098}" type="presParOf" srcId="{627D929A-4ED6-4674-9042-71D2128D5910}" destId="{5924D792-0CAE-46A8-9AE2-ECF53F055A01}" srcOrd="0" destOrd="0" presId="urn:microsoft.com/office/officeart/2018/2/layout/IconLabelList"/>
    <dgm:cxn modelId="{F7CADD8B-BD3A-4AA2-BF2A-F9A16AEBA023}" type="presParOf" srcId="{5924D792-0CAE-46A8-9AE2-ECF53F055A01}" destId="{F5C07D5B-4A9F-44E5-B9AD-2A8E7362C469}" srcOrd="0" destOrd="0" presId="urn:microsoft.com/office/officeart/2018/2/layout/IconLabelList"/>
    <dgm:cxn modelId="{251D1858-4FCA-479E-B053-E2E851F9426A}" type="presParOf" srcId="{5924D792-0CAE-46A8-9AE2-ECF53F055A01}" destId="{74462D2C-4AA3-45A1-BE20-174B57D4770B}" srcOrd="1" destOrd="0" presId="urn:microsoft.com/office/officeart/2018/2/layout/IconLabelList"/>
    <dgm:cxn modelId="{41442333-4C05-47C7-A3E2-6C86D9D6324E}" type="presParOf" srcId="{5924D792-0CAE-46A8-9AE2-ECF53F055A01}" destId="{640012F7-500E-4E77-BECC-19C87D30C927}" srcOrd="2" destOrd="0" presId="urn:microsoft.com/office/officeart/2018/2/layout/IconLabelList"/>
    <dgm:cxn modelId="{771297F8-AB03-4572-8340-00244D553FEA}" type="presParOf" srcId="{627D929A-4ED6-4674-9042-71D2128D5910}" destId="{DE64D16A-F274-47EE-9AB9-B1EEB5CCD027}" srcOrd="1" destOrd="0" presId="urn:microsoft.com/office/officeart/2018/2/layout/IconLabelList"/>
    <dgm:cxn modelId="{146773E7-4986-4156-9F75-DDAD81D31EBC}" type="presParOf" srcId="{627D929A-4ED6-4674-9042-71D2128D5910}" destId="{E64D35D6-0534-42E8-B6ED-9B1CCAD646F8}" srcOrd="2" destOrd="0" presId="urn:microsoft.com/office/officeart/2018/2/layout/IconLabelList"/>
    <dgm:cxn modelId="{24850510-8F6C-4D43-919E-0998469B0EBB}" type="presParOf" srcId="{E64D35D6-0534-42E8-B6ED-9B1CCAD646F8}" destId="{01B5F048-8A32-4383-80F5-9B362100170C}" srcOrd="0" destOrd="0" presId="urn:microsoft.com/office/officeart/2018/2/layout/IconLabelList"/>
    <dgm:cxn modelId="{D9B0F880-D7A7-492B-A1F7-26C6966FE618}" type="presParOf" srcId="{E64D35D6-0534-42E8-B6ED-9B1CCAD646F8}" destId="{4C677A62-23FE-4F7F-83FD-DBFFF66BBA4E}" srcOrd="1" destOrd="0" presId="urn:microsoft.com/office/officeart/2018/2/layout/IconLabelList"/>
    <dgm:cxn modelId="{2D08D3AB-0D59-4B0A-AC94-64093BF27FD7}" type="presParOf" srcId="{E64D35D6-0534-42E8-B6ED-9B1CCAD646F8}" destId="{9107D867-B191-42A1-8CA5-AD2F61ED7BEA}" srcOrd="2" destOrd="0" presId="urn:microsoft.com/office/officeart/2018/2/layout/IconLabelList"/>
    <dgm:cxn modelId="{8810F79B-B591-49EC-B4B9-8D3946ED34BE}" type="presParOf" srcId="{627D929A-4ED6-4674-9042-71D2128D5910}" destId="{34B3DC69-6441-4F2B-A8F4-F841040179AD}" srcOrd="3" destOrd="0" presId="urn:microsoft.com/office/officeart/2018/2/layout/IconLabelList"/>
    <dgm:cxn modelId="{0327DA2C-D6B2-475A-86DF-98756621EA61}" type="presParOf" srcId="{627D929A-4ED6-4674-9042-71D2128D5910}" destId="{FD0A8A6B-46AD-44EB-B40B-BEE606B27C50}" srcOrd="4" destOrd="0" presId="urn:microsoft.com/office/officeart/2018/2/layout/IconLabelList"/>
    <dgm:cxn modelId="{26CE893C-7A07-4DF7-BDA9-5266DBAA83EE}" type="presParOf" srcId="{FD0A8A6B-46AD-44EB-B40B-BEE606B27C50}" destId="{F2D2C0EA-15C9-4EAB-A2EA-4344D5812FB4}" srcOrd="0" destOrd="0" presId="urn:microsoft.com/office/officeart/2018/2/layout/IconLabelList"/>
    <dgm:cxn modelId="{04063ECC-231A-4CAB-9CF8-08A8F34D744D}" type="presParOf" srcId="{FD0A8A6B-46AD-44EB-B40B-BEE606B27C50}" destId="{D8F12870-BBB8-46F7-AB57-3981D833C37F}" srcOrd="1" destOrd="0" presId="urn:microsoft.com/office/officeart/2018/2/layout/IconLabelList"/>
    <dgm:cxn modelId="{F4F97F8E-0B05-4D73-A75D-92A7C58EF2E5}" type="presParOf" srcId="{FD0A8A6B-46AD-44EB-B40B-BEE606B27C50}" destId="{CC850452-CD70-4276-ADCC-A6253129110D}" srcOrd="2" destOrd="0" presId="urn:microsoft.com/office/officeart/2018/2/layout/IconLabelList"/>
    <dgm:cxn modelId="{94050C48-60A9-4AEC-9F6F-4C047B389FDF}" type="presParOf" srcId="{627D929A-4ED6-4674-9042-71D2128D5910}" destId="{12D03E1C-8259-4883-9947-EE19F954FD9D}" srcOrd="5" destOrd="0" presId="urn:microsoft.com/office/officeart/2018/2/layout/IconLabelList"/>
    <dgm:cxn modelId="{DD79C73A-5B82-47E7-9317-200440129FCE}" type="presParOf" srcId="{627D929A-4ED6-4674-9042-71D2128D5910}" destId="{7EA64F0B-7A26-4861-B08C-BDE8AD77DF23}" srcOrd="6" destOrd="0" presId="urn:microsoft.com/office/officeart/2018/2/layout/IconLabelList"/>
    <dgm:cxn modelId="{0566388F-DCD8-4554-9A6F-87255B9220D2}" type="presParOf" srcId="{7EA64F0B-7A26-4861-B08C-BDE8AD77DF23}" destId="{511EFEE9-7906-44F7-86A2-245C79903710}" srcOrd="0" destOrd="0" presId="urn:microsoft.com/office/officeart/2018/2/layout/IconLabelList"/>
    <dgm:cxn modelId="{D97750D5-AEC9-4E81-B9C7-3D1F155B7FF1}" type="presParOf" srcId="{7EA64F0B-7A26-4861-B08C-BDE8AD77DF23}" destId="{133D6156-73F6-468D-85BC-C114A7C26C50}" srcOrd="1" destOrd="0" presId="urn:microsoft.com/office/officeart/2018/2/layout/IconLabelList"/>
    <dgm:cxn modelId="{FF55EEA1-D50E-4A5D-94D7-9AD2E4B8B657}" type="presParOf" srcId="{7EA64F0B-7A26-4861-B08C-BDE8AD77DF23}" destId="{58AB10C6-605F-452B-8C88-F0FF16375A9D}" srcOrd="2" destOrd="0" presId="urn:microsoft.com/office/officeart/2018/2/layout/IconLabelList"/>
    <dgm:cxn modelId="{DA6D1089-E43C-46CD-B1CC-B94C8C3669BC}" type="presParOf" srcId="{627D929A-4ED6-4674-9042-71D2128D5910}" destId="{B6310538-82B8-4680-AA23-46F716F63C81}" srcOrd="7" destOrd="0" presId="urn:microsoft.com/office/officeart/2018/2/layout/IconLabelList"/>
    <dgm:cxn modelId="{5578CB73-0BBD-4A40-87A8-85EAF253DF39}" type="presParOf" srcId="{627D929A-4ED6-4674-9042-71D2128D5910}" destId="{C93C2E39-5B4F-45CD-8932-95999B063E7B}" srcOrd="8" destOrd="0" presId="urn:microsoft.com/office/officeart/2018/2/layout/IconLabelList"/>
    <dgm:cxn modelId="{13A78E39-DF67-404D-BB36-42A83B162F8C}" type="presParOf" srcId="{C93C2E39-5B4F-45CD-8932-95999B063E7B}" destId="{868303CB-B815-4B92-9759-369A0680422B}" srcOrd="0" destOrd="0" presId="urn:microsoft.com/office/officeart/2018/2/layout/IconLabelList"/>
    <dgm:cxn modelId="{815821C4-B191-4934-9588-7F4F16855CF7}" type="presParOf" srcId="{C93C2E39-5B4F-45CD-8932-95999B063E7B}" destId="{138935F7-8DB5-4220-835E-001B96DE20B4}" srcOrd="1" destOrd="0" presId="urn:microsoft.com/office/officeart/2018/2/layout/IconLabelList"/>
    <dgm:cxn modelId="{62D550E0-CED7-4A55-8BE3-632AFDFC1320}" type="presParOf" srcId="{C93C2E39-5B4F-45CD-8932-95999B063E7B}" destId="{2E941718-51F1-4D63-9F15-1DBE0A4BFC3C}" srcOrd="2" destOrd="0" presId="urn:microsoft.com/office/officeart/2018/2/layout/IconLabelList"/>
    <dgm:cxn modelId="{F6A534FF-42E0-47AC-889C-64103EAA0C18}" type="presParOf" srcId="{627D929A-4ED6-4674-9042-71D2128D5910}" destId="{7D72C85B-A79B-454D-A38F-DEEAD37A578A}" srcOrd="9" destOrd="0" presId="urn:microsoft.com/office/officeart/2018/2/layout/IconLabelList"/>
    <dgm:cxn modelId="{322075DA-E2FE-4E61-A208-A62BDFCAD30A}" type="presParOf" srcId="{627D929A-4ED6-4674-9042-71D2128D5910}" destId="{CDF26C03-14E7-4E98-9100-E0B7EC9852C6}" srcOrd="10" destOrd="0" presId="urn:microsoft.com/office/officeart/2018/2/layout/IconLabelList"/>
    <dgm:cxn modelId="{0CFD794E-81E1-4CFE-BE1F-CB3DD1354BB8}" type="presParOf" srcId="{CDF26C03-14E7-4E98-9100-E0B7EC9852C6}" destId="{E6BD63BD-E4A8-4572-97E3-B44F27110F77}" srcOrd="0" destOrd="0" presId="urn:microsoft.com/office/officeart/2018/2/layout/IconLabelList"/>
    <dgm:cxn modelId="{A089E36F-18E1-4740-A00F-612540AF4ADD}" type="presParOf" srcId="{CDF26C03-14E7-4E98-9100-E0B7EC9852C6}" destId="{4E73E8F0-EF97-4BC8-B797-56035CEA6C56}" srcOrd="1" destOrd="0" presId="urn:microsoft.com/office/officeart/2018/2/layout/IconLabelList"/>
    <dgm:cxn modelId="{294DADA7-0215-43AA-AAD2-00E5700F8E01}" type="presParOf" srcId="{CDF26C03-14E7-4E98-9100-E0B7EC9852C6}" destId="{7F6F135F-A956-4452-8F23-BF93F47EADC6}" srcOrd="2" destOrd="0" presId="urn:microsoft.com/office/officeart/2018/2/layout/IconLabelList"/>
    <dgm:cxn modelId="{9A59DED2-CF88-4A3E-9F6F-F7F3545BBD03}" type="presParOf" srcId="{627D929A-4ED6-4674-9042-71D2128D5910}" destId="{4A04A1DE-E028-4E78-8F66-DCE5E6615568}" srcOrd="11" destOrd="0" presId="urn:microsoft.com/office/officeart/2018/2/layout/IconLabelList"/>
    <dgm:cxn modelId="{86F46456-D6B4-4540-8F3D-C508CE92422D}" type="presParOf" srcId="{627D929A-4ED6-4674-9042-71D2128D5910}" destId="{A51A361A-2709-4CEE-B9A9-A59C9334DF38}" srcOrd="12" destOrd="0" presId="urn:microsoft.com/office/officeart/2018/2/layout/IconLabelList"/>
    <dgm:cxn modelId="{C6C5318D-99A9-40D5-BC05-021B6F68B581}" type="presParOf" srcId="{A51A361A-2709-4CEE-B9A9-A59C9334DF38}" destId="{420B593D-6CEA-40D0-B643-AD271773E955}" srcOrd="0" destOrd="0" presId="urn:microsoft.com/office/officeart/2018/2/layout/IconLabelList"/>
    <dgm:cxn modelId="{D7EE0CC9-61C3-456D-BA2D-D2F3BBC5C5C9}" type="presParOf" srcId="{A51A361A-2709-4CEE-B9A9-A59C9334DF38}" destId="{0E792B86-C4CB-4788-91B5-118D07205A0F}" srcOrd="1" destOrd="0" presId="urn:microsoft.com/office/officeart/2018/2/layout/IconLabelList"/>
    <dgm:cxn modelId="{3C284CD7-92F6-4635-BBC8-920472FA09FA}" type="presParOf" srcId="{A51A361A-2709-4CEE-B9A9-A59C9334DF38}" destId="{13B0F52B-5306-4863-B956-08307FD19637}"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40C1D3-96AC-4B2D-9CBB-5BB8A74E8CE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877E2A-68E7-40EB-87E5-00594AAC93CC}">
      <dgm:prSet/>
      <dgm:spPr/>
      <dgm:t>
        <a:bodyPr/>
        <a:lstStyle/>
        <a:p>
          <a:pPr>
            <a:lnSpc>
              <a:spcPct val="100000"/>
            </a:lnSpc>
          </a:pPr>
          <a:r>
            <a:rPr lang="en-US" b="0" i="0" dirty="0"/>
            <a:t>1.Object Recognition</a:t>
          </a:r>
          <a:r>
            <a:rPr lang="en-US" dirty="0"/>
            <a:t>: </a:t>
          </a:r>
          <a:r>
            <a:rPr lang="en-US" b="0" i="0" dirty="0"/>
            <a:t>Using advanced computer vision technology, the platform quickly identifies products on shelves or in images, allowing users to track inventory and pricing in real-time.</a:t>
          </a:r>
          <a:endParaRPr lang="en-US" dirty="0"/>
        </a:p>
      </dgm:t>
    </dgm:pt>
    <dgm:pt modelId="{A526B353-9B26-4566-A51B-C46A14AEE6F1}" type="parTrans" cxnId="{B4AC06B9-C754-4F48-8AE9-FD00C2E33A09}">
      <dgm:prSet/>
      <dgm:spPr/>
      <dgm:t>
        <a:bodyPr/>
        <a:lstStyle/>
        <a:p>
          <a:endParaRPr lang="en-US"/>
        </a:p>
      </dgm:t>
    </dgm:pt>
    <dgm:pt modelId="{5C7E6E9B-A50E-42DA-8FD8-D87083F86570}" type="sibTrans" cxnId="{B4AC06B9-C754-4F48-8AE9-FD00C2E33A09}">
      <dgm:prSet phldrT="1"/>
      <dgm:spPr/>
      <dgm:t>
        <a:bodyPr/>
        <a:lstStyle/>
        <a:p>
          <a:endParaRPr lang="en-US"/>
        </a:p>
      </dgm:t>
    </dgm:pt>
    <dgm:pt modelId="{F75BF92E-A7C7-4B36-B0B0-E3FE10E79499}">
      <dgm:prSet/>
      <dgm:spPr/>
      <dgm:t>
        <a:bodyPr/>
        <a:lstStyle/>
        <a:p>
          <a:pPr>
            <a:lnSpc>
              <a:spcPct val="100000"/>
            </a:lnSpc>
          </a:pPr>
          <a:r>
            <a:rPr lang="en-CA"/>
            <a:t>2.</a:t>
          </a:r>
          <a:r>
            <a:rPr lang="en-US"/>
            <a:t> Object Recognition: Using advanced computer vision technology, the platform quickly identifies products on shelves or in images, allowing users to track inventory and pricing in real-time.</a:t>
          </a:r>
        </a:p>
      </dgm:t>
    </dgm:pt>
    <dgm:pt modelId="{3009EBE1-ABB1-4C79-BC61-C2454FF46FD5}" type="parTrans" cxnId="{19562FF2-B282-4658-9B7A-AF2FC70942D3}">
      <dgm:prSet/>
      <dgm:spPr/>
      <dgm:t>
        <a:bodyPr/>
        <a:lstStyle/>
        <a:p>
          <a:endParaRPr lang="en-US"/>
        </a:p>
      </dgm:t>
    </dgm:pt>
    <dgm:pt modelId="{037822AD-D063-40AB-8B86-35571E0FBBD8}" type="sibTrans" cxnId="{19562FF2-B282-4658-9B7A-AF2FC70942D3}">
      <dgm:prSet phldrT="2"/>
      <dgm:spPr/>
      <dgm:t>
        <a:bodyPr/>
        <a:lstStyle/>
        <a:p>
          <a:endParaRPr lang="en-US"/>
        </a:p>
      </dgm:t>
    </dgm:pt>
    <dgm:pt modelId="{A94DD094-7173-4EFC-9259-B46C1C7FAB6F}">
      <dgm:prSet/>
      <dgm:spPr/>
      <dgm:t>
        <a:bodyPr/>
        <a:lstStyle/>
        <a:p>
          <a:pPr>
            <a:lnSpc>
              <a:spcPct val="100000"/>
            </a:lnSpc>
          </a:pPr>
          <a:r>
            <a:rPr lang="en-US"/>
            <a:t>3. Predictive Analytics: Utilizes machine learning algorithms to analyze historical pricing data and market trends, predicting future price movements with high accuracy.</a:t>
          </a:r>
        </a:p>
      </dgm:t>
    </dgm:pt>
    <dgm:pt modelId="{D001A2DE-A939-439B-A1F0-AC7B92A66B7A}" type="parTrans" cxnId="{D4A4B0E0-BC27-4D56-A1BB-DACEC7FDD5F6}">
      <dgm:prSet/>
      <dgm:spPr/>
      <dgm:t>
        <a:bodyPr/>
        <a:lstStyle/>
        <a:p>
          <a:endParaRPr lang="en-US"/>
        </a:p>
      </dgm:t>
    </dgm:pt>
    <dgm:pt modelId="{2FA4F052-EE81-4B58-A259-08460AA702A8}" type="sibTrans" cxnId="{D4A4B0E0-BC27-4D56-A1BB-DACEC7FDD5F6}">
      <dgm:prSet phldrT="3"/>
      <dgm:spPr/>
      <dgm:t>
        <a:bodyPr/>
        <a:lstStyle/>
        <a:p>
          <a:endParaRPr lang="en-US"/>
        </a:p>
      </dgm:t>
    </dgm:pt>
    <dgm:pt modelId="{BB376A99-8F50-4704-9379-06CC8CA3A4AF}">
      <dgm:prSet/>
      <dgm:spPr/>
      <dgm:t>
        <a:bodyPr/>
        <a:lstStyle/>
        <a:p>
          <a:pPr>
            <a:lnSpc>
              <a:spcPct val="100000"/>
            </a:lnSpc>
          </a:pPr>
          <a:r>
            <a:rPr lang="en-US"/>
            <a:t>4. Customizable Alerts: Enables users to set custom alerts for price changes, ensuring they stay informed about important market developments.</a:t>
          </a:r>
        </a:p>
      </dgm:t>
    </dgm:pt>
    <dgm:pt modelId="{338077FE-9A25-4D63-9CEB-D19978597F44}" type="parTrans" cxnId="{AEBD1390-1DE9-46ED-BF9B-B3610C82E9E7}">
      <dgm:prSet/>
      <dgm:spPr/>
      <dgm:t>
        <a:bodyPr/>
        <a:lstStyle/>
        <a:p>
          <a:endParaRPr lang="en-US"/>
        </a:p>
      </dgm:t>
    </dgm:pt>
    <dgm:pt modelId="{B4C2D9B8-7826-4664-A5D6-5F8A650B138B}" type="sibTrans" cxnId="{AEBD1390-1DE9-46ED-BF9B-B3610C82E9E7}">
      <dgm:prSet phldrT="4"/>
      <dgm:spPr/>
      <dgm:t>
        <a:bodyPr/>
        <a:lstStyle/>
        <a:p>
          <a:endParaRPr lang="en-US"/>
        </a:p>
      </dgm:t>
    </dgm:pt>
    <dgm:pt modelId="{C7F34A66-314E-47B4-A766-45C48CA9F99A}" type="pres">
      <dgm:prSet presAssocID="{A240C1D3-96AC-4B2D-9CBB-5BB8A74E8CE9}" presName="root" presStyleCnt="0">
        <dgm:presLayoutVars>
          <dgm:dir/>
          <dgm:resizeHandles val="exact"/>
        </dgm:presLayoutVars>
      </dgm:prSet>
      <dgm:spPr/>
    </dgm:pt>
    <dgm:pt modelId="{CDD16ACC-0DF0-4AC0-84F3-7FB4B8E62AB2}" type="pres">
      <dgm:prSet presAssocID="{06877E2A-68E7-40EB-87E5-00594AAC93CC}" presName="compNode" presStyleCnt="0"/>
      <dgm:spPr/>
    </dgm:pt>
    <dgm:pt modelId="{E5F1A7D8-371C-4821-8993-A2A261607674}" type="pres">
      <dgm:prSet presAssocID="{06877E2A-68E7-40EB-87E5-00594AAC93CC}" presName="bgRect" presStyleLbl="bgShp" presStyleIdx="0" presStyleCnt="4"/>
      <dgm:spPr/>
    </dgm:pt>
    <dgm:pt modelId="{61CF4403-A525-464F-A3DA-23F40127D866}" type="pres">
      <dgm:prSet presAssocID="{06877E2A-68E7-40EB-87E5-00594AAC93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EA73FB8-4030-4B7F-BEC8-FD28E80970B8}" type="pres">
      <dgm:prSet presAssocID="{06877E2A-68E7-40EB-87E5-00594AAC93CC}" presName="spaceRect" presStyleCnt="0"/>
      <dgm:spPr/>
    </dgm:pt>
    <dgm:pt modelId="{DAFA37B7-DFA6-4E51-B7C6-441BBB1FDF41}" type="pres">
      <dgm:prSet presAssocID="{06877E2A-68E7-40EB-87E5-00594AAC93CC}" presName="parTx" presStyleLbl="revTx" presStyleIdx="0" presStyleCnt="4">
        <dgm:presLayoutVars>
          <dgm:chMax val="0"/>
          <dgm:chPref val="0"/>
        </dgm:presLayoutVars>
      </dgm:prSet>
      <dgm:spPr/>
    </dgm:pt>
    <dgm:pt modelId="{6B789D24-FC0C-4283-868B-B1268748D084}" type="pres">
      <dgm:prSet presAssocID="{5C7E6E9B-A50E-42DA-8FD8-D87083F86570}" presName="sibTrans" presStyleCnt="0"/>
      <dgm:spPr/>
    </dgm:pt>
    <dgm:pt modelId="{827100D3-24CF-495D-910F-AB2695B12B9C}" type="pres">
      <dgm:prSet presAssocID="{F75BF92E-A7C7-4B36-B0B0-E3FE10E79499}" presName="compNode" presStyleCnt="0"/>
      <dgm:spPr/>
    </dgm:pt>
    <dgm:pt modelId="{E0ECBE2A-536C-4CCB-B358-B3D92AF59D44}" type="pres">
      <dgm:prSet presAssocID="{F75BF92E-A7C7-4B36-B0B0-E3FE10E79499}" presName="bgRect" presStyleLbl="bgShp" presStyleIdx="1" presStyleCnt="4"/>
      <dgm:spPr/>
    </dgm:pt>
    <dgm:pt modelId="{F71FC5AF-839C-4A76-98B6-3581F98CB1D8}" type="pres">
      <dgm:prSet presAssocID="{F75BF92E-A7C7-4B36-B0B0-E3FE10E794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FF18E789-D7D4-47DF-8E3B-8FDF6C331B42}" type="pres">
      <dgm:prSet presAssocID="{F75BF92E-A7C7-4B36-B0B0-E3FE10E79499}" presName="spaceRect" presStyleCnt="0"/>
      <dgm:spPr/>
    </dgm:pt>
    <dgm:pt modelId="{A0F591A0-AEE6-4CF7-AE63-99E2B55FDE61}" type="pres">
      <dgm:prSet presAssocID="{F75BF92E-A7C7-4B36-B0B0-E3FE10E79499}" presName="parTx" presStyleLbl="revTx" presStyleIdx="1" presStyleCnt="4">
        <dgm:presLayoutVars>
          <dgm:chMax val="0"/>
          <dgm:chPref val="0"/>
        </dgm:presLayoutVars>
      </dgm:prSet>
      <dgm:spPr/>
    </dgm:pt>
    <dgm:pt modelId="{B26C4BDC-E36D-48A9-AE80-F43BE763E708}" type="pres">
      <dgm:prSet presAssocID="{037822AD-D063-40AB-8B86-35571E0FBBD8}" presName="sibTrans" presStyleCnt="0"/>
      <dgm:spPr/>
    </dgm:pt>
    <dgm:pt modelId="{985FEEB8-1580-4502-8DFA-E12B8363B8E6}" type="pres">
      <dgm:prSet presAssocID="{A94DD094-7173-4EFC-9259-B46C1C7FAB6F}" presName="compNode" presStyleCnt="0"/>
      <dgm:spPr/>
    </dgm:pt>
    <dgm:pt modelId="{BFE86B0A-0B2E-416D-B5F8-FBAE4A33FB08}" type="pres">
      <dgm:prSet presAssocID="{A94DD094-7173-4EFC-9259-B46C1C7FAB6F}" presName="bgRect" presStyleLbl="bgShp" presStyleIdx="2" presStyleCnt="4"/>
      <dgm:spPr/>
    </dgm:pt>
    <dgm:pt modelId="{D5CAB420-036C-444F-A519-365E490FF9DA}" type="pres">
      <dgm:prSet presAssocID="{A94DD094-7173-4EFC-9259-B46C1C7FAB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CB97B0B-DDAA-428B-B9E9-3EC1003A0754}" type="pres">
      <dgm:prSet presAssocID="{A94DD094-7173-4EFC-9259-B46C1C7FAB6F}" presName="spaceRect" presStyleCnt="0"/>
      <dgm:spPr/>
    </dgm:pt>
    <dgm:pt modelId="{0D36139C-38FE-4668-B171-970E62D3794D}" type="pres">
      <dgm:prSet presAssocID="{A94DD094-7173-4EFC-9259-B46C1C7FAB6F}" presName="parTx" presStyleLbl="revTx" presStyleIdx="2" presStyleCnt="4">
        <dgm:presLayoutVars>
          <dgm:chMax val="0"/>
          <dgm:chPref val="0"/>
        </dgm:presLayoutVars>
      </dgm:prSet>
      <dgm:spPr/>
    </dgm:pt>
    <dgm:pt modelId="{3C9A313D-D943-411B-8F3C-D17D577186B1}" type="pres">
      <dgm:prSet presAssocID="{2FA4F052-EE81-4B58-A259-08460AA702A8}" presName="sibTrans" presStyleCnt="0"/>
      <dgm:spPr/>
    </dgm:pt>
    <dgm:pt modelId="{8F17B777-D769-49D3-AD76-53B44ADBCAD4}" type="pres">
      <dgm:prSet presAssocID="{BB376A99-8F50-4704-9379-06CC8CA3A4AF}" presName="compNode" presStyleCnt="0"/>
      <dgm:spPr/>
    </dgm:pt>
    <dgm:pt modelId="{40FD7E1A-DFCD-4F43-9051-7726B1377C23}" type="pres">
      <dgm:prSet presAssocID="{BB376A99-8F50-4704-9379-06CC8CA3A4AF}" presName="bgRect" presStyleLbl="bgShp" presStyleIdx="3" presStyleCnt="4"/>
      <dgm:spPr/>
    </dgm:pt>
    <dgm:pt modelId="{12BFAF44-F0B8-41A8-BD9B-0F0C6C461D87}" type="pres">
      <dgm:prSet presAssocID="{BB376A99-8F50-4704-9379-06CC8CA3A4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ll"/>
        </a:ext>
      </dgm:extLst>
    </dgm:pt>
    <dgm:pt modelId="{8AFEC277-CDEA-4736-96A6-CDFF609C1009}" type="pres">
      <dgm:prSet presAssocID="{BB376A99-8F50-4704-9379-06CC8CA3A4AF}" presName="spaceRect" presStyleCnt="0"/>
      <dgm:spPr/>
    </dgm:pt>
    <dgm:pt modelId="{B3BEEB4D-156A-4295-91C4-9B65B38FDEEB}" type="pres">
      <dgm:prSet presAssocID="{BB376A99-8F50-4704-9379-06CC8CA3A4AF}" presName="parTx" presStyleLbl="revTx" presStyleIdx="3" presStyleCnt="4">
        <dgm:presLayoutVars>
          <dgm:chMax val="0"/>
          <dgm:chPref val="0"/>
        </dgm:presLayoutVars>
      </dgm:prSet>
      <dgm:spPr/>
    </dgm:pt>
  </dgm:ptLst>
  <dgm:cxnLst>
    <dgm:cxn modelId="{8AFECB2E-DFDC-4878-B148-7C5E4C7497A0}" type="presOf" srcId="{06877E2A-68E7-40EB-87E5-00594AAC93CC}" destId="{DAFA37B7-DFA6-4E51-B7C6-441BBB1FDF41}" srcOrd="0" destOrd="0" presId="urn:microsoft.com/office/officeart/2018/2/layout/IconVerticalSolidList"/>
    <dgm:cxn modelId="{7B2A3D3D-B469-4C5D-98B4-69EF6EE5BE0D}" type="presOf" srcId="{A240C1D3-96AC-4B2D-9CBB-5BB8A74E8CE9}" destId="{C7F34A66-314E-47B4-A766-45C48CA9F99A}" srcOrd="0" destOrd="0" presId="urn:microsoft.com/office/officeart/2018/2/layout/IconVerticalSolidList"/>
    <dgm:cxn modelId="{94D37B51-E87A-4703-8CE2-83358FD90D87}" type="presOf" srcId="{F75BF92E-A7C7-4B36-B0B0-E3FE10E79499}" destId="{A0F591A0-AEE6-4CF7-AE63-99E2B55FDE61}" srcOrd="0" destOrd="0" presId="urn:microsoft.com/office/officeart/2018/2/layout/IconVerticalSolidList"/>
    <dgm:cxn modelId="{F053625A-4A5A-4524-AC5C-D9C93FD3F6AB}" type="presOf" srcId="{A94DD094-7173-4EFC-9259-B46C1C7FAB6F}" destId="{0D36139C-38FE-4668-B171-970E62D3794D}" srcOrd="0" destOrd="0" presId="urn:microsoft.com/office/officeart/2018/2/layout/IconVerticalSolidList"/>
    <dgm:cxn modelId="{AEBD1390-1DE9-46ED-BF9B-B3610C82E9E7}" srcId="{A240C1D3-96AC-4B2D-9CBB-5BB8A74E8CE9}" destId="{BB376A99-8F50-4704-9379-06CC8CA3A4AF}" srcOrd="3" destOrd="0" parTransId="{338077FE-9A25-4D63-9CEB-D19978597F44}" sibTransId="{B4C2D9B8-7826-4664-A5D6-5F8A650B138B}"/>
    <dgm:cxn modelId="{B4AC06B9-C754-4F48-8AE9-FD00C2E33A09}" srcId="{A240C1D3-96AC-4B2D-9CBB-5BB8A74E8CE9}" destId="{06877E2A-68E7-40EB-87E5-00594AAC93CC}" srcOrd="0" destOrd="0" parTransId="{A526B353-9B26-4566-A51B-C46A14AEE6F1}" sibTransId="{5C7E6E9B-A50E-42DA-8FD8-D87083F86570}"/>
    <dgm:cxn modelId="{D4A4B0E0-BC27-4D56-A1BB-DACEC7FDD5F6}" srcId="{A240C1D3-96AC-4B2D-9CBB-5BB8A74E8CE9}" destId="{A94DD094-7173-4EFC-9259-B46C1C7FAB6F}" srcOrd="2" destOrd="0" parTransId="{D001A2DE-A939-439B-A1F0-AC7B92A66B7A}" sibTransId="{2FA4F052-EE81-4B58-A259-08460AA702A8}"/>
    <dgm:cxn modelId="{19562FF2-B282-4658-9B7A-AF2FC70942D3}" srcId="{A240C1D3-96AC-4B2D-9CBB-5BB8A74E8CE9}" destId="{F75BF92E-A7C7-4B36-B0B0-E3FE10E79499}" srcOrd="1" destOrd="0" parTransId="{3009EBE1-ABB1-4C79-BC61-C2454FF46FD5}" sibTransId="{037822AD-D063-40AB-8B86-35571E0FBBD8}"/>
    <dgm:cxn modelId="{E5449BFD-0129-4D2D-A2EF-A8538B54D068}" type="presOf" srcId="{BB376A99-8F50-4704-9379-06CC8CA3A4AF}" destId="{B3BEEB4D-156A-4295-91C4-9B65B38FDEEB}" srcOrd="0" destOrd="0" presId="urn:microsoft.com/office/officeart/2018/2/layout/IconVerticalSolidList"/>
    <dgm:cxn modelId="{84F3C4FF-8C24-43AD-8F78-FF73C20C2763}" type="presParOf" srcId="{C7F34A66-314E-47B4-A766-45C48CA9F99A}" destId="{CDD16ACC-0DF0-4AC0-84F3-7FB4B8E62AB2}" srcOrd="0" destOrd="0" presId="urn:microsoft.com/office/officeart/2018/2/layout/IconVerticalSolidList"/>
    <dgm:cxn modelId="{44D9BE07-D35E-43E3-A6F2-51A27D2E7F41}" type="presParOf" srcId="{CDD16ACC-0DF0-4AC0-84F3-7FB4B8E62AB2}" destId="{E5F1A7D8-371C-4821-8993-A2A261607674}" srcOrd="0" destOrd="0" presId="urn:microsoft.com/office/officeart/2018/2/layout/IconVerticalSolidList"/>
    <dgm:cxn modelId="{BD51EBB5-6201-43E0-A498-9146B657281D}" type="presParOf" srcId="{CDD16ACC-0DF0-4AC0-84F3-7FB4B8E62AB2}" destId="{61CF4403-A525-464F-A3DA-23F40127D866}" srcOrd="1" destOrd="0" presId="urn:microsoft.com/office/officeart/2018/2/layout/IconVerticalSolidList"/>
    <dgm:cxn modelId="{8CB2EEE9-9CAA-4C78-9427-1A2A70143CFE}" type="presParOf" srcId="{CDD16ACC-0DF0-4AC0-84F3-7FB4B8E62AB2}" destId="{CEA73FB8-4030-4B7F-BEC8-FD28E80970B8}" srcOrd="2" destOrd="0" presId="urn:microsoft.com/office/officeart/2018/2/layout/IconVerticalSolidList"/>
    <dgm:cxn modelId="{A68261EF-F384-427B-BA9F-34892F6E1EC3}" type="presParOf" srcId="{CDD16ACC-0DF0-4AC0-84F3-7FB4B8E62AB2}" destId="{DAFA37B7-DFA6-4E51-B7C6-441BBB1FDF41}" srcOrd="3" destOrd="0" presId="urn:microsoft.com/office/officeart/2018/2/layout/IconVerticalSolidList"/>
    <dgm:cxn modelId="{921F1ACE-F70D-43E6-95EE-B934A2EAEAA4}" type="presParOf" srcId="{C7F34A66-314E-47B4-A766-45C48CA9F99A}" destId="{6B789D24-FC0C-4283-868B-B1268748D084}" srcOrd="1" destOrd="0" presId="urn:microsoft.com/office/officeart/2018/2/layout/IconVerticalSolidList"/>
    <dgm:cxn modelId="{6A74B345-2F2B-4963-A2A3-3512098804BD}" type="presParOf" srcId="{C7F34A66-314E-47B4-A766-45C48CA9F99A}" destId="{827100D3-24CF-495D-910F-AB2695B12B9C}" srcOrd="2" destOrd="0" presId="urn:microsoft.com/office/officeart/2018/2/layout/IconVerticalSolidList"/>
    <dgm:cxn modelId="{4D6528F1-2EFA-4DD4-8206-77499F07E536}" type="presParOf" srcId="{827100D3-24CF-495D-910F-AB2695B12B9C}" destId="{E0ECBE2A-536C-4CCB-B358-B3D92AF59D44}" srcOrd="0" destOrd="0" presId="urn:microsoft.com/office/officeart/2018/2/layout/IconVerticalSolidList"/>
    <dgm:cxn modelId="{A4B21684-D419-41EB-BF6D-B14D9EB24064}" type="presParOf" srcId="{827100D3-24CF-495D-910F-AB2695B12B9C}" destId="{F71FC5AF-839C-4A76-98B6-3581F98CB1D8}" srcOrd="1" destOrd="0" presId="urn:microsoft.com/office/officeart/2018/2/layout/IconVerticalSolidList"/>
    <dgm:cxn modelId="{0A0ADE19-6067-47B4-8E0A-6483F4885764}" type="presParOf" srcId="{827100D3-24CF-495D-910F-AB2695B12B9C}" destId="{FF18E789-D7D4-47DF-8E3B-8FDF6C331B42}" srcOrd="2" destOrd="0" presId="urn:microsoft.com/office/officeart/2018/2/layout/IconVerticalSolidList"/>
    <dgm:cxn modelId="{A57820E1-C67C-4966-B012-C115BA44AD90}" type="presParOf" srcId="{827100D3-24CF-495D-910F-AB2695B12B9C}" destId="{A0F591A0-AEE6-4CF7-AE63-99E2B55FDE61}" srcOrd="3" destOrd="0" presId="urn:microsoft.com/office/officeart/2018/2/layout/IconVerticalSolidList"/>
    <dgm:cxn modelId="{E0F9786E-22D1-4617-A148-64D8D925E510}" type="presParOf" srcId="{C7F34A66-314E-47B4-A766-45C48CA9F99A}" destId="{B26C4BDC-E36D-48A9-AE80-F43BE763E708}" srcOrd="3" destOrd="0" presId="urn:microsoft.com/office/officeart/2018/2/layout/IconVerticalSolidList"/>
    <dgm:cxn modelId="{B3896B9C-5693-4200-B2FA-C18ADB9CDE9D}" type="presParOf" srcId="{C7F34A66-314E-47B4-A766-45C48CA9F99A}" destId="{985FEEB8-1580-4502-8DFA-E12B8363B8E6}" srcOrd="4" destOrd="0" presId="urn:microsoft.com/office/officeart/2018/2/layout/IconVerticalSolidList"/>
    <dgm:cxn modelId="{364C2BF9-BF6F-4544-8B55-764D03FDB8D7}" type="presParOf" srcId="{985FEEB8-1580-4502-8DFA-E12B8363B8E6}" destId="{BFE86B0A-0B2E-416D-B5F8-FBAE4A33FB08}" srcOrd="0" destOrd="0" presId="urn:microsoft.com/office/officeart/2018/2/layout/IconVerticalSolidList"/>
    <dgm:cxn modelId="{49595388-2D33-4E7D-953B-4DA3B9A35E00}" type="presParOf" srcId="{985FEEB8-1580-4502-8DFA-E12B8363B8E6}" destId="{D5CAB420-036C-444F-A519-365E490FF9DA}" srcOrd="1" destOrd="0" presId="urn:microsoft.com/office/officeart/2018/2/layout/IconVerticalSolidList"/>
    <dgm:cxn modelId="{8C0F254D-178C-4A91-A961-B19D9340E9F4}" type="presParOf" srcId="{985FEEB8-1580-4502-8DFA-E12B8363B8E6}" destId="{1CB97B0B-DDAA-428B-B9E9-3EC1003A0754}" srcOrd="2" destOrd="0" presId="urn:microsoft.com/office/officeart/2018/2/layout/IconVerticalSolidList"/>
    <dgm:cxn modelId="{4F773932-0C84-4704-AAFF-84998D420691}" type="presParOf" srcId="{985FEEB8-1580-4502-8DFA-E12B8363B8E6}" destId="{0D36139C-38FE-4668-B171-970E62D3794D}" srcOrd="3" destOrd="0" presId="urn:microsoft.com/office/officeart/2018/2/layout/IconVerticalSolidList"/>
    <dgm:cxn modelId="{17C2D2A7-6940-4020-B5B6-93009D457E8D}" type="presParOf" srcId="{C7F34A66-314E-47B4-A766-45C48CA9F99A}" destId="{3C9A313D-D943-411B-8F3C-D17D577186B1}" srcOrd="5" destOrd="0" presId="urn:microsoft.com/office/officeart/2018/2/layout/IconVerticalSolidList"/>
    <dgm:cxn modelId="{2C6C08F0-33BE-4BFF-A03A-CBD22B83B5AC}" type="presParOf" srcId="{C7F34A66-314E-47B4-A766-45C48CA9F99A}" destId="{8F17B777-D769-49D3-AD76-53B44ADBCAD4}" srcOrd="6" destOrd="0" presId="urn:microsoft.com/office/officeart/2018/2/layout/IconVerticalSolidList"/>
    <dgm:cxn modelId="{4EE254BD-A165-4A92-A393-785811442262}" type="presParOf" srcId="{8F17B777-D769-49D3-AD76-53B44ADBCAD4}" destId="{40FD7E1A-DFCD-4F43-9051-7726B1377C23}" srcOrd="0" destOrd="0" presId="urn:microsoft.com/office/officeart/2018/2/layout/IconVerticalSolidList"/>
    <dgm:cxn modelId="{2C48B884-7E4B-4E69-BD02-67E9E50D156E}" type="presParOf" srcId="{8F17B777-D769-49D3-AD76-53B44ADBCAD4}" destId="{12BFAF44-F0B8-41A8-BD9B-0F0C6C461D87}" srcOrd="1" destOrd="0" presId="urn:microsoft.com/office/officeart/2018/2/layout/IconVerticalSolidList"/>
    <dgm:cxn modelId="{CA0CBF10-7C2F-4258-93B2-73F312F04258}" type="presParOf" srcId="{8F17B777-D769-49D3-AD76-53B44ADBCAD4}" destId="{8AFEC277-CDEA-4736-96A6-CDFF609C1009}" srcOrd="2" destOrd="0" presId="urn:microsoft.com/office/officeart/2018/2/layout/IconVerticalSolidList"/>
    <dgm:cxn modelId="{349EE257-C3FB-42BE-9A57-B220E770DFA7}" type="presParOf" srcId="{8F17B777-D769-49D3-AD76-53B44ADBCAD4}" destId="{B3BEEB4D-156A-4295-91C4-9B65B38FDE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E8F243-ECB3-4379-8100-49C9F5F3B41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9E89D2-6B9D-4EDB-A177-7DD4C2354843}">
      <dgm:prSet/>
      <dgm:spPr/>
      <dgm:t>
        <a:bodyPr/>
        <a:lstStyle/>
        <a:p>
          <a:pPr>
            <a:lnSpc>
              <a:spcPct val="100000"/>
            </a:lnSpc>
          </a:pPr>
          <a:r>
            <a:rPr lang="en-US"/>
            <a:t>5.Real-Time Updates: The application continuously updates its predictive models with the latest data, ensuring that forecasts remain accurate and reflective of current market conditions.</a:t>
          </a:r>
        </a:p>
      </dgm:t>
    </dgm:pt>
    <dgm:pt modelId="{EA580B5B-AD90-4B0C-81C7-616813F76EAC}" type="parTrans" cxnId="{A294CFEB-4BC2-4F92-9B7C-EA9335B24BBB}">
      <dgm:prSet/>
      <dgm:spPr/>
      <dgm:t>
        <a:bodyPr/>
        <a:lstStyle/>
        <a:p>
          <a:endParaRPr lang="en-US"/>
        </a:p>
      </dgm:t>
    </dgm:pt>
    <dgm:pt modelId="{DC0E56BF-B69B-4F09-A873-DD39C865F26B}" type="sibTrans" cxnId="{A294CFEB-4BC2-4F92-9B7C-EA9335B24BBB}">
      <dgm:prSet/>
      <dgm:spPr/>
      <dgm:t>
        <a:bodyPr/>
        <a:lstStyle/>
        <a:p>
          <a:endParaRPr lang="en-US"/>
        </a:p>
      </dgm:t>
    </dgm:pt>
    <dgm:pt modelId="{45C255A9-7CA8-4B3B-9CA7-1A533CE490A5}">
      <dgm:prSet/>
      <dgm:spPr/>
      <dgm:t>
        <a:bodyPr/>
        <a:lstStyle/>
        <a:p>
          <a:pPr>
            <a:lnSpc>
              <a:spcPct val="100000"/>
            </a:lnSpc>
          </a:pPr>
          <a:r>
            <a:rPr lang="en-US"/>
            <a:t>6.Alerts and Notifications: Users can set up alerts and notifications to be informed of significant price changes or deviations from predicted trends, enabling proactive adjustments to pricing strategies.</a:t>
          </a:r>
        </a:p>
      </dgm:t>
    </dgm:pt>
    <dgm:pt modelId="{4899F083-8BCE-4DC3-92A8-942A418AA4CA}" type="parTrans" cxnId="{D82151FF-DF18-4C02-B8B6-FAF6AE93FDA8}">
      <dgm:prSet/>
      <dgm:spPr/>
      <dgm:t>
        <a:bodyPr/>
        <a:lstStyle/>
        <a:p>
          <a:endParaRPr lang="en-US"/>
        </a:p>
      </dgm:t>
    </dgm:pt>
    <dgm:pt modelId="{A165854D-FB56-452F-859C-FA704AF9CCA2}" type="sibTrans" cxnId="{D82151FF-DF18-4C02-B8B6-FAF6AE93FDA8}">
      <dgm:prSet/>
      <dgm:spPr/>
      <dgm:t>
        <a:bodyPr/>
        <a:lstStyle/>
        <a:p>
          <a:endParaRPr lang="en-US"/>
        </a:p>
      </dgm:t>
    </dgm:pt>
    <dgm:pt modelId="{6F7496BA-B418-4CE7-818F-26C50C8A6948}">
      <dgm:prSet/>
      <dgm:spPr/>
      <dgm:t>
        <a:bodyPr/>
        <a:lstStyle/>
        <a:p>
          <a:pPr>
            <a:lnSpc>
              <a:spcPct val="100000"/>
            </a:lnSpc>
          </a:pPr>
          <a:r>
            <a:rPr lang="en-US"/>
            <a:t>7. Visualization Tools: The application provides intuitive visualization tools to present forecasted price trends over time, allowing users to gain insights and make informed decisions.</a:t>
          </a:r>
        </a:p>
      </dgm:t>
    </dgm:pt>
    <dgm:pt modelId="{7AF0DDFC-7DAD-4D45-BD7E-449E767E70C5}" type="parTrans" cxnId="{EB3C1E08-ECC3-47B8-8E56-B035BD95A33D}">
      <dgm:prSet/>
      <dgm:spPr/>
      <dgm:t>
        <a:bodyPr/>
        <a:lstStyle/>
        <a:p>
          <a:endParaRPr lang="en-US"/>
        </a:p>
      </dgm:t>
    </dgm:pt>
    <dgm:pt modelId="{B221D3BF-4ECF-495A-9E37-7892D6911EB6}" type="sibTrans" cxnId="{EB3C1E08-ECC3-47B8-8E56-B035BD95A33D}">
      <dgm:prSet/>
      <dgm:spPr/>
      <dgm:t>
        <a:bodyPr/>
        <a:lstStyle/>
        <a:p>
          <a:endParaRPr lang="en-US"/>
        </a:p>
      </dgm:t>
    </dgm:pt>
    <dgm:pt modelId="{242F02A5-1A42-46A7-8398-16B615FDDB96}" type="pres">
      <dgm:prSet presAssocID="{AAE8F243-ECB3-4379-8100-49C9F5F3B41F}" presName="root" presStyleCnt="0">
        <dgm:presLayoutVars>
          <dgm:dir/>
          <dgm:resizeHandles val="exact"/>
        </dgm:presLayoutVars>
      </dgm:prSet>
      <dgm:spPr/>
    </dgm:pt>
    <dgm:pt modelId="{F9913EB0-6164-4A35-AD1F-857C54844DEA}" type="pres">
      <dgm:prSet presAssocID="{439E89D2-6B9D-4EDB-A177-7DD4C2354843}" presName="compNode" presStyleCnt="0"/>
      <dgm:spPr/>
    </dgm:pt>
    <dgm:pt modelId="{FDF53B5E-513D-47F5-8B12-60207A802A12}" type="pres">
      <dgm:prSet presAssocID="{439E89D2-6B9D-4EDB-A177-7DD4C2354843}" presName="bgRect" presStyleLbl="bgShp" presStyleIdx="0" presStyleCnt="3"/>
      <dgm:spPr/>
    </dgm:pt>
    <dgm:pt modelId="{E76F2F41-8EE7-4EF8-9400-84E7DC39DC53}" type="pres">
      <dgm:prSet presAssocID="{439E89D2-6B9D-4EDB-A177-7DD4C23548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1A3AD82-8238-4A9F-B78F-65C40BEC5F67}" type="pres">
      <dgm:prSet presAssocID="{439E89D2-6B9D-4EDB-A177-7DD4C2354843}" presName="spaceRect" presStyleCnt="0"/>
      <dgm:spPr/>
    </dgm:pt>
    <dgm:pt modelId="{CE15F2F7-8179-4871-AFA0-DE4EB45D8A56}" type="pres">
      <dgm:prSet presAssocID="{439E89D2-6B9D-4EDB-A177-7DD4C2354843}" presName="parTx" presStyleLbl="revTx" presStyleIdx="0" presStyleCnt="3">
        <dgm:presLayoutVars>
          <dgm:chMax val="0"/>
          <dgm:chPref val="0"/>
        </dgm:presLayoutVars>
      </dgm:prSet>
      <dgm:spPr/>
    </dgm:pt>
    <dgm:pt modelId="{FD49D6B2-E955-4886-8025-3D21AC7D947E}" type="pres">
      <dgm:prSet presAssocID="{DC0E56BF-B69B-4F09-A873-DD39C865F26B}" presName="sibTrans" presStyleCnt="0"/>
      <dgm:spPr/>
    </dgm:pt>
    <dgm:pt modelId="{581557C8-7DE2-44FD-972B-DAA29E2D03CE}" type="pres">
      <dgm:prSet presAssocID="{45C255A9-7CA8-4B3B-9CA7-1A533CE490A5}" presName="compNode" presStyleCnt="0"/>
      <dgm:spPr/>
    </dgm:pt>
    <dgm:pt modelId="{C275708A-CEC7-49F0-93BD-AA80090025DE}" type="pres">
      <dgm:prSet presAssocID="{45C255A9-7CA8-4B3B-9CA7-1A533CE490A5}" presName="bgRect" presStyleLbl="bgShp" presStyleIdx="1" presStyleCnt="3"/>
      <dgm:spPr/>
    </dgm:pt>
    <dgm:pt modelId="{F4EFD58B-6811-4CAD-B45B-CD54AE0B8886}" type="pres">
      <dgm:prSet presAssocID="{45C255A9-7CA8-4B3B-9CA7-1A533CE490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CF2848F0-6264-498E-BE91-B085C82E8AEB}" type="pres">
      <dgm:prSet presAssocID="{45C255A9-7CA8-4B3B-9CA7-1A533CE490A5}" presName="spaceRect" presStyleCnt="0"/>
      <dgm:spPr/>
    </dgm:pt>
    <dgm:pt modelId="{24D64C0F-EA83-4C66-886C-2325B2B7A3DF}" type="pres">
      <dgm:prSet presAssocID="{45C255A9-7CA8-4B3B-9CA7-1A533CE490A5}" presName="parTx" presStyleLbl="revTx" presStyleIdx="1" presStyleCnt="3">
        <dgm:presLayoutVars>
          <dgm:chMax val="0"/>
          <dgm:chPref val="0"/>
        </dgm:presLayoutVars>
      </dgm:prSet>
      <dgm:spPr/>
    </dgm:pt>
    <dgm:pt modelId="{827EF79F-48D5-4E49-81CD-AC49EAFE4F39}" type="pres">
      <dgm:prSet presAssocID="{A165854D-FB56-452F-859C-FA704AF9CCA2}" presName="sibTrans" presStyleCnt="0"/>
      <dgm:spPr/>
    </dgm:pt>
    <dgm:pt modelId="{B7949908-466A-4A05-AD89-9E4A961C0DD6}" type="pres">
      <dgm:prSet presAssocID="{6F7496BA-B418-4CE7-818F-26C50C8A6948}" presName="compNode" presStyleCnt="0"/>
      <dgm:spPr/>
    </dgm:pt>
    <dgm:pt modelId="{D9C3CFC3-AEB1-42D0-8772-1987672BEF82}" type="pres">
      <dgm:prSet presAssocID="{6F7496BA-B418-4CE7-818F-26C50C8A6948}" presName="bgRect" presStyleLbl="bgShp" presStyleIdx="2" presStyleCnt="3"/>
      <dgm:spPr/>
    </dgm:pt>
    <dgm:pt modelId="{0F2A0E40-0884-4234-B338-B201CA383910}" type="pres">
      <dgm:prSet presAssocID="{6F7496BA-B418-4CE7-818F-26C50C8A69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91D321CA-CC6B-4DAB-9D4F-8B76CC922E23}" type="pres">
      <dgm:prSet presAssocID="{6F7496BA-B418-4CE7-818F-26C50C8A6948}" presName="spaceRect" presStyleCnt="0"/>
      <dgm:spPr/>
    </dgm:pt>
    <dgm:pt modelId="{23CDF586-BCF4-4AD0-9BA5-7E7C56A4A72F}" type="pres">
      <dgm:prSet presAssocID="{6F7496BA-B418-4CE7-818F-26C50C8A6948}" presName="parTx" presStyleLbl="revTx" presStyleIdx="2" presStyleCnt="3">
        <dgm:presLayoutVars>
          <dgm:chMax val="0"/>
          <dgm:chPref val="0"/>
        </dgm:presLayoutVars>
      </dgm:prSet>
      <dgm:spPr/>
    </dgm:pt>
  </dgm:ptLst>
  <dgm:cxnLst>
    <dgm:cxn modelId="{EB3C1E08-ECC3-47B8-8E56-B035BD95A33D}" srcId="{AAE8F243-ECB3-4379-8100-49C9F5F3B41F}" destId="{6F7496BA-B418-4CE7-818F-26C50C8A6948}" srcOrd="2" destOrd="0" parTransId="{7AF0DDFC-7DAD-4D45-BD7E-449E767E70C5}" sibTransId="{B221D3BF-4ECF-495A-9E37-7892D6911EB6}"/>
    <dgm:cxn modelId="{851CF249-6939-4F11-9B5E-D9FC76A811FB}" type="presOf" srcId="{45C255A9-7CA8-4B3B-9CA7-1A533CE490A5}" destId="{24D64C0F-EA83-4C66-886C-2325B2B7A3DF}" srcOrd="0" destOrd="0" presId="urn:microsoft.com/office/officeart/2018/2/layout/IconVerticalSolidList"/>
    <dgm:cxn modelId="{CBC5B153-4E5D-4FB2-9E8F-3D2D953EE4BD}" type="presOf" srcId="{AAE8F243-ECB3-4379-8100-49C9F5F3B41F}" destId="{242F02A5-1A42-46A7-8398-16B615FDDB96}" srcOrd="0" destOrd="0" presId="urn:microsoft.com/office/officeart/2018/2/layout/IconVerticalSolidList"/>
    <dgm:cxn modelId="{C873A5BE-BAE4-4FE0-BD58-F0555B378CC8}" type="presOf" srcId="{6F7496BA-B418-4CE7-818F-26C50C8A6948}" destId="{23CDF586-BCF4-4AD0-9BA5-7E7C56A4A72F}" srcOrd="0" destOrd="0" presId="urn:microsoft.com/office/officeart/2018/2/layout/IconVerticalSolidList"/>
    <dgm:cxn modelId="{4E3736DD-1E20-494F-881C-1DB5F9C1F5F4}" type="presOf" srcId="{439E89D2-6B9D-4EDB-A177-7DD4C2354843}" destId="{CE15F2F7-8179-4871-AFA0-DE4EB45D8A56}" srcOrd="0" destOrd="0" presId="urn:microsoft.com/office/officeart/2018/2/layout/IconVerticalSolidList"/>
    <dgm:cxn modelId="{A294CFEB-4BC2-4F92-9B7C-EA9335B24BBB}" srcId="{AAE8F243-ECB3-4379-8100-49C9F5F3B41F}" destId="{439E89D2-6B9D-4EDB-A177-7DD4C2354843}" srcOrd="0" destOrd="0" parTransId="{EA580B5B-AD90-4B0C-81C7-616813F76EAC}" sibTransId="{DC0E56BF-B69B-4F09-A873-DD39C865F26B}"/>
    <dgm:cxn modelId="{D82151FF-DF18-4C02-B8B6-FAF6AE93FDA8}" srcId="{AAE8F243-ECB3-4379-8100-49C9F5F3B41F}" destId="{45C255A9-7CA8-4B3B-9CA7-1A533CE490A5}" srcOrd="1" destOrd="0" parTransId="{4899F083-8BCE-4DC3-92A8-942A418AA4CA}" sibTransId="{A165854D-FB56-452F-859C-FA704AF9CCA2}"/>
    <dgm:cxn modelId="{2349DAC6-7F33-4D63-8818-778514A8A952}" type="presParOf" srcId="{242F02A5-1A42-46A7-8398-16B615FDDB96}" destId="{F9913EB0-6164-4A35-AD1F-857C54844DEA}" srcOrd="0" destOrd="0" presId="urn:microsoft.com/office/officeart/2018/2/layout/IconVerticalSolidList"/>
    <dgm:cxn modelId="{26078457-EDE6-4969-8302-06B83AB37503}" type="presParOf" srcId="{F9913EB0-6164-4A35-AD1F-857C54844DEA}" destId="{FDF53B5E-513D-47F5-8B12-60207A802A12}" srcOrd="0" destOrd="0" presId="urn:microsoft.com/office/officeart/2018/2/layout/IconVerticalSolidList"/>
    <dgm:cxn modelId="{86F27B54-892F-4952-B0BA-FFAE3216614F}" type="presParOf" srcId="{F9913EB0-6164-4A35-AD1F-857C54844DEA}" destId="{E76F2F41-8EE7-4EF8-9400-84E7DC39DC53}" srcOrd="1" destOrd="0" presId="urn:microsoft.com/office/officeart/2018/2/layout/IconVerticalSolidList"/>
    <dgm:cxn modelId="{0C2D5EF3-4102-4680-B980-D560362B946E}" type="presParOf" srcId="{F9913EB0-6164-4A35-AD1F-857C54844DEA}" destId="{E1A3AD82-8238-4A9F-B78F-65C40BEC5F67}" srcOrd="2" destOrd="0" presId="urn:microsoft.com/office/officeart/2018/2/layout/IconVerticalSolidList"/>
    <dgm:cxn modelId="{A11824FB-E676-411E-83F7-C96169A6A621}" type="presParOf" srcId="{F9913EB0-6164-4A35-AD1F-857C54844DEA}" destId="{CE15F2F7-8179-4871-AFA0-DE4EB45D8A56}" srcOrd="3" destOrd="0" presId="urn:microsoft.com/office/officeart/2018/2/layout/IconVerticalSolidList"/>
    <dgm:cxn modelId="{C76DE1DA-008D-46C9-ACF5-D9A4F60EC712}" type="presParOf" srcId="{242F02A5-1A42-46A7-8398-16B615FDDB96}" destId="{FD49D6B2-E955-4886-8025-3D21AC7D947E}" srcOrd="1" destOrd="0" presId="urn:microsoft.com/office/officeart/2018/2/layout/IconVerticalSolidList"/>
    <dgm:cxn modelId="{6005E2B5-5535-4F4A-8695-D3480B9D14BB}" type="presParOf" srcId="{242F02A5-1A42-46A7-8398-16B615FDDB96}" destId="{581557C8-7DE2-44FD-972B-DAA29E2D03CE}" srcOrd="2" destOrd="0" presId="urn:microsoft.com/office/officeart/2018/2/layout/IconVerticalSolidList"/>
    <dgm:cxn modelId="{A3565C0A-843F-4B0B-B16E-87F746A4F068}" type="presParOf" srcId="{581557C8-7DE2-44FD-972B-DAA29E2D03CE}" destId="{C275708A-CEC7-49F0-93BD-AA80090025DE}" srcOrd="0" destOrd="0" presId="urn:microsoft.com/office/officeart/2018/2/layout/IconVerticalSolidList"/>
    <dgm:cxn modelId="{70CECBA6-1517-47C4-BDD8-1F61582EE372}" type="presParOf" srcId="{581557C8-7DE2-44FD-972B-DAA29E2D03CE}" destId="{F4EFD58B-6811-4CAD-B45B-CD54AE0B8886}" srcOrd="1" destOrd="0" presId="urn:microsoft.com/office/officeart/2018/2/layout/IconVerticalSolidList"/>
    <dgm:cxn modelId="{E41239F7-7401-4BE0-B335-DD6FA9A8DD74}" type="presParOf" srcId="{581557C8-7DE2-44FD-972B-DAA29E2D03CE}" destId="{CF2848F0-6264-498E-BE91-B085C82E8AEB}" srcOrd="2" destOrd="0" presId="urn:microsoft.com/office/officeart/2018/2/layout/IconVerticalSolidList"/>
    <dgm:cxn modelId="{FB306D20-E392-45CF-AE35-061289810AB9}" type="presParOf" srcId="{581557C8-7DE2-44FD-972B-DAA29E2D03CE}" destId="{24D64C0F-EA83-4C66-886C-2325B2B7A3DF}" srcOrd="3" destOrd="0" presId="urn:microsoft.com/office/officeart/2018/2/layout/IconVerticalSolidList"/>
    <dgm:cxn modelId="{31AE5E8F-3BD2-4AD1-925F-E8B589AA76C2}" type="presParOf" srcId="{242F02A5-1A42-46A7-8398-16B615FDDB96}" destId="{827EF79F-48D5-4E49-81CD-AC49EAFE4F39}" srcOrd="3" destOrd="0" presId="urn:microsoft.com/office/officeart/2018/2/layout/IconVerticalSolidList"/>
    <dgm:cxn modelId="{65A677E3-AB4A-4DA3-B2CD-5B608E15CE21}" type="presParOf" srcId="{242F02A5-1A42-46A7-8398-16B615FDDB96}" destId="{B7949908-466A-4A05-AD89-9E4A961C0DD6}" srcOrd="4" destOrd="0" presId="urn:microsoft.com/office/officeart/2018/2/layout/IconVerticalSolidList"/>
    <dgm:cxn modelId="{F7517720-56FD-47FA-A604-72FE01E41787}" type="presParOf" srcId="{B7949908-466A-4A05-AD89-9E4A961C0DD6}" destId="{D9C3CFC3-AEB1-42D0-8772-1987672BEF82}" srcOrd="0" destOrd="0" presId="urn:microsoft.com/office/officeart/2018/2/layout/IconVerticalSolidList"/>
    <dgm:cxn modelId="{96346F1B-252D-4A2B-8ECA-1404289171A3}" type="presParOf" srcId="{B7949908-466A-4A05-AD89-9E4A961C0DD6}" destId="{0F2A0E40-0884-4234-B338-B201CA383910}" srcOrd="1" destOrd="0" presId="urn:microsoft.com/office/officeart/2018/2/layout/IconVerticalSolidList"/>
    <dgm:cxn modelId="{115EE992-56BA-4227-BD6A-3E3D25E11BD7}" type="presParOf" srcId="{B7949908-466A-4A05-AD89-9E4A961C0DD6}" destId="{91D321CA-CC6B-4DAB-9D4F-8B76CC922E23}" srcOrd="2" destOrd="0" presId="urn:microsoft.com/office/officeart/2018/2/layout/IconVerticalSolidList"/>
    <dgm:cxn modelId="{3011F546-A692-4D60-85A4-6ED4BE0A46AE}" type="presParOf" srcId="{B7949908-466A-4A05-AD89-9E4A961C0DD6}" destId="{23CDF586-BCF4-4AD0-9BA5-7E7C56A4A7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0D63B8-3330-4E23-9261-A96411F41747}"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370327A5-6668-4F90-8E24-4F78F3981AEA}">
      <dgm:prSet/>
      <dgm:spPr/>
      <dgm:t>
        <a:bodyPr/>
        <a:lstStyle/>
        <a:p>
          <a:r>
            <a:rPr lang="en-US"/>
            <a:t>Web/Mobile Application: We will build an application that will enable users to upload pictures.</a:t>
          </a:r>
        </a:p>
      </dgm:t>
    </dgm:pt>
    <dgm:pt modelId="{FDF03BDB-94B7-457E-9524-908C6EE5478E}" type="parTrans" cxnId="{E51D2EF3-E776-468F-8320-7BC703E5D062}">
      <dgm:prSet/>
      <dgm:spPr/>
      <dgm:t>
        <a:bodyPr/>
        <a:lstStyle/>
        <a:p>
          <a:endParaRPr lang="en-US"/>
        </a:p>
      </dgm:t>
    </dgm:pt>
    <dgm:pt modelId="{D9DD5143-27FE-4AB0-8155-A609FE1F5872}" type="sibTrans" cxnId="{E51D2EF3-E776-468F-8320-7BC703E5D062}">
      <dgm:prSet/>
      <dgm:spPr/>
      <dgm:t>
        <a:bodyPr/>
        <a:lstStyle/>
        <a:p>
          <a:endParaRPr lang="en-US"/>
        </a:p>
      </dgm:t>
    </dgm:pt>
    <dgm:pt modelId="{F36F54EC-80D0-4334-A8BC-0F60B53D08C8}">
      <dgm:prSet/>
      <dgm:spPr/>
      <dgm:t>
        <a:bodyPr/>
        <a:lstStyle/>
        <a:p>
          <a:r>
            <a:rPr lang="en-US"/>
            <a:t>Recognizing Objects: It will list all the objects recognized in the image.</a:t>
          </a:r>
        </a:p>
      </dgm:t>
    </dgm:pt>
    <dgm:pt modelId="{33FB5E3C-B3E1-4D96-A31C-4F44027AB05A}" type="parTrans" cxnId="{B2815218-3863-4BEC-AAD4-47B1201ED71D}">
      <dgm:prSet/>
      <dgm:spPr/>
      <dgm:t>
        <a:bodyPr/>
        <a:lstStyle/>
        <a:p>
          <a:endParaRPr lang="en-US"/>
        </a:p>
      </dgm:t>
    </dgm:pt>
    <dgm:pt modelId="{348A2078-5DF6-4310-B44F-85689F90DF07}" type="sibTrans" cxnId="{B2815218-3863-4BEC-AAD4-47B1201ED71D}">
      <dgm:prSet/>
      <dgm:spPr/>
      <dgm:t>
        <a:bodyPr/>
        <a:lstStyle/>
        <a:p>
          <a:endParaRPr lang="en-US"/>
        </a:p>
      </dgm:t>
    </dgm:pt>
    <dgm:pt modelId="{DB22A8CD-25DC-40D4-8347-A872D1A5F67D}">
      <dgm:prSet/>
      <dgm:spPr/>
      <dgm:t>
        <a:bodyPr/>
        <a:lstStyle/>
        <a:p>
          <a:r>
            <a:rPr lang="en-US"/>
            <a:t>Select Object of Interest - Users will be able to select the objects out of the list for which they want price comparison</a:t>
          </a:r>
        </a:p>
      </dgm:t>
    </dgm:pt>
    <dgm:pt modelId="{AAB641E6-85ED-4DA4-9DB3-0103B06284EF}" type="parTrans" cxnId="{F20C46FF-3D7E-45C9-9447-CF5059E4827D}">
      <dgm:prSet/>
      <dgm:spPr/>
      <dgm:t>
        <a:bodyPr/>
        <a:lstStyle/>
        <a:p>
          <a:endParaRPr lang="en-US"/>
        </a:p>
      </dgm:t>
    </dgm:pt>
    <dgm:pt modelId="{B2B3914D-6CC2-4BAA-886A-3998A55106DD}" type="sibTrans" cxnId="{F20C46FF-3D7E-45C9-9447-CF5059E4827D}">
      <dgm:prSet/>
      <dgm:spPr/>
      <dgm:t>
        <a:bodyPr/>
        <a:lstStyle/>
        <a:p>
          <a:endParaRPr lang="en-US"/>
        </a:p>
      </dgm:t>
    </dgm:pt>
    <dgm:pt modelId="{C2BEE027-D417-467C-B501-44DA0EEF4F10}">
      <dgm:prSet/>
      <dgm:spPr/>
      <dgm:t>
        <a:bodyPr/>
        <a:lstStyle/>
        <a:p>
          <a:r>
            <a:rPr lang="en-US"/>
            <a:t>Price Comparison Data – Users will get a detailed list of different prices of objects across different online retailers.</a:t>
          </a:r>
        </a:p>
      </dgm:t>
    </dgm:pt>
    <dgm:pt modelId="{266E9EE2-089D-46B3-9D3B-575CD0E09389}" type="parTrans" cxnId="{AFF67D5D-577F-4D30-B090-5E0C21EE1D2C}">
      <dgm:prSet/>
      <dgm:spPr/>
      <dgm:t>
        <a:bodyPr/>
        <a:lstStyle/>
        <a:p>
          <a:endParaRPr lang="en-US"/>
        </a:p>
      </dgm:t>
    </dgm:pt>
    <dgm:pt modelId="{7578329D-0337-4DD5-9780-BEC6FED484D3}" type="sibTrans" cxnId="{AFF67D5D-577F-4D30-B090-5E0C21EE1D2C}">
      <dgm:prSet/>
      <dgm:spPr/>
      <dgm:t>
        <a:bodyPr/>
        <a:lstStyle/>
        <a:p>
          <a:endParaRPr lang="en-US"/>
        </a:p>
      </dgm:t>
    </dgm:pt>
    <dgm:pt modelId="{E8ED88C5-2A89-41A9-92A1-08156485CF67}">
      <dgm:prSet/>
      <dgm:spPr/>
      <dgm:t>
        <a:bodyPr/>
        <a:lstStyle/>
        <a:p>
          <a:r>
            <a:rPr lang="en-US"/>
            <a:t>Advanced Filtering and Price Change Updates – Filter prices from low to high, sorting and activating price change alerts</a:t>
          </a:r>
        </a:p>
      </dgm:t>
    </dgm:pt>
    <dgm:pt modelId="{E22E0AD3-E498-455F-8FEB-61D714A97EDB}" type="parTrans" cxnId="{818C6540-27ED-4F7C-BB81-7514BBBCEC7E}">
      <dgm:prSet/>
      <dgm:spPr/>
      <dgm:t>
        <a:bodyPr/>
        <a:lstStyle/>
        <a:p>
          <a:endParaRPr lang="en-US"/>
        </a:p>
      </dgm:t>
    </dgm:pt>
    <dgm:pt modelId="{11D27999-3148-4F97-A241-C9919FC3A7A6}" type="sibTrans" cxnId="{818C6540-27ED-4F7C-BB81-7514BBBCEC7E}">
      <dgm:prSet/>
      <dgm:spPr/>
      <dgm:t>
        <a:bodyPr/>
        <a:lstStyle/>
        <a:p>
          <a:endParaRPr lang="en-US"/>
        </a:p>
      </dgm:t>
    </dgm:pt>
    <dgm:pt modelId="{72787DF9-04E2-46EE-B748-466050B895B7}" type="pres">
      <dgm:prSet presAssocID="{3D0D63B8-3330-4E23-9261-A96411F41747}" presName="Name0" presStyleCnt="0">
        <dgm:presLayoutVars>
          <dgm:dir/>
          <dgm:resizeHandles val="exact"/>
        </dgm:presLayoutVars>
      </dgm:prSet>
      <dgm:spPr/>
    </dgm:pt>
    <dgm:pt modelId="{C1C7E36F-9712-4B83-B7CC-F6CB731F9CFA}" type="pres">
      <dgm:prSet presAssocID="{370327A5-6668-4F90-8E24-4F78F3981AEA}" presName="node" presStyleLbl="node1" presStyleIdx="0" presStyleCnt="5">
        <dgm:presLayoutVars>
          <dgm:bulletEnabled val="1"/>
        </dgm:presLayoutVars>
      </dgm:prSet>
      <dgm:spPr/>
    </dgm:pt>
    <dgm:pt modelId="{3157D48B-6224-4FA4-A774-ED56FA3AB84F}" type="pres">
      <dgm:prSet presAssocID="{D9DD5143-27FE-4AB0-8155-A609FE1F5872}" presName="sibTrans" presStyleLbl="sibTrans1D1" presStyleIdx="0" presStyleCnt="4"/>
      <dgm:spPr/>
    </dgm:pt>
    <dgm:pt modelId="{A15FC409-4F6E-4879-B782-626DFD4858E7}" type="pres">
      <dgm:prSet presAssocID="{D9DD5143-27FE-4AB0-8155-A609FE1F5872}" presName="connectorText" presStyleLbl="sibTrans1D1" presStyleIdx="0" presStyleCnt="4"/>
      <dgm:spPr/>
    </dgm:pt>
    <dgm:pt modelId="{2D17D2A2-9935-4D22-ADDF-9AA9CFF6FA5E}" type="pres">
      <dgm:prSet presAssocID="{F36F54EC-80D0-4334-A8BC-0F60B53D08C8}" presName="node" presStyleLbl="node1" presStyleIdx="1" presStyleCnt="5">
        <dgm:presLayoutVars>
          <dgm:bulletEnabled val="1"/>
        </dgm:presLayoutVars>
      </dgm:prSet>
      <dgm:spPr/>
    </dgm:pt>
    <dgm:pt modelId="{129B7F19-C586-4F5E-9895-0042BF0A2DFC}" type="pres">
      <dgm:prSet presAssocID="{348A2078-5DF6-4310-B44F-85689F90DF07}" presName="sibTrans" presStyleLbl="sibTrans1D1" presStyleIdx="1" presStyleCnt="4"/>
      <dgm:spPr/>
    </dgm:pt>
    <dgm:pt modelId="{3D864232-E334-486D-895B-79FE43CA5263}" type="pres">
      <dgm:prSet presAssocID="{348A2078-5DF6-4310-B44F-85689F90DF07}" presName="connectorText" presStyleLbl="sibTrans1D1" presStyleIdx="1" presStyleCnt="4"/>
      <dgm:spPr/>
    </dgm:pt>
    <dgm:pt modelId="{CA7F63E6-B89E-4D56-B303-E5BC0EEFF81D}" type="pres">
      <dgm:prSet presAssocID="{DB22A8CD-25DC-40D4-8347-A872D1A5F67D}" presName="node" presStyleLbl="node1" presStyleIdx="2" presStyleCnt="5">
        <dgm:presLayoutVars>
          <dgm:bulletEnabled val="1"/>
        </dgm:presLayoutVars>
      </dgm:prSet>
      <dgm:spPr/>
    </dgm:pt>
    <dgm:pt modelId="{3812F513-3810-4BDF-B91E-667711EC9959}" type="pres">
      <dgm:prSet presAssocID="{B2B3914D-6CC2-4BAA-886A-3998A55106DD}" presName="sibTrans" presStyleLbl="sibTrans1D1" presStyleIdx="2" presStyleCnt="4"/>
      <dgm:spPr/>
    </dgm:pt>
    <dgm:pt modelId="{183C2C57-79AA-4DB2-BC37-5FD69486C4E6}" type="pres">
      <dgm:prSet presAssocID="{B2B3914D-6CC2-4BAA-886A-3998A55106DD}" presName="connectorText" presStyleLbl="sibTrans1D1" presStyleIdx="2" presStyleCnt="4"/>
      <dgm:spPr/>
    </dgm:pt>
    <dgm:pt modelId="{1ECA96B8-7D12-4F5E-93E6-4487EEBEDE41}" type="pres">
      <dgm:prSet presAssocID="{C2BEE027-D417-467C-B501-44DA0EEF4F10}" presName="node" presStyleLbl="node1" presStyleIdx="3" presStyleCnt="5">
        <dgm:presLayoutVars>
          <dgm:bulletEnabled val="1"/>
        </dgm:presLayoutVars>
      </dgm:prSet>
      <dgm:spPr/>
    </dgm:pt>
    <dgm:pt modelId="{30C2B1C9-67BC-40DC-98FD-9DD391848DB4}" type="pres">
      <dgm:prSet presAssocID="{7578329D-0337-4DD5-9780-BEC6FED484D3}" presName="sibTrans" presStyleLbl="sibTrans1D1" presStyleIdx="3" presStyleCnt="4"/>
      <dgm:spPr/>
    </dgm:pt>
    <dgm:pt modelId="{D2457290-B31D-41EA-847E-B189B08D36E7}" type="pres">
      <dgm:prSet presAssocID="{7578329D-0337-4DD5-9780-BEC6FED484D3}" presName="connectorText" presStyleLbl="sibTrans1D1" presStyleIdx="3" presStyleCnt="4"/>
      <dgm:spPr/>
    </dgm:pt>
    <dgm:pt modelId="{8147BFFA-C845-48E5-B300-A608BA4F651F}" type="pres">
      <dgm:prSet presAssocID="{E8ED88C5-2A89-41A9-92A1-08156485CF67}" presName="node" presStyleLbl="node1" presStyleIdx="4" presStyleCnt="5">
        <dgm:presLayoutVars>
          <dgm:bulletEnabled val="1"/>
        </dgm:presLayoutVars>
      </dgm:prSet>
      <dgm:spPr/>
    </dgm:pt>
  </dgm:ptLst>
  <dgm:cxnLst>
    <dgm:cxn modelId="{591AF202-4827-415F-AB73-4838089B6A9D}" type="presOf" srcId="{348A2078-5DF6-4310-B44F-85689F90DF07}" destId="{3D864232-E334-486D-895B-79FE43CA5263}" srcOrd="1" destOrd="0" presId="urn:microsoft.com/office/officeart/2016/7/layout/RepeatingBendingProcessNew"/>
    <dgm:cxn modelId="{6E65EE17-C60C-4358-8CE3-3F51AA93926C}" type="presOf" srcId="{F36F54EC-80D0-4334-A8BC-0F60B53D08C8}" destId="{2D17D2A2-9935-4D22-ADDF-9AA9CFF6FA5E}" srcOrd="0" destOrd="0" presId="urn:microsoft.com/office/officeart/2016/7/layout/RepeatingBendingProcessNew"/>
    <dgm:cxn modelId="{B2815218-3863-4BEC-AAD4-47B1201ED71D}" srcId="{3D0D63B8-3330-4E23-9261-A96411F41747}" destId="{F36F54EC-80D0-4334-A8BC-0F60B53D08C8}" srcOrd="1" destOrd="0" parTransId="{33FB5E3C-B3E1-4D96-A31C-4F44027AB05A}" sibTransId="{348A2078-5DF6-4310-B44F-85689F90DF07}"/>
    <dgm:cxn modelId="{22406030-E34D-42F0-A2A0-C6516967301D}" type="presOf" srcId="{7578329D-0337-4DD5-9780-BEC6FED484D3}" destId="{30C2B1C9-67BC-40DC-98FD-9DD391848DB4}" srcOrd="0" destOrd="0" presId="urn:microsoft.com/office/officeart/2016/7/layout/RepeatingBendingProcessNew"/>
    <dgm:cxn modelId="{43DD593C-F470-43BB-97DE-A13BB3D35FE5}" type="presOf" srcId="{E8ED88C5-2A89-41A9-92A1-08156485CF67}" destId="{8147BFFA-C845-48E5-B300-A608BA4F651F}" srcOrd="0" destOrd="0" presId="urn:microsoft.com/office/officeart/2016/7/layout/RepeatingBendingProcessNew"/>
    <dgm:cxn modelId="{818C6540-27ED-4F7C-BB81-7514BBBCEC7E}" srcId="{3D0D63B8-3330-4E23-9261-A96411F41747}" destId="{E8ED88C5-2A89-41A9-92A1-08156485CF67}" srcOrd="4" destOrd="0" parTransId="{E22E0AD3-E498-455F-8FEB-61D714A97EDB}" sibTransId="{11D27999-3148-4F97-A241-C9919FC3A7A6}"/>
    <dgm:cxn modelId="{AFF67D5D-577F-4D30-B090-5E0C21EE1D2C}" srcId="{3D0D63B8-3330-4E23-9261-A96411F41747}" destId="{C2BEE027-D417-467C-B501-44DA0EEF4F10}" srcOrd="3" destOrd="0" parTransId="{266E9EE2-089D-46B3-9D3B-575CD0E09389}" sibTransId="{7578329D-0337-4DD5-9780-BEC6FED484D3}"/>
    <dgm:cxn modelId="{6182CD88-9873-49CF-ABEB-B3DA390BEBC9}" type="presOf" srcId="{D9DD5143-27FE-4AB0-8155-A609FE1F5872}" destId="{3157D48B-6224-4FA4-A774-ED56FA3AB84F}" srcOrd="0" destOrd="0" presId="urn:microsoft.com/office/officeart/2016/7/layout/RepeatingBendingProcessNew"/>
    <dgm:cxn modelId="{D8AFAC8E-09B8-444A-9A92-DA3D938C977B}" type="presOf" srcId="{7578329D-0337-4DD5-9780-BEC6FED484D3}" destId="{D2457290-B31D-41EA-847E-B189B08D36E7}" srcOrd="1" destOrd="0" presId="urn:microsoft.com/office/officeart/2016/7/layout/RepeatingBendingProcessNew"/>
    <dgm:cxn modelId="{FF20039B-D6F7-4B1B-9B75-CAD0C8D393FE}" type="presOf" srcId="{C2BEE027-D417-467C-B501-44DA0EEF4F10}" destId="{1ECA96B8-7D12-4F5E-93E6-4487EEBEDE41}" srcOrd="0" destOrd="0" presId="urn:microsoft.com/office/officeart/2016/7/layout/RepeatingBendingProcessNew"/>
    <dgm:cxn modelId="{0A0AEABB-325A-4974-B0B3-C08AFB7500D0}" type="presOf" srcId="{D9DD5143-27FE-4AB0-8155-A609FE1F5872}" destId="{A15FC409-4F6E-4879-B782-626DFD4858E7}" srcOrd="1" destOrd="0" presId="urn:microsoft.com/office/officeart/2016/7/layout/RepeatingBendingProcessNew"/>
    <dgm:cxn modelId="{C88A80C0-F27B-41C4-AA89-DB040AFCD5B3}" type="presOf" srcId="{370327A5-6668-4F90-8E24-4F78F3981AEA}" destId="{C1C7E36F-9712-4B83-B7CC-F6CB731F9CFA}" srcOrd="0" destOrd="0" presId="urn:microsoft.com/office/officeart/2016/7/layout/RepeatingBendingProcessNew"/>
    <dgm:cxn modelId="{55B9B7CC-B781-45C6-93F9-8E9230825292}" type="presOf" srcId="{B2B3914D-6CC2-4BAA-886A-3998A55106DD}" destId="{183C2C57-79AA-4DB2-BC37-5FD69486C4E6}" srcOrd="1" destOrd="0" presId="urn:microsoft.com/office/officeart/2016/7/layout/RepeatingBendingProcessNew"/>
    <dgm:cxn modelId="{EF6FF8F1-87CE-4E1E-BD59-27600D04B49E}" type="presOf" srcId="{348A2078-5DF6-4310-B44F-85689F90DF07}" destId="{129B7F19-C586-4F5E-9895-0042BF0A2DFC}" srcOrd="0" destOrd="0" presId="urn:microsoft.com/office/officeart/2016/7/layout/RepeatingBendingProcessNew"/>
    <dgm:cxn modelId="{E51D2EF3-E776-468F-8320-7BC703E5D062}" srcId="{3D0D63B8-3330-4E23-9261-A96411F41747}" destId="{370327A5-6668-4F90-8E24-4F78F3981AEA}" srcOrd="0" destOrd="0" parTransId="{FDF03BDB-94B7-457E-9524-908C6EE5478E}" sibTransId="{D9DD5143-27FE-4AB0-8155-A609FE1F5872}"/>
    <dgm:cxn modelId="{79929DF5-FAC0-43EE-A72B-437E1EF3AB6E}" type="presOf" srcId="{B2B3914D-6CC2-4BAA-886A-3998A55106DD}" destId="{3812F513-3810-4BDF-B91E-667711EC9959}" srcOrd="0" destOrd="0" presId="urn:microsoft.com/office/officeart/2016/7/layout/RepeatingBendingProcessNew"/>
    <dgm:cxn modelId="{918223F9-BE6A-4A72-91AE-B55B325D2856}" type="presOf" srcId="{DB22A8CD-25DC-40D4-8347-A872D1A5F67D}" destId="{CA7F63E6-B89E-4D56-B303-E5BC0EEFF81D}" srcOrd="0" destOrd="0" presId="urn:microsoft.com/office/officeart/2016/7/layout/RepeatingBendingProcessNew"/>
    <dgm:cxn modelId="{1FA8B2FA-A640-4CF4-87FD-C4F0F06E01E9}" type="presOf" srcId="{3D0D63B8-3330-4E23-9261-A96411F41747}" destId="{72787DF9-04E2-46EE-B748-466050B895B7}" srcOrd="0" destOrd="0" presId="urn:microsoft.com/office/officeart/2016/7/layout/RepeatingBendingProcessNew"/>
    <dgm:cxn modelId="{F20C46FF-3D7E-45C9-9447-CF5059E4827D}" srcId="{3D0D63B8-3330-4E23-9261-A96411F41747}" destId="{DB22A8CD-25DC-40D4-8347-A872D1A5F67D}" srcOrd="2" destOrd="0" parTransId="{AAB641E6-85ED-4DA4-9DB3-0103B06284EF}" sibTransId="{B2B3914D-6CC2-4BAA-886A-3998A55106DD}"/>
    <dgm:cxn modelId="{26864C63-E232-4953-B0A2-B0576CC2A479}" type="presParOf" srcId="{72787DF9-04E2-46EE-B748-466050B895B7}" destId="{C1C7E36F-9712-4B83-B7CC-F6CB731F9CFA}" srcOrd="0" destOrd="0" presId="urn:microsoft.com/office/officeart/2016/7/layout/RepeatingBendingProcessNew"/>
    <dgm:cxn modelId="{C554E5CB-9EDE-4781-AD8F-B0E8E5DB0D0B}" type="presParOf" srcId="{72787DF9-04E2-46EE-B748-466050B895B7}" destId="{3157D48B-6224-4FA4-A774-ED56FA3AB84F}" srcOrd="1" destOrd="0" presId="urn:microsoft.com/office/officeart/2016/7/layout/RepeatingBendingProcessNew"/>
    <dgm:cxn modelId="{164287F8-7B58-4CE2-8AA4-1C91AE196AB9}" type="presParOf" srcId="{3157D48B-6224-4FA4-A774-ED56FA3AB84F}" destId="{A15FC409-4F6E-4879-B782-626DFD4858E7}" srcOrd="0" destOrd="0" presId="urn:microsoft.com/office/officeart/2016/7/layout/RepeatingBendingProcessNew"/>
    <dgm:cxn modelId="{C0757938-E3DF-40A2-9780-77BBCEED4E8F}" type="presParOf" srcId="{72787DF9-04E2-46EE-B748-466050B895B7}" destId="{2D17D2A2-9935-4D22-ADDF-9AA9CFF6FA5E}" srcOrd="2" destOrd="0" presId="urn:microsoft.com/office/officeart/2016/7/layout/RepeatingBendingProcessNew"/>
    <dgm:cxn modelId="{CEDD7C04-A0A6-4C75-90EF-AB2D21BC298C}" type="presParOf" srcId="{72787DF9-04E2-46EE-B748-466050B895B7}" destId="{129B7F19-C586-4F5E-9895-0042BF0A2DFC}" srcOrd="3" destOrd="0" presId="urn:microsoft.com/office/officeart/2016/7/layout/RepeatingBendingProcessNew"/>
    <dgm:cxn modelId="{B3BDF563-928C-4681-BFC6-45CFB62F395C}" type="presParOf" srcId="{129B7F19-C586-4F5E-9895-0042BF0A2DFC}" destId="{3D864232-E334-486D-895B-79FE43CA5263}" srcOrd="0" destOrd="0" presId="urn:microsoft.com/office/officeart/2016/7/layout/RepeatingBendingProcessNew"/>
    <dgm:cxn modelId="{FC5D9F33-4C55-4AED-89A9-1C42E7468194}" type="presParOf" srcId="{72787DF9-04E2-46EE-B748-466050B895B7}" destId="{CA7F63E6-B89E-4D56-B303-E5BC0EEFF81D}" srcOrd="4" destOrd="0" presId="urn:microsoft.com/office/officeart/2016/7/layout/RepeatingBendingProcessNew"/>
    <dgm:cxn modelId="{05C54BE8-7033-4336-9714-479CADDCC47D}" type="presParOf" srcId="{72787DF9-04E2-46EE-B748-466050B895B7}" destId="{3812F513-3810-4BDF-B91E-667711EC9959}" srcOrd="5" destOrd="0" presId="urn:microsoft.com/office/officeart/2016/7/layout/RepeatingBendingProcessNew"/>
    <dgm:cxn modelId="{20DA4FF5-4BD6-4AE0-ABCF-F6E5D46B7F56}" type="presParOf" srcId="{3812F513-3810-4BDF-B91E-667711EC9959}" destId="{183C2C57-79AA-4DB2-BC37-5FD69486C4E6}" srcOrd="0" destOrd="0" presId="urn:microsoft.com/office/officeart/2016/7/layout/RepeatingBendingProcessNew"/>
    <dgm:cxn modelId="{A1D7A7AC-21C4-4279-A4E4-3922EF6F8557}" type="presParOf" srcId="{72787DF9-04E2-46EE-B748-466050B895B7}" destId="{1ECA96B8-7D12-4F5E-93E6-4487EEBEDE41}" srcOrd="6" destOrd="0" presId="urn:microsoft.com/office/officeart/2016/7/layout/RepeatingBendingProcessNew"/>
    <dgm:cxn modelId="{C9E53678-3717-4D3A-A09D-4F44F14FD3DE}" type="presParOf" srcId="{72787DF9-04E2-46EE-B748-466050B895B7}" destId="{30C2B1C9-67BC-40DC-98FD-9DD391848DB4}" srcOrd="7" destOrd="0" presId="urn:microsoft.com/office/officeart/2016/7/layout/RepeatingBendingProcessNew"/>
    <dgm:cxn modelId="{7F7DAE15-0634-4896-8B37-B8EBEF0E5D16}" type="presParOf" srcId="{30C2B1C9-67BC-40DC-98FD-9DD391848DB4}" destId="{D2457290-B31D-41EA-847E-B189B08D36E7}" srcOrd="0" destOrd="0" presId="urn:microsoft.com/office/officeart/2016/7/layout/RepeatingBendingProcessNew"/>
    <dgm:cxn modelId="{6A48CD70-FE86-462E-9AAA-B5F2BC3E9C68}" type="presParOf" srcId="{72787DF9-04E2-46EE-B748-466050B895B7}" destId="{8147BFFA-C845-48E5-B300-A608BA4F651F}" srcOrd="8"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28ADC9-A3DD-4C02-B29D-581E65463BE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972461-C1BF-418D-97B8-07C39FB529F7}">
      <dgm:prSet/>
      <dgm:spPr/>
      <dgm:t>
        <a:bodyPr/>
        <a:lstStyle/>
        <a:p>
          <a:pPr>
            <a:lnSpc>
              <a:spcPct val="100000"/>
            </a:lnSpc>
          </a:pPr>
          <a:r>
            <a:rPr lang="en-US"/>
            <a:t>Image Storage and Preprocessing: Stores user uploaded image and performs pre-processing for Deep learning model</a:t>
          </a:r>
        </a:p>
      </dgm:t>
    </dgm:pt>
    <dgm:pt modelId="{AC47624B-4CDA-4DDE-9096-AA0171856273}" type="parTrans" cxnId="{A83A5068-5A40-4EE6-AA1A-7B76931D6ACC}">
      <dgm:prSet/>
      <dgm:spPr/>
      <dgm:t>
        <a:bodyPr/>
        <a:lstStyle/>
        <a:p>
          <a:endParaRPr lang="en-US"/>
        </a:p>
      </dgm:t>
    </dgm:pt>
    <dgm:pt modelId="{50B5C43B-0DC3-4A8B-9DD2-8BD8FCCA8675}" type="sibTrans" cxnId="{A83A5068-5A40-4EE6-AA1A-7B76931D6ACC}">
      <dgm:prSet/>
      <dgm:spPr/>
      <dgm:t>
        <a:bodyPr/>
        <a:lstStyle/>
        <a:p>
          <a:pPr>
            <a:lnSpc>
              <a:spcPct val="100000"/>
            </a:lnSpc>
          </a:pPr>
          <a:endParaRPr lang="en-US"/>
        </a:p>
      </dgm:t>
    </dgm:pt>
    <dgm:pt modelId="{11CD5FC6-695A-4BA3-A653-BF3234BF99FA}">
      <dgm:prSet/>
      <dgm:spPr/>
      <dgm:t>
        <a:bodyPr/>
        <a:lstStyle/>
        <a:p>
          <a:pPr>
            <a:lnSpc>
              <a:spcPct val="100000"/>
            </a:lnSpc>
          </a:pPr>
          <a:r>
            <a:rPr lang="en-US"/>
            <a:t>Object Recognition Model – Using transfer learning to identify common objects in the image</a:t>
          </a:r>
        </a:p>
      </dgm:t>
    </dgm:pt>
    <dgm:pt modelId="{CFA26128-72D3-46C1-9EF7-7417720AAEB2}" type="parTrans" cxnId="{9BAC9779-B92A-47BF-A2AA-0AEAF7F8EF44}">
      <dgm:prSet/>
      <dgm:spPr/>
      <dgm:t>
        <a:bodyPr/>
        <a:lstStyle/>
        <a:p>
          <a:endParaRPr lang="en-US"/>
        </a:p>
      </dgm:t>
    </dgm:pt>
    <dgm:pt modelId="{957E6F40-9CE7-43C2-948B-79AEC2B33C3E}" type="sibTrans" cxnId="{9BAC9779-B92A-47BF-A2AA-0AEAF7F8EF44}">
      <dgm:prSet/>
      <dgm:spPr/>
      <dgm:t>
        <a:bodyPr/>
        <a:lstStyle/>
        <a:p>
          <a:pPr>
            <a:lnSpc>
              <a:spcPct val="100000"/>
            </a:lnSpc>
          </a:pPr>
          <a:endParaRPr lang="en-US"/>
        </a:p>
      </dgm:t>
    </dgm:pt>
    <dgm:pt modelId="{3A0DD518-A432-4236-93A8-056DF9F960C4}">
      <dgm:prSet/>
      <dgm:spPr/>
      <dgm:t>
        <a:bodyPr/>
        <a:lstStyle/>
        <a:p>
          <a:pPr>
            <a:lnSpc>
              <a:spcPct val="100000"/>
            </a:lnSpc>
          </a:pPr>
          <a:r>
            <a:rPr lang="en-US"/>
            <a:t>Web Scrapping – Crawling prices for identified objects over the internet</a:t>
          </a:r>
        </a:p>
      </dgm:t>
    </dgm:pt>
    <dgm:pt modelId="{CA1A9190-C981-4462-9F39-5B9CEDD101ED}" type="parTrans" cxnId="{8FCCA4CF-37F0-4246-BB68-A5EA3C3E564F}">
      <dgm:prSet/>
      <dgm:spPr/>
      <dgm:t>
        <a:bodyPr/>
        <a:lstStyle/>
        <a:p>
          <a:endParaRPr lang="en-US"/>
        </a:p>
      </dgm:t>
    </dgm:pt>
    <dgm:pt modelId="{B870DD8C-BE01-4A57-A0B7-FF0E804F090F}" type="sibTrans" cxnId="{8FCCA4CF-37F0-4246-BB68-A5EA3C3E564F}">
      <dgm:prSet/>
      <dgm:spPr/>
      <dgm:t>
        <a:bodyPr/>
        <a:lstStyle/>
        <a:p>
          <a:pPr>
            <a:lnSpc>
              <a:spcPct val="100000"/>
            </a:lnSpc>
          </a:pPr>
          <a:endParaRPr lang="en-US"/>
        </a:p>
      </dgm:t>
    </dgm:pt>
    <dgm:pt modelId="{CC685E97-6795-4E58-A61E-C87D4D5A3AA5}">
      <dgm:prSet/>
      <dgm:spPr/>
      <dgm:t>
        <a:bodyPr/>
        <a:lstStyle/>
        <a:p>
          <a:pPr>
            <a:lnSpc>
              <a:spcPct val="100000"/>
            </a:lnSpc>
          </a:pPr>
          <a:r>
            <a:rPr lang="en-US"/>
            <a:t>Database of Prices – Storing different prices along with metadeta in a database.</a:t>
          </a:r>
        </a:p>
      </dgm:t>
    </dgm:pt>
    <dgm:pt modelId="{7F3DB1FE-DD40-4FB3-8352-87D56D84D73C}" type="parTrans" cxnId="{B5DAAD9D-9259-43E4-B0A7-1384FB278D52}">
      <dgm:prSet/>
      <dgm:spPr/>
      <dgm:t>
        <a:bodyPr/>
        <a:lstStyle/>
        <a:p>
          <a:endParaRPr lang="en-US"/>
        </a:p>
      </dgm:t>
    </dgm:pt>
    <dgm:pt modelId="{50A24BBA-3582-4CF4-871A-198F3A6116BC}" type="sibTrans" cxnId="{B5DAAD9D-9259-43E4-B0A7-1384FB278D52}">
      <dgm:prSet/>
      <dgm:spPr/>
      <dgm:t>
        <a:bodyPr/>
        <a:lstStyle/>
        <a:p>
          <a:endParaRPr lang="en-US"/>
        </a:p>
      </dgm:t>
    </dgm:pt>
    <dgm:pt modelId="{E7C1DC84-E2CC-4C9A-953C-68483571EC76}" type="pres">
      <dgm:prSet presAssocID="{E728ADC9-A3DD-4C02-B29D-581E65463BEC}" presName="root" presStyleCnt="0">
        <dgm:presLayoutVars>
          <dgm:dir/>
          <dgm:resizeHandles val="exact"/>
        </dgm:presLayoutVars>
      </dgm:prSet>
      <dgm:spPr/>
    </dgm:pt>
    <dgm:pt modelId="{A25E9AFC-C87A-4342-9064-6CF7F7F990C3}" type="pres">
      <dgm:prSet presAssocID="{E728ADC9-A3DD-4C02-B29D-581E65463BEC}" presName="container" presStyleCnt="0">
        <dgm:presLayoutVars>
          <dgm:dir/>
          <dgm:resizeHandles val="exact"/>
        </dgm:presLayoutVars>
      </dgm:prSet>
      <dgm:spPr/>
    </dgm:pt>
    <dgm:pt modelId="{93DE3B9A-34ED-4D82-B964-050343944AAE}" type="pres">
      <dgm:prSet presAssocID="{73972461-C1BF-418D-97B8-07C39FB529F7}" presName="compNode" presStyleCnt="0"/>
      <dgm:spPr/>
    </dgm:pt>
    <dgm:pt modelId="{723AA7C9-2C6E-4B0A-8EAB-1BF1B52DDA8F}" type="pres">
      <dgm:prSet presAssocID="{73972461-C1BF-418D-97B8-07C39FB529F7}" presName="iconBgRect" presStyleLbl="bgShp" presStyleIdx="0" presStyleCnt="4"/>
      <dgm:spPr/>
    </dgm:pt>
    <dgm:pt modelId="{4E9054ED-3677-4FE7-A4CE-193F6E6DD8BB}" type="pres">
      <dgm:prSet presAssocID="{73972461-C1BF-418D-97B8-07C39FB529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4E7C1F4-93EA-4DA5-8A7F-A914718E7679}" type="pres">
      <dgm:prSet presAssocID="{73972461-C1BF-418D-97B8-07C39FB529F7}" presName="spaceRect" presStyleCnt="0"/>
      <dgm:spPr/>
    </dgm:pt>
    <dgm:pt modelId="{16B29899-166A-472D-A2A7-02CCB621C057}" type="pres">
      <dgm:prSet presAssocID="{73972461-C1BF-418D-97B8-07C39FB529F7}" presName="textRect" presStyleLbl="revTx" presStyleIdx="0" presStyleCnt="4">
        <dgm:presLayoutVars>
          <dgm:chMax val="1"/>
          <dgm:chPref val="1"/>
        </dgm:presLayoutVars>
      </dgm:prSet>
      <dgm:spPr/>
    </dgm:pt>
    <dgm:pt modelId="{5F2BE5C1-31E0-4092-A37B-32C9716DAA74}" type="pres">
      <dgm:prSet presAssocID="{50B5C43B-0DC3-4A8B-9DD2-8BD8FCCA8675}" presName="sibTrans" presStyleLbl="sibTrans2D1" presStyleIdx="0" presStyleCnt="0"/>
      <dgm:spPr/>
    </dgm:pt>
    <dgm:pt modelId="{F477CE83-BA43-44D8-A7F5-45C4CB0654BF}" type="pres">
      <dgm:prSet presAssocID="{11CD5FC6-695A-4BA3-A653-BF3234BF99FA}" presName="compNode" presStyleCnt="0"/>
      <dgm:spPr/>
    </dgm:pt>
    <dgm:pt modelId="{CF8FDBB2-3DE9-4182-9893-8AA8AE4B361E}" type="pres">
      <dgm:prSet presAssocID="{11CD5FC6-695A-4BA3-A653-BF3234BF99FA}" presName="iconBgRect" presStyleLbl="bgShp" presStyleIdx="1" presStyleCnt="4"/>
      <dgm:spPr/>
    </dgm:pt>
    <dgm:pt modelId="{4AD13055-1EEE-4924-A985-9D81C25829B7}" type="pres">
      <dgm:prSet presAssocID="{11CD5FC6-695A-4BA3-A653-BF3234BF99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7D393FDB-CAE4-46B2-B772-1890FAFEC299}" type="pres">
      <dgm:prSet presAssocID="{11CD5FC6-695A-4BA3-A653-BF3234BF99FA}" presName="spaceRect" presStyleCnt="0"/>
      <dgm:spPr/>
    </dgm:pt>
    <dgm:pt modelId="{5CF2B0AB-F8C8-440A-8099-FB4CC060DBBA}" type="pres">
      <dgm:prSet presAssocID="{11CD5FC6-695A-4BA3-A653-BF3234BF99FA}" presName="textRect" presStyleLbl="revTx" presStyleIdx="1" presStyleCnt="4">
        <dgm:presLayoutVars>
          <dgm:chMax val="1"/>
          <dgm:chPref val="1"/>
        </dgm:presLayoutVars>
      </dgm:prSet>
      <dgm:spPr/>
    </dgm:pt>
    <dgm:pt modelId="{247C862D-689D-4329-9C28-FB7E9335B7B9}" type="pres">
      <dgm:prSet presAssocID="{957E6F40-9CE7-43C2-948B-79AEC2B33C3E}" presName="sibTrans" presStyleLbl="sibTrans2D1" presStyleIdx="0" presStyleCnt="0"/>
      <dgm:spPr/>
    </dgm:pt>
    <dgm:pt modelId="{C198B927-0869-41C3-9623-F7069DAB7F7D}" type="pres">
      <dgm:prSet presAssocID="{3A0DD518-A432-4236-93A8-056DF9F960C4}" presName="compNode" presStyleCnt="0"/>
      <dgm:spPr/>
    </dgm:pt>
    <dgm:pt modelId="{30805424-0D69-4AC7-A146-F740BDBFD003}" type="pres">
      <dgm:prSet presAssocID="{3A0DD518-A432-4236-93A8-056DF9F960C4}" presName="iconBgRect" presStyleLbl="bgShp" presStyleIdx="2" presStyleCnt="4"/>
      <dgm:spPr/>
    </dgm:pt>
    <dgm:pt modelId="{2208EF95-B306-4CCD-87EB-E8008E647560}" type="pres">
      <dgm:prSet presAssocID="{3A0DD518-A432-4236-93A8-056DF9F960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4060B14-FCF5-430C-9101-C979C54AE584}" type="pres">
      <dgm:prSet presAssocID="{3A0DD518-A432-4236-93A8-056DF9F960C4}" presName="spaceRect" presStyleCnt="0"/>
      <dgm:spPr/>
    </dgm:pt>
    <dgm:pt modelId="{DCC8F83C-6B71-4B05-8072-BCC44F4D6FCA}" type="pres">
      <dgm:prSet presAssocID="{3A0DD518-A432-4236-93A8-056DF9F960C4}" presName="textRect" presStyleLbl="revTx" presStyleIdx="2" presStyleCnt="4">
        <dgm:presLayoutVars>
          <dgm:chMax val="1"/>
          <dgm:chPref val="1"/>
        </dgm:presLayoutVars>
      </dgm:prSet>
      <dgm:spPr/>
    </dgm:pt>
    <dgm:pt modelId="{536C7185-9862-43FA-905F-0DA39FF22835}" type="pres">
      <dgm:prSet presAssocID="{B870DD8C-BE01-4A57-A0B7-FF0E804F090F}" presName="sibTrans" presStyleLbl="sibTrans2D1" presStyleIdx="0" presStyleCnt="0"/>
      <dgm:spPr/>
    </dgm:pt>
    <dgm:pt modelId="{35992517-CFEF-46E6-BB4C-8371454C6DE2}" type="pres">
      <dgm:prSet presAssocID="{CC685E97-6795-4E58-A61E-C87D4D5A3AA5}" presName="compNode" presStyleCnt="0"/>
      <dgm:spPr/>
    </dgm:pt>
    <dgm:pt modelId="{E3776AA5-FC6C-4E84-B8E6-B219EC106D0A}" type="pres">
      <dgm:prSet presAssocID="{CC685E97-6795-4E58-A61E-C87D4D5A3AA5}" presName="iconBgRect" presStyleLbl="bgShp" presStyleIdx="3" presStyleCnt="4"/>
      <dgm:spPr/>
    </dgm:pt>
    <dgm:pt modelId="{300268E7-F786-44AC-A456-CA950E361D2C}" type="pres">
      <dgm:prSet presAssocID="{CC685E97-6795-4E58-A61E-C87D4D5A3A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9873ADB-66D4-439F-A112-AA419506634E}" type="pres">
      <dgm:prSet presAssocID="{CC685E97-6795-4E58-A61E-C87D4D5A3AA5}" presName="spaceRect" presStyleCnt="0"/>
      <dgm:spPr/>
    </dgm:pt>
    <dgm:pt modelId="{1718579C-F8A9-492D-9FDB-F1861C917B34}" type="pres">
      <dgm:prSet presAssocID="{CC685E97-6795-4E58-A61E-C87D4D5A3AA5}" presName="textRect" presStyleLbl="revTx" presStyleIdx="3" presStyleCnt="4">
        <dgm:presLayoutVars>
          <dgm:chMax val="1"/>
          <dgm:chPref val="1"/>
        </dgm:presLayoutVars>
      </dgm:prSet>
      <dgm:spPr/>
    </dgm:pt>
  </dgm:ptLst>
  <dgm:cxnLst>
    <dgm:cxn modelId="{A83A5068-5A40-4EE6-AA1A-7B76931D6ACC}" srcId="{E728ADC9-A3DD-4C02-B29D-581E65463BEC}" destId="{73972461-C1BF-418D-97B8-07C39FB529F7}" srcOrd="0" destOrd="0" parTransId="{AC47624B-4CDA-4DDE-9096-AA0171856273}" sibTransId="{50B5C43B-0DC3-4A8B-9DD2-8BD8FCCA8675}"/>
    <dgm:cxn modelId="{9BAC9779-B92A-47BF-A2AA-0AEAF7F8EF44}" srcId="{E728ADC9-A3DD-4C02-B29D-581E65463BEC}" destId="{11CD5FC6-695A-4BA3-A653-BF3234BF99FA}" srcOrd="1" destOrd="0" parTransId="{CFA26128-72D3-46C1-9EF7-7417720AAEB2}" sibTransId="{957E6F40-9CE7-43C2-948B-79AEC2B33C3E}"/>
    <dgm:cxn modelId="{8F0D1C7D-1593-4DC0-AD0B-D897D1BC0F83}" type="presOf" srcId="{73972461-C1BF-418D-97B8-07C39FB529F7}" destId="{16B29899-166A-472D-A2A7-02CCB621C057}" srcOrd="0" destOrd="0" presId="urn:microsoft.com/office/officeart/2018/2/layout/IconCircleList"/>
    <dgm:cxn modelId="{1E61CD8E-846B-4F4E-899F-FB04965979D5}" type="presOf" srcId="{B870DD8C-BE01-4A57-A0B7-FF0E804F090F}" destId="{536C7185-9862-43FA-905F-0DA39FF22835}" srcOrd="0" destOrd="0" presId="urn:microsoft.com/office/officeart/2018/2/layout/IconCircleList"/>
    <dgm:cxn modelId="{B5DAAD9D-9259-43E4-B0A7-1384FB278D52}" srcId="{E728ADC9-A3DD-4C02-B29D-581E65463BEC}" destId="{CC685E97-6795-4E58-A61E-C87D4D5A3AA5}" srcOrd="3" destOrd="0" parTransId="{7F3DB1FE-DD40-4FB3-8352-87D56D84D73C}" sibTransId="{50A24BBA-3582-4CF4-871A-198F3A6116BC}"/>
    <dgm:cxn modelId="{84AF63AB-82C8-4212-A70D-C74A98DEE733}" type="presOf" srcId="{E728ADC9-A3DD-4C02-B29D-581E65463BEC}" destId="{E7C1DC84-E2CC-4C9A-953C-68483571EC76}" srcOrd="0" destOrd="0" presId="urn:microsoft.com/office/officeart/2018/2/layout/IconCircleList"/>
    <dgm:cxn modelId="{B5664DBE-0AB3-482B-8EF0-3C3251B85F34}" type="presOf" srcId="{CC685E97-6795-4E58-A61E-C87D4D5A3AA5}" destId="{1718579C-F8A9-492D-9FDB-F1861C917B34}" srcOrd="0" destOrd="0" presId="urn:microsoft.com/office/officeart/2018/2/layout/IconCircleList"/>
    <dgm:cxn modelId="{10A2EFC2-B386-48E7-99D9-D59FA4780514}" type="presOf" srcId="{50B5C43B-0DC3-4A8B-9DD2-8BD8FCCA8675}" destId="{5F2BE5C1-31E0-4092-A37B-32C9716DAA74}" srcOrd="0" destOrd="0" presId="urn:microsoft.com/office/officeart/2018/2/layout/IconCircleList"/>
    <dgm:cxn modelId="{8FCCA4CF-37F0-4246-BB68-A5EA3C3E564F}" srcId="{E728ADC9-A3DD-4C02-B29D-581E65463BEC}" destId="{3A0DD518-A432-4236-93A8-056DF9F960C4}" srcOrd="2" destOrd="0" parTransId="{CA1A9190-C981-4462-9F39-5B9CEDD101ED}" sibTransId="{B870DD8C-BE01-4A57-A0B7-FF0E804F090F}"/>
    <dgm:cxn modelId="{E6377DD1-37CD-4583-A762-E6E5F3790872}" type="presOf" srcId="{11CD5FC6-695A-4BA3-A653-BF3234BF99FA}" destId="{5CF2B0AB-F8C8-440A-8099-FB4CC060DBBA}" srcOrd="0" destOrd="0" presId="urn:microsoft.com/office/officeart/2018/2/layout/IconCircleList"/>
    <dgm:cxn modelId="{719A9CDD-3669-42E3-9873-C1580AFAABF3}" type="presOf" srcId="{957E6F40-9CE7-43C2-948B-79AEC2B33C3E}" destId="{247C862D-689D-4329-9C28-FB7E9335B7B9}" srcOrd="0" destOrd="0" presId="urn:microsoft.com/office/officeart/2018/2/layout/IconCircleList"/>
    <dgm:cxn modelId="{3F44FDFE-93E9-453E-B3BE-761A0C2EDB5E}" type="presOf" srcId="{3A0DD518-A432-4236-93A8-056DF9F960C4}" destId="{DCC8F83C-6B71-4B05-8072-BCC44F4D6FCA}" srcOrd="0" destOrd="0" presId="urn:microsoft.com/office/officeart/2018/2/layout/IconCircleList"/>
    <dgm:cxn modelId="{6CB3ADBF-87C8-4E95-A68D-4476D9197945}" type="presParOf" srcId="{E7C1DC84-E2CC-4C9A-953C-68483571EC76}" destId="{A25E9AFC-C87A-4342-9064-6CF7F7F990C3}" srcOrd="0" destOrd="0" presId="urn:microsoft.com/office/officeart/2018/2/layout/IconCircleList"/>
    <dgm:cxn modelId="{F5A36ED7-BAF6-4E35-87AC-1D77D8CCCDF1}" type="presParOf" srcId="{A25E9AFC-C87A-4342-9064-6CF7F7F990C3}" destId="{93DE3B9A-34ED-4D82-B964-050343944AAE}" srcOrd="0" destOrd="0" presId="urn:microsoft.com/office/officeart/2018/2/layout/IconCircleList"/>
    <dgm:cxn modelId="{FAB2C5E8-AE34-441A-AECC-EAD185225A61}" type="presParOf" srcId="{93DE3B9A-34ED-4D82-B964-050343944AAE}" destId="{723AA7C9-2C6E-4B0A-8EAB-1BF1B52DDA8F}" srcOrd="0" destOrd="0" presId="urn:microsoft.com/office/officeart/2018/2/layout/IconCircleList"/>
    <dgm:cxn modelId="{137EF61E-495A-45CF-AB5B-D24C2FEDA47B}" type="presParOf" srcId="{93DE3B9A-34ED-4D82-B964-050343944AAE}" destId="{4E9054ED-3677-4FE7-A4CE-193F6E6DD8BB}" srcOrd="1" destOrd="0" presId="urn:microsoft.com/office/officeart/2018/2/layout/IconCircleList"/>
    <dgm:cxn modelId="{41709D2B-EE54-4299-9872-E35150A3613C}" type="presParOf" srcId="{93DE3B9A-34ED-4D82-B964-050343944AAE}" destId="{04E7C1F4-93EA-4DA5-8A7F-A914718E7679}" srcOrd="2" destOrd="0" presId="urn:microsoft.com/office/officeart/2018/2/layout/IconCircleList"/>
    <dgm:cxn modelId="{E5EB3AF1-BE5B-4F2B-98B1-BA8A0AA10D38}" type="presParOf" srcId="{93DE3B9A-34ED-4D82-B964-050343944AAE}" destId="{16B29899-166A-472D-A2A7-02CCB621C057}" srcOrd="3" destOrd="0" presId="urn:microsoft.com/office/officeart/2018/2/layout/IconCircleList"/>
    <dgm:cxn modelId="{771C3AD5-076B-4FB5-BFDC-D76E1F13BC31}" type="presParOf" srcId="{A25E9AFC-C87A-4342-9064-6CF7F7F990C3}" destId="{5F2BE5C1-31E0-4092-A37B-32C9716DAA74}" srcOrd="1" destOrd="0" presId="urn:microsoft.com/office/officeart/2018/2/layout/IconCircleList"/>
    <dgm:cxn modelId="{EC11C6E6-F73D-4AF5-AAD2-2192AA2F3C93}" type="presParOf" srcId="{A25E9AFC-C87A-4342-9064-6CF7F7F990C3}" destId="{F477CE83-BA43-44D8-A7F5-45C4CB0654BF}" srcOrd="2" destOrd="0" presId="urn:microsoft.com/office/officeart/2018/2/layout/IconCircleList"/>
    <dgm:cxn modelId="{69AB7BCB-A100-49BE-9810-545BDC3FCB73}" type="presParOf" srcId="{F477CE83-BA43-44D8-A7F5-45C4CB0654BF}" destId="{CF8FDBB2-3DE9-4182-9893-8AA8AE4B361E}" srcOrd="0" destOrd="0" presId="urn:microsoft.com/office/officeart/2018/2/layout/IconCircleList"/>
    <dgm:cxn modelId="{1CCBB927-E005-44ED-8F17-A27928524FE2}" type="presParOf" srcId="{F477CE83-BA43-44D8-A7F5-45C4CB0654BF}" destId="{4AD13055-1EEE-4924-A985-9D81C25829B7}" srcOrd="1" destOrd="0" presId="urn:microsoft.com/office/officeart/2018/2/layout/IconCircleList"/>
    <dgm:cxn modelId="{33DC6D24-5BA5-4F98-8C39-4D10F55ED26F}" type="presParOf" srcId="{F477CE83-BA43-44D8-A7F5-45C4CB0654BF}" destId="{7D393FDB-CAE4-46B2-B772-1890FAFEC299}" srcOrd="2" destOrd="0" presId="urn:microsoft.com/office/officeart/2018/2/layout/IconCircleList"/>
    <dgm:cxn modelId="{58C92840-50AF-4A96-865C-E45CC91DF6E0}" type="presParOf" srcId="{F477CE83-BA43-44D8-A7F5-45C4CB0654BF}" destId="{5CF2B0AB-F8C8-440A-8099-FB4CC060DBBA}" srcOrd="3" destOrd="0" presId="urn:microsoft.com/office/officeart/2018/2/layout/IconCircleList"/>
    <dgm:cxn modelId="{653C2D16-412C-4FAC-8BE4-AA9302EC0832}" type="presParOf" srcId="{A25E9AFC-C87A-4342-9064-6CF7F7F990C3}" destId="{247C862D-689D-4329-9C28-FB7E9335B7B9}" srcOrd="3" destOrd="0" presId="urn:microsoft.com/office/officeart/2018/2/layout/IconCircleList"/>
    <dgm:cxn modelId="{684A0782-90CC-4221-9029-8CDD5A07247C}" type="presParOf" srcId="{A25E9AFC-C87A-4342-9064-6CF7F7F990C3}" destId="{C198B927-0869-41C3-9623-F7069DAB7F7D}" srcOrd="4" destOrd="0" presId="urn:microsoft.com/office/officeart/2018/2/layout/IconCircleList"/>
    <dgm:cxn modelId="{785D5E68-DEA6-469E-8978-661EECFE28F2}" type="presParOf" srcId="{C198B927-0869-41C3-9623-F7069DAB7F7D}" destId="{30805424-0D69-4AC7-A146-F740BDBFD003}" srcOrd="0" destOrd="0" presId="urn:microsoft.com/office/officeart/2018/2/layout/IconCircleList"/>
    <dgm:cxn modelId="{3CA40387-01A5-449C-997A-DB65D430E3C0}" type="presParOf" srcId="{C198B927-0869-41C3-9623-F7069DAB7F7D}" destId="{2208EF95-B306-4CCD-87EB-E8008E647560}" srcOrd="1" destOrd="0" presId="urn:microsoft.com/office/officeart/2018/2/layout/IconCircleList"/>
    <dgm:cxn modelId="{B94B4F25-3642-4E4C-9BD7-205BFC6CF036}" type="presParOf" srcId="{C198B927-0869-41C3-9623-F7069DAB7F7D}" destId="{A4060B14-FCF5-430C-9101-C979C54AE584}" srcOrd="2" destOrd="0" presId="urn:microsoft.com/office/officeart/2018/2/layout/IconCircleList"/>
    <dgm:cxn modelId="{D106C870-FC55-4D6E-81D3-9F01D041506B}" type="presParOf" srcId="{C198B927-0869-41C3-9623-F7069DAB7F7D}" destId="{DCC8F83C-6B71-4B05-8072-BCC44F4D6FCA}" srcOrd="3" destOrd="0" presId="urn:microsoft.com/office/officeart/2018/2/layout/IconCircleList"/>
    <dgm:cxn modelId="{EEA31271-64F6-4AE9-8558-0BE1C2EF1B44}" type="presParOf" srcId="{A25E9AFC-C87A-4342-9064-6CF7F7F990C3}" destId="{536C7185-9862-43FA-905F-0DA39FF22835}" srcOrd="5" destOrd="0" presId="urn:microsoft.com/office/officeart/2018/2/layout/IconCircleList"/>
    <dgm:cxn modelId="{D8158070-9B01-44D4-AE6A-EDD4F3C63B69}" type="presParOf" srcId="{A25E9AFC-C87A-4342-9064-6CF7F7F990C3}" destId="{35992517-CFEF-46E6-BB4C-8371454C6DE2}" srcOrd="6" destOrd="0" presId="urn:microsoft.com/office/officeart/2018/2/layout/IconCircleList"/>
    <dgm:cxn modelId="{B0672456-41E9-468A-B3E7-591A4783F8B0}" type="presParOf" srcId="{35992517-CFEF-46E6-BB4C-8371454C6DE2}" destId="{E3776AA5-FC6C-4E84-B8E6-B219EC106D0A}" srcOrd="0" destOrd="0" presId="urn:microsoft.com/office/officeart/2018/2/layout/IconCircleList"/>
    <dgm:cxn modelId="{2E8FD632-1D26-4394-8171-48C988D780F9}" type="presParOf" srcId="{35992517-CFEF-46E6-BB4C-8371454C6DE2}" destId="{300268E7-F786-44AC-A456-CA950E361D2C}" srcOrd="1" destOrd="0" presId="urn:microsoft.com/office/officeart/2018/2/layout/IconCircleList"/>
    <dgm:cxn modelId="{BC2BC27A-290F-402D-974E-28D09EEC1E6A}" type="presParOf" srcId="{35992517-CFEF-46E6-BB4C-8371454C6DE2}" destId="{59873ADB-66D4-439F-A112-AA419506634E}" srcOrd="2" destOrd="0" presId="urn:microsoft.com/office/officeart/2018/2/layout/IconCircleList"/>
    <dgm:cxn modelId="{40E3947A-1CA4-4CCB-820C-49A3BA5ACF62}" type="presParOf" srcId="{35992517-CFEF-46E6-BB4C-8371454C6DE2}" destId="{1718579C-F8A9-492D-9FDB-F1861C917B3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1684B-2713-4EE3-8ABB-E59C9E71A710}">
      <dsp:nvSpPr>
        <dsp:cNvPr id="0" name=""/>
        <dsp:cNvSpPr/>
      </dsp:nvSpPr>
      <dsp:spPr>
        <a:xfrm>
          <a:off x="0" y="323101"/>
          <a:ext cx="7600950" cy="1927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9918" tIns="374904" rIns="58991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Pranay Singh(100896087)</a:t>
          </a:r>
        </a:p>
        <a:p>
          <a:pPr marL="171450" lvl="1" indent="-171450" algn="l" defTabSz="800100">
            <a:lnSpc>
              <a:spcPct val="90000"/>
            </a:lnSpc>
            <a:spcBef>
              <a:spcPct val="0"/>
            </a:spcBef>
            <a:spcAft>
              <a:spcPct val="15000"/>
            </a:spcAft>
            <a:buChar char="•"/>
          </a:pPr>
          <a:r>
            <a:rPr lang="en-US" sz="1800" kern="1200"/>
            <a:t>Banish Chhabra(100944673)</a:t>
          </a:r>
        </a:p>
        <a:p>
          <a:pPr marL="171450" lvl="1" indent="-171450" algn="l" defTabSz="800100">
            <a:lnSpc>
              <a:spcPct val="90000"/>
            </a:lnSpc>
            <a:spcBef>
              <a:spcPct val="0"/>
            </a:spcBef>
            <a:spcAft>
              <a:spcPct val="15000"/>
            </a:spcAft>
            <a:buChar char="•"/>
          </a:pPr>
          <a:r>
            <a:rPr lang="en-US" sz="1800" kern="1200"/>
            <a:t>Arya Savaliya(100939903)</a:t>
          </a:r>
        </a:p>
        <a:p>
          <a:pPr marL="171450" lvl="1" indent="-171450" algn="l" defTabSz="800100">
            <a:lnSpc>
              <a:spcPct val="90000"/>
            </a:lnSpc>
            <a:spcBef>
              <a:spcPct val="0"/>
            </a:spcBef>
            <a:spcAft>
              <a:spcPct val="15000"/>
            </a:spcAft>
            <a:buChar char="•"/>
          </a:pPr>
          <a:r>
            <a:rPr lang="en-US" sz="1800" kern="1200"/>
            <a:t>Aman Deep Gangwar(100935748)</a:t>
          </a:r>
        </a:p>
        <a:p>
          <a:pPr marL="171450" lvl="1" indent="-171450" algn="l" defTabSz="800100">
            <a:lnSpc>
              <a:spcPct val="90000"/>
            </a:lnSpc>
            <a:spcBef>
              <a:spcPct val="0"/>
            </a:spcBef>
            <a:spcAft>
              <a:spcPct val="15000"/>
            </a:spcAft>
            <a:buChar char="•"/>
          </a:pPr>
          <a:r>
            <a:rPr lang="en-US" sz="1800" kern="1200"/>
            <a:t>Mansi Verma(100938667)</a:t>
          </a:r>
        </a:p>
      </dsp:txBody>
      <dsp:txXfrm>
        <a:off x="0" y="323101"/>
        <a:ext cx="7600950" cy="1927800"/>
      </dsp:txXfrm>
    </dsp:sp>
    <dsp:sp modelId="{DAABD25F-6D11-49CC-828F-300B73F5730F}">
      <dsp:nvSpPr>
        <dsp:cNvPr id="0" name=""/>
        <dsp:cNvSpPr/>
      </dsp:nvSpPr>
      <dsp:spPr>
        <a:xfrm>
          <a:off x="380047" y="57421"/>
          <a:ext cx="5320665"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108" tIns="0" rIns="201108" bIns="0" numCol="1" spcCol="1270" anchor="ctr" anchorCtr="0">
          <a:noAutofit/>
        </a:bodyPr>
        <a:lstStyle/>
        <a:p>
          <a:pPr marL="0" lvl="0" indent="0" algn="l" defTabSz="800100">
            <a:lnSpc>
              <a:spcPct val="90000"/>
            </a:lnSpc>
            <a:spcBef>
              <a:spcPct val="0"/>
            </a:spcBef>
            <a:spcAft>
              <a:spcPct val="35000"/>
            </a:spcAft>
            <a:buNone/>
          </a:pPr>
          <a:r>
            <a:rPr lang="en-US" sz="1800" kern="1200"/>
            <a:t>TEAM MEMBERS</a:t>
          </a:r>
        </a:p>
      </dsp:txBody>
      <dsp:txXfrm>
        <a:off x="405986" y="83360"/>
        <a:ext cx="5268787"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07D5B-4A9F-44E5-B9AD-2A8E7362C469}">
      <dsp:nvSpPr>
        <dsp:cNvPr id="0" name=""/>
        <dsp:cNvSpPr/>
      </dsp:nvSpPr>
      <dsp:spPr>
        <a:xfrm>
          <a:off x="360094" y="1166237"/>
          <a:ext cx="587724" cy="5877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0012F7-500E-4E77-BECC-19C87D30C927}">
      <dsp:nvSpPr>
        <dsp:cNvPr id="0" name=""/>
        <dsp:cNvSpPr/>
      </dsp:nvSpPr>
      <dsp:spPr>
        <a:xfrm>
          <a:off x="929"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t>Image input</a:t>
          </a:r>
          <a:endParaRPr lang="en-US" sz="1600" kern="1200" dirty="0"/>
        </a:p>
      </dsp:txBody>
      <dsp:txXfrm>
        <a:off x="929" y="1973703"/>
        <a:ext cx="1306054" cy="522421"/>
      </dsp:txXfrm>
    </dsp:sp>
    <dsp:sp modelId="{01B5F048-8A32-4383-80F5-9B362100170C}">
      <dsp:nvSpPr>
        <dsp:cNvPr id="0" name=""/>
        <dsp:cNvSpPr/>
      </dsp:nvSpPr>
      <dsp:spPr>
        <a:xfrm>
          <a:off x="1894709" y="1149427"/>
          <a:ext cx="587724" cy="5877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7D867-B191-42A1-8CA5-AD2F61ED7BEA}">
      <dsp:nvSpPr>
        <dsp:cNvPr id="0" name=""/>
        <dsp:cNvSpPr/>
      </dsp:nvSpPr>
      <dsp:spPr>
        <a:xfrm>
          <a:off x="1562063" y="1994463"/>
          <a:ext cx="1139415" cy="589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solidFill>
                <a:prstClr val="black">
                  <a:hueOff val="0"/>
                  <a:satOff val="0"/>
                  <a:lumOff val="0"/>
                  <a:alphaOff val="0"/>
                </a:prstClr>
              </a:solidFill>
              <a:latin typeface="Avenir Next LT Pro"/>
              <a:ea typeface="+mn-ea"/>
              <a:cs typeface="+mn-cs"/>
            </a:rPr>
            <a:t>Image processing/cleaning</a:t>
          </a:r>
          <a:endParaRPr lang="en-US" sz="1600" kern="1200" dirty="0">
            <a:solidFill>
              <a:prstClr val="black">
                <a:hueOff val="0"/>
                <a:satOff val="0"/>
                <a:lumOff val="0"/>
                <a:alphaOff val="0"/>
              </a:prstClr>
            </a:solidFill>
            <a:latin typeface="Avenir Next LT Pro"/>
            <a:ea typeface="+mn-ea"/>
            <a:cs typeface="+mn-cs"/>
          </a:endParaRPr>
        </a:p>
      </dsp:txBody>
      <dsp:txXfrm>
        <a:off x="1562063" y="1994463"/>
        <a:ext cx="1139415" cy="589662"/>
      </dsp:txXfrm>
    </dsp:sp>
    <dsp:sp modelId="{F2D2C0EA-15C9-4EAB-A2EA-4344D5812FB4}">
      <dsp:nvSpPr>
        <dsp:cNvPr id="0" name=""/>
        <dsp:cNvSpPr/>
      </dsp:nvSpPr>
      <dsp:spPr>
        <a:xfrm>
          <a:off x="3429323" y="1166237"/>
          <a:ext cx="587724" cy="5877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50452-CD70-4276-ADCC-A6253129110D}">
      <dsp:nvSpPr>
        <dsp:cNvPr id="0" name=""/>
        <dsp:cNvSpPr/>
      </dsp:nvSpPr>
      <dsp:spPr>
        <a:xfrm>
          <a:off x="3070158"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t>Feature extraction</a:t>
          </a:r>
          <a:endParaRPr lang="en-US" sz="1600" kern="1200" dirty="0"/>
        </a:p>
      </dsp:txBody>
      <dsp:txXfrm>
        <a:off x="3070158" y="1973703"/>
        <a:ext cx="1306054" cy="522421"/>
      </dsp:txXfrm>
    </dsp:sp>
    <dsp:sp modelId="{511EFEE9-7906-44F7-86A2-245C79903710}">
      <dsp:nvSpPr>
        <dsp:cNvPr id="0" name=""/>
        <dsp:cNvSpPr/>
      </dsp:nvSpPr>
      <dsp:spPr>
        <a:xfrm>
          <a:off x="4963937" y="1166237"/>
          <a:ext cx="587724" cy="5877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B10C6-605F-452B-8C88-F0FF16375A9D}">
      <dsp:nvSpPr>
        <dsp:cNvPr id="0" name=""/>
        <dsp:cNvSpPr/>
      </dsp:nvSpPr>
      <dsp:spPr>
        <a:xfrm>
          <a:off x="4604772"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t>Product identification</a:t>
          </a:r>
          <a:endParaRPr lang="en-US" sz="1600" kern="1200" dirty="0"/>
        </a:p>
      </dsp:txBody>
      <dsp:txXfrm>
        <a:off x="4604772" y="1973703"/>
        <a:ext cx="1306054" cy="522421"/>
      </dsp:txXfrm>
    </dsp:sp>
    <dsp:sp modelId="{868303CB-B815-4B92-9759-369A0680422B}">
      <dsp:nvSpPr>
        <dsp:cNvPr id="0" name=""/>
        <dsp:cNvSpPr/>
      </dsp:nvSpPr>
      <dsp:spPr>
        <a:xfrm>
          <a:off x="6498551" y="1166237"/>
          <a:ext cx="587724" cy="5877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41718-51F1-4D63-9F15-1DBE0A4BFC3C}">
      <dsp:nvSpPr>
        <dsp:cNvPr id="0" name=""/>
        <dsp:cNvSpPr/>
      </dsp:nvSpPr>
      <dsp:spPr>
        <a:xfrm>
          <a:off x="6139386"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t>Web scrapping</a:t>
          </a:r>
          <a:endParaRPr lang="en-US" sz="1600" kern="1200" dirty="0"/>
        </a:p>
      </dsp:txBody>
      <dsp:txXfrm>
        <a:off x="6139386" y="1973703"/>
        <a:ext cx="1306054" cy="522421"/>
      </dsp:txXfrm>
    </dsp:sp>
    <dsp:sp modelId="{E6BD63BD-E4A8-4572-97E3-B44F27110F77}">
      <dsp:nvSpPr>
        <dsp:cNvPr id="0" name=""/>
        <dsp:cNvSpPr/>
      </dsp:nvSpPr>
      <dsp:spPr>
        <a:xfrm>
          <a:off x="8033166" y="1166237"/>
          <a:ext cx="587724" cy="58772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F135F-A956-4452-8F23-BF93F47EADC6}">
      <dsp:nvSpPr>
        <dsp:cNvPr id="0" name=""/>
        <dsp:cNvSpPr/>
      </dsp:nvSpPr>
      <dsp:spPr>
        <a:xfrm>
          <a:off x="7674001"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dirty="0"/>
            <a:t>Price comparison</a:t>
          </a:r>
          <a:endParaRPr lang="en-US" sz="1600" kern="1200" dirty="0"/>
        </a:p>
      </dsp:txBody>
      <dsp:txXfrm>
        <a:off x="7674001" y="1973703"/>
        <a:ext cx="1306054" cy="522421"/>
      </dsp:txXfrm>
    </dsp:sp>
    <dsp:sp modelId="{420B593D-6CEA-40D0-B643-AD271773E955}">
      <dsp:nvSpPr>
        <dsp:cNvPr id="0" name=""/>
        <dsp:cNvSpPr/>
      </dsp:nvSpPr>
      <dsp:spPr>
        <a:xfrm>
          <a:off x="9567780" y="1166237"/>
          <a:ext cx="587724" cy="58772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B0F52B-5306-4863-B956-08307FD19637}">
      <dsp:nvSpPr>
        <dsp:cNvPr id="0" name=""/>
        <dsp:cNvSpPr/>
      </dsp:nvSpPr>
      <dsp:spPr>
        <a:xfrm>
          <a:off x="9208615" y="1973703"/>
          <a:ext cx="1306054" cy="52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a:t>User interface</a:t>
          </a:r>
          <a:endParaRPr lang="en-US" sz="1600" kern="1200"/>
        </a:p>
      </dsp:txBody>
      <dsp:txXfrm>
        <a:off x="9208615" y="1973703"/>
        <a:ext cx="1306054" cy="522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1A7D8-371C-4821-8993-A2A261607674}">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F4403-A525-464F-A3DA-23F40127D866}">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FA37B7-DFA6-4E51-B7C6-441BBB1FDF41}">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b="0" i="0" kern="1200" dirty="0"/>
            <a:t>1.Object Recognition</a:t>
          </a:r>
          <a:r>
            <a:rPr lang="en-US" sz="1500" kern="1200" dirty="0"/>
            <a:t>: </a:t>
          </a:r>
          <a:r>
            <a:rPr lang="en-US" sz="1500" b="0" i="0" kern="1200" dirty="0"/>
            <a:t>Using advanced computer vision technology, the platform quickly identifies products on shelves or in images, allowing users to track inventory and pricing in real-time.</a:t>
          </a:r>
          <a:endParaRPr lang="en-US" sz="1500" kern="1200" dirty="0"/>
        </a:p>
      </dsp:txBody>
      <dsp:txXfrm>
        <a:off x="1419739" y="2425"/>
        <a:ext cx="5584037" cy="1229211"/>
      </dsp:txXfrm>
    </dsp:sp>
    <dsp:sp modelId="{E0ECBE2A-536C-4CCB-B358-B3D92AF59D44}">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FC5AF-839C-4A76-98B6-3581F98CB1D8}">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591A0-AEE6-4CF7-AE63-99E2B55FDE61}">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CA" sz="1500" kern="1200"/>
            <a:t>2.</a:t>
          </a:r>
          <a:r>
            <a:rPr lang="en-US" sz="1500" kern="1200"/>
            <a:t> Object Recognition: Using advanced computer vision technology, the platform quickly identifies products on shelves or in images, allowing users to track inventory and pricing in real-time.</a:t>
          </a:r>
        </a:p>
      </dsp:txBody>
      <dsp:txXfrm>
        <a:off x="1419739" y="1538939"/>
        <a:ext cx="5584037" cy="1229211"/>
      </dsp:txXfrm>
    </dsp:sp>
    <dsp:sp modelId="{BFE86B0A-0B2E-416D-B5F8-FBAE4A33FB08}">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AB420-036C-444F-A519-365E490FF9DA}">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36139C-38FE-4668-B171-970E62D3794D}">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3. Predictive Analytics: Utilizes machine learning algorithms to analyze historical pricing data and market trends, predicting future price movements with high accuracy.</a:t>
          </a:r>
        </a:p>
      </dsp:txBody>
      <dsp:txXfrm>
        <a:off x="1419739" y="3075453"/>
        <a:ext cx="5584037" cy="1229211"/>
      </dsp:txXfrm>
    </dsp:sp>
    <dsp:sp modelId="{40FD7E1A-DFCD-4F43-9051-7726B1377C23}">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FAF44-F0B8-41A8-BD9B-0F0C6C461D87}">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EEB4D-156A-4295-91C4-9B65B38FDEEB}">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4. Customizable Alerts: Enables users to set custom alerts for price changes, ensuring they stay informed about important market developments.</a:t>
          </a:r>
        </a:p>
      </dsp:txBody>
      <dsp:txXfrm>
        <a:off x="1419739" y="4611968"/>
        <a:ext cx="5584037" cy="1229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53B5E-513D-47F5-8B12-60207A802A12}">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F2F41-8EE7-4EF8-9400-84E7DC39DC53}">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15F2F7-8179-4871-AFA0-DE4EB45D8A56}">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100000"/>
            </a:lnSpc>
            <a:spcBef>
              <a:spcPct val="0"/>
            </a:spcBef>
            <a:spcAft>
              <a:spcPct val="35000"/>
            </a:spcAft>
            <a:buNone/>
          </a:pPr>
          <a:r>
            <a:rPr lang="en-US" sz="1700" kern="1200"/>
            <a:t>5.Real-Time Updates: The application continuously updates its predictive models with the latest data, ensuring that forecasts remain accurate and reflective of current market conditions.</a:t>
          </a:r>
        </a:p>
      </dsp:txBody>
      <dsp:txXfrm>
        <a:off x="1927918" y="713"/>
        <a:ext cx="5075858" cy="1669193"/>
      </dsp:txXfrm>
    </dsp:sp>
    <dsp:sp modelId="{C275708A-CEC7-49F0-93BD-AA80090025DE}">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FD58B-6811-4CAD-B45B-CD54AE0B8886}">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D64C0F-EA83-4C66-886C-2325B2B7A3DF}">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100000"/>
            </a:lnSpc>
            <a:spcBef>
              <a:spcPct val="0"/>
            </a:spcBef>
            <a:spcAft>
              <a:spcPct val="35000"/>
            </a:spcAft>
            <a:buNone/>
          </a:pPr>
          <a:r>
            <a:rPr lang="en-US" sz="1700" kern="1200"/>
            <a:t>6.Alerts and Notifications: Users can set up alerts and notifications to be informed of significant price changes or deviations from predicted trends, enabling proactive adjustments to pricing strategies.</a:t>
          </a:r>
        </a:p>
      </dsp:txBody>
      <dsp:txXfrm>
        <a:off x="1927918" y="2087205"/>
        <a:ext cx="5075858" cy="1669193"/>
      </dsp:txXfrm>
    </dsp:sp>
    <dsp:sp modelId="{D9C3CFC3-AEB1-42D0-8772-1987672BEF82}">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A0E40-0884-4234-B338-B201CA383910}">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CDF586-BCF4-4AD0-9BA5-7E7C56A4A72F}">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755650">
            <a:lnSpc>
              <a:spcPct val="100000"/>
            </a:lnSpc>
            <a:spcBef>
              <a:spcPct val="0"/>
            </a:spcBef>
            <a:spcAft>
              <a:spcPct val="35000"/>
            </a:spcAft>
            <a:buNone/>
          </a:pPr>
          <a:r>
            <a:rPr lang="en-US" sz="1700" kern="1200"/>
            <a:t>7. Visualization Tools: The application provides intuitive visualization tools to present forecasted price trends over time, allowing users to gain insights and make informed decisions.</a:t>
          </a:r>
        </a:p>
      </dsp:txBody>
      <dsp:txXfrm>
        <a:off x="1927918" y="4173697"/>
        <a:ext cx="5075858" cy="16691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7D48B-6224-4FA4-A774-ED56FA3AB84F}">
      <dsp:nvSpPr>
        <dsp:cNvPr id="0" name=""/>
        <dsp:cNvSpPr/>
      </dsp:nvSpPr>
      <dsp:spPr>
        <a:xfrm>
          <a:off x="3387504" y="723234"/>
          <a:ext cx="558104" cy="91440"/>
        </a:xfrm>
        <a:custGeom>
          <a:avLst/>
          <a:gdLst/>
          <a:ahLst/>
          <a:cxnLst/>
          <a:rect l="0" t="0" r="0" b="0"/>
          <a:pathLst>
            <a:path>
              <a:moveTo>
                <a:pt x="0" y="45720"/>
              </a:moveTo>
              <a:lnTo>
                <a:pt x="55810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1838" y="766010"/>
        <a:ext cx="29435" cy="5887"/>
      </dsp:txXfrm>
    </dsp:sp>
    <dsp:sp modelId="{C1C7E36F-9712-4B83-B7CC-F6CB731F9CFA}">
      <dsp:nvSpPr>
        <dsp:cNvPr id="0" name=""/>
        <dsp:cNvSpPr/>
      </dsp:nvSpPr>
      <dsp:spPr>
        <a:xfrm>
          <a:off x="829720" y="1079"/>
          <a:ext cx="2559583" cy="1535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422" tIns="131652" rIns="125422" bIns="131652" numCol="1" spcCol="1270" anchor="ctr" anchorCtr="0">
          <a:noAutofit/>
        </a:bodyPr>
        <a:lstStyle/>
        <a:p>
          <a:pPr marL="0" lvl="0" indent="0" algn="ctr" defTabSz="666750">
            <a:lnSpc>
              <a:spcPct val="90000"/>
            </a:lnSpc>
            <a:spcBef>
              <a:spcPct val="0"/>
            </a:spcBef>
            <a:spcAft>
              <a:spcPct val="35000"/>
            </a:spcAft>
            <a:buNone/>
          </a:pPr>
          <a:r>
            <a:rPr lang="en-US" sz="1500" kern="1200"/>
            <a:t>Web/Mobile Application: We will build an application that will enable users to upload pictures.</a:t>
          </a:r>
        </a:p>
      </dsp:txBody>
      <dsp:txXfrm>
        <a:off x="829720" y="1079"/>
        <a:ext cx="2559583" cy="1535749"/>
      </dsp:txXfrm>
    </dsp:sp>
    <dsp:sp modelId="{129B7F19-C586-4F5E-9895-0042BF0A2DFC}">
      <dsp:nvSpPr>
        <dsp:cNvPr id="0" name=""/>
        <dsp:cNvSpPr/>
      </dsp:nvSpPr>
      <dsp:spPr>
        <a:xfrm>
          <a:off x="6535791" y="723234"/>
          <a:ext cx="558104" cy="91440"/>
        </a:xfrm>
        <a:custGeom>
          <a:avLst/>
          <a:gdLst/>
          <a:ahLst/>
          <a:cxnLst/>
          <a:rect l="0" t="0" r="0" b="0"/>
          <a:pathLst>
            <a:path>
              <a:moveTo>
                <a:pt x="0" y="45720"/>
              </a:moveTo>
              <a:lnTo>
                <a:pt x="55810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00126" y="766010"/>
        <a:ext cx="29435" cy="5887"/>
      </dsp:txXfrm>
    </dsp:sp>
    <dsp:sp modelId="{2D17D2A2-9935-4D22-ADDF-9AA9CFF6FA5E}">
      <dsp:nvSpPr>
        <dsp:cNvPr id="0" name=""/>
        <dsp:cNvSpPr/>
      </dsp:nvSpPr>
      <dsp:spPr>
        <a:xfrm>
          <a:off x="3978008" y="1079"/>
          <a:ext cx="2559583" cy="1535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422" tIns="131652" rIns="125422" bIns="131652" numCol="1" spcCol="1270" anchor="ctr" anchorCtr="0">
          <a:noAutofit/>
        </a:bodyPr>
        <a:lstStyle/>
        <a:p>
          <a:pPr marL="0" lvl="0" indent="0" algn="ctr" defTabSz="666750">
            <a:lnSpc>
              <a:spcPct val="90000"/>
            </a:lnSpc>
            <a:spcBef>
              <a:spcPct val="0"/>
            </a:spcBef>
            <a:spcAft>
              <a:spcPct val="35000"/>
            </a:spcAft>
            <a:buNone/>
          </a:pPr>
          <a:r>
            <a:rPr lang="en-US" sz="1500" kern="1200"/>
            <a:t>Recognizing Objects: It will list all the objects recognized in the image.</a:t>
          </a:r>
        </a:p>
      </dsp:txBody>
      <dsp:txXfrm>
        <a:off x="3978008" y="1079"/>
        <a:ext cx="2559583" cy="1535749"/>
      </dsp:txXfrm>
    </dsp:sp>
    <dsp:sp modelId="{3812F513-3810-4BDF-B91E-667711EC9959}">
      <dsp:nvSpPr>
        <dsp:cNvPr id="0" name=""/>
        <dsp:cNvSpPr/>
      </dsp:nvSpPr>
      <dsp:spPr>
        <a:xfrm>
          <a:off x="2109512" y="1535029"/>
          <a:ext cx="6296574" cy="558104"/>
        </a:xfrm>
        <a:custGeom>
          <a:avLst/>
          <a:gdLst/>
          <a:ahLst/>
          <a:cxnLst/>
          <a:rect l="0" t="0" r="0" b="0"/>
          <a:pathLst>
            <a:path>
              <a:moveTo>
                <a:pt x="6296574" y="0"/>
              </a:moveTo>
              <a:lnTo>
                <a:pt x="6296574" y="296152"/>
              </a:lnTo>
              <a:lnTo>
                <a:pt x="0" y="296152"/>
              </a:lnTo>
              <a:lnTo>
                <a:pt x="0" y="55810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99699" y="1811137"/>
        <a:ext cx="316201" cy="5887"/>
      </dsp:txXfrm>
    </dsp:sp>
    <dsp:sp modelId="{CA7F63E6-B89E-4D56-B303-E5BC0EEFF81D}">
      <dsp:nvSpPr>
        <dsp:cNvPr id="0" name=""/>
        <dsp:cNvSpPr/>
      </dsp:nvSpPr>
      <dsp:spPr>
        <a:xfrm>
          <a:off x="7126295" y="1079"/>
          <a:ext cx="2559583" cy="1535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422" tIns="131652" rIns="125422" bIns="131652" numCol="1" spcCol="1270" anchor="ctr" anchorCtr="0">
          <a:noAutofit/>
        </a:bodyPr>
        <a:lstStyle/>
        <a:p>
          <a:pPr marL="0" lvl="0" indent="0" algn="ctr" defTabSz="666750">
            <a:lnSpc>
              <a:spcPct val="90000"/>
            </a:lnSpc>
            <a:spcBef>
              <a:spcPct val="0"/>
            </a:spcBef>
            <a:spcAft>
              <a:spcPct val="35000"/>
            </a:spcAft>
            <a:buNone/>
          </a:pPr>
          <a:r>
            <a:rPr lang="en-US" sz="1500" kern="1200"/>
            <a:t>Select Object of Interest - Users will be able to select the objects out of the list for which they want price comparison</a:t>
          </a:r>
        </a:p>
      </dsp:txBody>
      <dsp:txXfrm>
        <a:off x="7126295" y="1079"/>
        <a:ext cx="2559583" cy="1535749"/>
      </dsp:txXfrm>
    </dsp:sp>
    <dsp:sp modelId="{30C2B1C9-67BC-40DC-98FD-9DD391848DB4}">
      <dsp:nvSpPr>
        <dsp:cNvPr id="0" name=""/>
        <dsp:cNvSpPr/>
      </dsp:nvSpPr>
      <dsp:spPr>
        <a:xfrm>
          <a:off x="3387504" y="2847688"/>
          <a:ext cx="558104" cy="91440"/>
        </a:xfrm>
        <a:custGeom>
          <a:avLst/>
          <a:gdLst/>
          <a:ahLst/>
          <a:cxnLst/>
          <a:rect l="0" t="0" r="0" b="0"/>
          <a:pathLst>
            <a:path>
              <a:moveTo>
                <a:pt x="0" y="45720"/>
              </a:moveTo>
              <a:lnTo>
                <a:pt x="55810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1838" y="2890465"/>
        <a:ext cx="29435" cy="5887"/>
      </dsp:txXfrm>
    </dsp:sp>
    <dsp:sp modelId="{1ECA96B8-7D12-4F5E-93E6-4487EEBEDE41}">
      <dsp:nvSpPr>
        <dsp:cNvPr id="0" name=""/>
        <dsp:cNvSpPr/>
      </dsp:nvSpPr>
      <dsp:spPr>
        <a:xfrm>
          <a:off x="829720" y="2125533"/>
          <a:ext cx="2559583" cy="1535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422" tIns="131652" rIns="125422" bIns="131652" numCol="1" spcCol="1270" anchor="ctr" anchorCtr="0">
          <a:noAutofit/>
        </a:bodyPr>
        <a:lstStyle/>
        <a:p>
          <a:pPr marL="0" lvl="0" indent="0" algn="ctr" defTabSz="666750">
            <a:lnSpc>
              <a:spcPct val="90000"/>
            </a:lnSpc>
            <a:spcBef>
              <a:spcPct val="0"/>
            </a:spcBef>
            <a:spcAft>
              <a:spcPct val="35000"/>
            </a:spcAft>
            <a:buNone/>
          </a:pPr>
          <a:r>
            <a:rPr lang="en-US" sz="1500" kern="1200"/>
            <a:t>Price Comparison Data – Users will get a detailed list of different prices of objects across different online retailers.</a:t>
          </a:r>
        </a:p>
      </dsp:txBody>
      <dsp:txXfrm>
        <a:off x="829720" y="2125533"/>
        <a:ext cx="2559583" cy="1535749"/>
      </dsp:txXfrm>
    </dsp:sp>
    <dsp:sp modelId="{8147BFFA-C845-48E5-B300-A608BA4F651F}">
      <dsp:nvSpPr>
        <dsp:cNvPr id="0" name=""/>
        <dsp:cNvSpPr/>
      </dsp:nvSpPr>
      <dsp:spPr>
        <a:xfrm>
          <a:off x="3978008" y="2125533"/>
          <a:ext cx="2559583" cy="15357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422" tIns="131652" rIns="125422" bIns="131652" numCol="1" spcCol="1270" anchor="ctr" anchorCtr="0">
          <a:noAutofit/>
        </a:bodyPr>
        <a:lstStyle/>
        <a:p>
          <a:pPr marL="0" lvl="0" indent="0" algn="ctr" defTabSz="666750">
            <a:lnSpc>
              <a:spcPct val="90000"/>
            </a:lnSpc>
            <a:spcBef>
              <a:spcPct val="0"/>
            </a:spcBef>
            <a:spcAft>
              <a:spcPct val="35000"/>
            </a:spcAft>
            <a:buNone/>
          </a:pPr>
          <a:r>
            <a:rPr lang="en-US" sz="1500" kern="1200"/>
            <a:t>Advanced Filtering and Price Change Updates – Filter prices from low to high, sorting and activating price change alerts</a:t>
          </a:r>
        </a:p>
      </dsp:txBody>
      <dsp:txXfrm>
        <a:off x="3978008" y="2125533"/>
        <a:ext cx="2559583" cy="15357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AA7C9-2C6E-4B0A-8EAB-1BF1B52DDA8F}">
      <dsp:nvSpPr>
        <dsp:cNvPr id="0" name=""/>
        <dsp:cNvSpPr/>
      </dsp:nvSpPr>
      <dsp:spPr>
        <a:xfrm>
          <a:off x="212335" y="183965"/>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9054ED-3677-4FE7-A4CE-193F6E6DD8BB}">
      <dsp:nvSpPr>
        <dsp:cNvPr id="0" name=""/>
        <dsp:cNvSpPr/>
      </dsp:nvSpPr>
      <dsp:spPr>
        <a:xfrm>
          <a:off x="492877" y="464507"/>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29899-166A-472D-A2A7-02CCB621C057}">
      <dsp:nvSpPr>
        <dsp:cNvPr id="0" name=""/>
        <dsp:cNvSpPr/>
      </dsp:nvSpPr>
      <dsp:spPr>
        <a:xfrm>
          <a:off x="1834517"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Image Storage and Preprocessing: Stores user uploaded image and performs pre-processing for Deep learning model</a:t>
          </a:r>
        </a:p>
      </dsp:txBody>
      <dsp:txXfrm>
        <a:off x="1834517" y="183965"/>
        <a:ext cx="3148942" cy="1335915"/>
      </dsp:txXfrm>
    </dsp:sp>
    <dsp:sp modelId="{CF8FDBB2-3DE9-4182-9893-8AA8AE4B361E}">
      <dsp:nvSpPr>
        <dsp:cNvPr id="0" name=""/>
        <dsp:cNvSpPr/>
      </dsp:nvSpPr>
      <dsp:spPr>
        <a:xfrm>
          <a:off x="5532139" y="183965"/>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13055-1EEE-4924-A985-9D81C25829B7}">
      <dsp:nvSpPr>
        <dsp:cNvPr id="0" name=""/>
        <dsp:cNvSpPr/>
      </dsp:nvSpPr>
      <dsp:spPr>
        <a:xfrm>
          <a:off x="5812681" y="464507"/>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2B0AB-F8C8-440A-8099-FB4CC060DBBA}">
      <dsp:nvSpPr>
        <dsp:cNvPr id="0" name=""/>
        <dsp:cNvSpPr/>
      </dsp:nvSpPr>
      <dsp:spPr>
        <a:xfrm>
          <a:off x="7154322"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Object Recognition Model – Using transfer learning to identify common objects in the image</a:t>
          </a:r>
        </a:p>
      </dsp:txBody>
      <dsp:txXfrm>
        <a:off x="7154322" y="183965"/>
        <a:ext cx="3148942" cy="1335915"/>
      </dsp:txXfrm>
    </dsp:sp>
    <dsp:sp modelId="{30805424-0D69-4AC7-A146-F740BDBFD003}">
      <dsp:nvSpPr>
        <dsp:cNvPr id="0" name=""/>
        <dsp:cNvSpPr/>
      </dsp:nvSpPr>
      <dsp:spPr>
        <a:xfrm>
          <a:off x="212335" y="214248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8EF95-B306-4CCD-87EB-E8008E647560}">
      <dsp:nvSpPr>
        <dsp:cNvPr id="0" name=""/>
        <dsp:cNvSpPr/>
      </dsp:nvSpPr>
      <dsp:spPr>
        <a:xfrm>
          <a:off x="492877" y="242302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C8F83C-6B71-4B05-8072-BCC44F4D6FCA}">
      <dsp:nvSpPr>
        <dsp:cNvPr id="0" name=""/>
        <dsp:cNvSpPr/>
      </dsp:nvSpPr>
      <dsp:spPr>
        <a:xfrm>
          <a:off x="1834517"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Web Scrapping – Crawling prices for identified objects over the internet</a:t>
          </a:r>
        </a:p>
      </dsp:txBody>
      <dsp:txXfrm>
        <a:off x="1834517" y="2142482"/>
        <a:ext cx="3148942" cy="1335915"/>
      </dsp:txXfrm>
    </dsp:sp>
    <dsp:sp modelId="{E3776AA5-FC6C-4E84-B8E6-B219EC106D0A}">
      <dsp:nvSpPr>
        <dsp:cNvPr id="0" name=""/>
        <dsp:cNvSpPr/>
      </dsp:nvSpPr>
      <dsp:spPr>
        <a:xfrm>
          <a:off x="5532139" y="214248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268E7-F786-44AC-A456-CA950E361D2C}">
      <dsp:nvSpPr>
        <dsp:cNvPr id="0" name=""/>
        <dsp:cNvSpPr/>
      </dsp:nvSpPr>
      <dsp:spPr>
        <a:xfrm>
          <a:off x="5812681" y="242302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18579C-F8A9-492D-9FDB-F1861C917B34}">
      <dsp:nvSpPr>
        <dsp:cNvPr id="0" name=""/>
        <dsp:cNvSpPr/>
      </dsp:nvSpPr>
      <dsp:spPr>
        <a:xfrm>
          <a:off x="7154322"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Database of Prices – Storing different prices along with metadeta in a database.</a:t>
          </a:r>
        </a:p>
      </dsp:txBody>
      <dsp:txXfrm>
        <a:off x="7154322" y="214248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2/6/2024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9618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2/6/2024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248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2/6/2024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781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2/6/2024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167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2/6/2024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568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2/6/2024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0389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2/6/2024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342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2/6/2024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475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2/6/2024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5888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2/6/2024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45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2/6/2024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193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2/6/2024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49183444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pranaysingh25/PriceComparison"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FBA6-B85F-9A3B-81DC-5C9B66E69E71}"/>
              </a:ext>
            </a:extLst>
          </p:cNvPr>
          <p:cNvSpPr>
            <a:spLocks noGrp="1"/>
          </p:cNvSpPr>
          <p:nvPr>
            <p:ph type="title"/>
          </p:nvPr>
        </p:nvSpPr>
        <p:spPr>
          <a:xfrm>
            <a:off x="1363569" y="918210"/>
            <a:ext cx="10895106" cy="1325563"/>
          </a:xfrm>
        </p:spPr>
        <p:txBody>
          <a:bodyPr/>
          <a:lstStyle/>
          <a:p>
            <a:r>
              <a:rPr lang="en-US"/>
              <a:t>PRICE COMPARION APPLICATION</a:t>
            </a:r>
            <a:endParaRPr lang="en-CA" dirty="0"/>
          </a:p>
        </p:txBody>
      </p:sp>
      <p:graphicFrame>
        <p:nvGraphicFramePr>
          <p:cNvPr id="6" name="TextBox 3">
            <a:extLst>
              <a:ext uri="{FF2B5EF4-FFF2-40B4-BE49-F238E27FC236}">
                <a16:creationId xmlns:a16="http://schemas.microsoft.com/office/drawing/2014/main" id="{A1BE68EB-C0CE-36C2-BE1B-878D400C6F8C}"/>
              </a:ext>
            </a:extLst>
          </p:cNvPr>
          <p:cNvGraphicFramePr/>
          <p:nvPr/>
        </p:nvGraphicFramePr>
        <p:xfrm>
          <a:off x="2457450" y="2987040"/>
          <a:ext cx="760095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38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2EA0B6-D4EB-EE11-20F8-34F246D9DDD8}"/>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E64D0C7-228E-932A-C124-21974AA6D710}"/>
              </a:ext>
            </a:extLst>
          </p:cNvPr>
          <p:cNvSpPr>
            <a:spLocks noGrp="1"/>
          </p:cNvSpPr>
          <p:nvPr>
            <p:ph type="title"/>
          </p:nvPr>
        </p:nvSpPr>
        <p:spPr>
          <a:xfrm>
            <a:off x="1198182" y="381000"/>
            <a:ext cx="10003218" cy="1600124"/>
          </a:xfrm>
        </p:spPr>
        <p:txBody>
          <a:bodyPr>
            <a:normAutofit/>
          </a:bodyPr>
          <a:lstStyle/>
          <a:p>
            <a:r>
              <a:rPr lang="en-US">
                <a:solidFill>
                  <a:srgbClr val="FFFFFF"/>
                </a:solidFill>
              </a:rPr>
              <a:t>Back End</a:t>
            </a:r>
          </a:p>
        </p:txBody>
      </p:sp>
      <p:graphicFrame>
        <p:nvGraphicFramePr>
          <p:cNvPr id="25" name="Content Placeholder 2">
            <a:extLst>
              <a:ext uri="{FF2B5EF4-FFF2-40B4-BE49-F238E27FC236}">
                <a16:creationId xmlns:a16="http://schemas.microsoft.com/office/drawing/2014/main" id="{C823D675-9710-041D-89F5-8C8810EDB5EA}"/>
              </a:ext>
            </a:extLst>
          </p:cNvPr>
          <p:cNvGraphicFramePr>
            <a:graphicFrameLocks noGrp="1"/>
          </p:cNvGraphicFramePr>
          <p:nvPr>
            <p:ph idx="1"/>
            <p:extLst>
              <p:ext uri="{D42A27DB-BD31-4B8C-83A1-F6EECF244321}">
                <p14:modId xmlns:p14="http://schemas.microsoft.com/office/powerpoint/2010/main" val="1425372623"/>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21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7" name="Group 16">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8" name="Picture 17">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9" name="Picture 18">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7B5137B-AFF9-5BCC-1924-FB236D4C453C}"/>
              </a:ext>
            </a:extLst>
          </p:cNvPr>
          <p:cNvSpPr>
            <a:spLocks noGrp="1"/>
          </p:cNvSpPr>
          <p:nvPr>
            <p:ph type="title"/>
          </p:nvPr>
        </p:nvSpPr>
        <p:spPr>
          <a:xfrm>
            <a:off x="6019800" y="744909"/>
            <a:ext cx="5562600" cy="3155419"/>
          </a:xfrm>
        </p:spPr>
        <p:txBody>
          <a:bodyPr vert="horz" lIns="91440" tIns="45720" rIns="91440" bIns="45720" rtlCol="0" anchor="b">
            <a:normAutofit/>
          </a:bodyPr>
          <a:lstStyle/>
          <a:p>
            <a:r>
              <a:rPr lang="en-US" dirty="0"/>
              <a:t>Thank You</a:t>
            </a:r>
          </a:p>
        </p:txBody>
      </p:sp>
      <p:pic>
        <p:nvPicPr>
          <p:cNvPr id="6" name="Graphic 5" descr="Smiling Face with No Fill">
            <a:extLst>
              <a:ext uri="{FF2B5EF4-FFF2-40B4-BE49-F238E27FC236}">
                <a16:creationId xmlns:a16="http://schemas.microsoft.com/office/drawing/2014/main" id="{F2E75A5F-E0A2-5CBF-33FA-EC2B3D469C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742" y="1017640"/>
            <a:ext cx="4817466" cy="4817466"/>
          </a:xfrm>
          <a:prstGeom prst="rect">
            <a:avLst/>
          </a:prstGeom>
        </p:spPr>
      </p:pic>
      <p:sp>
        <p:nvSpPr>
          <p:cNvPr id="4" name="TextBox 3">
            <a:extLst>
              <a:ext uri="{FF2B5EF4-FFF2-40B4-BE49-F238E27FC236}">
                <a16:creationId xmlns:a16="http://schemas.microsoft.com/office/drawing/2014/main" id="{C7AFCD5A-AB14-AEC6-B8AD-F676BC47CEC2}"/>
              </a:ext>
            </a:extLst>
          </p:cNvPr>
          <p:cNvSpPr txBox="1"/>
          <p:nvPr/>
        </p:nvSpPr>
        <p:spPr>
          <a:xfrm>
            <a:off x="6129723" y="3991890"/>
            <a:ext cx="5048250" cy="369332"/>
          </a:xfrm>
          <a:prstGeom prst="rect">
            <a:avLst/>
          </a:prstGeom>
          <a:noFill/>
        </p:spPr>
        <p:txBody>
          <a:bodyPr wrap="square" rtlCol="0">
            <a:spAutoFit/>
          </a:bodyPr>
          <a:lstStyle/>
          <a:p>
            <a:r>
              <a:rPr lang="en-US" dirty="0">
                <a:hlinkClick r:id="rId7"/>
              </a:rPr>
              <a:t>GitHub Repository</a:t>
            </a:r>
            <a:endParaRPr lang="en-CA" dirty="0"/>
          </a:p>
        </p:txBody>
      </p:sp>
    </p:spTree>
    <p:extLst>
      <p:ext uri="{BB962C8B-B14F-4D97-AF65-F5344CB8AC3E}">
        <p14:creationId xmlns:p14="http://schemas.microsoft.com/office/powerpoint/2010/main" val="13240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1" name="Picture 6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63" name="Rectangle 6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5" name="Rectangle 64">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7" name="Group 66">
            <a:extLst>
              <a:ext uri="{FF2B5EF4-FFF2-40B4-BE49-F238E27FC236}">
                <a16:creationId xmlns:a16="http://schemas.microsoft.com/office/drawing/2014/main" id="{DB2F975E-DA49-4702-8C47-1C492A7A84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8" name="Picture 67">
              <a:extLst>
                <a:ext uri="{FF2B5EF4-FFF2-40B4-BE49-F238E27FC236}">
                  <a16:creationId xmlns:a16="http://schemas.microsoft.com/office/drawing/2014/main" id="{9BB1C3C0-F046-4A8E-B762-5D60202A6BB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9" name="Picture 68">
              <a:extLst>
                <a:ext uri="{FF2B5EF4-FFF2-40B4-BE49-F238E27FC236}">
                  <a16:creationId xmlns:a16="http://schemas.microsoft.com/office/drawing/2014/main" id="{CC2C50DE-161C-4D3A-8A43-4DFCF8C6415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2E9CABB-3B7C-F62F-949A-D3E5B02F4034}"/>
              </a:ext>
            </a:extLst>
          </p:cNvPr>
          <p:cNvSpPr>
            <a:spLocks noGrp="1"/>
          </p:cNvSpPr>
          <p:nvPr>
            <p:ph type="ctrTitle"/>
          </p:nvPr>
        </p:nvSpPr>
        <p:spPr>
          <a:xfrm>
            <a:off x="1563917" y="463115"/>
            <a:ext cx="9067799" cy="1664573"/>
          </a:xfrm>
        </p:spPr>
        <p:txBody>
          <a:bodyPr vert="horz" lIns="91440" tIns="45720" rIns="91440" bIns="45720" rtlCol="0" anchor="ctr">
            <a:normAutofit/>
          </a:bodyPr>
          <a:lstStyle/>
          <a:p>
            <a:r>
              <a:rPr lang="en-US" dirty="0">
                <a:solidFill>
                  <a:srgbClr val="FFFFFF"/>
                </a:solidFill>
              </a:rPr>
              <a:t>CONTENT</a:t>
            </a:r>
          </a:p>
        </p:txBody>
      </p:sp>
      <p:sp>
        <p:nvSpPr>
          <p:cNvPr id="3" name="Subtitle 2">
            <a:extLst>
              <a:ext uri="{FF2B5EF4-FFF2-40B4-BE49-F238E27FC236}">
                <a16:creationId xmlns:a16="http://schemas.microsoft.com/office/drawing/2014/main" id="{2A401AFF-2E42-A425-48E0-F20224476521}"/>
              </a:ext>
            </a:extLst>
          </p:cNvPr>
          <p:cNvSpPr>
            <a:spLocks noGrp="1"/>
          </p:cNvSpPr>
          <p:nvPr>
            <p:ph type="subTitle" idx="1"/>
          </p:nvPr>
        </p:nvSpPr>
        <p:spPr>
          <a:xfrm>
            <a:off x="1563917" y="2384474"/>
            <a:ext cx="9067215" cy="3728613"/>
          </a:xfrm>
        </p:spPr>
        <p:txBody>
          <a:bodyPr vert="horz" lIns="91440" tIns="45720" rIns="91440" bIns="45720" rtlCol="0">
            <a:normAutofit/>
          </a:bodyPr>
          <a:lstStyle/>
          <a:p>
            <a:pPr marL="285750" indent="-228600">
              <a:buFont typeface="Arial" panose="020B0604020202020204" pitchFamily="34" charset="0"/>
              <a:buChar char="•"/>
            </a:pPr>
            <a:r>
              <a:rPr lang="en-US" sz="1800" dirty="0">
                <a:solidFill>
                  <a:srgbClr val="FFFFFF"/>
                </a:solidFill>
              </a:rPr>
              <a:t>INTRODUCTION</a:t>
            </a:r>
          </a:p>
          <a:p>
            <a:pPr marL="285750" indent="-228600">
              <a:buFont typeface="Arial" panose="020B0604020202020204" pitchFamily="34" charset="0"/>
              <a:buChar char="•"/>
            </a:pPr>
            <a:r>
              <a:rPr lang="en-US" sz="1800" dirty="0">
                <a:solidFill>
                  <a:srgbClr val="FFFFFF"/>
                </a:solidFill>
              </a:rPr>
              <a:t>MOTIVATION AND SCOPE</a:t>
            </a:r>
          </a:p>
          <a:p>
            <a:pPr marL="285750" indent="-228600">
              <a:buFont typeface="Arial" panose="020B0604020202020204" pitchFamily="34" charset="0"/>
              <a:buChar char="•"/>
            </a:pPr>
            <a:r>
              <a:rPr lang="en-US" sz="1800" dirty="0">
                <a:solidFill>
                  <a:srgbClr val="FFFFFF"/>
                </a:solidFill>
              </a:rPr>
              <a:t>PROCESS FLOW</a:t>
            </a:r>
          </a:p>
          <a:p>
            <a:pPr marL="285750" indent="-228600">
              <a:buFont typeface="Arial" panose="020B0604020202020204" pitchFamily="34" charset="0"/>
              <a:buChar char="•"/>
            </a:pPr>
            <a:r>
              <a:rPr lang="en-US" sz="1800" dirty="0">
                <a:solidFill>
                  <a:srgbClr val="FFFFFF"/>
                </a:solidFill>
              </a:rPr>
              <a:t>USE CASES DESCRIPTION</a:t>
            </a:r>
          </a:p>
          <a:p>
            <a:pPr marL="285750" indent="-228600">
              <a:buFont typeface="Arial" panose="020B0604020202020204" pitchFamily="34" charset="0"/>
              <a:buChar char="•"/>
            </a:pPr>
            <a:r>
              <a:rPr lang="en-US" sz="1800" dirty="0">
                <a:solidFill>
                  <a:srgbClr val="FFFFFF"/>
                </a:solidFill>
              </a:rPr>
              <a:t>FRONT-END</a:t>
            </a:r>
          </a:p>
          <a:p>
            <a:pPr marL="285750" indent="-228600">
              <a:buFont typeface="Arial" panose="020B0604020202020204" pitchFamily="34" charset="0"/>
              <a:buChar char="•"/>
            </a:pPr>
            <a:r>
              <a:rPr lang="en-US" sz="1800" dirty="0">
                <a:solidFill>
                  <a:srgbClr val="FFFFFF"/>
                </a:solidFill>
              </a:rPr>
              <a:t>BACK-END</a:t>
            </a:r>
          </a:p>
          <a:p>
            <a:pPr marL="285750" indent="-228600">
              <a:buFont typeface="Arial" panose="020B0604020202020204" pitchFamily="34" charset="0"/>
              <a:buChar char="•"/>
            </a:pPr>
            <a:endParaRPr lang="en-US" sz="1800" dirty="0">
              <a:solidFill>
                <a:srgbClr val="FFFFFF"/>
              </a:solidFill>
            </a:endParaRPr>
          </a:p>
          <a:p>
            <a:pPr marL="285750" indent="-228600">
              <a:buFont typeface="Arial" panose="020B0604020202020204" pitchFamily="34" charset="0"/>
              <a:buChar char="•"/>
            </a:pPr>
            <a:endParaRPr lang="en-US" sz="1800" dirty="0">
              <a:solidFill>
                <a:srgbClr val="FFFFFF"/>
              </a:solidFill>
            </a:endParaRPr>
          </a:p>
          <a:p>
            <a:pPr marL="285750" indent="-228600">
              <a:buFont typeface="Arial" panose="020B0604020202020204" pitchFamily="34" charset="0"/>
              <a:buChar char="•"/>
            </a:pPr>
            <a:endParaRPr lang="en-US" sz="1800" dirty="0">
              <a:solidFill>
                <a:srgbClr val="FFFFFF"/>
              </a:solidFill>
            </a:endParaRPr>
          </a:p>
          <a:p>
            <a:pPr marL="285750" indent="-228600">
              <a:buFont typeface="Arial" panose="020B0604020202020204" pitchFamily="34" charset="0"/>
              <a:buChar char="•"/>
            </a:pPr>
            <a:endParaRPr lang="en-US" sz="1800" dirty="0">
              <a:solidFill>
                <a:srgbClr val="FFFFFF"/>
              </a:solidFill>
            </a:endParaRPr>
          </a:p>
          <a:p>
            <a:pPr marL="285750" indent="-228600">
              <a:buFont typeface="Arial" panose="020B0604020202020204" pitchFamily="34" charset="0"/>
              <a:buChar char="•"/>
            </a:pPr>
            <a:endParaRPr lang="en-US" sz="1800" dirty="0">
              <a:solidFill>
                <a:srgbClr val="FFFFFF"/>
              </a:solidFill>
            </a:endParaRPr>
          </a:p>
        </p:txBody>
      </p:sp>
    </p:spTree>
    <p:extLst>
      <p:ext uri="{BB962C8B-B14F-4D97-AF65-F5344CB8AC3E}">
        <p14:creationId xmlns:p14="http://schemas.microsoft.com/office/powerpoint/2010/main" val="274319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BFD72608-F718-4089-A37F-1809F869D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9" name="Group 28">
            <a:extLst>
              <a:ext uri="{FF2B5EF4-FFF2-40B4-BE49-F238E27FC236}">
                <a16:creationId xmlns:a16="http://schemas.microsoft.com/office/drawing/2014/main" id="{F5028F00-CB45-4253-89D7-4F08E02D8F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0" name="Picture 29">
              <a:extLst>
                <a:ext uri="{FF2B5EF4-FFF2-40B4-BE49-F238E27FC236}">
                  <a16:creationId xmlns:a16="http://schemas.microsoft.com/office/drawing/2014/main" id="{3F4E267F-D89B-4EE0-9F51-60775526EE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1" name="Picture 30">
              <a:extLst>
                <a:ext uri="{FF2B5EF4-FFF2-40B4-BE49-F238E27FC236}">
                  <a16:creationId xmlns:a16="http://schemas.microsoft.com/office/drawing/2014/main" id="{170C3580-5C66-45F0-8331-549786B6C9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942B3146-0A62-7A1E-7F98-0AE4DCC56E7F}"/>
              </a:ext>
            </a:extLst>
          </p:cNvPr>
          <p:cNvSpPr>
            <a:spLocks noGrp="1"/>
          </p:cNvSpPr>
          <p:nvPr>
            <p:ph type="ctrTitle"/>
          </p:nvPr>
        </p:nvSpPr>
        <p:spPr>
          <a:xfrm>
            <a:off x="838200" y="744909"/>
            <a:ext cx="10591800" cy="1500451"/>
          </a:xfrm>
        </p:spPr>
        <p:txBody>
          <a:bodyPr anchor="b">
            <a:normAutofit/>
          </a:bodyPr>
          <a:lstStyle/>
          <a:p>
            <a:pPr algn="l"/>
            <a:r>
              <a:rPr lang="en-US" sz="5200">
                <a:solidFill>
                  <a:srgbClr val="FFFFFF"/>
                </a:solidFill>
              </a:rPr>
              <a:t>INTRODUCTION</a:t>
            </a:r>
            <a:endParaRPr lang="en-CA" sz="5200" dirty="0">
              <a:solidFill>
                <a:srgbClr val="FFFFFF"/>
              </a:solidFill>
            </a:endParaRPr>
          </a:p>
        </p:txBody>
      </p:sp>
      <p:sp>
        <p:nvSpPr>
          <p:cNvPr id="3" name="Subtitle 2">
            <a:extLst>
              <a:ext uri="{FF2B5EF4-FFF2-40B4-BE49-F238E27FC236}">
                <a16:creationId xmlns:a16="http://schemas.microsoft.com/office/drawing/2014/main" id="{3A2593AF-FD4D-3869-F877-71CC5E767AC7}"/>
              </a:ext>
            </a:extLst>
          </p:cNvPr>
          <p:cNvSpPr>
            <a:spLocks noGrp="1"/>
          </p:cNvSpPr>
          <p:nvPr>
            <p:ph type="subTitle" idx="1"/>
          </p:nvPr>
        </p:nvSpPr>
        <p:spPr>
          <a:xfrm>
            <a:off x="838200" y="2660777"/>
            <a:ext cx="10591798" cy="3454238"/>
          </a:xfrm>
        </p:spPr>
        <p:txBody>
          <a:bodyPr anchor="t">
            <a:normAutofit/>
          </a:bodyPr>
          <a:lstStyle/>
          <a:p>
            <a:pPr algn="l">
              <a:lnSpc>
                <a:spcPct val="100000"/>
              </a:lnSpc>
            </a:pPr>
            <a:endParaRPr lang="en-US" dirty="0">
              <a:solidFill>
                <a:srgbClr val="FFFFFF"/>
              </a:solidFill>
            </a:endParaRPr>
          </a:p>
          <a:p>
            <a:pPr algn="l">
              <a:lnSpc>
                <a:spcPct val="100000"/>
              </a:lnSpc>
            </a:pPr>
            <a:r>
              <a:rPr lang="en-US" dirty="0">
                <a:solidFill>
                  <a:srgbClr val="FFFFFF"/>
                </a:solidFill>
              </a:rPr>
              <a:t>In today's digital era, the sheer abundance of choices has made shopping more convenient yet increasingly complex. However, amidst this convenience lies a persistent challenge: finding the best deals. This is where our price comparison app steps in. By leveraging the power of machine learning, we aim to revolutionize the shopping experience, making it simpler and more efficient for consumers to find the best prices across various online retailers. With our app, users can say goodbye to the hassle of manual searches and hello to effortless savings and convenience.</a:t>
            </a:r>
            <a:endParaRPr lang="en-CA" dirty="0">
              <a:solidFill>
                <a:srgbClr val="FFFFFF"/>
              </a:solidFill>
            </a:endParaRPr>
          </a:p>
        </p:txBody>
      </p:sp>
    </p:spTree>
    <p:extLst>
      <p:ext uri="{BB962C8B-B14F-4D97-AF65-F5344CB8AC3E}">
        <p14:creationId xmlns:p14="http://schemas.microsoft.com/office/powerpoint/2010/main" val="90779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C2D5331B-6E57-4C50-8FBB-431781288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1DC0717-C699-0296-DD3C-125F798561AF}"/>
              </a:ext>
            </a:extLst>
          </p:cNvPr>
          <p:cNvSpPr>
            <a:spLocks noGrp="1"/>
          </p:cNvSpPr>
          <p:nvPr>
            <p:ph type="title"/>
          </p:nvPr>
        </p:nvSpPr>
        <p:spPr>
          <a:xfrm>
            <a:off x="6628538" y="376117"/>
            <a:ext cx="5332506" cy="2831136"/>
          </a:xfrm>
        </p:spPr>
        <p:txBody>
          <a:bodyPr>
            <a:normAutofit/>
          </a:bodyPr>
          <a:lstStyle/>
          <a:p>
            <a:r>
              <a:rPr lang="en-US" dirty="0">
                <a:solidFill>
                  <a:srgbClr val="FFFFFF"/>
                </a:solidFill>
              </a:rPr>
              <a:t>MOTIVATION</a:t>
            </a:r>
            <a:endParaRPr lang="en-CA" dirty="0">
              <a:solidFill>
                <a:srgbClr val="FFFFFF"/>
              </a:solidFill>
            </a:endParaRPr>
          </a:p>
        </p:txBody>
      </p:sp>
      <p:pic>
        <p:nvPicPr>
          <p:cNvPr id="6" name="Picture 5" descr="Light bulb on yellow background with sketched light beams and cord">
            <a:extLst>
              <a:ext uri="{FF2B5EF4-FFF2-40B4-BE49-F238E27FC236}">
                <a16:creationId xmlns:a16="http://schemas.microsoft.com/office/drawing/2014/main" id="{87CD6F21-5BF8-32E9-13C4-A6B3B9EC586F}"/>
              </a:ext>
            </a:extLst>
          </p:cNvPr>
          <p:cNvPicPr>
            <a:picLocks noChangeAspect="1"/>
          </p:cNvPicPr>
          <p:nvPr/>
        </p:nvPicPr>
        <p:blipFill rotWithShape="1">
          <a:blip r:embed="rId2"/>
          <a:srcRect l="45289" r="1031"/>
          <a:stretch/>
        </p:blipFill>
        <p:spPr>
          <a:xfrm>
            <a:off x="-1" y="10"/>
            <a:ext cx="5985983" cy="6857990"/>
          </a:xfrm>
          <a:prstGeom prst="rect">
            <a:avLst/>
          </a:prstGeom>
        </p:spPr>
      </p:pic>
      <p:grpSp>
        <p:nvGrpSpPr>
          <p:cNvPr id="16" name="Group 15">
            <a:extLst>
              <a:ext uri="{FF2B5EF4-FFF2-40B4-BE49-F238E27FC236}">
                <a16:creationId xmlns:a16="http://schemas.microsoft.com/office/drawing/2014/main" id="{E4A40E9D-B0FA-4A78-B58C-87A64C4FD5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727783" y="5080"/>
            <a:ext cx="3464215" cy="4598234"/>
            <a:chOff x="8059620" y="41922"/>
            <a:chExt cx="3997615" cy="6816077"/>
          </a:xfrm>
        </p:grpSpPr>
        <p:pic>
          <p:nvPicPr>
            <p:cNvPr id="17" name="Picture 16">
              <a:extLst>
                <a:ext uri="{FF2B5EF4-FFF2-40B4-BE49-F238E27FC236}">
                  <a16:creationId xmlns:a16="http://schemas.microsoft.com/office/drawing/2014/main" id="{5CEBF341-3BD6-4B3B-9B47-1FCC74EB708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3078DAA6-6247-4C19-B6CD-81D79702EC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E3C65F20-C538-3C1F-F71E-BCF5891E1721}"/>
              </a:ext>
            </a:extLst>
          </p:cNvPr>
          <p:cNvSpPr>
            <a:spLocks noGrp="1"/>
          </p:cNvSpPr>
          <p:nvPr>
            <p:ph idx="1"/>
          </p:nvPr>
        </p:nvSpPr>
        <p:spPr>
          <a:xfrm>
            <a:off x="6400971" y="2473960"/>
            <a:ext cx="5332164" cy="2585613"/>
          </a:xfrm>
        </p:spPr>
        <p:txBody>
          <a:bodyPr>
            <a:normAutofit/>
          </a:bodyPr>
          <a:lstStyle/>
          <a:p>
            <a:r>
              <a:rPr lang="en-US" sz="1800" dirty="0">
                <a:solidFill>
                  <a:srgbClr val="FFFFFF"/>
                </a:solidFill>
              </a:rPr>
              <a:t>Our drive to simplify online shopping globally fuels our motivation. Utilizing cloud computing and cutting-edge tech, we aim to provide users with a powerful tool for effortless price comparison across numerous retailers. We acknowledge the frustration of uncertain deals, and our app aims to erase that uncertainty, ensuring users always get the best value.</a:t>
            </a:r>
            <a:endParaRPr lang="en-CA" sz="1800" dirty="0">
              <a:solidFill>
                <a:srgbClr val="FFFFFF"/>
              </a:solidFill>
            </a:endParaRPr>
          </a:p>
        </p:txBody>
      </p:sp>
    </p:spTree>
    <p:extLst>
      <p:ext uri="{BB962C8B-B14F-4D97-AF65-F5344CB8AC3E}">
        <p14:creationId xmlns:p14="http://schemas.microsoft.com/office/powerpoint/2010/main" val="21666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5" name="Picture 3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Group 36">
            <a:extLst>
              <a:ext uri="{FF2B5EF4-FFF2-40B4-BE49-F238E27FC236}">
                <a16:creationId xmlns:a16="http://schemas.microsoft.com/office/drawing/2014/main" id="{0292BAD4-5BB2-4CD3-AB5B-C35EF9F7D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9" name="Picture 18">
              <a:extLst>
                <a:ext uri="{FF2B5EF4-FFF2-40B4-BE49-F238E27FC236}">
                  <a16:creationId xmlns:a16="http://schemas.microsoft.com/office/drawing/2014/main" id="{BA91DE0E-6861-418E-964C-304C560A35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0" name="Picture 19">
              <a:extLst>
                <a:ext uri="{FF2B5EF4-FFF2-40B4-BE49-F238E27FC236}">
                  <a16:creationId xmlns:a16="http://schemas.microsoft.com/office/drawing/2014/main" id="{BE848AF8-FC50-42AF-8B5B-3F6D2EC34C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2" name="Rectangle 21">
            <a:extLst>
              <a:ext uri="{FF2B5EF4-FFF2-40B4-BE49-F238E27FC236}">
                <a16:creationId xmlns:a16="http://schemas.microsoft.com/office/drawing/2014/main" id="{B629C0B3-01E5-4A82-B87C-62B1483F1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DFA784-845D-4F99-B808-5C025E39B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228"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22DDC-9947-D614-E185-0EEB448D1806}"/>
              </a:ext>
            </a:extLst>
          </p:cNvPr>
          <p:cNvSpPr>
            <a:spLocks noGrp="1"/>
          </p:cNvSpPr>
          <p:nvPr>
            <p:ph type="title"/>
          </p:nvPr>
        </p:nvSpPr>
        <p:spPr>
          <a:xfrm>
            <a:off x="5622543" y="1238249"/>
            <a:ext cx="3176777" cy="880903"/>
          </a:xfrm>
        </p:spPr>
        <p:txBody>
          <a:bodyPr vert="horz" lIns="91440" tIns="45720" rIns="91440" bIns="45720" rtlCol="0" anchor="b">
            <a:normAutofit/>
          </a:bodyPr>
          <a:lstStyle/>
          <a:p>
            <a:r>
              <a:rPr lang="en-US" dirty="0"/>
              <a:t>SCOPE</a:t>
            </a:r>
          </a:p>
        </p:txBody>
      </p:sp>
      <p:pic>
        <p:nvPicPr>
          <p:cNvPr id="7" name="Graphic 6" descr="Backlog">
            <a:extLst>
              <a:ext uri="{FF2B5EF4-FFF2-40B4-BE49-F238E27FC236}">
                <a16:creationId xmlns:a16="http://schemas.microsoft.com/office/drawing/2014/main" id="{1F872A33-A40E-A034-D51D-355AE960F6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6800" y="1360539"/>
            <a:ext cx="4209625" cy="4209625"/>
          </a:xfrm>
          <a:prstGeom prst="rect">
            <a:avLst/>
          </a:prstGeom>
        </p:spPr>
      </p:pic>
      <p:sp>
        <p:nvSpPr>
          <p:cNvPr id="4" name="TextBox 3">
            <a:extLst>
              <a:ext uri="{FF2B5EF4-FFF2-40B4-BE49-F238E27FC236}">
                <a16:creationId xmlns:a16="http://schemas.microsoft.com/office/drawing/2014/main" id="{0D31EDB5-CD1B-590E-FA29-05EB717016BA}"/>
              </a:ext>
            </a:extLst>
          </p:cNvPr>
          <p:cNvSpPr txBox="1"/>
          <p:nvPr/>
        </p:nvSpPr>
        <p:spPr>
          <a:xfrm>
            <a:off x="5563954" y="2451067"/>
            <a:ext cx="5502657" cy="2308324"/>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effectLst/>
                <a:latin typeface="-apple-system"/>
              </a:rPr>
              <a:t>Addressing consumer demand for convenience and value.</a:t>
            </a:r>
          </a:p>
          <a:p>
            <a:pPr marL="285750" indent="-285750" rtl="0">
              <a:buFont typeface="Arial" panose="020B0604020202020204" pitchFamily="34" charset="0"/>
              <a:buChar char="•"/>
            </a:pPr>
            <a:r>
              <a:rPr lang="en-US" sz="1600" dirty="0">
                <a:effectLst/>
                <a:latin typeface="-apple-system"/>
              </a:rPr>
              <a:t>Providing a comprehensive solution for efficient price comparison.</a:t>
            </a:r>
          </a:p>
          <a:p>
            <a:pPr marL="285750" indent="-285750" rtl="0">
              <a:buFont typeface="Arial" panose="020B0604020202020204" pitchFamily="34" charset="0"/>
              <a:buChar char="•"/>
            </a:pPr>
            <a:r>
              <a:rPr lang="en-US" sz="1600" dirty="0">
                <a:effectLst/>
                <a:latin typeface="-apple-system"/>
              </a:rPr>
              <a:t>Enhancing the shopping experience through advanced features and security measures.</a:t>
            </a:r>
          </a:p>
          <a:p>
            <a:pPr marL="285750" indent="-285750" rtl="0">
              <a:buFont typeface="Arial" panose="020B0604020202020204" pitchFamily="34" charset="0"/>
              <a:buChar char="•"/>
            </a:pPr>
            <a:r>
              <a:rPr lang="en-US" sz="1600" dirty="0">
                <a:effectLst/>
                <a:latin typeface="-apple-system"/>
              </a:rPr>
              <a:t>Empowering consumers to make informed purchasing decisions.</a:t>
            </a:r>
          </a:p>
          <a:p>
            <a:pPr marL="285750" indent="-285750" rtl="0">
              <a:buFont typeface="Arial" panose="020B0604020202020204" pitchFamily="34" charset="0"/>
              <a:buChar char="•"/>
            </a:pPr>
            <a:r>
              <a:rPr lang="en-US" sz="1600" dirty="0">
                <a:effectLst/>
                <a:latin typeface="-apple-system"/>
              </a:rPr>
              <a:t>Demonstrating the potential impact and value of the project to stakeholders.</a:t>
            </a:r>
          </a:p>
        </p:txBody>
      </p:sp>
    </p:spTree>
    <p:extLst>
      <p:ext uri="{BB962C8B-B14F-4D97-AF65-F5344CB8AC3E}">
        <p14:creationId xmlns:p14="http://schemas.microsoft.com/office/powerpoint/2010/main" val="168144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0AAC8F-686D-5D6E-9FD4-EEA8A097AC25}"/>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49" name="Picture 48">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0D7A13C4-00F7-B0B9-A72A-6B176554E0AB}"/>
              </a:ext>
            </a:extLst>
          </p:cNvPr>
          <p:cNvSpPr>
            <a:spLocks noGrp="1"/>
          </p:cNvSpPr>
          <p:nvPr>
            <p:ph type="title"/>
          </p:nvPr>
        </p:nvSpPr>
        <p:spPr>
          <a:xfrm>
            <a:off x="1092867" y="657225"/>
            <a:ext cx="8498808" cy="1243010"/>
          </a:xfrm>
        </p:spPr>
        <p:txBody>
          <a:bodyPr>
            <a:normAutofit/>
          </a:bodyPr>
          <a:lstStyle/>
          <a:p>
            <a:pPr algn="ctr"/>
            <a:r>
              <a:rPr lang="en-CA" dirty="0"/>
              <a:t>PROCESS FLOW</a:t>
            </a:r>
          </a:p>
        </p:txBody>
      </p:sp>
      <p:graphicFrame>
        <p:nvGraphicFramePr>
          <p:cNvPr id="39" name="Content Placeholder 2">
            <a:extLst>
              <a:ext uri="{FF2B5EF4-FFF2-40B4-BE49-F238E27FC236}">
                <a16:creationId xmlns:a16="http://schemas.microsoft.com/office/drawing/2014/main" id="{9F7A646B-4AC8-9E15-98C4-29E0E0AA3546}"/>
              </a:ext>
            </a:extLst>
          </p:cNvPr>
          <p:cNvGraphicFramePr>
            <a:graphicFrameLocks noGrp="1"/>
          </p:cNvGraphicFramePr>
          <p:nvPr>
            <p:ph idx="1"/>
            <p:extLst>
              <p:ext uri="{D42A27DB-BD31-4B8C-83A1-F6EECF244321}">
                <p14:modId xmlns:p14="http://schemas.microsoft.com/office/powerpoint/2010/main" val="931994353"/>
              </p:ext>
            </p:extLst>
          </p:nvPr>
        </p:nvGraphicFramePr>
        <p:xfrm>
          <a:off x="836676" y="1981124"/>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612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1502F0-7000-CD46-6576-53BB0DE8E6A4}"/>
            </a:ext>
          </a:extLst>
        </p:cNvPr>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9" name="Rectangle 22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1" name="Group 230">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32" name="Picture 231">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33" name="Picture 232">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3281D818-FC6F-D7FB-329A-DFE847ADBD76}"/>
              </a:ext>
            </a:extLst>
          </p:cNvPr>
          <p:cNvSpPr>
            <a:spLocks noGrp="1"/>
          </p:cNvSpPr>
          <p:nvPr>
            <p:ph type="title"/>
          </p:nvPr>
        </p:nvSpPr>
        <p:spPr>
          <a:xfrm>
            <a:off x="838201" y="559813"/>
            <a:ext cx="3352799" cy="5577934"/>
          </a:xfrm>
        </p:spPr>
        <p:txBody>
          <a:bodyPr>
            <a:normAutofit/>
          </a:bodyPr>
          <a:lstStyle/>
          <a:p>
            <a:r>
              <a:rPr lang="en-CA" sz="3600" dirty="0"/>
              <a:t>USE CASE DESCRIPTION</a:t>
            </a:r>
          </a:p>
        </p:txBody>
      </p:sp>
      <p:graphicFrame>
        <p:nvGraphicFramePr>
          <p:cNvPr id="173" name="Content Placeholder 2">
            <a:extLst>
              <a:ext uri="{FF2B5EF4-FFF2-40B4-BE49-F238E27FC236}">
                <a16:creationId xmlns:a16="http://schemas.microsoft.com/office/drawing/2014/main" id="{2185C2BC-C72C-A0FF-C88F-6B6D44DB47EC}"/>
              </a:ext>
            </a:extLst>
          </p:cNvPr>
          <p:cNvGraphicFramePr>
            <a:graphicFrameLocks noGrp="1"/>
          </p:cNvGraphicFramePr>
          <p:nvPr>
            <p:ph idx="1"/>
            <p:extLst>
              <p:ext uri="{D42A27DB-BD31-4B8C-83A1-F6EECF244321}">
                <p14:modId xmlns:p14="http://schemas.microsoft.com/office/powerpoint/2010/main" val="352799599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39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93A183-56A0-1C3E-9183-E2EBB9577FC1}"/>
            </a:ext>
          </a:extLst>
        </p:cNvPr>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7" name="Rectangle 15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9" name="Group 158">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160" name="Picture 159">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61" name="Picture 160">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09" name="Title 1">
            <a:extLst>
              <a:ext uri="{FF2B5EF4-FFF2-40B4-BE49-F238E27FC236}">
                <a16:creationId xmlns:a16="http://schemas.microsoft.com/office/drawing/2014/main" id="{15E3458F-0B1F-31A2-15AA-20436B64F010}"/>
              </a:ext>
            </a:extLst>
          </p:cNvPr>
          <p:cNvSpPr>
            <a:spLocks noGrp="1"/>
          </p:cNvSpPr>
          <p:nvPr>
            <p:ph type="title"/>
          </p:nvPr>
        </p:nvSpPr>
        <p:spPr>
          <a:xfrm>
            <a:off x="838201" y="559813"/>
            <a:ext cx="3352799" cy="5577934"/>
          </a:xfrm>
        </p:spPr>
        <p:txBody>
          <a:bodyPr>
            <a:normAutofit/>
          </a:bodyPr>
          <a:lstStyle/>
          <a:p>
            <a:r>
              <a:rPr lang="en-CA" sz="3600" dirty="0"/>
              <a:t>USE CASE DESCRIPTION</a:t>
            </a:r>
          </a:p>
        </p:txBody>
      </p:sp>
      <p:graphicFrame>
        <p:nvGraphicFramePr>
          <p:cNvPr id="39" name="Content Placeholder 2">
            <a:extLst>
              <a:ext uri="{FF2B5EF4-FFF2-40B4-BE49-F238E27FC236}">
                <a16:creationId xmlns:a16="http://schemas.microsoft.com/office/drawing/2014/main" id="{FC268D4F-7EF3-DB75-457E-8BBEA68946BE}"/>
              </a:ext>
            </a:extLst>
          </p:cNvPr>
          <p:cNvGraphicFramePr>
            <a:graphicFrameLocks noGrp="1"/>
          </p:cNvGraphicFramePr>
          <p:nvPr>
            <p:ph idx="1"/>
            <p:extLst>
              <p:ext uri="{D42A27DB-BD31-4B8C-83A1-F6EECF244321}">
                <p14:modId xmlns:p14="http://schemas.microsoft.com/office/powerpoint/2010/main" val="1434164635"/>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057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29C097-0A95-5F4E-7C7A-37DE1D609F36}"/>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oup 60">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57" name="Picture 56">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8" name="Picture 57">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145E527E-BB9F-184A-3EB0-CB7D8AE33548}"/>
              </a:ext>
            </a:extLst>
          </p:cNvPr>
          <p:cNvSpPr>
            <a:spLocks noGrp="1"/>
          </p:cNvSpPr>
          <p:nvPr>
            <p:ph type="title"/>
          </p:nvPr>
        </p:nvSpPr>
        <p:spPr>
          <a:xfrm>
            <a:off x="1198182" y="381000"/>
            <a:ext cx="10003218" cy="1600124"/>
          </a:xfrm>
        </p:spPr>
        <p:txBody>
          <a:bodyPr>
            <a:normAutofit/>
          </a:bodyPr>
          <a:lstStyle/>
          <a:p>
            <a:r>
              <a:rPr lang="en-US" b="1" kern="1200">
                <a:latin typeface="+mj-lt"/>
                <a:ea typeface="+mj-ea"/>
                <a:cs typeface="+mj-cs"/>
              </a:rPr>
              <a:t>Front End Design</a:t>
            </a:r>
            <a:endParaRPr lang="en-US" dirty="0"/>
          </a:p>
        </p:txBody>
      </p:sp>
      <p:sp>
        <p:nvSpPr>
          <p:cNvPr id="6" name="Slide Number Placeholder 5">
            <a:extLst>
              <a:ext uri="{FF2B5EF4-FFF2-40B4-BE49-F238E27FC236}">
                <a16:creationId xmlns:a16="http://schemas.microsoft.com/office/drawing/2014/main" id="{8DF8DC7C-3406-1E61-DB52-608B38910B3A}"/>
              </a:ext>
            </a:extLst>
          </p:cNvPr>
          <p:cNvSpPr>
            <a:spLocks noGrp="1"/>
          </p:cNvSpPr>
          <p:nvPr>
            <p:ph type="sldNum" sz="quarter" idx="12"/>
          </p:nvPr>
        </p:nvSpPr>
        <p:spPr>
          <a:xfrm>
            <a:off x="8990106" y="6416675"/>
            <a:ext cx="2743200" cy="365125"/>
          </a:xfrm>
        </p:spPr>
        <p:txBody>
          <a:bodyPr>
            <a:normAutofit/>
          </a:bodyPr>
          <a:lstStyle/>
          <a:p>
            <a:pPr>
              <a:spcAft>
                <a:spcPts val="600"/>
              </a:spcAft>
            </a:pPr>
            <a:fld id="{6E91CC32-6A6B-4E2E-BBA1-6864F305DA26}" type="slidenum">
              <a:rPr lang="en-US" smtClean="0"/>
              <a:pPr>
                <a:spcAft>
                  <a:spcPts val="600"/>
                </a:spcAft>
              </a:pPr>
              <a:t>9</a:t>
            </a:fld>
            <a:endParaRPr lang="en-US"/>
          </a:p>
        </p:txBody>
      </p:sp>
      <p:graphicFrame>
        <p:nvGraphicFramePr>
          <p:cNvPr id="29" name="Content Placeholder 2">
            <a:extLst>
              <a:ext uri="{FF2B5EF4-FFF2-40B4-BE49-F238E27FC236}">
                <a16:creationId xmlns:a16="http://schemas.microsoft.com/office/drawing/2014/main" id="{95D8608D-B4BB-E94F-037E-361193CF90F8}"/>
              </a:ext>
            </a:extLst>
          </p:cNvPr>
          <p:cNvGraphicFramePr>
            <a:graphicFrameLocks noGrp="1"/>
          </p:cNvGraphicFramePr>
          <p:nvPr>
            <p:ph idx="1"/>
            <p:extLst>
              <p:ext uri="{D42A27DB-BD31-4B8C-83A1-F6EECF244321}">
                <p14:modId xmlns:p14="http://schemas.microsoft.com/office/powerpoint/2010/main" val="3271937314"/>
              </p:ext>
            </p:extLst>
          </p:nvPr>
        </p:nvGraphicFramePr>
        <p:xfrm>
          <a:off x="836676" y="22098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35265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75</TotalTime>
  <Words>643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Avenir Next LT Pro</vt:lpstr>
      <vt:lpstr>AvenirNext LT Pro Medium</vt:lpstr>
      <vt:lpstr>Sabon Next LT</vt:lpstr>
      <vt:lpstr>DappledVTI</vt:lpstr>
      <vt:lpstr>PRICE COMPARION APPLICATION</vt:lpstr>
      <vt:lpstr>CONTENT</vt:lpstr>
      <vt:lpstr>INTRODUCTION</vt:lpstr>
      <vt:lpstr>MOTIVATION</vt:lpstr>
      <vt:lpstr>SCOPE</vt:lpstr>
      <vt:lpstr>PROCESS FLOW</vt:lpstr>
      <vt:lpstr>USE CASE DESCRIPTION</vt:lpstr>
      <vt:lpstr>USE CASE DESCRIPTION</vt:lpstr>
      <vt:lpstr>Front End Design</vt:lpstr>
      <vt:lpstr>Back End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COMPARION APPLICATION</dc:title>
  <dc:creator>Mansi Verma</dc:creator>
  <cp:lastModifiedBy>Mansi Verma</cp:lastModifiedBy>
  <cp:revision>1</cp:revision>
  <dcterms:created xsi:type="dcterms:W3CDTF">2024-02-07T02:16:59Z</dcterms:created>
  <dcterms:modified xsi:type="dcterms:W3CDTF">2024-02-07T03:32:57Z</dcterms:modified>
</cp:coreProperties>
</file>