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0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hyperlink" Target="mailto:jeremy@jeremyskinner.co.uk" TargetMode="External"/><Relationship Id="rId7" Type="http://schemas.openxmlformats.org/officeDocument/2006/relationships/hyperlink" Target="http://github.com/JeremySkinner" TargetMode="External"/><Relationship Id="rId2" Type="http://schemas.openxmlformats.org/officeDocument/2006/relationships/hyperlink" Target="http://www.jeremyskinner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vccontrib.org/" TargetMode="External"/><Relationship Id="rId5" Type="http://schemas.openxmlformats.org/officeDocument/2006/relationships/hyperlink" Target="http://fluentvalidation.codeplex.com/" TargetMode="External"/><Relationship Id="rId4" Type="http://schemas.openxmlformats.org/officeDocument/2006/relationships/hyperlink" Target="http://twitter.com/JeremySkinner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remyskinner.co.uk/" TargetMode="External"/><Relationship Id="rId2" Type="http://schemas.openxmlformats.org/officeDocument/2006/relationships/hyperlink" Target="http://fluentvalidation.codeple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twitter.com/JeremySkin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FluentValidation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Jeremy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http://www.jeremyskinner.co.uk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jeremy@jeremyskinner.co.uk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http://twitter.com/JeremySkinner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Open Source Projects:</a:t>
            </a:r>
          </a:p>
          <a:p>
            <a:pPr lvl="1"/>
            <a:r>
              <a:rPr lang="en-GB" dirty="0" smtClean="0">
                <a:hlinkClick r:id="rId5"/>
              </a:rPr>
              <a:t>http://FluentValidation.codeplex.com</a:t>
            </a:r>
            <a:endParaRPr lang="en-GB" dirty="0" smtClean="0"/>
          </a:p>
          <a:p>
            <a:pPr lvl="1"/>
            <a:r>
              <a:rPr lang="en-GB" dirty="0" smtClean="0">
                <a:hlinkClick r:id="rId6"/>
              </a:rPr>
              <a:t>http://mvccontrib.org</a:t>
            </a:r>
            <a:endParaRPr lang="en-GB" dirty="0" smtClean="0"/>
          </a:p>
          <a:p>
            <a:pPr lvl="1"/>
            <a:r>
              <a:rPr lang="en-GB" dirty="0" smtClean="0">
                <a:hlinkClick r:id="rId7"/>
              </a:rPr>
              <a:t>http://github.com/JeremySkinner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C:\Users\JSkinner\Desktop\GetFil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7050" y="5867400"/>
            <a:ext cx="2266950" cy="819150"/>
          </a:xfrm>
          <a:prstGeom prst="rect">
            <a:avLst/>
          </a:prstGeom>
          <a:noFill/>
        </p:spPr>
      </p:pic>
      <p:pic>
        <p:nvPicPr>
          <p:cNvPr id="4" name="Picture 2" descr="C:\Users\JSkinner\Desktop\twit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27432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FluentValidation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</a:p>
          <a:p>
            <a:r>
              <a:rPr lang="en-GB" dirty="0" smtClean="0"/>
              <a:t>Started in 2008</a:t>
            </a:r>
          </a:p>
          <a:p>
            <a:r>
              <a:rPr lang="en-GB" dirty="0" smtClean="0"/>
              <a:t>Declarative validation rules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3200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Testing helpers</a:t>
            </a:r>
          </a:p>
          <a:p>
            <a:r>
              <a:rPr lang="en-GB" dirty="0" smtClean="0"/>
              <a:t>Localisation</a:t>
            </a:r>
          </a:p>
          <a:p>
            <a:r>
              <a:rPr lang="en-GB" dirty="0" smtClean="0"/>
              <a:t>MVC2 Metadata integration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http://FluentValidation.codeplex.com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http://www.jeremyskinner.co.uk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http://twitter.com/JeremySkinner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2" descr="C:\Users\JSkinner\Desktop\twit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895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413</TotalTime>
  <Words>53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FluentValidation</vt:lpstr>
      <vt:lpstr>About Jeremy</vt:lpstr>
      <vt:lpstr>FluentValidation</vt:lpstr>
      <vt:lpstr>Slide 4</vt:lpstr>
      <vt:lpstr>Other Features</vt:lpstr>
      <vt:lpstr>More Info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MvcContrib</dc:title>
  <dc:creator>JSkinner</dc:creator>
  <cp:lastModifiedBy>JSkinner</cp:lastModifiedBy>
  <cp:revision>71</cp:revision>
  <dcterms:created xsi:type="dcterms:W3CDTF">2006-08-16T00:00:00Z</dcterms:created>
  <dcterms:modified xsi:type="dcterms:W3CDTF">2010-04-05T14:05:25Z</dcterms:modified>
</cp:coreProperties>
</file>