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6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vccontrib/MvcContrib" TargetMode="External"/><Relationship Id="rId2" Type="http://schemas.openxmlformats.org/officeDocument/2006/relationships/hyperlink" Target="http://mvccontr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twitter.com/JeremySkinner" TargetMode="External"/><Relationship Id="rId4" Type="http://schemas.openxmlformats.org/officeDocument/2006/relationships/hyperlink" Target="http://www.jeremyskinner.co.uk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jeremy@jeremyskinner.co.uk" TargetMode="External"/><Relationship Id="rId7" Type="http://schemas.openxmlformats.org/officeDocument/2006/relationships/image" Target="../media/image2.gif"/><Relationship Id="rId2" Type="http://schemas.openxmlformats.org/officeDocument/2006/relationships/hyperlink" Target="http://www.jeremyskinner.co.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vccontrib.org/" TargetMode="External"/><Relationship Id="rId5" Type="http://schemas.openxmlformats.org/officeDocument/2006/relationships/hyperlink" Target="http://fluentvalidation.codeplex.com/" TargetMode="External"/><Relationship Id="rId4" Type="http://schemas.openxmlformats.org/officeDocument/2006/relationships/hyperlink" Target="http://twitter.com/JeremySkinn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MvcContrib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User contributions for ASP.NET MVC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4724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jeremy@jeremyskinner.co.uk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500" dirty="0" smtClean="0"/>
              <a:t>Controller Factories</a:t>
            </a:r>
          </a:p>
          <a:p>
            <a:pPr lvl="1"/>
            <a:r>
              <a:rPr lang="en-GB" sz="2100" dirty="0" smtClean="0"/>
              <a:t>Castle, </a:t>
            </a:r>
            <a:r>
              <a:rPr lang="en-GB" sz="2100" dirty="0" err="1" smtClean="0"/>
              <a:t>StructureMap</a:t>
            </a:r>
            <a:r>
              <a:rPr lang="en-GB" sz="2100" dirty="0" smtClean="0"/>
              <a:t>, Spring, Unity</a:t>
            </a:r>
          </a:p>
          <a:p>
            <a:r>
              <a:rPr lang="en-GB" sz="2500" dirty="0" smtClean="0"/>
              <a:t>Opinionated Input Builders</a:t>
            </a:r>
          </a:p>
          <a:p>
            <a:pPr lvl="1"/>
            <a:r>
              <a:rPr lang="en-GB" sz="2100" dirty="0" err="1" smtClean="0"/>
              <a:t>Templated</a:t>
            </a:r>
            <a:r>
              <a:rPr lang="en-GB" sz="2100" dirty="0" smtClean="0"/>
              <a:t> helpers coming with MVC 2</a:t>
            </a:r>
          </a:p>
          <a:p>
            <a:r>
              <a:rPr lang="en-GB" sz="2500" dirty="0" smtClean="0"/>
              <a:t>Include Combiner</a:t>
            </a:r>
          </a:p>
          <a:p>
            <a:r>
              <a:rPr lang="en-GB" sz="2500" dirty="0" smtClean="0"/>
              <a:t>View Engines</a:t>
            </a:r>
          </a:p>
          <a:p>
            <a:pPr lvl="1"/>
            <a:r>
              <a:rPr lang="en-GB" sz="2500" dirty="0" smtClean="0"/>
              <a:t>Brail</a:t>
            </a:r>
          </a:p>
          <a:p>
            <a:pPr lvl="1"/>
            <a:r>
              <a:rPr lang="en-GB" sz="2500" dirty="0" err="1" smtClean="0"/>
              <a:t>NVelocity</a:t>
            </a:r>
            <a:endParaRPr lang="en-GB" sz="2500" dirty="0" smtClean="0"/>
          </a:p>
          <a:p>
            <a:r>
              <a:rPr lang="en-GB" sz="2500" dirty="0" err="1" smtClean="0"/>
              <a:t>SubControllers</a:t>
            </a:r>
            <a:r>
              <a:rPr lang="en-GB" sz="2500" dirty="0" smtClean="0"/>
              <a:t> </a:t>
            </a:r>
          </a:p>
          <a:p>
            <a:pPr lvl="1"/>
            <a:r>
              <a:rPr lang="en-GB" sz="2100" dirty="0" smtClean="0"/>
              <a:t>http://mhinze.com/subcontrollers-in-aspnet-mvc/</a:t>
            </a:r>
          </a:p>
          <a:p>
            <a:r>
              <a:rPr lang="en-GB" sz="2500" dirty="0" smtClean="0"/>
              <a:t>Restful Routing</a:t>
            </a:r>
          </a:p>
          <a:p>
            <a:r>
              <a:rPr lang="en-GB" sz="2500" dirty="0" smtClean="0"/>
              <a:t>Menu Builder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Binaries: </a:t>
            </a:r>
          </a:p>
          <a:p>
            <a:pPr lvl="1"/>
            <a:r>
              <a:rPr lang="en-GB" dirty="0" smtClean="0">
                <a:hlinkClick r:id="rId2"/>
              </a:rPr>
              <a:t>http://mvccontrib.org</a:t>
            </a:r>
            <a:endParaRPr lang="en-GB" dirty="0" smtClean="0"/>
          </a:p>
          <a:p>
            <a:r>
              <a:rPr lang="en-GB" dirty="0" smtClean="0"/>
              <a:t>Source Code: </a:t>
            </a:r>
          </a:p>
          <a:p>
            <a:pPr lvl="1"/>
            <a:r>
              <a:rPr lang="en-GB" dirty="0" smtClean="0">
                <a:hlinkClick r:id="rId3"/>
              </a:rPr>
              <a:t>http://github.com/mvccontrib/MvcContrib</a:t>
            </a:r>
            <a:endParaRPr lang="en-GB" dirty="0" smtClean="0"/>
          </a:p>
          <a:p>
            <a:r>
              <a:rPr lang="en-GB" dirty="0" smtClean="0"/>
              <a:t>My Blog:</a:t>
            </a:r>
          </a:p>
          <a:p>
            <a:pPr lvl="1"/>
            <a:r>
              <a:rPr lang="en-GB" dirty="0" smtClean="0">
                <a:hlinkClick r:id="rId4"/>
              </a:rPr>
              <a:t>http://www.jeremyskinner.co.uk</a:t>
            </a:r>
            <a:endParaRPr lang="en-GB" dirty="0" smtClean="0"/>
          </a:p>
          <a:p>
            <a:r>
              <a:rPr lang="en-GB" dirty="0" smtClean="0"/>
              <a:t>Twitter:</a:t>
            </a:r>
          </a:p>
          <a:p>
            <a:pPr lvl="1"/>
            <a:r>
              <a:rPr lang="en-GB" dirty="0" smtClean="0">
                <a:hlinkClick r:id="rId5"/>
              </a:rPr>
              <a:t>http://twitter.com/JeremySkinner</a:t>
            </a:r>
            <a:endParaRPr lang="en-GB" dirty="0" smtClean="0"/>
          </a:p>
        </p:txBody>
      </p:sp>
      <p:pic>
        <p:nvPicPr>
          <p:cNvPr id="4" name="Picture 2" descr="C:\Users\JSkinner\Desktop\twitt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53340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Jeremy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/>
              </a:rPr>
              <a:t>http://www.jeremyskinner.co.uk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jeremy@jeremyskinner.co.uk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http://twitter.com/JeremySkinner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Open Source Projects:</a:t>
            </a:r>
          </a:p>
          <a:p>
            <a:pPr lvl="1"/>
            <a:r>
              <a:rPr lang="en-GB" dirty="0" smtClean="0">
                <a:hlinkClick r:id="rId5"/>
              </a:rPr>
              <a:t>http://FluentValidation.codeplex.com</a:t>
            </a:r>
            <a:endParaRPr lang="en-GB" dirty="0" smtClean="0"/>
          </a:p>
          <a:p>
            <a:pPr lvl="1"/>
            <a:r>
              <a:rPr lang="en-GB" dirty="0" smtClean="0">
                <a:hlinkClick r:id="rId6"/>
              </a:rPr>
              <a:t>http://mvccontrib.org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C:\Users\JSkinner\Desktop\GetFile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7050" y="5867400"/>
            <a:ext cx="2266950" cy="819150"/>
          </a:xfrm>
          <a:prstGeom prst="rect">
            <a:avLst/>
          </a:prstGeom>
          <a:noFill/>
        </p:spPr>
      </p:pic>
      <p:pic>
        <p:nvPicPr>
          <p:cNvPr id="4" name="Picture 2" descr="C:\Users\JSkinner\Desktop\twitt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274320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err="1" smtClean="0"/>
              <a:t>MvcContrib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r>
              <a:rPr lang="en-GB" sz="2800" dirty="0" smtClean="0"/>
              <a:t>A set of user-contributed extensions for ASP.NET MVC</a:t>
            </a:r>
          </a:p>
          <a:p>
            <a:r>
              <a:rPr lang="en-GB" sz="2800" dirty="0" smtClean="0"/>
              <a:t>Open Source</a:t>
            </a:r>
          </a:p>
          <a:p>
            <a:r>
              <a:rPr lang="en-GB" sz="2800" dirty="0" smtClean="0"/>
              <a:t>Started by Jeffrey Palermo and Eric </a:t>
            </a:r>
            <a:r>
              <a:rPr lang="en-GB" sz="2800" dirty="0" err="1" smtClean="0"/>
              <a:t>Hexter</a:t>
            </a:r>
            <a:r>
              <a:rPr lang="en-GB" sz="2800" dirty="0" smtClean="0"/>
              <a:t> in 2007</a:t>
            </a:r>
          </a:p>
          <a:p>
            <a:r>
              <a:rPr lang="en-GB" sz="2800" dirty="0" smtClean="0"/>
              <a:t>Includes several components and features</a:t>
            </a:r>
          </a:p>
          <a:p>
            <a:pPr lvl="1"/>
            <a:r>
              <a:rPr lang="en-GB" sz="2400" dirty="0" smtClean="0"/>
              <a:t>Controller Factories</a:t>
            </a:r>
          </a:p>
          <a:p>
            <a:pPr lvl="1"/>
            <a:r>
              <a:rPr lang="en-GB" sz="2400" dirty="0" smtClean="0"/>
              <a:t>Additional HTML Helpers</a:t>
            </a:r>
          </a:p>
          <a:p>
            <a:pPr lvl="1"/>
            <a:r>
              <a:rPr lang="en-GB" sz="2400" dirty="0" smtClean="0"/>
              <a:t>Additional View Engines</a:t>
            </a:r>
          </a:p>
          <a:p>
            <a:pPr lvl="1"/>
            <a:r>
              <a:rPr lang="en-GB" sz="2400" dirty="0" smtClean="0"/>
              <a:t>Unit Testing Extensions</a:t>
            </a:r>
          </a:p>
          <a:p>
            <a:pPr lvl="1"/>
            <a:r>
              <a:rPr lang="en-GB" sz="2400" dirty="0" smtClean="0"/>
              <a:t>... and more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ASP.NET MVC?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196609"/>
          </a:xfrm>
        </p:spPr>
        <p:txBody>
          <a:bodyPr/>
          <a:lstStyle/>
          <a:p>
            <a:r>
              <a:rPr lang="en-GB" dirty="0" smtClean="0"/>
              <a:t>Implementation of MVC pattern on top of ASP.NET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2766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http://MyFarmYard.com/cows/edit/3</a:t>
            </a:r>
            <a:endParaRPr lang="en-GB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1910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CowsController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: Controller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ActionResult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Edit(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id)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Cow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cow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cowRepository.FindById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(id);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   return View(cow); 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3200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FluentHtml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Written by Tim Scott</a:t>
            </a:r>
          </a:p>
          <a:p>
            <a:r>
              <a:rPr lang="en-GB" dirty="0" smtClean="0"/>
              <a:t>Type-safe lambda expressions</a:t>
            </a:r>
          </a:p>
          <a:p>
            <a:r>
              <a:rPr lang="en-GB" dirty="0" smtClean="0"/>
              <a:t>Fluent Interface for HTML attributes</a:t>
            </a:r>
          </a:p>
          <a:p>
            <a:r>
              <a:rPr lang="en-GB" dirty="0" smtClean="0"/>
              <a:t>Behaviours – completely customisable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Quickly generate HTML tables</a:t>
            </a:r>
          </a:p>
          <a:p>
            <a:r>
              <a:rPr lang="en-GB" dirty="0" smtClean="0"/>
              <a:t>Customisable</a:t>
            </a:r>
          </a:p>
          <a:p>
            <a:pPr lvl="1"/>
            <a:r>
              <a:rPr lang="en-GB" dirty="0" smtClean="0"/>
              <a:t>Fluent interface</a:t>
            </a:r>
          </a:p>
          <a:p>
            <a:pPr lvl="1"/>
            <a:r>
              <a:rPr lang="en-GB" dirty="0" err="1" smtClean="0"/>
              <a:t>GridRenderer</a:t>
            </a:r>
            <a:r>
              <a:rPr lang="en-GB" dirty="0" smtClean="0"/>
              <a:t>&lt;T&gt;</a:t>
            </a:r>
          </a:p>
          <a:p>
            <a:pPr lvl="1"/>
            <a:r>
              <a:rPr lang="en-GB" dirty="0" err="1" smtClean="0"/>
              <a:t>GridModel</a:t>
            </a:r>
            <a:r>
              <a:rPr lang="en-GB" dirty="0" smtClean="0"/>
              <a:t>&lt;T&gt;</a:t>
            </a:r>
          </a:p>
          <a:p>
            <a:pPr lvl="1"/>
            <a:r>
              <a:rPr lang="en-GB" dirty="0" smtClean="0"/>
              <a:t>Works nicely with </a:t>
            </a:r>
            <a:r>
              <a:rPr lang="en-GB" dirty="0" err="1" smtClean="0"/>
              <a:t>jQuery</a:t>
            </a:r>
            <a:r>
              <a:rPr lang="en-GB" dirty="0" smtClean="0"/>
              <a:t> </a:t>
            </a:r>
            <a:r>
              <a:rPr lang="en-GB" dirty="0" err="1" smtClean="0"/>
              <a:t>dataTables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TestControllerBuilder</a:t>
            </a:r>
            <a:endParaRPr lang="en-GB" dirty="0" smtClean="0"/>
          </a:p>
          <a:p>
            <a:r>
              <a:rPr lang="en-GB" dirty="0" smtClean="0"/>
              <a:t>Action Result Assertions</a:t>
            </a:r>
          </a:p>
          <a:p>
            <a:r>
              <a:rPr lang="en-GB" dirty="0" smtClean="0"/>
              <a:t>Route Testing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3200"/>
            <a:ext cx="8229600" cy="125272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endParaRPr kumimoji="0" lang="en-GB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364</TotalTime>
  <Words>213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MvcContrib</vt:lpstr>
      <vt:lpstr>About Jeremy</vt:lpstr>
      <vt:lpstr>What is MvcContrib?</vt:lpstr>
      <vt:lpstr>What is ASP.NET MVC?</vt:lpstr>
      <vt:lpstr>Slide 5</vt:lpstr>
      <vt:lpstr>FluentHtml</vt:lpstr>
      <vt:lpstr>Grid</vt:lpstr>
      <vt:lpstr>Unit Testing</vt:lpstr>
      <vt:lpstr>Slide 9</vt:lpstr>
      <vt:lpstr>Other Features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MvcContrib</dc:title>
  <dc:creator>JSkinner</dc:creator>
  <cp:lastModifiedBy>JSkinner</cp:lastModifiedBy>
  <cp:revision>61</cp:revision>
  <dcterms:created xsi:type="dcterms:W3CDTF">2006-08-16T00:00:00Z</dcterms:created>
  <dcterms:modified xsi:type="dcterms:W3CDTF">2009-10-20T17:00:51Z</dcterms:modified>
</cp:coreProperties>
</file>