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0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hyperlink" Target="mailto:jeremy@jeremyskinner.co.uk" TargetMode="External"/><Relationship Id="rId7" Type="http://schemas.openxmlformats.org/officeDocument/2006/relationships/hyperlink" Target="http://github.com/JeremySkinner" TargetMode="External"/><Relationship Id="rId2" Type="http://schemas.openxmlformats.org/officeDocument/2006/relationships/hyperlink" Target="http://www.jeremyskinner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ccontrib.org/" TargetMode="External"/><Relationship Id="rId5" Type="http://schemas.openxmlformats.org/officeDocument/2006/relationships/hyperlink" Target="http://fluentvalidation.codeplex.com/" TargetMode="External"/><Relationship Id="rId4" Type="http://schemas.openxmlformats.org/officeDocument/2006/relationships/hyperlink" Target="http://twitter.com/JeremySkinne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yende.com/blog" TargetMode="External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nhpro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NHibernate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Jeremy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jeremy@jeremyskinner.co.uk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Open Source Projects:</a:t>
            </a:r>
          </a:p>
          <a:p>
            <a:pPr lvl="1"/>
            <a:r>
              <a:rPr lang="en-GB" dirty="0" smtClean="0">
                <a:hlinkClick r:id="rId5"/>
              </a:rPr>
              <a:t>http://FluentValidation.codeplex.com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http://mvccontrib.org</a:t>
            </a:r>
            <a:endParaRPr lang="en-GB" dirty="0" smtClean="0"/>
          </a:p>
          <a:p>
            <a:pPr lvl="1"/>
            <a:r>
              <a:rPr lang="en-GB" dirty="0" smtClean="0">
                <a:hlinkClick r:id="rId7"/>
              </a:rPr>
              <a:t>http://github.com/JeremySkinner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JSkinner\Desktop\GetFil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867400"/>
            <a:ext cx="2266950" cy="819150"/>
          </a:xfrm>
          <a:prstGeom prst="rect">
            <a:avLst/>
          </a:prstGeom>
          <a:noFill/>
        </p:spPr>
      </p:pic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743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Started in 2004</a:t>
            </a:r>
          </a:p>
          <a:p>
            <a:r>
              <a:rPr lang="en-GB" dirty="0" smtClean="0"/>
              <a:t>Port of Java’s Hibernate</a:t>
            </a:r>
          </a:p>
          <a:p>
            <a:r>
              <a:rPr lang="en-GB" dirty="0" smtClean="0"/>
              <a:t>Powerful, but has a steep learning curve</a:t>
            </a:r>
          </a:p>
          <a:p>
            <a:r>
              <a:rPr lang="en-GB" dirty="0" smtClean="0"/>
              <a:t>POCO</a:t>
            </a:r>
          </a:p>
          <a:p>
            <a:r>
              <a:rPr lang="en-GB" dirty="0" smtClean="0"/>
              <a:t>Good support (Community &amp; Commercial)</a:t>
            </a:r>
          </a:p>
          <a:p>
            <a:endParaRPr lang="en-GB" dirty="0"/>
          </a:p>
        </p:txBody>
      </p:sp>
      <p:pic>
        <p:nvPicPr>
          <p:cNvPr id="1027" name="Picture 3" descr="C:\Users\JSkinner\Desktop\NHLogo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0"/>
            <a:ext cx="45720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895600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NHibernate</a:t>
            </a:r>
            <a:r>
              <a:rPr lang="en-GB" dirty="0" smtClean="0"/>
              <a:t> in Action</a:t>
            </a:r>
          </a:p>
          <a:p>
            <a:r>
              <a:rPr lang="en-GB" dirty="0" smtClean="0">
                <a:hlinkClick r:id="rId2"/>
              </a:rPr>
              <a:t>http://nhforge.org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ayende.com/blog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http://nhprof.com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Contact me for </a:t>
            </a:r>
            <a:r>
              <a:rPr lang="en-GB" dirty="0" err="1" smtClean="0"/>
              <a:t>NHProf</a:t>
            </a:r>
            <a:r>
              <a:rPr lang="en-GB" dirty="0" smtClean="0"/>
              <a:t> coupons!</a:t>
            </a:r>
          </a:p>
          <a:p>
            <a:endParaRPr lang="en-GB" dirty="0"/>
          </a:p>
        </p:txBody>
      </p:sp>
      <p:pic>
        <p:nvPicPr>
          <p:cNvPr id="1026" name="Picture 2" descr="C:\Users\JSkinner\Desktop\kuate_cover1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828800"/>
            <a:ext cx="1428750" cy="17907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3657600"/>
            <a:ext cx="15430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</TotalTime>
  <Words>72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Introduction to NHibernate</vt:lpstr>
      <vt:lpstr>About Jeremy</vt:lpstr>
      <vt:lpstr>NHibernate</vt:lpstr>
      <vt:lpstr>Slide 4</vt:lpstr>
      <vt:lpstr>Extra Reading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NHibernate</dc:title>
  <dc:creator>JSkinner</dc:creator>
  <cp:lastModifiedBy>JSkinner</cp:lastModifiedBy>
  <cp:revision>21</cp:revision>
  <dcterms:created xsi:type="dcterms:W3CDTF">2006-08-16T00:00:00Z</dcterms:created>
  <dcterms:modified xsi:type="dcterms:W3CDTF">2010-02-14T20:08:51Z</dcterms:modified>
</cp:coreProperties>
</file>