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0BD1-26BD-F598-8FF8-5E208B5AD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B50C3-3D46-A02B-2B55-2B83DDC5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E0A-4A98-C1C7-CE33-FF56C1E7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043-A511-A30F-B44F-CA7D3CDD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16B7-B0A0-DA82-392E-A36308CD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CC19-C89B-243C-46CB-88659D3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D2FEB-F740-4404-6537-59EAB2415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6DBC-C130-56D3-FB7A-D882D422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9104-9745-91E4-DC64-897571BB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F41B-B0D9-458F-69A1-438988F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3C81D-E3C4-FAD6-B353-8512A69FF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8D440-B23D-5CD3-C3DD-80A7FCAD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4793-AED8-EBA6-8B78-22419071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02D9-F245-7F9E-185B-8930DC39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CF09-A147-51C7-CC4D-01AC42E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71BE-A5BE-CDD5-ED32-95B0DDDE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DF23-6037-F591-8F9C-15601CB9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DA40-099A-0029-BFF3-53F04226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F925D-18A7-5549-C9C2-35B81978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FB04-CEE9-2990-3009-6F1911DE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B389-DBE9-4894-450B-8A87114F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E506-F1B7-8A5F-7A36-77CA2E0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00D3-0B2A-B933-FFE9-3FE6B854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0D98-C51C-FCFB-B0A0-217F1B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56A-A417-674F-1728-151A07AF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782D-11EE-BB08-DA69-268281B0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82A6-EC49-27E9-52E8-0E0C1756F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B1D99-FD94-8C39-484F-92347FF8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3BED9-02EF-FCAC-54E2-6C48221B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028DA-B910-2CD0-5D23-D02C2DF9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E08AD-EF34-9E3B-8419-3C0CAE45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7EEA-9CDA-7784-7FB2-163956C3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530E-56D1-5D5E-F8A1-217DCEC5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3585C-E2AB-FCF7-BF24-4BF40EC3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BE5AF-E7D6-2DCF-CCF6-BD764C7F9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9535F-EA2C-EEDD-36C4-F29592540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5EDAE-B171-23DD-16FF-79C59974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57C6C-A25A-7373-FD82-F50AFB5A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5DA82-E074-DCF8-9044-E3D0DF60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F1E9-A59A-6D53-924A-FC0118BD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9CE42-1C40-E7F2-FD4D-F3E18F72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7FD14-7FE3-BDAF-3142-316F3C89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40B14-CFB8-A48B-FB4E-BA76A5E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633A3-F406-1F42-9A76-61268662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2212A-5ACB-8679-F700-7CA8D9CE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E05F1-440E-19A7-56FC-B4EBC87B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3563-431B-C1BE-F18A-6CB08DF6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2E4F-847F-4226-44DD-C182EF99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D2E49-4A2F-E3F2-A627-ADFD599F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A960C-0E3D-FF3C-ADCB-220E7DB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5437D-D396-D3E6-40C8-1AA23101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19DB7-1DF9-DC57-90C6-F260D150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4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2A28-D183-3A38-309B-62DE3695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43C25-426D-16BD-4786-05845D533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DA8E-596E-22F6-5A39-A3CA50A1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8CD52-7FBF-9E36-983D-EECD5EEB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9F802-9FD0-3693-2450-318F1721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4FDC1-3C7B-375F-3C58-4DB3854F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4B4DC-E2CC-B7A0-5CAB-8A84C636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4C21-3251-5D66-E80E-BE4C8F63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879F-C9D2-F0CF-8071-6928F91B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5D31D-0E7D-463E-9FAD-015FE1D7BFEB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E757-700F-1685-0C79-428D23F9E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1327-5050-4F2D-7378-D5F144392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DCD3E-F698-49EA-A412-9C37A45F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7A5271-8391-3540-4E79-8F521C2F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13" y="3548209"/>
            <a:ext cx="4235186" cy="3176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0078A-8DB8-AE3C-9095-B65BAE7D3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312" y="152400"/>
            <a:ext cx="4157069" cy="340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ED132C-2E31-ADC4-2046-B7415C3B4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1" y="930506"/>
            <a:ext cx="5751490" cy="57940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E97D31-BC79-DEA3-2BD7-D3D8BB81491C}"/>
              </a:ext>
            </a:extLst>
          </p:cNvPr>
          <p:cNvSpPr txBox="1"/>
          <p:nvPr/>
        </p:nvSpPr>
        <p:spPr>
          <a:xfrm>
            <a:off x="193040" y="325120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COAs from military</a:t>
            </a:r>
          </a:p>
        </p:txBody>
      </p:sp>
    </p:spTree>
    <p:extLst>
      <p:ext uri="{BB962C8B-B14F-4D97-AF65-F5344CB8AC3E}">
        <p14:creationId xmlns:p14="http://schemas.microsoft.com/office/powerpoint/2010/main" val="179149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9442A-8526-27BA-30A7-BC6AFA02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2529840"/>
            <a:ext cx="4551680" cy="4229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C6420-8ED6-2463-EC8A-381743A2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16" y="122885"/>
            <a:ext cx="7230484" cy="6735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308DC-5FB7-24EE-748C-0534EA5D5148}"/>
              </a:ext>
            </a:extLst>
          </p:cNvPr>
          <p:cNvSpPr txBox="1"/>
          <p:nvPr/>
        </p:nvSpPr>
        <p:spPr>
          <a:xfrm>
            <a:off x="193040" y="325120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COAs from military</a:t>
            </a:r>
          </a:p>
        </p:txBody>
      </p:sp>
    </p:spTree>
    <p:extLst>
      <p:ext uri="{BB962C8B-B14F-4D97-AF65-F5344CB8AC3E}">
        <p14:creationId xmlns:p14="http://schemas.microsoft.com/office/powerpoint/2010/main" val="393637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393BE1-FB7F-E73C-2571-993D2942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1" t="4215" r="4853"/>
          <a:stretch/>
        </p:blipFill>
        <p:spPr>
          <a:xfrm>
            <a:off x="2641600" y="0"/>
            <a:ext cx="9550400" cy="3925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945AAB-918D-9031-C063-60D68461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3035"/>
            <a:ext cx="3830320" cy="3574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D0E82-872B-89E6-FAEF-75FFB33D78AA}"/>
              </a:ext>
            </a:extLst>
          </p:cNvPr>
          <p:cNvSpPr txBox="1"/>
          <p:nvPr/>
        </p:nvSpPr>
        <p:spPr>
          <a:xfrm>
            <a:off x="5598160" y="49300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COA-GPT: Generative Pre-trained Transformers for Accelerated Course of Action Development in Military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AD5A8-3C46-CFB2-5EF0-AA08B769857D}"/>
              </a:ext>
            </a:extLst>
          </p:cNvPr>
          <p:cNvSpPr txBox="1"/>
          <p:nvPr/>
        </p:nvSpPr>
        <p:spPr>
          <a:xfrm>
            <a:off x="111760" y="284480"/>
            <a:ext cx="222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COAs as seen in similar publications</a:t>
            </a:r>
          </a:p>
        </p:txBody>
      </p:sp>
    </p:spTree>
    <p:extLst>
      <p:ext uri="{BB962C8B-B14F-4D97-AF65-F5344CB8AC3E}">
        <p14:creationId xmlns:p14="http://schemas.microsoft.com/office/powerpoint/2010/main" val="340547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A50753-E1EB-A378-AADC-C44BC521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5" r="6454"/>
          <a:stretch/>
        </p:blipFill>
        <p:spPr>
          <a:xfrm>
            <a:off x="6065520" y="476370"/>
            <a:ext cx="6126480" cy="6365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FBA76-139B-8110-DAC5-35F43C0A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3" r="7498"/>
          <a:stretch/>
        </p:blipFill>
        <p:spPr>
          <a:xfrm>
            <a:off x="274320" y="3407905"/>
            <a:ext cx="5557520" cy="3308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556FA-512B-477F-51DC-9F64FCB35146}"/>
              </a:ext>
            </a:extLst>
          </p:cNvPr>
          <p:cNvSpPr txBox="1"/>
          <p:nvPr/>
        </p:nvSpPr>
        <p:spPr>
          <a:xfrm>
            <a:off x="721360" y="558800"/>
            <a:ext cx="297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location icons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157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13BCC-26BE-52D4-69E4-DCAD8C87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71" y="1422399"/>
            <a:ext cx="6804158" cy="4161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0ABC7-94AE-9D71-EFB2-6AF20525AD0F}"/>
              </a:ext>
            </a:extLst>
          </p:cNvPr>
          <p:cNvSpPr txBox="1"/>
          <p:nvPr/>
        </p:nvSpPr>
        <p:spPr>
          <a:xfrm>
            <a:off x="579120" y="365760"/>
            <a:ext cx="715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 types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91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Dalland</dc:creator>
  <cp:lastModifiedBy>Kristian Dalland</cp:lastModifiedBy>
  <cp:revision>1</cp:revision>
  <dcterms:created xsi:type="dcterms:W3CDTF">2024-09-20T15:45:24Z</dcterms:created>
  <dcterms:modified xsi:type="dcterms:W3CDTF">2024-09-20T16:21:30Z</dcterms:modified>
</cp:coreProperties>
</file>