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A272-4CD5-5B3C-C844-C50B48741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76230-853D-CE73-3999-53B148EE8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B469-8DF1-5BB2-943C-8C38F28BE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8B1-B098-414B-8ED5-A950FD5A6D8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33AB-FB35-4E10-5DAC-534CC24B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6E00-1A11-2563-1D3D-3B633C36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1A2-6D8E-4245-B05F-F32A26A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3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4AEC-F986-BBD4-D83B-092D64BD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B51E5-57E2-50A1-9B2F-203B698C6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CB5F-7FB7-41CB-F4B6-3C3ED81E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8B1-B098-414B-8ED5-A950FD5A6D8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4B0E2-2D07-E7E3-1C8C-84E8AE7B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70BDF-982D-ACD3-28F5-4862BB55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1A2-6D8E-4245-B05F-F32A26A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99CE9-029E-2FC2-23D9-4CC3ACAB4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1FE4-1A14-A933-BC00-9F0ADB693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9DC22-7385-3330-A7C4-598A8CE7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8B1-B098-414B-8ED5-A950FD5A6D8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F751-448A-8613-495C-5F8C84C4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B84F1-F0C4-FE1B-78FC-97627EFF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1A2-6D8E-4245-B05F-F32A26A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3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A9FD-DD51-2262-F62C-FC4D6CA0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FF6E-9CFE-21D8-E59F-15AE6C65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795C6-ED82-563B-8CAC-7D751D408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8B1-B098-414B-8ED5-A950FD5A6D8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A6454-7CEF-1302-1A83-D4A634FE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9EB51-52E0-AED6-AF1D-89388DB0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1A2-6D8E-4245-B05F-F32A26A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1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A290-8A47-549A-B12A-D5614616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F6F91-32E3-21EC-9BC0-D53EB016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0853E-F0B3-61B9-756B-A0D6B9D6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8B1-B098-414B-8ED5-A950FD5A6D8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A937-15A6-50B3-30B3-8835220D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C523-0A31-64CA-7658-F639A0322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1A2-6D8E-4245-B05F-F32A26A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3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3D0B-592A-5D0F-724B-B30D0D91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C01DD-AE10-FAC7-8CC7-98C666BDF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17E7F-9C08-8E68-6146-78377C0B9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67386-4842-14D1-EE1B-F1670EF6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8B1-B098-414B-8ED5-A950FD5A6D8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539A3-3B5D-8956-3232-2F0DD704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40ACE-913D-FECA-7C0B-D67F7DDA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1A2-6D8E-4245-B05F-F32A26A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2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3518-A73A-1F3B-93FD-028A3766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8E10-B5CA-7B66-5C10-D039603D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0EEC8-71DE-EDEC-A4BE-8AA096C1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D6FF2-7BC9-B1DB-1DD2-CA570F317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2E090-A43E-00AD-45FA-BD56F7563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5C739-A22F-7FFD-C249-8648D505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8B1-B098-414B-8ED5-A950FD5A6D8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9BBF2A-13FC-61E8-26C6-73EF610E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48D69-6DD1-64F4-051D-A843C252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1A2-6D8E-4245-B05F-F32A26A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5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DFEF-2419-4CC0-C036-B407963E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77269-AA82-07B6-2138-73634862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8B1-B098-414B-8ED5-A950FD5A6D8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F8FA1-E086-2142-944C-63A0F6DE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3609A-F8CA-07FE-CC07-4F4D018B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1A2-6D8E-4245-B05F-F32A26A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5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C97FA-3C00-74DF-35EB-71163B97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8B1-B098-414B-8ED5-A950FD5A6D8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0688A-9E54-6A4D-5C1C-74E979C8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2D096-2D2C-C5FB-C7A8-66FF3129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1A2-6D8E-4245-B05F-F32A26A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26F8-1574-ECFD-B0C4-DAE06E18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90C8C-335C-B609-9DDB-45EAC0A74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5B20F-8329-D959-8CA3-EB3C6C838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EF51A-B899-D0F8-2686-2B36E7A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8B1-B098-414B-8ED5-A950FD5A6D8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B6C8-864F-EB12-1857-9B1B1BCA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01C89-5FDE-1563-E254-18CABB8F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1A2-6D8E-4245-B05F-F32A26A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2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A20B-B638-E936-0E6C-09B54996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903F6-BA74-4C0F-054B-D2EEC365F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273F9-98FC-DB51-7F78-18117907B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2CC44-FB06-4EA7-89EB-8CFB56A6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68B1-B098-414B-8ED5-A950FD5A6D8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E055E-01C8-4978-51F3-D802CFB6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150A9-CD37-272B-E14B-E4659E0D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811A2-6D8E-4245-B05F-F32A26A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8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E0C9D-65CA-44F6-C109-F9540D2E4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FDE8C-1727-C037-01AD-3862E164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1B02C-B4A3-6623-8ED4-918FB9233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C68B1-B098-414B-8ED5-A950FD5A6D87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A41DC-77B2-AB5D-DD09-01A06428A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8BAC-5F3E-2904-9D6D-7733C77A0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811A2-6D8E-4245-B05F-F32A26AF9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8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B64FBF-CBA6-E9AC-57C8-99E814FCA99D}"/>
              </a:ext>
            </a:extLst>
          </p:cNvPr>
          <p:cNvSpPr txBox="1"/>
          <p:nvPr/>
        </p:nvSpPr>
        <p:spPr>
          <a:xfrm>
            <a:off x="158003" y="553667"/>
            <a:ext cx="60982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>
                <a:effectLst/>
                <a:latin typeface="Consolas" panose="020B0609020204030204" pitchFamily="49" charset="0"/>
              </a:rPr>
              <a:t>tasks = {'task1':[[1623, 490], 0],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'task2':[[2093, 124],2],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'task3':[[1169, 205],3],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'task4':[[244, 215],1],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'task5':[[269, 545],2],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'task6':[[149, 1480],3],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'task7':[[1029, 1700],1],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'task8':[[1503, 1855],2],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'task9':[[2198, 1665],3],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'task10':[[2143, 510],3]}</a:t>
            </a:r>
          </a:p>
          <a:p>
            <a:br>
              <a:rPr lang="en-US" b="0" dirty="0">
                <a:effectLst/>
                <a:latin typeface="Consolas" panose="020B0609020204030204" pitchFamily="49" charset="0"/>
              </a:rPr>
            </a:br>
            <a:br>
              <a:rPr lang="en-US" b="0" dirty="0">
                <a:effectLst/>
                <a:latin typeface="Consolas" panose="020B0609020204030204" pitchFamily="49" charset="0"/>
              </a:rPr>
            </a:br>
            <a:r>
              <a:rPr lang="en-US" b="0" dirty="0" err="1">
                <a:effectLst/>
                <a:latin typeface="Consolas" panose="020B0609020204030204" pitchFamily="49" charset="0"/>
              </a:rPr>
              <a:t>icons_names</a:t>
            </a:r>
            <a:r>
              <a:rPr lang="en-US" b="0" dirty="0">
                <a:effectLst/>
                <a:latin typeface="Consolas" panose="020B0609020204030204" pitchFamily="49" charset="0"/>
              </a:rPr>
              <a:t> = [ '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MilitaryBase</a:t>
            </a:r>
            <a:r>
              <a:rPr lang="en-US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  '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EngineeringEquipment</a:t>
            </a:r>
            <a:r>
              <a:rPr lang="en-US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  '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MissileSystem</a:t>
            </a:r>
            <a:r>
              <a:rPr lang="en-US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  'Telecommunications'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               ]</a:t>
            </a:r>
          </a:p>
        </p:txBody>
      </p:sp>
      <p:pic>
        <p:nvPicPr>
          <p:cNvPr id="7" name="Picture 6" descr="A blue and black suitcase&#10;&#10;Description automatically generated">
            <a:extLst>
              <a:ext uri="{FF2B5EF4-FFF2-40B4-BE49-F238E27FC236}">
                <a16:creationId xmlns:a16="http://schemas.microsoft.com/office/drawing/2014/main" id="{D385FD20-F4E8-5530-8E4A-08D6941BB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65" y="3493899"/>
            <a:ext cx="1134657" cy="914400"/>
          </a:xfrm>
          <a:prstGeom prst="rect">
            <a:avLst/>
          </a:prstGeom>
        </p:spPr>
      </p:pic>
      <p:pic>
        <p:nvPicPr>
          <p:cNvPr id="9" name="Picture 8" descr="A blue rectangular object with black x&#10;&#10;Description automatically generated">
            <a:extLst>
              <a:ext uri="{FF2B5EF4-FFF2-40B4-BE49-F238E27FC236}">
                <a16:creationId xmlns:a16="http://schemas.microsoft.com/office/drawing/2014/main" id="{E076972C-C1A6-6572-5B9F-9023D6097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28" y="2462355"/>
            <a:ext cx="1145894" cy="914400"/>
          </a:xfrm>
          <a:prstGeom prst="rect">
            <a:avLst/>
          </a:prstGeom>
        </p:spPr>
      </p:pic>
      <p:pic>
        <p:nvPicPr>
          <p:cNvPr id="11" name="Picture 10" descr="A blue rectangular object with a black line&#10;&#10;Description automatically generated">
            <a:extLst>
              <a:ext uri="{FF2B5EF4-FFF2-40B4-BE49-F238E27FC236}">
                <a16:creationId xmlns:a16="http://schemas.microsoft.com/office/drawing/2014/main" id="{DA7422D5-AC09-2C46-86A0-9628C7493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77" y="4485895"/>
            <a:ext cx="1145894" cy="914400"/>
          </a:xfrm>
          <a:prstGeom prst="rect">
            <a:avLst/>
          </a:prstGeom>
        </p:spPr>
      </p:pic>
      <p:pic>
        <p:nvPicPr>
          <p:cNvPr id="13" name="Picture 12" descr="A blue rectangular object with black lines&#10;&#10;Description automatically generated">
            <a:extLst>
              <a:ext uri="{FF2B5EF4-FFF2-40B4-BE49-F238E27FC236}">
                <a16:creationId xmlns:a16="http://schemas.microsoft.com/office/drawing/2014/main" id="{DED7AF0D-351E-3BB7-7319-152BB5A8F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77" y="5477891"/>
            <a:ext cx="1138518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B61759-0A64-B4CC-E1F7-A49F5A356847}"/>
              </a:ext>
            </a:extLst>
          </p:cNvPr>
          <p:cNvCxnSpPr/>
          <p:nvPr/>
        </p:nvCxnSpPr>
        <p:spPr>
          <a:xfrm flipV="1">
            <a:off x="4410635" y="3200400"/>
            <a:ext cx="1685365" cy="1035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DE8D7F-07D8-47BC-8E10-E7613A007F5B}"/>
              </a:ext>
            </a:extLst>
          </p:cNvPr>
          <p:cNvCxnSpPr>
            <a:cxnSpLocks/>
          </p:cNvCxnSpPr>
          <p:nvPr/>
        </p:nvCxnSpPr>
        <p:spPr>
          <a:xfrm flipV="1">
            <a:off x="5217458" y="4087906"/>
            <a:ext cx="878542" cy="506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24FB74-F4C3-B6FA-F5EC-197DD3BC6228}"/>
              </a:ext>
            </a:extLst>
          </p:cNvPr>
          <p:cNvCxnSpPr>
            <a:cxnSpLocks/>
          </p:cNvCxnSpPr>
          <p:nvPr/>
        </p:nvCxnSpPr>
        <p:spPr>
          <a:xfrm>
            <a:off x="4410635" y="4916951"/>
            <a:ext cx="18456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A80622-B06A-ED55-6E65-B8269E467B08}"/>
              </a:ext>
            </a:extLst>
          </p:cNvPr>
          <p:cNvCxnSpPr>
            <a:cxnSpLocks/>
          </p:cNvCxnSpPr>
          <p:nvPr/>
        </p:nvCxnSpPr>
        <p:spPr>
          <a:xfrm>
            <a:off x="4863441" y="5211110"/>
            <a:ext cx="1392802" cy="538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49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Dalland</dc:creator>
  <cp:lastModifiedBy>Kristian Dalland</cp:lastModifiedBy>
  <cp:revision>1</cp:revision>
  <dcterms:created xsi:type="dcterms:W3CDTF">2024-09-20T23:59:40Z</dcterms:created>
  <dcterms:modified xsi:type="dcterms:W3CDTF">2024-09-21T00:01:49Z</dcterms:modified>
</cp:coreProperties>
</file>