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7" r:id="rId12"/>
    <p:sldId id="268" r:id="rId13"/>
    <p:sldId id="272" r:id="rId14"/>
    <p:sldId id="271" r:id="rId15"/>
    <p:sldId id="269" r:id="rId16"/>
    <p:sldId id="270" r:id="rId17"/>
    <p:sldId id="273" r:id="rId18"/>
    <p:sldId id="274" r:id="rId19"/>
    <p:sldId id="275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hwanth Reddy" initials="YR" lastIdx="1" clrIdx="0">
    <p:extLst>
      <p:ext uri="{19B8F6BF-5375-455C-9EA6-DF929625EA0E}">
        <p15:presenceInfo xmlns:p15="http://schemas.microsoft.com/office/powerpoint/2012/main" xmlns="" userId="b6ea133450473d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>
        <p:scale>
          <a:sx n="74" d="100"/>
          <a:sy n="74" d="100"/>
        </p:scale>
        <p:origin x="-59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F20B2-DB37-4024-B438-957C98FD1999}" type="datetimeFigureOut">
              <a:rPr lang="en-IN" smtClean="0"/>
              <a:pPr/>
              <a:t>03-04-2018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39EB9-1BDA-42C8-B9D7-F755A2A431C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2706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39EB9-1BDA-42C8-B9D7-F755A2A431C1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402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A9EA1CC-26E4-4D6E-8382-6666697EB1F1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FF63-3012-4932-A256-5FB0353AFD31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8721-6A4B-41D3-806F-42F3B49E5995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C906-3B87-40A0-BCAE-62C5AA7024CD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1B46-138A-464E-A03F-DF20DBA5F72E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5AD3-2A19-48CF-BF4C-86706F793327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EC9C-B744-4F7C-86C2-D053F23F3D96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CB4F-A6E8-4FC9-A360-DA9305DEBECD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AB5-30D8-4E56-BC7B-FA9D8FD50CBF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9E73-73E2-4098-B984-8565ECFEC202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707C-BD31-4CFA-8A52-EA57D273450B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9336-97AE-4019-9E7F-0741C916CF92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FD40-FF52-4D13-9651-FD09C8C44937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431E-7561-4B26-BB0F-D4B8C834E69F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B2F1-F303-4841-9BD2-447295B25030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B25B-B861-409A-B76C-D9103969D379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6679-A8C7-45F4-A055-5C06F201B142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B6E83-F066-45DD-8F87-24C939D2180B}" type="datetime1">
              <a:rPr lang="en-US" smtClean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18198" y="2265028"/>
            <a:ext cx="755989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Kozuka Gothic Pr6N EL"/>
                <a:cs typeface="Arial" pitchFamily="34" charset="0"/>
              </a:rPr>
              <a:t>Rate of Diminishing </a:t>
            </a:r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Kozuka Gothic Pr6N EL"/>
                <a:cs typeface="Arial" pitchFamily="34" charset="0"/>
              </a:rPr>
              <a:t>W</a:t>
            </a:r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Kozuka Gothic Pr6N EL"/>
                <a:cs typeface="Arial" pitchFamily="34" charset="0"/>
              </a:rPr>
              <a:t>ater </a:t>
            </a:r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Kozuka Gothic Pr6N EL"/>
                <a:cs typeface="Arial" pitchFamily="34" charset="0"/>
              </a:rPr>
              <a:t>B</a:t>
            </a:r>
            <a:r>
              <a:rPr lang="en-US" sz="4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Kozuka Gothic Pr6N EL"/>
                <a:cs typeface="Arial" pitchFamily="34" charset="0"/>
              </a:rPr>
              <a:t>odies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ea typeface="Kozuka Gothic Pr6N EL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0830" y="4117537"/>
            <a:ext cx="5262979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TEAM-D4</a:t>
            </a:r>
          </a:p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Yashwanth Reddy (15241A05J3)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Pranay Mahendra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(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15241A05M5)</a:t>
            </a:r>
          </a:p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Ajay Krishna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(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15241A05L1)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Rohan Varma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(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15241A05L4)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7246" y="5292703"/>
            <a:ext cx="375776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Internal Guide: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Prof.G. Mallikarjun Rao</a:t>
            </a: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37" y="267475"/>
            <a:ext cx="1756360" cy="14566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30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566555"/>
            <a:ext cx="9905999" cy="322464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It can’t find the volume of water that is decreased.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74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are going to achieve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using Matlab and doing image processing to achieve this.</a:t>
            </a:r>
          </a:p>
          <a:p>
            <a:r>
              <a:rPr lang="en-US" dirty="0" smtClean="0"/>
              <a:t>We take 2 images of a water body, one image of 2009 and another one which is recent.</a:t>
            </a:r>
          </a:p>
          <a:p>
            <a:r>
              <a:rPr lang="en-US" dirty="0" smtClean="0"/>
              <a:t>These 2 images are then converted into binary images.</a:t>
            </a:r>
          </a:p>
          <a:p>
            <a:r>
              <a:rPr lang="en-US" dirty="0" smtClean="0"/>
              <a:t>Now the white portion shows the water body.</a:t>
            </a:r>
          </a:p>
          <a:p>
            <a:r>
              <a:rPr lang="en-US" dirty="0" smtClean="0"/>
              <a:t>These 2 images will be fused and the diminished area of water body can be seen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layers of an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C:\Users\Hanumanth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777" y="2910625"/>
            <a:ext cx="6461537" cy="2261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file to image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download the shape files from </a:t>
            </a:r>
            <a:r>
              <a:rPr lang="en-US" dirty="0" err="1" smtClean="0"/>
              <a:t>bhuvan</a:t>
            </a:r>
            <a:r>
              <a:rPr lang="en-US" dirty="0" smtClean="0"/>
              <a:t> site and convert it .</a:t>
            </a:r>
            <a:r>
              <a:rPr lang="en-US" dirty="0" err="1" smtClean="0"/>
              <a:t>png</a:t>
            </a:r>
            <a:r>
              <a:rPr lang="en-US" dirty="0" smtClean="0"/>
              <a:t> files.</a:t>
            </a:r>
          </a:p>
          <a:p>
            <a:r>
              <a:rPr lang="en-US" dirty="0" smtClean="0"/>
              <a:t>These images files are then converted to grayscale images.</a:t>
            </a:r>
          </a:p>
          <a:p>
            <a:r>
              <a:rPr lang="en-US" dirty="0" smtClean="0"/>
              <a:t>These grayscale images are then converted to binary images which contain 0’s and 1’s. this is done by taking the threshold values of water bodies</a:t>
            </a:r>
          </a:p>
          <a:p>
            <a:r>
              <a:rPr lang="en-US" dirty="0" smtClean="0"/>
              <a:t>Using these binary images we get the diminished area of the water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Satellite images from taken from bhuvan 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64739" y="2287859"/>
            <a:ext cx="2849718" cy="414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6751" y="2279925"/>
            <a:ext cx="2882072" cy="419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438660" y="64886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7829" y="648866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2009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Grayscale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0" name="Picture 2" descr="C:\Users\Hanumanth\Desktop\waterBodies\b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3646" y="1853209"/>
            <a:ext cx="3145931" cy="4578372"/>
          </a:xfrm>
          <a:prstGeom prst="rect">
            <a:avLst/>
          </a:prstGeom>
          <a:noFill/>
        </p:spPr>
      </p:pic>
      <p:pic>
        <p:nvPicPr>
          <p:cNvPr id="2051" name="Picture 3" descr="C:\Users\Hanumanth\Desktop\waterBodies\b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9645" y="1790299"/>
            <a:ext cx="3168008" cy="4610502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904161" y="648866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61018" y="648866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2009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075" name="Picture 3" descr="C:\Users\Hanumanth\Desktop\waterBodies\re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3127" y="2060620"/>
            <a:ext cx="3000574" cy="4366830"/>
          </a:xfrm>
          <a:prstGeom prst="rect">
            <a:avLst/>
          </a:prstGeom>
          <a:noFill/>
        </p:spPr>
      </p:pic>
      <p:pic>
        <p:nvPicPr>
          <p:cNvPr id="3076" name="Picture 4" descr="C:\Users\Hanumanth\Desktop\waterBodies\res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83647" y="2026499"/>
            <a:ext cx="3004263" cy="437219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814009" y="648866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63412" y="648866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2009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 with percentage of diminished water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43523" y="2084212"/>
            <a:ext cx="2759564" cy="401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6026" y="3335628"/>
            <a:ext cx="51414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85.6953 percentage of area </a:t>
            </a:r>
            <a:br>
              <a:rPr lang="en-US" sz="2400" dirty="0" smtClean="0"/>
            </a:br>
            <a:r>
              <a:rPr lang="en-US" sz="2400" dirty="0" smtClean="0"/>
              <a:t>has been diminished from 2009 to 2017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294024000 square meters has been</a:t>
            </a:r>
          </a:p>
          <a:p>
            <a:pPr algn="ctr"/>
            <a:r>
              <a:rPr lang="en-US" sz="2400" dirty="0" smtClean="0"/>
              <a:t> diminished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146" name="Picture 2" descr="C:\Users\Hanumanth\Pictures\Screenshots\Screenshot (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7965" y="1949799"/>
            <a:ext cx="7767860" cy="4367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170" name="Picture 2" descr="C:\Users\Hanumanth\Pictures\Screenshots\Screenshot (7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1499" y="1068946"/>
            <a:ext cx="8490846" cy="47737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109" y="618518"/>
            <a:ext cx="9343302" cy="1478570"/>
          </a:xfrm>
        </p:spPr>
        <p:txBody>
          <a:bodyPr/>
          <a:lstStyle/>
          <a:p>
            <a:r>
              <a:rPr lang="en-I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4109" y="2249487"/>
            <a:ext cx="9343302" cy="3541714"/>
          </a:xfrm>
        </p:spPr>
        <p:txBody>
          <a:bodyPr>
            <a:normAutofit fontScale="92500" lnSpcReduction="10000"/>
          </a:bodyPr>
          <a:lstStyle/>
          <a:p>
            <a:r>
              <a:rPr lang="en-IN" altLang="en-US" dirty="0" smtClean="0"/>
              <a:t>Objective</a:t>
            </a:r>
          </a:p>
          <a:p>
            <a:r>
              <a:rPr lang="en-IN" altLang="en-US" dirty="0" smtClean="0"/>
              <a:t>Abstract</a:t>
            </a:r>
          </a:p>
          <a:p>
            <a:r>
              <a:rPr lang="en-IN" altLang="en-US" dirty="0"/>
              <a:t>System </a:t>
            </a:r>
            <a:r>
              <a:rPr lang="en-IN" altLang="en-US" dirty="0" smtClean="0"/>
              <a:t>Requirements</a:t>
            </a:r>
            <a:endParaRPr lang="en-IN" altLang="en-US" dirty="0"/>
          </a:p>
          <a:p>
            <a:r>
              <a:rPr lang="en-IN" altLang="en-US" dirty="0"/>
              <a:t>Existing System</a:t>
            </a:r>
          </a:p>
          <a:p>
            <a:r>
              <a:rPr lang="en-IN" altLang="en-US" dirty="0"/>
              <a:t>Proposed System</a:t>
            </a:r>
          </a:p>
          <a:p>
            <a:r>
              <a:rPr lang="en-IN" altLang="en-US" dirty="0" smtClean="0"/>
              <a:t>Advantages </a:t>
            </a:r>
            <a:endParaRPr lang="en-IN" altLang="en-US" dirty="0"/>
          </a:p>
          <a:p>
            <a:r>
              <a:rPr lang="en-IN" altLang="en-US" dirty="0" smtClean="0"/>
              <a:t>Disadvantages</a:t>
            </a:r>
            <a:endParaRPr lang="en-I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64" y="1555463"/>
            <a:ext cx="2000529" cy="28197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48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1549" y="2967335"/>
            <a:ext cx="3728906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Thank you</a:t>
            </a:r>
          </a:p>
          <a:p>
            <a:pPr algn="ctr"/>
            <a:endParaRPr lang="en-US" sz="6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 algn="ctr"/>
            <a:endParaRPr 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67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60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To detect the amount of water that is being diminished every year by using the satellite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90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421081"/>
            <a:ext cx="9905999" cy="33701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Using this , Government can keep track of the </a:t>
            </a:r>
            <a:r>
              <a:rPr lang="en-US" altLang="zh-CN" dirty="0" smtClean="0"/>
              <a:t>percentage of water body </a:t>
            </a:r>
            <a:r>
              <a:rPr lang="en-US" altLang="zh-CN" dirty="0"/>
              <a:t>that </a:t>
            </a:r>
            <a:r>
              <a:rPr lang="en-US" altLang="zh-CN" dirty="0" smtClean="0"/>
              <a:t>is decreased over the years.</a:t>
            </a:r>
          </a:p>
          <a:p>
            <a:pPr marL="0" indent="0">
              <a:buNone/>
            </a:pPr>
            <a:r>
              <a:rPr lang="en-US" altLang="zh-CN" dirty="0" smtClean="0"/>
              <a:t>This will help the government to find the constructions which are built on the water bodies illegally and it can take appropriate action on them.</a:t>
            </a:r>
            <a:endParaRPr lang="en-US" altLang="zh-CN" dirty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982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Language – </a:t>
            </a:r>
            <a:r>
              <a:rPr lang="en-US" altLang="en-US" dirty="0" smtClean="0"/>
              <a:t>Matlab</a:t>
            </a:r>
          </a:p>
          <a:p>
            <a:r>
              <a:rPr lang="en-US" altLang="en-US" dirty="0" smtClean="0"/>
              <a:t>Software– Matlab</a:t>
            </a:r>
            <a:endParaRPr lang="en-US" altLang="en-US" dirty="0"/>
          </a:p>
          <a:p>
            <a:r>
              <a:rPr lang="en-US" altLang="en-US" dirty="0" smtClean="0"/>
              <a:t>OS – Windows 10</a:t>
            </a:r>
            <a:endParaRPr lang="en-US" altLang="en-US" dirty="0"/>
          </a:p>
          <a:p>
            <a:r>
              <a:rPr lang="en-US" altLang="en-US" dirty="0"/>
              <a:t>RAM </a:t>
            </a:r>
            <a:r>
              <a:rPr lang="en-US" altLang="en-US" dirty="0" smtClean="0"/>
              <a:t>– </a:t>
            </a:r>
            <a:r>
              <a:rPr lang="en-US" altLang="en-US" dirty="0"/>
              <a:t>2</a:t>
            </a:r>
            <a:r>
              <a:rPr lang="en-US" altLang="en-US" dirty="0" smtClean="0"/>
              <a:t>GB </a:t>
            </a:r>
            <a:r>
              <a:rPr lang="en-US" altLang="en-US" dirty="0"/>
              <a:t>minimum (1.8Ghz, i3 processor)</a:t>
            </a:r>
          </a:p>
          <a:p>
            <a:r>
              <a:rPr lang="en-US" altLang="en-US" dirty="0"/>
              <a:t>Hard disk </a:t>
            </a:r>
            <a:r>
              <a:rPr lang="en-US" altLang="en-US" dirty="0" smtClean="0"/>
              <a:t>– minimum </a:t>
            </a:r>
            <a:r>
              <a:rPr lang="en-US" altLang="en-US" dirty="0"/>
              <a:t>500GB</a:t>
            </a:r>
          </a:p>
          <a:p>
            <a:r>
              <a:rPr lang="en-US" altLang="en-US" dirty="0"/>
              <a:t>Disk space </a:t>
            </a:r>
            <a:r>
              <a:rPr lang="en-US" altLang="en-US" dirty="0" smtClean="0"/>
              <a:t>– maximum 500MB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355" y="2218823"/>
            <a:ext cx="3228008" cy="29005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597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Modules, IDE’s ,Source &amp; os’s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426" y="4739669"/>
            <a:ext cx="2180856" cy="16356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62" y="4624804"/>
            <a:ext cx="3699164" cy="12584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743" y="4739669"/>
            <a:ext cx="3082019" cy="1309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95" y="1860408"/>
            <a:ext cx="1936532" cy="1740072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956353" y="3620633"/>
            <a:ext cx="2620211" cy="871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MATLAB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001" y="2030357"/>
            <a:ext cx="3267075" cy="1400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287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altLang="zh-CN" dirty="0" smtClean="0">
              <a:sym typeface="SimSun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dirty="0" smtClean="0">
                <a:sym typeface="SimSun" panose="02010600030101010101" pitchFamily="2" charset="-122"/>
              </a:rPr>
              <a:t>Bhuvan site launched by NRSC ISRO (National Remote Sensing Centre ISRO) has a feature to find the water bodies in the satellite images, but using that we can’t find the amount of water body that is diminished in a particular period.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09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satellite images are downloaded from the Bhuvan site manually and they are placed in a folder.</a:t>
            </a:r>
          </a:p>
          <a:p>
            <a:r>
              <a:rPr lang="en-IN" dirty="0" smtClean="0"/>
              <a:t>Matlab interacts with the images present in that folder and calculates the amount of water body present in that image using image processing.</a:t>
            </a:r>
          </a:p>
          <a:p>
            <a:r>
              <a:rPr lang="en-IN" dirty="0" smtClean="0"/>
              <a:t>The binary images generated are fused together and displayed , along with the percentage of water diminished 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88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566555"/>
            <a:ext cx="9905999" cy="322464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Useful to the government-</a:t>
            </a:r>
          </a:p>
          <a:p>
            <a:r>
              <a:rPr lang="en-IN" dirty="0" smtClean="0"/>
              <a:t>In finding illegal constructions</a:t>
            </a:r>
          </a:p>
          <a:p>
            <a:r>
              <a:rPr lang="en-IN" dirty="0" smtClean="0"/>
              <a:t>Having an estimate of water that is being diminished every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439</TotalTime>
  <Words>493</Words>
  <Application>Microsoft Office PowerPoint</Application>
  <PresentationFormat>Custom</PresentationFormat>
  <Paragraphs>91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Circuit</vt:lpstr>
      <vt:lpstr>Slide 1</vt:lpstr>
      <vt:lpstr>Contents</vt:lpstr>
      <vt:lpstr>Objective</vt:lpstr>
      <vt:lpstr>Abstract</vt:lpstr>
      <vt:lpstr>System Requirements</vt:lpstr>
      <vt:lpstr>Modules, IDE’s ,Source &amp; os’s</vt:lpstr>
      <vt:lpstr>Existing System</vt:lpstr>
      <vt:lpstr>Proposed System</vt:lpstr>
      <vt:lpstr>Advantages</vt:lpstr>
      <vt:lpstr>Disadvantages</vt:lpstr>
      <vt:lpstr>How we are going to achieve this?</vt:lpstr>
      <vt:lpstr>RGB layers of an image</vt:lpstr>
      <vt:lpstr>Shape file to image file</vt:lpstr>
      <vt:lpstr>Satellite images from taken from bhuvan site</vt:lpstr>
      <vt:lpstr>Grayscale images</vt:lpstr>
      <vt:lpstr>Binary images</vt:lpstr>
      <vt:lpstr>Final result with percentage of diminished water body</vt:lpstr>
      <vt:lpstr>interface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Yashwanth Reddy</dc:creator>
  <cp:keywords>chatbot</cp:keywords>
  <cp:lastModifiedBy>Hanu Mandapati</cp:lastModifiedBy>
  <cp:revision>49</cp:revision>
  <dcterms:created xsi:type="dcterms:W3CDTF">2018-02-05T11:24:34Z</dcterms:created>
  <dcterms:modified xsi:type="dcterms:W3CDTF">2018-04-03T06:59:56Z</dcterms:modified>
</cp:coreProperties>
</file>