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30C346-8395-49C8-AAB3-0DC1D109015A}">
  <a:tblStyle styleId="{BC30C346-8395-49C8-AAB3-0DC1D1090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d8b36ef5e_0_1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d8b36ef5e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d8b36ef5e_0_1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d8b36ef5e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d8b36ef5e_0_1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d8b36ef5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8b36ef5e_0_8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d8b36ef5e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537774" y="2180400"/>
            <a:ext cx="925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Online ad click-through rate prediction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838200" y="1839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03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Mohamadreza Bakhtyari and Saye Mirzaei. Click-through rate prediction using feature engineered boosting algorithms. In 2021 26th International Computer Conference, Computer Society of Iran (CSICC), pages 1–5, 2021.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8003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 Wenjie Cai, Yufeng Wang, Jianhua Ma, and Qun Jin. Can: Effective cross features by global attention mechanism and neural network for ad click prediction. Tsinghua Science and Technology, 27(1):186–195, 2022.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8003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 Sun Di. Deep interest network for taobao advertising data click-through rate prediction. In 2021 International Conference on Communications, Information System and Computer Engineering (CISCE), pages 741– 744, 2021.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683325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Rongbin Xu, Menglong Wang, and Ying Xie. Optimally connected deep belief net for click through rate prediction in online advertising. IEEE Access, 6:43009–43020, 2018.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Chenjia Yu, Shuhan Qi, and Yang Liu. Feddeepfm: Ad ctr prediction based on federated factorization machine. In 2021 IEEE Sixth International Conference on Data Science in Cyberspace (DSC), pages 195– 202, 2021.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Sen Zhang, Zheng Liu, and Wendong Xiao. A hierarchical extreme learning machine algorithm for advertisement click-through rate prediction. IEEE Access, 6:50641–50647, 2018.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2326375" y="2047550"/>
            <a:ext cx="822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4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Group Members Information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838200" y="17833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Pranay Tej Thirutopu   - 700747894  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Cheemala Astha Diamond  - 700746277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Adari Bhaskar -  700744407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38200" y="365125"/>
            <a:ext cx="10515600" cy="11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Role/Responsibilities and Contribution in project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16"/>
          <p:cNvGraphicFramePr/>
          <p:nvPr/>
        </p:nvGraphicFramePr>
        <p:xfrm>
          <a:off x="838200" y="19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{BC30C346-8395-49C8-AAB3-0DC1D109015A}</a:tableStyleId>
              </a:tblPr>
              <a:tblGrid>
                <a:gridCol w="5143500"/>
                <a:gridCol w="5143500"/>
              </a:tblGrid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Responsibilities 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12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Pranay Tej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Visualizing the data patterns using matplotlib and seaborn and worked on implementing the XGBoost algorithm using sklearn library and also worked for final report </a:t>
                      </a:r>
                      <a:r>
                        <a:rPr lang="en-US" sz="1700"/>
                        <a:t>preparation along with teammates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117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Astha Diamond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Prepared the dataset to feed the model.Since the dataset contains 4 million records to reduce the training time cleaned the dataset for training the models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117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Bhaskar Adari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Implemented the LightGBM algorithm using lightgbm library and </a:t>
                      </a:r>
                      <a:r>
                        <a:rPr lang="en-US" sz="1700"/>
                        <a:t>reviewed</a:t>
                      </a:r>
                      <a:r>
                        <a:rPr lang="en-US" sz="1700"/>
                        <a:t> the code before the submission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</a:t>
            </a:r>
            <a:r>
              <a:rPr lang="en-US"/>
              <a:t>otivation</a:t>
            </a:r>
            <a:endParaRPr b="1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02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●"/>
            </a:pPr>
            <a:r>
              <a:rPr lang="en-US" sz="2420">
                <a:latin typeface="Arial"/>
                <a:ea typeface="Arial"/>
                <a:cs typeface="Arial"/>
                <a:sym typeface="Arial"/>
              </a:rPr>
              <a:t>Digital advertising industry revenue: The digital advertising industry generated a revenue of 31.7 billion dollars in fiscal year 2016.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●"/>
            </a:pPr>
            <a:r>
              <a:rPr lang="en-US" sz="2420">
                <a:latin typeface="Arial"/>
                <a:ea typeface="Arial"/>
                <a:cs typeface="Arial"/>
                <a:sym typeface="Arial"/>
              </a:rPr>
              <a:t>Challenges in the industry: The main challenge in the digital advertising industry is recommending the right advertisement to the right people by predicting the click through rate of the advertisement.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●"/>
            </a:pPr>
            <a:r>
              <a:rPr lang="en-US" sz="2420">
                <a:latin typeface="Arial"/>
                <a:ea typeface="Arial"/>
                <a:cs typeface="Arial"/>
                <a:sym typeface="Arial"/>
              </a:rPr>
              <a:t>Diverse data for click through rate prediction: The data used to predict the click through rate contains diverse columns, with some being categorical and some being identifiers, making classification a challenge.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●"/>
            </a:pPr>
            <a:r>
              <a:rPr lang="en-US" sz="2420">
                <a:latin typeface="Arial"/>
                <a:ea typeface="Arial"/>
                <a:cs typeface="Arial"/>
                <a:sym typeface="Arial"/>
              </a:rPr>
              <a:t>Complexity of the dataset: The dataset used for predicting click through rates is complex and cannot be effectively classified using normal classification algorithms like SVM or logistic regression.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38200" y="336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838200" y="1521576"/>
            <a:ext cx="10515600" cy="4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2340">
                <a:latin typeface="Arial"/>
                <a:ea typeface="Arial"/>
                <a:cs typeface="Arial"/>
                <a:sym typeface="Arial"/>
              </a:rPr>
              <a:t>The main objectives of the project include simplifying the complexity of the dataset through exploratory data analysis, exploring the dataset using visualization, and implementing the LightGBM classifier for binary classification.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2340">
                <a:latin typeface="Arial"/>
                <a:ea typeface="Arial"/>
                <a:cs typeface="Arial"/>
                <a:sym typeface="Arial"/>
              </a:rPr>
              <a:t>The dataset being used in the project has a file size of 1.28 GB, which is considered a large dataset to process.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2340">
                <a:latin typeface="Arial"/>
                <a:ea typeface="Arial"/>
                <a:cs typeface="Arial"/>
                <a:sym typeface="Arial"/>
              </a:rPr>
              <a:t>To process this complex dataset, the project is using the LightGBM classifier which employs high-grade boosting methods and multiple decision trees in the learning stage.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2340">
                <a:latin typeface="Arial"/>
                <a:ea typeface="Arial"/>
                <a:cs typeface="Arial"/>
                <a:sym typeface="Arial"/>
              </a:rPr>
              <a:t>One advantage of the LightGBM algorithm is that it supports GPU training.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2340">
                <a:latin typeface="Arial"/>
                <a:ea typeface="Arial"/>
                <a:cs typeface="Arial"/>
                <a:sym typeface="Arial"/>
              </a:rPr>
              <a:t>The project also implements the XGBoost algorithm to compare its performance on the dataset with that of the LightGBM classifier.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SzPts val="935"/>
              <a:buNone/>
            </a:pPr>
            <a:r>
              <a:t/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38200" y="227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Related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838200" y="1334125"/>
            <a:ext cx="10515600" cy="4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Online advertisements are a huge market, with Google generating billions of dollars from them.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Existing models for predicting click-through rates are not accurate enough.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proposed models aim to improve accuracy, using self-coded neural network architecture, reinforcement learning, attention network-based architecture, deep interest networks, FFM, and deep and wide neural networks.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Click-through rate is calculated by the number of clicks divided by the total number of views and is important in ranking the advertisement system.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Factors that affect the click-through rate include demographic information, personal information, device, domain, ad placement, and user interests.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838200" y="1825625"/>
            <a:ext cx="10515600" cy="4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digital advertising industry generated a significant revenue of 31.7 billion dollars in 2016, but one of the main challenges is predicting the click-through rate of advertisements and recommending them to the right people.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data used to predict the click-through rate is complex, containing both categorical and identifier columns, and is difficult to classify using normal algorithms like SVM or logistic regression.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8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667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digital advertising industry faces challenges in recommending the right advertisements to the right people by predicting click through rates, which requires processing a complex dataset that contains diverse data types.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66700" lvl="0" marL="2286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LightGBM classifier is a suitable solution for processing the complex dataset and predicting click through rates due to its high-grade boosting methods, support for multiple decision trees in the learning stage, and GPU training capabilities.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66700" lvl="0" marL="2286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Experimental analysis conducted using the Avazu dataset from Kaggle shows that both LightGBM and XGBoost algorithms achieved 82% accuracy, but LightGBM had a shorter training time compared to Gradient Boosting.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838200" y="162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838200" y="1403150"/>
            <a:ext cx="10515600" cy="5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LightGBM classifier is effective in processing large and complex datasets with high accuracy by supporting GPU training.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Two boosting algorithms, LightGBM and Gradient Boosting, were implemented and evaluated in the study with the latter achieving 82% accuracy.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Various performance metrics such as precision, recall, and F1 score were used to evaluate the models' performance on the test set, and a confusion matrix was constructed.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196850" lvl="0" marL="2286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Both algorithms had similar performance on the test data with LightGBM having higher precision, recall, and F1 score for the non-click category and Gradient Boosting having higher values for the same metrics in the non-clicked category. Additionally, some visualizations were presented, such as the trend of clicks by hour of the day and banner position distribution.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SzPts val="852"/>
              <a:buNone/>
            </a:pPr>
            <a:r>
              <a:t/>
            </a:r>
            <a:endParaRPr sz="19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