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1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241" autoAdjust="0"/>
  </p:normalViewPr>
  <p:slideViewPr>
    <p:cSldViewPr snapToGrid="0">
      <p:cViewPr>
        <p:scale>
          <a:sx n="92" d="100"/>
          <a:sy n="92" d="100"/>
        </p:scale>
        <p:origin x="48" y="2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y Vikram" userId="b8e2eeafa46fb66d" providerId="LiveId" clId="{8AF31881-A04A-494B-AE11-EA6BA1BD1954}"/>
    <pc:docChg chg="custSel modSld sldOrd">
      <pc:chgData name="Pranay Vikram" userId="b8e2eeafa46fb66d" providerId="LiveId" clId="{8AF31881-A04A-494B-AE11-EA6BA1BD1954}" dt="2020-11-10T01:50:05.085" v="27" actId="1076"/>
      <pc:docMkLst>
        <pc:docMk/>
      </pc:docMkLst>
      <pc:sldChg chg="addSp delSp modSp mod ord">
        <pc:chgData name="Pranay Vikram" userId="b8e2eeafa46fb66d" providerId="LiveId" clId="{8AF31881-A04A-494B-AE11-EA6BA1BD1954}" dt="2020-11-10T01:50:05.085" v="27" actId="1076"/>
        <pc:sldMkLst>
          <pc:docMk/>
          <pc:sldMk cId="3457616166" sldId="271"/>
        </pc:sldMkLst>
        <pc:picChg chg="del">
          <ac:chgData name="Pranay Vikram" userId="b8e2eeafa46fb66d" providerId="LiveId" clId="{8AF31881-A04A-494B-AE11-EA6BA1BD1954}" dt="2020-11-10T01:47:48.451" v="13" actId="478"/>
          <ac:picMkLst>
            <pc:docMk/>
            <pc:sldMk cId="3457616166" sldId="271"/>
            <ac:picMk id="10" creationId="{3455D148-2CFF-4F2C-B561-DEB9D6A73AA6}"/>
          </ac:picMkLst>
        </pc:picChg>
        <pc:picChg chg="add mod">
          <ac:chgData name="Pranay Vikram" userId="b8e2eeafa46fb66d" providerId="LiveId" clId="{8AF31881-A04A-494B-AE11-EA6BA1BD1954}" dt="2020-11-10T01:50:05.085" v="27" actId="1076"/>
          <ac:picMkLst>
            <pc:docMk/>
            <pc:sldMk cId="3457616166" sldId="271"/>
            <ac:picMk id="13" creationId="{FF744374-0D12-4C9D-9199-8F0E1C9D3D1A}"/>
          </ac:picMkLst>
        </pc:picChg>
      </pc:sldChg>
      <pc:sldChg chg="addSp delSp modSp mod">
        <pc:chgData name="Pranay Vikram" userId="b8e2eeafa46fb66d" providerId="LiveId" clId="{8AF31881-A04A-494B-AE11-EA6BA1BD1954}" dt="2020-11-10T01:49:46.064" v="26" actId="1076"/>
        <pc:sldMkLst>
          <pc:docMk/>
          <pc:sldMk cId="3707941506" sldId="283"/>
        </pc:sldMkLst>
        <pc:picChg chg="del">
          <ac:chgData name="Pranay Vikram" userId="b8e2eeafa46fb66d" providerId="LiveId" clId="{8AF31881-A04A-494B-AE11-EA6BA1BD1954}" dt="2020-11-10T01:40:23.121" v="4" actId="478"/>
          <ac:picMkLst>
            <pc:docMk/>
            <pc:sldMk cId="3707941506" sldId="283"/>
            <ac:picMk id="6" creationId="{39176DDC-516B-488F-B22E-205FF5942726}"/>
          </ac:picMkLst>
        </pc:picChg>
        <pc:picChg chg="add del mod">
          <ac:chgData name="Pranay Vikram" userId="b8e2eeafa46fb66d" providerId="LiveId" clId="{8AF31881-A04A-494B-AE11-EA6BA1BD1954}" dt="2020-11-10T01:46:37.460" v="9" actId="478"/>
          <ac:picMkLst>
            <pc:docMk/>
            <pc:sldMk cId="3707941506" sldId="283"/>
            <ac:picMk id="12" creationId="{BC651418-6C82-4FE5-9D0F-364B59FE5D1D}"/>
          </ac:picMkLst>
        </pc:picChg>
        <pc:picChg chg="add mod">
          <ac:chgData name="Pranay Vikram" userId="b8e2eeafa46fb66d" providerId="LiveId" clId="{8AF31881-A04A-494B-AE11-EA6BA1BD1954}" dt="2020-11-10T01:49:46.064" v="26" actId="1076"/>
          <ac:picMkLst>
            <pc:docMk/>
            <pc:sldMk cId="3707941506" sldId="283"/>
            <ac:picMk id="14" creationId="{34E6627B-4D6C-49A1-8199-359ECCCECD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8FD44AD7-250B-4833-91E7-D3B7E39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16" y="475765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IHR API – Typeahead Service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B6A0B497-0972-4F21-A05C-0BE46C132A4E}"/>
              </a:ext>
            </a:extLst>
          </p:cNvPr>
          <p:cNvSpPr txBox="1">
            <a:spLocks/>
          </p:cNvSpPr>
          <p:nvPr/>
        </p:nvSpPr>
        <p:spPr>
          <a:xfrm>
            <a:off x="558800" y="1057563"/>
            <a:ext cx="10695709" cy="2106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_______________________________________________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44374-0D12-4C9D-9199-8F0E1C9D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2" y="1360609"/>
            <a:ext cx="10135889" cy="51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8990" y="485879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IHR API – Typeahead Service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9BAEA29A-AC81-4BA8-A384-1E26CBF50971}"/>
              </a:ext>
            </a:extLst>
          </p:cNvPr>
          <p:cNvSpPr txBox="1">
            <a:spLocks/>
          </p:cNvSpPr>
          <p:nvPr/>
        </p:nvSpPr>
        <p:spPr>
          <a:xfrm>
            <a:off x="558800" y="1057563"/>
            <a:ext cx="10695709" cy="2106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_______________________________________________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E6627B-4D6C-49A1-8199-359ECCCE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2" y="1489541"/>
            <a:ext cx="9998364" cy="50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4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8990" y="485879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IHR API – Typeahead Service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9BAEA29A-AC81-4BA8-A384-1E26CBF50971}"/>
              </a:ext>
            </a:extLst>
          </p:cNvPr>
          <p:cNvSpPr txBox="1">
            <a:spLocks/>
          </p:cNvSpPr>
          <p:nvPr/>
        </p:nvSpPr>
        <p:spPr>
          <a:xfrm>
            <a:off x="558800" y="1057563"/>
            <a:ext cx="10695709" cy="2106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_______________________________________________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A501AD02-BA8E-475E-896A-DF09713A99A3}"/>
              </a:ext>
            </a:extLst>
          </p:cNvPr>
          <p:cNvSpPr txBox="1">
            <a:spLocks/>
          </p:cNvSpPr>
          <p:nvPr/>
        </p:nvSpPr>
        <p:spPr>
          <a:xfrm>
            <a:off x="2428517" y="1671782"/>
            <a:ext cx="6877119" cy="421178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174108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{5A3A7982-7CD0-4EEB-B2D1-8DD96E68733B}tf10001108_win32</Template>
  <TotalTime>47</TotalTime>
  <Words>20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IHR API – Typeahead Service</vt:lpstr>
      <vt:lpstr>IHR API – Typeahead Service</vt:lpstr>
      <vt:lpstr>IHR API – Typeahead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IHR API – Typeahead Service</dc:title>
  <dc:creator>Pranay Vikram</dc:creator>
  <cp:keywords/>
  <cp:lastModifiedBy>Pranay Vikram</cp:lastModifiedBy>
  <cp:revision>5</cp:revision>
  <dcterms:created xsi:type="dcterms:W3CDTF">2020-11-10T01:02:50Z</dcterms:created>
  <dcterms:modified xsi:type="dcterms:W3CDTF">2020-11-10T01:50:32Z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