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F28F-E672-B70A-68FA-4AFD0D9F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1AF0-FD09-6CE0-C6AA-9E9D2496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5965-E820-5ADB-9970-7402AFF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C661-5BDD-5543-E227-5600303E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05D5-7746-6F8E-8B58-577FC7A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36FC-A86C-8EC7-5922-9F90ECEE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1F56E-2B59-E9F1-89C4-8E6CD397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5C93-622B-7D16-0B0A-7F62367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FA6E-B60B-9394-BCBE-DB40006B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BEEC-6D76-BBCF-9A10-C1F4135F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E536E-A833-8C62-875A-4265AD69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F35F-B7D6-BC79-92C8-4E411DF83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42AB-C4CD-930D-710D-785C7757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FF8F-5944-00EB-987D-75CF8840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D53E-BAEC-B1CA-B6DB-B51072F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CB97-5339-9983-8FE1-0E5CF4A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429E-9ECA-E679-6CF8-BA0C6BD1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6F3-887F-47F4-68BF-3441B697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1DC6-FAA0-393F-FA7B-E3A5BC0F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38C7-68A4-B84D-245B-D024A7AD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6BC-814F-6EA7-98D9-A95270F4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BDA8-5447-BEB6-054F-E6B9F05A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F0DF-2561-AE6D-2D39-758311F7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23E6-2333-128A-0BCF-F5FA5AA8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430A-D7A5-5052-22DE-975A5AA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F289-7F41-C33B-E5E7-063C172B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10E2-052A-32DD-E662-5C2410EF5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1892-91FC-5AA9-D0F1-5B4AFE44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9BF29-62E2-D21A-625A-50A02446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ED4A-A9F3-DDC3-7575-B2D9FD10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124E-5989-52F2-36C2-876792F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29D7-F9AA-B79B-A24C-E134501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2F92-66CA-F494-D9B1-0C72D57A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41AB-9733-F5C7-6393-52A79262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92D72-9605-B8A7-45BE-A7C7A77E8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8F77A-1EEA-C1FF-B0BB-5D73D65AF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81092-8FAF-BAB5-7203-C957B722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3D7AD-5884-1D9A-5872-21046FF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C237E-8191-26F9-2B11-D34F4181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BE0-1C37-B1F2-F1DA-5312A987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1AA9F-D07C-3CF9-49EC-3B3282B5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08D1D-2FB6-B764-9B13-481523E0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FEF0-9F34-9675-F1FA-18F617A2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2869-8F17-BA71-13F1-A90037AD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3DDD-21D2-C309-B767-ADD24987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9196-136E-9F5F-6652-B5DE6C2B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9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104-4B4C-B10E-6CC3-8DAF65C1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352E-5C1B-9EA4-3850-1A9354C0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1FEE-9BFB-DC03-B8D3-AEED6A8A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1C8C-5D5A-2DCB-1E56-D81B7B7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B972-0CAA-C804-9B81-F4AB9FAF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189E-AE5C-B12B-16FF-2189EA7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2F4-0128-2387-B87A-C80CD8DD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AB718-2316-4CBD-8B21-B29A72955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1A6E-D1AF-3C64-D3F1-05EE1DBC9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72284-DC19-496B-DA27-AB5A7D9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F61C-72F9-F4D0-BA9D-0B10B1FC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EC50-AE84-2CC0-73BE-8D2788F1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70F59-7DD9-8C29-8202-E45B2DB0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31058-C5AD-9725-0587-E32113B9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CAD1-8CAC-3CD1-3FCC-CAA7F48EA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F1615-A0C2-D54E-A2E8-8E385E05717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C343-F28D-00E1-8790-2159907F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37EF-D52C-8D19-47AE-8B34950B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584AB-D371-744B-BA64-E1E502D0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brain&#10;&#10;Description automatically generated">
            <a:extLst>
              <a:ext uri="{FF2B5EF4-FFF2-40B4-BE49-F238E27FC236}">
                <a16:creationId xmlns:a16="http://schemas.microsoft.com/office/drawing/2014/main" id="{85D108E4-1C3C-3C5B-7726-A521B220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2" y="956445"/>
            <a:ext cx="3891178" cy="4109826"/>
          </a:xfrm>
          <a:prstGeom prst="rect">
            <a:avLst/>
          </a:prstGeom>
        </p:spPr>
      </p:pic>
      <p:pic>
        <p:nvPicPr>
          <p:cNvPr id="5" name="Picture 4" descr="A diagram of different types of rectangles&#10;&#10;Description automatically generated">
            <a:extLst>
              <a:ext uri="{FF2B5EF4-FFF2-40B4-BE49-F238E27FC236}">
                <a16:creationId xmlns:a16="http://schemas.microsoft.com/office/drawing/2014/main" id="{E72DB79E-8E97-4FD6-E2F3-D65F5E9A4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" r="1748"/>
          <a:stretch/>
        </p:blipFill>
        <p:spPr>
          <a:xfrm>
            <a:off x="4349578" y="956444"/>
            <a:ext cx="7389342" cy="41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AA365-1375-BBDC-5476-C19E23F4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84" y="1668162"/>
            <a:ext cx="3081582" cy="3880022"/>
          </a:xfrm>
          <a:prstGeom prst="rect">
            <a:avLst/>
          </a:prstGeom>
        </p:spPr>
      </p:pic>
      <p:pic>
        <p:nvPicPr>
          <p:cNvPr id="5" name="Picture 4" descr="A grid of squares with green lines&#10;&#10;Description automatically generated">
            <a:extLst>
              <a:ext uri="{FF2B5EF4-FFF2-40B4-BE49-F238E27FC236}">
                <a16:creationId xmlns:a16="http://schemas.microsoft.com/office/drawing/2014/main" id="{A22ABAB3-7C99-DCC1-48B1-3253497C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162"/>
            <a:ext cx="3684125" cy="3880022"/>
          </a:xfrm>
          <a:prstGeom prst="rect">
            <a:avLst/>
          </a:prstGeom>
        </p:spPr>
      </p:pic>
      <p:pic>
        <p:nvPicPr>
          <p:cNvPr id="7" name="Picture 6" descr="A screenshot of a grid&#10;&#10;Description automatically generated">
            <a:extLst>
              <a:ext uri="{FF2B5EF4-FFF2-40B4-BE49-F238E27FC236}">
                <a16:creationId xmlns:a16="http://schemas.microsoft.com/office/drawing/2014/main" id="{E9E1BD46-C9B8-CE2D-ED19-5F28B3FA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25" y="1668162"/>
            <a:ext cx="3695864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Rane, Pranav</dc:creator>
  <cp:lastModifiedBy>Rane, Pranav</cp:lastModifiedBy>
  <cp:revision>3</cp:revision>
  <dcterms:created xsi:type="dcterms:W3CDTF">2024-08-03T16:00:08Z</dcterms:created>
  <dcterms:modified xsi:type="dcterms:W3CDTF">2024-08-05T14:31:08Z</dcterms:modified>
</cp:coreProperties>
</file>