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0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DEFF-F8C5-4D93-8764-6455C6502B2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DE87-565E-49BE-9D3A-A2311AD22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8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DEFF-F8C5-4D93-8764-6455C6502B2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DE87-565E-49BE-9D3A-A2311AD22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3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DEFF-F8C5-4D93-8764-6455C6502B2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DE87-565E-49BE-9D3A-A2311AD22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3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DEFF-F8C5-4D93-8764-6455C6502B2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DE87-565E-49BE-9D3A-A2311AD22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2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DEFF-F8C5-4D93-8764-6455C6502B2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DE87-565E-49BE-9D3A-A2311AD22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1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DEFF-F8C5-4D93-8764-6455C6502B2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DE87-565E-49BE-9D3A-A2311AD22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DEFF-F8C5-4D93-8764-6455C6502B2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DE87-565E-49BE-9D3A-A2311AD22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2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DEFF-F8C5-4D93-8764-6455C6502B2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DE87-565E-49BE-9D3A-A2311AD22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3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DEFF-F8C5-4D93-8764-6455C6502B2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DE87-565E-49BE-9D3A-A2311AD22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4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DEFF-F8C5-4D93-8764-6455C6502B2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DE87-565E-49BE-9D3A-A2311AD22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5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DEFF-F8C5-4D93-8764-6455C6502B2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DE87-565E-49BE-9D3A-A2311AD22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5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8DEFF-F8C5-4D93-8764-6455C6502B2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9DE87-565E-49BE-9D3A-A2311AD22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TMAG.2006.87193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01819-032F-4350-B300-2DCBDAA62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683" y="1098958"/>
            <a:ext cx="9359317" cy="22482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Reducing Torque Ripple of Brushless DC Motor by Varying Input Voltage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541EF-7AFE-4209-8BE3-A296C95D0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359317" cy="1993419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7030A0"/>
                </a:solidFill>
                <a:effectLst/>
                <a:latin typeface="Google Sans"/>
              </a:rPr>
              <a:t>Authors</a:t>
            </a:r>
            <a:r>
              <a:rPr lang="en-US" b="0" i="0" dirty="0">
                <a:effectLst/>
                <a:latin typeface="Google Sans"/>
              </a:rPr>
              <a:t>:  </a:t>
            </a:r>
            <a:r>
              <a:rPr lang="en-US" dirty="0"/>
              <a:t>Ki-Yong Nam</a:t>
            </a:r>
            <a:r>
              <a:rPr lang="en-US" b="0" i="0" dirty="0">
                <a:effectLst/>
                <a:latin typeface="Google Sans"/>
              </a:rPr>
              <a:t>,  </a:t>
            </a:r>
            <a:r>
              <a:rPr lang="en-US" dirty="0"/>
              <a:t>Woo-</a:t>
            </a:r>
            <a:r>
              <a:rPr lang="en-US" dirty="0" err="1"/>
              <a:t>Taik</a:t>
            </a:r>
            <a:r>
              <a:rPr lang="en-US" dirty="0"/>
              <a:t> Lee</a:t>
            </a:r>
            <a:r>
              <a:rPr lang="en-US" b="0" i="0" dirty="0">
                <a:effectLst/>
                <a:latin typeface="Google Sans"/>
              </a:rPr>
              <a:t>,  </a:t>
            </a:r>
            <a:r>
              <a:rPr lang="en-US" dirty="0" err="1"/>
              <a:t>Choon</a:t>
            </a:r>
            <a:r>
              <a:rPr lang="en-US" dirty="0"/>
              <a:t>-Man Lee</a:t>
            </a:r>
          </a:p>
          <a:p>
            <a:pPr algn="l"/>
            <a:r>
              <a:rPr lang="en-US" b="0" i="0" dirty="0">
                <a:effectLst/>
                <a:latin typeface="Google Sans"/>
              </a:rPr>
              <a:t>                         </a:t>
            </a:r>
            <a:r>
              <a:rPr lang="en-US" dirty="0"/>
              <a:t>Jung-</a:t>
            </a:r>
            <a:r>
              <a:rPr lang="en-US" dirty="0" err="1"/>
              <a:t>Pyo</a:t>
            </a:r>
            <a:r>
              <a:rPr lang="en-US" dirty="0">
                <a:latin typeface="Google Sans"/>
              </a:rPr>
              <a:t> </a:t>
            </a:r>
            <a:r>
              <a:rPr lang="en-US" dirty="0"/>
              <a:t>Hong</a:t>
            </a:r>
            <a:endParaRPr lang="en-US" b="0" i="0" dirty="0"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7030A0"/>
                </a:solidFill>
                <a:effectLst/>
                <a:latin typeface="Google Sans"/>
              </a:rPr>
              <a:t>Publication</a:t>
            </a:r>
            <a:r>
              <a:rPr lang="en-US" b="0" i="0" dirty="0">
                <a:effectLst/>
                <a:latin typeface="Google Sans"/>
              </a:rPr>
              <a:t>: IEEE Transactions on Magnetics, April 2006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  <a:effectLst/>
                <a:latin typeface="HelveticaNeue Regular"/>
              </a:rPr>
              <a:t>DOI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Neue Regular"/>
              </a:rPr>
              <a:t>:  </a:t>
            </a:r>
            <a:r>
              <a:rPr lang="en-US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2"/>
              </a:rPr>
              <a:t>10.1109/TMAG.2006.871937</a:t>
            </a:r>
            <a:endParaRPr lang="en-US" b="0" i="0" dirty="0">
              <a:effectLst/>
              <a:latin typeface="Google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5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EA73-19AE-476E-838B-2109FEC1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7030A0"/>
                </a:solidFill>
                <a:effectLst/>
                <a:latin typeface="Google Sans"/>
              </a:rPr>
              <a:t>Abstract: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2BE7D-9582-4267-9C10-2BDFD1B1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Google Sans"/>
              </a:rPr>
              <a:t>This paper investigates the problem of torque ripple in brushless DC motors and proposes a method for reducing it using variable input voltage. </a:t>
            </a:r>
          </a:p>
          <a:p>
            <a:r>
              <a:rPr lang="en-US" b="0" i="0" dirty="0">
                <a:effectLst/>
                <a:latin typeface="Google Sans"/>
              </a:rPr>
              <a:t>This study introduces a method utilizing variable PWM voltage to significantly reduce torque ripple</a:t>
            </a:r>
            <a:r>
              <a:rPr lang="en-US" dirty="0">
                <a:latin typeface="Google Sans"/>
              </a:rPr>
              <a:t>.</a:t>
            </a:r>
            <a:endParaRPr lang="en-US" b="0" i="0" dirty="0">
              <a:effectLst/>
              <a:latin typeface="Google Sans"/>
            </a:endParaRPr>
          </a:p>
          <a:p>
            <a:r>
              <a:rPr lang="en-US" b="0" i="0" dirty="0">
                <a:effectLst/>
                <a:latin typeface="Google Sans"/>
              </a:rPr>
              <a:t>The study demonstrates the effectiveness of this approach through simulations and experimental testing, highlighting its potential benefits for applications requiring smooth motor operation.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0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4ED0-B761-4C60-8C71-374DA872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7030A0"/>
                </a:solidFill>
                <a:effectLst/>
                <a:latin typeface="Google Sans"/>
              </a:rPr>
              <a:t>Objectives: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92EA5-7385-411D-A2C2-31FF4B5DA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Analyze the causes of torque ripple in BLDC motors.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Investigate the effectiveness of variable input voltage in reducing torque ripple.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Evaluate the impact of varying input voltage on motor performance parameters.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Identify potential applications for the proposed method.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0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A6E6-2B38-47B7-999F-B9D2FFAD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System diagram</a:t>
            </a:r>
            <a:r>
              <a:rPr lang="en-US" sz="4000" dirty="0">
                <a:solidFill>
                  <a:srgbClr val="7030A0"/>
                </a:solidFill>
              </a:rPr>
              <a:t>:</a:t>
            </a:r>
            <a:r>
              <a:rPr lang="en-US" sz="2700" dirty="0"/>
              <a:t> Fig.1. Current flow of the BLDC motor. (a) Before commutation. (b) At commutation with freewheeling region. (c) After commutation with build-up region.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46801E-BF09-4233-95D4-D786ACA33C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807" y="1690688"/>
            <a:ext cx="4857157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09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9E38-4CD7-4D82-BA89-7B0D511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571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Fig.2.</a:t>
            </a:r>
            <a:r>
              <a:rPr lang="en-US" sz="2400" b="0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Equivalent circuit of using the Laplace transformation. (a) Freewheeling region. (b) Build-up region.</a:t>
            </a: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281603D-87CD-40DD-9791-BCDB9B44FC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3032" y="1825625"/>
            <a:ext cx="304593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93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659B-510B-461C-A100-71CD4352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model of </a:t>
            </a:r>
            <a:r>
              <a:rPr lang="en-US" dirty="0" err="1"/>
              <a:t>Bldc</a:t>
            </a:r>
            <a:r>
              <a:rPr lang="en-US" dirty="0"/>
              <a:t> motor: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E89712-8836-43B4-A96D-17E9C53F4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00" y="1825625"/>
            <a:ext cx="10106559" cy="4351338"/>
          </a:xfrm>
        </p:spPr>
      </p:pic>
    </p:spTree>
    <p:extLst>
      <p:ext uri="{BB962C8B-B14F-4D97-AF65-F5344CB8AC3E}">
        <p14:creationId xmlns:p14="http://schemas.microsoft.com/office/powerpoint/2010/main" val="189758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1844-0E86-4214-AE7E-009C513E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7030A0"/>
                </a:solidFill>
                <a:effectLst/>
                <a:latin typeface="Google Sans"/>
              </a:rPr>
              <a:t>Results: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09D6F-F2BF-4948-8391-3FF9696D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Significant Torque Ripple Reduction: The proposed method using variable input voltage successfully reduced torque ripple in the BLDC motor by </a:t>
            </a:r>
            <a:r>
              <a:rPr lang="en-US" dirty="0">
                <a:latin typeface="Google Sans"/>
              </a:rPr>
              <a:t>10</a:t>
            </a:r>
            <a:r>
              <a:rPr lang="en-US" b="0" i="0" dirty="0">
                <a:effectLst/>
                <a:latin typeface="Google Sans"/>
              </a:rPr>
              <a:t>% compared to the constant voltage control. This improvement contributes to smoother motor operation and reduces noise and vibration.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Effective Voltage Variation: The study investigated different levels of voltage variation and found that increased variation led to greater reductions in torque ripple. However, beyond a certain threshold, the efficiency and power output of the motor started to decrease.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6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5F1A86-D71F-4CB9-8000-2771FE760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3" y="1002106"/>
            <a:ext cx="7305675" cy="27273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39F3E7-3D4A-4DE8-9238-8B045216B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006" y="0"/>
            <a:ext cx="409807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7258E4-C790-4810-BA3D-2A4A472DA70C}"/>
              </a:ext>
            </a:extLst>
          </p:cNvPr>
          <p:cNvSpPr txBox="1"/>
          <p:nvPr/>
        </p:nvSpPr>
        <p:spPr>
          <a:xfrm>
            <a:off x="422921" y="109058"/>
            <a:ext cx="703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Fig.3.Current waveform of 500 W BLDC motor at 6660 rpm. (a) Experimental data. (b) Simulation data.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B8A14D-C78E-448B-B020-505E6CBBEC8D}"/>
              </a:ext>
            </a:extLst>
          </p:cNvPr>
          <p:cNvSpPr txBox="1"/>
          <p:nvPr/>
        </p:nvSpPr>
        <p:spPr>
          <a:xfrm>
            <a:off x="422921" y="5016616"/>
            <a:ext cx="6354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Fig.4.</a:t>
            </a:r>
            <a:r>
              <a:rPr lang="en-US" b="0" i="0" dirty="0">
                <a:effectLst/>
                <a:latin typeface="Verdana" panose="020B0604030504040204" pitchFamily="34" charset="0"/>
              </a:rPr>
              <a:t>Current and torque waveform in simulation. (a) Constant input voltage. (b) Various input voltage.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3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596</TotalTime>
  <Words>359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Google Sans</vt:lpstr>
      <vt:lpstr>HelveticaNeue Regular</vt:lpstr>
      <vt:lpstr>Verdana</vt:lpstr>
      <vt:lpstr>Office Theme</vt:lpstr>
      <vt:lpstr>Reducing Torque Ripple of Brushless DC Motor by Varying Input Voltage</vt:lpstr>
      <vt:lpstr>Abstract:</vt:lpstr>
      <vt:lpstr>Objectives:</vt:lpstr>
      <vt:lpstr>System diagram: Fig.1. Current flow of the BLDC motor. (a) Before commutation. (b) At commutation with freewheeling region. (c) After commutation with build-up region.</vt:lpstr>
      <vt:lpstr>Fig.2.Equivalent circuit of using the Laplace transformation. (a) Freewheeling region. (b) Build-up region.</vt:lpstr>
      <vt:lpstr>Simulation model of Bldc motor:</vt:lpstr>
      <vt:lpstr>Results: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Reducing Torque Ripple in BLDC Motors: A Study using Variable Input Voltage</dc:title>
  <dc:creator>k praneeth</dc:creator>
  <cp:lastModifiedBy>k praneeth</cp:lastModifiedBy>
  <cp:revision>16</cp:revision>
  <dcterms:created xsi:type="dcterms:W3CDTF">2024-01-29T09:51:11Z</dcterms:created>
  <dcterms:modified xsi:type="dcterms:W3CDTF">2024-09-03T07:06:32Z</dcterms:modified>
</cp:coreProperties>
</file>