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83" d="100"/>
          <a:sy n="8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BLUE ZONE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 Dhatri Sahithi 1602-16-737-010</a:t>
            </a:r>
          </a:p>
          <a:p>
            <a:r>
              <a:rPr lang="en-US" dirty="0"/>
              <a:t>R Praneela 1602-16-737-029</a:t>
            </a:r>
          </a:p>
          <a:p>
            <a:r>
              <a:rPr lang="en-US" dirty="0"/>
              <a:t>Hyndavi Vennu 1602-16-737-016</a:t>
            </a:r>
          </a:p>
        </p:txBody>
      </p:sp>
    </p:spTree>
    <p:extLst>
      <p:ext uri="{BB962C8B-B14F-4D97-AF65-F5344CB8AC3E}">
        <p14:creationId xmlns:p14="http://schemas.microsoft.com/office/powerpoint/2010/main" val="26570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Air pollution is most common in large cities where emissions from many different sources are concentrated, among them the major sources are automobiles and industries.</a:t>
            </a:r>
          </a:p>
          <a:p>
            <a:r>
              <a:rPr lang="en-US" dirty="0"/>
              <a:t>People experience a wide range of health effects from being exposed to air pollution.</a:t>
            </a:r>
          </a:p>
          <a:p>
            <a:r>
              <a:rPr lang="en-US" dirty="0"/>
              <a:t>A legitimate information of air quality is needed to help us from getting exposed to air pollution.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4059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based on our personal experience.</a:t>
            </a:r>
          </a:p>
          <a:p>
            <a:r>
              <a:rPr lang="en-US" dirty="0"/>
              <a:t>While travelling to different places, we usually get stuck in traffic and get exposed to pollution which has many effects on a large section of people.</a:t>
            </a:r>
          </a:p>
          <a:p>
            <a:r>
              <a:rPr lang="en-US" dirty="0"/>
              <a:t>So providing with a better route can reduce the effect.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to our idea!!</a:t>
            </a:r>
          </a:p>
        </p:txBody>
      </p:sp>
    </p:spTree>
    <p:extLst>
      <p:ext uri="{BB962C8B-B14F-4D97-AF65-F5344CB8AC3E}">
        <p14:creationId xmlns:p14="http://schemas.microsoft.com/office/powerpoint/2010/main" val="170692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live location tracking , we can tell the user the amount of pollution in a certain place which is along the route and provide them with a route with lesser pollution</a:t>
            </a:r>
          </a:p>
          <a:p>
            <a:r>
              <a:rPr lang="en-US" dirty="0"/>
              <a:t>The user can then change his route and avoid pollution.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</a:t>
            </a:r>
          </a:p>
        </p:txBody>
      </p:sp>
    </p:spTree>
    <p:extLst>
      <p:ext uri="{BB962C8B-B14F-4D97-AF65-F5344CB8AC3E}">
        <p14:creationId xmlns:p14="http://schemas.microsoft.com/office/powerpoint/2010/main" val="163807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Along with the pollution detection people can be updated about the status of Air quality index of other countries</a:t>
            </a:r>
          </a:p>
          <a:p>
            <a:endParaRPr lang="en-US" dirty="0"/>
          </a:p>
          <a:p>
            <a:r>
              <a:rPr lang="en-US" dirty="0"/>
              <a:t>They can be updated about the measures taken to control pollution , the organizations working towards reducing pollution ,  the fund collections aiming to reduce pollution , and the government policies to protect environment.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2:</a:t>
            </a:r>
          </a:p>
        </p:txBody>
      </p:sp>
    </p:spTree>
    <p:extLst>
      <p:ext uri="{BB962C8B-B14F-4D97-AF65-F5344CB8AC3E}">
        <p14:creationId xmlns:p14="http://schemas.microsoft.com/office/powerpoint/2010/main" val="111063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monitor the amount and type of gases that people are being exposed to.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People with health issues can avoid routes that may cause harm due to certain gases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</a:t>
            </a:r>
          </a:p>
        </p:txBody>
      </p:sp>
    </p:spTree>
    <p:extLst>
      <p:ext uri="{BB962C8B-B14F-4D97-AF65-F5344CB8AC3E}">
        <p14:creationId xmlns:p14="http://schemas.microsoft.com/office/powerpoint/2010/main" val="2110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whole application will be implemented using django.</a:t>
            </a:r>
          </a:p>
          <a:p>
            <a:r>
              <a:rPr lang="en-US" dirty="0"/>
              <a:t>Live map marking and live location tracking will be done using Javascript Google Maps API</a:t>
            </a:r>
          </a:p>
          <a:p>
            <a:r>
              <a:rPr lang="en-US" dirty="0"/>
              <a:t>HTML,CSS,JAVASCRIPT will be used for front end.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370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630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357</TotalTime>
  <Words>305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BLUE ZONE</vt:lpstr>
      <vt:lpstr>Problem Statement</vt:lpstr>
      <vt:lpstr>Motivation to our idea!!</vt:lpstr>
      <vt:lpstr>USE CASE 1:</vt:lpstr>
      <vt:lpstr>USE CASE 2:</vt:lpstr>
      <vt:lpstr>USE CASE 3:</vt:lpstr>
      <vt:lpstr>Overall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vamshikar vennu</dc:creator>
  <cp:lastModifiedBy>vennuhyndavi@gmail.com</cp:lastModifiedBy>
  <cp:revision>9</cp:revision>
  <dcterms:created xsi:type="dcterms:W3CDTF">2019-02-25T08:00:00Z</dcterms:created>
  <dcterms:modified xsi:type="dcterms:W3CDTF">2019-02-27T07:32:52Z</dcterms:modified>
</cp:coreProperties>
</file>