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1829435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Cricket &amp; Turf </a:t>
            </a:r>
            <a:r>
              <a:rPr lang="en-US" sz="3200" dirty="0" err="1">
                <a:solidFill>
                  <a:schemeClr val="tx1"/>
                </a:solidFill>
              </a:rPr>
              <a:t>Tournamnet</a:t>
            </a:r>
            <a:r>
              <a:rPr lang="en-US" sz="3200" dirty="0">
                <a:solidFill>
                  <a:schemeClr val="tx1"/>
                </a:solidFill>
              </a:rPr>
              <a:t>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3553327"/>
            <a:ext cx="3209973" cy="182943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561474"/>
            <a:ext cx="1219198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0B41E1-64E7-7A40-E8FB-0A054081E016}"/>
              </a:ext>
            </a:extLst>
          </p:cNvPr>
          <p:cNvSpPr/>
          <p:nvPr/>
        </p:nvSpPr>
        <p:spPr>
          <a:xfrm>
            <a:off x="6529138" y="320842"/>
            <a:ext cx="5181600" cy="60789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E04DA-A9DD-776D-A825-E0EC5BCCE3A7}"/>
              </a:ext>
            </a:extLst>
          </p:cNvPr>
          <p:cNvSpPr txBox="1"/>
          <p:nvPr/>
        </p:nvSpPr>
        <p:spPr>
          <a:xfrm>
            <a:off x="6689558" y="561474"/>
            <a:ext cx="46481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Cricket &amp; Turf Tournament Management System</a:t>
            </a:r>
          </a:p>
          <a:p>
            <a:r>
              <a:rPr lang="en-US" sz="3200" dirty="0"/>
              <a:t>T Praneel Keshav E0322061</a:t>
            </a:r>
          </a:p>
          <a:p>
            <a:r>
              <a:rPr lang="en-US" sz="3200" dirty="0"/>
              <a:t>Rithika V</a:t>
            </a:r>
          </a:p>
          <a:p>
            <a:r>
              <a:rPr lang="en-US" sz="3200" dirty="0"/>
              <a:t>E0322009</a:t>
            </a:r>
          </a:p>
          <a:p>
            <a:r>
              <a:rPr lang="en-US" sz="3200" dirty="0"/>
              <a:t>Kaviya S </a:t>
            </a:r>
          </a:p>
          <a:p>
            <a:r>
              <a:rPr lang="en-US" sz="3200" dirty="0"/>
              <a:t>E0322027</a:t>
            </a:r>
          </a:p>
          <a:p>
            <a:r>
              <a:rPr lang="en-US" sz="3200" dirty="0" err="1"/>
              <a:t>Btech</a:t>
            </a:r>
            <a:r>
              <a:rPr lang="en-US" sz="3200" dirty="0"/>
              <a:t> CSE AIDA</a:t>
            </a:r>
          </a:p>
          <a:p>
            <a:r>
              <a:rPr lang="en-US" sz="3200" dirty="0"/>
              <a:t>15-07-2025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60D3-80AB-E9F8-55F2-47C24ED4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5BE9-398C-6039-E4F9-81C7B3F1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 complete digital solution for local cricket tournament and turf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Brings structure, visibility, and efficiency to grassroots-level cricket.</a:t>
            </a:r>
          </a:p>
          <a:p>
            <a:pPr marL="0" indent="0">
              <a:buNone/>
            </a:pPr>
            <a:r>
              <a:rPr lang="en-US" sz="2600" b="1" dirty="0"/>
              <a:t>Future 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Fantasy player drafting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Turf ratings and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Upload match highlights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Gamified achievements (e.g., MVP, Best Bowler)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Weather forecast integration for dynamic rescheduling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6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8D9C-A3EB-4027-3ED7-2379B182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560A-4018-DD5F-38D8-89B13596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1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Introduction &amp; 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18325-8456-BBB4-FABF-40CECC68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Turf cricket is increasingly popular among local players and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registrations, turfs, and tournaments manually is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unified platform can simplify operations for players, team managers, and turf owners.</a:t>
            </a:r>
          </a:p>
          <a:p>
            <a:endParaRPr lang="en-US" dirty="0"/>
          </a:p>
          <a:p>
            <a:r>
              <a:rPr lang="en-US" sz="2400" b="1" dirty="0"/>
              <a:t>Motivation: </a:t>
            </a:r>
            <a:r>
              <a:rPr lang="en-US" dirty="0"/>
              <a:t>To provide a seamless system for organizing turf tournaments and managing turf bookings efficiently.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904C-DE4B-6F85-DB59-B9B6CF57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CBEA-21A3-B174-5237-C2A75387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Lack of a centralized system to manage player registration, team creation, tournament setup, and turf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Manual updates of scores and fixtures are error-prone and not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Turf owners cannot efficiently list or manage availability and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Need for live score tracking, secure payments, and automated scheduling.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42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027D-41FD-4A41-878C-4172522A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C1F0-CEA8-0506-9C7D-46B7E593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system that manages cricket tournament operations and turf bookings end-to-end.</a:t>
            </a:r>
          </a:p>
          <a:p>
            <a:r>
              <a:rPr lang="en-IN" sz="2400" b="1" dirty="0"/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role-based registration for players, managers, turf owners, and admins.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for knockout and league tournaments with automatic fixture scheduling.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score updates and match </a:t>
            </a:r>
            <a:r>
              <a:rPr lang="en-US" dirty="0" err="1"/>
              <a:t>reports.Turf</a:t>
            </a:r>
            <a:r>
              <a:rPr lang="en-US" dirty="0"/>
              <a:t> listing and calendar-based booking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payment integration for registrations and </a:t>
            </a:r>
            <a:r>
              <a:rPr lang="en-US" dirty="0" err="1"/>
              <a:t>bookings.Analytics</a:t>
            </a:r>
            <a:r>
              <a:rPr lang="en-US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leaderboards, and communication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01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3099-9F47-3B40-6A7D-527124D9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EEDC-406F-56D0-69CB-A6BA11B3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Suitable for full-stack web technologies that enable real-time updates, dynamic UI, and scalable data management.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74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6A55-7BAC-1443-9A2E-E60E7BA4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25BE-81E0-5931-835A-64F49C61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00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AEC0A0-7FBB-D1DD-D528-78BA9C601381}"/>
              </a:ext>
            </a:extLst>
          </p:cNvPr>
          <p:cNvSpPr/>
          <p:nvPr/>
        </p:nvSpPr>
        <p:spPr>
          <a:xfrm>
            <a:off x="850232" y="1235242"/>
            <a:ext cx="10603831" cy="48286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4FC2B-8A7B-6C44-BB45-46521394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-364179"/>
            <a:ext cx="10058400" cy="1125102"/>
          </a:xfrm>
        </p:spPr>
        <p:txBody>
          <a:bodyPr/>
          <a:lstStyle/>
          <a:p>
            <a:r>
              <a:rPr lang="en-IN" dirty="0"/>
              <a:t>Modules &amp;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A448-30B8-3D62-6DF0-EEC7ECF98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794084"/>
            <a:ext cx="4639736" cy="507500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User Registration &amp;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Role-based access for players, team managers, turf owners, and admins.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Tournament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Organize knockout or league tournaments with live bracket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Player &amp; Team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Create teams, assign players, and manage rosters with stats.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Turf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Turf listings with pricing, capacity, and booking calendar.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Automated Fixture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Schedule matches smartly with conflict-free match timing.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810E7-A248-A84C-3FEB-ACED1D9B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794084"/>
            <a:ext cx="4639736" cy="507501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Score &amp; Match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Live score updates and shareable match summaries.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 &amp; Booking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payments for registrations and turf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Leaderboards &amp;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Rankings for players/teams and performance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Communication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Notifications and in-app messaging among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18375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D9A7-C71E-A40B-4B9E-FF25783E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5FF9-F72A-6E20-40B4-8062A915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Digitized tournament and turf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Real-time updates improve transparency and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Ease of access for turf bookings and player/team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Secure and efficient transaction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Enhanced user experience for all roles.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433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5F94-D243-BE9C-5BC9-2A014A53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&amp; Milestones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F8BB74-E620-0FE4-C129-CA4C03549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371492"/>
              </p:ext>
            </p:extLst>
          </p:nvPr>
        </p:nvGraphicFramePr>
        <p:xfrm>
          <a:off x="1096963" y="2108198"/>
          <a:ext cx="10058400" cy="37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07588511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2680759"/>
                    </a:ext>
                  </a:extLst>
                </a:gridCol>
              </a:tblGrid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Phase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88221"/>
                  </a:ext>
                </a:extLst>
              </a:tr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 Week 1–2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Requirement Analysis &amp;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44584"/>
                  </a:ext>
                </a:extLst>
              </a:tr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 Week 3–4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89960"/>
                  </a:ext>
                </a:extLst>
              </a:tr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 Week 5–6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Frontend &amp; UI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64753"/>
                  </a:ext>
                </a:extLst>
              </a:tr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 Week 7–8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Integration &amp;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60010"/>
                  </a:ext>
                </a:extLst>
              </a:tr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 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Deployment &amp; Final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4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88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{CE19FAE6-A960-42BC-BE9C-6B84B9B4E608}tf22712842_win32</Template>
  <TotalTime>38</TotalTime>
  <Words>498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Custom</vt:lpstr>
      <vt:lpstr>Cricket &amp; Turf Tournamnet Management System</vt:lpstr>
      <vt:lpstr>Introduction &amp; Motivation</vt:lpstr>
      <vt:lpstr>Problem Statement</vt:lpstr>
      <vt:lpstr>Proposed Solution &amp; Objectives</vt:lpstr>
      <vt:lpstr>Technology Stack Justification</vt:lpstr>
      <vt:lpstr>System Architecture</vt:lpstr>
      <vt:lpstr>Modules &amp; Key Features</vt:lpstr>
      <vt:lpstr>Expected Outcomes</vt:lpstr>
      <vt:lpstr>Timeline &amp; Milestones</vt:lpstr>
      <vt:lpstr>Conclusion &amp; Future Scope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K</dc:creator>
  <cp:lastModifiedBy>P K</cp:lastModifiedBy>
  <cp:revision>1</cp:revision>
  <dcterms:created xsi:type="dcterms:W3CDTF">2025-07-15T08:58:03Z</dcterms:created>
  <dcterms:modified xsi:type="dcterms:W3CDTF">2025-07-15T09:36:20Z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