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71" autoAdjust="0"/>
  </p:normalViewPr>
  <p:slideViewPr>
    <p:cSldViewPr snapToGrid="0">
      <p:cViewPr varScale="1">
        <p:scale>
          <a:sx n="85" d="100"/>
          <a:sy n="85" d="100"/>
        </p:scale>
        <p:origin x="562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44F1-AD06-44A0-91A2-A8C2536CA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A1AD9-0B84-4C17-986A-DCC2E91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8B8E-F4A7-44E5-A7B8-B5AE18AE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81392-D815-4A33-9379-ABF3D1D2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CD31-D1BC-41EB-ABF3-51DDC54B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6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A7D4-348A-4E75-8C41-D0172907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E559D-8C34-4238-A3F4-AE048569A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CF140-9F65-4AAF-A963-25EC322D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E0B4B-3136-426F-AC80-35234ED0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25FB-CF59-4F88-B9C4-3E550DB7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58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065A6-95A6-452F-AAA1-B459EF68F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38DE9-7056-4257-9745-702E314B0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3DDAD-3AAA-48AB-BF92-61B7F243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BEDB6-9920-4882-91D8-50E49850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AED34-C18F-4D65-959B-F77CF73F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46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CEEE-7DE1-4259-9815-8573E29C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FBD6F-528D-452D-B5E0-25D7788A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E7485-D18B-4F9C-B262-7027C037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C605-0983-44D7-BC91-11075D91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42825-EAB0-4CB3-A0E6-82D20C0C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59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2CE5-6D24-4797-99D1-40EE0A9C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162D6-0132-4EFF-A4C5-DCBED5F95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79487-E6DF-4138-8F50-B087B599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9808E-3FF9-4B5F-A22E-3A429E17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E4CE9-ABAE-414B-A678-76E1C6E6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5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5BFA-EC62-49D5-8870-42CC507F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C8B0-CF94-4907-83EE-4F4F5748E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3205D-7CC7-48D1-A544-F94FCD16C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A8397-F26E-48BE-A0C2-7000610F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BCA3F-D181-4A4E-9EFD-5E189873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C3B98-1210-449B-B5C3-717A63F6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71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F368-FB15-49D5-9F6D-651F0C8C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E333-1102-4FCD-B2B4-D5322636E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56052-5C16-4AA4-AF8B-E8495C8EA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5BB15-1B8A-4011-9675-3861A5256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1F770-4669-4684-9064-A84EFBF65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ED4A3-6D97-49AD-ABB6-FAB5ECF9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AC584-34F4-4815-BD0D-263CC5D1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F0C01-AE64-4017-A331-3A678A74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87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19CC-C359-4D8C-9D64-F47F9939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A7067-3B68-453A-9C93-83FFE616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1C35A-B89F-49AD-B70E-718B4494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9758C-7A4B-47BE-8DCA-94AC0240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54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9DB36-C67D-4849-932E-5749D3E6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BCCB3-4187-419A-BC31-20F4A622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A87A-3B73-4592-B269-42572266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19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60AC-C43A-4DED-A8E6-E91D1A08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BB24D-399E-4C22-8981-19D090EE6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BCD91-D51F-4826-B65B-B43CE6F31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7D6B0-6520-48E6-96F3-E5A15C87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AE84F-DFB9-451B-970A-8C93F32F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1C49E-D242-4930-916C-E9F058D9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2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C76D-6522-423E-A797-0B339B68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F4C54-7A3B-4B02-81C4-3FFD438B0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197F4-404E-48EA-BCC6-72C0B43AF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34A46-2A96-44E9-BFF1-9B44DC47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DDD5-BD94-4358-9602-C8B39490F2AB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33065-A418-4995-8204-7BBBB355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A539C-1071-48BD-8213-D9CE2DDA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09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0CF05-2B03-4CAD-B339-497B646F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59A74-9284-4651-9887-3226B57E4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237F8-F4EF-4A25-B148-44F7D3E60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DDD5-BD94-4358-9602-C8B39490F2AB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60CC-9A45-472E-8E44-F8978CBD3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7F2F0-177D-4D8C-8539-B734DF5F0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22DAD-5683-465A-86C4-836E5B9B2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98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E6CE-E70A-4491-AF70-B71BE426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837" y="0"/>
            <a:ext cx="6631459" cy="238897"/>
          </a:xfrm>
        </p:spPr>
        <p:txBody>
          <a:bodyPr>
            <a:noAutofit/>
          </a:bodyPr>
          <a:lstStyle/>
          <a:p>
            <a:r>
              <a:rPr lang="en-US" sz="1400" b="1" dirty="0"/>
              <a:t>GITHUB ACCOUNT PROFILE</a:t>
            </a:r>
            <a:endParaRPr lang="en-IN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998C3-7EB9-4A7E-82A4-60FBA67C8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03" y="897924"/>
            <a:ext cx="10434593" cy="586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94DBD2-43D9-406C-80EF-E70E49E98F55}"/>
              </a:ext>
            </a:extLst>
          </p:cNvPr>
          <p:cNvSpPr txBox="1"/>
          <p:nvPr/>
        </p:nvSpPr>
        <p:spPr>
          <a:xfrm>
            <a:off x="123568" y="321275"/>
            <a:ext cx="833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</a:t>
            </a:r>
            <a:r>
              <a:rPr lang="en-US" b="1" dirty="0"/>
              <a:t> created the </a:t>
            </a:r>
            <a:r>
              <a:rPr lang="en-US" b="1" dirty="0" err="1"/>
              <a:t>github</a:t>
            </a:r>
            <a:r>
              <a:rPr lang="en-US" b="1" dirty="0"/>
              <a:t> account and profile of my </a:t>
            </a:r>
            <a:r>
              <a:rPr lang="en-US" b="1" dirty="0" err="1"/>
              <a:t>github</a:t>
            </a:r>
            <a:r>
              <a:rPr lang="en-US" b="1" dirty="0"/>
              <a:t> account.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0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EECC99-5DDA-4BC0-BB27-27971EAFC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772"/>
            <a:ext cx="6096000" cy="56882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0C3F5F-411E-441A-A047-4E7D033E9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243914"/>
            <a:ext cx="6096001" cy="5614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AA48D2-2647-4A48-9BA6-E7E0D94EDF26}"/>
              </a:ext>
            </a:extLst>
          </p:cNvPr>
          <p:cNvSpPr txBox="1"/>
          <p:nvPr/>
        </p:nvSpPr>
        <p:spPr>
          <a:xfrm>
            <a:off x="140043" y="453081"/>
            <a:ext cx="765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2:Installed git in my personal computer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75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65A1A4-CEAB-4D2A-9C55-9AAC2D633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51" y="1105988"/>
            <a:ext cx="6164078" cy="6553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544BD2-BA54-4047-BBE0-F46D91BDA966}"/>
              </a:ext>
            </a:extLst>
          </p:cNvPr>
          <p:cNvSpPr txBox="1"/>
          <p:nvPr/>
        </p:nvSpPr>
        <p:spPr>
          <a:xfrm>
            <a:off x="235131" y="426719"/>
            <a:ext cx="1096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Step3: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creating</a:t>
            </a:r>
            <a:r>
              <a:rPr lang="en-US" sz="2400" dirty="0"/>
              <a:t> repository using the git commands and </a:t>
            </a:r>
            <a:r>
              <a:rPr lang="en-US" sz="2400" dirty="0" err="1"/>
              <a:t>add,commit</a:t>
            </a:r>
            <a:r>
              <a:rPr lang="en-US" sz="2400" dirty="0"/>
              <a:t> the files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8C2A6-C90B-4FDC-8736-C4FD12BD4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8022" y="1013013"/>
            <a:ext cx="5351931" cy="62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CF8D69-2A71-4697-99C6-ECBB8A077D65}"/>
              </a:ext>
            </a:extLst>
          </p:cNvPr>
          <p:cNvSpPr txBox="1"/>
          <p:nvPr/>
        </p:nvSpPr>
        <p:spPr>
          <a:xfrm>
            <a:off x="121920" y="470262"/>
            <a:ext cx="1047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Step4:pushing the changes into the remote server by defining the path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811CF-80FE-4F6F-B4A7-3E2D75F62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6" y="1210491"/>
            <a:ext cx="11114328" cy="5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6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GITHUB ACCOUNT PROFILE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ACCOUNT PROFILE created the github account and profile of my github account </dc:title>
  <dc:creator>krishna manideep</dc:creator>
  <cp:lastModifiedBy>krishna manideep</cp:lastModifiedBy>
  <cp:revision>7</cp:revision>
  <dcterms:created xsi:type="dcterms:W3CDTF">2020-01-26T12:00:27Z</dcterms:created>
  <dcterms:modified xsi:type="dcterms:W3CDTF">2020-01-27T03:48:13Z</dcterms:modified>
</cp:coreProperties>
</file>