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5431-F99E-4C5B-F35F-A7DA2F20C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CFA12-B569-A456-7ECF-9452A3F5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97BB-CB93-2AD4-C4A8-ECCF2E20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95A9-7B68-46C7-3366-559D362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16757-DF33-0AD2-48A1-AC1E317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63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CFD-97BE-A5AC-8A47-8A67CC2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F3490-36E2-5AAF-D860-DC874E72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0499-6766-ABAA-25B4-694923F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C3C7-96F6-1C2C-9FB9-AB9C92E7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1656-95C8-C905-8200-161E318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0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7A692-F070-FEF4-BC94-44C8FFBFA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A7E28-BC12-CD9A-FF41-555613D7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BA58-7B7E-A233-2474-D1F28400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B86C-751E-9088-0805-32EDA8C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7B6C-1E23-6831-4228-6437B4DA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10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DC55-ABF2-04DE-8848-7855FFE8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7B3-8E57-E424-7936-E27D5699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1794-154F-21AF-C0AC-E6FEECC5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E6BE-CBF2-4D07-649B-D96C55E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D5C6-841C-2EB8-0E64-72453E11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63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A322-A695-4762-E880-87C83DDF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83D7-CADE-4002-1A7C-8CF0060E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08D4-E273-B889-EF12-70624C1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CBE4-990A-C1EC-933D-D08961E2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1045-497F-D9D5-FBE2-AF72092E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09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4B7E-F437-C20C-77E7-280DBDBC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250D-C6BF-6118-8B7B-BD89ED35B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6EF66-027B-1E36-A611-FE2FE2D7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AC-BA04-5216-A9EA-59F3F49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9366-8642-D38C-4A98-C72138A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123A9-3446-D678-0386-D3FB3498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0B0-98EB-19F5-0AF3-6696E65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A3C4-AB41-9D90-90E0-73B26DFC2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CF943-1DE9-FCDC-6F21-709F22A56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AF341-A09C-17AF-04A6-8C1C48BC9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AF256-AF67-1CF2-50DB-2259DFC94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97675-E1FB-46B7-BD57-0FDB204F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E2E41-B830-2917-B7BF-7465D38F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D9F15-1AE5-D9F8-BD5A-485A9C3B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7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5F1-425D-DE30-AAC0-F5841777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A92FE-9B42-BA94-7CE0-06FFA90D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27013-74F1-ABEB-3094-EDF01A54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932A5-F097-8069-03C7-282A47BC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B2856-9619-86B9-D963-BF9E8C57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7F614-4401-D48E-BC1A-29ECF9E3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82FF-53AB-EFE6-142D-B2F4DE45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6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E402-A889-713E-92FA-3ED123DC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3451-A1B7-4FBF-EE11-65EBFFA2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64A6-BB99-E774-1E1A-418C2265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0D453-0DCF-6967-C230-97DA7110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8A64-11F3-FC18-3561-35D9576E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4722B-E6AC-6BC3-AB84-85FC1BD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84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29E-79EA-26C9-D840-81922D0D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8E2EC-530A-1D77-8C27-6BFA6555F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78E1F-5382-6BF7-4496-1C56FE7A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E33B-EDC5-3BE4-D39F-68C06C4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9BEC-2F52-6BB3-DFE1-6B3911E8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32BC-C2C3-2ECC-B4B1-DA4531F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6452C-4BE7-F079-0C09-7E43A25E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4A366-3427-E31F-3C99-8B82EE57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3B497-A995-F76F-D07D-AE4BCF919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1197E-2D20-487C-83B3-F7D294AD48EA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311A-AFEE-4091-94EB-2AB3AD835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9D9E-E7AE-616D-21BD-F45EA6CB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30700-A4D9-4219-8BFD-8219995F2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8CC32FE-BC1C-F2D0-AC49-34991C666CC2}"/>
              </a:ext>
            </a:extLst>
          </p:cNvPr>
          <p:cNvGrpSpPr/>
          <p:nvPr/>
        </p:nvGrpSpPr>
        <p:grpSpPr>
          <a:xfrm>
            <a:off x="956278" y="462452"/>
            <a:ext cx="8982209" cy="5986541"/>
            <a:chOff x="956278" y="462452"/>
            <a:chExt cx="8982209" cy="5986541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38F4F9E3-139B-C189-A0E6-63D185309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632" y="462452"/>
              <a:ext cx="2952750" cy="296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9008C253-E68A-5734-8679-926C30F08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132" y="462452"/>
              <a:ext cx="2952750" cy="296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68E6E867-B0D3-7AFB-8EC2-6D06FBEEC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882" y="462452"/>
              <a:ext cx="2952750" cy="296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B6AF52B2-72BE-BD6A-DC43-9815CB321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278" y="3464630"/>
              <a:ext cx="3012541" cy="296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232BE154-3046-694A-861B-607380306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091" y="3464630"/>
              <a:ext cx="3012541" cy="296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F9C71420-B73E-BB72-4297-D49DECD1F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855" y="3464630"/>
              <a:ext cx="3030632" cy="298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403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D2777B6-21FE-E82C-DBB5-CCC230DBF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64" y="809059"/>
            <a:ext cx="3871566" cy="38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735149-4785-E758-A50D-32FC4021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571" y="809060"/>
            <a:ext cx="3822681" cy="389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1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Praneesh Kathirvel</dc:creator>
  <cp:lastModifiedBy>Praneesh Kathirvel</cp:lastModifiedBy>
  <cp:revision>1</cp:revision>
  <dcterms:created xsi:type="dcterms:W3CDTF">2025-01-15T16:08:26Z</dcterms:created>
  <dcterms:modified xsi:type="dcterms:W3CDTF">2025-01-16T02:49:24Z</dcterms:modified>
</cp:coreProperties>
</file>