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68A-BB78-6547-8011-21A04ED5200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E7B4-F010-1A4F-8D46-86635BD7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4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1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2EB-E8DC-7D44-A84E-2B9E506FB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1863-C49E-E946-91EE-E50963FA8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C08C9-D0A9-4F46-BEE3-E3C02B25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9A7B-2A44-C546-905E-F372CECC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5556-B47D-A047-ADAA-FB2E965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7D8B-AE15-3541-B8BF-00209D0C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0CD2-77FB-D244-B52B-5F387886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68A91-CA6D-3C4F-86AB-05256ACD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21E9-D1E1-394C-A0FB-C8815D1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DF42-D6C4-4D4A-B42A-BE9E6C7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0C6E-EBEF-C947-877B-6D536731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EBA22-E710-154B-96FE-8C998F25C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43D38-E655-FF47-B3B6-5CCBBAB8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51BF-721D-254D-9FB2-79673CFD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7ABA-3133-044F-AA2D-56D1AB00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76B8-5EB2-5943-B504-C10A19ED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C0F-9A9E-584B-809C-F5A3DD3A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EA3F-A400-CC49-9CC6-3C401ED5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B79E-4F0B-A84D-8CA4-69931BB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C945-EB06-644D-BA67-CE91C84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AA47-EC42-B842-9B40-839F79A8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B150-B288-1249-B639-F9F52F1A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D336-3260-6147-ACBA-6847ED7E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5FEE-896F-0A4A-BA4F-58F46408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BAAE-BB90-2741-B56D-4B00AAD2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E038-A415-F44F-B7D3-8EF38E45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E60-4474-5B45-A396-6659C64A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46AD-D987-1944-B503-6DA77EB4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F3658-D2D0-AB49-A52D-02982C42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29C9-EC15-F24C-8352-C90535F1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7472-B950-ED48-BC50-BC7B1E44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DDA9-FB05-064A-8712-C8A31E5A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D20B-2D70-404B-B480-74BE6912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68C3-202E-DC40-8757-1FEB7AB7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5BE1-F93D-E541-8572-FA9D8953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A413A-40E8-A446-BB39-B22B1F73B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9049C-3C5F-704D-8483-605154F91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73DE8-2187-8B4A-AE4F-874E4222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D37A-4FEA-CA4E-A54E-190D7FF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A130-0D17-9745-881D-7CFE9A14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EAC-B1E1-F744-840D-607E0937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4AD4C-21DD-8346-8082-A31C7F62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B7B2C-4CCA-E541-91D7-A71B8552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47E6C-667B-224E-A72D-086C42D7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44552-67DA-D24D-80B5-CB79E9DF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51C91-DC16-0945-B722-C33032A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D9A3-1BC4-3E40-B806-90574599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307D-836F-3340-98EA-BC9FAD5E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B0C6-CE66-054F-96EC-C217AEE7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BC3D-661B-EB4E-95E5-3035FC798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C8D9-DE99-874C-87E3-95848E7C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81A5-2A2A-5B48-BCD8-A2EF635E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BB7D-5B9F-6C4C-9348-AA09E61B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602-9141-BA42-8F6F-C3E14D39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C8003-93AB-7643-8DBE-5C4669BA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CD09-49F0-8340-AAA9-047160DE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EB594-33E8-3848-A6BD-DCA439A1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B0D7-2048-4E44-B592-4DD66EAF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F6D39-4E37-A445-9E98-6B5FCA14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33BCB-3928-0049-8551-ABA57CD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EABD-5165-F547-A08D-A6304ED5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D805-A8D7-664F-B0E3-1EA94BE25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CB39-0185-7A4D-9AFE-BA0B7BED92B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B0D3-4E57-7A40-B101-706FC03BA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ED49-0099-AC41-8DBB-616519DA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F97A-4046-7948-918A-16062FA6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4E70C2-929C-B842-A3CB-1DE411EA6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183" y="1964724"/>
            <a:ext cx="6807936" cy="2254263"/>
          </a:xfrm>
        </p:spPr>
        <p:txBody>
          <a:bodyPr anchor="b">
            <a:normAutofit/>
          </a:bodyPr>
          <a:lstStyle/>
          <a:p>
            <a:pPr algn="l"/>
            <a:r>
              <a:rPr lang="en-US" sz="6800" dirty="0">
                <a:solidFill>
                  <a:srgbClr val="000000"/>
                </a:solidFill>
              </a:rPr>
              <a:t>  </a:t>
            </a:r>
            <a:r>
              <a:rPr lang="en-US" sz="9200" dirty="0">
                <a:solidFill>
                  <a:srgbClr val="000000"/>
                </a:solidFill>
              </a:rPr>
              <a:t>CA0 SURGE</a:t>
            </a:r>
            <a:endParaRPr lang="en-US" sz="6800" dirty="0">
              <a:solidFill>
                <a:srgbClr val="000000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377" y="0"/>
            <a:ext cx="3801784" cy="2254263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572145-6A1C-3D45-A9C1-E9876200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33" y="210065"/>
            <a:ext cx="3033766" cy="1112108"/>
          </a:xfrm>
          <a:prstGeom prst="rect">
            <a:avLst/>
          </a:prstGeom>
        </p:spPr>
      </p:pic>
      <p:sp>
        <p:nvSpPr>
          <p:cNvPr id="53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6728" y="3030547"/>
            <a:ext cx="4705272" cy="3827453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1624BF-8A6C-514A-B0D4-63CCBA3A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120" y="4218987"/>
            <a:ext cx="4540680" cy="19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1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ea typeface="Gill Sans" charset="0"/>
                <a:cs typeface="Gill Sans" charset="0"/>
              </a:rPr>
              <a:t>Project Overview</a:t>
            </a:r>
            <a:endParaRPr lang="en-US" dirty="0">
              <a:ea typeface="Gill Sans" charset="0"/>
              <a:cs typeface="Gill Sans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EB227C-6986-D843-9625-6EDE002E42FA}"/>
              </a:ext>
            </a:extLst>
          </p:cNvPr>
          <p:cNvSpPr/>
          <p:nvPr/>
        </p:nvSpPr>
        <p:spPr>
          <a:xfrm>
            <a:off x="24713" y="2384855"/>
            <a:ext cx="11721657" cy="3992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AA1125-0AB7-9C46-B2F3-02AE9A58BEB6}"/>
              </a:ext>
            </a:extLst>
          </p:cNvPr>
          <p:cNvSpPr/>
          <p:nvPr/>
        </p:nvSpPr>
        <p:spPr>
          <a:xfrm>
            <a:off x="677638" y="4740739"/>
            <a:ext cx="1668163" cy="137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CB3A9-D64A-AC46-8FFC-1242BA200697}"/>
              </a:ext>
            </a:extLst>
          </p:cNvPr>
          <p:cNvSpPr/>
          <p:nvPr/>
        </p:nvSpPr>
        <p:spPr>
          <a:xfrm>
            <a:off x="654908" y="2444302"/>
            <a:ext cx="9922999" cy="6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SABA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FB515CA6-6172-8447-A3DF-CA0349480819}"/>
              </a:ext>
            </a:extLst>
          </p:cNvPr>
          <p:cNvSpPr/>
          <p:nvPr/>
        </p:nvSpPr>
        <p:spPr>
          <a:xfrm>
            <a:off x="3122316" y="3301175"/>
            <a:ext cx="1556952" cy="6672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4BE18D-F79B-AA48-B7BF-32F4702FE9B4}"/>
              </a:ext>
            </a:extLst>
          </p:cNvPr>
          <p:cNvSpPr/>
          <p:nvPr/>
        </p:nvSpPr>
        <p:spPr>
          <a:xfrm>
            <a:off x="2714152" y="4740739"/>
            <a:ext cx="1668163" cy="137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FEA2C9-4063-374B-A590-04B2B0A1D2FC}"/>
              </a:ext>
            </a:extLst>
          </p:cNvPr>
          <p:cNvSpPr/>
          <p:nvPr/>
        </p:nvSpPr>
        <p:spPr>
          <a:xfrm>
            <a:off x="4758839" y="4740739"/>
            <a:ext cx="1668163" cy="137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726406-98E8-9040-AD14-9EC6800C6D0C}"/>
              </a:ext>
            </a:extLst>
          </p:cNvPr>
          <p:cNvSpPr/>
          <p:nvPr/>
        </p:nvSpPr>
        <p:spPr>
          <a:xfrm>
            <a:off x="6834292" y="4766096"/>
            <a:ext cx="1668163" cy="137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BA7B1F-9763-004F-8364-F4649FF2ED3C}"/>
              </a:ext>
            </a:extLst>
          </p:cNvPr>
          <p:cNvSpPr/>
          <p:nvPr/>
        </p:nvSpPr>
        <p:spPr>
          <a:xfrm>
            <a:off x="8909745" y="4740739"/>
            <a:ext cx="1668163" cy="1377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3323BA89-9A15-1540-A4FF-B92E0DB1CE41}"/>
              </a:ext>
            </a:extLst>
          </p:cNvPr>
          <p:cNvSpPr/>
          <p:nvPr/>
        </p:nvSpPr>
        <p:spPr>
          <a:xfrm>
            <a:off x="1433384" y="3256761"/>
            <a:ext cx="284206" cy="137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9421E643-EF72-644E-8A88-44E392062A5A}"/>
              </a:ext>
            </a:extLst>
          </p:cNvPr>
          <p:cNvSpPr/>
          <p:nvPr/>
        </p:nvSpPr>
        <p:spPr>
          <a:xfrm rot="10800000">
            <a:off x="9527063" y="3256761"/>
            <a:ext cx="284206" cy="137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E1B39B3-5705-3441-A956-C346F056570E}"/>
              </a:ext>
            </a:extLst>
          </p:cNvPr>
          <p:cNvSpPr/>
          <p:nvPr/>
        </p:nvSpPr>
        <p:spPr>
          <a:xfrm>
            <a:off x="3880022" y="4136424"/>
            <a:ext cx="125911" cy="498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7AB0E9-2F84-5242-9BC8-8C550D84B88C}"/>
              </a:ext>
            </a:extLst>
          </p:cNvPr>
          <p:cNvCxnSpPr>
            <a:cxnSpLocks/>
          </p:cNvCxnSpPr>
          <p:nvPr/>
        </p:nvCxnSpPr>
        <p:spPr>
          <a:xfrm>
            <a:off x="2345801" y="5338119"/>
            <a:ext cx="36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9756-CFE4-6946-8282-3DBE4D85B9DE}"/>
              </a:ext>
            </a:extLst>
          </p:cNvPr>
          <p:cNvCxnSpPr>
            <a:cxnSpLocks/>
          </p:cNvCxnSpPr>
          <p:nvPr/>
        </p:nvCxnSpPr>
        <p:spPr>
          <a:xfrm>
            <a:off x="4390488" y="5338119"/>
            <a:ext cx="36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B35B1F-CE01-014F-A675-EFD0A52EECD9}"/>
              </a:ext>
            </a:extLst>
          </p:cNvPr>
          <p:cNvCxnSpPr>
            <a:cxnSpLocks/>
          </p:cNvCxnSpPr>
          <p:nvPr/>
        </p:nvCxnSpPr>
        <p:spPr>
          <a:xfrm>
            <a:off x="6465941" y="5338119"/>
            <a:ext cx="36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1F445C-CE84-734B-B5FF-D316A7983EA4}"/>
              </a:ext>
            </a:extLst>
          </p:cNvPr>
          <p:cNvCxnSpPr>
            <a:cxnSpLocks/>
          </p:cNvCxnSpPr>
          <p:nvPr/>
        </p:nvCxnSpPr>
        <p:spPr>
          <a:xfrm>
            <a:off x="8541394" y="5338119"/>
            <a:ext cx="36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5" y="1478872"/>
            <a:ext cx="11350169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Pull usage and support tickets data from SABA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Imputation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Table to time series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1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Preprocess</a:t>
            </a:r>
          </a:p>
        </p:txBody>
      </p:sp>
    </p:spTree>
    <p:extLst>
      <p:ext uri="{BB962C8B-B14F-4D97-AF65-F5344CB8AC3E}">
        <p14:creationId xmlns:p14="http://schemas.microsoft.com/office/powerpoint/2010/main" val="31030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5" y="1478872"/>
            <a:ext cx="11350169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Generate Features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Generate Labels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1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9784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5" y="1478872"/>
            <a:ext cx="11350169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Out of time validation split </a:t>
            </a:r>
            <a:br>
              <a:rPr lang="en-US" sz="3600" dirty="0">
                <a:ea typeface="Gill Sans" charset="0"/>
                <a:cs typeface="Gill Sans" charset="0"/>
              </a:rPr>
            </a:br>
            <a:r>
              <a:rPr lang="en-US" sz="3600" dirty="0">
                <a:ea typeface="Gill Sans" charset="0"/>
                <a:cs typeface="Gill Sans" charset="0"/>
              </a:rPr>
              <a:t>- Train </a:t>
            </a:r>
            <a:br>
              <a:rPr lang="en-US" sz="3600" dirty="0">
                <a:ea typeface="Gill Sans" charset="0"/>
                <a:cs typeface="Gill Sans" charset="0"/>
              </a:rPr>
            </a:br>
            <a:r>
              <a:rPr lang="en-US" sz="3600" dirty="0">
                <a:ea typeface="Gill Sans" charset="0"/>
                <a:cs typeface="Gill Sans" charset="0"/>
              </a:rPr>
              <a:t>- Validation </a:t>
            </a:r>
            <a:br>
              <a:rPr lang="en-US" sz="3600" dirty="0">
                <a:ea typeface="Gill Sans" charset="0"/>
                <a:cs typeface="Gill Sans" charset="0"/>
              </a:rPr>
            </a:br>
            <a:r>
              <a:rPr lang="en-US" sz="3600" dirty="0">
                <a:ea typeface="Gill Sans" charset="0"/>
                <a:cs typeface="Gill Sans" charset="0"/>
              </a:rPr>
              <a:t>- Predict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1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8414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5" y="1478872"/>
            <a:ext cx="11350169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Generate Annotations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Generate feature importance &amp;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Combine with prediction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0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Predict &amp; Publish</a:t>
            </a:r>
          </a:p>
        </p:txBody>
      </p:sp>
    </p:spTree>
    <p:extLst>
      <p:ext uri="{BB962C8B-B14F-4D97-AF65-F5344CB8AC3E}">
        <p14:creationId xmlns:p14="http://schemas.microsoft.com/office/powerpoint/2010/main" val="22100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915" y="1478872"/>
            <a:ext cx="11350169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Real time stock price prediction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3600" dirty="0">
                <a:ea typeface="Gill Sans" charset="0"/>
                <a:cs typeface="Gill Sans" charset="0"/>
              </a:rPr>
              <a:t>Fraud detection systems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3600" dirty="0">
              <a:ea typeface="Gill Sans" charset="0"/>
              <a:cs typeface="Gill Sans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3600" dirty="0">
              <a:ea typeface="Gill Sans" charset="0"/>
              <a:cs typeface="Gill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FBDF8-B259-C146-ABB5-A4C3C684A53F}"/>
              </a:ext>
            </a:extLst>
          </p:cNvPr>
          <p:cNvSpPr/>
          <p:nvPr/>
        </p:nvSpPr>
        <p:spPr>
          <a:xfrm>
            <a:off x="0" y="0"/>
            <a:ext cx="12192000" cy="8402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Proposal for internal projects</a:t>
            </a:r>
          </a:p>
        </p:txBody>
      </p:sp>
    </p:spTree>
    <p:extLst>
      <p:ext uri="{BB962C8B-B14F-4D97-AF65-F5344CB8AC3E}">
        <p14:creationId xmlns:p14="http://schemas.microsoft.com/office/powerpoint/2010/main" val="226718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</Words>
  <Application>Microsoft Macintosh PowerPoint</Application>
  <PresentationFormat>Widescreen</PresentationFormat>
  <Paragraphs>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Praneesh Khanna</dc:creator>
  <cp:lastModifiedBy>Praneesh Khanna</cp:lastModifiedBy>
  <cp:revision>6</cp:revision>
  <dcterms:created xsi:type="dcterms:W3CDTF">2019-09-26T01:50:51Z</dcterms:created>
  <dcterms:modified xsi:type="dcterms:W3CDTF">2019-09-26T13:21:16Z</dcterms:modified>
</cp:coreProperties>
</file>