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57" r:id="rId6"/>
    <p:sldId id="271" r:id="rId7"/>
    <p:sldId id="276" r:id="rId8"/>
    <p:sldId id="269" r:id="rId9"/>
    <p:sldId id="273" r:id="rId10"/>
    <p:sldId id="258" r:id="rId11"/>
    <p:sldId id="266" r:id="rId12"/>
    <p:sldId id="259" r:id="rId13"/>
    <p:sldId id="264" r:id="rId14"/>
    <p:sldId id="263" r:id="rId15"/>
    <p:sldId id="261" r:id="rId16"/>
    <p:sldId id="267" r:id="rId17"/>
    <p:sldId id="265" r:id="rId18"/>
    <p:sldId id="270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gh, Praneet" initials="SP" lastIdx="1" clrIdx="0">
    <p:extLst>
      <p:ext uri="{19B8F6BF-5375-455C-9EA6-DF929625EA0E}">
        <p15:presenceInfo xmlns:p15="http://schemas.microsoft.com/office/powerpoint/2012/main" userId="Singh, Prane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CBD68-F7CF-4EF3-989B-D9C80A82D4FE}" v="1656" dt="2021-04-29T17:50:14.164"/>
    <p1510:client id="{83F2E427-948C-4B22-A802-8FFF3338CB29}" v="5078" dt="2021-04-29T17:51:38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Praneet" userId="61b1ddb3-6d17-43c9-a350-815321a10f4e" providerId="ADAL" clId="{73810093-5857-47D5-9B4C-2838F4A2E577}"/>
    <pc:docChg chg="undo custSel addSld delSld modSld">
      <pc:chgData name="Singh, Praneet" userId="61b1ddb3-6d17-43c9-a350-815321a10f4e" providerId="ADAL" clId="{73810093-5857-47D5-9B4C-2838F4A2E577}" dt="2021-03-25T08:08:11.967" v="5875" actId="20577"/>
      <pc:docMkLst>
        <pc:docMk/>
      </pc:docMkLst>
      <pc:sldChg chg="modSp add del mod">
        <pc:chgData name="Singh, Praneet" userId="61b1ddb3-6d17-43c9-a350-815321a10f4e" providerId="ADAL" clId="{73810093-5857-47D5-9B4C-2838F4A2E577}" dt="2021-03-25T02:57:45.367" v="5796" actId="1076"/>
        <pc:sldMkLst>
          <pc:docMk/>
          <pc:sldMk cId="623988917" sldId="256"/>
        </pc:sldMkLst>
        <pc:spChg chg="mod">
          <ac:chgData name="Singh, Praneet" userId="61b1ddb3-6d17-43c9-a350-815321a10f4e" providerId="ADAL" clId="{73810093-5857-47D5-9B4C-2838F4A2E577}" dt="2021-03-25T02:57:42.749" v="5795" actId="1076"/>
          <ac:spMkLst>
            <pc:docMk/>
            <pc:sldMk cId="623988917" sldId="256"/>
            <ac:spMk id="2" creationId="{212DE960-957E-4BC3-8E5B-D8531C983B6F}"/>
          </ac:spMkLst>
        </pc:spChg>
        <pc:spChg chg="mod">
          <ac:chgData name="Singh, Praneet" userId="61b1ddb3-6d17-43c9-a350-815321a10f4e" providerId="ADAL" clId="{73810093-5857-47D5-9B4C-2838F4A2E577}" dt="2021-03-25T02:57:45.367" v="5796" actId="1076"/>
          <ac:spMkLst>
            <pc:docMk/>
            <pc:sldMk cId="623988917" sldId="256"/>
            <ac:spMk id="3" creationId="{A6385F55-A10F-43DB-9E77-BEC74282A9E9}"/>
          </ac:spMkLst>
        </pc:spChg>
      </pc:sldChg>
      <pc:sldChg chg="addSp delSp modSp new mod">
        <pc:chgData name="Singh, Praneet" userId="61b1ddb3-6d17-43c9-a350-815321a10f4e" providerId="ADAL" clId="{73810093-5857-47D5-9B4C-2838F4A2E577}" dt="2021-03-25T07:46:44.557" v="5863" actId="1076"/>
        <pc:sldMkLst>
          <pc:docMk/>
          <pc:sldMk cId="2864570920" sldId="257"/>
        </pc:sldMkLst>
        <pc:spChg chg="mod">
          <ac:chgData name="Singh, Praneet" userId="61b1ddb3-6d17-43c9-a350-815321a10f4e" providerId="ADAL" clId="{73810093-5857-47D5-9B4C-2838F4A2E577}" dt="2021-03-25T07:46:44.557" v="5863" actId="1076"/>
          <ac:spMkLst>
            <pc:docMk/>
            <pc:sldMk cId="2864570920" sldId="257"/>
            <ac:spMk id="2" creationId="{D50B200B-0F20-4824-8ABE-27FC8FFAE0DB}"/>
          </ac:spMkLst>
        </pc:spChg>
        <pc:spChg chg="mod">
          <ac:chgData name="Singh, Praneet" userId="61b1ddb3-6d17-43c9-a350-815321a10f4e" providerId="ADAL" clId="{73810093-5857-47D5-9B4C-2838F4A2E577}" dt="2021-03-25T07:46:43.123" v="5862" actId="1076"/>
          <ac:spMkLst>
            <pc:docMk/>
            <pc:sldMk cId="2864570920" sldId="257"/>
            <ac:spMk id="3" creationId="{7914D5B1-EB8B-489B-89AA-CED7EC96AD40}"/>
          </ac:spMkLst>
        </pc:spChg>
        <pc:spChg chg="add del mod">
          <ac:chgData name="Singh, Praneet" userId="61b1ddb3-6d17-43c9-a350-815321a10f4e" providerId="ADAL" clId="{73810093-5857-47D5-9B4C-2838F4A2E577}" dt="2021-03-25T00:57:31.802" v="3144" actId="478"/>
          <ac:spMkLst>
            <pc:docMk/>
            <pc:sldMk cId="2864570920" sldId="257"/>
            <ac:spMk id="6" creationId="{82287437-000A-4B8E-917A-0BA6617FA5DC}"/>
          </ac:spMkLst>
        </pc:spChg>
      </pc:sldChg>
      <pc:sldChg chg="del">
        <pc:chgData name="Singh, Praneet" userId="61b1ddb3-6d17-43c9-a350-815321a10f4e" providerId="ADAL" clId="{73810093-5857-47D5-9B4C-2838F4A2E577}" dt="2021-03-23T22:33:59.743" v="0" actId="47"/>
        <pc:sldMkLst>
          <pc:docMk/>
          <pc:sldMk cId="2275984889" sldId="258"/>
        </pc:sldMkLst>
      </pc:sldChg>
      <pc:sldChg chg="modSp new del mod">
        <pc:chgData name="Singh, Praneet" userId="61b1ddb3-6d17-43c9-a350-815321a10f4e" providerId="ADAL" clId="{73810093-5857-47D5-9B4C-2838F4A2E577}" dt="2021-03-23T22:55:14.567" v="1809" actId="47"/>
        <pc:sldMkLst>
          <pc:docMk/>
          <pc:sldMk cId="3385404106" sldId="258"/>
        </pc:sldMkLst>
        <pc:spChg chg="mod">
          <ac:chgData name="Singh, Praneet" userId="61b1ddb3-6d17-43c9-a350-815321a10f4e" providerId="ADAL" clId="{73810093-5857-47D5-9B4C-2838F4A2E577}" dt="2021-03-23T22:46:36.235" v="883" actId="20577"/>
          <ac:spMkLst>
            <pc:docMk/>
            <pc:sldMk cId="3385404106" sldId="258"/>
            <ac:spMk id="2" creationId="{03C8F8C9-EC32-483A-8A0E-186C6976095F}"/>
          </ac:spMkLst>
        </pc:spChg>
        <pc:spChg chg="mod">
          <ac:chgData name="Singh, Praneet" userId="61b1ddb3-6d17-43c9-a350-815321a10f4e" providerId="ADAL" clId="{73810093-5857-47D5-9B4C-2838F4A2E577}" dt="2021-03-23T22:50:27.893" v="1120" actId="20577"/>
          <ac:spMkLst>
            <pc:docMk/>
            <pc:sldMk cId="3385404106" sldId="258"/>
            <ac:spMk id="3" creationId="{415CC6A1-5107-489E-A7DF-F6D39F7C990C}"/>
          </ac:spMkLst>
        </pc:spChg>
      </pc:sldChg>
      <pc:sldChg chg="del">
        <pc:chgData name="Singh, Praneet" userId="61b1ddb3-6d17-43c9-a350-815321a10f4e" providerId="ADAL" clId="{73810093-5857-47D5-9B4C-2838F4A2E577}" dt="2021-03-23T22:34:00.060" v="2" actId="47"/>
        <pc:sldMkLst>
          <pc:docMk/>
          <pc:sldMk cId="1183636859" sldId="259"/>
        </pc:sldMkLst>
      </pc:sldChg>
      <pc:sldChg chg="modSp new mod">
        <pc:chgData name="Singh, Praneet" userId="61b1ddb3-6d17-43c9-a350-815321a10f4e" providerId="ADAL" clId="{73810093-5857-47D5-9B4C-2838F4A2E577}" dt="2021-03-25T08:08:11.967" v="5875" actId="20577"/>
        <pc:sldMkLst>
          <pc:docMk/>
          <pc:sldMk cId="3887752930" sldId="259"/>
        </pc:sldMkLst>
        <pc:spChg chg="mod">
          <ac:chgData name="Singh, Praneet" userId="61b1ddb3-6d17-43c9-a350-815321a10f4e" providerId="ADAL" clId="{73810093-5857-47D5-9B4C-2838F4A2E577}" dt="2021-03-25T01:06:08.526" v="4496" actId="1076"/>
          <ac:spMkLst>
            <pc:docMk/>
            <pc:sldMk cId="3887752930" sldId="259"/>
            <ac:spMk id="2" creationId="{2EC14201-F414-42C5-987F-5495C8C1CDC3}"/>
          </ac:spMkLst>
        </pc:spChg>
        <pc:spChg chg="mod">
          <ac:chgData name="Singh, Praneet" userId="61b1ddb3-6d17-43c9-a350-815321a10f4e" providerId="ADAL" clId="{73810093-5857-47D5-9B4C-2838F4A2E577}" dt="2021-03-25T08:08:11.967" v="5875" actId="20577"/>
          <ac:spMkLst>
            <pc:docMk/>
            <pc:sldMk cId="3887752930" sldId="259"/>
            <ac:spMk id="3" creationId="{59FF5736-7670-4183-9BBC-FFE3436D9757}"/>
          </ac:spMkLst>
        </pc:spChg>
      </pc:sldChg>
      <pc:sldChg chg="del">
        <pc:chgData name="Singh, Praneet" userId="61b1ddb3-6d17-43c9-a350-815321a10f4e" providerId="ADAL" clId="{73810093-5857-47D5-9B4C-2838F4A2E577}" dt="2021-03-23T22:33:59.899" v="1" actId="47"/>
        <pc:sldMkLst>
          <pc:docMk/>
          <pc:sldMk cId="2071637332" sldId="260"/>
        </pc:sldMkLst>
      </pc:sldChg>
      <pc:sldChg chg="modSp new add del mod">
        <pc:chgData name="Singh, Praneet" userId="61b1ddb3-6d17-43c9-a350-815321a10f4e" providerId="ADAL" clId="{73810093-5857-47D5-9B4C-2838F4A2E577}" dt="2021-03-25T01:18:25.784" v="5790" actId="20577"/>
        <pc:sldMkLst>
          <pc:docMk/>
          <pc:sldMk cId="2265978819" sldId="260"/>
        </pc:sldMkLst>
        <pc:spChg chg="mod">
          <ac:chgData name="Singh, Praneet" userId="61b1ddb3-6d17-43c9-a350-815321a10f4e" providerId="ADAL" clId="{73810093-5857-47D5-9B4C-2838F4A2E577}" dt="2021-03-23T23:02:48.405" v="2813" actId="20577"/>
          <ac:spMkLst>
            <pc:docMk/>
            <pc:sldMk cId="2265978819" sldId="260"/>
            <ac:spMk id="2" creationId="{BB299B51-7686-4E37-8F66-EDECD0507AAD}"/>
          </ac:spMkLst>
        </pc:spChg>
        <pc:spChg chg="mod">
          <ac:chgData name="Singh, Praneet" userId="61b1ddb3-6d17-43c9-a350-815321a10f4e" providerId="ADAL" clId="{73810093-5857-47D5-9B4C-2838F4A2E577}" dt="2021-03-25T01:18:25.784" v="5790" actId="20577"/>
          <ac:spMkLst>
            <pc:docMk/>
            <pc:sldMk cId="2265978819" sldId="260"/>
            <ac:spMk id="3" creationId="{3C6738CC-9FAF-4F1E-9F69-E66142682F7A}"/>
          </ac:spMkLst>
        </pc:spChg>
      </pc:sldChg>
      <pc:sldChg chg="del">
        <pc:chgData name="Singh, Praneet" userId="61b1ddb3-6d17-43c9-a350-815321a10f4e" providerId="ADAL" clId="{73810093-5857-47D5-9B4C-2838F4A2E577}" dt="2021-03-23T22:34:00.379" v="4" actId="47"/>
        <pc:sldMkLst>
          <pc:docMk/>
          <pc:sldMk cId="1369809513" sldId="261"/>
        </pc:sldMkLst>
      </pc:sldChg>
      <pc:sldChg chg="modSp new mod">
        <pc:chgData name="Singh, Praneet" userId="61b1ddb3-6d17-43c9-a350-815321a10f4e" providerId="ADAL" clId="{73810093-5857-47D5-9B4C-2838F4A2E577}" dt="2021-03-25T07:47:10.226" v="5874" actId="20577"/>
        <pc:sldMkLst>
          <pc:docMk/>
          <pc:sldMk cId="3648582394" sldId="261"/>
        </pc:sldMkLst>
        <pc:spChg chg="mod">
          <ac:chgData name="Singh, Praneet" userId="61b1ddb3-6d17-43c9-a350-815321a10f4e" providerId="ADAL" clId="{73810093-5857-47D5-9B4C-2838F4A2E577}" dt="2021-03-25T07:46:50.591" v="5864" actId="1076"/>
          <ac:spMkLst>
            <pc:docMk/>
            <pc:sldMk cId="3648582394" sldId="261"/>
            <ac:spMk id="2" creationId="{0D97C375-1952-4240-A6B8-F7FDFBEDED8C}"/>
          </ac:spMkLst>
        </pc:spChg>
        <pc:spChg chg="mod">
          <ac:chgData name="Singh, Praneet" userId="61b1ddb3-6d17-43c9-a350-815321a10f4e" providerId="ADAL" clId="{73810093-5857-47D5-9B4C-2838F4A2E577}" dt="2021-03-25T07:47:10.226" v="5874" actId="20577"/>
          <ac:spMkLst>
            <pc:docMk/>
            <pc:sldMk cId="3648582394" sldId="261"/>
            <ac:spMk id="3" creationId="{C5DC9C51-BC0B-4C36-ADD6-36B8ECFD9598}"/>
          </ac:spMkLst>
        </pc:spChg>
      </pc:sldChg>
      <pc:sldChg chg="del">
        <pc:chgData name="Singh, Praneet" userId="61b1ddb3-6d17-43c9-a350-815321a10f4e" providerId="ADAL" clId="{73810093-5857-47D5-9B4C-2838F4A2E577}" dt="2021-03-23T22:34:00.528" v="5" actId="47"/>
        <pc:sldMkLst>
          <pc:docMk/>
          <pc:sldMk cId="1143822075" sldId="262"/>
        </pc:sldMkLst>
      </pc:sldChg>
      <pc:sldChg chg="del">
        <pc:chgData name="Singh, Praneet" userId="61b1ddb3-6d17-43c9-a350-815321a10f4e" providerId="ADAL" clId="{73810093-5857-47D5-9B4C-2838F4A2E577}" dt="2021-03-23T22:34:00.829" v="7" actId="47"/>
        <pc:sldMkLst>
          <pc:docMk/>
          <pc:sldMk cId="2173373420" sldId="263"/>
        </pc:sldMkLst>
      </pc:sldChg>
      <pc:sldChg chg="del">
        <pc:chgData name="Singh, Praneet" userId="61b1ddb3-6d17-43c9-a350-815321a10f4e" providerId="ADAL" clId="{73810093-5857-47D5-9B4C-2838F4A2E577}" dt="2021-03-23T22:34:00.237" v="3" actId="47"/>
        <pc:sldMkLst>
          <pc:docMk/>
          <pc:sldMk cId="1867953120" sldId="264"/>
        </pc:sldMkLst>
      </pc:sldChg>
      <pc:sldChg chg="del">
        <pc:chgData name="Singh, Praneet" userId="61b1ddb3-6d17-43c9-a350-815321a10f4e" providerId="ADAL" clId="{73810093-5857-47D5-9B4C-2838F4A2E577}" dt="2021-03-23T22:34:01.011" v="8" actId="47"/>
        <pc:sldMkLst>
          <pc:docMk/>
          <pc:sldMk cId="736055741" sldId="265"/>
        </pc:sldMkLst>
      </pc:sldChg>
      <pc:sldChg chg="del">
        <pc:chgData name="Singh, Praneet" userId="61b1ddb3-6d17-43c9-a350-815321a10f4e" providerId="ADAL" clId="{73810093-5857-47D5-9B4C-2838F4A2E577}" dt="2021-03-23T22:34:00.673" v="6" actId="47"/>
        <pc:sldMkLst>
          <pc:docMk/>
          <pc:sldMk cId="1010505157" sldId="266"/>
        </pc:sldMkLst>
      </pc:sldChg>
    </pc:docChg>
  </pc:docChgLst>
  <pc:docChgLst>
    <pc:chgData name="Guest User" userId="S::urn:spo:anon#bd4d423e88344593e7972d8fcb60b25b35633a7e05790adc25d4754f306c67bd::" providerId="AD" clId="Web-{A394B79F-C0A1-B000-F95F-D88477AD9839}"/>
    <pc:docChg chg="modSld">
      <pc:chgData name="Guest User" userId="S::urn:spo:anon#bd4d423e88344593e7972d8fcb60b25b35633a7e05790adc25d4754f306c67bd::" providerId="AD" clId="Web-{A394B79F-C0A1-B000-F95F-D88477AD9839}" dt="2021-03-25T02:03:17.290" v="6" actId="20577"/>
      <pc:docMkLst>
        <pc:docMk/>
      </pc:docMkLst>
      <pc:sldChg chg="modSp">
        <pc:chgData name="Guest User" userId="S::urn:spo:anon#bd4d423e88344593e7972d8fcb60b25b35633a7e05790adc25d4754f306c67bd::" providerId="AD" clId="Web-{A394B79F-C0A1-B000-F95F-D88477AD9839}" dt="2021-03-25T02:03:17.290" v="6" actId="20577"/>
        <pc:sldMkLst>
          <pc:docMk/>
          <pc:sldMk cId="2265978819" sldId="260"/>
        </pc:sldMkLst>
        <pc:spChg chg="mod">
          <ac:chgData name="Guest User" userId="S::urn:spo:anon#bd4d423e88344593e7972d8fcb60b25b35633a7e05790adc25d4754f306c67bd::" providerId="AD" clId="Web-{A394B79F-C0A1-B000-F95F-D88477AD9839}" dt="2021-03-25T02:03:17.290" v="6" actId="20577"/>
          <ac:spMkLst>
            <pc:docMk/>
            <pc:sldMk cId="2265978819" sldId="260"/>
            <ac:spMk id="3" creationId="{3C6738CC-9FAF-4F1E-9F69-E66142682F7A}"/>
          </ac:spMkLst>
        </pc:spChg>
      </pc:sldChg>
      <pc:sldChg chg="modSp">
        <pc:chgData name="Guest User" userId="S::urn:spo:anon#bd4d423e88344593e7972d8fcb60b25b35633a7e05790adc25d4754f306c67bd::" providerId="AD" clId="Web-{A394B79F-C0A1-B000-F95F-D88477AD9839}" dt="2021-03-25T02:02:41.165" v="2" actId="20577"/>
        <pc:sldMkLst>
          <pc:docMk/>
          <pc:sldMk cId="3648582394" sldId="261"/>
        </pc:sldMkLst>
        <pc:spChg chg="mod">
          <ac:chgData name="Guest User" userId="S::urn:spo:anon#bd4d423e88344593e7972d8fcb60b25b35633a7e05790adc25d4754f306c67bd::" providerId="AD" clId="Web-{A394B79F-C0A1-B000-F95F-D88477AD9839}" dt="2021-03-25T02:02:41.165" v="2" actId="20577"/>
          <ac:spMkLst>
            <pc:docMk/>
            <pc:sldMk cId="3648582394" sldId="261"/>
            <ac:spMk id="3" creationId="{C5DC9C51-BC0B-4C36-ADD6-36B8ECFD9598}"/>
          </ac:spMkLst>
        </pc:spChg>
      </pc:sldChg>
    </pc:docChg>
  </pc:docChgLst>
  <pc:docChgLst>
    <pc:chgData name="Ramesh, Manu" userId="fa39b0b3-8a43-4203-98ff-38e2fc0921e5" providerId="ADAL" clId="{189CBD68-F7CF-4EF3-989B-D9C80A82D4FE}"/>
    <pc:docChg chg="undo custSel addSld delSld modSld sldOrd modMainMaster modNotesMaster">
      <pc:chgData name="Ramesh, Manu" userId="fa39b0b3-8a43-4203-98ff-38e2fc0921e5" providerId="ADAL" clId="{189CBD68-F7CF-4EF3-989B-D9C80A82D4FE}" dt="2021-04-29T17:50:14.164" v="1672"/>
      <pc:docMkLst>
        <pc:docMk/>
      </pc:docMkLst>
      <pc:sldChg chg="modSp modTransition">
        <pc:chgData name="Ramesh, Manu" userId="fa39b0b3-8a43-4203-98ff-38e2fc0921e5" providerId="ADAL" clId="{189CBD68-F7CF-4EF3-989B-D9C80A82D4FE}" dt="2021-04-29T17:50:14.164" v="1672"/>
        <pc:sldMkLst>
          <pc:docMk/>
          <pc:sldMk cId="623988917" sldId="256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623988917" sldId="256"/>
            <ac:spMk id="2" creationId="{212DE960-957E-4BC3-8E5B-D8531C983B6F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623988917" sldId="256"/>
            <ac:spMk id="3" creationId="{A6385F55-A10F-43DB-9E77-BEC74282A9E9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623988917" sldId="256"/>
            <ac:spMk id="4" creationId="{4F2DF581-16E5-4944-A350-FE9E9FCEE2D8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623988917" sldId="256"/>
            <ac:spMk id="5" creationId="{B483B5A4-6244-4FCA-94E2-0819B9AAA4C3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623988917" sldId="256"/>
            <ac:spMk id="6" creationId="{6B000CBD-432C-4D91-BC35-D576D1068734}"/>
          </ac:spMkLst>
        </pc:spChg>
      </pc:sldChg>
      <pc:sldChg chg="modSp mod ord modTransition">
        <pc:chgData name="Ramesh, Manu" userId="fa39b0b3-8a43-4203-98ff-38e2fc0921e5" providerId="ADAL" clId="{189CBD68-F7CF-4EF3-989B-D9C80A82D4FE}" dt="2021-04-29T17:50:14.164" v="1672"/>
        <pc:sldMkLst>
          <pc:docMk/>
          <pc:sldMk cId="1071845638" sldId="257"/>
        </pc:sldMkLst>
        <pc:spChg chg="mod">
          <ac:chgData name="Ramesh, Manu" userId="fa39b0b3-8a43-4203-98ff-38e2fc0921e5" providerId="ADAL" clId="{189CBD68-F7CF-4EF3-989B-D9C80A82D4FE}" dt="2021-04-29T05:43:10.365" v="1636" actId="1076"/>
          <ac:spMkLst>
            <pc:docMk/>
            <pc:sldMk cId="1071845638" sldId="257"/>
            <ac:spMk id="2" creationId="{3F61E252-9B5D-4EF7-9CF4-F7E77C468989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071845638" sldId="257"/>
            <ac:spMk id="3" creationId="{C045BA51-5657-4A06-9916-4B0FB24D57D3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071845638" sldId="257"/>
            <ac:spMk id="4" creationId="{0A7076BD-B89B-497D-9C0C-A87367DA3B58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071845638" sldId="257"/>
            <ac:spMk id="5" creationId="{2E0469F9-4D6F-4F2D-954F-702B526BE597}"/>
          </ac:spMkLst>
        </pc:spChg>
      </pc:sldChg>
      <pc:sldChg chg="modSp modTransition">
        <pc:chgData name="Ramesh, Manu" userId="fa39b0b3-8a43-4203-98ff-38e2fc0921e5" providerId="ADAL" clId="{189CBD68-F7CF-4EF3-989B-D9C80A82D4FE}" dt="2021-04-29T17:50:14.164" v="1672"/>
        <pc:sldMkLst>
          <pc:docMk/>
          <pc:sldMk cId="4185593938" sldId="258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4185593938" sldId="258"/>
            <ac:spMk id="2" creationId="{F59A5ADF-031F-4563-AB05-1F304ADC1613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4185593938" sldId="258"/>
            <ac:spMk id="3" creationId="{A1CF5473-8EBA-43A8-B69C-984F2B63EBE3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4185593938" sldId="258"/>
            <ac:spMk id="4" creationId="{D5BB1776-6E78-49C5-AE16-B92A6AC085CD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4185593938" sldId="258"/>
            <ac:spMk id="5" creationId="{F680F8CD-01B9-4CA4-9970-FD8081E813DA}"/>
          </ac:spMkLst>
        </pc:spChg>
      </pc:sldChg>
      <pc:sldChg chg="modSp modTransition">
        <pc:chgData name="Ramesh, Manu" userId="fa39b0b3-8a43-4203-98ff-38e2fc0921e5" providerId="ADAL" clId="{189CBD68-F7CF-4EF3-989B-D9C80A82D4FE}" dt="2021-04-29T17:50:14.164" v="1672"/>
        <pc:sldMkLst>
          <pc:docMk/>
          <pc:sldMk cId="1669017750" sldId="259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669017750" sldId="259"/>
            <ac:spMk id="2" creationId="{C9D80C75-B61D-4F47-B30E-7756E6DCD726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669017750" sldId="259"/>
            <ac:spMk id="3" creationId="{FE19C858-5859-4AD7-AF65-FD21280D6CF4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669017750" sldId="259"/>
            <ac:spMk id="4" creationId="{C135E9AF-D788-4D1F-A411-1C0E17639333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669017750" sldId="259"/>
            <ac:spMk id="5" creationId="{F10C3B2E-2041-4F2B-95AA-91FBE4C96074}"/>
          </ac:spMkLst>
        </pc:spChg>
        <pc:picChg chg="mod">
          <ac:chgData name="Ramesh, Manu" userId="fa39b0b3-8a43-4203-98ff-38e2fc0921e5" providerId="ADAL" clId="{189CBD68-F7CF-4EF3-989B-D9C80A82D4FE}" dt="2021-04-29T01:29:18.193" v="1"/>
          <ac:picMkLst>
            <pc:docMk/>
            <pc:sldMk cId="1669017750" sldId="259"/>
            <ac:picMk id="7" creationId="{87BDF252-0435-4894-B2D1-7A63612D0166}"/>
          </ac:picMkLst>
        </pc:picChg>
      </pc:sldChg>
      <pc:sldChg chg="modSp">
        <pc:chgData name="Ramesh, Manu" userId="fa39b0b3-8a43-4203-98ff-38e2fc0921e5" providerId="ADAL" clId="{189CBD68-F7CF-4EF3-989B-D9C80A82D4FE}" dt="2021-04-29T01:29:18.193" v="1"/>
        <pc:sldMkLst>
          <pc:docMk/>
          <pc:sldMk cId="2055513552" sldId="260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2055513552" sldId="260"/>
            <ac:spMk id="2" creationId="{2839ABBD-E98E-4121-9538-6E94552A2AD5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2055513552" sldId="260"/>
            <ac:spMk id="3" creationId="{82C7A49A-4C4D-4DDA-88AA-FF04379234D0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2055513552" sldId="260"/>
            <ac:spMk id="4" creationId="{4B67BFC1-45CF-4958-B9B9-015D64050B20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2055513552" sldId="260"/>
            <ac:spMk id="5" creationId="{0841CCE7-0609-46DE-9969-F8905AA862A5}"/>
          </ac:spMkLst>
        </pc:spChg>
        <pc:picChg chg="mod">
          <ac:chgData name="Ramesh, Manu" userId="fa39b0b3-8a43-4203-98ff-38e2fc0921e5" providerId="ADAL" clId="{189CBD68-F7CF-4EF3-989B-D9C80A82D4FE}" dt="2021-04-29T01:29:18.193" v="1"/>
          <ac:picMkLst>
            <pc:docMk/>
            <pc:sldMk cId="2055513552" sldId="260"/>
            <ac:picMk id="7" creationId="{20E815B9-4EA5-4D25-986F-6CCB19E755CC}"/>
          </ac:picMkLst>
        </pc:picChg>
      </pc:sldChg>
      <pc:sldChg chg="modSp mod modTransition">
        <pc:chgData name="Ramesh, Manu" userId="fa39b0b3-8a43-4203-98ff-38e2fc0921e5" providerId="ADAL" clId="{189CBD68-F7CF-4EF3-989B-D9C80A82D4FE}" dt="2021-04-29T17:50:14.164" v="1672"/>
        <pc:sldMkLst>
          <pc:docMk/>
          <pc:sldMk cId="1789146661" sldId="261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789146661" sldId="261"/>
            <ac:spMk id="2" creationId="{E066A618-D3D5-41E4-AB18-10C506B63190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789146661" sldId="261"/>
            <ac:spMk id="3" creationId="{C036D56C-2020-42C8-A948-0661ABF34B09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789146661" sldId="261"/>
            <ac:spMk id="4" creationId="{6D460502-AC14-4E53-B6C1-3D64816F6C4F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789146661" sldId="261"/>
            <ac:spMk id="5" creationId="{73C6AF6E-E146-4954-85DF-C2DE47AB7550}"/>
          </ac:spMkLst>
        </pc:spChg>
        <pc:picChg chg="mod">
          <ac:chgData name="Ramesh, Manu" userId="fa39b0b3-8a43-4203-98ff-38e2fc0921e5" providerId="ADAL" clId="{189CBD68-F7CF-4EF3-989B-D9C80A82D4FE}" dt="2021-04-29T01:29:18.193" v="1"/>
          <ac:picMkLst>
            <pc:docMk/>
            <pc:sldMk cId="1789146661" sldId="261"/>
            <ac:picMk id="7" creationId="{882D62E1-50EB-4D5F-943B-00FF50C65A60}"/>
          </ac:picMkLst>
        </pc:picChg>
        <pc:picChg chg="mod">
          <ac:chgData name="Ramesh, Manu" userId="fa39b0b3-8a43-4203-98ff-38e2fc0921e5" providerId="ADAL" clId="{189CBD68-F7CF-4EF3-989B-D9C80A82D4FE}" dt="2021-04-29T01:29:18.193" v="1"/>
          <ac:picMkLst>
            <pc:docMk/>
            <pc:sldMk cId="1789146661" sldId="261"/>
            <ac:picMk id="9" creationId="{E4FD925D-A298-4C4F-9677-FBB22C7FC50B}"/>
          </ac:picMkLst>
        </pc:picChg>
        <pc:picChg chg="mod">
          <ac:chgData name="Ramesh, Manu" userId="fa39b0b3-8a43-4203-98ff-38e2fc0921e5" providerId="ADAL" clId="{189CBD68-F7CF-4EF3-989B-D9C80A82D4FE}" dt="2021-04-29T05:27:58.822" v="1610" actId="14100"/>
          <ac:picMkLst>
            <pc:docMk/>
            <pc:sldMk cId="1789146661" sldId="261"/>
            <ac:picMk id="14" creationId="{B5C1DE4E-B9CE-4327-9B01-79C68DE7182D}"/>
          </ac:picMkLst>
        </pc:picChg>
      </pc:sldChg>
      <pc:sldChg chg="modSp modTransition">
        <pc:chgData name="Ramesh, Manu" userId="fa39b0b3-8a43-4203-98ff-38e2fc0921e5" providerId="ADAL" clId="{189CBD68-F7CF-4EF3-989B-D9C80A82D4FE}" dt="2021-04-29T17:50:14.164" v="1672"/>
        <pc:sldMkLst>
          <pc:docMk/>
          <pc:sldMk cId="489084377" sldId="263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489084377" sldId="263"/>
            <ac:spMk id="2" creationId="{D5FF1870-2CB2-43EB-8625-C462B0AB777D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489084377" sldId="263"/>
            <ac:spMk id="4" creationId="{0A6D2682-80F7-4862-A814-704F7887E3AB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489084377" sldId="263"/>
            <ac:spMk id="5" creationId="{4D1F0D53-7FBC-495F-BAC1-D040163F4570}"/>
          </ac:spMkLst>
        </pc:spChg>
        <pc:picChg chg="mod">
          <ac:chgData name="Ramesh, Manu" userId="fa39b0b3-8a43-4203-98ff-38e2fc0921e5" providerId="ADAL" clId="{189CBD68-F7CF-4EF3-989B-D9C80A82D4FE}" dt="2021-04-29T01:29:18.193" v="1"/>
          <ac:picMkLst>
            <pc:docMk/>
            <pc:sldMk cId="489084377" sldId="263"/>
            <ac:picMk id="7" creationId="{DEEE535D-B4A6-4030-B3D4-21F1F28D9526}"/>
          </ac:picMkLst>
        </pc:picChg>
        <pc:picChg chg="mod">
          <ac:chgData name="Ramesh, Manu" userId="fa39b0b3-8a43-4203-98ff-38e2fc0921e5" providerId="ADAL" clId="{189CBD68-F7CF-4EF3-989B-D9C80A82D4FE}" dt="2021-04-29T01:29:18.193" v="1"/>
          <ac:picMkLst>
            <pc:docMk/>
            <pc:sldMk cId="489084377" sldId="263"/>
            <ac:picMk id="9" creationId="{58FA7BE7-0C7A-4212-94EC-368A2A7DFE83}"/>
          </ac:picMkLst>
        </pc:picChg>
      </pc:sldChg>
      <pc:sldChg chg="modSp modTransition">
        <pc:chgData name="Ramesh, Manu" userId="fa39b0b3-8a43-4203-98ff-38e2fc0921e5" providerId="ADAL" clId="{189CBD68-F7CF-4EF3-989B-D9C80A82D4FE}" dt="2021-04-29T17:50:14.164" v="1672"/>
        <pc:sldMkLst>
          <pc:docMk/>
          <pc:sldMk cId="1745776923" sldId="264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745776923" sldId="264"/>
            <ac:spMk id="2" creationId="{099774B6-3AB0-4FD6-8140-D98E33E9B6E9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745776923" sldId="264"/>
            <ac:spMk id="4" creationId="{1BE8802F-9E87-4B66-89D6-6C66B7A9B6AB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745776923" sldId="264"/>
            <ac:spMk id="5" creationId="{9CE55D56-9A1D-43DF-BEBD-48B683414FDC}"/>
          </ac:spMkLst>
        </pc:spChg>
        <pc:picChg chg="mod">
          <ac:chgData name="Ramesh, Manu" userId="fa39b0b3-8a43-4203-98ff-38e2fc0921e5" providerId="ADAL" clId="{189CBD68-F7CF-4EF3-989B-D9C80A82D4FE}" dt="2021-04-29T01:29:18.193" v="1"/>
          <ac:picMkLst>
            <pc:docMk/>
            <pc:sldMk cId="1745776923" sldId="264"/>
            <ac:picMk id="7" creationId="{962682D5-4EA3-40AB-9D80-6971FC046DFF}"/>
          </ac:picMkLst>
        </pc:picChg>
      </pc:sldChg>
      <pc:sldChg chg="modSp mod modTransition">
        <pc:chgData name="Ramesh, Manu" userId="fa39b0b3-8a43-4203-98ff-38e2fc0921e5" providerId="ADAL" clId="{189CBD68-F7CF-4EF3-989B-D9C80A82D4FE}" dt="2021-04-29T17:50:14.164" v="1672"/>
        <pc:sldMkLst>
          <pc:docMk/>
          <pc:sldMk cId="630508157" sldId="265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630508157" sldId="265"/>
            <ac:spMk id="2" creationId="{8F415C3A-2DAC-47CD-8388-8814AD4BCD90}"/>
          </ac:spMkLst>
        </pc:spChg>
        <pc:spChg chg="mod">
          <ac:chgData name="Ramesh, Manu" userId="fa39b0b3-8a43-4203-98ff-38e2fc0921e5" providerId="ADAL" clId="{189CBD68-F7CF-4EF3-989B-D9C80A82D4FE}" dt="2021-04-29T04:02:14.489" v="1598" actId="20577"/>
          <ac:spMkLst>
            <pc:docMk/>
            <pc:sldMk cId="630508157" sldId="265"/>
            <ac:spMk id="3" creationId="{3BC59F10-BB99-4A86-A320-93D63B89F51D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630508157" sldId="265"/>
            <ac:spMk id="4" creationId="{D24809DF-8135-457B-81DE-2BAD8B8EC456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630508157" sldId="265"/>
            <ac:spMk id="5" creationId="{451CFCDA-A95A-4F4B-BC24-7A12C5D85C91}"/>
          </ac:spMkLst>
        </pc:spChg>
      </pc:sldChg>
      <pc:sldChg chg="modSp mod modTransition">
        <pc:chgData name="Ramesh, Manu" userId="fa39b0b3-8a43-4203-98ff-38e2fc0921e5" providerId="ADAL" clId="{189CBD68-F7CF-4EF3-989B-D9C80A82D4FE}" dt="2021-04-29T17:50:14.164" v="1672"/>
        <pc:sldMkLst>
          <pc:docMk/>
          <pc:sldMk cId="1031697387" sldId="266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031697387" sldId="266"/>
            <ac:spMk id="2" creationId="{71807FCC-8635-4494-9A74-D5368099A55C}"/>
          </ac:spMkLst>
        </pc:spChg>
        <pc:spChg chg="mod">
          <ac:chgData name="Ramesh, Manu" userId="fa39b0b3-8a43-4203-98ff-38e2fc0921e5" providerId="ADAL" clId="{189CBD68-F7CF-4EF3-989B-D9C80A82D4FE}" dt="2021-04-29T02:41:12.389" v="535" actId="27636"/>
          <ac:spMkLst>
            <pc:docMk/>
            <pc:sldMk cId="1031697387" sldId="266"/>
            <ac:spMk id="3" creationId="{A0CBEED3-8791-45E9-B502-B750E1A0A70B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031697387" sldId="266"/>
            <ac:spMk id="4" creationId="{9FA0F6A3-A0AF-4295-A867-9E77DA576CD3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031697387" sldId="266"/>
            <ac:spMk id="5" creationId="{C4804204-2386-4C3A-AA46-0658DB125B42}"/>
          </ac:spMkLst>
        </pc:spChg>
        <pc:picChg chg="mod">
          <ac:chgData name="Ramesh, Manu" userId="fa39b0b3-8a43-4203-98ff-38e2fc0921e5" providerId="ADAL" clId="{189CBD68-F7CF-4EF3-989B-D9C80A82D4FE}" dt="2021-04-29T04:19:19.237" v="1599" actId="1076"/>
          <ac:picMkLst>
            <pc:docMk/>
            <pc:sldMk cId="1031697387" sldId="266"/>
            <ac:picMk id="7" creationId="{B6647CFD-BEA6-48D9-9F8E-5CC9C9B0C838}"/>
          </ac:picMkLst>
        </pc:picChg>
      </pc:sldChg>
      <pc:sldChg chg="modSp modTransition">
        <pc:chgData name="Ramesh, Manu" userId="fa39b0b3-8a43-4203-98ff-38e2fc0921e5" providerId="ADAL" clId="{189CBD68-F7CF-4EF3-989B-D9C80A82D4FE}" dt="2021-04-29T17:50:14.164" v="1672"/>
        <pc:sldMkLst>
          <pc:docMk/>
          <pc:sldMk cId="904581808" sldId="267"/>
        </pc:sld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904581808" sldId="267"/>
            <ac:spMk id="2" creationId="{E9B76344-5ABC-4607-AF64-BDEF7A1608B7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904581808" sldId="267"/>
            <ac:spMk id="3" creationId="{E7155E67-9346-406D-97B0-F2A98EDBE6E7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904581808" sldId="267"/>
            <ac:spMk id="4" creationId="{490830EE-741B-448C-9EA9-8B8726D0B2EC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904581808" sldId="267"/>
            <ac:spMk id="5" creationId="{908C8B62-1CC2-4378-A32A-EB7B0143EE4B}"/>
          </ac:spMkLst>
        </pc:spChg>
      </pc:sldChg>
      <pc:sldChg chg="modSp mod modTransition">
        <pc:chgData name="Ramesh, Manu" userId="fa39b0b3-8a43-4203-98ff-38e2fc0921e5" providerId="ADAL" clId="{189CBD68-F7CF-4EF3-989B-D9C80A82D4FE}" dt="2021-04-29T17:50:14.164" v="1672"/>
        <pc:sldMkLst>
          <pc:docMk/>
          <pc:sldMk cId="1326742472" sldId="268"/>
        </pc:sldMkLst>
        <pc:spChg chg="mod">
          <ac:chgData name="Ramesh, Manu" userId="fa39b0b3-8a43-4203-98ff-38e2fc0921e5" providerId="ADAL" clId="{189CBD68-F7CF-4EF3-989B-D9C80A82D4FE}" dt="2021-04-29T05:42:48.280" v="1634" actId="6549"/>
          <ac:spMkLst>
            <pc:docMk/>
            <pc:sldMk cId="1326742472" sldId="268"/>
            <ac:spMk id="2" creationId="{3553685F-D098-440F-B1A1-E0BC91C6F7FA}"/>
          </ac:spMkLst>
        </pc:spChg>
        <pc:spChg chg="mod">
          <ac:chgData name="Ramesh, Manu" userId="fa39b0b3-8a43-4203-98ff-38e2fc0921e5" providerId="ADAL" clId="{189CBD68-F7CF-4EF3-989B-D9C80A82D4FE}" dt="2021-04-29T04:49:52.389" v="1608" actId="20577"/>
          <ac:spMkLst>
            <pc:docMk/>
            <pc:sldMk cId="1326742472" sldId="268"/>
            <ac:spMk id="3" creationId="{22C8F759-075A-442A-82BC-F7488B8D589E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326742472" sldId="268"/>
            <ac:spMk id="4" creationId="{B385066C-4E66-4C92-81C7-3EE662710644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k cId="1326742472" sldId="268"/>
            <ac:spMk id="5" creationId="{311E7190-11C2-4A81-8DCD-357B176FE925}"/>
          </ac:spMkLst>
        </pc:spChg>
      </pc:sldChg>
      <pc:sldChg chg="addSp delSp modSp new mod modTransition">
        <pc:chgData name="Ramesh, Manu" userId="fa39b0b3-8a43-4203-98ff-38e2fc0921e5" providerId="ADAL" clId="{189CBD68-F7CF-4EF3-989B-D9C80A82D4FE}" dt="2021-04-29T17:50:14.164" v="1672"/>
        <pc:sldMkLst>
          <pc:docMk/>
          <pc:sldMk cId="2846571501" sldId="269"/>
        </pc:sldMkLst>
        <pc:spChg chg="del mod">
          <ac:chgData name="Ramesh, Manu" userId="fa39b0b3-8a43-4203-98ff-38e2fc0921e5" providerId="ADAL" clId="{189CBD68-F7CF-4EF3-989B-D9C80A82D4FE}" dt="2021-04-29T02:55:21.806" v="842" actId="478"/>
          <ac:spMkLst>
            <pc:docMk/>
            <pc:sldMk cId="2846571501" sldId="269"/>
            <ac:spMk id="2" creationId="{02F79968-4A56-4D6C-9C78-AB2C498B83AE}"/>
          </ac:spMkLst>
        </pc:spChg>
        <pc:spChg chg="del">
          <ac:chgData name="Ramesh, Manu" userId="fa39b0b3-8a43-4203-98ff-38e2fc0921e5" providerId="ADAL" clId="{189CBD68-F7CF-4EF3-989B-D9C80A82D4FE}" dt="2021-04-29T02:04:21.176" v="102"/>
          <ac:spMkLst>
            <pc:docMk/>
            <pc:sldMk cId="2846571501" sldId="269"/>
            <ac:spMk id="3" creationId="{95C7A688-D80E-480C-810A-EBBB2751413A}"/>
          </ac:spMkLst>
        </pc:spChg>
        <pc:spChg chg="add del mod">
          <ac:chgData name="Ramesh, Manu" userId="fa39b0b3-8a43-4203-98ff-38e2fc0921e5" providerId="ADAL" clId="{189CBD68-F7CF-4EF3-989B-D9C80A82D4FE}" dt="2021-04-29T02:05:53.059" v="106"/>
          <ac:spMkLst>
            <pc:docMk/>
            <pc:sldMk cId="2846571501" sldId="269"/>
            <ac:spMk id="9" creationId="{39960138-C128-4752-8DDB-A84AA70F3D31}"/>
          </ac:spMkLst>
        </pc:spChg>
        <pc:spChg chg="add mod">
          <ac:chgData name="Ramesh, Manu" userId="fa39b0b3-8a43-4203-98ff-38e2fc0921e5" providerId="ADAL" clId="{189CBD68-F7CF-4EF3-989B-D9C80A82D4FE}" dt="2021-04-29T02:55:40.796" v="845" actId="1076"/>
          <ac:spMkLst>
            <pc:docMk/>
            <pc:sldMk cId="2846571501" sldId="269"/>
            <ac:spMk id="12" creationId="{3D6C1E5C-FA10-41B9-981F-A35261B2E89D}"/>
          </ac:spMkLst>
        </pc:spChg>
        <pc:picChg chg="add del mod">
          <ac:chgData name="Ramesh, Manu" userId="fa39b0b3-8a43-4203-98ff-38e2fc0921e5" providerId="ADAL" clId="{189CBD68-F7CF-4EF3-989B-D9C80A82D4FE}" dt="2021-04-29T02:05:45.644" v="105" actId="478"/>
          <ac:picMkLst>
            <pc:docMk/>
            <pc:sldMk cId="2846571501" sldId="269"/>
            <ac:picMk id="7" creationId="{435E72D4-48C9-481D-9A3B-7085EFFC91BD}"/>
          </ac:picMkLst>
        </pc:picChg>
        <pc:picChg chg="add mod">
          <ac:chgData name="Ramesh, Manu" userId="fa39b0b3-8a43-4203-98ff-38e2fc0921e5" providerId="ADAL" clId="{189CBD68-F7CF-4EF3-989B-D9C80A82D4FE}" dt="2021-04-29T02:05:53.949" v="108" actId="962"/>
          <ac:picMkLst>
            <pc:docMk/>
            <pc:sldMk cId="2846571501" sldId="269"/>
            <ac:picMk id="11" creationId="{817058F5-053B-40E3-BCD5-7ACF13E2B7F2}"/>
          </ac:picMkLst>
        </pc:picChg>
      </pc:sldChg>
      <pc:sldChg chg="addSp delSp modSp new mod ord modTransition modClrScheme modAnim chgLayout">
        <pc:chgData name="Ramesh, Manu" userId="fa39b0b3-8a43-4203-98ff-38e2fc0921e5" providerId="ADAL" clId="{189CBD68-F7CF-4EF3-989B-D9C80A82D4FE}" dt="2021-04-29T17:50:14.164" v="1672"/>
        <pc:sldMkLst>
          <pc:docMk/>
          <pc:sldMk cId="403393846" sldId="270"/>
        </pc:sldMkLst>
        <pc:spChg chg="del mod ord">
          <ac:chgData name="Ramesh, Manu" userId="fa39b0b3-8a43-4203-98ff-38e2fc0921e5" providerId="ADAL" clId="{189CBD68-F7CF-4EF3-989B-D9C80A82D4FE}" dt="2021-04-29T03:16:44.471" v="955" actId="478"/>
          <ac:spMkLst>
            <pc:docMk/>
            <pc:sldMk cId="403393846" sldId="270"/>
            <ac:spMk id="2" creationId="{7AF3346D-5C5D-4DB2-B5E6-0E96F72EC2D1}"/>
          </ac:spMkLst>
        </pc:spChg>
        <pc:spChg chg="del mod ord">
          <ac:chgData name="Ramesh, Manu" userId="fa39b0b3-8a43-4203-98ff-38e2fc0921e5" providerId="ADAL" clId="{189CBD68-F7CF-4EF3-989B-D9C80A82D4FE}" dt="2021-04-29T01:55:45.734" v="38" actId="700"/>
          <ac:spMkLst>
            <pc:docMk/>
            <pc:sldMk cId="403393846" sldId="270"/>
            <ac:spMk id="3" creationId="{18C46CCB-00DF-4940-A62D-4D3C5B07D0CD}"/>
          </ac:spMkLst>
        </pc:spChg>
        <pc:spChg chg="mod ord">
          <ac:chgData name="Ramesh, Manu" userId="fa39b0b3-8a43-4203-98ff-38e2fc0921e5" providerId="ADAL" clId="{189CBD68-F7CF-4EF3-989B-D9C80A82D4FE}" dt="2021-04-29T03:17:25.338" v="992" actId="700"/>
          <ac:spMkLst>
            <pc:docMk/>
            <pc:sldMk cId="403393846" sldId="270"/>
            <ac:spMk id="4" creationId="{15A33A76-772B-47F2-AF67-4EC03849BB6B}"/>
          </ac:spMkLst>
        </pc:spChg>
        <pc:spChg chg="mod ord">
          <ac:chgData name="Ramesh, Manu" userId="fa39b0b3-8a43-4203-98ff-38e2fc0921e5" providerId="ADAL" clId="{189CBD68-F7CF-4EF3-989B-D9C80A82D4FE}" dt="2021-04-29T03:17:25.338" v="992" actId="700"/>
          <ac:spMkLst>
            <pc:docMk/>
            <pc:sldMk cId="403393846" sldId="270"/>
            <ac:spMk id="5" creationId="{B97CDF4C-1F15-43A8-9113-C4C488E5D69A}"/>
          </ac:spMkLst>
        </pc:spChg>
        <pc:spChg chg="add del mod ord">
          <ac:chgData name="Ramesh, Manu" userId="fa39b0b3-8a43-4203-98ff-38e2fc0921e5" providerId="ADAL" clId="{189CBD68-F7CF-4EF3-989B-D9C80A82D4FE}" dt="2021-04-29T01:55:54.809" v="39"/>
          <ac:spMkLst>
            <pc:docMk/>
            <pc:sldMk cId="403393846" sldId="270"/>
            <ac:spMk id="6" creationId="{E1ADA5DA-7C63-4E5A-8753-2A3EA9AC367B}"/>
          </ac:spMkLst>
        </pc:spChg>
        <pc:spChg chg="add mod ord">
          <ac:chgData name="Ramesh, Manu" userId="fa39b0b3-8a43-4203-98ff-38e2fc0921e5" providerId="ADAL" clId="{189CBD68-F7CF-4EF3-989B-D9C80A82D4FE}" dt="2021-04-29T03:18:49.436" v="1004" actId="1076"/>
          <ac:spMkLst>
            <pc:docMk/>
            <pc:sldMk cId="403393846" sldId="270"/>
            <ac:spMk id="7" creationId="{6CC87674-16C7-4286-A3BF-6A0748EB6EE7}"/>
          </ac:spMkLst>
        </pc:spChg>
        <pc:spChg chg="add del mod">
          <ac:chgData name="Ramesh, Manu" userId="fa39b0b3-8a43-4203-98ff-38e2fc0921e5" providerId="ADAL" clId="{189CBD68-F7CF-4EF3-989B-D9C80A82D4FE}" dt="2021-04-29T01:57:56.988" v="45"/>
          <ac:spMkLst>
            <pc:docMk/>
            <pc:sldMk cId="403393846" sldId="270"/>
            <ac:spMk id="11" creationId="{1FB9075C-7003-4B87-BADD-778CAD0A4895}"/>
          </ac:spMkLst>
        </pc:spChg>
        <pc:spChg chg="add del mod">
          <ac:chgData name="Ramesh, Manu" userId="fa39b0b3-8a43-4203-98ff-38e2fc0921e5" providerId="ADAL" clId="{189CBD68-F7CF-4EF3-989B-D9C80A82D4FE}" dt="2021-04-29T03:16:47.583" v="956" actId="478"/>
          <ac:spMkLst>
            <pc:docMk/>
            <pc:sldMk cId="403393846" sldId="270"/>
            <ac:spMk id="15" creationId="{A3A3C484-6FD2-4727-89A9-24E5DE8B4A93}"/>
          </ac:spMkLst>
        </pc:spChg>
        <pc:spChg chg="add mod">
          <ac:chgData name="Ramesh, Manu" userId="fa39b0b3-8a43-4203-98ff-38e2fc0921e5" providerId="ADAL" clId="{189CBD68-F7CF-4EF3-989B-D9C80A82D4FE}" dt="2021-04-29T03:17:59.030" v="999" actId="1076"/>
          <ac:spMkLst>
            <pc:docMk/>
            <pc:sldMk cId="403393846" sldId="270"/>
            <ac:spMk id="16" creationId="{5E680CDA-18EA-4947-B564-84EA37FBF5D3}"/>
          </ac:spMkLst>
        </pc:spChg>
        <pc:spChg chg="add del mod ord">
          <ac:chgData name="Ramesh, Manu" userId="fa39b0b3-8a43-4203-98ff-38e2fc0921e5" providerId="ADAL" clId="{189CBD68-F7CF-4EF3-989B-D9C80A82D4FE}" dt="2021-04-29T03:17:29.526" v="993" actId="478"/>
          <ac:spMkLst>
            <pc:docMk/>
            <pc:sldMk cId="403393846" sldId="270"/>
            <ac:spMk id="17" creationId="{A32B98D2-E5DA-438B-9EFE-323C08B5C5C8}"/>
          </ac:spMkLst>
        </pc:spChg>
        <pc:picChg chg="add del mod modCrop">
          <ac:chgData name="Ramesh, Manu" userId="fa39b0b3-8a43-4203-98ff-38e2fc0921e5" providerId="ADAL" clId="{189CBD68-F7CF-4EF3-989B-D9C80A82D4FE}" dt="2021-04-29T01:56:20.859" v="44" actId="478"/>
          <ac:picMkLst>
            <pc:docMk/>
            <pc:sldMk cId="403393846" sldId="270"/>
            <ac:picMk id="9" creationId="{1A46EF66-D93D-4B08-BED2-7107ED6D8A9C}"/>
          </ac:picMkLst>
        </pc:picChg>
        <pc:picChg chg="add mod ord">
          <ac:chgData name="Ramesh, Manu" userId="fa39b0b3-8a43-4203-98ff-38e2fc0921e5" providerId="ADAL" clId="{189CBD68-F7CF-4EF3-989B-D9C80A82D4FE}" dt="2021-04-29T03:18:36.774" v="1003" actId="1076"/>
          <ac:picMkLst>
            <pc:docMk/>
            <pc:sldMk cId="403393846" sldId="270"/>
            <ac:picMk id="13" creationId="{DD669BE8-7D21-487D-BD44-5099E31DF0FF}"/>
          </ac:picMkLst>
        </pc:picChg>
      </pc:sldChg>
      <pc:sldChg chg="addSp delSp modSp new mod modTransition modAnim">
        <pc:chgData name="Ramesh, Manu" userId="fa39b0b3-8a43-4203-98ff-38e2fc0921e5" providerId="ADAL" clId="{189CBD68-F7CF-4EF3-989B-D9C80A82D4FE}" dt="2021-04-29T17:50:14.164" v="1672"/>
        <pc:sldMkLst>
          <pc:docMk/>
          <pc:sldMk cId="2860403464" sldId="271"/>
        </pc:sldMkLst>
        <pc:spChg chg="del mod">
          <ac:chgData name="Ramesh, Manu" userId="fa39b0b3-8a43-4203-98ff-38e2fc0921e5" providerId="ADAL" clId="{189CBD68-F7CF-4EF3-989B-D9C80A82D4FE}" dt="2021-04-29T03:54:23.574" v="1553" actId="478"/>
          <ac:spMkLst>
            <pc:docMk/>
            <pc:sldMk cId="2860403464" sldId="271"/>
            <ac:spMk id="2" creationId="{48531A19-4208-485B-8032-54ACCD8DA12E}"/>
          </ac:spMkLst>
        </pc:spChg>
        <pc:spChg chg="mod">
          <ac:chgData name="Ramesh, Manu" userId="fa39b0b3-8a43-4203-98ff-38e2fc0921e5" providerId="ADAL" clId="{189CBD68-F7CF-4EF3-989B-D9C80A82D4FE}" dt="2021-04-29T02:40:13.062" v="532" actId="20577"/>
          <ac:spMkLst>
            <pc:docMk/>
            <pc:sldMk cId="2860403464" sldId="271"/>
            <ac:spMk id="3" creationId="{08D0D978-E2A4-473E-AD21-200E9513945C}"/>
          </ac:spMkLst>
        </pc:spChg>
        <pc:spChg chg="add mod">
          <ac:chgData name="Ramesh, Manu" userId="fa39b0b3-8a43-4203-98ff-38e2fc0921e5" providerId="ADAL" clId="{189CBD68-F7CF-4EF3-989B-D9C80A82D4FE}" dt="2021-04-29T16:28:56.414" v="1670" actId="20577"/>
          <ac:spMkLst>
            <pc:docMk/>
            <pc:sldMk cId="2860403464" sldId="271"/>
            <ac:spMk id="6" creationId="{82A678B0-62FF-4534-81C3-C629F39CB6A3}"/>
          </ac:spMkLst>
        </pc:spChg>
        <pc:spChg chg="add mod">
          <ac:chgData name="Ramesh, Manu" userId="fa39b0b3-8a43-4203-98ff-38e2fc0921e5" providerId="ADAL" clId="{189CBD68-F7CF-4EF3-989B-D9C80A82D4FE}" dt="2021-04-29T02:47:04.099" v="687"/>
          <ac:spMkLst>
            <pc:docMk/>
            <pc:sldMk cId="2860403464" sldId="271"/>
            <ac:spMk id="6" creationId="{831C1D48-21D0-4EB9-BF32-529350CF9E87}"/>
          </ac:spMkLst>
        </pc:spChg>
        <pc:spChg chg="add del mod">
          <ac:chgData name="Ramesh, Manu" userId="fa39b0b3-8a43-4203-98ff-38e2fc0921e5" providerId="ADAL" clId="{189CBD68-F7CF-4EF3-989B-D9C80A82D4FE}" dt="2021-04-29T02:46:53.542" v="686"/>
          <ac:spMkLst>
            <pc:docMk/>
            <pc:sldMk cId="2860403464" sldId="271"/>
            <ac:spMk id="7" creationId="{90A6896E-8240-475F-BF44-0393A31CD7E2}"/>
          </ac:spMkLst>
        </pc:spChg>
        <pc:spChg chg="add mod">
          <ac:chgData name="Ramesh, Manu" userId="fa39b0b3-8a43-4203-98ff-38e2fc0921e5" providerId="ADAL" clId="{189CBD68-F7CF-4EF3-989B-D9C80A82D4FE}" dt="2021-04-29T03:35:52.124" v="1165" actId="1076"/>
          <ac:spMkLst>
            <pc:docMk/>
            <pc:sldMk cId="2860403464" sldId="271"/>
            <ac:spMk id="8" creationId="{EA41392D-26F1-4A77-BA1C-3F3829CB8550}"/>
          </ac:spMkLst>
        </pc:spChg>
        <pc:spChg chg="add del mod">
          <ac:chgData name="Ramesh, Manu" userId="fa39b0b3-8a43-4203-98ff-38e2fc0921e5" providerId="ADAL" clId="{189CBD68-F7CF-4EF3-989B-D9C80A82D4FE}" dt="2021-04-29T03:54:31.786" v="1554" actId="478"/>
          <ac:spMkLst>
            <pc:docMk/>
            <pc:sldMk cId="2860403464" sldId="271"/>
            <ac:spMk id="10" creationId="{42382612-2244-407A-BD5B-4052D1F2FEA4}"/>
          </ac:spMkLst>
        </pc:spChg>
        <pc:spChg chg="add mod">
          <ac:chgData name="Ramesh, Manu" userId="fa39b0b3-8a43-4203-98ff-38e2fc0921e5" providerId="ADAL" clId="{189CBD68-F7CF-4EF3-989B-D9C80A82D4FE}" dt="2021-04-29T03:54:54.171" v="1584" actId="1076"/>
          <ac:spMkLst>
            <pc:docMk/>
            <pc:sldMk cId="2860403464" sldId="271"/>
            <ac:spMk id="11" creationId="{FFC5A2B9-E0FD-4E3F-A7AB-7E21DC5D1C36}"/>
          </ac:spMkLst>
        </pc:spChg>
      </pc:sldChg>
      <pc:sldChg chg="addSp delSp modSp new mod ord modTransition setBg">
        <pc:chgData name="Ramesh, Manu" userId="fa39b0b3-8a43-4203-98ff-38e2fc0921e5" providerId="ADAL" clId="{189CBD68-F7CF-4EF3-989B-D9C80A82D4FE}" dt="2021-04-29T17:50:14.164" v="1672"/>
        <pc:sldMkLst>
          <pc:docMk/>
          <pc:sldMk cId="270222843" sldId="272"/>
        </pc:sldMkLst>
        <pc:spChg chg="del mod">
          <ac:chgData name="Ramesh, Manu" userId="fa39b0b3-8a43-4203-98ff-38e2fc0921e5" providerId="ADAL" clId="{189CBD68-F7CF-4EF3-989B-D9C80A82D4FE}" dt="2021-04-29T03:01:00.629" v="864" actId="478"/>
          <ac:spMkLst>
            <pc:docMk/>
            <pc:sldMk cId="270222843" sldId="272"/>
            <ac:spMk id="2" creationId="{3BC467FB-821C-486D-B6CA-746675D0EF4F}"/>
          </ac:spMkLst>
        </pc:spChg>
        <pc:spChg chg="del">
          <ac:chgData name="Ramesh, Manu" userId="fa39b0b3-8a43-4203-98ff-38e2fc0921e5" providerId="ADAL" clId="{189CBD68-F7CF-4EF3-989B-D9C80A82D4FE}" dt="2021-04-29T02:08:45.523" v="218"/>
          <ac:spMkLst>
            <pc:docMk/>
            <pc:sldMk cId="270222843" sldId="272"/>
            <ac:spMk id="3" creationId="{EED95985-C5C2-4623-8526-1CDC68440BE8}"/>
          </ac:spMkLst>
        </pc:spChg>
        <pc:spChg chg="mod">
          <ac:chgData name="Ramesh, Manu" userId="fa39b0b3-8a43-4203-98ff-38e2fc0921e5" providerId="ADAL" clId="{189CBD68-F7CF-4EF3-989B-D9C80A82D4FE}" dt="2021-04-29T02:08:49.186" v="222" actId="26606"/>
          <ac:spMkLst>
            <pc:docMk/>
            <pc:sldMk cId="270222843" sldId="272"/>
            <ac:spMk id="4" creationId="{1733B017-4D4D-430D-BC38-638473D2ACD2}"/>
          </ac:spMkLst>
        </pc:spChg>
        <pc:spChg chg="mod">
          <ac:chgData name="Ramesh, Manu" userId="fa39b0b3-8a43-4203-98ff-38e2fc0921e5" providerId="ADAL" clId="{189CBD68-F7CF-4EF3-989B-D9C80A82D4FE}" dt="2021-04-29T02:08:49.186" v="222" actId="26606"/>
          <ac:spMkLst>
            <pc:docMk/>
            <pc:sldMk cId="270222843" sldId="272"/>
            <ac:spMk id="5" creationId="{008B649A-27FD-41BD-912B-B9FD63643AD4}"/>
          </ac:spMkLst>
        </pc:spChg>
        <pc:spChg chg="add del mod">
          <ac:chgData name="Ramesh, Manu" userId="fa39b0b3-8a43-4203-98ff-38e2fc0921e5" providerId="ADAL" clId="{189CBD68-F7CF-4EF3-989B-D9C80A82D4FE}" dt="2021-04-29T03:01:02.311" v="865" actId="478"/>
          <ac:spMkLst>
            <pc:docMk/>
            <pc:sldMk cId="270222843" sldId="272"/>
            <ac:spMk id="9" creationId="{BE679285-A412-4863-BF6F-31749A36DC2B}"/>
          </ac:spMkLst>
        </pc:spChg>
        <pc:spChg chg="add mod">
          <ac:chgData name="Ramesh, Manu" userId="fa39b0b3-8a43-4203-98ff-38e2fc0921e5" providerId="ADAL" clId="{189CBD68-F7CF-4EF3-989B-D9C80A82D4FE}" dt="2021-04-29T03:01:20.183" v="869" actId="962"/>
          <ac:spMkLst>
            <pc:docMk/>
            <pc:sldMk cId="270222843" sldId="272"/>
            <ac:spMk id="11" creationId="{105E76C4-999D-4390-BF8B-C146C4B584BE}"/>
          </ac:spMkLst>
        </pc:spChg>
        <pc:spChg chg="add del">
          <ac:chgData name="Ramesh, Manu" userId="fa39b0b3-8a43-4203-98ff-38e2fc0921e5" providerId="ADAL" clId="{189CBD68-F7CF-4EF3-989B-D9C80A82D4FE}" dt="2021-04-29T02:08:49.186" v="222" actId="26606"/>
          <ac:spMkLst>
            <pc:docMk/>
            <pc:sldMk cId="270222843" sldId="272"/>
            <ac:spMk id="12" creationId="{D12DDE76-C203-4047-9998-63900085B5E8}"/>
          </ac:spMkLst>
        </pc:spChg>
        <pc:spChg chg="add del mod">
          <ac:chgData name="Ramesh, Manu" userId="fa39b0b3-8a43-4203-98ff-38e2fc0921e5" providerId="ADAL" clId="{189CBD68-F7CF-4EF3-989B-D9C80A82D4FE}" dt="2021-04-29T05:31:29.615" v="1617" actId="478"/>
          <ac:spMkLst>
            <pc:docMk/>
            <pc:sldMk cId="270222843" sldId="272"/>
            <ac:spMk id="18" creationId="{F68B767D-D815-4465-BC6F-8C75FCD2A259}"/>
          </ac:spMkLst>
        </pc:spChg>
        <pc:spChg chg="add del mod">
          <ac:chgData name="Ramesh, Manu" userId="fa39b0b3-8a43-4203-98ff-38e2fc0921e5" providerId="ADAL" clId="{189CBD68-F7CF-4EF3-989B-D9C80A82D4FE}" dt="2021-04-29T05:32:58.085" v="1630" actId="478"/>
          <ac:spMkLst>
            <pc:docMk/>
            <pc:sldMk cId="270222843" sldId="272"/>
            <ac:spMk id="22" creationId="{69A78DAB-D23F-45FE-9C8A-3BC1F3554D93}"/>
          </ac:spMkLst>
        </pc:spChg>
        <pc:picChg chg="add del mod">
          <ac:chgData name="Ramesh, Manu" userId="fa39b0b3-8a43-4203-98ff-38e2fc0921e5" providerId="ADAL" clId="{189CBD68-F7CF-4EF3-989B-D9C80A82D4FE}" dt="2021-04-29T05:32:54.981" v="1629" actId="478"/>
          <ac:picMkLst>
            <pc:docMk/>
            <pc:sldMk cId="270222843" sldId="272"/>
            <ac:picMk id="7" creationId="{EFBC183B-2731-47E8-9811-1B0917537D3E}"/>
          </ac:picMkLst>
        </pc:picChg>
        <pc:picChg chg="add del">
          <ac:chgData name="Ramesh, Manu" userId="fa39b0b3-8a43-4203-98ff-38e2fc0921e5" providerId="ADAL" clId="{189CBD68-F7CF-4EF3-989B-D9C80A82D4FE}" dt="2021-04-29T05:32:49.023" v="1628" actId="478"/>
          <ac:picMkLst>
            <pc:docMk/>
            <pc:sldMk cId="270222843" sldId="272"/>
            <ac:picMk id="8" creationId="{D8223B01-5BBE-4F49-90C8-5258445B9077}"/>
          </ac:picMkLst>
        </pc:picChg>
        <pc:picChg chg="add del mod">
          <ac:chgData name="Ramesh, Manu" userId="fa39b0b3-8a43-4203-98ff-38e2fc0921e5" providerId="ADAL" clId="{189CBD68-F7CF-4EF3-989B-D9C80A82D4FE}" dt="2021-04-29T05:31:35.534" v="1619" actId="478"/>
          <ac:picMkLst>
            <pc:docMk/>
            <pc:sldMk cId="270222843" sldId="272"/>
            <ac:picMk id="16" creationId="{DEC5FA6A-4935-409D-BB33-FBE8110AB449}"/>
          </ac:picMkLst>
        </pc:picChg>
        <pc:picChg chg="add mod">
          <ac:chgData name="Ramesh, Manu" userId="fa39b0b3-8a43-4203-98ff-38e2fc0921e5" providerId="ADAL" clId="{189CBD68-F7CF-4EF3-989B-D9C80A82D4FE}" dt="2021-04-29T05:33:24.485" v="1632" actId="1076"/>
          <ac:picMkLst>
            <pc:docMk/>
            <pc:sldMk cId="270222843" sldId="272"/>
            <ac:picMk id="20" creationId="{6CD272DE-2EA1-4044-9FDF-D817045A5F76}"/>
          </ac:picMkLst>
        </pc:picChg>
      </pc:sldChg>
      <pc:sldChg chg="addSp delSp modSp new mod ord modTransition setBg">
        <pc:chgData name="Ramesh, Manu" userId="fa39b0b3-8a43-4203-98ff-38e2fc0921e5" providerId="ADAL" clId="{189CBD68-F7CF-4EF3-989B-D9C80A82D4FE}" dt="2021-04-29T17:50:14.164" v="1672"/>
        <pc:sldMkLst>
          <pc:docMk/>
          <pc:sldMk cId="1323484349" sldId="273"/>
        </pc:sldMkLst>
        <pc:spChg chg="del mod">
          <ac:chgData name="Ramesh, Manu" userId="fa39b0b3-8a43-4203-98ff-38e2fc0921e5" providerId="ADAL" clId="{189CBD68-F7CF-4EF3-989B-D9C80A82D4FE}" dt="2021-04-29T02:57:06.706" v="851" actId="478"/>
          <ac:spMkLst>
            <pc:docMk/>
            <pc:sldMk cId="1323484349" sldId="273"/>
            <ac:spMk id="2" creationId="{8D4F1332-742D-44A6-816A-FBA095AEF509}"/>
          </ac:spMkLst>
        </pc:spChg>
        <pc:spChg chg="del">
          <ac:chgData name="Ramesh, Manu" userId="fa39b0b3-8a43-4203-98ff-38e2fc0921e5" providerId="ADAL" clId="{189CBD68-F7CF-4EF3-989B-D9C80A82D4FE}" dt="2021-04-29T02:15:08.161" v="246"/>
          <ac:spMkLst>
            <pc:docMk/>
            <pc:sldMk cId="1323484349" sldId="273"/>
            <ac:spMk id="3" creationId="{D58BE3F4-9E91-464F-A1C8-98F00798646F}"/>
          </ac:spMkLst>
        </pc:spChg>
        <pc:spChg chg="mod">
          <ac:chgData name="Ramesh, Manu" userId="fa39b0b3-8a43-4203-98ff-38e2fc0921e5" providerId="ADAL" clId="{189CBD68-F7CF-4EF3-989B-D9C80A82D4FE}" dt="2021-04-29T02:15:09.264" v="247" actId="26606"/>
          <ac:spMkLst>
            <pc:docMk/>
            <pc:sldMk cId="1323484349" sldId="273"/>
            <ac:spMk id="4" creationId="{5AF33D48-1C4C-454A-BEE4-CC821432BC81}"/>
          </ac:spMkLst>
        </pc:spChg>
        <pc:spChg chg="mod">
          <ac:chgData name="Ramesh, Manu" userId="fa39b0b3-8a43-4203-98ff-38e2fc0921e5" providerId="ADAL" clId="{189CBD68-F7CF-4EF3-989B-D9C80A82D4FE}" dt="2021-04-29T02:15:09.264" v="247" actId="26606"/>
          <ac:spMkLst>
            <pc:docMk/>
            <pc:sldMk cId="1323484349" sldId="273"/>
            <ac:spMk id="5" creationId="{03B80054-90AA-4F7D-BE7E-AA5152FEE71F}"/>
          </ac:spMkLst>
        </pc:spChg>
        <pc:spChg chg="add del mod">
          <ac:chgData name="Ramesh, Manu" userId="fa39b0b3-8a43-4203-98ff-38e2fc0921e5" providerId="ADAL" clId="{189CBD68-F7CF-4EF3-989B-D9C80A82D4FE}" dt="2021-04-29T02:57:11.047" v="853" actId="478"/>
          <ac:spMkLst>
            <pc:docMk/>
            <pc:sldMk cId="1323484349" sldId="273"/>
            <ac:spMk id="9" creationId="{AE3A4502-9433-4758-9D8B-AE527A8B99A4}"/>
          </ac:spMkLst>
        </pc:spChg>
        <pc:spChg chg="add mod">
          <ac:chgData name="Ramesh, Manu" userId="fa39b0b3-8a43-4203-98ff-38e2fc0921e5" providerId="ADAL" clId="{189CBD68-F7CF-4EF3-989B-D9C80A82D4FE}" dt="2021-04-29T02:57:25.769" v="862" actId="962"/>
          <ac:spMkLst>
            <pc:docMk/>
            <pc:sldMk cId="1323484349" sldId="273"/>
            <ac:spMk id="10" creationId="{BE310E0E-88B4-453D-BBA6-13E986DE3AC9}"/>
          </ac:spMkLst>
        </pc:spChg>
        <pc:picChg chg="add mod">
          <ac:chgData name="Ramesh, Manu" userId="fa39b0b3-8a43-4203-98ff-38e2fc0921e5" providerId="ADAL" clId="{189CBD68-F7CF-4EF3-989B-D9C80A82D4FE}" dt="2021-04-29T02:17:18.562" v="257" actId="1076"/>
          <ac:picMkLst>
            <pc:docMk/>
            <pc:sldMk cId="1323484349" sldId="273"/>
            <ac:picMk id="7" creationId="{F350C79C-26C9-42FE-8EEF-63B5F572D8EE}"/>
          </ac:picMkLst>
        </pc:picChg>
      </pc:sldChg>
      <pc:sldChg chg="addSp delSp modSp add del mod modTransition">
        <pc:chgData name="Ramesh, Manu" userId="fa39b0b3-8a43-4203-98ff-38e2fc0921e5" providerId="ADAL" clId="{189CBD68-F7CF-4EF3-989B-D9C80A82D4FE}" dt="2021-04-29T02:54:31.894" v="838" actId="47"/>
        <pc:sldMkLst>
          <pc:docMk/>
          <pc:sldMk cId="1990050607" sldId="274"/>
        </pc:sldMkLst>
        <pc:spChg chg="mod">
          <ac:chgData name="Ramesh, Manu" userId="fa39b0b3-8a43-4203-98ff-38e2fc0921e5" providerId="ADAL" clId="{189CBD68-F7CF-4EF3-989B-D9C80A82D4FE}" dt="2021-04-29T02:49:24.746" v="751"/>
          <ac:spMkLst>
            <pc:docMk/>
            <pc:sldMk cId="1990050607" sldId="274"/>
            <ac:spMk id="2" creationId="{48531A19-4208-485B-8032-54ACCD8DA12E}"/>
          </ac:spMkLst>
        </pc:spChg>
        <pc:spChg chg="mod">
          <ac:chgData name="Ramesh, Manu" userId="fa39b0b3-8a43-4203-98ff-38e2fc0921e5" providerId="ADAL" clId="{189CBD68-F7CF-4EF3-989B-D9C80A82D4FE}" dt="2021-04-29T02:47:47.318" v="726" actId="20577"/>
          <ac:spMkLst>
            <pc:docMk/>
            <pc:sldMk cId="1990050607" sldId="274"/>
            <ac:spMk id="6" creationId="{831C1D48-21D0-4EB9-BF32-529350CF9E87}"/>
          </ac:spMkLst>
        </pc:spChg>
        <pc:spChg chg="add del mod">
          <ac:chgData name="Ramesh, Manu" userId="fa39b0b3-8a43-4203-98ff-38e2fc0921e5" providerId="ADAL" clId="{189CBD68-F7CF-4EF3-989B-D9C80A82D4FE}" dt="2021-04-29T02:50:37.597" v="778" actId="478"/>
          <ac:spMkLst>
            <pc:docMk/>
            <pc:sldMk cId="1990050607" sldId="274"/>
            <ac:spMk id="7" creationId="{45B99D49-966B-4ED3-B287-086834EDD00B}"/>
          </ac:spMkLst>
        </pc:spChg>
        <pc:spChg chg="add mod">
          <ac:chgData name="Ramesh, Manu" userId="fa39b0b3-8a43-4203-98ff-38e2fc0921e5" providerId="ADAL" clId="{189CBD68-F7CF-4EF3-989B-D9C80A82D4FE}" dt="2021-04-29T02:50:35.388" v="777" actId="1076"/>
          <ac:spMkLst>
            <pc:docMk/>
            <pc:sldMk cId="1990050607" sldId="274"/>
            <ac:spMk id="8" creationId="{04AB06D9-48B2-4A65-9F42-0FE374768E98}"/>
          </ac:spMkLst>
        </pc:spChg>
        <pc:spChg chg="add del mod">
          <ac:chgData name="Ramesh, Manu" userId="fa39b0b3-8a43-4203-98ff-38e2fc0921e5" providerId="ADAL" clId="{189CBD68-F7CF-4EF3-989B-D9C80A82D4FE}" dt="2021-04-29T02:54:02.316" v="827" actId="21"/>
          <ac:spMkLst>
            <pc:docMk/>
            <pc:sldMk cId="1990050607" sldId="274"/>
            <ac:spMk id="9" creationId="{9ACE848F-0C68-4C98-8644-29B8E15712BD}"/>
          </ac:spMkLst>
        </pc:spChg>
      </pc:sldChg>
      <pc:sldChg chg="addSp delSp modSp add mod ord modTransition">
        <pc:chgData name="Ramesh, Manu" userId="fa39b0b3-8a43-4203-98ff-38e2fc0921e5" providerId="ADAL" clId="{189CBD68-F7CF-4EF3-989B-D9C80A82D4FE}" dt="2021-04-29T03:50:58.563" v="1549" actId="1035"/>
        <pc:sldMkLst>
          <pc:docMk/>
          <pc:sldMk cId="3357211248" sldId="275"/>
        </pc:sldMkLst>
        <pc:spChg chg="del">
          <ac:chgData name="Ramesh, Manu" userId="fa39b0b3-8a43-4203-98ff-38e2fc0921e5" providerId="ADAL" clId="{189CBD68-F7CF-4EF3-989B-D9C80A82D4FE}" dt="2021-04-29T02:52:29.422" v="784" actId="478"/>
          <ac:spMkLst>
            <pc:docMk/>
            <pc:sldMk cId="3357211248" sldId="275"/>
            <ac:spMk id="2" creationId="{48531A19-4208-485B-8032-54ACCD8DA12E}"/>
          </ac:spMkLst>
        </pc:spChg>
        <pc:spChg chg="del">
          <ac:chgData name="Ramesh, Manu" userId="fa39b0b3-8a43-4203-98ff-38e2fc0921e5" providerId="ADAL" clId="{189CBD68-F7CF-4EF3-989B-D9C80A82D4FE}" dt="2021-04-29T02:52:31.996" v="785" actId="478"/>
          <ac:spMkLst>
            <pc:docMk/>
            <pc:sldMk cId="3357211248" sldId="275"/>
            <ac:spMk id="3" creationId="{08D0D978-E2A4-473E-AD21-200E9513945C}"/>
          </ac:spMkLst>
        </pc:spChg>
        <pc:spChg chg="del mod">
          <ac:chgData name="Ramesh, Manu" userId="fa39b0b3-8a43-4203-98ff-38e2fc0921e5" providerId="ADAL" clId="{189CBD68-F7CF-4EF3-989B-D9C80A82D4FE}" dt="2021-04-29T03:36:59.266" v="1166" actId="478"/>
          <ac:spMkLst>
            <pc:docMk/>
            <pc:sldMk cId="3357211248" sldId="275"/>
            <ac:spMk id="6" creationId="{831C1D48-21D0-4EB9-BF32-529350CF9E87}"/>
          </ac:spMkLst>
        </pc:spChg>
        <pc:spChg chg="add del mod">
          <ac:chgData name="Ramesh, Manu" userId="fa39b0b3-8a43-4203-98ff-38e2fc0921e5" providerId="ADAL" clId="{189CBD68-F7CF-4EF3-989B-D9C80A82D4FE}" dt="2021-04-29T02:52:32.871" v="786" actId="478"/>
          <ac:spMkLst>
            <pc:docMk/>
            <pc:sldMk cId="3357211248" sldId="275"/>
            <ac:spMk id="9" creationId="{9B30CAA1-CA25-4E4F-9866-A635E970F6FC}"/>
          </ac:spMkLst>
        </pc:spChg>
        <pc:spChg chg="add del mod">
          <ac:chgData name="Ramesh, Manu" userId="fa39b0b3-8a43-4203-98ff-38e2fc0921e5" providerId="ADAL" clId="{189CBD68-F7CF-4EF3-989B-D9C80A82D4FE}" dt="2021-04-29T02:52:33.498" v="787" actId="478"/>
          <ac:spMkLst>
            <pc:docMk/>
            <pc:sldMk cId="3357211248" sldId="275"/>
            <ac:spMk id="11" creationId="{56870E69-9DBA-4022-B37C-9162D1769A1C}"/>
          </ac:spMkLst>
        </pc:spChg>
        <pc:spChg chg="add mod">
          <ac:chgData name="Ramesh, Manu" userId="fa39b0b3-8a43-4203-98ff-38e2fc0921e5" providerId="ADAL" clId="{189CBD68-F7CF-4EF3-989B-D9C80A82D4FE}" dt="2021-04-29T03:47:16.116" v="1505" actId="404"/>
          <ac:spMkLst>
            <pc:docMk/>
            <pc:sldMk cId="3357211248" sldId="275"/>
            <ac:spMk id="12" creationId="{8EF8D055-6761-4795-AFB3-2C318186FCCD}"/>
          </ac:spMkLst>
        </pc:spChg>
        <pc:spChg chg="add mod">
          <ac:chgData name="Ramesh, Manu" userId="fa39b0b3-8a43-4203-98ff-38e2fc0921e5" providerId="ADAL" clId="{189CBD68-F7CF-4EF3-989B-D9C80A82D4FE}" dt="2021-04-29T03:47:58.413" v="1507" actId="1076"/>
          <ac:spMkLst>
            <pc:docMk/>
            <pc:sldMk cId="3357211248" sldId="275"/>
            <ac:spMk id="14" creationId="{907E4DD7-DA1D-440F-BB3E-09612524D097}"/>
          </ac:spMkLst>
        </pc:spChg>
        <pc:spChg chg="add del mod">
          <ac:chgData name="Ramesh, Manu" userId="fa39b0b3-8a43-4203-98ff-38e2fc0921e5" providerId="ADAL" clId="{189CBD68-F7CF-4EF3-989B-D9C80A82D4FE}" dt="2021-04-29T03:50:15.942" v="1521" actId="478"/>
          <ac:spMkLst>
            <pc:docMk/>
            <pc:sldMk cId="3357211248" sldId="275"/>
            <ac:spMk id="15" creationId="{2D85203D-DDC5-4965-B936-61B51A8507CD}"/>
          </ac:spMkLst>
        </pc:spChg>
        <pc:spChg chg="add mod">
          <ac:chgData name="Ramesh, Manu" userId="fa39b0b3-8a43-4203-98ff-38e2fc0921e5" providerId="ADAL" clId="{189CBD68-F7CF-4EF3-989B-D9C80A82D4FE}" dt="2021-04-29T03:50:58.563" v="1549" actId="1035"/>
          <ac:spMkLst>
            <pc:docMk/>
            <pc:sldMk cId="3357211248" sldId="275"/>
            <ac:spMk id="16" creationId="{E14E77CB-F61D-4E1F-A369-86A3387CBA1A}"/>
          </ac:spMkLst>
        </pc:spChg>
        <pc:spChg chg="add mod">
          <ac:chgData name="Ramesh, Manu" userId="fa39b0b3-8a43-4203-98ff-38e2fc0921e5" providerId="ADAL" clId="{189CBD68-F7CF-4EF3-989B-D9C80A82D4FE}" dt="2021-04-29T03:50:58.563" v="1549" actId="1035"/>
          <ac:spMkLst>
            <pc:docMk/>
            <pc:sldMk cId="3357211248" sldId="275"/>
            <ac:spMk id="17" creationId="{07E18518-B867-4E46-9410-41D776E130EE}"/>
          </ac:spMkLst>
        </pc:spChg>
        <pc:picChg chg="add mod">
          <ac:chgData name="Ramesh, Manu" userId="fa39b0b3-8a43-4203-98ff-38e2fc0921e5" providerId="ADAL" clId="{189CBD68-F7CF-4EF3-989B-D9C80A82D4FE}" dt="2021-04-29T02:56:07.596" v="849" actId="1076"/>
          <ac:picMkLst>
            <pc:docMk/>
            <pc:sldMk cId="3357211248" sldId="275"/>
            <ac:picMk id="13" creationId="{0D709485-3C4C-4773-BF48-61E8D20633DF}"/>
          </ac:picMkLst>
        </pc:picChg>
      </pc:sldChg>
      <pc:sldChg chg="addSp delSp modSp mod ord modTransition modAnim">
        <pc:chgData name="Ramesh, Manu" userId="fa39b0b3-8a43-4203-98ff-38e2fc0921e5" providerId="ADAL" clId="{189CBD68-F7CF-4EF3-989B-D9C80A82D4FE}" dt="2021-04-29T17:50:14.164" v="1672"/>
        <pc:sldMkLst>
          <pc:docMk/>
          <pc:sldMk cId="927830444" sldId="276"/>
        </pc:sldMkLst>
        <pc:spChg chg="del mod">
          <ac:chgData name="Ramesh, Manu" userId="fa39b0b3-8a43-4203-98ff-38e2fc0921e5" providerId="ADAL" clId="{189CBD68-F7CF-4EF3-989B-D9C80A82D4FE}" dt="2021-04-29T03:30:15.318" v="1113" actId="478"/>
          <ac:spMkLst>
            <pc:docMk/>
            <pc:sldMk cId="927830444" sldId="276"/>
            <ac:spMk id="2" creationId="{7352B290-2BE2-4697-A2E5-152BBE12A0DE}"/>
          </ac:spMkLst>
        </pc:spChg>
        <pc:spChg chg="mod">
          <ac:chgData name="Ramesh, Manu" userId="fa39b0b3-8a43-4203-98ff-38e2fc0921e5" providerId="ADAL" clId="{189CBD68-F7CF-4EF3-989B-D9C80A82D4FE}" dt="2021-04-29T03:29:12.602" v="1046" actId="20577"/>
          <ac:spMkLst>
            <pc:docMk/>
            <pc:sldMk cId="927830444" sldId="276"/>
            <ac:spMk id="3" creationId="{26C1DAF2-93F0-4468-BC88-FFB1008AE072}"/>
          </ac:spMkLst>
        </pc:spChg>
        <pc:spChg chg="add mod">
          <ac:chgData name="Ramesh, Manu" userId="fa39b0b3-8a43-4203-98ff-38e2fc0921e5" providerId="ADAL" clId="{189CBD68-F7CF-4EF3-989B-D9C80A82D4FE}" dt="2021-04-29T03:31:15.796" v="1138" actId="1076"/>
          <ac:spMkLst>
            <pc:docMk/>
            <pc:sldMk cId="927830444" sldId="276"/>
            <ac:spMk id="6" creationId="{C54551D3-9FBD-4913-8D19-914CF24C3A6C}"/>
          </ac:spMkLst>
        </pc:spChg>
        <pc:spChg chg="add mod">
          <ac:chgData name="Ramesh, Manu" userId="fa39b0b3-8a43-4203-98ff-38e2fc0921e5" providerId="ADAL" clId="{189CBD68-F7CF-4EF3-989B-D9C80A82D4FE}" dt="2021-04-29T03:35:15.958" v="1163" actId="1076"/>
          <ac:spMkLst>
            <pc:docMk/>
            <pc:sldMk cId="927830444" sldId="276"/>
            <ac:spMk id="7" creationId="{944F6FA0-76C4-4723-8398-4DDB12DCC186}"/>
          </ac:spMkLst>
        </pc:spChg>
        <pc:spChg chg="add del mod">
          <ac:chgData name="Ramesh, Manu" userId="fa39b0b3-8a43-4203-98ff-38e2fc0921e5" providerId="ADAL" clId="{189CBD68-F7CF-4EF3-989B-D9C80A82D4FE}" dt="2021-04-29T03:30:19.706" v="1114" actId="478"/>
          <ac:spMkLst>
            <pc:docMk/>
            <pc:sldMk cId="927830444" sldId="276"/>
            <ac:spMk id="9" creationId="{82E5E6D6-A8D1-435B-91E3-B8405CEC6A0D}"/>
          </ac:spMkLst>
        </pc:spChg>
        <pc:spChg chg="add mod">
          <ac:chgData name="Ramesh, Manu" userId="fa39b0b3-8a43-4203-98ff-38e2fc0921e5" providerId="ADAL" clId="{189CBD68-F7CF-4EF3-989B-D9C80A82D4FE}" dt="2021-04-29T03:33:52.878" v="1148" actId="1076"/>
          <ac:spMkLst>
            <pc:docMk/>
            <pc:sldMk cId="927830444" sldId="276"/>
            <ac:spMk id="10" creationId="{E7DB64FD-37EC-439A-8CA9-757271FFC2A4}"/>
          </ac:spMkLst>
        </pc:spChg>
        <pc:spChg chg="add mod">
          <ac:chgData name="Ramesh, Manu" userId="fa39b0b3-8a43-4203-98ff-38e2fc0921e5" providerId="ADAL" clId="{189CBD68-F7CF-4EF3-989B-D9C80A82D4FE}" dt="2021-04-29T03:35:10.828" v="1162" actId="1076"/>
          <ac:spMkLst>
            <pc:docMk/>
            <pc:sldMk cId="927830444" sldId="276"/>
            <ac:spMk id="11" creationId="{5036DFE5-6132-4FF8-938F-E832C819A492}"/>
          </ac:spMkLst>
        </pc:spChg>
        <pc:spChg chg="add mod">
          <ac:chgData name="Ramesh, Manu" userId="fa39b0b3-8a43-4203-98ff-38e2fc0921e5" providerId="ADAL" clId="{189CBD68-F7CF-4EF3-989B-D9C80A82D4FE}" dt="2021-04-29T03:48:24.885" v="1515" actId="404"/>
          <ac:spMkLst>
            <pc:docMk/>
            <pc:sldMk cId="927830444" sldId="276"/>
            <ac:spMk id="12" creationId="{433A7340-408D-4D6B-94A7-5F53A50B7577}"/>
          </ac:spMkLst>
        </pc:spChg>
      </pc:sldChg>
      <pc:sldChg chg="addSp delSp modSp add del mod ord delAnim modAnim">
        <pc:chgData name="Ramesh, Manu" userId="fa39b0b3-8a43-4203-98ff-38e2fc0921e5" providerId="ADAL" clId="{189CBD68-F7CF-4EF3-989B-D9C80A82D4FE}" dt="2021-04-29T03:46:10.190" v="1468" actId="47"/>
        <pc:sldMkLst>
          <pc:docMk/>
          <pc:sldMk cId="115820317" sldId="277"/>
        </pc:sldMkLst>
        <pc:spChg chg="del mod">
          <ac:chgData name="Ramesh, Manu" userId="fa39b0b3-8a43-4203-98ff-38e2fc0921e5" providerId="ADAL" clId="{189CBD68-F7CF-4EF3-989B-D9C80A82D4FE}" dt="2021-04-29T03:44:34.851" v="1429" actId="478"/>
          <ac:spMkLst>
            <pc:docMk/>
            <pc:sldMk cId="115820317" sldId="277"/>
            <ac:spMk id="3" creationId="{08D0D978-E2A4-473E-AD21-200E9513945C}"/>
          </ac:spMkLst>
        </pc:spChg>
        <pc:spChg chg="add mod">
          <ac:chgData name="Ramesh, Manu" userId="fa39b0b3-8a43-4203-98ff-38e2fc0921e5" providerId="ADAL" clId="{189CBD68-F7CF-4EF3-989B-D9C80A82D4FE}" dt="2021-04-29T03:45:14.230" v="1449" actId="1076"/>
          <ac:spMkLst>
            <pc:docMk/>
            <pc:sldMk cId="115820317" sldId="277"/>
            <ac:spMk id="7" creationId="{A2F00A9E-05C0-4B70-9810-A5AFA9A3847A}"/>
          </ac:spMkLst>
        </pc:spChg>
      </pc:sldChg>
      <pc:sldChg chg="modSp add del mod modTransition">
        <pc:chgData name="Ramesh, Manu" userId="fa39b0b3-8a43-4203-98ff-38e2fc0921e5" providerId="ADAL" clId="{189CBD68-F7CF-4EF3-989B-D9C80A82D4FE}" dt="2021-04-29T03:45:47.101" v="1464" actId="47"/>
        <pc:sldMkLst>
          <pc:docMk/>
          <pc:sldMk cId="2739215694" sldId="278"/>
        </pc:sldMkLst>
        <pc:spChg chg="mod">
          <ac:chgData name="Ramesh, Manu" userId="fa39b0b3-8a43-4203-98ff-38e2fc0921e5" providerId="ADAL" clId="{189CBD68-F7CF-4EF3-989B-D9C80A82D4FE}" dt="2021-04-29T03:45:39.140" v="1462" actId="20577"/>
          <ac:spMkLst>
            <pc:docMk/>
            <pc:sldMk cId="2739215694" sldId="278"/>
            <ac:spMk id="7" creationId="{A2F00A9E-05C0-4B70-9810-A5AFA9A3847A}"/>
          </ac:spMkLst>
        </pc:spChg>
      </pc:sldChg>
      <pc:sldChg chg="modSp add del mod">
        <pc:chgData name="Ramesh, Manu" userId="fa39b0b3-8a43-4203-98ff-38e2fc0921e5" providerId="ADAL" clId="{189CBD68-F7CF-4EF3-989B-D9C80A82D4FE}" dt="2021-04-29T03:46:10.190" v="1468" actId="47"/>
        <pc:sldMkLst>
          <pc:docMk/>
          <pc:sldMk cId="3633209860" sldId="278"/>
        </pc:sldMkLst>
        <pc:spChg chg="mod">
          <ac:chgData name="Ramesh, Manu" userId="fa39b0b3-8a43-4203-98ff-38e2fc0921e5" providerId="ADAL" clId="{189CBD68-F7CF-4EF3-989B-D9C80A82D4FE}" dt="2021-04-29T03:46:03.857" v="1467" actId="113"/>
          <ac:spMkLst>
            <pc:docMk/>
            <pc:sldMk cId="3633209860" sldId="278"/>
            <ac:spMk id="7" creationId="{A2F00A9E-05C0-4B70-9810-A5AFA9A3847A}"/>
          </ac:spMkLst>
        </pc:spChg>
      </pc:sldChg>
      <pc:sldChg chg="modSp add del mod modTransition modAnim">
        <pc:chgData name="Ramesh, Manu" userId="fa39b0b3-8a43-4203-98ff-38e2fc0921e5" providerId="ADAL" clId="{189CBD68-F7CF-4EF3-989B-D9C80A82D4FE}" dt="2021-04-29T03:45:16.639" v="1450" actId="47"/>
        <pc:sldMkLst>
          <pc:docMk/>
          <pc:sldMk cId="4048192450" sldId="278"/>
        </pc:sldMkLst>
        <pc:spChg chg="mod">
          <ac:chgData name="Ramesh, Manu" userId="fa39b0b3-8a43-4203-98ff-38e2fc0921e5" providerId="ADAL" clId="{189CBD68-F7CF-4EF3-989B-D9C80A82D4FE}" dt="2021-04-29T03:44:04.474" v="1427" actId="962"/>
          <ac:spMkLst>
            <pc:docMk/>
            <pc:sldMk cId="4048192450" sldId="278"/>
            <ac:spMk id="3" creationId="{08D0D978-E2A4-473E-AD21-200E9513945C}"/>
          </ac:spMkLst>
        </pc:spChg>
      </pc:sldChg>
      <pc:sldMasterChg chg="modSp modSldLayout">
        <pc:chgData name="Ramesh, Manu" userId="fa39b0b3-8a43-4203-98ff-38e2fc0921e5" providerId="ADAL" clId="{189CBD68-F7CF-4EF3-989B-D9C80A82D4FE}" dt="2021-04-29T01:29:18.193" v="1"/>
        <pc:sldMasterMkLst>
          <pc:docMk/>
          <pc:sldMasterMk cId="4087409924" sldId="2147483660"/>
        </pc:sldMasterMkLst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asterMk cId="4087409924" sldId="2147483660"/>
            <ac:spMk id="2" creationId="{00000000-0000-0000-0000-000000000000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asterMk cId="4087409924" sldId="2147483660"/>
            <ac:spMk id="3" creationId="{00000000-0000-0000-0000-000000000000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asterMk cId="4087409924" sldId="2147483660"/>
            <ac:spMk id="4" creationId="{00000000-0000-0000-0000-000000000000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asterMk cId="4087409924" sldId="2147483660"/>
            <ac:spMk id="5" creationId="{00000000-0000-0000-0000-000000000000}"/>
          </ac:spMkLst>
        </pc:spChg>
        <pc:spChg chg="mod">
          <ac:chgData name="Ramesh, Manu" userId="fa39b0b3-8a43-4203-98ff-38e2fc0921e5" providerId="ADAL" clId="{189CBD68-F7CF-4EF3-989B-D9C80A82D4FE}" dt="2021-04-29T01:29:18.193" v="1"/>
          <ac:spMkLst>
            <pc:docMk/>
            <pc:sldMasterMk cId="4087409924" sldId="2147483660"/>
            <ac:spMk id="6" creationId="{00000000-0000-0000-0000-000000000000}"/>
          </ac:spMkLst>
        </pc:spChg>
        <pc:sldLayoutChg chg="modSp">
          <pc:chgData name="Ramesh, Manu" userId="fa39b0b3-8a43-4203-98ff-38e2fc0921e5" providerId="ADAL" clId="{189CBD68-F7CF-4EF3-989B-D9C80A82D4FE}" dt="2021-04-29T01:29:18.193" v="1"/>
          <pc:sldLayoutMkLst>
            <pc:docMk/>
            <pc:sldMasterMk cId="4087409924" sldId="2147483660"/>
            <pc:sldLayoutMk cId="2950005211" sldId="2147483661"/>
          </pc:sldLayoutMkLst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950005211" sldId="2147483661"/>
              <ac:spMk id="2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950005211" sldId="2147483661"/>
              <ac:spMk id="3" creationId="{00000000-0000-0000-0000-000000000000}"/>
            </ac:spMkLst>
          </pc:spChg>
        </pc:sldLayoutChg>
        <pc:sldLayoutChg chg="modSp">
          <pc:chgData name="Ramesh, Manu" userId="fa39b0b3-8a43-4203-98ff-38e2fc0921e5" providerId="ADAL" clId="{189CBD68-F7CF-4EF3-989B-D9C80A82D4FE}" dt="2021-04-29T01:29:18.193" v="1"/>
          <pc:sldLayoutMkLst>
            <pc:docMk/>
            <pc:sldMasterMk cId="4087409924" sldId="2147483660"/>
            <pc:sldLayoutMk cId="2125015876" sldId="2147483663"/>
          </pc:sldLayoutMkLst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125015876" sldId="2147483663"/>
              <ac:spMk id="2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125015876" sldId="2147483663"/>
              <ac:spMk id="3" creationId="{00000000-0000-0000-0000-000000000000}"/>
            </ac:spMkLst>
          </pc:spChg>
        </pc:sldLayoutChg>
        <pc:sldLayoutChg chg="modSp">
          <pc:chgData name="Ramesh, Manu" userId="fa39b0b3-8a43-4203-98ff-38e2fc0921e5" providerId="ADAL" clId="{189CBD68-F7CF-4EF3-989B-D9C80A82D4FE}" dt="2021-04-29T01:29:18.193" v="1"/>
          <pc:sldLayoutMkLst>
            <pc:docMk/>
            <pc:sldMasterMk cId="4087409924" sldId="2147483660"/>
            <pc:sldLayoutMk cId="2783301097" sldId="2147483664"/>
          </pc:sldLayoutMkLst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83301097" sldId="2147483664"/>
              <ac:spMk id="3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83301097" sldId="2147483664"/>
              <ac:spMk id="4" creationId="{00000000-0000-0000-0000-000000000000}"/>
            </ac:spMkLst>
          </pc:spChg>
        </pc:sldLayoutChg>
        <pc:sldLayoutChg chg="modSp">
          <pc:chgData name="Ramesh, Manu" userId="fa39b0b3-8a43-4203-98ff-38e2fc0921e5" providerId="ADAL" clId="{189CBD68-F7CF-4EF3-989B-D9C80A82D4FE}" dt="2021-04-29T01:29:18.193" v="1"/>
          <pc:sldLayoutMkLst>
            <pc:docMk/>
            <pc:sldMasterMk cId="4087409924" sldId="2147483660"/>
            <pc:sldLayoutMk cId="2755990839" sldId="2147483665"/>
          </pc:sldLayoutMkLst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55990839" sldId="2147483665"/>
              <ac:spMk id="2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55990839" sldId="2147483665"/>
              <ac:spMk id="3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55990839" sldId="2147483665"/>
              <ac:spMk id="4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55990839" sldId="2147483665"/>
              <ac:spMk id="5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55990839" sldId="2147483665"/>
              <ac:spMk id="6" creationId="{00000000-0000-0000-0000-000000000000}"/>
            </ac:spMkLst>
          </pc:spChg>
        </pc:sldLayoutChg>
        <pc:sldLayoutChg chg="modSp">
          <pc:chgData name="Ramesh, Manu" userId="fa39b0b3-8a43-4203-98ff-38e2fc0921e5" providerId="ADAL" clId="{189CBD68-F7CF-4EF3-989B-D9C80A82D4FE}" dt="2021-04-29T01:29:18.193" v="1"/>
          <pc:sldLayoutMkLst>
            <pc:docMk/>
            <pc:sldMasterMk cId="4087409924" sldId="2147483660"/>
            <pc:sldLayoutMk cId="1587704665" sldId="2147483668"/>
          </pc:sldLayoutMkLst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1587704665" sldId="2147483668"/>
              <ac:spMk id="2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1587704665" sldId="2147483668"/>
              <ac:spMk id="3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1587704665" sldId="2147483668"/>
              <ac:spMk id="4" creationId="{00000000-0000-0000-0000-000000000000}"/>
            </ac:spMkLst>
          </pc:spChg>
        </pc:sldLayoutChg>
        <pc:sldLayoutChg chg="modSp">
          <pc:chgData name="Ramesh, Manu" userId="fa39b0b3-8a43-4203-98ff-38e2fc0921e5" providerId="ADAL" clId="{189CBD68-F7CF-4EF3-989B-D9C80A82D4FE}" dt="2021-04-29T01:29:18.193" v="1"/>
          <pc:sldLayoutMkLst>
            <pc:docMk/>
            <pc:sldMasterMk cId="4087409924" sldId="2147483660"/>
            <pc:sldLayoutMk cId="2783728188" sldId="2147483669"/>
          </pc:sldLayoutMkLst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83728188" sldId="2147483669"/>
              <ac:spMk id="2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83728188" sldId="2147483669"/>
              <ac:spMk id="3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2783728188" sldId="2147483669"/>
              <ac:spMk id="4" creationId="{00000000-0000-0000-0000-000000000000}"/>
            </ac:spMkLst>
          </pc:spChg>
        </pc:sldLayoutChg>
        <pc:sldLayoutChg chg="modSp">
          <pc:chgData name="Ramesh, Manu" userId="fa39b0b3-8a43-4203-98ff-38e2fc0921e5" providerId="ADAL" clId="{189CBD68-F7CF-4EF3-989B-D9C80A82D4FE}" dt="2021-04-29T01:29:18.193" v="1"/>
          <pc:sldLayoutMkLst>
            <pc:docMk/>
            <pc:sldMasterMk cId="4087409924" sldId="2147483660"/>
            <pc:sldLayoutMk cId="4066337348" sldId="2147483671"/>
          </pc:sldLayoutMkLst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4066337348" sldId="2147483671"/>
              <ac:spMk id="2" creationId="{00000000-0000-0000-0000-000000000000}"/>
            </ac:spMkLst>
          </pc:spChg>
          <pc:spChg chg="mod">
            <ac:chgData name="Ramesh, Manu" userId="fa39b0b3-8a43-4203-98ff-38e2fc0921e5" providerId="ADAL" clId="{189CBD68-F7CF-4EF3-989B-D9C80A82D4FE}" dt="2021-04-29T01:29:18.193" v="1"/>
            <ac:spMkLst>
              <pc:docMk/>
              <pc:sldMasterMk cId="4087409924" sldId="2147483660"/>
              <pc:sldLayoutMk cId="4066337348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Singh, Praneet" userId="61b1ddb3-6d17-43c9-a350-815321a10f4e" providerId="ADAL" clId="{83F2E427-948C-4B22-A802-8FFF3338CB29}"/>
    <pc:docChg chg="undo redo custSel addSld delSld modSld sldOrd">
      <pc:chgData name="Singh, Praneet" userId="61b1ddb3-6d17-43c9-a350-815321a10f4e" providerId="ADAL" clId="{83F2E427-948C-4B22-A802-8FFF3338CB29}" dt="2021-04-29T17:51:38.502" v="6296" actId="20577"/>
      <pc:docMkLst>
        <pc:docMk/>
      </pc:docMkLst>
      <pc:sldChg chg="addSp modSp mod">
        <pc:chgData name="Singh, Praneet" userId="61b1ddb3-6d17-43c9-a350-815321a10f4e" providerId="ADAL" clId="{83F2E427-948C-4B22-A802-8FFF3338CB29}" dt="2021-04-28T21:52:42.110" v="57" actId="113"/>
        <pc:sldMkLst>
          <pc:docMk/>
          <pc:sldMk cId="623988917" sldId="256"/>
        </pc:sldMkLst>
        <pc:spChg chg="mod">
          <ac:chgData name="Singh, Praneet" userId="61b1ddb3-6d17-43c9-a350-815321a10f4e" providerId="ADAL" clId="{83F2E427-948C-4B22-A802-8FFF3338CB29}" dt="2021-04-28T21:51:48.391" v="8" actId="14100"/>
          <ac:spMkLst>
            <pc:docMk/>
            <pc:sldMk cId="623988917" sldId="256"/>
            <ac:spMk id="2" creationId="{212DE960-957E-4BC3-8E5B-D8531C983B6F}"/>
          </ac:spMkLst>
        </pc:spChg>
        <pc:spChg chg="mod">
          <ac:chgData name="Singh, Praneet" userId="61b1ddb3-6d17-43c9-a350-815321a10f4e" providerId="ADAL" clId="{83F2E427-948C-4B22-A802-8FFF3338CB29}" dt="2021-04-28T21:52:35.113" v="56" actId="20577"/>
          <ac:spMkLst>
            <pc:docMk/>
            <pc:sldMk cId="623988917" sldId="256"/>
            <ac:spMk id="3" creationId="{A6385F55-A10F-43DB-9E77-BEC74282A9E9}"/>
          </ac:spMkLst>
        </pc:spChg>
        <pc:spChg chg="add mod">
          <ac:chgData name="Singh, Praneet" userId="61b1ddb3-6d17-43c9-a350-815321a10f4e" providerId="ADAL" clId="{83F2E427-948C-4B22-A802-8FFF3338CB29}" dt="2021-04-28T21:52:42.110" v="57" actId="113"/>
          <ac:spMkLst>
            <pc:docMk/>
            <pc:sldMk cId="623988917" sldId="256"/>
            <ac:spMk id="6" creationId="{6B000CBD-432C-4D91-BC35-D576D1068734}"/>
          </ac:spMkLst>
        </pc:spChg>
      </pc:sldChg>
      <pc:sldChg chg="modSp new mod">
        <pc:chgData name="Singh, Praneet" userId="61b1ddb3-6d17-43c9-a350-815321a10f4e" providerId="ADAL" clId="{83F2E427-948C-4B22-A802-8FFF3338CB29}" dt="2021-04-29T15:21:54.012" v="5912" actId="20577"/>
        <pc:sldMkLst>
          <pc:docMk/>
          <pc:sldMk cId="1071845638" sldId="257"/>
        </pc:sldMkLst>
        <pc:spChg chg="mod">
          <ac:chgData name="Singh, Praneet" userId="61b1ddb3-6d17-43c9-a350-815321a10f4e" providerId="ADAL" clId="{83F2E427-948C-4B22-A802-8FFF3338CB29}" dt="2021-04-28T21:52:52.848" v="67" actId="113"/>
          <ac:spMkLst>
            <pc:docMk/>
            <pc:sldMk cId="1071845638" sldId="257"/>
            <ac:spMk id="2" creationId="{3F61E252-9B5D-4EF7-9CF4-F7E77C468989}"/>
          </ac:spMkLst>
        </pc:spChg>
        <pc:spChg chg="mod">
          <ac:chgData name="Singh, Praneet" userId="61b1ddb3-6d17-43c9-a350-815321a10f4e" providerId="ADAL" clId="{83F2E427-948C-4B22-A802-8FFF3338CB29}" dt="2021-04-29T15:21:54.012" v="5912" actId="20577"/>
          <ac:spMkLst>
            <pc:docMk/>
            <pc:sldMk cId="1071845638" sldId="257"/>
            <ac:spMk id="3" creationId="{C045BA51-5657-4A06-9916-4B0FB24D57D3}"/>
          </ac:spMkLst>
        </pc:spChg>
      </pc:sldChg>
      <pc:sldChg chg="del">
        <pc:chgData name="Singh, Praneet" userId="61b1ddb3-6d17-43c9-a350-815321a10f4e" providerId="ADAL" clId="{83F2E427-948C-4B22-A802-8FFF3338CB29}" dt="2021-04-28T21:49:32.523" v="0" actId="47"/>
        <pc:sldMkLst>
          <pc:docMk/>
          <pc:sldMk cId="2864570920" sldId="257"/>
        </pc:sldMkLst>
      </pc:sldChg>
      <pc:sldChg chg="modSp new mod">
        <pc:chgData name="Singh, Praneet" userId="61b1ddb3-6d17-43c9-a350-815321a10f4e" providerId="ADAL" clId="{83F2E427-948C-4B22-A802-8FFF3338CB29}" dt="2021-04-29T17:40:33.196" v="6249" actId="20577"/>
        <pc:sldMkLst>
          <pc:docMk/>
          <pc:sldMk cId="4185593938" sldId="258"/>
        </pc:sldMkLst>
        <pc:spChg chg="mod">
          <ac:chgData name="Singh, Praneet" userId="61b1ddb3-6d17-43c9-a350-815321a10f4e" providerId="ADAL" clId="{83F2E427-948C-4B22-A802-8FFF3338CB29}" dt="2021-04-29T02:16:31.546" v="4353" actId="113"/>
          <ac:spMkLst>
            <pc:docMk/>
            <pc:sldMk cId="4185593938" sldId="258"/>
            <ac:spMk id="2" creationId="{F59A5ADF-031F-4563-AB05-1F304ADC1613}"/>
          </ac:spMkLst>
        </pc:spChg>
        <pc:spChg chg="mod">
          <ac:chgData name="Singh, Praneet" userId="61b1ddb3-6d17-43c9-a350-815321a10f4e" providerId="ADAL" clId="{83F2E427-948C-4B22-A802-8FFF3338CB29}" dt="2021-04-29T17:40:33.196" v="6249" actId="20577"/>
          <ac:spMkLst>
            <pc:docMk/>
            <pc:sldMk cId="4185593938" sldId="258"/>
            <ac:spMk id="3" creationId="{A1CF5473-8EBA-43A8-B69C-984F2B63EBE3}"/>
          </ac:spMkLst>
        </pc:spChg>
      </pc:sldChg>
      <pc:sldChg chg="addSp modSp new mod">
        <pc:chgData name="Singh, Praneet" userId="61b1ddb3-6d17-43c9-a350-815321a10f4e" providerId="ADAL" clId="{83F2E427-948C-4B22-A802-8FFF3338CB29}" dt="2021-04-29T15:39:36.044" v="6012" actId="20577"/>
        <pc:sldMkLst>
          <pc:docMk/>
          <pc:sldMk cId="1669017750" sldId="259"/>
        </pc:sldMkLst>
        <pc:spChg chg="mod">
          <ac:chgData name="Singh, Praneet" userId="61b1ddb3-6d17-43c9-a350-815321a10f4e" providerId="ADAL" clId="{83F2E427-948C-4B22-A802-8FFF3338CB29}" dt="2021-04-29T15:28:04.649" v="5933" actId="20577"/>
          <ac:spMkLst>
            <pc:docMk/>
            <pc:sldMk cId="1669017750" sldId="259"/>
            <ac:spMk id="2" creationId="{C9D80C75-B61D-4F47-B30E-7756E6DCD726}"/>
          </ac:spMkLst>
        </pc:spChg>
        <pc:spChg chg="mod">
          <ac:chgData name="Singh, Praneet" userId="61b1ddb3-6d17-43c9-a350-815321a10f4e" providerId="ADAL" clId="{83F2E427-948C-4B22-A802-8FFF3338CB29}" dt="2021-04-29T15:39:36.044" v="6012" actId="20577"/>
          <ac:spMkLst>
            <pc:docMk/>
            <pc:sldMk cId="1669017750" sldId="259"/>
            <ac:spMk id="3" creationId="{FE19C858-5859-4AD7-AF65-FD21280D6CF4}"/>
          </ac:spMkLst>
        </pc:spChg>
        <pc:picChg chg="add mod">
          <ac:chgData name="Singh, Praneet" userId="61b1ddb3-6d17-43c9-a350-815321a10f4e" providerId="ADAL" clId="{83F2E427-948C-4B22-A802-8FFF3338CB29}" dt="2021-04-29T01:49:57.695" v="3869" actId="1076"/>
          <ac:picMkLst>
            <pc:docMk/>
            <pc:sldMk cId="1669017750" sldId="259"/>
            <ac:picMk id="7" creationId="{87BDF252-0435-4894-B2D1-7A63612D0166}"/>
          </ac:picMkLst>
        </pc:picChg>
        <pc:picChg chg="add mod">
          <ac:chgData name="Singh, Praneet" userId="61b1ddb3-6d17-43c9-a350-815321a10f4e" providerId="ADAL" clId="{83F2E427-948C-4B22-A802-8FFF3338CB29}" dt="2021-04-29T01:49:55.935" v="3868" actId="1076"/>
          <ac:picMkLst>
            <pc:docMk/>
            <pc:sldMk cId="1669017750" sldId="259"/>
            <ac:picMk id="8" creationId="{53787C41-A3A2-4746-BCA8-6301C8CEDEFA}"/>
          </ac:picMkLst>
        </pc:picChg>
      </pc:sldChg>
      <pc:sldChg chg="del">
        <pc:chgData name="Singh, Praneet" userId="61b1ddb3-6d17-43c9-a350-815321a10f4e" providerId="ADAL" clId="{83F2E427-948C-4B22-A802-8FFF3338CB29}" dt="2021-04-28T21:49:33.084" v="1" actId="47"/>
        <pc:sldMkLst>
          <pc:docMk/>
          <pc:sldMk cId="3887752930" sldId="259"/>
        </pc:sldMkLst>
      </pc:sldChg>
      <pc:sldChg chg="addSp delSp modSp new del mod">
        <pc:chgData name="Singh, Praneet" userId="61b1ddb3-6d17-43c9-a350-815321a10f4e" providerId="ADAL" clId="{83F2E427-948C-4B22-A802-8FFF3338CB29}" dt="2021-04-29T01:50:02.270" v="3871" actId="47"/>
        <pc:sldMkLst>
          <pc:docMk/>
          <pc:sldMk cId="2055513552" sldId="260"/>
        </pc:sldMkLst>
        <pc:spChg chg="mod">
          <ac:chgData name="Singh, Praneet" userId="61b1ddb3-6d17-43c9-a350-815321a10f4e" providerId="ADAL" clId="{83F2E427-948C-4B22-A802-8FFF3338CB29}" dt="2021-04-28T21:57:29.027" v="594" actId="20577"/>
          <ac:spMkLst>
            <pc:docMk/>
            <pc:sldMk cId="2055513552" sldId="260"/>
            <ac:spMk id="2" creationId="{2839ABBD-E98E-4121-9538-6E94552A2AD5}"/>
          </ac:spMkLst>
        </pc:spChg>
        <pc:spChg chg="mod">
          <ac:chgData name="Singh, Praneet" userId="61b1ddb3-6d17-43c9-a350-815321a10f4e" providerId="ADAL" clId="{83F2E427-948C-4B22-A802-8FFF3338CB29}" dt="2021-04-29T01:49:36.924" v="3844" actId="21"/>
          <ac:spMkLst>
            <pc:docMk/>
            <pc:sldMk cId="2055513552" sldId="260"/>
            <ac:spMk id="3" creationId="{82C7A49A-4C4D-4DDA-88AA-FF04379234D0}"/>
          </ac:spMkLst>
        </pc:spChg>
        <pc:picChg chg="add del mod">
          <ac:chgData name="Singh, Praneet" userId="61b1ddb3-6d17-43c9-a350-815321a10f4e" providerId="ADAL" clId="{83F2E427-948C-4B22-A802-8FFF3338CB29}" dt="2021-04-29T01:49:48.639" v="3864" actId="21"/>
          <ac:picMkLst>
            <pc:docMk/>
            <pc:sldMk cId="2055513552" sldId="260"/>
            <ac:picMk id="7" creationId="{20E815B9-4EA5-4D25-986F-6CCB19E755CC}"/>
          </ac:picMkLst>
        </pc:picChg>
      </pc:sldChg>
      <pc:sldChg chg="del">
        <pc:chgData name="Singh, Praneet" userId="61b1ddb3-6d17-43c9-a350-815321a10f4e" providerId="ADAL" clId="{83F2E427-948C-4B22-A802-8FFF3338CB29}" dt="2021-04-28T21:49:33.921" v="3" actId="47"/>
        <pc:sldMkLst>
          <pc:docMk/>
          <pc:sldMk cId="2265978819" sldId="260"/>
        </pc:sldMkLst>
      </pc:sldChg>
      <pc:sldChg chg="addSp delSp modSp new mod ord">
        <pc:chgData name="Singh, Praneet" userId="61b1ddb3-6d17-43c9-a350-815321a10f4e" providerId="ADAL" clId="{83F2E427-948C-4B22-A802-8FFF3338CB29}" dt="2021-04-29T16:24:29.022" v="6014"/>
        <pc:sldMkLst>
          <pc:docMk/>
          <pc:sldMk cId="1789146661" sldId="261"/>
        </pc:sldMkLst>
        <pc:spChg chg="mod">
          <ac:chgData name="Singh, Praneet" userId="61b1ddb3-6d17-43c9-a350-815321a10f4e" providerId="ADAL" clId="{83F2E427-948C-4B22-A802-8FFF3338CB29}" dt="2021-04-29T01:50:14.291" v="3882" actId="113"/>
          <ac:spMkLst>
            <pc:docMk/>
            <pc:sldMk cId="1789146661" sldId="261"/>
            <ac:spMk id="2" creationId="{E066A618-D3D5-41E4-AB18-10C506B63190}"/>
          </ac:spMkLst>
        </pc:spChg>
        <pc:spChg chg="del mod">
          <ac:chgData name="Singh, Praneet" userId="61b1ddb3-6d17-43c9-a350-815321a10f4e" providerId="ADAL" clId="{83F2E427-948C-4B22-A802-8FFF3338CB29}" dt="2021-04-29T01:57:20.842" v="4064" actId="478"/>
          <ac:spMkLst>
            <pc:docMk/>
            <pc:sldMk cId="1789146661" sldId="261"/>
            <ac:spMk id="3" creationId="{C036D56C-2020-42C8-A948-0661ABF34B09}"/>
          </ac:spMkLst>
        </pc:spChg>
        <pc:spChg chg="add del mod">
          <ac:chgData name="Singh, Praneet" userId="61b1ddb3-6d17-43c9-a350-815321a10f4e" providerId="ADAL" clId="{83F2E427-948C-4B22-A802-8FFF3338CB29}" dt="2021-04-29T02:06:47.415" v="4250"/>
          <ac:spMkLst>
            <pc:docMk/>
            <pc:sldMk cId="1789146661" sldId="261"/>
            <ac:spMk id="17" creationId="{299BACA5-B750-4674-9F89-0BAA4BC3E4FA}"/>
          </ac:spMkLst>
        </pc:spChg>
        <pc:spChg chg="add mod">
          <ac:chgData name="Singh, Praneet" userId="61b1ddb3-6d17-43c9-a350-815321a10f4e" providerId="ADAL" clId="{83F2E427-948C-4B22-A802-8FFF3338CB29}" dt="2021-04-29T02:06:56.426" v="4260" actId="1076"/>
          <ac:spMkLst>
            <pc:docMk/>
            <pc:sldMk cId="1789146661" sldId="261"/>
            <ac:spMk id="18" creationId="{480404A1-617F-4D25-A249-0583EB7E6348}"/>
          </ac:spMkLst>
        </pc:spChg>
        <pc:spChg chg="add mod">
          <ac:chgData name="Singh, Praneet" userId="61b1ddb3-6d17-43c9-a350-815321a10f4e" providerId="ADAL" clId="{83F2E427-948C-4B22-A802-8FFF3338CB29}" dt="2021-04-29T02:07:42.460" v="4278" actId="20577"/>
          <ac:spMkLst>
            <pc:docMk/>
            <pc:sldMk cId="1789146661" sldId="261"/>
            <ac:spMk id="19" creationId="{48041A84-FDDA-4C9C-A54E-11F894021F6D}"/>
          </ac:spMkLst>
        </pc:spChg>
        <pc:spChg chg="add mod">
          <ac:chgData name="Singh, Praneet" userId="61b1ddb3-6d17-43c9-a350-815321a10f4e" providerId="ADAL" clId="{83F2E427-948C-4B22-A802-8FFF3338CB29}" dt="2021-04-29T02:08:18.913" v="4283" actId="20577"/>
          <ac:spMkLst>
            <pc:docMk/>
            <pc:sldMk cId="1789146661" sldId="261"/>
            <ac:spMk id="20" creationId="{56CEEA67-3843-4D60-8564-C6017DD45A31}"/>
          </ac:spMkLst>
        </pc:spChg>
        <pc:spChg chg="add mod">
          <ac:chgData name="Singh, Praneet" userId="61b1ddb3-6d17-43c9-a350-815321a10f4e" providerId="ADAL" clId="{83F2E427-948C-4B22-A802-8FFF3338CB29}" dt="2021-04-29T02:08:34.455" v="4304" actId="1076"/>
          <ac:spMkLst>
            <pc:docMk/>
            <pc:sldMk cId="1789146661" sldId="261"/>
            <ac:spMk id="21" creationId="{225A3FDB-B4DA-4DD5-BBB9-2F61BCF74256}"/>
          </ac:spMkLst>
        </pc:spChg>
        <pc:spChg chg="add mod">
          <ac:chgData name="Singh, Praneet" userId="61b1ddb3-6d17-43c9-a350-815321a10f4e" providerId="ADAL" clId="{83F2E427-948C-4B22-A802-8FFF3338CB29}" dt="2021-04-29T02:08:49.456" v="4319" actId="1076"/>
          <ac:spMkLst>
            <pc:docMk/>
            <pc:sldMk cId="1789146661" sldId="261"/>
            <ac:spMk id="22" creationId="{799833F6-AA8A-4CA3-84E1-49E301A99C16}"/>
          </ac:spMkLst>
        </pc:spChg>
        <pc:picChg chg="add mod">
          <ac:chgData name="Singh, Praneet" userId="61b1ddb3-6d17-43c9-a350-815321a10f4e" providerId="ADAL" clId="{83F2E427-948C-4B22-A802-8FFF3338CB29}" dt="2021-04-29T02:08:54.613" v="4320" actId="1076"/>
          <ac:picMkLst>
            <pc:docMk/>
            <pc:sldMk cId="1789146661" sldId="261"/>
            <ac:picMk id="7" creationId="{882D62E1-50EB-4D5F-943B-00FF50C65A60}"/>
          </ac:picMkLst>
        </pc:picChg>
        <pc:picChg chg="add mod">
          <ac:chgData name="Singh, Praneet" userId="61b1ddb3-6d17-43c9-a350-815321a10f4e" providerId="ADAL" clId="{83F2E427-948C-4B22-A802-8FFF3338CB29}" dt="2021-04-29T02:08:55.834" v="4321" actId="1076"/>
          <ac:picMkLst>
            <pc:docMk/>
            <pc:sldMk cId="1789146661" sldId="261"/>
            <ac:picMk id="9" creationId="{E4FD925D-A298-4C4F-9677-FBB22C7FC50B}"/>
          </ac:picMkLst>
        </pc:picChg>
        <pc:picChg chg="add mod">
          <ac:chgData name="Singh, Praneet" userId="61b1ddb3-6d17-43c9-a350-815321a10f4e" providerId="ADAL" clId="{83F2E427-948C-4B22-A802-8FFF3338CB29}" dt="2021-04-29T02:06:43.199" v="4246" actId="1076"/>
          <ac:picMkLst>
            <pc:docMk/>
            <pc:sldMk cId="1789146661" sldId="261"/>
            <ac:picMk id="10" creationId="{99309BED-F04D-457D-918E-7A7B2639DC6F}"/>
          </ac:picMkLst>
        </pc:picChg>
        <pc:picChg chg="add mod">
          <ac:chgData name="Singh, Praneet" userId="61b1ddb3-6d17-43c9-a350-815321a10f4e" providerId="ADAL" clId="{83F2E427-948C-4B22-A802-8FFF3338CB29}" dt="2021-04-29T02:06:44.850" v="4247" actId="1076"/>
          <ac:picMkLst>
            <pc:docMk/>
            <pc:sldMk cId="1789146661" sldId="261"/>
            <ac:picMk id="11" creationId="{B6E602ED-919B-47F1-A3FB-170215D969E8}"/>
          </ac:picMkLst>
        </pc:picChg>
        <pc:picChg chg="add mod">
          <ac:chgData name="Singh, Praneet" userId="61b1ddb3-6d17-43c9-a350-815321a10f4e" providerId="ADAL" clId="{83F2E427-948C-4B22-A802-8FFF3338CB29}" dt="2021-04-29T02:06:46.770" v="4248" actId="1076"/>
          <ac:picMkLst>
            <pc:docMk/>
            <pc:sldMk cId="1789146661" sldId="261"/>
            <ac:picMk id="12" creationId="{9A73F954-3F7E-431B-A376-1DBDE8159FA2}"/>
          </ac:picMkLst>
        </pc:picChg>
        <pc:picChg chg="add del mod">
          <ac:chgData name="Singh, Praneet" userId="61b1ddb3-6d17-43c9-a350-815321a10f4e" providerId="ADAL" clId="{83F2E427-948C-4B22-A802-8FFF3338CB29}" dt="2021-04-29T02:05:18.930" v="4231"/>
          <ac:picMkLst>
            <pc:docMk/>
            <pc:sldMk cId="1789146661" sldId="261"/>
            <ac:picMk id="13" creationId="{37387DF2-223C-4040-A89F-F49DFC266E90}"/>
          </ac:picMkLst>
        </pc:picChg>
        <pc:picChg chg="add mod">
          <ac:chgData name="Singh, Praneet" userId="61b1ddb3-6d17-43c9-a350-815321a10f4e" providerId="ADAL" clId="{83F2E427-948C-4B22-A802-8FFF3338CB29}" dt="2021-04-29T02:06:32.777" v="4243" actId="1076"/>
          <ac:picMkLst>
            <pc:docMk/>
            <pc:sldMk cId="1789146661" sldId="261"/>
            <ac:picMk id="14" creationId="{B5C1DE4E-B9CE-4327-9B01-79C68DE7182D}"/>
          </ac:picMkLst>
        </pc:picChg>
        <pc:picChg chg="add del mod">
          <ac:chgData name="Singh, Praneet" userId="61b1ddb3-6d17-43c9-a350-815321a10f4e" providerId="ADAL" clId="{83F2E427-948C-4B22-A802-8FFF3338CB29}" dt="2021-04-29T02:06:11.717" v="4238" actId="478"/>
          <ac:picMkLst>
            <pc:docMk/>
            <pc:sldMk cId="1789146661" sldId="261"/>
            <ac:picMk id="15" creationId="{3EDC8DE8-6CD8-4311-880B-F91AD2762F81}"/>
          </ac:picMkLst>
        </pc:picChg>
        <pc:picChg chg="add mod">
          <ac:chgData name="Singh, Praneet" userId="61b1ddb3-6d17-43c9-a350-815321a10f4e" providerId="ADAL" clId="{83F2E427-948C-4B22-A802-8FFF3338CB29}" dt="2021-04-29T02:08:46.652" v="4318" actId="1076"/>
          <ac:picMkLst>
            <pc:docMk/>
            <pc:sldMk cId="1789146661" sldId="261"/>
            <ac:picMk id="16" creationId="{9C5D7E95-4715-4AE4-A335-1385B0828013}"/>
          </ac:picMkLst>
        </pc:picChg>
      </pc:sldChg>
      <pc:sldChg chg="del">
        <pc:chgData name="Singh, Praneet" userId="61b1ddb3-6d17-43c9-a350-815321a10f4e" providerId="ADAL" clId="{83F2E427-948C-4B22-A802-8FFF3338CB29}" dt="2021-04-28T21:49:33.504" v="2" actId="47"/>
        <pc:sldMkLst>
          <pc:docMk/>
          <pc:sldMk cId="3648582394" sldId="261"/>
        </pc:sldMkLst>
      </pc:sldChg>
      <pc:sldChg chg="modSp new del mod">
        <pc:chgData name="Singh, Praneet" userId="61b1ddb3-6d17-43c9-a350-815321a10f4e" providerId="ADAL" clId="{83F2E427-948C-4B22-A802-8FFF3338CB29}" dt="2021-04-28T22:00:55.274" v="1178" actId="47"/>
        <pc:sldMkLst>
          <pc:docMk/>
          <pc:sldMk cId="1921273546" sldId="262"/>
        </pc:sldMkLst>
        <pc:spChg chg="mod">
          <ac:chgData name="Singh, Praneet" userId="61b1ddb3-6d17-43c9-a350-815321a10f4e" providerId="ADAL" clId="{83F2E427-948C-4B22-A802-8FFF3338CB29}" dt="2021-04-28T21:57:39.119" v="622" actId="20577"/>
          <ac:spMkLst>
            <pc:docMk/>
            <pc:sldMk cId="1921273546" sldId="262"/>
            <ac:spMk id="2" creationId="{E0ECBA0B-7C42-40E7-B774-3CD0DD992708}"/>
          </ac:spMkLst>
        </pc:spChg>
      </pc:sldChg>
      <pc:sldChg chg="addSp delSp modSp new mod">
        <pc:chgData name="Singh, Praneet" userId="61b1ddb3-6d17-43c9-a350-815321a10f4e" providerId="ADAL" clId="{83F2E427-948C-4B22-A802-8FFF3338CB29}" dt="2021-04-29T02:03:16.573" v="4200" actId="1076"/>
        <pc:sldMkLst>
          <pc:docMk/>
          <pc:sldMk cId="489084377" sldId="263"/>
        </pc:sldMkLst>
        <pc:spChg chg="mod">
          <ac:chgData name="Singh, Praneet" userId="61b1ddb3-6d17-43c9-a350-815321a10f4e" providerId="ADAL" clId="{83F2E427-948C-4B22-A802-8FFF3338CB29}" dt="2021-04-29T02:03:16.573" v="4200" actId="1076"/>
          <ac:spMkLst>
            <pc:docMk/>
            <pc:sldMk cId="489084377" sldId="263"/>
            <ac:spMk id="2" creationId="{D5FF1870-2CB2-43EB-8625-C462B0AB777D}"/>
          </ac:spMkLst>
        </pc:spChg>
        <pc:spChg chg="del mod">
          <ac:chgData name="Singh, Praneet" userId="61b1ddb3-6d17-43c9-a350-815321a10f4e" providerId="ADAL" clId="{83F2E427-948C-4B22-A802-8FFF3338CB29}" dt="2021-04-29T01:06:37.594" v="3481" actId="478"/>
          <ac:spMkLst>
            <pc:docMk/>
            <pc:sldMk cId="489084377" sldId="263"/>
            <ac:spMk id="3" creationId="{3A079289-F8C6-4811-B969-0DA009AC944B}"/>
          </ac:spMkLst>
        </pc:spChg>
        <pc:spChg chg="add mod">
          <ac:chgData name="Singh, Praneet" userId="61b1ddb3-6d17-43c9-a350-815321a10f4e" providerId="ADAL" clId="{83F2E427-948C-4B22-A802-8FFF3338CB29}" dt="2021-04-29T02:02:53.074" v="4189" actId="1076"/>
          <ac:spMkLst>
            <pc:docMk/>
            <pc:sldMk cId="489084377" sldId="263"/>
            <ac:spMk id="36" creationId="{9D16CACB-8629-4927-9089-EE4110E64475}"/>
          </ac:spMkLst>
        </pc:spChg>
        <pc:spChg chg="add mod">
          <ac:chgData name="Singh, Praneet" userId="61b1ddb3-6d17-43c9-a350-815321a10f4e" providerId="ADAL" clId="{83F2E427-948C-4B22-A802-8FFF3338CB29}" dt="2021-04-29T02:02:55.448" v="4190" actId="1076"/>
          <ac:spMkLst>
            <pc:docMk/>
            <pc:sldMk cId="489084377" sldId="263"/>
            <ac:spMk id="37" creationId="{9AE499FB-9089-4C49-A25D-18C4811D4C6E}"/>
          </ac:spMkLst>
        </pc:spChg>
        <pc:spChg chg="add mod">
          <ac:chgData name="Singh, Praneet" userId="61b1ddb3-6d17-43c9-a350-815321a10f4e" providerId="ADAL" clId="{83F2E427-948C-4B22-A802-8FFF3338CB29}" dt="2021-04-29T02:02:50.048" v="4188" actId="1076"/>
          <ac:spMkLst>
            <pc:docMk/>
            <pc:sldMk cId="489084377" sldId="263"/>
            <ac:spMk id="38" creationId="{BAEA61FD-B5CC-42C4-BF5E-E134ACA3D9F8}"/>
          </ac:spMkLst>
        </pc:spChg>
        <pc:spChg chg="add mod">
          <ac:chgData name="Singh, Praneet" userId="61b1ddb3-6d17-43c9-a350-815321a10f4e" providerId="ADAL" clId="{83F2E427-948C-4B22-A802-8FFF3338CB29}" dt="2021-04-29T02:02:58.238" v="4191" actId="1076"/>
          <ac:spMkLst>
            <pc:docMk/>
            <pc:sldMk cId="489084377" sldId="263"/>
            <ac:spMk id="39" creationId="{B28C9CE8-39BD-4841-A11C-065DEA6924D3}"/>
          </ac:spMkLst>
        </pc:spChg>
        <pc:spChg chg="add mod">
          <ac:chgData name="Singh, Praneet" userId="61b1ddb3-6d17-43c9-a350-815321a10f4e" providerId="ADAL" clId="{83F2E427-948C-4B22-A802-8FFF3338CB29}" dt="2021-04-29T02:03:02.743" v="4196" actId="20577"/>
          <ac:spMkLst>
            <pc:docMk/>
            <pc:sldMk cId="489084377" sldId="263"/>
            <ac:spMk id="40" creationId="{210C05E3-D99E-482D-BF04-79CF28D2FA50}"/>
          </ac:spMkLst>
        </pc:spChg>
        <pc:picChg chg="add mod">
          <ac:chgData name="Singh, Praneet" userId="61b1ddb3-6d17-43c9-a350-815321a10f4e" providerId="ADAL" clId="{83F2E427-948C-4B22-A802-8FFF3338CB29}" dt="2021-04-29T02:03:05.269" v="4197" actId="1076"/>
          <ac:picMkLst>
            <pc:docMk/>
            <pc:sldMk cId="489084377" sldId="263"/>
            <ac:picMk id="7" creationId="{DEEE535D-B4A6-4030-B3D4-21F1F28D9526}"/>
          </ac:picMkLst>
        </pc:picChg>
        <pc:picChg chg="add mod">
          <ac:chgData name="Singh, Praneet" userId="61b1ddb3-6d17-43c9-a350-815321a10f4e" providerId="ADAL" clId="{83F2E427-948C-4B22-A802-8FFF3338CB29}" dt="2021-04-29T02:03:07.660" v="4198" actId="1076"/>
          <ac:picMkLst>
            <pc:docMk/>
            <pc:sldMk cId="489084377" sldId="263"/>
            <ac:picMk id="9" creationId="{58FA7BE7-0C7A-4212-94EC-368A2A7DFE83}"/>
          </ac:picMkLst>
        </pc:picChg>
        <pc:picChg chg="add del mod">
          <ac:chgData name="Singh, Praneet" userId="61b1ddb3-6d17-43c9-a350-815321a10f4e" providerId="ADAL" clId="{83F2E427-948C-4B22-A802-8FFF3338CB29}" dt="2021-04-29T01:59:13.502" v="4098" actId="478"/>
          <ac:picMkLst>
            <pc:docMk/>
            <pc:sldMk cId="489084377" sldId="263"/>
            <ac:picMk id="11" creationId="{FBCE8C0B-9B7F-4A36-B956-BAF43417A561}"/>
          </ac:picMkLst>
        </pc:picChg>
        <pc:picChg chg="add del mod">
          <ac:chgData name="Singh, Praneet" userId="61b1ddb3-6d17-43c9-a350-815321a10f4e" providerId="ADAL" clId="{83F2E427-948C-4B22-A802-8FFF3338CB29}" dt="2021-04-29T01:59:16.784" v="4101" actId="478"/>
          <ac:picMkLst>
            <pc:docMk/>
            <pc:sldMk cId="489084377" sldId="263"/>
            <ac:picMk id="13" creationId="{3B1A221C-DCF8-46DA-8482-48E72714A5C1}"/>
          </ac:picMkLst>
        </pc:picChg>
        <pc:picChg chg="add del mod">
          <ac:chgData name="Singh, Praneet" userId="61b1ddb3-6d17-43c9-a350-815321a10f4e" providerId="ADAL" clId="{83F2E427-948C-4B22-A802-8FFF3338CB29}" dt="2021-04-29T01:59:18.379" v="4102" actId="478"/>
          <ac:picMkLst>
            <pc:docMk/>
            <pc:sldMk cId="489084377" sldId="263"/>
            <ac:picMk id="15" creationId="{3641A9BF-6513-4835-988F-7BA3329142B6}"/>
          </ac:picMkLst>
        </pc:picChg>
        <pc:picChg chg="add del mod">
          <ac:chgData name="Singh, Praneet" userId="61b1ddb3-6d17-43c9-a350-815321a10f4e" providerId="ADAL" clId="{83F2E427-948C-4B22-A802-8FFF3338CB29}" dt="2021-04-29T01:59:20.317" v="4105" actId="478"/>
          <ac:picMkLst>
            <pc:docMk/>
            <pc:sldMk cId="489084377" sldId="263"/>
            <ac:picMk id="17" creationId="{9EABF245-823C-43CE-929E-F3A142AB9591}"/>
          </ac:picMkLst>
        </pc:picChg>
        <pc:picChg chg="add del mod">
          <ac:chgData name="Singh, Praneet" userId="61b1ddb3-6d17-43c9-a350-815321a10f4e" providerId="ADAL" clId="{83F2E427-948C-4B22-A802-8FFF3338CB29}" dt="2021-04-29T01:59:19.063" v="4103" actId="478"/>
          <ac:picMkLst>
            <pc:docMk/>
            <pc:sldMk cId="489084377" sldId="263"/>
            <ac:picMk id="19" creationId="{5A66661B-20BF-4CD7-B317-842AE835FC68}"/>
          </ac:picMkLst>
        </pc:picChg>
        <pc:picChg chg="add del mod">
          <ac:chgData name="Singh, Praneet" userId="61b1ddb3-6d17-43c9-a350-815321a10f4e" providerId="ADAL" clId="{83F2E427-948C-4B22-A802-8FFF3338CB29}" dt="2021-04-29T01:59:20.310" v="4104" actId="478"/>
          <ac:picMkLst>
            <pc:docMk/>
            <pc:sldMk cId="489084377" sldId="263"/>
            <ac:picMk id="21" creationId="{EB64E64E-F4FA-4C76-B50F-FDBE591A0605}"/>
          </ac:picMkLst>
        </pc:picChg>
        <pc:picChg chg="add del mod">
          <ac:chgData name="Singh, Praneet" userId="61b1ddb3-6d17-43c9-a350-815321a10f4e" providerId="ADAL" clId="{83F2E427-948C-4B22-A802-8FFF3338CB29}" dt="2021-04-29T01:59:16.267" v="4100" actId="478"/>
          <ac:picMkLst>
            <pc:docMk/>
            <pc:sldMk cId="489084377" sldId="263"/>
            <ac:picMk id="22" creationId="{9107741C-E7B4-416B-9CEB-224B3E947B00}"/>
          </ac:picMkLst>
        </pc:picChg>
        <pc:picChg chg="add del mod">
          <ac:chgData name="Singh, Praneet" userId="61b1ddb3-6d17-43c9-a350-815321a10f4e" providerId="ADAL" clId="{83F2E427-948C-4B22-A802-8FFF3338CB29}" dt="2021-04-29T01:59:14.125" v="4099" actId="478"/>
          <ac:picMkLst>
            <pc:docMk/>
            <pc:sldMk cId="489084377" sldId="263"/>
            <ac:picMk id="23" creationId="{1F143FD2-5138-45E3-9B41-D568C20D1038}"/>
          </ac:picMkLst>
        </pc:picChg>
        <pc:picChg chg="add del mod">
          <ac:chgData name="Singh, Praneet" userId="61b1ddb3-6d17-43c9-a350-815321a10f4e" providerId="ADAL" clId="{83F2E427-948C-4B22-A802-8FFF3338CB29}" dt="2021-04-29T02:00:10.967" v="4118" actId="478"/>
          <ac:picMkLst>
            <pc:docMk/>
            <pc:sldMk cId="489084377" sldId="263"/>
            <ac:picMk id="25" creationId="{D1E5A66B-2034-4C98-BA62-8F155EE34016}"/>
          </ac:picMkLst>
        </pc:picChg>
        <pc:picChg chg="add mod modCrop">
          <ac:chgData name="Singh, Praneet" userId="61b1ddb3-6d17-43c9-a350-815321a10f4e" providerId="ADAL" clId="{83F2E427-948C-4B22-A802-8FFF3338CB29}" dt="2021-04-29T02:01:51.332" v="4151" actId="732"/>
          <ac:picMkLst>
            <pc:docMk/>
            <pc:sldMk cId="489084377" sldId="263"/>
            <ac:picMk id="27" creationId="{518CBECE-C5A4-4E58-AF42-23C646D232EE}"/>
          </ac:picMkLst>
        </pc:picChg>
        <pc:picChg chg="add mod">
          <ac:chgData name="Singh, Praneet" userId="61b1ddb3-6d17-43c9-a350-815321a10f4e" providerId="ADAL" clId="{83F2E427-948C-4B22-A802-8FFF3338CB29}" dt="2021-04-29T02:00:46.717" v="4132" actId="1076"/>
          <ac:picMkLst>
            <pc:docMk/>
            <pc:sldMk cId="489084377" sldId="263"/>
            <ac:picMk id="29" creationId="{DC17C0EB-AB3E-4EFF-BFDD-043A49E019D9}"/>
          </ac:picMkLst>
        </pc:picChg>
        <pc:picChg chg="add mod">
          <ac:chgData name="Singh, Praneet" userId="61b1ddb3-6d17-43c9-a350-815321a10f4e" providerId="ADAL" clId="{83F2E427-948C-4B22-A802-8FFF3338CB29}" dt="2021-04-29T02:00:47.719" v="4133" actId="1076"/>
          <ac:picMkLst>
            <pc:docMk/>
            <pc:sldMk cId="489084377" sldId="263"/>
            <ac:picMk id="31" creationId="{296E91A1-E77E-47F6-AAFA-87F4415B09B1}"/>
          </ac:picMkLst>
        </pc:picChg>
        <pc:picChg chg="add mod">
          <ac:chgData name="Singh, Praneet" userId="61b1ddb3-6d17-43c9-a350-815321a10f4e" providerId="ADAL" clId="{83F2E427-948C-4B22-A802-8FFF3338CB29}" dt="2021-04-29T02:01:05.742" v="4138" actId="1076"/>
          <ac:picMkLst>
            <pc:docMk/>
            <pc:sldMk cId="489084377" sldId="263"/>
            <ac:picMk id="33" creationId="{D875F06F-025E-4A83-832D-1E0A640748FC}"/>
          </ac:picMkLst>
        </pc:picChg>
        <pc:picChg chg="add mod">
          <ac:chgData name="Singh, Praneet" userId="61b1ddb3-6d17-43c9-a350-815321a10f4e" providerId="ADAL" clId="{83F2E427-948C-4B22-A802-8FFF3338CB29}" dt="2021-04-29T02:01:22.817" v="4143" actId="1076"/>
          <ac:picMkLst>
            <pc:docMk/>
            <pc:sldMk cId="489084377" sldId="263"/>
            <ac:picMk id="35" creationId="{46CB5DC3-90AB-48DF-A492-671D9EBC82EC}"/>
          </ac:picMkLst>
        </pc:picChg>
      </pc:sldChg>
      <pc:sldChg chg="addSp delSp modSp new mod">
        <pc:chgData name="Singh, Praneet" userId="61b1ddb3-6d17-43c9-a350-815321a10f4e" providerId="ADAL" clId="{83F2E427-948C-4B22-A802-8FFF3338CB29}" dt="2021-04-29T02:09:27.140" v="4352" actId="1076"/>
        <pc:sldMkLst>
          <pc:docMk/>
          <pc:sldMk cId="1745776923" sldId="264"/>
        </pc:sldMkLst>
        <pc:spChg chg="mod">
          <ac:chgData name="Singh, Praneet" userId="61b1ddb3-6d17-43c9-a350-815321a10f4e" providerId="ADAL" clId="{83F2E427-948C-4B22-A802-8FFF3338CB29}" dt="2021-04-29T01:58:08.835" v="4075" actId="1076"/>
          <ac:spMkLst>
            <pc:docMk/>
            <pc:sldMk cId="1745776923" sldId="264"/>
            <ac:spMk id="2" creationId="{099774B6-3AB0-4FD6-8140-D98E33E9B6E9}"/>
          </ac:spMkLst>
        </pc:spChg>
        <pc:spChg chg="del">
          <ac:chgData name="Singh, Praneet" userId="61b1ddb3-6d17-43c9-a350-815321a10f4e" providerId="ADAL" clId="{83F2E427-948C-4B22-A802-8FFF3338CB29}" dt="2021-04-29T00:59:57.193" v="3459" actId="931"/>
          <ac:spMkLst>
            <pc:docMk/>
            <pc:sldMk cId="1745776923" sldId="264"/>
            <ac:spMk id="3" creationId="{6B69A6D4-DFE3-4F0A-AB10-7725D6D001B7}"/>
          </ac:spMkLst>
        </pc:spChg>
        <pc:spChg chg="add mod">
          <ac:chgData name="Singh, Praneet" userId="61b1ddb3-6d17-43c9-a350-815321a10f4e" providerId="ADAL" clId="{83F2E427-948C-4B22-A802-8FFF3338CB29}" dt="2021-04-29T02:09:09.826" v="4323" actId="1076"/>
          <ac:spMkLst>
            <pc:docMk/>
            <pc:sldMk cId="1745776923" sldId="264"/>
            <ac:spMk id="11" creationId="{0BE1C963-A44D-4606-AF04-70D4FFFE3BEF}"/>
          </ac:spMkLst>
        </pc:spChg>
        <pc:spChg chg="add mod">
          <ac:chgData name="Singh, Praneet" userId="61b1ddb3-6d17-43c9-a350-815321a10f4e" providerId="ADAL" clId="{83F2E427-948C-4B22-A802-8FFF3338CB29}" dt="2021-04-29T02:09:27.140" v="4352" actId="1076"/>
          <ac:spMkLst>
            <pc:docMk/>
            <pc:sldMk cId="1745776923" sldId="264"/>
            <ac:spMk id="12" creationId="{4EAB7288-AC7E-4308-913C-9F402A4907CC}"/>
          </ac:spMkLst>
        </pc:spChg>
        <pc:picChg chg="add mod">
          <ac:chgData name="Singh, Praneet" userId="61b1ddb3-6d17-43c9-a350-815321a10f4e" providerId="ADAL" clId="{83F2E427-948C-4B22-A802-8FFF3338CB29}" dt="2021-04-29T01:57:17.599" v="4063" actId="1076"/>
          <ac:picMkLst>
            <pc:docMk/>
            <pc:sldMk cId="1745776923" sldId="264"/>
            <ac:picMk id="7" creationId="{962682D5-4EA3-40AB-9D80-6971FC046DFF}"/>
          </ac:picMkLst>
        </pc:picChg>
        <pc:picChg chg="add mod">
          <ac:chgData name="Singh, Praneet" userId="61b1ddb3-6d17-43c9-a350-815321a10f4e" providerId="ADAL" clId="{83F2E427-948C-4B22-A802-8FFF3338CB29}" dt="2021-04-29T02:04:25.854" v="4210" actId="1076"/>
          <ac:picMkLst>
            <pc:docMk/>
            <pc:sldMk cId="1745776923" sldId="264"/>
            <ac:picMk id="9" creationId="{EFD9F6CA-3A0B-4A68-8228-A5139E7A9448}"/>
          </ac:picMkLst>
        </pc:picChg>
        <pc:picChg chg="add mod">
          <ac:chgData name="Singh, Praneet" userId="61b1ddb3-6d17-43c9-a350-815321a10f4e" providerId="ADAL" clId="{83F2E427-948C-4B22-A802-8FFF3338CB29}" dt="2021-04-29T02:04:21.662" v="4208" actId="1076"/>
          <ac:picMkLst>
            <pc:docMk/>
            <pc:sldMk cId="1745776923" sldId="264"/>
            <ac:picMk id="10" creationId="{820AA2F6-DC9E-4698-86B3-EDCFF6926135}"/>
          </ac:picMkLst>
        </pc:picChg>
      </pc:sldChg>
      <pc:sldChg chg="addSp modSp add mod ord">
        <pc:chgData name="Singh, Praneet" userId="61b1ddb3-6d17-43c9-a350-815321a10f4e" providerId="ADAL" clId="{83F2E427-948C-4B22-A802-8FFF3338CB29}" dt="2021-04-29T04:42:43.253" v="5699"/>
        <pc:sldMkLst>
          <pc:docMk/>
          <pc:sldMk cId="630508157" sldId="265"/>
        </pc:sldMkLst>
        <pc:spChg chg="mod">
          <ac:chgData name="Singh, Praneet" userId="61b1ddb3-6d17-43c9-a350-815321a10f4e" providerId="ADAL" clId="{83F2E427-948C-4B22-A802-8FFF3338CB29}" dt="2021-04-29T01:49:00.638" v="3820" actId="1076"/>
          <ac:spMkLst>
            <pc:docMk/>
            <pc:sldMk cId="630508157" sldId="265"/>
            <ac:spMk id="2" creationId="{8F415C3A-2DAC-47CD-8388-8814AD4BCD90}"/>
          </ac:spMkLst>
        </pc:spChg>
        <pc:spChg chg="mod">
          <ac:chgData name="Singh, Praneet" userId="61b1ddb3-6d17-43c9-a350-815321a10f4e" providerId="ADAL" clId="{83F2E427-948C-4B22-A802-8FFF3338CB29}" dt="2021-04-29T04:02:00.175" v="5178" actId="20577"/>
          <ac:spMkLst>
            <pc:docMk/>
            <pc:sldMk cId="630508157" sldId="265"/>
            <ac:spMk id="3" creationId="{3BC59F10-BB99-4A86-A320-93D63B89F51D}"/>
          </ac:spMkLst>
        </pc:spChg>
        <pc:picChg chg="add mod">
          <ac:chgData name="Singh, Praneet" userId="61b1ddb3-6d17-43c9-a350-815321a10f4e" providerId="ADAL" clId="{83F2E427-948C-4B22-A802-8FFF3338CB29}" dt="2021-04-29T03:08:35.124" v="4530" actId="1076"/>
          <ac:picMkLst>
            <pc:docMk/>
            <pc:sldMk cId="630508157" sldId="265"/>
            <ac:picMk id="7" creationId="{1A124B74-F400-439E-A267-19402266AAB1}"/>
          </ac:picMkLst>
        </pc:picChg>
        <pc:picChg chg="add mod">
          <ac:chgData name="Singh, Praneet" userId="61b1ddb3-6d17-43c9-a350-815321a10f4e" providerId="ADAL" clId="{83F2E427-948C-4B22-A802-8FFF3338CB29}" dt="2021-04-29T03:17:15.026" v="4533" actId="1076"/>
          <ac:picMkLst>
            <pc:docMk/>
            <pc:sldMk cId="630508157" sldId="265"/>
            <ac:picMk id="9" creationId="{74F61520-3AD5-42F5-AA4C-D53F9BB20C20}"/>
          </ac:picMkLst>
        </pc:picChg>
      </pc:sldChg>
      <pc:sldChg chg="modSp new del mod">
        <pc:chgData name="Singh, Praneet" userId="61b1ddb3-6d17-43c9-a350-815321a10f4e" providerId="ADAL" clId="{83F2E427-948C-4B22-A802-8FFF3338CB29}" dt="2021-04-29T01:01:10.713" v="3470" actId="2696"/>
        <pc:sldMkLst>
          <pc:docMk/>
          <pc:sldMk cId="2309259945" sldId="265"/>
        </pc:sldMkLst>
        <pc:spChg chg="mod">
          <ac:chgData name="Singh, Praneet" userId="61b1ddb3-6d17-43c9-a350-815321a10f4e" providerId="ADAL" clId="{83F2E427-948C-4B22-A802-8FFF3338CB29}" dt="2021-04-28T22:05:16.470" v="1603" actId="113"/>
          <ac:spMkLst>
            <pc:docMk/>
            <pc:sldMk cId="2309259945" sldId="265"/>
            <ac:spMk id="2" creationId="{8F415C3A-2DAC-47CD-8388-8814AD4BCD90}"/>
          </ac:spMkLst>
        </pc:spChg>
        <pc:spChg chg="mod">
          <ac:chgData name="Singh, Praneet" userId="61b1ddb3-6d17-43c9-a350-815321a10f4e" providerId="ADAL" clId="{83F2E427-948C-4B22-A802-8FFF3338CB29}" dt="2021-04-28T22:10:05.959" v="2340" actId="1076"/>
          <ac:spMkLst>
            <pc:docMk/>
            <pc:sldMk cId="2309259945" sldId="265"/>
            <ac:spMk id="3" creationId="{3BC59F10-BB99-4A86-A320-93D63B89F51D}"/>
          </ac:spMkLst>
        </pc:spChg>
      </pc:sldChg>
      <pc:sldChg chg="addSp modSp new mod">
        <pc:chgData name="Singh, Praneet" userId="61b1ddb3-6d17-43c9-a350-815321a10f4e" providerId="ADAL" clId="{83F2E427-948C-4B22-A802-8FFF3338CB29}" dt="2021-04-29T17:40:19.048" v="6239" actId="20577"/>
        <pc:sldMkLst>
          <pc:docMk/>
          <pc:sldMk cId="1031697387" sldId="266"/>
        </pc:sldMkLst>
        <pc:spChg chg="mod">
          <ac:chgData name="Singh, Praneet" userId="61b1ddb3-6d17-43c9-a350-815321a10f4e" providerId="ADAL" clId="{83F2E427-948C-4B22-A802-8FFF3338CB29}" dt="2021-04-29T17:40:19.048" v="6239" actId="20577"/>
          <ac:spMkLst>
            <pc:docMk/>
            <pc:sldMk cId="1031697387" sldId="266"/>
            <ac:spMk id="2" creationId="{71807FCC-8635-4494-9A74-D5368099A55C}"/>
          </ac:spMkLst>
        </pc:spChg>
        <pc:spChg chg="mod">
          <ac:chgData name="Singh, Praneet" userId="61b1ddb3-6d17-43c9-a350-815321a10f4e" providerId="ADAL" clId="{83F2E427-948C-4B22-A802-8FFF3338CB29}" dt="2021-04-29T15:26:54.416" v="5928" actId="20577"/>
          <ac:spMkLst>
            <pc:docMk/>
            <pc:sldMk cId="1031697387" sldId="266"/>
            <ac:spMk id="3" creationId="{A0CBEED3-8791-45E9-B502-B750E1A0A70B}"/>
          </ac:spMkLst>
        </pc:spChg>
        <pc:picChg chg="add mod">
          <ac:chgData name="Singh, Praneet" userId="61b1ddb3-6d17-43c9-a350-815321a10f4e" providerId="ADAL" clId="{83F2E427-948C-4B22-A802-8FFF3338CB29}" dt="2021-04-29T04:16:07.208" v="5657" actId="1076"/>
          <ac:picMkLst>
            <pc:docMk/>
            <pc:sldMk cId="1031697387" sldId="266"/>
            <ac:picMk id="7" creationId="{B6647CFD-BEA6-48D9-9F8E-5CC9C9B0C838}"/>
          </ac:picMkLst>
        </pc:picChg>
      </pc:sldChg>
      <pc:sldChg chg="modSp new mod">
        <pc:chgData name="Singh, Praneet" userId="61b1ddb3-6d17-43c9-a350-815321a10f4e" providerId="ADAL" clId="{83F2E427-948C-4B22-A802-8FFF3338CB29}" dt="2021-04-29T04:43:11.092" v="5755" actId="1076"/>
        <pc:sldMkLst>
          <pc:docMk/>
          <pc:sldMk cId="904581808" sldId="267"/>
        </pc:sldMkLst>
        <pc:spChg chg="mod">
          <ac:chgData name="Singh, Praneet" userId="61b1ddb3-6d17-43c9-a350-815321a10f4e" providerId="ADAL" clId="{83F2E427-948C-4B22-A802-8FFF3338CB29}" dt="2021-04-29T04:43:11.092" v="5755" actId="1076"/>
          <ac:spMkLst>
            <pc:docMk/>
            <pc:sldMk cId="904581808" sldId="267"/>
            <ac:spMk id="2" creationId="{E9B76344-5ABC-4607-AF64-BDEF7A1608B7}"/>
          </ac:spMkLst>
        </pc:spChg>
        <pc:spChg chg="mod">
          <ac:chgData name="Singh, Praneet" userId="61b1ddb3-6d17-43c9-a350-815321a10f4e" providerId="ADAL" clId="{83F2E427-948C-4B22-A802-8FFF3338CB29}" dt="2021-04-29T04:43:07.952" v="5754" actId="20577"/>
          <ac:spMkLst>
            <pc:docMk/>
            <pc:sldMk cId="904581808" sldId="267"/>
            <ac:spMk id="3" creationId="{E7155E67-9346-406D-97B0-F2A98EDBE6E7}"/>
          </ac:spMkLst>
        </pc:spChg>
      </pc:sldChg>
      <pc:sldChg chg="modSp new mod">
        <pc:chgData name="Singh, Praneet" userId="61b1ddb3-6d17-43c9-a350-815321a10f4e" providerId="ADAL" clId="{83F2E427-948C-4B22-A802-8FFF3338CB29}" dt="2021-04-29T17:24:50.508" v="6238" actId="20577"/>
        <pc:sldMkLst>
          <pc:docMk/>
          <pc:sldMk cId="1326742472" sldId="268"/>
        </pc:sldMkLst>
        <pc:spChg chg="mod">
          <ac:chgData name="Singh, Praneet" userId="61b1ddb3-6d17-43c9-a350-815321a10f4e" providerId="ADAL" clId="{83F2E427-948C-4B22-A802-8FFF3338CB29}" dt="2021-04-29T04:45:41.944" v="5773" actId="1076"/>
          <ac:spMkLst>
            <pc:docMk/>
            <pc:sldMk cId="1326742472" sldId="268"/>
            <ac:spMk id="2" creationId="{3553685F-D098-440F-B1A1-E0BC91C6F7FA}"/>
          </ac:spMkLst>
        </pc:spChg>
        <pc:spChg chg="mod">
          <ac:chgData name="Singh, Praneet" userId="61b1ddb3-6d17-43c9-a350-815321a10f4e" providerId="ADAL" clId="{83F2E427-948C-4B22-A802-8FFF3338CB29}" dt="2021-04-29T17:24:50.508" v="6238" actId="20577"/>
          <ac:spMkLst>
            <pc:docMk/>
            <pc:sldMk cId="1326742472" sldId="268"/>
            <ac:spMk id="3" creationId="{22C8F759-075A-442A-82BC-F7488B8D589E}"/>
          </ac:spMkLst>
        </pc:spChg>
      </pc:sldChg>
      <pc:sldChg chg="modSp mod">
        <pc:chgData name="Singh, Praneet" userId="61b1ddb3-6d17-43c9-a350-815321a10f4e" providerId="ADAL" clId="{83F2E427-948C-4B22-A802-8FFF3338CB29}" dt="2021-04-29T04:14:22.273" v="5578" actId="20577"/>
        <pc:sldMkLst>
          <pc:docMk/>
          <pc:sldMk cId="2846571501" sldId="269"/>
        </pc:sldMkLst>
        <pc:spChg chg="mod">
          <ac:chgData name="Singh, Praneet" userId="61b1ddb3-6d17-43c9-a350-815321a10f4e" providerId="ADAL" clId="{83F2E427-948C-4B22-A802-8FFF3338CB29}" dt="2021-04-29T04:14:22.273" v="5578" actId="20577"/>
          <ac:spMkLst>
            <pc:docMk/>
            <pc:sldMk cId="2846571501" sldId="269"/>
            <ac:spMk id="12" creationId="{3D6C1E5C-FA10-41B9-981F-A35261B2E89D}"/>
          </ac:spMkLst>
        </pc:spChg>
      </pc:sldChg>
      <pc:sldChg chg="modSp new del mod">
        <pc:chgData name="Singh, Praneet" userId="61b1ddb3-6d17-43c9-a350-815321a10f4e" providerId="ADAL" clId="{83F2E427-948C-4B22-A802-8FFF3338CB29}" dt="2021-04-29T01:15:25.910" v="3562" actId="47"/>
        <pc:sldMkLst>
          <pc:docMk/>
          <pc:sldMk cId="4266962185" sldId="269"/>
        </pc:sldMkLst>
        <pc:spChg chg="mod">
          <ac:chgData name="Singh, Praneet" userId="61b1ddb3-6d17-43c9-a350-815321a10f4e" providerId="ADAL" clId="{83F2E427-948C-4B22-A802-8FFF3338CB29}" dt="2021-04-29T00:58:21.470" v="3452" actId="20577"/>
          <ac:spMkLst>
            <pc:docMk/>
            <pc:sldMk cId="4266962185" sldId="269"/>
            <ac:spMk id="2" creationId="{6031999C-98CB-436D-BC03-E12868921460}"/>
          </ac:spMkLst>
        </pc:spChg>
        <pc:spChg chg="mod">
          <ac:chgData name="Singh, Praneet" userId="61b1ddb3-6d17-43c9-a350-815321a10f4e" providerId="ADAL" clId="{83F2E427-948C-4B22-A802-8FFF3338CB29}" dt="2021-04-29T00:55:26.774" v="3393" actId="20577"/>
          <ac:spMkLst>
            <pc:docMk/>
            <pc:sldMk cId="4266962185" sldId="269"/>
            <ac:spMk id="3" creationId="{04CEDEAF-A36B-47CE-890E-AF9D64BE3759}"/>
          </ac:spMkLst>
        </pc:spChg>
      </pc:sldChg>
      <pc:sldChg chg="modSp mod">
        <pc:chgData name="Singh, Praneet" userId="61b1ddb3-6d17-43c9-a350-815321a10f4e" providerId="ADAL" clId="{83F2E427-948C-4B22-A802-8FFF3338CB29}" dt="2021-04-29T04:43:25.591" v="5758" actId="1076"/>
        <pc:sldMkLst>
          <pc:docMk/>
          <pc:sldMk cId="403393846" sldId="270"/>
        </pc:sldMkLst>
        <pc:spChg chg="mod">
          <ac:chgData name="Singh, Praneet" userId="61b1ddb3-6d17-43c9-a350-815321a10f4e" providerId="ADAL" clId="{83F2E427-948C-4B22-A802-8FFF3338CB29}" dt="2021-04-29T04:43:25.591" v="5758" actId="1076"/>
          <ac:spMkLst>
            <pc:docMk/>
            <pc:sldMk cId="403393846" sldId="270"/>
            <ac:spMk id="7" creationId="{6CC87674-16C7-4286-A3BF-6A0748EB6EE7}"/>
          </ac:spMkLst>
        </pc:spChg>
        <pc:spChg chg="mod">
          <ac:chgData name="Singh, Praneet" userId="61b1ddb3-6d17-43c9-a350-815321a10f4e" providerId="ADAL" clId="{83F2E427-948C-4B22-A802-8FFF3338CB29}" dt="2021-04-29T04:43:20.998" v="5756" actId="1076"/>
          <ac:spMkLst>
            <pc:docMk/>
            <pc:sldMk cId="403393846" sldId="270"/>
            <ac:spMk id="16" creationId="{5E680CDA-18EA-4947-B564-84EA37FBF5D3}"/>
          </ac:spMkLst>
        </pc:spChg>
        <pc:picChg chg="mod">
          <ac:chgData name="Singh, Praneet" userId="61b1ddb3-6d17-43c9-a350-815321a10f4e" providerId="ADAL" clId="{83F2E427-948C-4B22-A802-8FFF3338CB29}" dt="2021-04-29T04:43:23.526" v="5757" actId="1076"/>
          <ac:picMkLst>
            <pc:docMk/>
            <pc:sldMk cId="403393846" sldId="270"/>
            <ac:picMk id="13" creationId="{DD669BE8-7D21-487D-BD44-5099E31DF0FF}"/>
          </ac:picMkLst>
        </pc:picChg>
      </pc:sldChg>
      <pc:sldChg chg="delSp modSp mod delAnim">
        <pc:chgData name="Singh, Praneet" userId="61b1ddb3-6d17-43c9-a350-815321a10f4e" providerId="ADAL" clId="{83F2E427-948C-4B22-A802-8FFF3338CB29}" dt="2021-04-29T05:40:53.705" v="5910" actId="2711"/>
        <pc:sldMkLst>
          <pc:docMk/>
          <pc:sldMk cId="2860403464" sldId="271"/>
        </pc:sldMkLst>
        <pc:spChg chg="del">
          <ac:chgData name="Singh, Praneet" userId="61b1ddb3-6d17-43c9-a350-815321a10f4e" providerId="ADAL" clId="{83F2E427-948C-4B22-A802-8FFF3338CB29}" dt="2021-04-29T05:40:40.714" v="5908" actId="478"/>
          <ac:spMkLst>
            <pc:docMk/>
            <pc:sldMk cId="2860403464" sldId="271"/>
            <ac:spMk id="6" creationId="{831C1D48-21D0-4EB9-BF32-529350CF9E87}"/>
          </ac:spMkLst>
        </pc:spChg>
        <pc:spChg chg="del">
          <ac:chgData name="Singh, Praneet" userId="61b1ddb3-6d17-43c9-a350-815321a10f4e" providerId="ADAL" clId="{83F2E427-948C-4B22-A802-8FFF3338CB29}" dt="2021-04-29T05:40:39.293" v="5907" actId="478"/>
          <ac:spMkLst>
            <pc:docMk/>
            <pc:sldMk cId="2860403464" sldId="271"/>
            <ac:spMk id="8" creationId="{EA41392D-26F1-4A77-BA1C-3F3829CB8550}"/>
          </ac:spMkLst>
        </pc:spChg>
        <pc:spChg chg="mod">
          <ac:chgData name="Singh, Praneet" userId="61b1ddb3-6d17-43c9-a350-815321a10f4e" providerId="ADAL" clId="{83F2E427-948C-4B22-A802-8FFF3338CB29}" dt="2021-04-29T05:40:53.705" v="5910" actId="2711"/>
          <ac:spMkLst>
            <pc:docMk/>
            <pc:sldMk cId="2860403464" sldId="271"/>
            <ac:spMk id="11" creationId="{FFC5A2B9-E0FD-4E3F-A7AB-7E21DC5D1C36}"/>
          </ac:spMkLst>
        </pc:spChg>
      </pc:sldChg>
      <pc:sldChg chg="addSp delSp modSp mod ord">
        <pc:chgData name="Singh, Praneet" userId="61b1ddb3-6d17-43c9-a350-815321a10f4e" providerId="ADAL" clId="{83F2E427-948C-4B22-A802-8FFF3338CB29}" dt="2021-04-29T05:11:14.281" v="5865" actId="1076"/>
        <pc:sldMkLst>
          <pc:docMk/>
          <pc:sldMk cId="270222843" sldId="272"/>
        </pc:sldMkLst>
        <pc:spChg chg="mod">
          <ac:chgData name="Singh, Praneet" userId="61b1ddb3-6d17-43c9-a350-815321a10f4e" providerId="ADAL" clId="{83F2E427-948C-4B22-A802-8FFF3338CB29}" dt="2021-04-29T04:44:57.744" v="5759" actId="1076"/>
          <ac:spMkLst>
            <pc:docMk/>
            <pc:sldMk cId="270222843" sldId="272"/>
            <ac:spMk id="11" creationId="{105E76C4-999D-4390-BF8B-C146C4B584BE}"/>
          </ac:spMkLst>
        </pc:spChg>
        <pc:spChg chg="add del mod">
          <ac:chgData name="Singh, Praneet" userId="61b1ddb3-6d17-43c9-a350-815321a10f4e" providerId="ADAL" clId="{83F2E427-948C-4B22-A802-8FFF3338CB29}" dt="2021-04-29T05:10:55.057" v="5859" actId="478"/>
          <ac:spMkLst>
            <pc:docMk/>
            <pc:sldMk cId="270222843" sldId="272"/>
            <ac:spMk id="13" creationId="{4AC70E95-396F-414C-82A4-E09CAAF94D40}"/>
          </ac:spMkLst>
        </pc:spChg>
        <pc:spChg chg="add del mod">
          <ac:chgData name="Singh, Praneet" userId="61b1ddb3-6d17-43c9-a350-815321a10f4e" providerId="ADAL" clId="{83F2E427-948C-4B22-A802-8FFF3338CB29}" dt="2021-04-29T05:10:53.940" v="5858" actId="478"/>
          <ac:spMkLst>
            <pc:docMk/>
            <pc:sldMk cId="270222843" sldId="272"/>
            <ac:spMk id="14" creationId="{56AA2DFE-CDF2-4560-9455-6E9AD6E66EEB}"/>
          </ac:spMkLst>
        </pc:spChg>
        <pc:picChg chg="mod">
          <ac:chgData name="Singh, Praneet" userId="61b1ddb3-6d17-43c9-a350-815321a10f4e" providerId="ADAL" clId="{83F2E427-948C-4B22-A802-8FFF3338CB29}" dt="2021-04-29T05:11:14.281" v="5865" actId="1076"/>
          <ac:picMkLst>
            <pc:docMk/>
            <pc:sldMk cId="270222843" sldId="272"/>
            <ac:picMk id="7" creationId="{EFBC183B-2731-47E8-9811-1B0917537D3E}"/>
          </ac:picMkLst>
        </pc:picChg>
        <pc:picChg chg="add mod">
          <ac:chgData name="Singh, Praneet" userId="61b1ddb3-6d17-43c9-a350-815321a10f4e" providerId="ADAL" clId="{83F2E427-948C-4B22-A802-8FFF3338CB29}" dt="2021-04-29T05:11:12.781" v="5864" actId="1076"/>
          <ac:picMkLst>
            <pc:docMk/>
            <pc:sldMk cId="270222843" sldId="272"/>
            <ac:picMk id="8" creationId="{D8223B01-5BBE-4F49-90C8-5258445B9077}"/>
          </ac:picMkLst>
        </pc:picChg>
        <pc:picChg chg="add del mod">
          <ac:chgData name="Singh, Praneet" userId="61b1ddb3-6d17-43c9-a350-815321a10f4e" providerId="ADAL" clId="{83F2E427-948C-4B22-A802-8FFF3338CB29}" dt="2021-04-29T05:10:52.375" v="5856" actId="478"/>
          <ac:picMkLst>
            <pc:docMk/>
            <pc:sldMk cId="270222843" sldId="272"/>
            <ac:picMk id="9" creationId="{08ECACF6-8C1A-48B9-8FA3-FCA28D636135}"/>
          </ac:picMkLst>
        </pc:picChg>
        <pc:picChg chg="add del mod">
          <ac:chgData name="Singh, Praneet" userId="61b1ddb3-6d17-43c9-a350-815321a10f4e" providerId="ADAL" clId="{83F2E427-948C-4B22-A802-8FFF3338CB29}" dt="2021-04-29T05:10:52.823" v="5857" actId="478"/>
          <ac:picMkLst>
            <pc:docMk/>
            <pc:sldMk cId="270222843" sldId="272"/>
            <ac:picMk id="10" creationId="{A2D2A22A-5DD0-43AF-964B-74D82697A805}"/>
          </ac:picMkLst>
        </pc:picChg>
      </pc:sldChg>
      <pc:sldChg chg="del">
        <pc:chgData name="Singh, Praneet" userId="61b1ddb3-6d17-43c9-a350-815321a10f4e" providerId="ADAL" clId="{83F2E427-948C-4B22-A802-8FFF3338CB29}" dt="2021-04-29T05:41:02.951" v="5911" actId="47"/>
        <pc:sldMkLst>
          <pc:docMk/>
          <pc:sldMk cId="3357211248" sldId="275"/>
        </pc:sldMkLst>
      </pc:sldChg>
      <pc:sldChg chg="addSp delSp modSp new mod delAnim">
        <pc:chgData name="Singh, Praneet" userId="61b1ddb3-6d17-43c9-a350-815321a10f4e" providerId="ADAL" clId="{83F2E427-948C-4B22-A802-8FFF3338CB29}" dt="2021-04-29T17:51:38.502" v="6296" actId="20577"/>
        <pc:sldMkLst>
          <pc:docMk/>
          <pc:sldMk cId="927830444" sldId="276"/>
        </pc:sldMkLst>
        <pc:spChg chg="mod">
          <ac:chgData name="Singh, Praneet" userId="61b1ddb3-6d17-43c9-a350-815321a10f4e" providerId="ADAL" clId="{83F2E427-948C-4B22-A802-8FFF3338CB29}" dt="2021-04-29T03:24:24.011" v="4632" actId="1076"/>
          <ac:spMkLst>
            <pc:docMk/>
            <pc:sldMk cId="927830444" sldId="276"/>
            <ac:spMk id="2" creationId="{7352B290-2BE2-4697-A2E5-152BBE12A0DE}"/>
          </ac:spMkLst>
        </pc:spChg>
        <pc:spChg chg="mod">
          <ac:chgData name="Singh, Praneet" userId="61b1ddb3-6d17-43c9-a350-815321a10f4e" providerId="ADAL" clId="{83F2E427-948C-4B22-A802-8FFF3338CB29}" dt="2021-04-29T17:51:38.502" v="6296" actId="20577"/>
          <ac:spMkLst>
            <pc:docMk/>
            <pc:sldMk cId="927830444" sldId="276"/>
            <ac:spMk id="3" creationId="{26C1DAF2-93F0-4468-BC88-FFB1008AE072}"/>
          </ac:spMkLst>
        </pc:spChg>
        <pc:spChg chg="del">
          <ac:chgData name="Singh, Praneet" userId="61b1ddb3-6d17-43c9-a350-815321a10f4e" providerId="ADAL" clId="{83F2E427-948C-4B22-A802-8FFF3338CB29}" dt="2021-04-29T04:08:00.490" v="5180" actId="478"/>
          <ac:spMkLst>
            <pc:docMk/>
            <pc:sldMk cId="927830444" sldId="276"/>
            <ac:spMk id="6" creationId="{C54551D3-9FBD-4913-8D19-914CF24C3A6C}"/>
          </ac:spMkLst>
        </pc:spChg>
        <pc:spChg chg="del">
          <ac:chgData name="Singh, Praneet" userId="61b1ddb3-6d17-43c9-a350-815321a10f4e" providerId="ADAL" clId="{83F2E427-948C-4B22-A802-8FFF3338CB29}" dt="2021-04-29T04:07:59.347" v="5179" actId="478"/>
          <ac:spMkLst>
            <pc:docMk/>
            <pc:sldMk cId="927830444" sldId="276"/>
            <ac:spMk id="7" creationId="{944F6FA0-76C4-4723-8398-4DDB12DCC186}"/>
          </ac:spMkLst>
        </pc:spChg>
        <pc:spChg chg="del mod">
          <ac:chgData name="Singh, Praneet" userId="61b1ddb3-6d17-43c9-a350-815321a10f4e" providerId="ADAL" clId="{83F2E427-948C-4B22-A802-8FFF3338CB29}" dt="2021-04-29T04:08:28.919" v="5210" actId="478"/>
          <ac:spMkLst>
            <pc:docMk/>
            <pc:sldMk cId="927830444" sldId="276"/>
            <ac:spMk id="11" creationId="{5036DFE5-6132-4FF8-938F-E832C819A492}"/>
          </ac:spMkLst>
        </pc:spChg>
        <pc:spChg chg="add mod">
          <ac:chgData name="Singh, Praneet" userId="61b1ddb3-6d17-43c9-a350-815321a10f4e" providerId="ADAL" clId="{83F2E427-948C-4B22-A802-8FFF3338CB29}" dt="2021-04-29T04:08:35.867" v="5231" actId="20577"/>
          <ac:spMkLst>
            <pc:docMk/>
            <pc:sldMk cId="927830444" sldId="276"/>
            <ac:spMk id="13" creationId="{0655D2D3-5C4D-443F-94FB-2AEC18C59334}"/>
          </ac:spMkLst>
        </pc:spChg>
      </pc:sldChg>
      <pc:sldChg chg="addSp delSp modSp new del mod">
        <pc:chgData name="Singh, Praneet" userId="61b1ddb3-6d17-43c9-a350-815321a10f4e" providerId="ADAL" clId="{83F2E427-948C-4B22-A802-8FFF3338CB29}" dt="2021-04-29T04:45:36.780" v="5772" actId="47"/>
        <pc:sldMkLst>
          <pc:docMk/>
          <pc:sldMk cId="1295032397" sldId="277"/>
        </pc:sldMkLst>
        <pc:spChg chg="mod">
          <ac:chgData name="Singh, Praneet" userId="61b1ddb3-6d17-43c9-a350-815321a10f4e" providerId="ADAL" clId="{83F2E427-948C-4B22-A802-8FFF3338CB29}" dt="2021-04-29T04:42:07.787" v="5672" actId="1076"/>
          <ac:spMkLst>
            <pc:docMk/>
            <pc:sldMk cId="1295032397" sldId="277"/>
            <ac:spMk id="2" creationId="{6157E425-22F4-4716-AC1F-5451B34493BA}"/>
          </ac:spMkLst>
        </pc:spChg>
        <pc:spChg chg="del">
          <ac:chgData name="Singh, Praneet" userId="61b1ddb3-6d17-43c9-a350-815321a10f4e" providerId="ADAL" clId="{83F2E427-948C-4B22-A802-8FFF3338CB29}" dt="2021-04-29T04:41:55.358" v="5663" actId="931"/>
          <ac:spMkLst>
            <pc:docMk/>
            <pc:sldMk cId="1295032397" sldId="277"/>
            <ac:spMk id="3" creationId="{419DF3D7-0964-4B15-AB58-E4AE7E9664D9}"/>
          </ac:spMkLst>
        </pc:spChg>
        <pc:spChg chg="add del mod">
          <ac:chgData name="Singh, Praneet" userId="61b1ddb3-6d17-43c9-a350-815321a10f4e" providerId="ADAL" clId="{83F2E427-948C-4B22-A802-8FFF3338CB29}" dt="2021-04-29T04:45:02.718" v="5761" actId="21"/>
          <ac:spMkLst>
            <pc:docMk/>
            <pc:sldMk cId="1295032397" sldId="277"/>
            <ac:spMk id="10" creationId="{E9B65A06-275E-4EC3-BC16-8CAEB44AF615}"/>
          </ac:spMkLst>
        </pc:spChg>
        <pc:spChg chg="add del mod">
          <ac:chgData name="Singh, Praneet" userId="61b1ddb3-6d17-43c9-a350-815321a10f4e" providerId="ADAL" clId="{83F2E427-948C-4B22-A802-8FFF3338CB29}" dt="2021-04-29T04:45:02.718" v="5761" actId="21"/>
          <ac:spMkLst>
            <pc:docMk/>
            <pc:sldMk cId="1295032397" sldId="277"/>
            <ac:spMk id="11" creationId="{DC9C2271-66AC-4856-80B4-011AD7148272}"/>
          </ac:spMkLst>
        </pc:spChg>
        <pc:spChg chg="add mod">
          <ac:chgData name="Singh, Praneet" userId="61b1ddb3-6d17-43c9-a350-815321a10f4e" providerId="ADAL" clId="{83F2E427-948C-4B22-A802-8FFF3338CB29}" dt="2021-04-29T04:45:02.718" v="5761" actId="21"/>
          <ac:spMkLst>
            <pc:docMk/>
            <pc:sldMk cId="1295032397" sldId="277"/>
            <ac:spMk id="13" creationId="{66429819-E2D8-4870-A46D-0E1667C0A978}"/>
          </ac:spMkLst>
        </pc:spChg>
        <pc:picChg chg="add del mod">
          <ac:chgData name="Singh, Praneet" userId="61b1ddb3-6d17-43c9-a350-815321a10f4e" providerId="ADAL" clId="{83F2E427-948C-4B22-A802-8FFF3338CB29}" dt="2021-04-29T04:45:02.718" v="5761" actId="21"/>
          <ac:picMkLst>
            <pc:docMk/>
            <pc:sldMk cId="1295032397" sldId="277"/>
            <ac:picMk id="7" creationId="{71573443-6B63-4276-B497-043697155310}"/>
          </ac:picMkLst>
        </pc:picChg>
        <pc:picChg chg="add del mod">
          <ac:chgData name="Singh, Praneet" userId="61b1ddb3-6d17-43c9-a350-815321a10f4e" providerId="ADAL" clId="{83F2E427-948C-4B22-A802-8FFF3338CB29}" dt="2021-04-29T04:45:02.718" v="5761" actId="21"/>
          <ac:picMkLst>
            <pc:docMk/>
            <pc:sldMk cId="1295032397" sldId="277"/>
            <ac:picMk id="9" creationId="{B83E77EB-319A-4CDE-AFD9-7E2FA031F6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E6869-C225-4AAE-8D03-9753CFE6BCA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7BCA-152C-4DBA-B40E-B3684C1B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7BCA-152C-4DBA-B40E-B3684C1BF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7BCA-152C-4DBA-B40E-B3684C1BF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7BCA-152C-4DBA-B40E-B3684C1BF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7EBC-E66E-48D9-9E06-336C48484AC8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1395-4AE1-40D5-A00C-31C4FB3DDE82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0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11A9-DBD2-44BD-8CF6-1AABDB177EFC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0222-8F4D-47FD-BD82-369F0F73DA77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B0A8-91D5-45E8-A2A7-A643BD1CE1FC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3EF-BAA7-4878-9804-BBAA9B77BF85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B1B6-5239-4BA1-8ACA-66B41361A6F3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EB8-5105-445D-B6AB-37BFEC51472C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38B4-1752-4C8A-9C12-26A006E7DEE7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BCF4-D9C3-4226-B9C5-67A4F9E8F525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853D6-95A8-4039-8639-EE4E80D3F2F2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9454-A306-4652-9881-C0566143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andfonline.com/doi/pdf/10.1080/21642583.2020.182294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E960-957E-4BC3-8E5B-D8531C983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967" y="2189950"/>
            <a:ext cx="9026818" cy="1039239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latin typeface="Arial" panose="020B0604020202020204" pitchFamily="34" charset="0"/>
              </a:rPr>
              <a:t>If You Know What I’ve Seen</a:t>
            </a:r>
            <a:endParaRPr lang="en-US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5F55-A10F-43DB-9E77-BEC74282A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4295" y="3890996"/>
            <a:ext cx="9144000" cy="1655762"/>
          </a:xfrm>
        </p:spPr>
        <p:txBody>
          <a:bodyPr/>
          <a:lstStyle/>
          <a:p>
            <a:pPr algn="l"/>
            <a:r>
              <a:rPr lang="en-US" b="1">
                <a:ea typeface="+mn-lt"/>
                <a:cs typeface="+mn-lt"/>
              </a:rPr>
              <a:t>Team 11: Manu Ramesh, Praneet Singh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F581-16E5-4944-A350-FE9E9FCE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9806-393B-4A52-8255-665859608460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3B5A4-6244-4FCA-94E2-0819B9AA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000CBD-432C-4D91-BC35-D576D1068734}"/>
              </a:ext>
            </a:extLst>
          </p:cNvPr>
          <p:cNvSpPr txBox="1">
            <a:spLocks/>
          </p:cNvSpPr>
          <p:nvPr/>
        </p:nvSpPr>
        <p:spPr>
          <a:xfrm>
            <a:off x="2908836" y="2586276"/>
            <a:ext cx="9026818" cy="1039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latin typeface="Arial" panose="020B0604020202020204" pitchFamily="34" charset="0"/>
              </a:rPr>
              <a:t>An Audio Landmark Detection based approach for Video Fingerprinting</a:t>
            </a:r>
            <a:endParaRPr lang="en-US" sz="5400" b="1"/>
          </a:p>
        </p:txBody>
      </p:sp>
    </p:spTree>
    <p:extLst>
      <p:ext uri="{BB962C8B-B14F-4D97-AF65-F5344CB8AC3E}">
        <p14:creationId xmlns:p14="http://schemas.microsoft.com/office/powerpoint/2010/main" val="62398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74B6-3AB0-4FD6-8140-D98E33E9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3" y="264386"/>
            <a:ext cx="10515600" cy="1325563"/>
          </a:xfrm>
        </p:spPr>
        <p:txBody>
          <a:bodyPr/>
          <a:lstStyle/>
          <a:p>
            <a:r>
              <a:rPr lang="en-US" b="1"/>
              <a:t>Watermarking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962682D5-4EA3-40AB-9D80-6971FC046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8" y="2408619"/>
            <a:ext cx="4657310" cy="20407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802F-9E87-4B66-89D6-6C66B7A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55D56-9A1D-43DF-BEBD-48B68341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EFD9F6CA-3A0B-4A68-8228-A5139E7A9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77" y="2670067"/>
            <a:ext cx="2207217" cy="1655413"/>
          </a:xfrm>
          <a:prstGeom prst="rect">
            <a:avLst/>
          </a:prstGeom>
        </p:spPr>
      </p:pic>
      <p:pic>
        <p:nvPicPr>
          <p:cNvPr id="10" name="Picture 9" descr="A group of people playing instruments&#10;&#10;Description automatically generated with medium confidence">
            <a:extLst>
              <a:ext uri="{FF2B5EF4-FFF2-40B4-BE49-F238E27FC236}">
                <a16:creationId xmlns:a16="http://schemas.microsoft.com/office/drawing/2014/main" id="{820AA2F6-DC9E-4698-86B3-EDCFF6926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" y="2670067"/>
            <a:ext cx="2115519" cy="1586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E1C963-A44D-4606-AF04-70D4FFFE3BEF}"/>
              </a:ext>
            </a:extLst>
          </p:cNvPr>
          <p:cNvSpPr txBox="1"/>
          <p:nvPr/>
        </p:nvSpPr>
        <p:spPr>
          <a:xfrm>
            <a:off x="1140200" y="4449380"/>
            <a:ext cx="15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B7288-AC7E-4308-913C-9F402A4907CC}"/>
              </a:ext>
            </a:extLst>
          </p:cNvPr>
          <p:cNvSpPr txBox="1"/>
          <p:nvPr/>
        </p:nvSpPr>
        <p:spPr>
          <a:xfrm>
            <a:off x="3841558" y="4443991"/>
            <a:ext cx="196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Water Marked</a:t>
            </a:r>
          </a:p>
          <a:p>
            <a:r>
              <a:rPr lang="en-US"/>
              <a:t>Bottom Right</a:t>
            </a:r>
          </a:p>
        </p:txBody>
      </p:sp>
    </p:spTree>
    <p:extLst>
      <p:ext uri="{BB962C8B-B14F-4D97-AF65-F5344CB8AC3E}">
        <p14:creationId xmlns:p14="http://schemas.microsoft.com/office/powerpoint/2010/main" val="174577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870-2CB2-43EB-8625-C462B0AB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2" y="48292"/>
            <a:ext cx="10515600" cy="1325563"/>
          </a:xfrm>
        </p:spPr>
        <p:txBody>
          <a:bodyPr/>
          <a:lstStyle/>
          <a:p>
            <a:r>
              <a:rPr lang="en-US" b="1"/>
              <a:t>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2682-80F7-4862-A814-704F7887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F0D53-7FBC-495F-BAC1-D040163F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EEE535D-B4A6-4030-B3D4-21F1F28D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62" y="3979773"/>
            <a:ext cx="3098623" cy="191351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8FA7BE7-0C7A-4212-94EC-368A2A7DF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18" y="4004181"/>
            <a:ext cx="3307749" cy="1913515"/>
          </a:xfrm>
          <a:prstGeom prst="rect">
            <a:avLst/>
          </a:prstGeom>
        </p:spPr>
      </p:pic>
      <p:pic>
        <p:nvPicPr>
          <p:cNvPr id="27" name="Picture 26" descr="A group of people playing instruments&#10;&#10;Description automatically generated with medium confidence">
            <a:extLst>
              <a:ext uri="{FF2B5EF4-FFF2-40B4-BE49-F238E27FC236}">
                <a16:creationId xmlns:a16="http://schemas.microsoft.com/office/drawing/2014/main" id="{518CBECE-C5A4-4E58-AF42-23C646D23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3" y="1272163"/>
            <a:ext cx="2115519" cy="1586639"/>
          </a:xfrm>
          <a:prstGeom prst="rect">
            <a:avLst/>
          </a:prstGeom>
        </p:spPr>
      </p:pic>
      <p:pic>
        <p:nvPicPr>
          <p:cNvPr id="29" name="Picture 28" descr="A picture containing text, road, outdoor, line&#10;&#10;Description automatically generated">
            <a:extLst>
              <a:ext uri="{FF2B5EF4-FFF2-40B4-BE49-F238E27FC236}">
                <a16:creationId xmlns:a16="http://schemas.microsoft.com/office/drawing/2014/main" id="{DC17C0EB-AB3E-4EFF-BFDD-043A49E01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34" y="1270860"/>
            <a:ext cx="2115519" cy="1586639"/>
          </a:xfrm>
          <a:prstGeom prst="rect">
            <a:avLst/>
          </a:prstGeom>
        </p:spPr>
      </p:pic>
      <p:pic>
        <p:nvPicPr>
          <p:cNvPr id="31" name="Picture 30" descr="A group of people playing instruments&#10;&#10;Description automatically generated with medium confidence">
            <a:extLst>
              <a:ext uri="{FF2B5EF4-FFF2-40B4-BE49-F238E27FC236}">
                <a16:creationId xmlns:a16="http://schemas.microsoft.com/office/drawing/2014/main" id="{296E91A1-E77E-47F6-AAFA-87F4415B0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43" y="1270860"/>
            <a:ext cx="2115519" cy="1586639"/>
          </a:xfrm>
          <a:prstGeom prst="rect">
            <a:avLst/>
          </a:prstGeom>
        </p:spPr>
      </p:pic>
      <p:pic>
        <p:nvPicPr>
          <p:cNvPr id="33" name="Picture 32" descr="A group of people playing instruments&#10;&#10;Description automatically generated with medium confidence">
            <a:extLst>
              <a:ext uri="{FF2B5EF4-FFF2-40B4-BE49-F238E27FC236}">
                <a16:creationId xmlns:a16="http://schemas.microsoft.com/office/drawing/2014/main" id="{D875F06F-025E-4A83-832D-1E0A640748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52" y="1270860"/>
            <a:ext cx="2115519" cy="1586639"/>
          </a:xfrm>
          <a:prstGeom prst="rect">
            <a:avLst/>
          </a:pr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46CB5DC3-90AB-48DF-A492-671D9EBC82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61" y="1270859"/>
            <a:ext cx="2115519" cy="15866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D16CACB-8629-4927-9089-EE4110E64475}"/>
              </a:ext>
            </a:extLst>
          </p:cNvPr>
          <p:cNvSpPr txBox="1"/>
          <p:nvPr/>
        </p:nvSpPr>
        <p:spPr>
          <a:xfrm>
            <a:off x="1047425" y="2951229"/>
            <a:ext cx="9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QP : 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E499FB-9089-4C49-A25D-18C4811D4C6E}"/>
              </a:ext>
            </a:extLst>
          </p:cNvPr>
          <p:cNvSpPr txBox="1"/>
          <p:nvPr/>
        </p:nvSpPr>
        <p:spPr>
          <a:xfrm>
            <a:off x="5737599" y="2951229"/>
            <a:ext cx="9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QP : 30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A61FD-B5CC-42C4-BF5E-E134ACA3D9F8}"/>
              </a:ext>
            </a:extLst>
          </p:cNvPr>
          <p:cNvSpPr txBox="1"/>
          <p:nvPr/>
        </p:nvSpPr>
        <p:spPr>
          <a:xfrm>
            <a:off x="3352796" y="2951229"/>
            <a:ext cx="9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QP : 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8C9CE8-39BD-4841-A11C-065DEA6924D3}"/>
              </a:ext>
            </a:extLst>
          </p:cNvPr>
          <p:cNvSpPr txBox="1"/>
          <p:nvPr/>
        </p:nvSpPr>
        <p:spPr>
          <a:xfrm>
            <a:off x="8069124" y="2951229"/>
            <a:ext cx="9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QP : 40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0C05E3-D99E-482D-BF04-79CF28D2FA50}"/>
              </a:ext>
            </a:extLst>
          </p:cNvPr>
          <p:cNvSpPr txBox="1"/>
          <p:nvPr/>
        </p:nvSpPr>
        <p:spPr>
          <a:xfrm>
            <a:off x="10377406" y="2951229"/>
            <a:ext cx="9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QP : 50</a:t>
            </a:r>
          </a:p>
        </p:txBody>
      </p:sp>
    </p:spTree>
    <p:extLst>
      <p:ext uri="{BB962C8B-B14F-4D97-AF65-F5344CB8AC3E}">
        <p14:creationId xmlns:p14="http://schemas.microsoft.com/office/powerpoint/2010/main" val="48908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A618-D3D5-41E4-AB18-10C506B6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49" y="196638"/>
            <a:ext cx="10515600" cy="1325563"/>
          </a:xfrm>
        </p:spPr>
        <p:txBody>
          <a:bodyPr/>
          <a:lstStyle/>
          <a:p>
            <a:r>
              <a:rPr lang="en-US" b="1"/>
              <a:t>Frame Rotation &amp; Flip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0502-AC14-4E53-B6C1-3D64816F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6AF6E-E146-4954-85DF-C2DE47AB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82D62E1-50EB-4D5F-943B-00FF50C6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65" y="2023593"/>
            <a:ext cx="4163422" cy="151142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4FD925D-A298-4C4F-9677-FBB22C7FC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688" y="4844920"/>
            <a:ext cx="3375874" cy="1323403"/>
          </a:xfrm>
          <a:prstGeom prst="rect">
            <a:avLst/>
          </a:prstGeom>
        </p:spPr>
      </p:pic>
      <p:pic>
        <p:nvPicPr>
          <p:cNvPr id="10" name="Picture 9" descr="A group of people playing instruments&#10;&#10;Description automatically generated with medium confidence">
            <a:extLst>
              <a:ext uri="{FF2B5EF4-FFF2-40B4-BE49-F238E27FC236}">
                <a16:creationId xmlns:a16="http://schemas.microsoft.com/office/drawing/2014/main" id="{99309BED-F04D-457D-918E-7A7B2639D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9" y="1815529"/>
            <a:ext cx="2115519" cy="1586639"/>
          </a:xfrm>
          <a:prstGeom prst="rect">
            <a:avLst/>
          </a:prstGeom>
        </p:spPr>
      </p:pic>
      <p:pic>
        <p:nvPicPr>
          <p:cNvPr id="11" name="Picture 10" descr="A group of people playing instruments&#10;&#10;Description automatically generated with medium confidence">
            <a:extLst>
              <a:ext uri="{FF2B5EF4-FFF2-40B4-BE49-F238E27FC236}">
                <a16:creationId xmlns:a16="http://schemas.microsoft.com/office/drawing/2014/main" id="{B6E602ED-919B-47F1-A3FB-170215D96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23640" y="1922239"/>
            <a:ext cx="2115519" cy="1586639"/>
          </a:xfrm>
          <a:prstGeom prst="rect">
            <a:avLst/>
          </a:prstGeom>
        </p:spPr>
      </p:pic>
      <p:pic>
        <p:nvPicPr>
          <p:cNvPr id="12" name="Picture 11" descr="A group of people playing instruments&#10;&#10;Description automatically generated with medium confidence">
            <a:extLst>
              <a:ext uri="{FF2B5EF4-FFF2-40B4-BE49-F238E27FC236}">
                <a16:creationId xmlns:a16="http://schemas.microsoft.com/office/drawing/2014/main" id="{9A73F954-3F7E-431B-A376-1DBDE8159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9881" y="1922238"/>
            <a:ext cx="2115519" cy="1586639"/>
          </a:xfrm>
          <a:prstGeom prst="rect">
            <a:avLst/>
          </a:prstGeom>
        </p:spPr>
      </p:pic>
      <p:pic>
        <p:nvPicPr>
          <p:cNvPr id="14" name="Picture 13" descr="A group of people playing instruments&#10;&#10;Description automatically generated with medium confidence">
            <a:extLst>
              <a:ext uri="{FF2B5EF4-FFF2-40B4-BE49-F238E27FC236}">
                <a16:creationId xmlns:a16="http://schemas.microsoft.com/office/drawing/2014/main" id="{B5C1DE4E-B9CE-4327-9B01-79C68DE71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4224" y="4713303"/>
            <a:ext cx="2115519" cy="1586639"/>
          </a:xfrm>
          <a:prstGeom prst="rect">
            <a:avLst/>
          </a:prstGeom>
        </p:spPr>
      </p:pic>
      <p:pic>
        <p:nvPicPr>
          <p:cNvPr id="16" name="Picture 15" descr="A group of people playing instruments&#10;&#10;Description automatically generated with medium confidence">
            <a:extLst>
              <a:ext uri="{FF2B5EF4-FFF2-40B4-BE49-F238E27FC236}">
                <a16:creationId xmlns:a16="http://schemas.microsoft.com/office/drawing/2014/main" id="{9C5D7E95-4715-4AE4-A335-1385B0828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74719" y="4638781"/>
            <a:ext cx="2115519" cy="15866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0404A1-617F-4D25-A249-0583EB7E6348}"/>
              </a:ext>
            </a:extLst>
          </p:cNvPr>
          <p:cNvSpPr txBox="1"/>
          <p:nvPr/>
        </p:nvSpPr>
        <p:spPr>
          <a:xfrm>
            <a:off x="835400" y="3889163"/>
            <a:ext cx="15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041A84-FDDA-4C9C-A54E-11F894021F6D}"/>
              </a:ext>
            </a:extLst>
          </p:cNvPr>
          <p:cNvSpPr txBox="1"/>
          <p:nvPr/>
        </p:nvSpPr>
        <p:spPr>
          <a:xfrm>
            <a:off x="3027791" y="3889163"/>
            <a:ext cx="15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Rotated 90 ̊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CEEA67-3843-4D60-8564-C6017DD45A31}"/>
              </a:ext>
            </a:extLst>
          </p:cNvPr>
          <p:cNvSpPr txBox="1"/>
          <p:nvPr/>
        </p:nvSpPr>
        <p:spPr>
          <a:xfrm>
            <a:off x="5074348" y="3889163"/>
            <a:ext cx="15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Rotated 180 ̊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A3FDB-B4DA-4DD5-BBB9-2F61BCF74256}"/>
              </a:ext>
            </a:extLst>
          </p:cNvPr>
          <p:cNvSpPr txBox="1"/>
          <p:nvPr/>
        </p:nvSpPr>
        <p:spPr>
          <a:xfrm>
            <a:off x="1598691" y="6352143"/>
            <a:ext cx="185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Horizontal Flip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833F6-AA8A-4CA3-84E1-49E301A99C16}"/>
              </a:ext>
            </a:extLst>
          </p:cNvPr>
          <p:cNvSpPr txBox="1"/>
          <p:nvPr/>
        </p:nvSpPr>
        <p:spPr>
          <a:xfrm>
            <a:off x="4779881" y="6313711"/>
            <a:ext cx="185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Vertical Flip</a:t>
            </a:r>
          </a:p>
        </p:txBody>
      </p:sp>
    </p:spTree>
    <p:extLst>
      <p:ext uri="{BB962C8B-B14F-4D97-AF65-F5344CB8AC3E}">
        <p14:creationId xmlns:p14="http://schemas.microsoft.com/office/powerpoint/2010/main" val="178914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6344-5ABC-4607-AF64-BDEF7A16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7" y="320675"/>
            <a:ext cx="7886700" cy="1325563"/>
          </a:xfrm>
        </p:spPr>
        <p:txBody>
          <a:bodyPr/>
          <a:lstStyle/>
          <a:p>
            <a:r>
              <a:rPr lang="en-US" b="1"/>
              <a:t>Mitigation Strategies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5E67-9346-406D-97B0-F2A98EDB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 Scale Approach</a:t>
            </a:r>
          </a:p>
          <a:p>
            <a:r>
              <a:rPr lang="en-US"/>
              <a:t>Rotation and Flip Invariance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830EE-741B-448C-9EA9-8B8726D0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C8B62-1CC2-4378-A32A-EB7B014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5C3A-2DAC-47CD-8388-8814AD4B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59" y="141286"/>
            <a:ext cx="7886700" cy="1325563"/>
          </a:xfrm>
        </p:spPr>
        <p:txBody>
          <a:bodyPr/>
          <a:lstStyle/>
          <a:p>
            <a:r>
              <a:rPr lang="en-US" b="1"/>
              <a:t>Multi-Scale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9F10-BB99-4A86-A320-93D63B89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20"/>
            <a:ext cx="10873675" cy="4351338"/>
          </a:xfrm>
        </p:spPr>
        <p:txBody>
          <a:bodyPr>
            <a:normAutofit/>
          </a:bodyPr>
          <a:lstStyle/>
          <a:p>
            <a:r>
              <a:rPr lang="en-US"/>
              <a:t>The reviewers of our initial report encouraged us to test on higher resolution videos</a:t>
            </a:r>
          </a:p>
          <a:p>
            <a:r>
              <a:rPr lang="en-US"/>
              <a:t>Compiled a small dataset of 15, 720p YouTube Videos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09DF-8135-457B-81DE-2BAD8B8E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CFCDA-A95A-4F4B-BC24-7A12C5D8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A124B74-F400-439E-A267-19402266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37" y="3288323"/>
            <a:ext cx="4353533" cy="1991003"/>
          </a:xfrm>
          <a:prstGeom prst="rect">
            <a:avLst/>
          </a:prstGeom>
        </p:spPr>
      </p:pic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74F61520-3AD5-42F5-AA4C-D53F9BB20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12" y="3288323"/>
            <a:ext cx="37052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text, clock, crossword puzzle, background&#10;&#10;Description automatically generated">
            <a:extLst>
              <a:ext uri="{FF2B5EF4-FFF2-40B4-BE49-F238E27FC236}">
                <a16:creationId xmlns:a16="http://schemas.microsoft.com/office/drawing/2014/main" id="{DD669BE8-7D21-487D-BD44-5099E31DF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10" y="1161514"/>
            <a:ext cx="5830590" cy="54471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33A76-772B-47F2-AF67-4EC03849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CDF4C-1F15-43A8-9113-C4C488E5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C87674-16C7-4286-A3BF-6A0748EB6EE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806917" y="5251767"/>
            <a:ext cx="4734160" cy="1104583"/>
          </a:xfrm>
        </p:spPr>
        <p:txBody>
          <a:bodyPr/>
          <a:lstStyle/>
          <a:p>
            <a:r>
              <a:rPr lang="en-US"/>
              <a:t>Force dataset and query frames to same orientation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5E680CDA-18EA-4947-B564-84EA37FBF5D3}"/>
              </a:ext>
            </a:extLst>
          </p:cNvPr>
          <p:cNvSpPr txBox="1"/>
          <p:nvPr/>
        </p:nvSpPr>
        <p:spPr>
          <a:xfrm>
            <a:off x="513342" y="249357"/>
            <a:ext cx="717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/>
              <a:t>Rotation and Flip Alignment</a:t>
            </a:r>
          </a:p>
        </p:txBody>
      </p:sp>
    </p:spTree>
    <p:extLst>
      <p:ext uri="{BB962C8B-B14F-4D97-AF65-F5344CB8AC3E}">
        <p14:creationId xmlns:p14="http://schemas.microsoft.com/office/powerpoint/2010/main" val="4033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B017-4D4D-430D-BC38-638473D2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B649A-27FD-41BD-912B-B9FD636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05E76C4-999D-4390-BF8B-C146C4B584BE}"/>
              </a:ext>
            </a:extLst>
          </p:cNvPr>
          <p:cNvSpPr txBox="1"/>
          <p:nvPr/>
        </p:nvSpPr>
        <p:spPr>
          <a:xfrm>
            <a:off x="408212" y="265538"/>
            <a:ext cx="4616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/>
              <a:t>Video To Audio++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8223B01-5BBE-4F49-90C8-5258445B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75" y="5546935"/>
            <a:ext cx="6268325" cy="962159"/>
          </a:xfrm>
          <a:prstGeom prst="rect">
            <a:avLst/>
          </a:prstGeom>
        </p:spPr>
      </p:pic>
      <p:pic>
        <p:nvPicPr>
          <p:cNvPr id="20" name="Picture 19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D272DE-2EA1-4044-9FDF-D817045A5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00" y="1096535"/>
            <a:ext cx="5910474" cy="414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685F-D098-440F-B1A1-E0BC91C6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68" y="136525"/>
            <a:ext cx="10515600" cy="1325563"/>
          </a:xfrm>
        </p:spPr>
        <p:txBody>
          <a:bodyPr/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F759-075A-442A-82BC-F7488B8D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88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A cross-domain approach </a:t>
            </a:r>
          </a:p>
          <a:p>
            <a:r>
              <a:rPr lang="en-US"/>
              <a:t>Completely CPU based</a:t>
            </a:r>
          </a:p>
          <a:p>
            <a:pPr lvl="1"/>
            <a:r>
              <a:rPr lang="en-US"/>
              <a:t>No need of incremental training</a:t>
            </a:r>
          </a:p>
          <a:p>
            <a:pPr lvl="1"/>
            <a:r>
              <a:rPr lang="en-US"/>
              <a:t>Database size of about 1.4MB</a:t>
            </a:r>
          </a:p>
          <a:p>
            <a:r>
              <a:rPr lang="en-US"/>
              <a:t>Comparable to learning based models</a:t>
            </a:r>
          </a:p>
          <a:p>
            <a:r>
              <a:rPr lang="en-US"/>
              <a:t>Our technique can be made scale, rotation and flip invariant </a:t>
            </a:r>
          </a:p>
          <a:p>
            <a:pPr lvl="1"/>
            <a:r>
              <a:rPr lang="en-US"/>
              <a:t>Multi-Scale , Video to Audio +, Video to Audio ++</a:t>
            </a:r>
          </a:p>
          <a:p>
            <a:r>
              <a:rPr lang="en-US"/>
              <a:t>Works needs to be done to improve accuracy while dealing with watermarks and frame drops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066C-4E66-4C92-81C7-3EE66271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E7190-11C2-4A81-8DCD-357B176F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E252-9B5D-4EF7-9CF4-F7E77C46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0" y="320675"/>
            <a:ext cx="7886700" cy="1325563"/>
          </a:xfrm>
        </p:spPr>
        <p:txBody>
          <a:bodyPr/>
          <a:lstStyle/>
          <a:p>
            <a:r>
              <a:rPr lang="en-US" b="1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BA51-5657-4A06-9916-4B0FB24D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Method</a:t>
            </a:r>
          </a:p>
          <a:p>
            <a:r>
              <a:rPr lang="en-US"/>
              <a:t>Experiments</a:t>
            </a:r>
          </a:p>
          <a:p>
            <a:r>
              <a:rPr lang="en-US"/>
              <a:t>Mitigation Strategies</a:t>
            </a:r>
          </a:p>
          <a:p>
            <a:r>
              <a:rPr lang="en-US"/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76BD-B89B-497D-9C0C-A87367DA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469F9-4D6F-4F2D-954F-702B526B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D978-E2A4-473E-AD21-200E9513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movie is that, playing on the giant screen on the building? </a:t>
            </a:r>
          </a:p>
          <a:p>
            <a:r>
              <a:rPr lang="en-US"/>
              <a:t>What is the source of this viral meme video?</a:t>
            </a:r>
          </a:p>
          <a:p>
            <a:r>
              <a:rPr lang="en-US"/>
              <a:t>I remember seeing this exact scene in another movie. I don’t recall. Do you?</a:t>
            </a:r>
          </a:p>
          <a:p>
            <a:r>
              <a:rPr lang="en-US"/>
              <a:t>Plagiarism?</a:t>
            </a:r>
          </a:p>
          <a:p>
            <a:r>
              <a:rPr lang="en-US"/>
              <a:t>Piracy?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2AB-2AF9-4FCC-8282-C350AB6F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BC393-8A7C-4451-BF8D-853679A9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5A2B9-E0FD-4E3F-A7AB-7E21DC5D1C36}"/>
              </a:ext>
            </a:extLst>
          </p:cNvPr>
          <p:cNvSpPr txBox="1"/>
          <p:nvPr/>
        </p:nvSpPr>
        <p:spPr>
          <a:xfrm>
            <a:off x="267706" y="529788"/>
            <a:ext cx="29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+mj-lt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678B0-62FF-4534-81C3-C629F39CB6A3}"/>
              </a:ext>
            </a:extLst>
          </p:cNvPr>
          <p:cNvSpPr txBox="1"/>
          <p:nvPr/>
        </p:nvSpPr>
        <p:spPr>
          <a:xfrm>
            <a:off x="3126556" y="5297160"/>
            <a:ext cx="593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If You Know What I’ve Seen</a:t>
            </a:r>
          </a:p>
        </p:txBody>
      </p:sp>
    </p:spTree>
    <p:extLst>
      <p:ext uri="{BB962C8B-B14F-4D97-AF65-F5344CB8AC3E}">
        <p14:creationId xmlns:p14="http://schemas.microsoft.com/office/powerpoint/2010/main" val="28604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DAF2-93F0-4468-BC88-FFB1008A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44"/>
            <a:ext cx="10515600" cy="4351338"/>
          </a:xfrm>
        </p:spPr>
        <p:txBody>
          <a:bodyPr/>
          <a:lstStyle/>
          <a:p>
            <a:r>
              <a:rPr lang="en-US"/>
              <a:t>Image Retrieval &amp; Searching</a:t>
            </a:r>
          </a:p>
          <a:p>
            <a:r>
              <a:rPr lang="en-US"/>
              <a:t>Audio Fingerprinting</a:t>
            </a:r>
          </a:p>
          <a:p>
            <a:pPr lvl="1"/>
            <a:r>
              <a:rPr lang="en-US"/>
              <a:t>Shazam</a:t>
            </a:r>
          </a:p>
          <a:p>
            <a:pPr lvl="1"/>
            <a:r>
              <a:rPr lang="en-US"/>
              <a:t>Landmark detection</a:t>
            </a:r>
          </a:p>
          <a:p>
            <a:r>
              <a:rPr lang="en-US"/>
              <a:t>Video Retrieval &amp; Searching</a:t>
            </a:r>
          </a:p>
          <a:p>
            <a:r>
              <a:rPr lang="en-US"/>
              <a:t>Video Fingerprinting</a:t>
            </a:r>
          </a:p>
          <a:p>
            <a:pPr lvl="1"/>
            <a:r>
              <a:rPr lang="en-US" b="0" i="0">
                <a:effectLst/>
                <a:latin typeface="Arial" panose="020B0604020202020204" pitchFamily="34" charset="0"/>
              </a:rPr>
              <a:t>Using 3D CNNs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22DE-BCC3-446F-9477-346153B8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DA40B-8F3E-46F5-8AD2-9D3C9969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B64FD-37EC-439A-8CA9-757271FFC2A4}"/>
              </a:ext>
            </a:extLst>
          </p:cNvPr>
          <p:cNvSpPr txBox="1"/>
          <p:nvPr/>
        </p:nvSpPr>
        <p:spPr>
          <a:xfrm>
            <a:off x="3126555" y="7232640"/>
            <a:ext cx="593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I Y K W I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A7340-408D-4D6B-94A7-5F53A50B7577}"/>
              </a:ext>
            </a:extLst>
          </p:cNvPr>
          <p:cNvSpPr txBox="1"/>
          <p:nvPr/>
        </p:nvSpPr>
        <p:spPr>
          <a:xfrm>
            <a:off x="813799" y="7878971"/>
            <a:ext cx="10540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Audio Landmark based approach for </a:t>
            </a:r>
          </a:p>
          <a:p>
            <a:pPr algn="ctr"/>
            <a:r>
              <a:rPr lang="en-US" sz="4000"/>
              <a:t>Video Fingerprinting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55D2D3-5C4D-443F-94FB-2AEC18C5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49" y="244479"/>
            <a:ext cx="7886700" cy="1325563"/>
          </a:xfrm>
        </p:spPr>
        <p:txBody>
          <a:bodyPr/>
          <a:lstStyle/>
          <a:p>
            <a:r>
              <a:rPr lang="en-US" b="1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9278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E4BE-3F6C-4CDF-B57E-E7DB8A44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D0B7E-34AD-444E-A83B-D01426B7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Timeline&#10;&#10;Description automatically generated with low confidence">
            <a:extLst>
              <a:ext uri="{FF2B5EF4-FFF2-40B4-BE49-F238E27FC236}">
                <a16:creationId xmlns:a16="http://schemas.microsoft.com/office/drawing/2014/main" id="{817058F5-053B-40E3-BCD5-7ACF13E2B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28" y="1825625"/>
            <a:ext cx="7741144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6C1E5C-FA10-41B9-981F-A35261B2E89D}"/>
              </a:ext>
            </a:extLst>
          </p:cNvPr>
          <p:cNvSpPr txBox="1"/>
          <p:nvPr/>
        </p:nvSpPr>
        <p:spPr>
          <a:xfrm>
            <a:off x="483733" y="681037"/>
            <a:ext cx="11224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/>
              <a:t>Video Fingerprinting using Audio Landmarks</a:t>
            </a:r>
          </a:p>
        </p:txBody>
      </p:sp>
    </p:spTree>
    <p:extLst>
      <p:ext uri="{BB962C8B-B14F-4D97-AF65-F5344CB8AC3E}">
        <p14:creationId xmlns:p14="http://schemas.microsoft.com/office/powerpoint/2010/main" val="284657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350C79C-26C9-42FE-8EEF-63B5F572D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88" y="2176034"/>
            <a:ext cx="7378420" cy="32280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3D48-1C4C-454A-BEE4-CC821432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E1F7B40-E7F5-4339-8AC8-ECC302AF1FE1}" type="datetime1">
              <a:rPr lang="en-US" smtClean="0"/>
              <a:pPr defTabSz="914400">
                <a:spcAft>
                  <a:spcPts val="600"/>
                </a:spcAft>
              </a:pPr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80054-90AA-4F7D-BE7E-AA5152F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3039454-A306-4652-9881-C056614329E7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E310E0E-88B4-453D-BBA6-13E986DE3AC9}"/>
              </a:ext>
            </a:extLst>
          </p:cNvPr>
          <p:cNvSpPr txBox="1"/>
          <p:nvPr/>
        </p:nvSpPr>
        <p:spPr>
          <a:xfrm>
            <a:off x="4093690" y="681037"/>
            <a:ext cx="400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/>
              <a:t>Video To Audio</a:t>
            </a:r>
          </a:p>
        </p:txBody>
      </p:sp>
    </p:spTree>
    <p:extLst>
      <p:ext uri="{BB962C8B-B14F-4D97-AF65-F5344CB8AC3E}">
        <p14:creationId xmlns:p14="http://schemas.microsoft.com/office/powerpoint/2010/main" val="132348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5ADF-031F-4563-AB05-1F304ADC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5" y="206439"/>
            <a:ext cx="7886700" cy="1325563"/>
          </a:xfrm>
        </p:spPr>
        <p:txBody>
          <a:bodyPr/>
          <a:lstStyle/>
          <a:p>
            <a:r>
              <a:rPr lang="en-US" b="1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5473-8EBA-43A8-B69C-984F2B63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86" y="1377019"/>
            <a:ext cx="10021269" cy="4351338"/>
          </a:xfrm>
        </p:spPr>
        <p:txBody>
          <a:bodyPr/>
          <a:lstStyle/>
          <a:p>
            <a:r>
              <a:rPr lang="en-US"/>
              <a:t>UCF-101 Activity Recognition Dataset</a:t>
            </a:r>
          </a:p>
          <a:p>
            <a:r>
              <a:rPr lang="en-US"/>
              <a:t>We compare the performance of our technique to a recent learning-based approach </a:t>
            </a:r>
          </a:p>
          <a:p>
            <a:pPr lvl="1"/>
            <a:r>
              <a:rPr lang="en-US" b="0" i="0">
                <a:effectLst/>
                <a:latin typeface="Arial" panose="020B0604020202020204" pitchFamily="34" charset="0"/>
              </a:rPr>
              <a:t>X. Li et al – </a:t>
            </a:r>
            <a:r>
              <a:rPr lang="en-US"/>
              <a:t>Video fingerprinting based on quadruplet convolutional neural network, 2021</a:t>
            </a:r>
          </a:p>
          <a:p>
            <a:r>
              <a:rPr lang="en-US"/>
              <a:t>Tested our method on several common distortions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B1776-6E78-49C5-AE16-B92A6AC0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0F8CD-01B9-4CA4-9970-FD8081E8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7FCC-8635-4494-9A74-D5368099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1" y="141314"/>
            <a:ext cx="7886700" cy="1325563"/>
          </a:xfrm>
        </p:spPr>
        <p:txBody>
          <a:bodyPr/>
          <a:lstStyle/>
          <a:p>
            <a:r>
              <a:rPr lang="en-US" b="1"/>
              <a:t>Comparison with 3D </a:t>
            </a:r>
            <a:r>
              <a:rPr lang="en-US" b="1" err="1"/>
              <a:t>ResNets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EED3-8791-45E9-B502-B750E1A0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76" y="1325842"/>
            <a:ext cx="11299878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Video Fingerprinting using 3D </a:t>
            </a:r>
            <a:r>
              <a:rPr lang="en-US" err="1"/>
              <a:t>ResNets</a:t>
            </a:r>
            <a:r>
              <a:rPr lang="en-US"/>
              <a:t> in </a:t>
            </a:r>
            <a:r>
              <a:rPr lang="en-US">
                <a:hlinkClick r:id="rId2"/>
              </a:rPr>
              <a:t>X. Li et al</a:t>
            </a:r>
            <a:endParaRPr lang="en-US"/>
          </a:p>
          <a:p>
            <a:r>
              <a:rPr lang="en-US"/>
              <a:t>We could not train the model as the paper uses 4 3D </a:t>
            </a:r>
            <a:r>
              <a:rPr lang="en-US" err="1"/>
              <a:t>ResNets</a:t>
            </a:r>
            <a:r>
              <a:rPr lang="en-US"/>
              <a:t> in conjunction</a:t>
            </a:r>
          </a:p>
          <a:p>
            <a:pPr lvl="1"/>
            <a:r>
              <a:rPr lang="en-US"/>
              <a:t>No pre-trained models available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Comparable to the learning-based approach, but requires more frames in the query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F6A3-A0AF-4295-A867-9E77DA57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04204-2386-4C3A-AA46-0658DB12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6647CFD-BEA6-48D9-9F8E-5CC9C9B0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77" y="3061900"/>
            <a:ext cx="613495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C75-B61D-4F47-B30E-7756E6DC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54" y="136525"/>
            <a:ext cx="7886700" cy="1325563"/>
          </a:xfrm>
        </p:spPr>
        <p:txBody>
          <a:bodyPr/>
          <a:lstStyle/>
          <a:p>
            <a:r>
              <a:rPr lang="en-US" b="1"/>
              <a:t>Frame Resizing &amp; Frame 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C858-5859-4AD7-AF65-FD21280D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530" y="1336271"/>
            <a:ext cx="10625703" cy="4351338"/>
          </a:xfrm>
        </p:spPr>
        <p:txBody>
          <a:bodyPr/>
          <a:lstStyle/>
          <a:p>
            <a:r>
              <a:rPr lang="en-US"/>
              <a:t>Resized the queries to different resolutions while maintaining aspect ratios</a:t>
            </a:r>
          </a:p>
          <a:p>
            <a:r>
              <a:rPr lang="en-US"/>
              <a:t>Dropped frames consistently in the queries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E9AF-D788-4D1F-A411-1C0E1763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B40-E7F5-4339-8AC8-ECC302AF1F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C3B2E-2041-4F2B-95AA-91FBE4C9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9454-A306-4652-9881-C056614329E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7BDF252-0435-4894-B2D1-7A63612D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4" y="3597410"/>
            <a:ext cx="4696480" cy="192431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3787C41-A3A2-4746-BCA8-6301C8CED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87" y="3649750"/>
            <a:ext cx="6177530" cy="18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1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F64E4B39E6C2439EAD6DDDFFCDFF5D" ma:contentTypeVersion="5" ma:contentTypeDescription="Create a new document." ma:contentTypeScope="" ma:versionID="cee27c930be9ed180af8cc2170979371">
  <xsd:schema xmlns:xsd="http://www.w3.org/2001/XMLSchema" xmlns:xs="http://www.w3.org/2001/XMLSchema" xmlns:p="http://schemas.microsoft.com/office/2006/metadata/properties" xmlns:ns3="e3072eff-1d89-4119-812f-21ef36455b48" xmlns:ns4="d29be074-4e01-45fa-877c-970de7174b1b" targetNamespace="http://schemas.microsoft.com/office/2006/metadata/properties" ma:root="true" ma:fieldsID="b05b33e742932f061846665443369b58" ns3:_="" ns4:_="">
    <xsd:import namespace="e3072eff-1d89-4119-812f-21ef36455b48"/>
    <xsd:import namespace="d29be074-4e01-45fa-877c-970de7174b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72eff-1d89-4119-812f-21ef36455b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be074-4e01-45fa-877c-970de7174b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A0C821-A488-4784-8F94-A9287A8B12E2}">
  <ds:schemaRefs>
    <ds:schemaRef ds:uri="d29be074-4e01-45fa-877c-970de7174b1b"/>
    <ds:schemaRef ds:uri="e3072eff-1d89-4119-812f-21ef36455b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73A888-99C9-4010-80F7-E5DCABA2C103}">
  <ds:schemaRefs>
    <ds:schemaRef ds:uri="d29be074-4e01-45fa-877c-970de7174b1b"/>
    <ds:schemaRef ds:uri="e3072eff-1d89-4119-812f-21ef36455b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13C4C6-B12C-4A11-9A40-513008DEBF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If You Know What I’ve Seen</vt:lpstr>
      <vt:lpstr>Overview</vt:lpstr>
      <vt:lpstr>PowerPoint Presentation</vt:lpstr>
      <vt:lpstr>Related Work</vt:lpstr>
      <vt:lpstr>PowerPoint Presentation</vt:lpstr>
      <vt:lpstr>PowerPoint Presentation</vt:lpstr>
      <vt:lpstr>Experiments</vt:lpstr>
      <vt:lpstr>Comparison with 3D ResNets</vt:lpstr>
      <vt:lpstr>Frame Resizing &amp; Frame Drop</vt:lpstr>
      <vt:lpstr>Watermarking</vt:lpstr>
      <vt:lpstr>Compression</vt:lpstr>
      <vt:lpstr>Frame Rotation &amp; Flip</vt:lpstr>
      <vt:lpstr>Mitigation Strategies</vt:lpstr>
      <vt:lpstr>Multi-Scale Approach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Compression on Pedestrian Detection</dc:title>
  <dc:creator>Singh, Praneet</dc:creator>
  <cp:revision>1</cp:revision>
  <dcterms:created xsi:type="dcterms:W3CDTF">2020-05-26T04:13:42Z</dcterms:created>
  <dcterms:modified xsi:type="dcterms:W3CDTF">2021-04-29T17:52:06Z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0x010100F6F64E4B39E6C2439EAD6DDDFFCDFF5D</vt:lpwstr>
  </property>
</Properties>
</file>