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E2EF-8E75-D92A-A302-9F0E6F57E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/>
              <a:t>Agentic RAG Chatbot for Multi-Format Document QA using Model Context Protocol (MCP)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1D5A9-D256-C2CE-2790-312E37AE4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Ch Praneeth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51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A727-FB99-2405-130F-29AABDB9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&amp; Model Context Protocol(MCP)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D0F1-AC68-CF02-9F95-790AF297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Ingestion Agent: Parses documents, performs cleaning, and splits content into chunks.</a:t>
            </a:r>
          </a:p>
          <a:p>
            <a:r>
              <a:rPr lang="en-US" dirty="0"/>
              <a:t>Retrieval Agent: Handles chunk embedding, vector storage (indexing), and semantic retrieval based on the user query.</a:t>
            </a:r>
          </a:p>
          <a:p>
            <a:r>
              <a:rPr lang="en-US" dirty="0"/>
              <a:t>LLM Response Agent: Receives the query and context, formats the final prompt, and calls the Large Language Model to generate the final answer.</a:t>
            </a:r>
          </a:p>
          <a:p>
            <a:r>
              <a:rPr lang="en-US" dirty="0"/>
              <a:t>Coordinator Agent receives the files and initiates the indexing process.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1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C7B3-3A4B-880D-1E0A-0E0FA964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0495"/>
          </a:xfrm>
        </p:spPr>
        <p:txBody>
          <a:bodyPr/>
          <a:lstStyle/>
          <a:p>
            <a:r>
              <a:rPr lang="en-US" dirty="0"/>
              <a:t>End-to-End RAG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7BBA-A14F-8FD8-1877-1237C1AC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5874"/>
            <a:ext cx="9601200" cy="4391526"/>
          </a:xfrm>
        </p:spPr>
        <p:txBody>
          <a:bodyPr/>
          <a:lstStyle/>
          <a:p>
            <a:r>
              <a:rPr lang="en-US" dirty="0"/>
              <a:t>Indexing phase - </a:t>
            </a:r>
            <a:r>
              <a:rPr lang="en-IN" b="1" dirty="0"/>
              <a:t>1. UI → Coordinator:</a:t>
            </a:r>
            <a:r>
              <a:rPr lang="en-IN" dirty="0"/>
              <a:t> Sends files. → </a:t>
            </a:r>
            <a:r>
              <a:rPr lang="en-IN" b="1" dirty="0"/>
              <a:t>2. Coordinator → Ingestion Agent:</a:t>
            </a:r>
            <a:r>
              <a:rPr lang="en-IN" dirty="0"/>
              <a:t> Sends </a:t>
            </a:r>
            <a:r>
              <a:rPr lang="en-IN" b="1" dirty="0"/>
              <a:t>MCP: INGESTION_COMMAND</a:t>
            </a:r>
            <a:r>
              <a:rPr lang="en-IN" dirty="0"/>
              <a:t>. → </a:t>
            </a:r>
            <a:r>
              <a:rPr lang="en-IN" b="1" dirty="0"/>
              <a:t>3. Ingestion Agent → Retrieval Agent:</a:t>
            </a:r>
            <a:r>
              <a:rPr lang="en-IN" dirty="0"/>
              <a:t> Sends </a:t>
            </a:r>
            <a:r>
              <a:rPr lang="en-IN" b="1" dirty="0"/>
              <a:t>MCP: CONTEXT_TRANSFER</a:t>
            </a:r>
            <a:r>
              <a:rPr lang="en-IN" dirty="0"/>
              <a:t> (chunk data). → </a:t>
            </a:r>
            <a:r>
              <a:rPr lang="en-IN" b="1" dirty="0"/>
              <a:t>4. Retrieval Agent:</a:t>
            </a:r>
            <a:r>
              <a:rPr lang="en-IN" dirty="0"/>
              <a:t> Indexes chunks in </a:t>
            </a:r>
            <a:r>
              <a:rPr lang="en-IN" b="1" dirty="0"/>
              <a:t>Vector DB</a:t>
            </a:r>
            <a:r>
              <a:rPr lang="en-IN" dirty="0"/>
              <a:t>.</a:t>
            </a:r>
          </a:p>
          <a:p>
            <a:r>
              <a:rPr lang="en-IN" dirty="0"/>
              <a:t>Querying</a:t>
            </a:r>
            <a:r>
              <a:rPr lang="en-IN" b="1" dirty="0"/>
              <a:t> </a:t>
            </a:r>
            <a:r>
              <a:rPr lang="en-IN" dirty="0"/>
              <a:t>phase</a:t>
            </a:r>
            <a:r>
              <a:rPr lang="en-IN" b="1" dirty="0"/>
              <a:t> - 5. UI → Coordinator:</a:t>
            </a:r>
            <a:r>
              <a:rPr lang="en-IN" dirty="0"/>
              <a:t> Sends user query. → </a:t>
            </a:r>
            <a:r>
              <a:rPr lang="en-IN" b="1" dirty="0"/>
              <a:t>6. Coordinator → Retrieval Agent:</a:t>
            </a:r>
            <a:r>
              <a:rPr lang="en-IN" dirty="0"/>
              <a:t> Sends </a:t>
            </a:r>
            <a:r>
              <a:rPr lang="en-IN" b="1" dirty="0"/>
              <a:t>MCP: QUERY_REQUEST</a:t>
            </a:r>
            <a:r>
              <a:rPr lang="en-IN" dirty="0"/>
              <a:t>. → </a:t>
            </a:r>
            <a:r>
              <a:rPr lang="en-IN" b="1" dirty="0"/>
              <a:t>7. Retrieval Agent → LLM Agent:</a:t>
            </a:r>
            <a:r>
              <a:rPr lang="en-IN" dirty="0"/>
              <a:t> Sends </a:t>
            </a:r>
            <a:r>
              <a:rPr lang="en-IN" b="1" dirty="0"/>
              <a:t>MCP: RETRIEVAL_RESULT</a:t>
            </a:r>
            <a:r>
              <a:rPr lang="en-IN" dirty="0"/>
              <a:t> (query + context). → </a:t>
            </a:r>
            <a:r>
              <a:rPr lang="en-IN" b="1" dirty="0"/>
              <a:t>8. LLM Agent → Coordinator:</a:t>
            </a:r>
            <a:r>
              <a:rPr lang="en-IN" dirty="0"/>
              <a:t> Sends </a:t>
            </a:r>
            <a:r>
              <a:rPr lang="en-IN" b="1" dirty="0"/>
              <a:t>MCP: FINAL_ANSWER</a:t>
            </a:r>
            <a:r>
              <a:rPr lang="en-IN" dirty="0"/>
              <a:t> (answer + source). → </a:t>
            </a:r>
            <a:r>
              <a:rPr lang="en-IN" b="1" dirty="0"/>
              <a:t>9. UI:</a:t>
            </a:r>
            <a:r>
              <a:rPr lang="en-IN" dirty="0"/>
              <a:t> Displays result.</a:t>
            </a:r>
          </a:p>
        </p:txBody>
      </p:sp>
    </p:spTree>
    <p:extLst>
      <p:ext uri="{BB962C8B-B14F-4D97-AF65-F5344CB8AC3E}">
        <p14:creationId xmlns:p14="http://schemas.microsoft.com/office/powerpoint/2010/main" val="96823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9CDA-97FC-771E-79B9-B299C381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Screenshot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7A65B0-83CE-8495-3371-AE83919F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304" y="2106398"/>
            <a:ext cx="8851392" cy="4751602"/>
          </a:xfrm>
        </p:spPr>
      </p:pic>
    </p:spTree>
    <p:extLst>
      <p:ext uri="{BB962C8B-B14F-4D97-AF65-F5344CB8AC3E}">
        <p14:creationId xmlns:p14="http://schemas.microsoft.com/office/powerpoint/2010/main" val="289476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B017-0968-8673-8EF8-4C7C722A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&amp; Choices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2E1B-8C34-F050-5CBD-2C6FA9CDC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5053"/>
            <a:ext cx="9601200" cy="3942347"/>
          </a:xfrm>
        </p:spPr>
        <p:txBody>
          <a:bodyPr/>
          <a:lstStyle/>
          <a:p>
            <a:pPr lvl="0" fontAlgn="base"/>
            <a:r>
              <a:rPr lang="en-IN" dirty="0"/>
              <a:t>UI: </a:t>
            </a:r>
            <a:r>
              <a:rPr lang="en-IN" dirty="0" err="1"/>
              <a:t>Streamlit</a:t>
            </a:r>
            <a:r>
              <a:rPr lang="en-IN" dirty="0"/>
              <a:t> (simple, quick demo)</a:t>
            </a:r>
          </a:p>
          <a:p>
            <a:pPr lvl="0" fontAlgn="base"/>
            <a:r>
              <a:rPr lang="en-IN" dirty="0"/>
              <a:t>Embeddings: sentence-transformers or external APIs</a:t>
            </a:r>
          </a:p>
          <a:p>
            <a:pPr lvl="0" fontAlgn="base"/>
            <a:r>
              <a:rPr lang="en-IN" dirty="0"/>
              <a:t>Vector DB: FAISS / Chroma (indexing stub provided)</a:t>
            </a:r>
          </a:p>
          <a:p>
            <a:r>
              <a:rPr lang="en-IN" dirty="0"/>
              <a:t>MCP: in-memory bus (can be swapped for Redis/</a:t>
            </a:r>
            <a:r>
              <a:rPr lang="en-IN" dirty="0" err="1"/>
              <a:t>pubsub</a:t>
            </a:r>
            <a:r>
              <a:rPr lang="en-IN" dirty="0"/>
              <a:t>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55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E511-8092-500E-F19B-FBCD914C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6F52-FF8C-E862-E711-A3B6B43F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0884"/>
            <a:ext cx="9601200" cy="4604084"/>
          </a:xfrm>
        </p:spPr>
        <p:txBody>
          <a:bodyPr/>
          <a:lstStyle/>
          <a:p>
            <a:r>
              <a:rPr lang="en-US" b="1" dirty="0"/>
              <a:t>Protocol Consistency:</a:t>
            </a:r>
            <a:r>
              <a:rPr lang="en-US" dirty="0"/>
              <a:t> Ensuring the </a:t>
            </a:r>
            <a:r>
              <a:rPr lang="en-US" dirty="0" err="1"/>
              <a:t>trace_id</a:t>
            </a:r>
            <a:r>
              <a:rPr lang="en-US" dirty="0"/>
              <a:t> was maintained across all four agents. </a:t>
            </a:r>
            <a:r>
              <a:rPr lang="en-US" b="1" dirty="0"/>
              <a:t>Solution:</a:t>
            </a:r>
            <a:r>
              <a:rPr lang="en-US" dirty="0"/>
              <a:t> Centralizing ID generation and routing through the Coordinator Agent.</a:t>
            </a:r>
          </a:p>
          <a:p>
            <a:r>
              <a:rPr lang="en-US" b="1" dirty="0"/>
              <a:t>Document Parsing:</a:t>
            </a:r>
            <a:r>
              <a:rPr lang="en-US" dirty="0"/>
              <a:t> Cleaning complex elements (tables, headers) from PDF/DOCX to create clean chunks for the Ingestion Agent. </a:t>
            </a:r>
            <a:r>
              <a:rPr lang="en-US" b="1" dirty="0"/>
              <a:t>Solution:</a:t>
            </a:r>
            <a:r>
              <a:rPr lang="en-US" dirty="0"/>
              <a:t> Utilizing specialized text splitting libraries tailored for code/tables.</a:t>
            </a:r>
          </a:p>
          <a:p>
            <a:r>
              <a:rPr lang="en-US" b="1" dirty="0"/>
              <a:t>Future</a:t>
            </a:r>
            <a:r>
              <a:rPr lang="en-US" dirty="0"/>
              <a:t>: multi-agent planning, tool use, memory, role-based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8247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{E30DA565-3773-42AA-81D7-6DBFBC906604}tf10001105</Template>
  <TotalTime>51</TotalTime>
  <Words>363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Agentic RAG Chatbot for Multi-Format Document QA using Model Context Protocol (MCP)</vt:lpstr>
      <vt:lpstr>Structure &amp; Model Context Protocol(MCP)</vt:lpstr>
      <vt:lpstr>End-to-End RAG Workflow</vt:lpstr>
      <vt:lpstr>UI Screenshot</vt:lpstr>
      <vt:lpstr>Tech Stack &amp; Choices</vt:lpstr>
      <vt:lpstr>Challenges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Praneeth Chennuri</dc:creator>
  <cp:lastModifiedBy>Praneeth Chennuri</cp:lastModifiedBy>
  <cp:revision>2</cp:revision>
  <dcterms:created xsi:type="dcterms:W3CDTF">2025-10-08T13:32:49Z</dcterms:created>
  <dcterms:modified xsi:type="dcterms:W3CDTF">2025-10-08T14:24:34Z</dcterms:modified>
</cp:coreProperties>
</file>