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0D41D-4678-8A45-D8A2-60417BAA24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0D2D7B-1EA5-1BAC-C620-DA623F8452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15C354-FDCA-6635-5EC3-29FB03739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6F84B-D9CD-4B4D-A424-1826C6DB456E}" type="datetimeFigureOut">
              <a:rPr lang="en-IN" smtClean="0"/>
              <a:t>22-05-2023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C7156-2B39-A139-A8C6-8F4C7A1C7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AE2F3-DB7A-95CA-E39E-F2D653215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40DEE-27F4-4D94-9271-235354E1E1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123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AE6B8-1DBA-6358-44B6-F058370C5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70BCFB-4E65-5309-7FF6-6672A6BCC7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DCF6D9-6765-9924-C0FF-BEB78D51F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6F84B-D9CD-4B4D-A424-1826C6DB456E}" type="datetimeFigureOut">
              <a:rPr lang="en-IN" smtClean="0"/>
              <a:t>22-05-2023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397E00-DDA9-1464-BB8D-827A51525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E73F87-48E9-B5A6-7064-E8ACAF258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40DEE-27F4-4D94-9271-235354E1E1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3595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023A7F-6D7F-CE7F-4862-32191491CD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D99935-4014-2288-5E4A-CFB56F4DC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DBC980-CB9D-AE89-4D74-D55019837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6F84B-D9CD-4B4D-A424-1826C6DB456E}" type="datetimeFigureOut">
              <a:rPr lang="en-IN" smtClean="0"/>
              <a:t>22-05-2023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A4A1BC-D043-964C-9BED-C6CC44AC9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A22F5B-03DD-8D33-F065-5EAAB3D87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40DEE-27F4-4D94-9271-235354E1E1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8681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A55B0-40E4-F6D7-29C9-116391648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F19FD-5497-8B16-EBBC-264936954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6CBF28-7BF5-D0A4-5B76-320F3777A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6F84B-D9CD-4B4D-A424-1826C6DB456E}" type="datetimeFigureOut">
              <a:rPr lang="en-IN" smtClean="0"/>
              <a:t>22-05-2023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3319B8-4367-64C9-4410-234F81B3A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486582-6636-0B0D-8E5D-5B6F3572A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40DEE-27F4-4D94-9271-235354E1E1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2616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12271-6939-EE80-D5E7-3ED9D3D0A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47C261-1051-7AE1-D9E4-EEBA1FED4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23D995-6AA5-3789-43B4-61533910B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6F84B-D9CD-4B4D-A424-1826C6DB456E}" type="datetimeFigureOut">
              <a:rPr lang="en-IN" smtClean="0"/>
              <a:t>22-05-2023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1D9E45-EC78-D340-23B2-66062BD48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0C20A0-CE9C-8140-D63A-C8A66AA14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40DEE-27F4-4D94-9271-235354E1E1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7890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DE2C5-338F-2B3C-D83D-FDFC19032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DF9C1-F35A-224E-1C7C-5E7AE7893E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9563FF-ADDD-A073-B7C8-A52815D14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BB71D-E9DB-617C-8199-9503B5F38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6F84B-D9CD-4B4D-A424-1826C6DB456E}" type="datetimeFigureOut">
              <a:rPr lang="en-IN" smtClean="0"/>
              <a:t>22-05-2023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07E402-7619-332B-6EFE-0B556D1CE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4CC291-F86A-1FB1-719F-956490E7C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40DEE-27F4-4D94-9271-235354E1E1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5308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45D1B-F869-577E-C22B-6B80946C0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BBEFF5-4CEB-C534-973D-3045AA0566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27D5D7-D7DF-2EF9-BF39-311E993C0D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873520-5BFD-900A-F67C-AAD1C729AE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C0CF43-8A65-D7DB-FC35-B8FEBC4445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D1F1D5-2467-A46E-D832-D6A2112DE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6F84B-D9CD-4B4D-A424-1826C6DB456E}" type="datetimeFigureOut">
              <a:rPr lang="en-IN" smtClean="0"/>
              <a:t>22-05-2023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F941C2-1446-A77C-C0C8-7360947E9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CEBFE2-8DEB-9000-CDF6-17C625E0D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40DEE-27F4-4D94-9271-235354E1E1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1956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C8CA9-D522-450E-D19A-D437A2AC5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C3D11B-C413-853A-84BD-4578BBE06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6F84B-D9CD-4B4D-A424-1826C6DB456E}" type="datetimeFigureOut">
              <a:rPr lang="en-IN" smtClean="0"/>
              <a:t>22-05-2023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A24FFB-3B53-E6D5-AD44-CFEADAAFE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6AB435-EFB1-CBB6-0A12-AF5ED3ABC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40DEE-27F4-4D94-9271-235354E1E1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0944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807E85-819F-6088-D7F8-748FA7D21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6F84B-D9CD-4B4D-A424-1826C6DB456E}" type="datetimeFigureOut">
              <a:rPr lang="en-IN" smtClean="0"/>
              <a:t>22-05-2023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834646-1233-765A-946B-1ABD630D9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B613B4-6174-B6CA-D801-16813B1BE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40DEE-27F4-4D94-9271-235354E1E1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4971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0520C-862C-B8FF-93EE-82ABCEE0D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8CF55-30E5-61DB-D96D-43531FDA08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6DE76A-E6A0-4728-9A35-DA64B55909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76ACF5-3F4C-CDFF-5A4F-429FFBB51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6F84B-D9CD-4B4D-A424-1826C6DB456E}" type="datetimeFigureOut">
              <a:rPr lang="en-IN" smtClean="0"/>
              <a:t>22-05-2023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DDAB4D-854B-D9C3-195C-4B57884AE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127488-F1E1-687D-BE3D-1712FB4EB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40DEE-27F4-4D94-9271-235354E1E1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1491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D429F-C44C-6F8A-9B58-4925AE55D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ED8AB8-8C75-368B-F0BD-96D9F61162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9460BE-5A1E-1BD8-1B73-A040F95792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D4E066-4208-3A95-9259-35E1FC94D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6F84B-D9CD-4B4D-A424-1826C6DB456E}" type="datetimeFigureOut">
              <a:rPr lang="en-IN" smtClean="0"/>
              <a:t>22-05-2023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E52B81-D27E-DA58-B38A-3B869E2F5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426733-24F9-5F2C-3244-98EA9B344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40DEE-27F4-4D94-9271-235354E1E1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3970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21EB12-183C-585F-FF4B-FBC79E8CC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6FD8E-C8E2-0C5F-154D-22D7502857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D5A892-FACF-E640-F18A-76B6FB2DC9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B6F84B-D9CD-4B4D-A424-1826C6DB456E}" type="datetimeFigureOut">
              <a:rPr lang="en-IN" smtClean="0"/>
              <a:t>22-05-2023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BC28C3-4BD9-9DF6-8537-26B6629FB5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EBDCF-15C4-8BC7-AD44-DAF08AD6FA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B40DEE-27F4-4D94-9271-235354E1E1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41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37BF5-8E0A-5621-603B-9F6847568D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Angular Router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B389DB-E85E-D2E1-D9B7-931657A699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4400" b="1" dirty="0">
                <a:solidFill>
                  <a:srgbClr val="FF0000"/>
                </a:solidFill>
              </a:rPr>
              <a:t>sites with links</a:t>
            </a:r>
          </a:p>
        </p:txBody>
      </p:sp>
    </p:spTree>
    <p:extLst>
      <p:ext uri="{BB962C8B-B14F-4D97-AF65-F5344CB8AC3E}">
        <p14:creationId xmlns:p14="http://schemas.microsoft.com/office/powerpoint/2010/main" val="1195186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DC633-7CF6-FCBE-ECCB-D06FBBBF3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module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E0AB7-BF46-A8B0-2D4C-FDDE6D391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/>
              <a:t>To navigate the pages to pages.</a:t>
            </a:r>
          </a:p>
          <a:p>
            <a:r>
              <a:rPr lang="en-US" sz="4000" dirty="0"/>
              <a:t>The Angular Router enables navigation from one view to the next as users perform application tasks</a:t>
            </a:r>
            <a:r>
              <a:rPr lang="en-US" dirty="0"/>
              <a:t>.</a:t>
            </a:r>
          </a:p>
          <a:p>
            <a:r>
              <a:rPr lang="en-US" b="1" dirty="0" err="1">
                <a:solidFill>
                  <a:srgbClr val="FF0000"/>
                </a:solidFill>
              </a:rPr>
              <a:t>routerLink</a:t>
            </a:r>
            <a:r>
              <a:rPr lang="en-US" b="1" dirty="0">
                <a:solidFill>
                  <a:srgbClr val="FF0000"/>
                </a:solidFill>
              </a:rPr>
              <a:t> : </a:t>
            </a:r>
            <a:r>
              <a:rPr lang="en-US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initiates navigation to a route</a:t>
            </a:r>
          </a:p>
          <a:p>
            <a:r>
              <a:rPr lang="en-US" dirty="0"/>
              <a:t>We add </a:t>
            </a:r>
            <a:r>
              <a:rPr lang="en-US" dirty="0" err="1"/>
              <a:t>RouterModule.forRoot</a:t>
            </a:r>
            <a:r>
              <a:rPr lang="en-US"/>
              <a:t>(routes) to the imports array to register the routes.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06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F31DE-B92B-2F90-DB67-00680FB6F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B738C-8C07-7F43-EB1C-D0A7FA83CD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377" y="1825625"/>
            <a:ext cx="11689237" cy="4351338"/>
          </a:xfrm>
        </p:spPr>
        <p:txBody>
          <a:bodyPr>
            <a:normAutofit/>
          </a:bodyPr>
          <a:lstStyle/>
          <a:p>
            <a:r>
              <a:rPr lang="en-IN" dirty="0"/>
              <a:t>Step 1: ng new </a:t>
            </a:r>
            <a:r>
              <a:rPr lang="en-IN" dirty="0" err="1"/>
              <a:t>ngRouter</a:t>
            </a:r>
            <a:endParaRPr lang="en-IN" dirty="0"/>
          </a:p>
          <a:p>
            <a:r>
              <a:rPr lang="en-IN" dirty="0"/>
              <a:t>Step 2:</a:t>
            </a:r>
            <a:r>
              <a:rPr lang="en-US" dirty="0"/>
              <a:t>Create one directory inside </a:t>
            </a:r>
            <a:r>
              <a:rPr lang="en-US" dirty="0" err="1"/>
              <a:t>src</a:t>
            </a:r>
            <a:r>
              <a:rPr lang="en-US" dirty="0"/>
              <a:t> &gt;&gt; app folder called components.</a:t>
            </a:r>
          </a:p>
          <a:p>
            <a:r>
              <a:rPr lang="en-US" dirty="0"/>
              <a:t>Next, make three components by typing the following command.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ng g c home</a:t>
            </a:r>
          </a:p>
          <a:p>
            <a:pPr marL="0" indent="0">
              <a:buNone/>
            </a:pPr>
            <a:r>
              <a:rPr lang="en-US" dirty="0"/>
              <a:t>ng g c about</a:t>
            </a:r>
          </a:p>
          <a:p>
            <a:pPr marL="0" indent="0">
              <a:buNone/>
            </a:pPr>
            <a:r>
              <a:rPr lang="en-US" dirty="0"/>
              <a:t>ng g c dashboard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27333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E40D0-8EB8-B137-5403-638867BEB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app.module.ts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81E2A-F74E-6E54-A6C7-1C556A63C2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683" y="1825625"/>
            <a:ext cx="11774078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/>
              <a:t>import { </a:t>
            </a:r>
            <a:r>
              <a:rPr lang="en-IN" dirty="0" err="1"/>
              <a:t>AppComponent</a:t>
            </a:r>
            <a:r>
              <a:rPr lang="en-IN" dirty="0"/>
              <a:t> } from './</a:t>
            </a:r>
            <a:r>
              <a:rPr lang="en-IN" dirty="0" err="1"/>
              <a:t>app.component</a:t>
            </a:r>
            <a:r>
              <a:rPr lang="en-IN" dirty="0"/>
              <a:t>';</a:t>
            </a:r>
          </a:p>
          <a:p>
            <a:pPr marL="0" indent="0">
              <a:buNone/>
            </a:pPr>
            <a:r>
              <a:rPr lang="en-IN" dirty="0"/>
              <a:t>import { </a:t>
            </a:r>
            <a:r>
              <a:rPr lang="en-IN" dirty="0" err="1"/>
              <a:t>HomeComponent</a:t>
            </a:r>
            <a:r>
              <a:rPr lang="en-IN" dirty="0"/>
              <a:t> } from './home/</a:t>
            </a:r>
            <a:r>
              <a:rPr lang="en-IN" dirty="0" err="1"/>
              <a:t>home.component</a:t>
            </a:r>
            <a:r>
              <a:rPr lang="en-IN" dirty="0"/>
              <a:t>';</a:t>
            </a:r>
          </a:p>
          <a:p>
            <a:pPr marL="0" indent="0">
              <a:buNone/>
            </a:pPr>
            <a:r>
              <a:rPr lang="en-IN" dirty="0"/>
              <a:t>import { </a:t>
            </a:r>
            <a:r>
              <a:rPr lang="en-IN" dirty="0" err="1"/>
              <a:t>AboutComponent</a:t>
            </a:r>
            <a:r>
              <a:rPr lang="en-IN" dirty="0"/>
              <a:t> } from './about/</a:t>
            </a:r>
            <a:r>
              <a:rPr lang="en-IN" dirty="0" err="1"/>
              <a:t>about.component</a:t>
            </a:r>
            <a:r>
              <a:rPr lang="en-IN" dirty="0"/>
              <a:t>';</a:t>
            </a:r>
          </a:p>
          <a:p>
            <a:pPr marL="0" indent="0">
              <a:buNone/>
            </a:pPr>
            <a:r>
              <a:rPr lang="en-IN" dirty="0"/>
              <a:t>import { </a:t>
            </a:r>
            <a:r>
              <a:rPr lang="en-IN" dirty="0" err="1"/>
              <a:t>DashboardComponent</a:t>
            </a:r>
            <a:r>
              <a:rPr lang="en-IN" dirty="0"/>
              <a:t> } from './dashboard/</a:t>
            </a:r>
            <a:r>
              <a:rPr lang="en-IN" dirty="0" err="1"/>
              <a:t>dashboard.component</a:t>
            </a:r>
            <a:r>
              <a:rPr lang="en-IN" dirty="0"/>
              <a:t>’;</a:t>
            </a:r>
          </a:p>
          <a:p>
            <a:pPr marL="0" indent="0">
              <a:buNone/>
            </a:pPr>
            <a:r>
              <a:rPr lang="en-US" dirty="0"/>
              <a:t>@NgModule({</a:t>
            </a:r>
          </a:p>
          <a:p>
            <a:pPr marL="0" indent="0">
              <a:buNone/>
            </a:pPr>
            <a:r>
              <a:rPr lang="en-US" dirty="0"/>
              <a:t>  declarations: [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AppComponent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HomeComponent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AboutComponent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DashboardComponent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],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2101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12865-2FE1-9B13-6B17-23646C968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5381"/>
            <a:ext cx="10515600" cy="766091"/>
          </a:xfrm>
        </p:spPr>
        <p:txBody>
          <a:bodyPr>
            <a:normAutofit fontScale="90000"/>
          </a:bodyPr>
          <a:lstStyle/>
          <a:p>
            <a:r>
              <a:rPr lang="en-US" dirty="0"/>
              <a:t>Step 3: Routing and Navigation - App-</a:t>
            </a:r>
            <a:r>
              <a:rPr lang="en-US" dirty="0" err="1"/>
              <a:t>routing.module.ts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8548C-09C3-460D-3B75-345AC09D0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925" y="1414021"/>
            <a:ext cx="11528981" cy="529786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/>
              <a:t>import { </a:t>
            </a:r>
            <a:r>
              <a:rPr lang="en-IN" dirty="0" err="1"/>
              <a:t>HomeComponent</a:t>
            </a:r>
            <a:r>
              <a:rPr lang="en-IN" dirty="0"/>
              <a:t> } from './components/home/</a:t>
            </a:r>
            <a:r>
              <a:rPr lang="en-IN" dirty="0" err="1"/>
              <a:t>home.component</a:t>
            </a:r>
            <a:r>
              <a:rPr lang="en-IN" dirty="0"/>
              <a:t>';</a:t>
            </a:r>
          </a:p>
          <a:p>
            <a:pPr marL="0" indent="0">
              <a:buNone/>
            </a:pPr>
            <a:r>
              <a:rPr lang="en-IN" dirty="0"/>
              <a:t>import { </a:t>
            </a:r>
            <a:r>
              <a:rPr lang="en-IN" dirty="0" err="1"/>
              <a:t>AboutComponent</a:t>
            </a:r>
            <a:r>
              <a:rPr lang="en-IN" dirty="0"/>
              <a:t> } from './components/about/</a:t>
            </a:r>
            <a:r>
              <a:rPr lang="en-IN" dirty="0" err="1"/>
              <a:t>about.component</a:t>
            </a:r>
            <a:r>
              <a:rPr lang="en-IN" dirty="0"/>
              <a:t>';</a:t>
            </a:r>
          </a:p>
          <a:p>
            <a:pPr marL="0" indent="0">
              <a:buNone/>
            </a:pPr>
            <a:r>
              <a:rPr lang="en-IN" dirty="0"/>
              <a:t>import { </a:t>
            </a:r>
            <a:r>
              <a:rPr lang="en-IN" dirty="0" err="1"/>
              <a:t>DashboardComponent</a:t>
            </a:r>
            <a:r>
              <a:rPr lang="en-IN" dirty="0"/>
              <a:t> } from './components/dashboard/</a:t>
            </a:r>
            <a:r>
              <a:rPr lang="en-IN" dirty="0" err="1"/>
              <a:t>dashboard.component</a:t>
            </a:r>
            <a:r>
              <a:rPr lang="en-IN" dirty="0"/>
              <a:t>';</a:t>
            </a:r>
          </a:p>
          <a:p>
            <a:pPr marL="0" indent="0">
              <a:buNone/>
            </a:pPr>
            <a:r>
              <a:rPr lang="en-IN" dirty="0" err="1"/>
              <a:t>const</a:t>
            </a:r>
            <a:r>
              <a:rPr lang="en-IN" dirty="0"/>
              <a:t> </a:t>
            </a:r>
            <a:r>
              <a:rPr lang="en-IN" dirty="0" err="1"/>
              <a:t>appRoutes</a:t>
            </a:r>
            <a:r>
              <a:rPr lang="en-IN" dirty="0"/>
              <a:t>: Routes = [</a:t>
            </a:r>
          </a:p>
          <a:p>
            <a:pPr marL="0" indent="0">
              <a:buNone/>
            </a:pPr>
            <a:r>
              <a:rPr lang="en-IN" dirty="0"/>
              <a:t>  { path: 'home', </a:t>
            </a:r>
          </a:p>
          <a:p>
            <a:pPr marL="0" indent="0">
              <a:buNone/>
            </a:pPr>
            <a:r>
              <a:rPr lang="en-IN" dirty="0"/>
              <a:t>    component: </a:t>
            </a:r>
            <a:r>
              <a:rPr lang="en-IN" dirty="0" err="1"/>
              <a:t>HomeComponent</a:t>
            </a:r>
            <a:r>
              <a:rPr lang="en-IN" dirty="0"/>
              <a:t> </a:t>
            </a:r>
          </a:p>
          <a:p>
            <a:pPr marL="0" indent="0">
              <a:buNone/>
            </a:pPr>
            <a:r>
              <a:rPr lang="en-IN" dirty="0"/>
              <a:t>  },</a:t>
            </a:r>
          </a:p>
          <a:p>
            <a:pPr marL="0" indent="0">
              <a:buNone/>
            </a:pPr>
            <a:r>
              <a:rPr lang="en-IN" dirty="0"/>
              <a:t>  {</a:t>
            </a:r>
          </a:p>
          <a:p>
            <a:pPr marL="0" indent="0">
              <a:buNone/>
            </a:pPr>
            <a:r>
              <a:rPr lang="en-IN" dirty="0"/>
              <a:t>    path: 'about',</a:t>
            </a:r>
          </a:p>
          <a:p>
            <a:pPr marL="0" indent="0">
              <a:buNone/>
            </a:pPr>
            <a:r>
              <a:rPr lang="en-IN" dirty="0"/>
              <a:t>    component: </a:t>
            </a:r>
            <a:r>
              <a:rPr lang="en-IN" dirty="0" err="1"/>
              <a:t>AboutComponent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},</a:t>
            </a:r>
          </a:p>
          <a:p>
            <a:pPr marL="0" indent="0">
              <a:buNone/>
            </a:pPr>
            <a:r>
              <a:rPr lang="en-IN" dirty="0"/>
              <a:t>  { path: 'dashboard',</a:t>
            </a:r>
          </a:p>
          <a:p>
            <a:pPr marL="0" indent="0">
              <a:buNone/>
            </a:pPr>
            <a:r>
              <a:rPr lang="en-IN" dirty="0"/>
              <a:t>    component: </a:t>
            </a:r>
            <a:r>
              <a:rPr lang="en-IN" dirty="0" err="1"/>
              <a:t>DashboardComponent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}</a:t>
            </a:r>
          </a:p>
          <a:p>
            <a:pPr marL="0" indent="0">
              <a:buNone/>
            </a:pPr>
            <a:r>
              <a:rPr lang="en-IN" dirty="0"/>
              <a:t>];</a:t>
            </a:r>
          </a:p>
        </p:txBody>
      </p:sp>
    </p:spTree>
    <p:extLst>
      <p:ext uri="{BB962C8B-B14F-4D97-AF65-F5344CB8AC3E}">
        <p14:creationId xmlns:p14="http://schemas.microsoft.com/office/powerpoint/2010/main" val="24827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AC998-AD6D-CAF6-703A-64F08FD79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 Define the Router outlet. - app.component.html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DE1C6-09B0-9E0A-7E6D-3FFEA660E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315" y="1825625"/>
            <a:ext cx="10750485" cy="486740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/>
              <a:t>&lt;!-- app.component.html  --&gt;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&lt;div style="</a:t>
            </a:r>
            <a:r>
              <a:rPr lang="en-IN" dirty="0" err="1"/>
              <a:t>text-align:center</a:t>
            </a:r>
            <a:r>
              <a:rPr lang="en-IN" dirty="0"/>
              <a:t>"&gt;</a:t>
            </a:r>
          </a:p>
          <a:p>
            <a:pPr marL="0" indent="0">
              <a:buNone/>
            </a:pPr>
            <a:r>
              <a:rPr lang="en-IN" dirty="0"/>
              <a:t>  &lt;h1&gt;</a:t>
            </a:r>
          </a:p>
          <a:p>
            <a:pPr marL="0" indent="0">
              <a:buNone/>
            </a:pPr>
            <a:r>
              <a:rPr lang="en-IN" dirty="0"/>
              <a:t>    Welcome to {{title}}!!</a:t>
            </a:r>
          </a:p>
          <a:p>
            <a:pPr marL="0" indent="0">
              <a:buNone/>
            </a:pPr>
            <a:r>
              <a:rPr lang="en-IN" dirty="0"/>
              <a:t>  &lt;/h1&gt;</a:t>
            </a:r>
          </a:p>
          <a:p>
            <a:pPr marL="0" indent="0">
              <a:buNone/>
            </a:pPr>
            <a:r>
              <a:rPr lang="en-IN" dirty="0"/>
              <a:t>  &lt;nav&gt;</a:t>
            </a:r>
          </a:p>
          <a:p>
            <a:pPr marL="0" indent="0">
              <a:buNone/>
            </a:pPr>
            <a:r>
              <a:rPr lang="en-IN" dirty="0"/>
              <a:t>    &lt;a </a:t>
            </a:r>
            <a:r>
              <a:rPr lang="en-IN" dirty="0" err="1"/>
              <a:t>routerLink</a:t>
            </a:r>
            <a:r>
              <a:rPr lang="en-IN" dirty="0"/>
              <a:t>="home" </a:t>
            </a:r>
            <a:r>
              <a:rPr lang="en-IN" dirty="0" err="1"/>
              <a:t>routerLinkActive</a:t>
            </a:r>
            <a:r>
              <a:rPr lang="en-IN" dirty="0"/>
              <a:t>="active"&gt;Home&lt;/a&gt;</a:t>
            </a:r>
          </a:p>
          <a:p>
            <a:pPr marL="0" indent="0">
              <a:buNone/>
            </a:pPr>
            <a:r>
              <a:rPr lang="en-IN" dirty="0"/>
              <a:t>    &lt;a </a:t>
            </a:r>
            <a:r>
              <a:rPr lang="en-IN" dirty="0" err="1"/>
              <a:t>routerLink</a:t>
            </a:r>
            <a:r>
              <a:rPr lang="en-IN" dirty="0"/>
              <a:t>="about"&gt;About&lt;/a&gt;</a:t>
            </a:r>
          </a:p>
          <a:p>
            <a:pPr marL="0" indent="0">
              <a:buNone/>
            </a:pPr>
            <a:r>
              <a:rPr lang="en-IN" dirty="0"/>
              <a:t>    &lt;a </a:t>
            </a:r>
            <a:r>
              <a:rPr lang="en-IN" dirty="0" err="1"/>
              <a:t>routerLink</a:t>
            </a:r>
            <a:r>
              <a:rPr lang="en-IN" dirty="0"/>
              <a:t>="dashboard"&gt;Dashboard&lt;/a&gt;</a:t>
            </a:r>
          </a:p>
          <a:p>
            <a:pPr marL="0" indent="0">
              <a:buNone/>
            </a:pPr>
            <a:r>
              <a:rPr lang="en-IN" dirty="0"/>
              <a:t>  &lt;/nav&gt;</a:t>
            </a:r>
          </a:p>
          <a:p>
            <a:pPr marL="0" indent="0">
              <a:buNone/>
            </a:pPr>
            <a:r>
              <a:rPr lang="en-IN" dirty="0"/>
              <a:t>  &lt;router-outlet&gt;&lt;/router-outlet&gt;</a:t>
            </a:r>
          </a:p>
          <a:p>
            <a:pPr marL="0" indent="0">
              <a:buNone/>
            </a:pPr>
            <a:r>
              <a:rPr lang="en-IN" dirty="0"/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214391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05087-7D48-3B9F-48BD-905DA8759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the app by the following command.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E9A36-C8D0-BF38-0E98-B3E20938F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ng serve --open</a:t>
            </a:r>
          </a:p>
        </p:txBody>
      </p:sp>
    </p:spTree>
    <p:extLst>
      <p:ext uri="{BB962C8B-B14F-4D97-AF65-F5344CB8AC3E}">
        <p14:creationId xmlns:p14="http://schemas.microsoft.com/office/powerpoint/2010/main" val="2289727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377</Words>
  <Application>Microsoft Office PowerPoint</Application>
  <PresentationFormat>Widescreen</PresentationFormat>
  <Paragraphs>58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Roboto</vt:lpstr>
      <vt:lpstr>Office Theme</vt:lpstr>
      <vt:lpstr>Angular Router</vt:lpstr>
      <vt:lpstr>Routing module</vt:lpstr>
      <vt:lpstr>PowerPoint Presentation</vt:lpstr>
      <vt:lpstr>app.module.ts</vt:lpstr>
      <vt:lpstr>Step 3: Routing and Navigation - App-routing.module.ts </vt:lpstr>
      <vt:lpstr>Step 4: Define the Router outlet. - app.component.html</vt:lpstr>
      <vt:lpstr>Start the app by the following command.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Router</dc:title>
  <dc:creator>hai</dc:creator>
  <cp:lastModifiedBy>hai</cp:lastModifiedBy>
  <cp:revision>2</cp:revision>
  <dcterms:created xsi:type="dcterms:W3CDTF">2023-05-12T15:55:01Z</dcterms:created>
  <dcterms:modified xsi:type="dcterms:W3CDTF">2023-05-22T05:10:52Z</dcterms:modified>
</cp:coreProperties>
</file>