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5" r:id="rId9"/>
    <p:sldId id="264" r:id="rId10"/>
    <p:sldId id="266"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9/13/2019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 ENGINEERING</a:t>
            </a:r>
            <a:endParaRPr lang="en-US" dirty="0"/>
          </a:p>
        </p:txBody>
      </p:sp>
      <p:sp>
        <p:nvSpPr>
          <p:cNvPr id="3" name="Subtitle 2"/>
          <p:cNvSpPr>
            <a:spLocks noGrp="1"/>
          </p:cNvSpPr>
          <p:nvPr>
            <p:ph type="subTitle" idx="1"/>
          </p:nvPr>
        </p:nvSpPr>
        <p:spPr/>
        <p:txBody>
          <a:bodyPr/>
          <a:lstStyle/>
          <a:p>
            <a:r>
              <a:rPr lang="en-US" sz="4400" dirty="0" smtClean="0"/>
              <a:t>Calculator</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Factorial and </a:t>
            </a:r>
            <a:r>
              <a:rPr lang="en-US" b="1" dirty="0" smtClean="0"/>
              <a:t>powers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Factorials and powers plays most important role in engineering mathematics and as well as some other filed.</a:t>
            </a:r>
          </a:p>
          <a:p>
            <a:r>
              <a:rPr lang="en-US" dirty="0" smtClean="0"/>
              <a:t>We can find factorial and  powers for limited numbers without any problem.</a:t>
            </a:r>
          </a:p>
          <a:p>
            <a:r>
              <a:rPr lang="en-US" dirty="0" smtClean="0"/>
              <a:t>If we want to find factorial and powers for higher numbers it could be complex. </a:t>
            </a:r>
          </a:p>
          <a:p>
            <a:r>
              <a:rPr lang="en-US" dirty="0" smtClean="0"/>
              <a:t>By using this project we can find factorial and power to any number.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2438400"/>
            <a:ext cx="7498080" cy="1143000"/>
          </a:xfrm>
        </p:spPr>
        <p:txBody>
          <a:bodyPr/>
          <a:lstStyle/>
          <a:p>
            <a:pPr algn="ctr"/>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the project:</a:t>
            </a:r>
            <a:endParaRPr lang="en-US" dirty="0"/>
          </a:p>
        </p:txBody>
      </p:sp>
      <p:sp>
        <p:nvSpPr>
          <p:cNvPr id="3" name="Content Placeholder 2"/>
          <p:cNvSpPr>
            <a:spLocks noGrp="1"/>
          </p:cNvSpPr>
          <p:nvPr>
            <p:ph idx="1"/>
          </p:nvPr>
        </p:nvSpPr>
        <p:spPr/>
        <p:txBody>
          <a:bodyPr/>
          <a:lstStyle/>
          <a:p>
            <a:r>
              <a:rPr lang="en-US" dirty="0" smtClean="0"/>
              <a:t>Writing a ‘c’ program to calculator operations, which supports trigonometric functions.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I</a:t>
            </a:r>
            <a:r>
              <a:rPr lang="en-US" dirty="0" smtClean="0"/>
              <a:t>ntroduction:</a:t>
            </a:r>
            <a:endParaRPr lang="en-US" dirty="0"/>
          </a:p>
        </p:txBody>
      </p:sp>
      <p:sp>
        <p:nvSpPr>
          <p:cNvPr id="3" name="Content Placeholder 2"/>
          <p:cNvSpPr>
            <a:spLocks noGrp="1"/>
          </p:cNvSpPr>
          <p:nvPr>
            <p:ph idx="1"/>
          </p:nvPr>
        </p:nvSpPr>
        <p:spPr/>
        <p:txBody>
          <a:bodyPr/>
          <a:lstStyle/>
          <a:p>
            <a:pPr algn="just"/>
            <a:r>
              <a:rPr lang="en-US" dirty="0" smtClean="0"/>
              <a:t> Engineering calculator is also known as scientific calculator.</a:t>
            </a:r>
          </a:p>
          <a:p>
            <a:pPr algn="just"/>
            <a:r>
              <a:rPr lang="en-US" dirty="0" smtClean="0"/>
              <a:t>a scientific calculator is a calculator designed to help you calculate science, engineering, and mathematics problems. It has way more options than your standard calculator that just lets you do your four basic arithmetic operations of addition, subtraction, multiplication, and division.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normAutofit lnSpcReduction="10000"/>
          </a:bodyPr>
          <a:lstStyle/>
          <a:p>
            <a:r>
              <a:rPr lang="en-US" dirty="0" smtClean="0"/>
              <a:t>To implement the source code , </a:t>
            </a:r>
            <a:r>
              <a:rPr lang="en-US" dirty="0" err="1" smtClean="0"/>
              <a:t>stdio.h</a:t>
            </a:r>
            <a:r>
              <a:rPr lang="en-US" dirty="0" smtClean="0"/>
              <a:t> header file is used along with </a:t>
            </a:r>
            <a:r>
              <a:rPr lang="en-US" dirty="0" err="1" smtClean="0"/>
              <a:t>math.h</a:t>
            </a:r>
            <a:endParaRPr lang="en-US" dirty="0" smtClean="0"/>
          </a:p>
          <a:p>
            <a:r>
              <a:rPr lang="en-US" dirty="0" err="1" smtClean="0"/>
              <a:t>math.h</a:t>
            </a:r>
            <a:r>
              <a:rPr lang="en-US" dirty="0" smtClean="0"/>
              <a:t> is useful full for trigonometric operations and some other operations.</a:t>
            </a:r>
          </a:p>
          <a:p>
            <a:r>
              <a:rPr lang="en-US" dirty="0" smtClean="0"/>
              <a:t>To compile this source code we need to use specific format i.e.,</a:t>
            </a:r>
          </a:p>
          <a:p>
            <a:pPr>
              <a:buNone/>
            </a:pPr>
            <a:r>
              <a:rPr lang="en-US" dirty="0" err="1" smtClean="0"/>
              <a:t>gcc</a:t>
            </a:r>
            <a:r>
              <a:rPr lang="en-US" dirty="0" smtClean="0"/>
              <a:t> </a:t>
            </a:r>
            <a:r>
              <a:rPr lang="en-US" dirty="0" err="1" smtClean="0"/>
              <a:t>filenmae.c</a:t>
            </a:r>
            <a:r>
              <a:rPr lang="en-US" dirty="0" smtClean="0"/>
              <a:t> -o filename –lm</a:t>
            </a:r>
          </a:p>
          <a:p>
            <a:r>
              <a:rPr lang="en-US" dirty="0" smtClean="0"/>
              <a:t>To execute compiled code:</a:t>
            </a:r>
          </a:p>
          <a:p>
            <a:pPr>
              <a:buNone/>
            </a:pPr>
            <a:r>
              <a:rPr lang="en-US" dirty="0" smtClean="0"/>
              <a:t>./filename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b="1" dirty="0" smtClean="0"/>
              <a:t>Basic functions and </a:t>
            </a:r>
            <a:r>
              <a:rPr lang="en-US" b="1" dirty="0" smtClean="0"/>
              <a:t>exponents</a:t>
            </a:r>
          </a:p>
          <a:p>
            <a:pPr algn="just">
              <a:buNone/>
            </a:pPr>
            <a:r>
              <a:rPr lang="en-US" b="1" dirty="0" smtClean="0"/>
              <a:t>	</a:t>
            </a:r>
            <a:r>
              <a:rPr lang="en-US" b="1" dirty="0" smtClean="0"/>
              <a:t>	</a:t>
            </a:r>
            <a:r>
              <a:rPr lang="en-US" sz="2500" dirty="0" smtClean="0"/>
              <a:t>I</a:t>
            </a:r>
            <a:r>
              <a:rPr lang="en-US" sz="2500" dirty="0" smtClean="0"/>
              <a:t>n general addition, subtraction, multiplication,  division comes under basic functions,  by using this project we can add,  subtract, multiply any two numbers and any ‘n’ number.</a:t>
            </a:r>
          </a:p>
          <a:p>
            <a:pPr algn="just">
              <a:buNone/>
            </a:pPr>
            <a:r>
              <a:rPr lang="en-US" sz="2500" dirty="0" smtClean="0"/>
              <a:t>To find the exponent we need to use formula.  And need to do more mathematical calculations. By using this project you can find exponent values easily.</a:t>
            </a:r>
          </a:p>
          <a:p>
            <a:pPr>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Logarithms</a:t>
            </a:r>
            <a:r>
              <a:rPr lang="en-US" dirty="0" smtClean="0"/>
              <a:t>:</a:t>
            </a:r>
            <a:endParaRPr lang="en-US" dirty="0"/>
          </a:p>
        </p:txBody>
      </p:sp>
      <p:sp>
        <p:nvSpPr>
          <p:cNvPr id="3" name="Content Placeholder 2"/>
          <p:cNvSpPr>
            <a:spLocks noGrp="1"/>
          </p:cNvSpPr>
          <p:nvPr>
            <p:ph idx="1"/>
          </p:nvPr>
        </p:nvSpPr>
        <p:spPr/>
        <p:txBody>
          <a:bodyPr/>
          <a:lstStyle/>
          <a:p>
            <a:r>
              <a:rPr lang="en-US" dirty="0" smtClean="0"/>
              <a:t>Logarithms are the difficult to find using mathematical expressions. We need to use formulas to find logarithms.</a:t>
            </a:r>
          </a:p>
          <a:p>
            <a:r>
              <a:rPr lang="en-US" dirty="0" smtClean="0"/>
              <a:t>By using this project We can find natural logarithms as well as log</a:t>
            </a:r>
            <a:r>
              <a:rPr lang="en-US" baseline="-25000" dirty="0" smtClean="0"/>
              <a:t>10</a:t>
            </a:r>
            <a:r>
              <a:rPr lang="en-US" dirty="0" smtClean="0"/>
              <a:t>.</a:t>
            </a:r>
          </a:p>
          <a:p>
            <a:pPr>
              <a:buNone/>
            </a:pPr>
            <a:endParaRPr lang="en-US" b="1" dirty="0" smtClean="0"/>
          </a:p>
          <a:p>
            <a:endParaRPr lang="en-US"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900" b="1" dirty="0" smtClean="0"/>
              <a:t>Sine, cosine, and tangent </a:t>
            </a:r>
            <a:r>
              <a:rPr lang="en-US" sz="3900" b="1" dirty="0" smtClean="0"/>
              <a:t>functions</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Sin, </a:t>
            </a:r>
            <a:r>
              <a:rPr lang="en-US" dirty="0" err="1" smtClean="0"/>
              <a:t>cos</a:t>
            </a:r>
            <a:r>
              <a:rPr lang="en-US" dirty="0" smtClean="0"/>
              <a:t> and tan functions comes under trigonometric functions.</a:t>
            </a:r>
          </a:p>
          <a:p>
            <a:pPr algn="just"/>
            <a:r>
              <a:rPr lang="en-US" dirty="0" smtClean="0"/>
              <a:t>In general it very difficult to remember the values of trigonometric functions and it is very difficult to calculate these functions.</a:t>
            </a:r>
          </a:p>
          <a:p>
            <a:pPr algn="just"/>
            <a:r>
              <a:rPr lang="en-US" dirty="0" smtClean="0"/>
              <a:t>This project has same feature like scientific calculator.</a:t>
            </a:r>
          </a:p>
          <a:p>
            <a:pPr algn="just"/>
            <a:r>
              <a:rPr lang="en-US" dirty="0" smtClean="0"/>
              <a:t>In this project all values are standard values and accurate values.</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533400"/>
            <a:ext cx="7499350" cy="5715000"/>
          </a:xfrm>
        </p:spPr>
        <p:txBody>
          <a:bodyPr/>
          <a:lstStyle/>
          <a:p>
            <a:r>
              <a:rPr lang="en-US" dirty="0" smtClean="0"/>
              <a:t>By using this project we can find </a:t>
            </a:r>
            <a:r>
              <a:rPr lang="en-US" dirty="0" err="1" smtClean="0"/>
              <a:t>cosh</a:t>
            </a:r>
            <a:r>
              <a:rPr lang="en-US" dirty="0" smtClean="0"/>
              <a:t>, </a:t>
            </a:r>
            <a:r>
              <a:rPr lang="en-US" dirty="0" err="1" smtClean="0"/>
              <a:t>sinh</a:t>
            </a:r>
            <a:r>
              <a:rPr lang="en-US" dirty="0" smtClean="0"/>
              <a:t>, </a:t>
            </a:r>
            <a:r>
              <a:rPr lang="en-US" dirty="0" err="1" smtClean="0"/>
              <a:t>tanh</a:t>
            </a:r>
            <a:r>
              <a:rPr lang="en-US" dirty="0" smtClean="0"/>
              <a:t> functions.</a:t>
            </a:r>
          </a:p>
          <a:p>
            <a:r>
              <a:rPr lang="en-US" dirty="0" smtClean="0"/>
              <a:t>These functions are very useful in engineering fields.</a:t>
            </a:r>
          </a:p>
          <a:p>
            <a:r>
              <a:rPr lang="en-US" dirty="0" smtClean="0"/>
              <a:t>All the trigonometric factions can be find using this project.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a:t>
            </a:r>
            <a:r>
              <a:rPr lang="en-US" b="1" dirty="0" smtClean="0"/>
              <a:t>functions:</a:t>
            </a:r>
            <a:endParaRPr lang="en-US" dirty="0"/>
          </a:p>
        </p:txBody>
      </p:sp>
      <p:sp>
        <p:nvSpPr>
          <p:cNvPr id="3" name="Content Placeholder 2"/>
          <p:cNvSpPr>
            <a:spLocks noGrp="1"/>
          </p:cNvSpPr>
          <p:nvPr>
            <p:ph idx="1"/>
          </p:nvPr>
        </p:nvSpPr>
        <p:spPr/>
        <p:txBody>
          <a:bodyPr/>
          <a:lstStyle/>
          <a:p>
            <a:r>
              <a:rPr lang="en-US" dirty="0" smtClean="0"/>
              <a:t>binary number systems and decimal number systems are part of this function.</a:t>
            </a:r>
          </a:p>
          <a:p>
            <a:r>
              <a:rPr lang="en-US" dirty="0" smtClean="0"/>
              <a:t>By using this function we can convert a decimal number into binary number an vise versa.</a:t>
            </a:r>
          </a:p>
          <a:p>
            <a:r>
              <a:rPr lang="en-US" dirty="0" smtClean="0"/>
              <a:t>We can convert binary to decimal and decimal to binary manually, but by using this project we can save the time and we can get accurate output values.</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56</TotalTime>
  <Words>360</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Solstice</vt:lpstr>
      <vt:lpstr>MINI ENGINEERING</vt:lpstr>
      <vt:lpstr>Aim of the project:</vt:lpstr>
      <vt:lpstr>Introduction:</vt:lpstr>
      <vt:lpstr>Description:</vt:lpstr>
      <vt:lpstr>Applications:</vt:lpstr>
      <vt:lpstr>Logarithms:</vt:lpstr>
      <vt:lpstr>Sine, cosine, and tangent functions:</vt:lpstr>
      <vt:lpstr>Slide 8</vt:lpstr>
      <vt:lpstr>Binary functions:</vt:lpstr>
      <vt:lpstr>Factorial and powers: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ENGINEERING</dc:title>
  <dc:creator>PRANEETH</dc:creator>
  <cp:lastModifiedBy>Praneeth</cp:lastModifiedBy>
  <cp:revision>4</cp:revision>
  <dcterms:created xsi:type="dcterms:W3CDTF">2006-08-16T00:00:00Z</dcterms:created>
  <dcterms:modified xsi:type="dcterms:W3CDTF">2019-09-13T06:04:40Z</dcterms:modified>
</cp:coreProperties>
</file>