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60400"/>
            <a:ext cx="7772400" cy="1470025"/>
          </a:xfrm>
        </p:spPr>
        <p:txBody>
          <a:bodyPr/>
          <a:lstStyle/>
          <a:p>
            <a:r>
              <a:t>Customer Support Dashboard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pic>
        <p:nvPicPr>
          <p:cNvPr id="4" name="Picture 3" descr="Screenshot 2025-07-25 0924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4565" y="2471420"/>
            <a:ext cx="7214870" cy="37953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Dashboard delivers both high-level monitoring and detailed analysis.</a:t>
            </a:r>
          </a:p>
          <a:p>
            <a:r>
              <a:t>Helps management make data-driven decisions to improve support performance.</a:t>
            </a:r>
          </a:p>
          <a:p>
            <a:r>
              <a:t>Easily extensible for real-time updates or client-specific customization.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Dashboard provides a full view of customer support operations.</a:t>
            </a:r>
          </a:p>
          <a:p>
            <a:r>
              <a:t>Focuses on ticket volume, resolution time, satisfaction, and support trends.</a:t>
            </a:r>
          </a:p>
          <a:p>
            <a:r>
              <a:t>Built using cleaned data from customer support ticket logs.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Cards (Top Row)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Total Tickets: 2769 tickets logged in the dataset.</a:t>
            </a:r>
          </a:p>
          <a:p>
            <a:r>
              <a:t>Avg. Resolution Time: 7.59 hours per ticket on average.</a:t>
            </a:r>
          </a:p>
          <a:p>
            <a:r>
              <a:t>Avg. Customer Satisfaction: 2.99 out of 5 based on customer feedback.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 Volume Trend (Line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Tracks monthly ticket volume using Date of Purchase.</a:t>
            </a:r>
          </a:p>
          <a:p>
            <a:r>
              <a:t>Helps identify peak support periods or seasonal trends.</a:t>
            </a:r>
          </a:p>
          <a:p>
            <a:r>
              <a:t>Useful for resource planning and volume forecasting.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Resolution Time by Channel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Displays average resolution time per support channel.</a:t>
            </a:r>
          </a:p>
          <a:p>
            <a:r>
              <a:t>Reveals which channels are most/least efficient.</a:t>
            </a:r>
          </a:p>
          <a:p>
            <a:r>
              <a:t>Actionable insight for reallocating or improving support efforts.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 Share by Age Group (Pie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Visualizes customer age segments: &lt;30, 30–50, and &gt;50.</a:t>
            </a:r>
          </a:p>
          <a:p>
            <a:r>
              <a:t>Most tickets come from the 30–50 group.</a:t>
            </a:r>
          </a:p>
          <a:p>
            <a:r>
              <a:t>Helps with user targeting, training design, or channel preference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Satisfaction by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Compares CSAT scores by ticket channel.</a:t>
            </a:r>
          </a:p>
          <a:p>
            <a:r>
              <a:t>Helps evaluate which channels deliver the best customer experience.</a:t>
            </a:r>
          </a:p>
          <a:p>
            <a:r>
              <a:t>Useful for training and channel optimization.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Ticket Volume by Issue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Shows which ticket types are most frequent.</a:t>
            </a:r>
          </a:p>
          <a:p>
            <a:r>
              <a:t>Identifies common pain points.</a:t>
            </a:r>
          </a:p>
          <a:p>
            <a:r>
              <a:t>Supports prioritizing knowledge base content or product fixes.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 &amp; CSAT Breakdown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Combines Ticket ID, SLA Met, Resolution Time, CSAT, and Ticket Type.</a:t>
            </a:r>
          </a:p>
          <a:p>
            <a:r>
              <a:t>Useful for operational reviews or team coaching.</a:t>
            </a:r>
          </a:p>
          <a:p>
            <a:r>
              <a:t>Easily filtered to highlight SLA violations or low-rated tickets.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1828</Words>
  <Application>WPS Presentation</Application>
  <PresentationFormat>On-screen Show (4:3)</PresentationFormat>
  <Paragraphs>56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Business Cooperate</vt:lpstr>
      <vt:lpstr>Customer Support Dashboard Presentation</vt:lpstr>
      <vt:lpstr>Introduction</vt:lpstr>
      <vt:lpstr>KPI Cards (Top Row)</vt:lpstr>
      <vt:lpstr>Ticket Volume Trend (Line Chart)</vt:lpstr>
      <vt:lpstr>Resolution Time by Channel (Bar Chart)</vt:lpstr>
      <vt:lpstr>Ticket Share by Age Group (Pie Chart)</vt:lpstr>
      <vt:lpstr>Customer Satisfaction by Channel</vt:lpstr>
      <vt:lpstr>Ticket Volume by Issue Type</vt:lpstr>
      <vt:lpstr>SLA &amp; CSAT Breakdown Table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praneeth goud</cp:lastModifiedBy>
  <cp:revision>2</cp:revision>
  <dcterms:created xsi:type="dcterms:W3CDTF">2013-01-27T09:14:00Z</dcterms:created>
  <dcterms:modified xsi:type="dcterms:W3CDTF">2025-07-25T17:49:45Z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800043973AAB484B88C73B73288720FD_12</vt:lpwstr>
  </property>
  <property fmtid="{D5CDD505-2E9C-101B-9397-08002B2CF9AE}" pid="3" name="KSOProductBuildVer">
    <vt:lpwstr>1033-12.2.0.21931</vt:lpwstr>
  </property>
</Properties>
</file>