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5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0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C12F-8C22-4740-8B73-0DF79172979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ACAB-0E77-41AC-862F-CD0AF517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Working with </a:t>
            </a:r>
            <a:r>
              <a:rPr lang="en-US" b="1" dirty="0" err="1"/>
              <a:t>Git</a:t>
            </a:r>
            <a:r>
              <a:rPr lang="en-US" b="1" dirty="0"/>
              <a:t> and </a:t>
            </a:r>
            <a:r>
              <a:rPr lang="en-US" b="1" dirty="0" err="1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b. </a:t>
            </a:r>
            <a:r>
              <a:rPr lang="en-US" dirty="0"/>
              <a:t>Creating a </a:t>
            </a:r>
            <a:r>
              <a:rPr lang="en-US" dirty="0" err="1"/>
              <a:t>Git</a:t>
            </a:r>
            <a:r>
              <a:rPr lang="en-US" dirty="0"/>
              <a:t> Hub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Browse the website https://github.com and click on Signup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49" y="2794934"/>
            <a:ext cx="7814978" cy="35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645"/>
            <a:ext cx="10515600" cy="5963318"/>
          </a:xfrm>
        </p:spPr>
        <p:txBody>
          <a:bodyPr/>
          <a:lstStyle/>
          <a:p>
            <a:r>
              <a:rPr lang="en-US" dirty="0"/>
              <a:t>Step 2 : Enter your email address with which you want to access </a:t>
            </a:r>
            <a:r>
              <a:rPr lang="en-US" dirty="0" err="1"/>
              <a:t>github</a:t>
            </a:r>
            <a:r>
              <a:rPr lang="en-US" dirty="0"/>
              <a:t> and also create a password for </a:t>
            </a:r>
            <a:r>
              <a:rPr lang="en-US" dirty="0" smtClean="0"/>
              <a:t>the same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99" y="1817450"/>
            <a:ext cx="6114601" cy="32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103"/>
            <a:ext cx="10515600" cy="5877860"/>
          </a:xfrm>
        </p:spPr>
        <p:txBody>
          <a:bodyPr/>
          <a:lstStyle/>
          <a:p>
            <a:r>
              <a:rPr lang="en-US" dirty="0"/>
              <a:t>Step 3 : Complete the verification process by selecting the spiral galaxy in the given set of images.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99" y="1637316"/>
            <a:ext cx="5934001" cy="35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Complete the account creation by entering the launch code that is sent to your email address as </a:t>
            </a:r>
            <a:r>
              <a:rPr lang="en-US" dirty="0" smtClean="0"/>
              <a:t>a part </a:t>
            </a:r>
            <a:r>
              <a:rPr lang="en-US" dirty="0"/>
              <a:t>of confirmation.</a:t>
            </a:r>
          </a:p>
        </p:txBody>
      </p:sp>
    </p:spTree>
    <p:extLst>
      <p:ext uri="{BB962C8B-B14F-4D97-AF65-F5344CB8AC3E}">
        <p14:creationId xmlns:p14="http://schemas.microsoft.com/office/powerpoint/2010/main" val="2994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c. Working with </a:t>
            </a:r>
            <a:r>
              <a:rPr lang="en-US" b="1" dirty="0" err="1"/>
              <a:t>Git</a:t>
            </a:r>
            <a:r>
              <a:rPr lang="en-US" b="1" dirty="0"/>
              <a:t> Commands: Local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first time when you start with </a:t>
            </a:r>
            <a:r>
              <a:rPr lang="en-US" dirty="0" err="1"/>
              <a:t>Git</a:t>
            </a:r>
            <a:r>
              <a:rPr lang="en-US" dirty="0"/>
              <a:t> you need to enter the username and email address with which </a:t>
            </a:r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account is linked. This is </a:t>
            </a:r>
            <a:r>
              <a:rPr lang="en-US" dirty="0" smtClean="0"/>
              <a:t>to </a:t>
            </a:r>
            <a:r>
              <a:rPr lang="en-US" dirty="0"/>
              <a:t>access the remote repository from your local </a:t>
            </a:r>
            <a:r>
              <a:rPr lang="en-US" dirty="0" smtClean="0"/>
              <a:t>repository</a:t>
            </a:r>
          </a:p>
          <a:p>
            <a:endParaRPr lang="en-US" dirty="0" smtClean="0"/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--global </a:t>
            </a:r>
            <a:r>
              <a:rPr lang="en-US" dirty="0" smtClean="0">
                <a:solidFill>
                  <a:srgbClr val="FF0000"/>
                </a:solidFill>
              </a:rPr>
              <a:t>user.name “USER </a:t>
            </a:r>
            <a:r>
              <a:rPr lang="en-US" dirty="0">
                <a:solidFill>
                  <a:srgbClr val="FF0000"/>
                </a:solidFill>
              </a:rPr>
              <a:t>NAME"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--global </a:t>
            </a:r>
            <a:r>
              <a:rPr lang="en-US" dirty="0" err="1">
                <a:solidFill>
                  <a:srgbClr val="FF0000"/>
                </a:solidFill>
              </a:rPr>
              <a:t>user.email</a:t>
            </a:r>
            <a:r>
              <a:rPr lang="en-US" dirty="0">
                <a:solidFill>
                  <a:srgbClr val="FF0000"/>
                </a:solidFill>
              </a:rPr>
              <a:t> USER@MAILID</a:t>
            </a:r>
          </a:p>
        </p:txBody>
      </p:sp>
    </p:spTree>
    <p:extLst>
      <p:ext uri="{BB962C8B-B14F-4D97-AF65-F5344CB8AC3E}">
        <p14:creationId xmlns:p14="http://schemas.microsoft.com/office/powerpoint/2010/main" val="35252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652"/>
            <a:ext cx="10515600" cy="5775311"/>
          </a:xfrm>
        </p:spPr>
        <p:txBody>
          <a:bodyPr>
            <a:normAutofit/>
          </a:bodyPr>
          <a:lstStyle/>
          <a:p>
            <a:r>
              <a:rPr lang="en-US" b="1" dirty="0" err="1"/>
              <a:t>mkdir</a:t>
            </a:r>
            <a:r>
              <a:rPr lang="en-US" b="1" dirty="0"/>
              <a:t> &lt;</a:t>
            </a:r>
            <a:r>
              <a:rPr lang="en-US" b="1" dirty="0" err="1"/>
              <a:t>dirname</a:t>
            </a:r>
            <a:r>
              <a:rPr lang="en-US" b="1" dirty="0"/>
              <a:t>&gt; </a:t>
            </a:r>
            <a:r>
              <a:rPr lang="en-US" dirty="0"/>
              <a:t>Create a new directory for the </a:t>
            </a:r>
            <a:r>
              <a:rPr lang="en-US" dirty="0" smtClean="0"/>
              <a:t>project</a:t>
            </a:r>
          </a:p>
          <a:p>
            <a:r>
              <a:rPr lang="en-US" b="1" dirty="0"/>
              <a:t>cd &lt;</a:t>
            </a:r>
            <a:r>
              <a:rPr lang="en-US" b="1" dirty="0" err="1"/>
              <a:t>dirname</a:t>
            </a:r>
            <a:r>
              <a:rPr lang="en-US" b="1" dirty="0"/>
              <a:t>&gt; </a:t>
            </a:r>
            <a:r>
              <a:rPr lang="en-US" dirty="0"/>
              <a:t>Change to that </a:t>
            </a:r>
            <a:r>
              <a:rPr lang="en-US" dirty="0" smtClean="0"/>
              <a:t>directory</a:t>
            </a:r>
          </a:p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b="1" dirty="0"/>
              <a:t>: </a:t>
            </a:r>
            <a:r>
              <a:rPr lang="en-US" dirty="0"/>
              <a:t>The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command is used to create an empty </a:t>
            </a:r>
            <a:r>
              <a:rPr lang="en-US" dirty="0" err="1"/>
              <a:t>git</a:t>
            </a:r>
            <a:r>
              <a:rPr lang="en-US" dirty="0"/>
              <a:t> repository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git</a:t>
            </a:r>
            <a:r>
              <a:rPr lang="en-US" b="1" dirty="0"/>
              <a:t> status: </a:t>
            </a:r>
            <a:r>
              <a:rPr lang="en-US" dirty="0"/>
              <a:t>displays the state of the working directory and the staging </a:t>
            </a:r>
            <a:r>
              <a:rPr lang="en-US" dirty="0" smtClean="0"/>
              <a:t>area</a:t>
            </a:r>
          </a:p>
          <a:p>
            <a:r>
              <a:rPr lang="en-US" b="1" dirty="0" err="1"/>
              <a:t>git</a:t>
            </a:r>
            <a:r>
              <a:rPr lang="en-US" b="1" dirty="0"/>
              <a:t> add</a:t>
            </a:r>
            <a:r>
              <a:rPr lang="en-US" dirty="0"/>
              <a:t>. Or </a:t>
            </a:r>
            <a:r>
              <a:rPr lang="en-US" dirty="0" err="1"/>
              <a:t>git</a:t>
            </a:r>
            <a:r>
              <a:rPr lang="en-US" dirty="0"/>
              <a:t> add filename: is used to add all the new or modified files or a specific file to </a:t>
            </a:r>
            <a:r>
              <a:rPr lang="en-US" dirty="0" smtClean="0"/>
              <a:t>the staging </a:t>
            </a:r>
            <a:r>
              <a:rPr lang="en-US" dirty="0"/>
              <a:t>area to be committed further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git</a:t>
            </a:r>
            <a:r>
              <a:rPr lang="en-US" b="1" dirty="0"/>
              <a:t> commit -m “message”: </a:t>
            </a:r>
            <a:r>
              <a:rPr lang="en-US" dirty="0"/>
              <a:t>captures a snapshot of the project's currently staged </a:t>
            </a:r>
            <a:r>
              <a:rPr lang="en-US" dirty="0" smtClean="0"/>
              <a:t>changes. Committed </a:t>
            </a:r>
            <a:r>
              <a:rPr lang="en-US" dirty="0"/>
              <a:t>snapshots can be thought of as “safe” versions of a project—</a:t>
            </a:r>
            <a:r>
              <a:rPr lang="en-US" dirty="0" err="1"/>
              <a:t>Git</a:t>
            </a:r>
            <a:r>
              <a:rPr lang="en-US" dirty="0"/>
              <a:t> will never change </a:t>
            </a:r>
            <a:r>
              <a:rPr lang="en-US" dirty="0" smtClean="0"/>
              <a:t>them unless </a:t>
            </a:r>
            <a:r>
              <a:rPr lang="en-US" dirty="0"/>
              <a:t>you explicitly ask it to.</a:t>
            </a:r>
          </a:p>
        </p:txBody>
      </p:sp>
    </p:spTree>
    <p:extLst>
      <p:ext uri="{BB962C8B-B14F-4D97-AF65-F5344CB8AC3E}">
        <p14:creationId xmlns:p14="http://schemas.microsoft.com/office/powerpoint/2010/main" val="4129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290"/>
            <a:ext cx="10515600" cy="5749673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diff </a:t>
            </a:r>
            <a:r>
              <a:rPr lang="en-US" dirty="0"/>
              <a:t>is used to show changes between commits, commit, and working tree, etc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git</a:t>
            </a:r>
            <a:r>
              <a:rPr lang="en-US" b="1" dirty="0"/>
              <a:t> log </a:t>
            </a:r>
            <a:r>
              <a:rPr lang="en-US" dirty="0"/>
              <a:t>command displays all of the commits in a repository's history. By default, the </a:t>
            </a:r>
            <a:r>
              <a:rPr lang="en-US" dirty="0" smtClean="0"/>
              <a:t>command displays </a:t>
            </a:r>
            <a:r>
              <a:rPr lang="en-US" dirty="0"/>
              <a:t>each commit's: Secure Hash Algorithm (SHA) author. date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git</a:t>
            </a:r>
            <a:r>
              <a:rPr lang="en-US" b="1" dirty="0"/>
              <a:t> reset </a:t>
            </a:r>
            <a:r>
              <a:rPr lang="en-US" dirty="0"/>
              <a:t>is a command that is used to undo local changes to the state of a </a:t>
            </a:r>
            <a:r>
              <a:rPr lang="en-US" dirty="0" err="1"/>
              <a:t>Git</a:t>
            </a:r>
            <a:r>
              <a:rPr lang="en-US" dirty="0"/>
              <a:t> repo.</a:t>
            </a:r>
          </a:p>
        </p:txBody>
      </p:sp>
    </p:spTree>
    <p:extLst>
      <p:ext uri="{BB962C8B-B14F-4D97-AF65-F5344CB8AC3E}">
        <p14:creationId xmlns:p14="http://schemas.microsoft.com/office/powerpoint/2010/main" val="2498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Git</a:t>
            </a:r>
            <a:r>
              <a:rPr lang="en-US" dirty="0"/>
              <a:t> Installation</a:t>
            </a:r>
          </a:p>
          <a:p>
            <a:r>
              <a:rPr lang="en-US" dirty="0"/>
              <a:t>b. Creating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c. </a:t>
            </a:r>
            <a:r>
              <a:rPr lang="en-US" dirty="0" err="1"/>
              <a:t>Git</a:t>
            </a:r>
            <a:r>
              <a:rPr lang="en-US" dirty="0"/>
              <a:t> Commands - Working with Local and Remote </a:t>
            </a:r>
            <a:r>
              <a:rPr lang="en-US" dirty="0" err="1"/>
              <a:t>Git</a:t>
            </a:r>
            <a:r>
              <a:rPr lang="en-US" dirty="0"/>
              <a:t> Repositories</a:t>
            </a:r>
          </a:p>
        </p:txBody>
      </p:sp>
    </p:spTree>
    <p:extLst>
      <p:ext uri="{BB962C8B-B14F-4D97-AF65-F5344CB8AC3E}">
        <p14:creationId xmlns:p14="http://schemas.microsoft.com/office/powerpoint/2010/main" val="3524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 popular version control system. It was created by Linus Torvalds in 2005. It </a:t>
            </a:r>
            <a:r>
              <a:rPr lang="en-US" dirty="0" smtClean="0"/>
              <a:t>is designed </a:t>
            </a:r>
            <a:r>
              <a:rPr lang="en-US" dirty="0"/>
              <a:t>to make it easier to have multiple versions of a code base, sometimes across </a:t>
            </a:r>
            <a:r>
              <a:rPr lang="en-US" dirty="0" smtClean="0"/>
              <a:t>multiple developers </a:t>
            </a:r>
            <a:r>
              <a:rPr lang="en-US" dirty="0"/>
              <a:t>or teams</a:t>
            </a:r>
          </a:p>
        </p:txBody>
      </p:sp>
    </p:spTree>
    <p:extLst>
      <p:ext uri="{BB962C8B-B14F-4D97-AF65-F5344CB8AC3E}">
        <p14:creationId xmlns:p14="http://schemas.microsoft.com/office/powerpoint/2010/main" val="19863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of </a:t>
            </a:r>
            <a:r>
              <a:rPr lang="en-US" b="1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projects with Repositories</a:t>
            </a:r>
          </a:p>
          <a:p>
            <a:r>
              <a:rPr lang="en-US" dirty="0" smtClean="0"/>
              <a:t>Clone </a:t>
            </a:r>
            <a:r>
              <a:rPr lang="en-US" dirty="0"/>
              <a:t>a project to work on a local copy</a:t>
            </a:r>
          </a:p>
          <a:p>
            <a:r>
              <a:rPr lang="en-US" dirty="0" smtClean="0"/>
              <a:t>Control </a:t>
            </a:r>
            <a:r>
              <a:rPr lang="en-US" dirty="0"/>
              <a:t>and track changes with Staging and Committing</a:t>
            </a:r>
          </a:p>
          <a:p>
            <a:r>
              <a:rPr lang="en-US" dirty="0" smtClean="0"/>
              <a:t>Branch </a:t>
            </a:r>
            <a:r>
              <a:rPr lang="en-US" dirty="0"/>
              <a:t>and Merge to allow for work on different parts and versions of a project</a:t>
            </a:r>
          </a:p>
          <a:p>
            <a:r>
              <a:rPr lang="en-US" dirty="0" smtClean="0"/>
              <a:t>Pull </a:t>
            </a:r>
            <a:r>
              <a:rPr lang="en-US" dirty="0"/>
              <a:t>the latest version of the project to a local copy</a:t>
            </a:r>
          </a:p>
          <a:p>
            <a:r>
              <a:rPr lang="en-US" dirty="0" smtClean="0"/>
              <a:t>Push </a:t>
            </a:r>
            <a:r>
              <a:rPr lang="en-US" dirty="0"/>
              <a:t>local updates to the main project</a:t>
            </a:r>
          </a:p>
        </p:txBody>
      </p:sp>
    </p:spTree>
    <p:extLst>
      <p:ext uri="{BB962C8B-B14F-4D97-AF65-F5344CB8AC3E}">
        <p14:creationId xmlns:p14="http://schemas.microsoft.com/office/powerpoint/2010/main" val="26473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a.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Installation on Windows: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Search for </a:t>
            </a:r>
            <a:r>
              <a:rPr lang="en-US" dirty="0" err="1"/>
              <a:t>Git</a:t>
            </a:r>
            <a:r>
              <a:rPr lang="en-US" dirty="0"/>
              <a:t> download in </a:t>
            </a:r>
            <a:r>
              <a:rPr lang="en-US" dirty="0" err="1"/>
              <a:t>google</a:t>
            </a:r>
            <a:r>
              <a:rPr lang="en-US" dirty="0"/>
              <a:t>. Click on Downloads </a:t>
            </a:r>
            <a:r>
              <a:rPr lang="en-US" dirty="0" err="1" smtClean="0"/>
              <a:t>Git</a:t>
            </a:r>
            <a:r>
              <a:rPr lang="en-US" dirty="0" smtClean="0"/>
              <a:t> SCM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03" y="2602607"/>
            <a:ext cx="4411801" cy="37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5836"/>
            <a:ext cx="10515600" cy="5741127"/>
          </a:xfrm>
        </p:spPr>
        <p:txBody>
          <a:bodyPr/>
          <a:lstStyle/>
          <a:p>
            <a:r>
              <a:rPr lang="en-US" b="1" dirty="0"/>
              <a:t>Step 2:</a:t>
            </a:r>
          </a:p>
          <a:p>
            <a:r>
              <a:rPr lang="en-US" dirty="0"/>
              <a:t>Browse to the official </a:t>
            </a:r>
            <a:r>
              <a:rPr lang="en-US" dirty="0" err="1"/>
              <a:t>Git</a:t>
            </a:r>
            <a:r>
              <a:rPr lang="en-US" dirty="0"/>
              <a:t> website: https://git-scm.com/downloads</a:t>
            </a:r>
          </a:p>
          <a:p>
            <a:r>
              <a:rPr lang="en-US" dirty="0"/>
              <a:t>Click the download link for Windows and allow the download to </a:t>
            </a:r>
            <a:r>
              <a:rPr lang="en-US" dirty="0" smtClean="0"/>
              <a:t>complete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10" y="2522828"/>
            <a:ext cx="6664807" cy="38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5297"/>
            <a:ext cx="10515600" cy="5561666"/>
          </a:xfrm>
        </p:spPr>
        <p:txBody>
          <a:bodyPr/>
          <a:lstStyle/>
          <a:p>
            <a:r>
              <a:rPr lang="en-US" b="1" dirty="0"/>
              <a:t>Step 3:</a:t>
            </a:r>
          </a:p>
          <a:p>
            <a:r>
              <a:rPr lang="en-US" dirty="0"/>
              <a:t>Double click the </a:t>
            </a:r>
            <a:r>
              <a:rPr lang="en-US" dirty="0" err="1"/>
              <a:t>git</a:t>
            </a:r>
            <a:r>
              <a:rPr lang="en-US" dirty="0"/>
              <a:t>-installer to install </a:t>
            </a:r>
            <a:r>
              <a:rPr lang="en-US" dirty="0" err="1"/>
              <a:t>git</a:t>
            </a:r>
            <a:r>
              <a:rPr lang="en-US" dirty="0"/>
              <a:t> on your system by following the instructions.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84" y="2581720"/>
            <a:ext cx="6295201" cy="18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installed and </a:t>
            </a:r>
            <a:r>
              <a:rPr lang="en-US" dirty="0" err="1"/>
              <a:t>Git</a:t>
            </a:r>
            <a:r>
              <a:rPr lang="en-US" dirty="0"/>
              <a:t> Bash is in the interface to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03" y="2350251"/>
            <a:ext cx="5985601" cy="38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746" y="495656"/>
            <a:ext cx="10515600" cy="5647123"/>
          </a:xfrm>
        </p:spPr>
        <p:txBody>
          <a:bodyPr/>
          <a:lstStyle/>
          <a:p>
            <a:r>
              <a:rPr lang="en-US" dirty="0"/>
              <a:t>Step 5: Ensure </a:t>
            </a:r>
            <a:r>
              <a:rPr lang="en-US" dirty="0" err="1"/>
              <a:t>git</a:t>
            </a:r>
            <a:r>
              <a:rPr lang="en-US" dirty="0"/>
              <a:t> is installed. Click on </a:t>
            </a:r>
            <a:r>
              <a:rPr lang="en-US" dirty="0" err="1"/>
              <a:t>Git</a:t>
            </a:r>
            <a:r>
              <a:rPr lang="en-US" dirty="0"/>
              <a:t> Bash to start the command interface.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–</a:t>
            </a:r>
            <a:r>
              <a:rPr lang="en-US" dirty="0" smtClean="0"/>
              <a:t>version  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>
                <a:solidFill>
                  <a:srgbClr val="FF0000"/>
                </a:solidFill>
              </a:rPr>
              <a:t>Which displays the installed version of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575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Working with Git and GitHub</vt:lpstr>
      <vt:lpstr>PowerPoint Presentation</vt:lpstr>
      <vt:lpstr>Introduction</vt:lpstr>
      <vt:lpstr>Functions of Git</vt:lpstr>
      <vt:lpstr>a. Git Installation on Windows:</vt:lpstr>
      <vt:lpstr>PowerPoint Presentation</vt:lpstr>
      <vt:lpstr>PowerPoint Presentation</vt:lpstr>
      <vt:lpstr>Step 4:</vt:lpstr>
      <vt:lpstr>PowerPoint Presentation</vt:lpstr>
      <vt:lpstr>b. Creating a Git Hub Account</vt:lpstr>
      <vt:lpstr>PowerPoint Presentation</vt:lpstr>
      <vt:lpstr>PowerPoint Presentation</vt:lpstr>
      <vt:lpstr>PowerPoint Presentation</vt:lpstr>
      <vt:lpstr>c. Working with Git Commands: Local Repository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Git and GitHub</dc:title>
  <dc:creator>Microsoft account</dc:creator>
  <cp:lastModifiedBy>Microsoft account</cp:lastModifiedBy>
  <cp:revision>8</cp:revision>
  <dcterms:created xsi:type="dcterms:W3CDTF">2024-04-08T05:00:27Z</dcterms:created>
  <dcterms:modified xsi:type="dcterms:W3CDTF">2024-04-08T09:46:58Z</dcterms:modified>
</cp:coreProperties>
</file>