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726" r:id="rId3"/>
  </p:sldMasterIdLst>
  <p:notesMasterIdLst>
    <p:notesMasterId r:id="rId27"/>
  </p:notesMasterIdLst>
  <p:sldIdLst>
    <p:sldId id="297" r:id="rId4"/>
    <p:sldId id="421" r:id="rId5"/>
    <p:sldId id="413" r:id="rId6"/>
    <p:sldId id="422" r:id="rId7"/>
    <p:sldId id="419" r:id="rId8"/>
    <p:sldId id="436" r:id="rId9"/>
    <p:sldId id="412" r:id="rId10"/>
    <p:sldId id="437" r:id="rId11"/>
    <p:sldId id="425" r:id="rId12"/>
    <p:sldId id="426" r:id="rId13"/>
    <p:sldId id="427" r:id="rId14"/>
    <p:sldId id="438" r:id="rId15"/>
    <p:sldId id="429" r:id="rId16"/>
    <p:sldId id="431" r:id="rId17"/>
    <p:sldId id="432" r:id="rId18"/>
    <p:sldId id="433" r:id="rId19"/>
    <p:sldId id="439" r:id="rId20"/>
    <p:sldId id="434" r:id="rId21"/>
    <p:sldId id="430" r:id="rId22"/>
    <p:sldId id="428" r:id="rId23"/>
    <p:sldId id="440" r:id="rId24"/>
    <p:sldId id="442" r:id="rId25"/>
    <p:sldId id="4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7E7D"/>
    <a:srgbClr val="FFFFFF"/>
    <a:srgbClr val="000000"/>
    <a:srgbClr val="FF1F2B"/>
    <a:srgbClr val="545151"/>
    <a:srgbClr val="BFBFBF"/>
    <a:srgbClr val="2AB236"/>
    <a:srgbClr val="FF771D"/>
    <a:srgbClr val="FFEA01"/>
    <a:srgbClr val="3DD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624"/>
  </p:normalViewPr>
  <p:slideViewPr>
    <p:cSldViewPr snapToObjects="1">
      <p:cViewPr varScale="1">
        <p:scale>
          <a:sx n="68" d="100"/>
          <a:sy n="68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121F1-3DB2-4642-9D85-2C2AE51C915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AAE37-2CB9-B14F-847C-62A3935D8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(RMSE)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3,285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3,685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1,556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3,257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Jan 7749, Feb 7647, Mar 7277, Apr 6879, May 6291, June 6706, July 6952, Aug 6610, Sept 6853, Oct 6812, Nov 7678, Dec 11469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Average Sunday 2985, Monday 9881, Tuesday 9296, Wednesday 8810, Thursday 8207, Friday 8190, Saturday 4495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line 8453.111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line 8453.111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AAE37-2CB9-B14F-847C-62A3935D88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>
            <a:spLocks noChangeAspect="1" noChangeArrowheads="1"/>
          </p:cNvSpPr>
          <p:nvPr userDrawn="1"/>
        </p:nvSpPr>
        <p:spPr bwMode="auto">
          <a:xfrm>
            <a:off x="0" y="0"/>
            <a:ext cx="4793886" cy="6858000"/>
          </a:xfrm>
          <a:custGeom>
            <a:avLst/>
            <a:gdLst>
              <a:gd name="T0" fmla="*/ 0 w 3777"/>
              <a:gd name="T1" fmla="*/ 0 h 5405"/>
              <a:gd name="T2" fmla="*/ 0 w 3777"/>
              <a:gd name="T3" fmla="*/ 5404 h 5405"/>
              <a:gd name="T4" fmla="*/ 2627 w 3777"/>
              <a:gd name="T5" fmla="*/ 5404 h 5405"/>
              <a:gd name="T6" fmla="*/ 3776 w 3777"/>
              <a:gd name="T7" fmla="*/ 0 h 5405"/>
              <a:gd name="T8" fmla="*/ 0 w 3777"/>
              <a:gd name="T9" fmla="*/ 0 h 5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5405">
                <a:moveTo>
                  <a:pt x="0" y="0"/>
                </a:moveTo>
                <a:lnTo>
                  <a:pt x="0" y="5404"/>
                </a:lnTo>
                <a:lnTo>
                  <a:pt x="2627" y="5404"/>
                </a:lnTo>
                <a:lnTo>
                  <a:pt x="3776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533400"/>
            <a:ext cx="6781800" cy="3352800"/>
          </a:xfrm>
        </p:spPr>
        <p:txBody>
          <a:bodyPr anchor="b">
            <a:normAutofit/>
          </a:bodyPr>
          <a:lstStyle>
            <a:lvl1pPr marL="14288" indent="0" algn="l">
              <a:lnSpc>
                <a:spcPct val="80000"/>
              </a:lnSpc>
              <a:tabLst/>
              <a:defRPr sz="6000" b="1" i="1" spc="-15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00" y="4114800"/>
            <a:ext cx="6781801" cy="1676401"/>
          </a:xfrm>
        </p:spPr>
        <p:txBody>
          <a:bodyPr lIns="82296">
            <a:normAutofit/>
          </a:bodyPr>
          <a:lstStyle>
            <a:lvl1pPr marL="0" indent="0" algn="l">
              <a:lnSpc>
                <a:spcPct val="80000"/>
              </a:lnSpc>
              <a:buNone/>
              <a:defRPr sz="2000" i="0" spc="-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including a subtitle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562484" y="3181914"/>
            <a:ext cx="2881536" cy="494172"/>
            <a:chOff x="0" y="2103438"/>
            <a:chExt cx="10080625" cy="1728787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title and content header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44E-11CA-E14D-A918-7EFB7128A594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title and content header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44E-11CA-E14D-A918-7EFB7128A594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357188" y="1600200"/>
            <a:ext cx="5586412" cy="4576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4"/>
          </p:nvPr>
        </p:nvSpPr>
        <p:spPr>
          <a:xfrm>
            <a:off x="6248400" y="1600200"/>
            <a:ext cx="5586412" cy="4576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43608"/>
            <a:ext cx="11477624" cy="48333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365127"/>
            <a:ext cx="11477624" cy="642580"/>
          </a:xfrm>
        </p:spPr>
        <p:txBody>
          <a:bodyPr anchor="b">
            <a:normAutofit/>
          </a:bodyPr>
          <a:lstStyle>
            <a:lvl1pPr>
              <a:defRPr sz="2000" spc="-40" baseline="0"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1DCC-3122-5342-9506-A1EFF28D699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flipV="1">
            <a:off x="358774" y="998901"/>
            <a:ext cx="11477625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m Title and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43608"/>
            <a:ext cx="5586412" cy="48333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365127"/>
            <a:ext cx="11477624" cy="642580"/>
          </a:xfrm>
        </p:spPr>
        <p:txBody>
          <a:bodyPr anchor="b">
            <a:normAutofit/>
          </a:bodyPr>
          <a:lstStyle>
            <a:lvl1pPr>
              <a:defRPr sz="2000" spc="-40" baseline="0"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1DCC-3122-5342-9506-A1EFF28D699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flipV="1">
            <a:off x="358774" y="998901"/>
            <a:ext cx="11477625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248400" y="1343608"/>
            <a:ext cx="5586412" cy="48333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on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02096" y="0"/>
            <a:ext cx="6089904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43000"/>
            <a:ext cx="5257800" cy="2282698"/>
          </a:xfrm>
        </p:spPr>
        <p:txBody>
          <a:bodyPr anchor="b" anchorCtr="0">
            <a:normAutofit/>
          </a:bodyPr>
          <a:lstStyle>
            <a:lvl1pPr algn="l">
              <a:lnSpc>
                <a:spcPct val="70000"/>
              </a:lnSpc>
              <a:defRPr sz="5400" b="1" i="0" spc="-15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732-CE23-2E45-8FDF-AC9304CFC2F6}" type="datetime1">
              <a:rPr lang="en-US" smtClean="0"/>
              <a:t>12/11/2018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85800" y="3501898"/>
            <a:ext cx="5257800" cy="23622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hoto on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91400" y="0"/>
            <a:ext cx="4800600" cy="6858000"/>
          </a:xfrm>
          <a:custGeom>
            <a:avLst/>
            <a:gdLst>
              <a:gd name="connsiteX0" fmla="*/ 0 w 4800600"/>
              <a:gd name="connsiteY0" fmla="*/ 0 h 6858000"/>
              <a:gd name="connsiteX1" fmla="*/ 4800600 w 4800600"/>
              <a:gd name="connsiteY1" fmla="*/ 0 h 6858000"/>
              <a:gd name="connsiteX2" fmla="*/ 4800600 w 4800600"/>
              <a:gd name="connsiteY2" fmla="*/ 6858000 h 6858000"/>
              <a:gd name="connsiteX3" fmla="*/ 0 w 4800600"/>
              <a:gd name="connsiteY3" fmla="*/ 6858000 h 6858000"/>
              <a:gd name="connsiteX4" fmla="*/ 0 w 4800600"/>
              <a:gd name="connsiteY4" fmla="*/ 0 h 6858000"/>
              <a:gd name="connsiteX0" fmla="*/ 1461477 w 4800600"/>
              <a:gd name="connsiteY0" fmla="*/ 0 h 6858000"/>
              <a:gd name="connsiteX1" fmla="*/ 4800600 w 4800600"/>
              <a:gd name="connsiteY1" fmla="*/ 0 h 6858000"/>
              <a:gd name="connsiteX2" fmla="*/ 4800600 w 4800600"/>
              <a:gd name="connsiteY2" fmla="*/ 6858000 h 6858000"/>
              <a:gd name="connsiteX3" fmla="*/ 0 w 4800600"/>
              <a:gd name="connsiteY3" fmla="*/ 6858000 h 6858000"/>
              <a:gd name="connsiteX4" fmla="*/ 1461477 w 4800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858000">
                <a:moveTo>
                  <a:pt x="1461477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146147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anchor="ctr"/>
          <a:lstStyle>
            <a:lvl1pPr algn="ctr">
              <a:defRPr/>
            </a:lvl1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066800"/>
            <a:ext cx="7315200" cy="1825498"/>
          </a:xfrm>
        </p:spPr>
        <p:txBody>
          <a:bodyPr anchor="b">
            <a:noAutofit/>
          </a:bodyPr>
          <a:lstStyle>
            <a:lvl1pPr>
              <a:defRPr lang="en-US" sz="6600" i="1" spc="-300" dirty="0">
                <a:solidFill>
                  <a:srgbClr val="FF1F2B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461963" lvl="0" indent="-461963">
              <a:lnSpc>
                <a:spcPct val="70000"/>
              </a:lnSpc>
            </a:pPr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732-CE23-2E45-8FDF-AC9304CFC2F6}" type="datetime1">
              <a:rPr lang="en-US" smtClean="0"/>
              <a:t>12/11/2018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990600" y="2968498"/>
            <a:ext cx="6248400" cy="3279902"/>
          </a:xfrm>
        </p:spPr>
        <p:txBody>
          <a:bodyPr/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230188" lvl="0" indent="-230188">
              <a:tabLst/>
            </a:pPr>
            <a:r>
              <a:rPr lang="en-US" dirty="0"/>
              <a:t>Click to edit Master text styles</a:t>
            </a:r>
          </a:p>
          <a:p>
            <a:pPr marL="746125" lvl="1" indent="-244475"/>
            <a:r>
              <a:rPr lang="en-US" dirty="0"/>
              <a:t>Second level</a:t>
            </a:r>
          </a:p>
          <a:p>
            <a:pPr marL="1090613" lvl="2" indent="-222250">
              <a:tabLst/>
            </a:pPr>
            <a:r>
              <a:rPr lang="en-US" dirty="0"/>
              <a:t>Third level</a:t>
            </a:r>
          </a:p>
          <a:p>
            <a:pPr marL="1433513" lvl="3" indent="-200025">
              <a:tabLst/>
            </a:pPr>
            <a:r>
              <a:rPr lang="en-US" dirty="0"/>
              <a:t>Fourth level</a:t>
            </a:r>
          </a:p>
          <a:p>
            <a:pPr marL="1828800" lvl="4" indent="-228600">
              <a:tabLst/>
            </a:pPr>
            <a:r>
              <a:rPr lang="en-US" dirty="0"/>
              <a:t>Fifth level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on Right -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02096" y="0"/>
            <a:ext cx="6089904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43000"/>
            <a:ext cx="5257800" cy="2282698"/>
          </a:xfrm>
        </p:spPr>
        <p:txBody>
          <a:bodyPr anchor="b" anchorCtr="0">
            <a:normAutofit/>
          </a:bodyPr>
          <a:lstStyle>
            <a:lvl1pPr algn="l">
              <a:lnSpc>
                <a:spcPct val="70000"/>
              </a:lnSpc>
              <a:defRPr sz="5400" b="1" i="0" spc="-15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C3FA-5D11-6F42-A77C-00AA5F2AB701}" type="datetime1">
              <a:rPr lang="en-US" smtClean="0"/>
              <a:t>12/11/2018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85800" y="3501898"/>
            <a:ext cx="5257800" cy="23622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on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9904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00800" y="457200"/>
            <a:ext cx="5257800" cy="2667000"/>
          </a:xfrm>
        </p:spPr>
        <p:txBody>
          <a:bodyPr anchor="b" anchorCtr="0">
            <a:normAutofit/>
          </a:bodyPr>
          <a:lstStyle>
            <a:lvl1pPr algn="l">
              <a:lnSpc>
                <a:spcPct val="70000"/>
              </a:lnSpc>
              <a:defRPr sz="5400" b="1" i="0" spc="-15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E111A5-1BD3-B346-BF2D-BD7F50AFC17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3200400"/>
            <a:ext cx="5257800" cy="31242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on Left-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9904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00800" y="457200"/>
            <a:ext cx="5257800" cy="2667000"/>
          </a:xfrm>
        </p:spPr>
        <p:txBody>
          <a:bodyPr anchor="b" anchorCtr="0">
            <a:normAutofit/>
          </a:bodyPr>
          <a:lstStyle>
            <a:lvl1pPr algn="l">
              <a:lnSpc>
                <a:spcPct val="70000"/>
              </a:lnSpc>
              <a:defRPr sz="5400" b="1" i="0" spc="-15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1FCEE0-45E8-7945-B6C4-092E75805B2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3200400"/>
            <a:ext cx="5257800" cy="312420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Boxes -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609600"/>
            <a:ext cx="2743200" cy="2743200"/>
          </a:xfrm>
          <a:solidFill>
            <a:schemeClr val="accent6"/>
          </a:solidFill>
          <a:ln>
            <a:noFill/>
          </a:ln>
        </p:spPr>
        <p:txBody>
          <a:bodyPr lIns="182880" rIns="91440" anchor="ctr" anchorCtr="0">
            <a:normAutofit/>
          </a:bodyPr>
          <a:lstStyle>
            <a:lvl1pPr algn="l">
              <a:lnSpc>
                <a:spcPct val="100000"/>
              </a:lnSpc>
              <a:defRPr sz="2800" b="0" i="0" spc="-8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 / box content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3BBD0D-6395-594A-8495-C1672709344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287000" y="4876800"/>
            <a:ext cx="381000" cy="381000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0" y="5257800"/>
            <a:ext cx="990600" cy="990600"/>
          </a:xfr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>
            <a:spLocks noChangeAspect="1" noChangeArrowheads="1"/>
          </p:cNvSpPr>
          <p:nvPr userDrawn="1"/>
        </p:nvSpPr>
        <p:spPr bwMode="auto">
          <a:xfrm>
            <a:off x="0" y="0"/>
            <a:ext cx="4793886" cy="6858000"/>
          </a:xfrm>
          <a:custGeom>
            <a:avLst/>
            <a:gdLst>
              <a:gd name="T0" fmla="*/ 0 w 3777"/>
              <a:gd name="T1" fmla="*/ 0 h 5405"/>
              <a:gd name="T2" fmla="*/ 0 w 3777"/>
              <a:gd name="T3" fmla="*/ 5404 h 5405"/>
              <a:gd name="T4" fmla="*/ 2627 w 3777"/>
              <a:gd name="T5" fmla="*/ 5404 h 5405"/>
              <a:gd name="T6" fmla="*/ 3776 w 3777"/>
              <a:gd name="T7" fmla="*/ 0 h 5405"/>
              <a:gd name="T8" fmla="*/ 0 w 3777"/>
              <a:gd name="T9" fmla="*/ 0 h 5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5405">
                <a:moveTo>
                  <a:pt x="0" y="0"/>
                </a:moveTo>
                <a:lnTo>
                  <a:pt x="0" y="5404"/>
                </a:lnTo>
                <a:lnTo>
                  <a:pt x="2627" y="5404"/>
                </a:lnTo>
                <a:lnTo>
                  <a:pt x="3776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685800"/>
            <a:ext cx="6781800" cy="2438400"/>
          </a:xfrm>
        </p:spPr>
        <p:txBody>
          <a:bodyPr anchor="b">
            <a:normAutofit/>
          </a:bodyPr>
          <a:lstStyle>
            <a:lvl1pPr marL="14288" indent="0" algn="l">
              <a:lnSpc>
                <a:spcPct val="80000"/>
              </a:lnSpc>
              <a:tabLst/>
              <a:defRPr sz="6000" b="1" i="1" spc="-15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562484" y="3181914"/>
            <a:ext cx="2881536" cy="494172"/>
            <a:chOff x="0" y="2103438"/>
            <a:chExt cx="10080625" cy="1728787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5257800"/>
            <a:ext cx="2286000" cy="990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</a:lstStyle>
          <a:p>
            <a:pPr>
              <a:spcAft>
                <a:spcPts val="400"/>
              </a:spcAft>
            </a:pPr>
            <a:r>
              <a:rPr lang="en-US" sz="1400" b="1" dirty="0"/>
              <a:t>First </a:t>
            </a:r>
            <a:r>
              <a:rPr lang="en-US" sz="1400" b="1" dirty="0" err="1"/>
              <a:t>Lastname</a:t>
            </a:r>
            <a:br>
              <a:rPr lang="en-US" sz="1400" b="1" dirty="0"/>
            </a:br>
            <a:r>
              <a:rPr lang="en-US" sz="1200" b="0" dirty="0"/>
              <a:t>Job T</a:t>
            </a:r>
            <a:r>
              <a:rPr lang="en-US" sz="1200" dirty="0"/>
              <a:t>itle</a:t>
            </a:r>
          </a:p>
          <a:p>
            <a:pPr>
              <a:spcAft>
                <a:spcPts val="400"/>
              </a:spcAft>
            </a:pPr>
            <a:r>
              <a:rPr lang="en-US" sz="1100" dirty="0"/>
              <a:t>XX Years with Overstock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29200" y="3505200"/>
            <a:ext cx="1645920" cy="1645920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5257800"/>
            <a:ext cx="2286000" cy="990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</a:lstStyle>
          <a:p>
            <a:pPr>
              <a:spcAft>
                <a:spcPts val="400"/>
              </a:spcAft>
            </a:pPr>
            <a:r>
              <a:rPr lang="en-US" sz="1400" b="1" dirty="0"/>
              <a:t>First </a:t>
            </a:r>
            <a:r>
              <a:rPr lang="en-US" sz="1400" b="1" dirty="0" err="1"/>
              <a:t>Lastname</a:t>
            </a:r>
            <a:br>
              <a:rPr lang="en-US" sz="1400" b="1" dirty="0"/>
            </a:br>
            <a:r>
              <a:rPr lang="en-US" sz="1200" b="0" dirty="0"/>
              <a:t>Job T</a:t>
            </a:r>
            <a:r>
              <a:rPr lang="en-US" sz="1200" dirty="0"/>
              <a:t>itle</a:t>
            </a:r>
          </a:p>
          <a:p>
            <a:pPr>
              <a:spcAft>
                <a:spcPts val="400"/>
              </a:spcAft>
            </a:pPr>
            <a:r>
              <a:rPr lang="en-US" sz="1100" dirty="0"/>
              <a:t>XX Years with Overstock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315200" y="3505200"/>
            <a:ext cx="1645920" cy="1645920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5257800"/>
            <a:ext cx="2286000" cy="990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</a:lstStyle>
          <a:p>
            <a:pPr>
              <a:spcAft>
                <a:spcPts val="400"/>
              </a:spcAft>
            </a:pPr>
            <a:r>
              <a:rPr lang="en-US" sz="1400" b="1" dirty="0"/>
              <a:t>First </a:t>
            </a:r>
            <a:r>
              <a:rPr lang="en-US" sz="1400" b="1" dirty="0" err="1"/>
              <a:t>Lastname</a:t>
            </a:r>
            <a:br>
              <a:rPr lang="en-US" sz="1400" b="1" dirty="0"/>
            </a:br>
            <a:r>
              <a:rPr lang="en-US" sz="1200" b="0" dirty="0"/>
              <a:t>Job T</a:t>
            </a:r>
            <a:r>
              <a:rPr lang="en-US" sz="1200" dirty="0"/>
              <a:t>itle</a:t>
            </a:r>
          </a:p>
          <a:p>
            <a:pPr>
              <a:spcAft>
                <a:spcPts val="400"/>
              </a:spcAft>
            </a:pPr>
            <a:r>
              <a:rPr lang="en-US" sz="1100" dirty="0"/>
              <a:t>XX Years with Overstock</a:t>
            </a:r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601200" y="3505200"/>
            <a:ext cx="1645920" cy="1645920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with Stylized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E1FDAF-5F2F-704C-91C2-9803D1A8277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1371600"/>
            <a:ext cx="533400" cy="533400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667000" y="609600"/>
            <a:ext cx="1752600" cy="1752600"/>
          </a:xfrm>
          <a:solidFill>
            <a:srgbClr val="FF771D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381000"/>
            <a:ext cx="4876800" cy="1828800"/>
          </a:xfrm>
          <a:noFill/>
          <a:ln>
            <a:noFill/>
          </a:ln>
        </p:spPr>
        <p:txBody>
          <a:bodyPr lIns="0" rIns="0" anchor="b" anchorCtr="0">
            <a:normAutofit/>
          </a:bodyPr>
          <a:lstStyle>
            <a:lvl1pPr algn="l">
              <a:lnSpc>
                <a:spcPct val="70000"/>
              </a:lnSpc>
              <a:defRPr sz="5400" b="1" i="0" spc="-8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629400" y="2286000"/>
            <a:ext cx="5029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0"/>
            <a:ext cx="6099048" cy="3429000"/>
          </a:xfrm>
          <a:solidFill>
            <a:schemeClr val="tx1"/>
          </a:solidFill>
        </p:spPr>
        <p:txBody>
          <a:bodyPr lIns="457200" tIns="914400" rIns="457200" bIns="457200">
            <a:noAutofit/>
          </a:bodyPr>
          <a:lstStyle>
            <a:lvl1pPr marL="0" indent="0">
              <a:spcAft>
                <a:spcPts val="600"/>
              </a:spcAft>
              <a:buNone/>
              <a:defRPr sz="3600" b="1">
                <a:solidFill>
                  <a:schemeClr val="bg1"/>
                </a:solidFill>
              </a:defRPr>
            </a:lvl1pPr>
            <a:lvl2pPr marL="9525" indent="0">
              <a:spcAft>
                <a:spcPts val="600"/>
              </a:spcAft>
              <a:buNone/>
              <a:tabLst/>
              <a:defRPr sz="1800">
                <a:solidFill>
                  <a:schemeClr val="bg1"/>
                </a:solidFill>
              </a:defRPr>
            </a:lvl2pPr>
            <a:lvl3pPr marL="466725" indent="0">
              <a:spcAft>
                <a:spcPts val="600"/>
              </a:spcAft>
              <a:tabLst/>
              <a:defRPr sz="1600">
                <a:solidFill>
                  <a:schemeClr val="bg1"/>
                </a:solidFill>
              </a:defRPr>
            </a:lvl3pPr>
            <a:lvl4pPr marL="923925" indent="0">
              <a:spcAft>
                <a:spcPts val="600"/>
              </a:spcAft>
              <a:tabLst/>
              <a:defRPr sz="1400">
                <a:solidFill>
                  <a:schemeClr val="bg1"/>
                </a:solidFill>
              </a:defRPr>
            </a:lvl4pPr>
            <a:lvl5pPr marL="1381125" indent="0">
              <a:spcAft>
                <a:spcPts val="600"/>
              </a:spcAft>
              <a:tabLst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15"/>
          </p:nvPr>
        </p:nvSpPr>
        <p:spPr>
          <a:xfrm>
            <a:off x="6092952" y="0"/>
            <a:ext cx="6099048" cy="3429000"/>
          </a:xfrm>
        </p:spPr>
        <p:txBody>
          <a:bodyPr lIns="457200" tIns="914400" rIns="457200" bIns="457200">
            <a:noAutofit/>
          </a:bodyPr>
          <a:lstStyle>
            <a:lvl1pPr marL="0" indent="0">
              <a:spcAft>
                <a:spcPts val="600"/>
              </a:spcAft>
              <a:buNone/>
              <a:defRPr sz="3600" b="1">
                <a:solidFill>
                  <a:sysClr val="windowText" lastClr="000000"/>
                </a:solidFill>
              </a:defRPr>
            </a:lvl1pPr>
            <a:lvl2pPr marL="9525" indent="0">
              <a:spcAft>
                <a:spcPts val="600"/>
              </a:spcAft>
              <a:buNone/>
              <a:tabLst/>
              <a:defRPr sz="1800"/>
            </a:lvl2pPr>
            <a:lvl3pPr marL="466725" indent="0">
              <a:spcAft>
                <a:spcPts val="600"/>
              </a:spcAft>
              <a:tabLst/>
              <a:defRPr sz="1600"/>
            </a:lvl3pPr>
            <a:lvl4pPr marL="923925" indent="0">
              <a:spcAft>
                <a:spcPts val="600"/>
              </a:spcAft>
              <a:tabLst/>
              <a:defRPr sz="1400"/>
            </a:lvl4pPr>
            <a:lvl5pPr marL="1381125" indent="0">
              <a:spcAft>
                <a:spcPts val="6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16"/>
          </p:nvPr>
        </p:nvSpPr>
        <p:spPr>
          <a:xfrm>
            <a:off x="0" y="3429000"/>
            <a:ext cx="6099048" cy="3429000"/>
          </a:xfrm>
        </p:spPr>
        <p:txBody>
          <a:bodyPr lIns="457200" tIns="914400" rIns="457200" bIns="457200">
            <a:noAutofit/>
          </a:bodyPr>
          <a:lstStyle>
            <a:lvl1pPr marL="0" indent="0">
              <a:spcAft>
                <a:spcPts val="600"/>
              </a:spcAft>
              <a:buNone/>
              <a:defRPr sz="3600" b="1">
                <a:solidFill>
                  <a:sysClr val="windowText" lastClr="000000"/>
                </a:solidFill>
              </a:defRPr>
            </a:lvl1pPr>
            <a:lvl2pPr marL="9525" indent="0">
              <a:spcAft>
                <a:spcPts val="600"/>
              </a:spcAft>
              <a:buNone/>
              <a:tabLst/>
              <a:defRPr sz="1800"/>
            </a:lvl2pPr>
            <a:lvl3pPr marL="466725" indent="0">
              <a:spcAft>
                <a:spcPts val="600"/>
              </a:spcAft>
              <a:tabLst/>
              <a:defRPr sz="1600"/>
            </a:lvl3pPr>
            <a:lvl4pPr marL="923925" indent="0">
              <a:spcAft>
                <a:spcPts val="600"/>
              </a:spcAft>
              <a:tabLst/>
              <a:defRPr sz="1400"/>
            </a:lvl4pPr>
            <a:lvl5pPr marL="1381125" indent="0">
              <a:spcAft>
                <a:spcPts val="6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7"/>
          </p:nvPr>
        </p:nvSpPr>
        <p:spPr>
          <a:xfrm>
            <a:off x="6092952" y="3429000"/>
            <a:ext cx="6099048" cy="3429000"/>
          </a:xfrm>
          <a:solidFill>
            <a:schemeClr val="tx1"/>
          </a:solidFill>
        </p:spPr>
        <p:txBody>
          <a:bodyPr lIns="457200" tIns="914400" rIns="457200" bIns="457200">
            <a:noAutofit/>
          </a:bodyPr>
          <a:lstStyle>
            <a:lvl1pPr marL="0" indent="0">
              <a:spcAft>
                <a:spcPts val="600"/>
              </a:spcAft>
              <a:buNone/>
              <a:defRPr sz="3600" b="1">
                <a:solidFill>
                  <a:schemeClr val="bg1"/>
                </a:solidFill>
              </a:defRPr>
            </a:lvl1pPr>
            <a:lvl2pPr marL="9525" indent="0">
              <a:spcAft>
                <a:spcPts val="600"/>
              </a:spcAft>
              <a:buNone/>
              <a:tabLst/>
              <a:defRPr sz="1800">
                <a:solidFill>
                  <a:schemeClr val="bg1"/>
                </a:solidFill>
              </a:defRPr>
            </a:lvl2pPr>
            <a:lvl3pPr marL="466725" indent="0">
              <a:spcAft>
                <a:spcPts val="600"/>
              </a:spcAft>
              <a:tabLst/>
              <a:defRPr sz="1600">
                <a:solidFill>
                  <a:schemeClr val="bg1"/>
                </a:solidFill>
              </a:defRPr>
            </a:lvl3pPr>
            <a:lvl4pPr marL="923925" indent="0">
              <a:spcAft>
                <a:spcPts val="600"/>
              </a:spcAft>
              <a:tabLst/>
              <a:defRPr sz="1400">
                <a:solidFill>
                  <a:schemeClr val="bg1"/>
                </a:solidFill>
              </a:defRPr>
            </a:lvl4pPr>
            <a:lvl5pPr marL="1381125" indent="0">
              <a:spcAft>
                <a:spcPts val="600"/>
              </a:spcAft>
              <a:tabLst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34ED75-5DB4-9546-934B-12E77DACD52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-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447800"/>
            <a:ext cx="7686875" cy="3046157"/>
          </a:xfrm>
        </p:spPr>
        <p:txBody>
          <a:bodyPr anchor="b" anchorCtr="0"/>
          <a:lstStyle>
            <a:lvl1pPr algn="l">
              <a:lnSpc>
                <a:spcPct val="80000"/>
              </a:lnSpc>
              <a:defRPr sz="7200" b="1" i="0" u="none" spc="-1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F21B-BA01-524B-8F82-AAF6E915FDEE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4495800"/>
            <a:ext cx="7696200" cy="1447800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content</a:t>
            </a:r>
            <a:endParaRPr lang="en-US" dirty="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Ital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2769" y="1297243"/>
            <a:ext cx="7686875" cy="3803396"/>
          </a:xfrm>
        </p:spPr>
        <p:txBody>
          <a:bodyPr anchor="ctr" anchorCtr="0"/>
          <a:lstStyle>
            <a:lvl1pPr algn="l">
              <a:lnSpc>
                <a:spcPct val="80000"/>
              </a:lnSpc>
              <a:defRPr sz="7200" b="1" i="1" spc="-15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135-A70D-4147-9399-8C9DD9DB7D2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21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Title - Ital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2769" y="1297243"/>
            <a:ext cx="7686875" cy="3803396"/>
          </a:xfrm>
        </p:spPr>
        <p:txBody>
          <a:bodyPr anchor="ctr" anchorCtr="0"/>
          <a:lstStyle>
            <a:lvl1pPr algn="l">
              <a:lnSpc>
                <a:spcPct val="80000"/>
              </a:lnSpc>
              <a:defRPr sz="7200" b="1" i="1" spc="-150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135-A70D-4147-9399-8C9DD9DB7D2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667000" y="0"/>
            <a:ext cx="9525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1" y="2103438"/>
            <a:chExt cx="10080637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" y="2106615"/>
              <a:ext cx="1725614" cy="1725610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9" cy="1300165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60" y="3394079"/>
              <a:ext cx="269878" cy="134939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4" y="2468563"/>
              <a:ext cx="976315" cy="1090615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6" y="2500312"/>
              <a:ext cx="917576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9" y="2468563"/>
              <a:ext cx="930277" cy="1090615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80" y="2468563"/>
              <a:ext cx="838199" cy="1090615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9" y="2190750"/>
              <a:ext cx="457203" cy="1350962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24" y="2468563"/>
              <a:ext cx="974727" cy="1090615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76" y="2468563"/>
              <a:ext cx="912810" cy="1090615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48" y="2103438"/>
              <a:ext cx="893762" cy="1425572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6" y="2489199"/>
              <a:ext cx="427035" cy="1039811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032450" y="365127"/>
            <a:ext cx="8802362" cy="642580"/>
          </a:xfrm>
        </p:spPr>
        <p:txBody>
          <a:bodyPr anchor="b">
            <a:normAutofit/>
          </a:bodyPr>
          <a:lstStyle>
            <a:lvl1pPr>
              <a:defRPr sz="2000" spc="-40" baseline="0"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48C59C-3659-3946-B30B-D2C164996FF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7972647" y="0"/>
            <a:ext cx="4053347" cy="247177"/>
          </a:xfrm>
        </p:spPr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flipV="1">
            <a:off x="3034035" y="998901"/>
            <a:ext cx="8805672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032448" y="1343608"/>
            <a:ext cx="8802363" cy="4833356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30188" lvl="0" indent="-230188">
              <a:tabLst/>
            </a:pPr>
            <a:r>
              <a:rPr lang="en-US" dirty="0"/>
              <a:t>Click to edit Master text styles</a:t>
            </a:r>
          </a:p>
          <a:p>
            <a:pPr marL="746125" lvl="1" indent="-244475"/>
            <a:r>
              <a:rPr lang="en-US" dirty="0"/>
              <a:t>Second level</a:t>
            </a:r>
          </a:p>
          <a:p>
            <a:pPr marL="1090613" lvl="2" indent="-222250">
              <a:tabLst/>
            </a:pPr>
            <a:r>
              <a:rPr lang="en-US" dirty="0"/>
              <a:t>Third level</a:t>
            </a:r>
          </a:p>
          <a:p>
            <a:pPr marL="1433513" lvl="3" indent="-200025">
              <a:tabLst/>
            </a:pPr>
            <a:r>
              <a:rPr lang="en-US" dirty="0"/>
              <a:t>Fourth level</a:t>
            </a:r>
          </a:p>
          <a:p>
            <a:pPr marL="1828800" lvl="4" indent="-228600">
              <a:tabLst/>
            </a:pPr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7"/>
          </p:nvPr>
        </p:nvSpPr>
        <p:spPr>
          <a:xfrm>
            <a:off x="228600" y="2819401"/>
            <a:ext cx="2209800" cy="332014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25600" y="609600"/>
            <a:ext cx="2193661" cy="1982529"/>
          </a:xfrm>
        </p:spPr>
        <p:txBody>
          <a:bodyPr lIns="73152" anchor="b"/>
          <a:lstStyle>
            <a:lvl1pPr marL="0" indent="0">
              <a:lnSpc>
                <a:spcPct val="80000"/>
              </a:lnSpc>
              <a:buNone/>
              <a:defRPr b="1" i="1" spc="-8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667000" y="0"/>
            <a:ext cx="9525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1" y="2103438"/>
            <a:chExt cx="10080637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" y="2106615"/>
              <a:ext cx="1725614" cy="1725610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9" cy="1300165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60" y="3394079"/>
              <a:ext cx="269878" cy="134939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4" y="2468563"/>
              <a:ext cx="976315" cy="1090615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6" y="2500312"/>
              <a:ext cx="917576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9" y="2468563"/>
              <a:ext cx="930277" cy="1090615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80" y="2468563"/>
              <a:ext cx="838199" cy="1090615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9" y="2190750"/>
              <a:ext cx="457203" cy="1350962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24" y="2468563"/>
              <a:ext cx="974727" cy="1090615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76" y="2468563"/>
              <a:ext cx="912810" cy="1090615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48" y="2103438"/>
              <a:ext cx="893762" cy="1425572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6" y="2489199"/>
              <a:ext cx="427035" cy="1039811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48C59C-3659-3946-B30B-D2C164996FF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7972647" y="0"/>
            <a:ext cx="4053347" cy="247177"/>
          </a:xfrm>
        </p:spPr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032448" y="609600"/>
            <a:ext cx="8802363" cy="5567364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30188" lvl="0" indent="-230188">
              <a:tabLst/>
            </a:pPr>
            <a:r>
              <a:rPr lang="en-US" dirty="0"/>
              <a:t>Click to edit Master text styles</a:t>
            </a:r>
          </a:p>
          <a:p>
            <a:pPr marL="746125" lvl="1" indent="-244475"/>
            <a:r>
              <a:rPr lang="en-US" dirty="0"/>
              <a:t>Second level</a:t>
            </a:r>
          </a:p>
          <a:p>
            <a:pPr marL="1090613" lvl="2" indent="-222250">
              <a:tabLst/>
            </a:pPr>
            <a:r>
              <a:rPr lang="en-US" dirty="0"/>
              <a:t>Third level</a:t>
            </a:r>
          </a:p>
          <a:p>
            <a:pPr marL="1433513" lvl="3" indent="-200025">
              <a:tabLst/>
            </a:pPr>
            <a:r>
              <a:rPr lang="en-US" dirty="0"/>
              <a:t>Fourth level</a:t>
            </a:r>
          </a:p>
          <a:p>
            <a:pPr marL="1828800" lvl="4" indent="-228600">
              <a:tabLst/>
            </a:pPr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7"/>
          </p:nvPr>
        </p:nvSpPr>
        <p:spPr>
          <a:xfrm>
            <a:off x="228600" y="2819401"/>
            <a:ext cx="2209800" cy="332014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25600" y="609600"/>
            <a:ext cx="2193661" cy="1982529"/>
          </a:xfrm>
        </p:spPr>
        <p:txBody>
          <a:bodyPr lIns="73152" anchor="b"/>
          <a:lstStyle>
            <a:lvl1pPr marL="0" indent="0">
              <a:lnSpc>
                <a:spcPct val="80000"/>
              </a:lnSpc>
              <a:buNone/>
              <a:defRPr b="1" i="1" spc="-8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section </a:t>
            </a:r>
            <a:r>
              <a:rPr lang="en-US" dirty="0"/>
              <a:t>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ntent - Wed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>
            <a:spLocks noChangeAspect="1" noChangeArrowheads="1"/>
          </p:cNvSpPr>
          <p:nvPr userDrawn="1"/>
        </p:nvSpPr>
        <p:spPr bwMode="auto">
          <a:xfrm rot="10800000">
            <a:off x="2318940" y="0"/>
            <a:ext cx="9873060" cy="6858000"/>
          </a:xfrm>
          <a:custGeom>
            <a:avLst/>
            <a:gdLst>
              <a:gd name="T0" fmla="*/ 0 w 7782"/>
              <a:gd name="T1" fmla="*/ 0 h 5406"/>
              <a:gd name="T2" fmla="*/ 0 w 7782"/>
              <a:gd name="T3" fmla="*/ 5405 h 5406"/>
              <a:gd name="T4" fmla="*/ 6632 w 7782"/>
              <a:gd name="T5" fmla="*/ 5405 h 5406"/>
              <a:gd name="T6" fmla="*/ 7781 w 7782"/>
              <a:gd name="T7" fmla="*/ 0 h 5406"/>
              <a:gd name="T8" fmla="*/ 0 w 7782"/>
              <a:gd name="T9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2" h="5406">
                <a:moveTo>
                  <a:pt x="0" y="0"/>
                </a:moveTo>
                <a:lnTo>
                  <a:pt x="0" y="5405"/>
                </a:lnTo>
                <a:lnTo>
                  <a:pt x="6632" y="5405"/>
                </a:lnTo>
                <a:lnTo>
                  <a:pt x="7781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1" y="2103438"/>
            <a:chExt cx="10080637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" y="2106615"/>
              <a:ext cx="1725614" cy="1725610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9" cy="1300165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60" y="3394079"/>
              <a:ext cx="269878" cy="134939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4" y="2468563"/>
              <a:ext cx="976315" cy="1090615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6" y="2500312"/>
              <a:ext cx="917576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9" y="2468563"/>
              <a:ext cx="930277" cy="1090615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80" y="2468563"/>
              <a:ext cx="838199" cy="1090615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9" y="2190750"/>
              <a:ext cx="457203" cy="1350962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24" y="2468563"/>
              <a:ext cx="974727" cy="1090615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76" y="2468563"/>
              <a:ext cx="912810" cy="1090615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48" y="2103438"/>
              <a:ext cx="893762" cy="1425572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6" y="2489199"/>
              <a:ext cx="427035" cy="1039811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962401" y="365127"/>
            <a:ext cx="8077200" cy="642580"/>
          </a:xfrm>
        </p:spPr>
        <p:txBody>
          <a:bodyPr anchor="b">
            <a:normAutofit/>
          </a:bodyPr>
          <a:lstStyle>
            <a:lvl1pPr>
              <a:defRPr sz="2000" spc="-40" baseline="0"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48C59C-3659-3946-B30B-D2C164996FF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7972647" y="0"/>
            <a:ext cx="4053347" cy="247177"/>
          </a:xfrm>
        </p:spPr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flipV="1">
            <a:off x="3963987" y="998901"/>
            <a:ext cx="8077201" cy="27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62399" y="1343608"/>
            <a:ext cx="8077201" cy="4833356"/>
          </a:xfrm>
        </p:spPr>
        <p:txBody>
          <a:bodyPr/>
          <a:lstStyle>
            <a:lvl1pPr marL="230188" indent="-230188">
              <a:tabLst/>
              <a:defRPr/>
            </a:lvl1pPr>
            <a:lvl2pPr marL="746125" indent="-244475">
              <a:tabLst/>
              <a:defRPr/>
            </a:lvl2pPr>
            <a:lvl3pPr marL="1090613" indent="-222250">
              <a:tabLst/>
              <a:defRPr/>
            </a:lvl3pPr>
            <a:lvl4pPr marL="1433513" indent="-200025">
              <a:tabLst/>
              <a:defRPr/>
            </a:lvl4pPr>
            <a:lvl5pPr marL="1828800" indent="-2286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28600" y="1981201"/>
            <a:ext cx="2590800" cy="24383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where I add text. If I want it to keep going, it looks like this.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25600" y="609600"/>
            <a:ext cx="2898600" cy="1219200"/>
          </a:xfrm>
        </p:spPr>
        <p:txBody>
          <a:bodyPr lIns="45720" anchor="b">
            <a:noAutofit/>
          </a:bodyPr>
          <a:lstStyle>
            <a:lvl1pPr marL="0" indent="0">
              <a:lnSpc>
                <a:spcPct val="80000"/>
              </a:lnSpc>
              <a:buNone/>
              <a:defRPr sz="3600" b="1" i="1" spc="-8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ntent - Wedge Sim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>
            <a:spLocks noChangeAspect="1" noChangeArrowheads="1"/>
          </p:cNvSpPr>
          <p:nvPr userDrawn="1"/>
        </p:nvSpPr>
        <p:spPr bwMode="auto">
          <a:xfrm rot="10800000">
            <a:off x="2318940" y="0"/>
            <a:ext cx="9873060" cy="6858000"/>
          </a:xfrm>
          <a:custGeom>
            <a:avLst/>
            <a:gdLst>
              <a:gd name="T0" fmla="*/ 0 w 7782"/>
              <a:gd name="T1" fmla="*/ 0 h 5406"/>
              <a:gd name="T2" fmla="*/ 0 w 7782"/>
              <a:gd name="T3" fmla="*/ 5405 h 5406"/>
              <a:gd name="T4" fmla="*/ 6632 w 7782"/>
              <a:gd name="T5" fmla="*/ 5405 h 5406"/>
              <a:gd name="T6" fmla="*/ 7781 w 7782"/>
              <a:gd name="T7" fmla="*/ 0 h 5406"/>
              <a:gd name="T8" fmla="*/ 0 w 7782"/>
              <a:gd name="T9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2" h="5406">
                <a:moveTo>
                  <a:pt x="0" y="0"/>
                </a:moveTo>
                <a:lnTo>
                  <a:pt x="0" y="5405"/>
                </a:lnTo>
                <a:lnTo>
                  <a:pt x="6632" y="5405"/>
                </a:lnTo>
                <a:lnTo>
                  <a:pt x="7781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1" y="2103438"/>
            <a:chExt cx="10080637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" y="2106615"/>
              <a:ext cx="1725614" cy="1725610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9" cy="1300165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60" y="3394079"/>
              <a:ext cx="269878" cy="134939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4" y="2468563"/>
              <a:ext cx="976315" cy="1090615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6" y="2500312"/>
              <a:ext cx="917576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9" y="2468563"/>
              <a:ext cx="930277" cy="1090615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80" y="2468563"/>
              <a:ext cx="838199" cy="1090615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9" y="2190750"/>
              <a:ext cx="457203" cy="1350962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24" y="2468563"/>
              <a:ext cx="974727" cy="1090615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76" y="2468563"/>
              <a:ext cx="912810" cy="1090615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48" y="2103438"/>
              <a:ext cx="893762" cy="1425572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6" y="2489199"/>
              <a:ext cx="427035" cy="1039811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48C59C-3659-3946-B30B-D2C164996FF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7972647" y="0"/>
            <a:ext cx="4053347" cy="247177"/>
          </a:xfrm>
        </p:spPr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886201" y="685800"/>
            <a:ext cx="8153400" cy="5491164"/>
          </a:xfrm>
          <a:ln>
            <a:noFill/>
          </a:ln>
        </p:spPr>
        <p:txBody>
          <a:bodyPr/>
          <a:lstStyle>
            <a:lvl1pPr marL="230188" indent="-230188">
              <a:tabLst/>
              <a:defRPr/>
            </a:lvl1pPr>
            <a:lvl2pPr marL="746125" indent="-244475">
              <a:tabLst/>
              <a:defRPr/>
            </a:lvl2pPr>
            <a:lvl3pPr marL="1090613" indent="-222250">
              <a:tabLst/>
              <a:defRPr/>
            </a:lvl3pPr>
            <a:lvl4pPr marL="1433513" indent="-200025">
              <a:tabLst/>
              <a:defRPr/>
            </a:lvl4pPr>
            <a:lvl5pPr marL="1828800" indent="-2286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28600" y="1981201"/>
            <a:ext cx="2590800" cy="24383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where I add text. If I want it to keep going, it looks like this.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25600" y="609600"/>
            <a:ext cx="2898600" cy="1219200"/>
          </a:xfrm>
        </p:spPr>
        <p:txBody>
          <a:bodyPr lIns="45720" anchor="b">
            <a:noAutofit/>
          </a:bodyPr>
          <a:lstStyle>
            <a:lvl1pPr marL="0" indent="0">
              <a:lnSpc>
                <a:spcPct val="80000"/>
              </a:lnSpc>
              <a:buNone/>
              <a:defRPr sz="3600" b="1" i="1" spc="-8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special title screen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BBD521-357F-1144-B7A6-3689A3D0037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-2743200" y="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color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background</a:t>
            </a:r>
            <a:r>
              <a:rPr lang="en-US" sz="1100" baseline="0" dirty="0">
                <a:solidFill>
                  <a:schemeClr val="bg1"/>
                </a:solidFill>
              </a:rPr>
              <a:t> color, navigate to the “Design” ribbon menu above. Choose the “Format Background” option.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In the “Format Background” options. Change the </a:t>
            </a:r>
            <a:r>
              <a:rPr lang="en-US" sz="1100" u="sng" baseline="0" dirty="0">
                <a:solidFill>
                  <a:schemeClr val="bg1"/>
                </a:solidFill>
              </a:rPr>
              <a:t>solid fill</a:t>
            </a:r>
            <a:r>
              <a:rPr lang="en-US" sz="1100" baseline="0" dirty="0">
                <a:solidFill>
                  <a:schemeClr val="bg1"/>
                </a:solidFill>
              </a:rPr>
              <a:t> to one of the provided theme colors in the color selector.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1800" y="533400"/>
            <a:ext cx="4953000" cy="3352800"/>
          </a:xfrm>
        </p:spPr>
        <p:txBody>
          <a:bodyPr anchor="b">
            <a:normAutofit/>
          </a:bodyPr>
          <a:lstStyle>
            <a:lvl1pPr marL="14288" indent="0" algn="l">
              <a:lnSpc>
                <a:spcPct val="80000"/>
              </a:lnSpc>
              <a:tabLst/>
              <a:defRPr sz="4400" b="1" i="1" spc="-15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81800" y="4038600"/>
            <a:ext cx="4953001" cy="1600200"/>
          </a:xfrm>
        </p:spPr>
        <p:txBody>
          <a:bodyPr lIns="54864">
            <a:normAutofit/>
          </a:bodyPr>
          <a:lstStyle>
            <a:lvl1pPr marL="0" indent="0" algn="l">
              <a:lnSpc>
                <a:spcPct val="80000"/>
              </a:lnSpc>
              <a:buNone/>
              <a:defRPr sz="1800" i="0" spc="-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including a subtitle</a:t>
            </a:r>
          </a:p>
        </p:txBody>
      </p:sp>
      <p:sp>
        <p:nvSpPr>
          <p:cNvPr id="18" name="Freeform 17"/>
          <p:cNvSpPr>
            <a:spLocks noChangeAspect="1" noChangeArrowheads="1"/>
          </p:cNvSpPr>
          <p:nvPr userDrawn="1"/>
        </p:nvSpPr>
        <p:spPr bwMode="auto">
          <a:xfrm>
            <a:off x="0" y="0"/>
            <a:ext cx="6824437" cy="6858000"/>
          </a:xfrm>
          <a:custGeom>
            <a:avLst/>
            <a:gdLst>
              <a:gd name="T0" fmla="*/ 0 w 5379"/>
              <a:gd name="T1" fmla="*/ 0 h 5406"/>
              <a:gd name="T2" fmla="*/ 0 w 5379"/>
              <a:gd name="T3" fmla="*/ 5405 h 5406"/>
              <a:gd name="T4" fmla="*/ 4230 w 5379"/>
              <a:gd name="T5" fmla="*/ 5405 h 5406"/>
              <a:gd name="T6" fmla="*/ 5378 w 5379"/>
              <a:gd name="T7" fmla="*/ 0 h 5406"/>
              <a:gd name="T8" fmla="*/ 0 w 5379"/>
              <a:gd name="T9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9" h="5406">
                <a:moveTo>
                  <a:pt x="0" y="0"/>
                </a:moveTo>
                <a:lnTo>
                  <a:pt x="0" y="5405"/>
                </a:lnTo>
                <a:lnTo>
                  <a:pt x="4230" y="5405"/>
                </a:lnTo>
                <a:lnTo>
                  <a:pt x="5378" y="0"/>
                </a:lnTo>
                <a:lnTo>
                  <a:pt x="0" y="0"/>
                </a:lnTo>
              </a:path>
            </a:pathLst>
          </a:custGeom>
          <a:solidFill>
            <a:srgbClr val="FF1F2B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685800" y="3031603"/>
            <a:ext cx="4634480" cy="794795"/>
            <a:chOff x="0" y="2103438"/>
            <a:chExt cx="10080625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Black 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839449"/>
            <a:ext cx="3307907" cy="5036695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29BD-7FB8-3740-8F7C-6D636186B9A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18027" y="821360"/>
            <a:ext cx="7032269" cy="528547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need a</a:t>
            </a:r>
            <a:r>
              <a:rPr lang="en-US" sz="1400" b="1" baseline="0" dirty="0">
                <a:solidFill>
                  <a:schemeClr val="tx1"/>
                </a:solidFill>
              </a:rPr>
              <a:t> different image</a:t>
            </a:r>
            <a:r>
              <a:rPr lang="en-US" sz="1400" b="1" dirty="0">
                <a:solidFill>
                  <a:schemeClr val="tx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To change the crop,</a:t>
            </a:r>
            <a:r>
              <a:rPr lang="en-US" sz="1100" baseline="0" dirty="0">
                <a:solidFill>
                  <a:schemeClr val="tx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rot="16200000">
            <a:off x="5338601" y="-794308"/>
            <a:ext cx="6017526" cy="8520543"/>
            <a:chOff x="1531938" y="3617913"/>
            <a:chExt cx="2786062" cy="3944937"/>
          </a:xfrm>
        </p:grpSpPr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531938" y="3617913"/>
              <a:ext cx="2786062" cy="3944937"/>
            </a:xfrm>
            <a:custGeom>
              <a:avLst/>
              <a:gdLst>
                <a:gd name="T0" fmla="*/ 7227 w 7740"/>
                <a:gd name="T1" fmla="*/ 0 h 10959"/>
                <a:gd name="T2" fmla="*/ 7227 w 7740"/>
                <a:gd name="T3" fmla="*/ 0 h 10959"/>
                <a:gd name="T4" fmla="*/ 518 w 7740"/>
                <a:gd name="T5" fmla="*/ 0 h 10959"/>
                <a:gd name="T6" fmla="*/ 0 w 7740"/>
                <a:gd name="T7" fmla="*/ 511 h 10959"/>
                <a:gd name="T8" fmla="*/ 0 w 7740"/>
                <a:gd name="T9" fmla="*/ 10440 h 10959"/>
                <a:gd name="T10" fmla="*/ 518 w 7740"/>
                <a:gd name="T11" fmla="*/ 10958 h 10959"/>
                <a:gd name="T12" fmla="*/ 7227 w 7740"/>
                <a:gd name="T13" fmla="*/ 10958 h 10959"/>
                <a:gd name="T14" fmla="*/ 7739 w 7740"/>
                <a:gd name="T15" fmla="*/ 10440 h 10959"/>
                <a:gd name="T16" fmla="*/ 7739 w 7740"/>
                <a:gd name="T17" fmla="*/ 511 h 10959"/>
                <a:gd name="T18" fmla="*/ 7227 w 7740"/>
                <a:gd name="T19" fmla="*/ 0 h 10959"/>
                <a:gd name="T20" fmla="*/ 7266 w 7740"/>
                <a:gd name="T21" fmla="*/ 9945 h 10959"/>
                <a:gd name="T22" fmla="*/ 7266 w 7740"/>
                <a:gd name="T23" fmla="*/ 9945 h 10959"/>
                <a:gd name="T24" fmla="*/ 7227 w 7740"/>
                <a:gd name="T25" fmla="*/ 9978 h 10959"/>
                <a:gd name="T26" fmla="*/ 518 w 7740"/>
                <a:gd name="T27" fmla="*/ 9978 h 10959"/>
                <a:gd name="T28" fmla="*/ 478 w 7740"/>
                <a:gd name="T29" fmla="*/ 9945 h 10959"/>
                <a:gd name="T30" fmla="*/ 478 w 7740"/>
                <a:gd name="T31" fmla="*/ 984 h 10959"/>
                <a:gd name="T32" fmla="*/ 518 w 7740"/>
                <a:gd name="T33" fmla="*/ 945 h 10959"/>
                <a:gd name="T34" fmla="*/ 7227 w 7740"/>
                <a:gd name="T35" fmla="*/ 945 h 10959"/>
                <a:gd name="T36" fmla="*/ 7266 w 7740"/>
                <a:gd name="T37" fmla="*/ 984 h 10959"/>
                <a:gd name="T38" fmla="*/ 7266 w 7740"/>
                <a:gd name="T39" fmla="*/ 9945 h 10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40" h="10959">
                  <a:moveTo>
                    <a:pt x="7227" y="0"/>
                  </a:moveTo>
                  <a:lnTo>
                    <a:pt x="7227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1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721"/>
                    <a:pt x="236" y="10958"/>
                    <a:pt x="518" y="10958"/>
                  </a:cubicBezTo>
                  <a:cubicBezTo>
                    <a:pt x="7227" y="10958"/>
                    <a:pt x="7227" y="10958"/>
                    <a:pt x="7227" y="10958"/>
                  </a:cubicBezTo>
                  <a:cubicBezTo>
                    <a:pt x="7508" y="10958"/>
                    <a:pt x="7739" y="10721"/>
                    <a:pt x="7739" y="10440"/>
                  </a:cubicBezTo>
                  <a:cubicBezTo>
                    <a:pt x="7739" y="511"/>
                    <a:pt x="7739" y="511"/>
                    <a:pt x="7739" y="511"/>
                  </a:cubicBezTo>
                  <a:cubicBezTo>
                    <a:pt x="7739" y="231"/>
                    <a:pt x="7508" y="0"/>
                    <a:pt x="7227" y="0"/>
                  </a:cubicBezTo>
                  <a:close/>
                  <a:moveTo>
                    <a:pt x="7266" y="9945"/>
                  </a:moveTo>
                  <a:lnTo>
                    <a:pt x="7266" y="9945"/>
                  </a:lnTo>
                  <a:cubicBezTo>
                    <a:pt x="7266" y="9962"/>
                    <a:pt x="7249" y="9978"/>
                    <a:pt x="7227" y="9978"/>
                  </a:cubicBezTo>
                  <a:cubicBezTo>
                    <a:pt x="518" y="9978"/>
                    <a:pt x="518" y="9978"/>
                    <a:pt x="518" y="9978"/>
                  </a:cubicBezTo>
                  <a:cubicBezTo>
                    <a:pt x="495" y="9978"/>
                    <a:pt x="478" y="9962"/>
                    <a:pt x="478" y="9945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8" y="962"/>
                    <a:pt x="495" y="945"/>
                    <a:pt x="518" y="945"/>
                  </a:cubicBezTo>
                  <a:cubicBezTo>
                    <a:pt x="7227" y="945"/>
                    <a:pt x="7227" y="945"/>
                    <a:pt x="7227" y="945"/>
                  </a:cubicBezTo>
                  <a:cubicBezTo>
                    <a:pt x="7249" y="945"/>
                    <a:pt x="7266" y="962"/>
                    <a:pt x="7266" y="984"/>
                  </a:cubicBezTo>
                  <a:lnTo>
                    <a:pt x="7266" y="9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        </a:t>
              </a:r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2838450" y="7305675"/>
              <a:ext cx="173038" cy="173038"/>
            </a:xfrm>
            <a:custGeom>
              <a:avLst/>
              <a:gdLst>
                <a:gd name="T0" fmla="*/ 242 w 480"/>
                <a:gd name="T1" fmla="*/ 0 h 479"/>
                <a:gd name="T2" fmla="*/ 242 w 480"/>
                <a:gd name="T3" fmla="*/ 0 h 479"/>
                <a:gd name="T4" fmla="*/ 0 w 480"/>
                <a:gd name="T5" fmla="*/ 242 h 479"/>
                <a:gd name="T6" fmla="*/ 242 w 480"/>
                <a:gd name="T7" fmla="*/ 478 h 479"/>
                <a:gd name="T8" fmla="*/ 479 w 480"/>
                <a:gd name="T9" fmla="*/ 242 h 479"/>
                <a:gd name="T10" fmla="*/ 242 w 480"/>
                <a:gd name="T11" fmla="*/ 0 h 479"/>
                <a:gd name="T12" fmla="*/ 242 w 480"/>
                <a:gd name="T13" fmla="*/ 445 h 479"/>
                <a:gd name="T14" fmla="*/ 242 w 480"/>
                <a:gd name="T15" fmla="*/ 445 h 479"/>
                <a:gd name="T16" fmla="*/ 34 w 480"/>
                <a:gd name="T17" fmla="*/ 242 h 479"/>
                <a:gd name="T18" fmla="*/ 242 w 480"/>
                <a:gd name="T19" fmla="*/ 34 h 479"/>
                <a:gd name="T20" fmla="*/ 445 w 480"/>
                <a:gd name="T21" fmla="*/ 242 h 479"/>
                <a:gd name="T22" fmla="*/ 242 w 480"/>
                <a:gd name="T23" fmla="*/ 44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0" h="479">
                  <a:moveTo>
                    <a:pt x="242" y="0"/>
                  </a:moveTo>
                  <a:lnTo>
                    <a:pt x="242" y="0"/>
                  </a:lnTo>
                  <a:cubicBezTo>
                    <a:pt x="107" y="0"/>
                    <a:pt x="0" y="107"/>
                    <a:pt x="0" y="242"/>
                  </a:cubicBezTo>
                  <a:cubicBezTo>
                    <a:pt x="0" y="372"/>
                    <a:pt x="107" y="478"/>
                    <a:pt x="242" y="478"/>
                  </a:cubicBezTo>
                  <a:cubicBezTo>
                    <a:pt x="372" y="478"/>
                    <a:pt x="479" y="372"/>
                    <a:pt x="479" y="242"/>
                  </a:cubicBezTo>
                  <a:cubicBezTo>
                    <a:pt x="479" y="107"/>
                    <a:pt x="372" y="0"/>
                    <a:pt x="242" y="0"/>
                  </a:cubicBezTo>
                  <a:close/>
                  <a:moveTo>
                    <a:pt x="242" y="445"/>
                  </a:moveTo>
                  <a:lnTo>
                    <a:pt x="242" y="445"/>
                  </a:lnTo>
                  <a:cubicBezTo>
                    <a:pt x="130" y="445"/>
                    <a:pt x="34" y="355"/>
                    <a:pt x="34" y="242"/>
                  </a:cubicBezTo>
                  <a:cubicBezTo>
                    <a:pt x="34" y="124"/>
                    <a:pt x="130" y="34"/>
                    <a:pt x="242" y="34"/>
                  </a:cubicBezTo>
                  <a:cubicBezTo>
                    <a:pt x="355" y="34"/>
                    <a:pt x="445" y="124"/>
                    <a:pt x="445" y="242"/>
                  </a:cubicBezTo>
                  <a:cubicBezTo>
                    <a:pt x="445" y="355"/>
                    <a:pt x="355" y="445"/>
                    <a:pt x="242" y="44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2905125" y="3778250"/>
              <a:ext cx="41275" cy="39688"/>
            </a:xfrm>
            <a:custGeom>
              <a:avLst/>
              <a:gdLst>
                <a:gd name="T0" fmla="*/ 112 w 113"/>
                <a:gd name="T1" fmla="*/ 55 h 112"/>
                <a:gd name="T2" fmla="*/ 112 w 113"/>
                <a:gd name="T3" fmla="*/ 55 h 112"/>
                <a:gd name="T4" fmla="*/ 56 w 113"/>
                <a:gd name="T5" fmla="*/ 111 h 112"/>
                <a:gd name="T6" fmla="*/ 0 w 113"/>
                <a:gd name="T7" fmla="*/ 55 h 112"/>
                <a:gd name="T8" fmla="*/ 56 w 113"/>
                <a:gd name="T9" fmla="*/ 0 h 112"/>
                <a:gd name="T10" fmla="*/ 112 w 113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2">
                  <a:moveTo>
                    <a:pt x="112" y="55"/>
                  </a:moveTo>
                  <a:lnTo>
                    <a:pt x="112" y="55"/>
                  </a:lnTo>
                  <a:cubicBezTo>
                    <a:pt x="112" y="83"/>
                    <a:pt x="84" y="111"/>
                    <a:pt x="56" y="111"/>
                  </a:cubicBezTo>
                  <a:cubicBezTo>
                    <a:pt x="22" y="111"/>
                    <a:pt x="0" y="83"/>
                    <a:pt x="0" y="55"/>
                  </a:cubicBezTo>
                  <a:cubicBezTo>
                    <a:pt x="0" y="21"/>
                    <a:pt x="22" y="0"/>
                    <a:pt x="56" y="0"/>
                  </a:cubicBezTo>
                  <a:cubicBezTo>
                    <a:pt x="84" y="0"/>
                    <a:pt x="112" y="21"/>
                    <a:pt x="112" y="5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White Tablet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839449"/>
            <a:ext cx="3307907" cy="5036695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3F6-75C7-DB4F-9B91-EF561E542B7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18027" y="821360"/>
            <a:ext cx="7032269" cy="528547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need a</a:t>
            </a:r>
            <a:r>
              <a:rPr lang="en-US" sz="1400" b="1" baseline="0" dirty="0">
                <a:solidFill>
                  <a:schemeClr val="bg1"/>
                </a:solidFill>
              </a:rPr>
              <a:t> different image</a:t>
            </a:r>
            <a:r>
              <a:rPr lang="en-US" sz="1400" b="1" dirty="0">
                <a:solidFill>
                  <a:schemeClr val="bg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crop,</a:t>
            </a:r>
            <a:r>
              <a:rPr lang="en-US" sz="1100" baseline="0" dirty="0">
                <a:solidFill>
                  <a:schemeClr val="bg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rot="16200000">
            <a:off x="5338601" y="-794308"/>
            <a:ext cx="6017526" cy="8520543"/>
            <a:chOff x="1531938" y="3617913"/>
            <a:chExt cx="2786062" cy="3944937"/>
          </a:xfrm>
        </p:grpSpPr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531938" y="3617913"/>
              <a:ext cx="2786062" cy="3944937"/>
            </a:xfrm>
            <a:custGeom>
              <a:avLst/>
              <a:gdLst>
                <a:gd name="T0" fmla="*/ 7227 w 7740"/>
                <a:gd name="T1" fmla="*/ 0 h 10959"/>
                <a:gd name="T2" fmla="*/ 7227 w 7740"/>
                <a:gd name="T3" fmla="*/ 0 h 10959"/>
                <a:gd name="T4" fmla="*/ 518 w 7740"/>
                <a:gd name="T5" fmla="*/ 0 h 10959"/>
                <a:gd name="T6" fmla="*/ 0 w 7740"/>
                <a:gd name="T7" fmla="*/ 511 h 10959"/>
                <a:gd name="T8" fmla="*/ 0 w 7740"/>
                <a:gd name="T9" fmla="*/ 10440 h 10959"/>
                <a:gd name="T10" fmla="*/ 518 w 7740"/>
                <a:gd name="T11" fmla="*/ 10958 h 10959"/>
                <a:gd name="T12" fmla="*/ 7227 w 7740"/>
                <a:gd name="T13" fmla="*/ 10958 h 10959"/>
                <a:gd name="T14" fmla="*/ 7739 w 7740"/>
                <a:gd name="T15" fmla="*/ 10440 h 10959"/>
                <a:gd name="T16" fmla="*/ 7739 w 7740"/>
                <a:gd name="T17" fmla="*/ 511 h 10959"/>
                <a:gd name="T18" fmla="*/ 7227 w 7740"/>
                <a:gd name="T19" fmla="*/ 0 h 10959"/>
                <a:gd name="T20" fmla="*/ 7266 w 7740"/>
                <a:gd name="T21" fmla="*/ 9945 h 10959"/>
                <a:gd name="T22" fmla="*/ 7266 w 7740"/>
                <a:gd name="T23" fmla="*/ 9945 h 10959"/>
                <a:gd name="T24" fmla="*/ 7227 w 7740"/>
                <a:gd name="T25" fmla="*/ 9978 h 10959"/>
                <a:gd name="T26" fmla="*/ 518 w 7740"/>
                <a:gd name="T27" fmla="*/ 9978 h 10959"/>
                <a:gd name="T28" fmla="*/ 478 w 7740"/>
                <a:gd name="T29" fmla="*/ 9945 h 10959"/>
                <a:gd name="T30" fmla="*/ 478 w 7740"/>
                <a:gd name="T31" fmla="*/ 984 h 10959"/>
                <a:gd name="T32" fmla="*/ 518 w 7740"/>
                <a:gd name="T33" fmla="*/ 945 h 10959"/>
                <a:gd name="T34" fmla="*/ 7227 w 7740"/>
                <a:gd name="T35" fmla="*/ 945 h 10959"/>
                <a:gd name="T36" fmla="*/ 7266 w 7740"/>
                <a:gd name="T37" fmla="*/ 984 h 10959"/>
                <a:gd name="T38" fmla="*/ 7266 w 7740"/>
                <a:gd name="T39" fmla="*/ 9945 h 10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40" h="10959">
                  <a:moveTo>
                    <a:pt x="7227" y="0"/>
                  </a:moveTo>
                  <a:lnTo>
                    <a:pt x="7227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1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721"/>
                    <a:pt x="236" y="10958"/>
                    <a:pt x="518" y="10958"/>
                  </a:cubicBezTo>
                  <a:cubicBezTo>
                    <a:pt x="7227" y="10958"/>
                    <a:pt x="7227" y="10958"/>
                    <a:pt x="7227" y="10958"/>
                  </a:cubicBezTo>
                  <a:cubicBezTo>
                    <a:pt x="7508" y="10958"/>
                    <a:pt x="7739" y="10721"/>
                    <a:pt x="7739" y="10440"/>
                  </a:cubicBezTo>
                  <a:cubicBezTo>
                    <a:pt x="7739" y="511"/>
                    <a:pt x="7739" y="511"/>
                    <a:pt x="7739" y="511"/>
                  </a:cubicBezTo>
                  <a:cubicBezTo>
                    <a:pt x="7739" y="231"/>
                    <a:pt x="7508" y="0"/>
                    <a:pt x="7227" y="0"/>
                  </a:cubicBezTo>
                  <a:close/>
                  <a:moveTo>
                    <a:pt x="7266" y="9945"/>
                  </a:moveTo>
                  <a:lnTo>
                    <a:pt x="7266" y="9945"/>
                  </a:lnTo>
                  <a:cubicBezTo>
                    <a:pt x="7266" y="9962"/>
                    <a:pt x="7249" y="9978"/>
                    <a:pt x="7227" y="9978"/>
                  </a:cubicBezTo>
                  <a:cubicBezTo>
                    <a:pt x="518" y="9978"/>
                    <a:pt x="518" y="9978"/>
                    <a:pt x="518" y="9978"/>
                  </a:cubicBezTo>
                  <a:cubicBezTo>
                    <a:pt x="495" y="9978"/>
                    <a:pt x="478" y="9962"/>
                    <a:pt x="478" y="9945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8" y="962"/>
                    <a:pt x="495" y="945"/>
                    <a:pt x="518" y="945"/>
                  </a:cubicBezTo>
                  <a:cubicBezTo>
                    <a:pt x="7227" y="945"/>
                    <a:pt x="7227" y="945"/>
                    <a:pt x="7227" y="945"/>
                  </a:cubicBezTo>
                  <a:cubicBezTo>
                    <a:pt x="7249" y="945"/>
                    <a:pt x="7266" y="962"/>
                    <a:pt x="7266" y="984"/>
                  </a:cubicBezTo>
                  <a:lnTo>
                    <a:pt x="7266" y="99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        </a:t>
              </a:r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2838450" y="7305675"/>
              <a:ext cx="173038" cy="173038"/>
            </a:xfrm>
            <a:custGeom>
              <a:avLst/>
              <a:gdLst>
                <a:gd name="T0" fmla="*/ 242 w 480"/>
                <a:gd name="T1" fmla="*/ 0 h 479"/>
                <a:gd name="T2" fmla="*/ 242 w 480"/>
                <a:gd name="T3" fmla="*/ 0 h 479"/>
                <a:gd name="T4" fmla="*/ 0 w 480"/>
                <a:gd name="T5" fmla="*/ 242 h 479"/>
                <a:gd name="T6" fmla="*/ 242 w 480"/>
                <a:gd name="T7" fmla="*/ 478 h 479"/>
                <a:gd name="T8" fmla="*/ 479 w 480"/>
                <a:gd name="T9" fmla="*/ 242 h 479"/>
                <a:gd name="T10" fmla="*/ 242 w 480"/>
                <a:gd name="T11" fmla="*/ 0 h 479"/>
                <a:gd name="T12" fmla="*/ 242 w 480"/>
                <a:gd name="T13" fmla="*/ 445 h 479"/>
                <a:gd name="T14" fmla="*/ 242 w 480"/>
                <a:gd name="T15" fmla="*/ 445 h 479"/>
                <a:gd name="T16" fmla="*/ 34 w 480"/>
                <a:gd name="T17" fmla="*/ 242 h 479"/>
                <a:gd name="T18" fmla="*/ 242 w 480"/>
                <a:gd name="T19" fmla="*/ 34 h 479"/>
                <a:gd name="T20" fmla="*/ 445 w 480"/>
                <a:gd name="T21" fmla="*/ 242 h 479"/>
                <a:gd name="T22" fmla="*/ 242 w 480"/>
                <a:gd name="T23" fmla="*/ 44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0" h="479">
                  <a:moveTo>
                    <a:pt x="242" y="0"/>
                  </a:moveTo>
                  <a:lnTo>
                    <a:pt x="242" y="0"/>
                  </a:lnTo>
                  <a:cubicBezTo>
                    <a:pt x="107" y="0"/>
                    <a:pt x="0" y="107"/>
                    <a:pt x="0" y="242"/>
                  </a:cubicBezTo>
                  <a:cubicBezTo>
                    <a:pt x="0" y="372"/>
                    <a:pt x="107" y="478"/>
                    <a:pt x="242" y="478"/>
                  </a:cubicBezTo>
                  <a:cubicBezTo>
                    <a:pt x="372" y="478"/>
                    <a:pt x="479" y="372"/>
                    <a:pt x="479" y="242"/>
                  </a:cubicBezTo>
                  <a:cubicBezTo>
                    <a:pt x="479" y="107"/>
                    <a:pt x="372" y="0"/>
                    <a:pt x="242" y="0"/>
                  </a:cubicBezTo>
                  <a:close/>
                  <a:moveTo>
                    <a:pt x="242" y="445"/>
                  </a:moveTo>
                  <a:lnTo>
                    <a:pt x="242" y="445"/>
                  </a:lnTo>
                  <a:cubicBezTo>
                    <a:pt x="130" y="445"/>
                    <a:pt x="34" y="355"/>
                    <a:pt x="34" y="242"/>
                  </a:cubicBezTo>
                  <a:cubicBezTo>
                    <a:pt x="34" y="124"/>
                    <a:pt x="130" y="34"/>
                    <a:pt x="242" y="34"/>
                  </a:cubicBezTo>
                  <a:cubicBezTo>
                    <a:pt x="355" y="34"/>
                    <a:pt x="445" y="124"/>
                    <a:pt x="445" y="242"/>
                  </a:cubicBezTo>
                  <a:cubicBezTo>
                    <a:pt x="445" y="355"/>
                    <a:pt x="355" y="445"/>
                    <a:pt x="242" y="44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2905125" y="3778250"/>
              <a:ext cx="41275" cy="39688"/>
            </a:xfrm>
            <a:custGeom>
              <a:avLst/>
              <a:gdLst>
                <a:gd name="T0" fmla="*/ 112 w 113"/>
                <a:gd name="T1" fmla="*/ 55 h 112"/>
                <a:gd name="T2" fmla="*/ 112 w 113"/>
                <a:gd name="T3" fmla="*/ 55 h 112"/>
                <a:gd name="T4" fmla="*/ 56 w 113"/>
                <a:gd name="T5" fmla="*/ 111 h 112"/>
                <a:gd name="T6" fmla="*/ 0 w 113"/>
                <a:gd name="T7" fmla="*/ 55 h 112"/>
                <a:gd name="T8" fmla="*/ 56 w 113"/>
                <a:gd name="T9" fmla="*/ 0 h 112"/>
                <a:gd name="T10" fmla="*/ 112 w 113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2">
                  <a:moveTo>
                    <a:pt x="112" y="55"/>
                  </a:moveTo>
                  <a:lnTo>
                    <a:pt x="112" y="55"/>
                  </a:lnTo>
                  <a:cubicBezTo>
                    <a:pt x="112" y="83"/>
                    <a:pt x="84" y="111"/>
                    <a:pt x="56" y="111"/>
                  </a:cubicBezTo>
                  <a:cubicBezTo>
                    <a:pt x="22" y="111"/>
                    <a:pt x="0" y="83"/>
                    <a:pt x="0" y="55"/>
                  </a:cubicBezTo>
                  <a:cubicBezTo>
                    <a:pt x="0" y="21"/>
                    <a:pt x="22" y="0"/>
                    <a:pt x="56" y="0"/>
                  </a:cubicBezTo>
                  <a:cubicBezTo>
                    <a:pt x="84" y="0"/>
                    <a:pt x="112" y="21"/>
                    <a:pt x="112" y="5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 userDrawn="1"/>
        </p:nvSpPr>
        <p:spPr>
          <a:xfrm>
            <a:off x="-2743200" y="424338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color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background</a:t>
            </a:r>
            <a:r>
              <a:rPr lang="en-US" sz="1100" baseline="0" dirty="0">
                <a:solidFill>
                  <a:schemeClr val="bg1"/>
                </a:solidFill>
              </a:rPr>
              <a:t> color, navigate to the “Design” ribbon menu above. Choose the “Format Background” option.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In the “Format Background” options. Change the </a:t>
            </a:r>
            <a:r>
              <a:rPr lang="en-US" sz="1100" u="sng" baseline="0" dirty="0">
                <a:solidFill>
                  <a:schemeClr val="bg1"/>
                </a:solidFill>
              </a:rPr>
              <a:t>solid fill</a:t>
            </a:r>
            <a:r>
              <a:rPr lang="en-US" sz="1100" baseline="0" dirty="0">
                <a:solidFill>
                  <a:schemeClr val="bg1"/>
                </a:solidFill>
              </a:rPr>
              <a:t> to one of the provided theme colors in the color selector.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Black Table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839449"/>
            <a:ext cx="4544596" cy="5036695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8ED2-DBE8-7849-9C50-546FF5CA022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883308" y="730932"/>
            <a:ext cx="4220310" cy="560698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need a</a:t>
            </a:r>
            <a:r>
              <a:rPr lang="en-US" sz="1400" b="1" baseline="0" dirty="0">
                <a:solidFill>
                  <a:schemeClr val="tx1"/>
                </a:solidFill>
              </a:rPr>
              <a:t> different image</a:t>
            </a:r>
            <a:r>
              <a:rPr lang="en-US" sz="1400" b="1" dirty="0">
                <a:solidFill>
                  <a:schemeClr val="tx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To change the crop,</a:t>
            </a:r>
            <a:r>
              <a:rPr lang="en-US" sz="1100" baseline="0" dirty="0">
                <a:solidFill>
                  <a:schemeClr val="tx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595125" y="152400"/>
            <a:ext cx="4793647" cy="6787586"/>
            <a:chOff x="1531938" y="3617913"/>
            <a:chExt cx="2786062" cy="3944937"/>
          </a:xfrm>
        </p:grpSpPr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531938" y="3617913"/>
              <a:ext cx="2786062" cy="3944937"/>
            </a:xfrm>
            <a:custGeom>
              <a:avLst/>
              <a:gdLst>
                <a:gd name="T0" fmla="*/ 7227 w 7740"/>
                <a:gd name="T1" fmla="*/ 0 h 10959"/>
                <a:gd name="T2" fmla="*/ 7227 w 7740"/>
                <a:gd name="T3" fmla="*/ 0 h 10959"/>
                <a:gd name="T4" fmla="*/ 518 w 7740"/>
                <a:gd name="T5" fmla="*/ 0 h 10959"/>
                <a:gd name="T6" fmla="*/ 0 w 7740"/>
                <a:gd name="T7" fmla="*/ 511 h 10959"/>
                <a:gd name="T8" fmla="*/ 0 w 7740"/>
                <a:gd name="T9" fmla="*/ 10440 h 10959"/>
                <a:gd name="T10" fmla="*/ 518 w 7740"/>
                <a:gd name="T11" fmla="*/ 10958 h 10959"/>
                <a:gd name="T12" fmla="*/ 7227 w 7740"/>
                <a:gd name="T13" fmla="*/ 10958 h 10959"/>
                <a:gd name="T14" fmla="*/ 7739 w 7740"/>
                <a:gd name="T15" fmla="*/ 10440 h 10959"/>
                <a:gd name="T16" fmla="*/ 7739 w 7740"/>
                <a:gd name="T17" fmla="*/ 511 h 10959"/>
                <a:gd name="T18" fmla="*/ 7227 w 7740"/>
                <a:gd name="T19" fmla="*/ 0 h 10959"/>
                <a:gd name="T20" fmla="*/ 7266 w 7740"/>
                <a:gd name="T21" fmla="*/ 9945 h 10959"/>
                <a:gd name="T22" fmla="*/ 7266 w 7740"/>
                <a:gd name="T23" fmla="*/ 9945 h 10959"/>
                <a:gd name="T24" fmla="*/ 7227 w 7740"/>
                <a:gd name="T25" fmla="*/ 9978 h 10959"/>
                <a:gd name="T26" fmla="*/ 518 w 7740"/>
                <a:gd name="T27" fmla="*/ 9978 h 10959"/>
                <a:gd name="T28" fmla="*/ 478 w 7740"/>
                <a:gd name="T29" fmla="*/ 9945 h 10959"/>
                <a:gd name="T30" fmla="*/ 478 w 7740"/>
                <a:gd name="T31" fmla="*/ 984 h 10959"/>
                <a:gd name="T32" fmla="*/ 518 w 7740"/>
                <a:gd name="T33" fmla="*/ 945 h 10959"/>
                <a:gd name="T34" fmla="*/ 7227 w 7740"/>
                <a:gd name="T35" fmla="*/ 945 h 10959"/>
                <a:gd name="T36" fmla="*/ 7266 w 7740"/>
                <a:gd name="T37" fmla="*/ 984 h 10959"/>
                <a:gd name="T38" fmla="*/ 7266 w 7740"/>
                <a:gd name="T39" fmla="*/ 9945 h 10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40" h="10959">
                  <a:moveTo>
                    <a:pt x="7227" y="0"/>
                  </a:moveTo>
                  <a:lnTo>
                    <a:pt x="7227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1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721"/>
                    <a:pt x="236" y="10958"/>
                    <a:pt x="518" y="10958"/>
                  </a:cubicBezTo>
                  <a:cubicBezTo>
                    <a:pt x="7227" y="10958"/>
                    <a:pt x="7227" y="10958"/>
                    <a:pt x="7227" y="10958"/>
                  </a:cubicBezTo>
                  <a:cubicBezTo>
                    <a:pt x="7508" y="10958"/>
                    <a:pt x="7739" y="10721"/>
                    <a:pt x="7739" y="10440"/>
                  </a:cubicBezTo>
                  <a:cubicBezTo>
                    <a:pt x="7739" y="511"/>
                    <a:pt x="7739" y="511"/>
                    <a:pt x="7739" y="511"/>
                  </a:cubicBezTo>
                  <a:cubicBezTo>
                    <a:pt x="7739" y="231"/>
                    <a:pt x="7508" y="0"/>
                    <a:pt x="7227" y="0"/>
                  </a:cubicBezTo>
                  <a:close/>
                  <a:moveTo>
                    <a:pt x="7266" y="9945"/>
                  </a:moveTo>
                  <a:lnTo>
                    <a:pt x="7266" y="9945"/>
                  </a:lnTo>
                  <a:cubicBezTo>
                    <a:pt x="7266" y="9962"/>
                    <a:pt x="7249" y="9978"/>
                    <a:pt x="7227" y="9978"/>
                  </a:cubicBezTo>
                  <a:cubicBezTo>
                    <a:pt x="518" y="9978"/>
                    <a:pt x="518" y="9978"/>
                    <a:pt x="518" y="9978"/>
                  </a:cubicBezTo>
                  <a:cubicBezTo>
                    <a:pt x="495" y="9978"/>
                    <a:pt x="478" y="9962"/>
                    <a:pt x="478" y="9945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8" y="962"/>
                    <a:pt x="495" y="945"/>
                    <a:pt x="518" y="945"/>
                  </a:cubicBezTo>
                  <a:cubicBezTo>
                    <a:pt x="7227" y="945"/>
                    <a:pt x="7227" y="945"/>
                    <a:pt x="7227" y="945"/>
                  </a:cubicBezTo>
                  <a:cubicBezTo>
                    <a:pt x="7249" y="945"/>
                    <a:pt x="7266" y="962"/>
                    <a:pt x="7266" y="984"/>
                  </a:cubicBezTo>
                  <a:lnTo>
                    <a:pt x="7266" y="9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2838450" y="7305675"/>
              <a:ext cx="173038" cy="173038"/>
            </a:xfrm>
            <a:custGeom>
              <a:avLst/>
              <a:gdLst>
                <a:gd name="T0" fmla="*/ 242 w 480"/>
                <a:gd name="T1" fmla="*/ 0 h 479"/>
                <a:gd name="T2" fmla="*/ 242 w 480"/>
                <a:gd name="T3" fmla="*/ 0 h 479"/>
                <a:gd name="T4" fmla="*/ 0 w 480"/>
                <a:gd name="T5" fmla="*/ 242 h 479"/>
                <a:gd name="T6" fmla="*/ 242 w 480"/>
                <a:gd name="T7" fmla="*/ 478 h 479"/>
                <a:gd name="T8" fmla="*/ 479 w 480"/>
                <a:gd name="T9" fmla="*/ 242 h 479"/>
                <a:gd name="T10" fmla="*/ 242 w 480"/>
                <a:gd name="T11" fmla="*/ 0 h 479"/>
                <a:gd name="T12" fmla="*/ 242 w 480"/>
                <a:gd name="T13" fmla="*/ 445 h 479"/>
                <a:gd name="T14" fmla="*/ 242 w 480"/>
                <a:gd name="T15" fmla="*/ 445 h 479"/>
                <a:gd name="T16" fmla="*/ 34 w 480"/>
                <a:gd name="T17" fmla="*/ 242 h 479"/>
                <a:gd name="T18" fmla="*/ 242 w 480"/>
                <a:gd name="T19" fmla="*/ 34 h 479"/>
                <a:gd name="T20" fmla="*/ 445 w 480"/>
                <a:gd name="T21" fmla="*/ 242 h 479"/>
                <a:gd name="T22" fmla="*/ 242 w 480"/>
                <a:gd name="T23" fmla="*/ 44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0" h="479">
                  <a:moveTo>
                    <a:pt x="242" y="0"/>
                  </a:moveTo>
                  <a:lnTo>
                    <a:pt x="242" y="0"/>
                  </a:lnTo>
                  <a:cubicBezTo>
                    <a:pt x="107" y="0"/>
                    <a:pt x="0" y="107"/>
                    <a:pt x="0" y="242"/>
                  </a:cubicBezTo>
                  <a:cubicBezTo>
                    <a:pt x="0" y="372"/>
                    <a:pt x="107" y="478"/>
                    <a:pt x="242" y="478"/>
                  </a:cubicBezTo>
                  <a:cubicBezTo>
                    <a:pt x="372" y="478"/>
                    <a:pt x="479" y="372"/>
                    <a:pt x="479" y="242"/>
                  </a:cubicBezTo>
                  <a:cubicBezTo>
                    <a:pt x="479" y="107"/>
                    <a:pt x="372" y="0"/>
                    <a:pt x="242" y="0"/>
                  </a:cubicBezTo>
                  <a:close/>
                  <a:moveTo>
                    <a:pt x="242" y="445"/>
                  </a:moveTo>
                  <a:lnTo>
                    <a:pt x="242" y="445"/>
                  </a:lnTo>
                  <a:cubicBezTo>
                    <a:pt x="130" y="445"/>
                    <a:pt x="34" y="355"/>
                    <a:pt x="34" y="242"/>
                  </a:cubicBezTo>
                  <a:cubicBezTo>
                    <a:pt x="34" y="124"/>
                    <a:pt x="130" y="34"/>
                    <a:pt x="242" y="34"/>
                  </a:cubicBezTo>
                  <a:cubicBezTo>
                    <a:pt x="355" y="34"/>
                    <a:pt x="445" y="124"/>
                    <a:pt x="445" y="242"/>
                  </a:cubicBezTo>
                  <a:cubicBezTo>
                    <a:pt x="445" y="355"/>
                    <a:pt x="355" y="445"/>
                    <a:pt x="242" y="44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2905125" y="3778250"/>
              <a:ext cx="41275" cy="39688"/>
            </a:xfrm>
            <a:custGeom>
              <a:avLst/>
              <a:gdLst>
                <a:gd name="T0" fmla="*/ 112 w 113"/>
                <a:gd name="T1" fmla="*/ 55 h 112"/>
                <a:gd name="T2" fmla="*/ 112 w 113"/>
                <a:gd name="T3" fmla="*/ 55 h 112"/>
                <a:gd name="T4" fmla="*/ 56 w 113"/>
                <a:gd name="T5" fmla="*/ 111 h 112"/>
                <a:gd name="T6" fmla="*/ 0 w 113"/>
                <a:gd name="T7" fmla="*/ 55 h 112"/>
                <a:gd name="T8" fmla="*/ 56 w 113"/>
                <a:gd name="T9" fmla="*/ 0 h 112"/>
                <a:gd name="T10" fmla="*/ 112 w 113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2">
                  <a:moveTo>
                    <a:pt x="112" y="55"/>
                  </a:moveTo>
                  <a:lnTo>
                    <a:pt x="112" y="55"/>
                  </a:lnTo>
                  <a:cubicBezTo>
                    <a:pt x="112" y="83"/>
                    <a:pt x="84" y="111"/>
                    <a:pt x="56" y="111"/>
                  </a:cubicBezTo>
                  <a:cubicBezTo>
                    <a:pt x="22" y="111"/>
                    <a:pt x="0" y="83"/>
                    <a:pt x="0" y="55"/>
                  </a:cubicBezTo>
                  <a:cubicBezTo>
                    <a:pt x="0" y="21"/>
                    <a:pt x="22" y="0"/>
                    <a:pt x="56" y="0"/>
                  </a:cubicBezTo>
                  <a:cubicBezTo>
                    <a:pt x="84" y="0"/>
                    <a:pt x="112" y="21"/>
                    <a:pt x="112" y="5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White Tablet Portra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8" y="839449"/>
            <a:ext cx="4544596" cy="5036695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9CAA-F823-384E-B8C7-AC628585CB4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883308" y="730932"/>
            <a:ext cx="4220310" cy="560698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need a</a:t>
            </a:r>
            <a:r>
              <a:rPr lang="en-US" sz="1400" b="1" baseline="0" dirty="0">
                <a:solidFill>
                  <a:schemeClr val="bg1"/>
                </a:solidFill>
              </a:rPr>
              <a:t> different image</a:t>
            </a:r>
            <a:r>
              <a:rPr lang="en-US" sz="1400" b="1" dirty="0">
                <a:solidFill>
                  <a:schemeClr val="bg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crop,</a:t>
            </a:r>
            <a:r>
              <a:rPr lang="en-US" sz="1100" baseline="0" dirty="0">
                <a:solidFill>
                  <a:schemeClr val="bg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595125" y="152400"/>
            <a:ext cx="4793647" cy="6787586"/>
            <a:chOff x="1531938" y="3617913"/>
            <a:chExt cx="2786062" cy="3944937"/>
          </a:xfrm>
        </p:grpSpPr>
        <p:sp>
          <p:nvSpPr>
            <p:cNvPr id="24" name="Freeform 7"/>
            <p:cNvSpPr>
              <a:spLocks noChangeArrowheads="1"/>
            </p:cNvSpPr>
            <p:nvPr/>
          </p:nvSpPr>
          <p:spPr bwMode="auto">
            <a:xfrm>
              <a:off x="1531938" y="3617913"/>
              <a:ext cx="2786062" cy="3944937"/>
            </a:xfrm>
            <a:custGeom>
              <a:avLst/>
              <a:gdLst>
                <a:gd name="T0" fmla="*/ 7227 w 7740"/>
                <a:gd name="T1" fmla="*/ 0 h 10959"/>
                <a:gd name="T2" fmla="*/ 7227 w 7740"/>
                <a:gd name="T3" fmla="*/ 0 h 10959"/>
                <a:gd name="T4" fmla="*/ 518 w 7740"/>
                <a:gd name="T5" fmla="*/ 0 h 10959"/>
                <a:gd name="T6" fmla="*/ 0 w 7740"/>
                <a:gd name="T7" fmla="*/ 511 h 10959"/>
                <a:gd name="T8" fmla="*/ 0 w 7740"/>
                <a:gd name="T9" fmla="*/ 10440 h 10959"/>
                <a:gd name="T10" fmla="*/ 518 w 7740"/>
                <a:gd name="T11" fmla="*/ 10958 h 10959"/>
                <a:gd name="T12" fmla="*/ 7227 w 7740"/>
                <a:gd name="T13" fmla="*/ 10958 h 10959"/>
                <a:gd name="T14" fmla="*/ 7739 w 7740"/>
                <a:gd name="T15" fmla="*/ 10440 h 10959"/>
                <a:gd name="T16" fmla="*/ 7739 w 7740"/>
                <a:gd name="T17" fmla="*/ 511 h 10959"/>
                <a:gd name="T18" fmla="*/ 7227 w 7740"/>
                <a:gd name="T19" fmla="*/ 0 h 10959"/>
                <a:gd name="T20" fmla="*/ 7266 w 7740"/>
                <a:gd name="T21" fmla="*/ 9945 h 10959"/>
                <a:gd name="T22" fmla="*/ 7266 w 7740"/>
                <a:gd name="T23" fmla="*/ 9945 h 10959"/>
                <a:gd name="T24" fmla="*/ 7227 w 7740"/>
                <a:gd name="T25" fmla="*/ 9978 h 10959"/>
                <a:gd name="T26" fmla="*/ 518 w 7740"/>
                <a:gd name="T27" fmla="*/ 9978 h 10959"/>
                <a:gd name="T28" fmla="*/ 478 w 7740"/>
                <a:gd name="T29" fmla="*/ 9945 h 10959"/>
                <a:gd name="T30" fmla="*/ 478 w 7740"/>
                <a:gd name="T31" fmla="*/ 984 h 10959"/>
                <a:gd name="T32" fmla="*/ 518 w 7740"/>
                <a:gd name="T33" fmla="*/ 945 h 10959"/>
                <a:gd name="T34" fmla="*/ 7227 w 7740"/>
                <a:gd name="T35" fmla="*/ 945 h 10959"/>
                <a:gd name="T36" fmla="*/ 7266 w 7740"/>
                <a:gd name="T37" fmla="*/ 984 h 10959"/>
                <a:gd name="T38" fmla="*/ 7266 w 7740"/>
                <a:gd name="T39" fmla="*/ 9945 h 10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40" h="10959">
                  <a:moveTo>
                    <a:pt x="7227" y="0"/>
                  </a:moveTo>
                  <a:lnTo>
                    <a:pt x="7227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1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721"/>
                    <a:pt x="236" y="10958"/>
                    <a:pt x="518" y="10958"/>
                  </a:cubicBezTo>
                  <a:cubicBezTo>
                    <a:pt x="7227" y="10958"/>
                    <a:pt x="7227" y="10958"/>
                    <a:pt x="7227" y="10958"/>
                  </a:cubicBezTo>
                  <a:cubicBezTo>
                    <a:pt x="7508" y="10958"/>
                    <a:pt x="7739" y="10721"/>
                    <a:pt x="7739" y="10440"/>
                  </a:cubicBezTo>
                  <a:cubicBezTo>
                    <a:pt x="7739" y="511"/>
                    <a:pt x="7739" y="511"/>
                    <a:pt x="7739" y="511"/>
                  </a:cubicBezTo>
                  <a:cubicBezTo>
                    <a:pt x="7739" y="231"/>
                    <a:pt x="7508" y="0"/>
                    <a:pt x="7227" y="0"/>
                  </a:cubicBezTo>
                  <a:close/>
                  <a:moveTo>
                    <a:pt x="7266" y="9945"/>
                  </a:moveTo>
                  <a:lnTo>
                    <a:pt x="7266" y="9945"/>
                  </a:lnTo>
                  <a:cubicBezTo>
                    <a:pt x="7266" y="9962"/>
                    <a:pt x="7249" y="9978"/>
                    <a:pt x="7227" y="9978"/>
                  </a:cubicBezTo>
                  <a:cubicBezTo>
                    <a:pt x="518" y="9978"/>
                    <a:pt x="518" y="9978"/>
                    <a:pt x="518" y="9978"/>
                  </a:cubicBezTo>
                  <a:cubicBezTo>
                    <a:pt x="495" y="9978"/>
                    <a:pt x="478" y="9962"/>
                    <a:pt x="478" y="9945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8" y="962"/>
                    <a:pt x="495" y="945"/>
                    <a:pt x="518" y="945"/>
                  </a:cubicBezTo>
                  <a:cubicBezTo>
                    <a:pt x="7227" y="945"/>
                    <a:pt x="7227" y="945"/>
                    <a:pt x="7227" y="945"/>
                  </a:cubicBezTo>
                  <a:cubicBezTo>
                    <a:pt x="7249" y="945"/>
                    <a:pt x="7266" y="962"/>
                    <a:pt x="7266" y="984"/>
                  </a:cubicBezTo>
                  <a:lnTo>
                    <a:pt x="7266" y="99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2838450" y="7305675"/>
              <a:ext cx="173038" cy="173038"/>
            </a:xfrm>
            <a:custGeom>
              <a:avLst/>
              <a:gdLst>
                <a:gd name="T0" fmla="*/ 242 w 480"/>
                <a:gd name="T1" fmla="*/ 0 h 479"/>
                <a:gd name="T2" fmla="*/ 242 w 480"/>
                <a:gd name="T3" fmla="*/ 0 h 479"/>
                <a:gd name="T4" fmla="*/ 0 w 480"/>
                <a:gd name="T5" fmla="*/ 242 h 479"/>
                <a:gd name="T6" fmla="*/ 242 w 480"/>
                <a:gd name="T7" fmla="*/ 478 h 479"/>
                <a:gd name="T8" fmla="*/ 479 w 480"/>
                <a:gd name="T9" fmla="*/ 242 h 479"/>
                <a:gd name="T10" fmla="*/ 242 w 480"/>
                <a:gd name="T11" fmla="*/ 0 h 479"/>
                <a:gd name="T12" fmla="*/ 242 w 480"/>
                <a:gd name="T13" fmla="*/ 445 h 479"/>
                <a:gd name="T14" fmla="*/ 242 w 480"/>
                <a:gd name="T15" fmla="*/ 445 h 479"/>
                <a:gd name="T16" fmla="*/ 34 w 480"/>
                <a:gd name="T17" fmla="*/ 242 h 479"/>
                <a:gd name="T18" fmla="*/ 242 w 480"/>
                <a:gd name="T19" fmla="*/ 34 h 479"/>
                <a:gd name="T20" fmla="*/ 445 w 480"/>
                <a:gd name="T21" fmla="*/ 242 h 479"/>
                <a:gd name="T22" fmla="*/ 242 w 480"/>
                <a:gd name="T23" fmla="*/ 44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0" h="479">
                  <a:moveTo>
                    <a:pt x="242" y="0"/>
                  </a:moveTo>
                  <a:lnTo>
                    <a:pt x="242" y="0"/>
                  </a:lnTo>
                  <a:cubicBezTo>
                    <a:pt x="107" y="0"/>
                    <a:pt x="0" y="107"/>
                    <a:pt x="0" y="242"/>
                  </a:cubicBezTo>
                  <a:cubicBezTo>
                    <a:pt x="0" y="372"/>
                    <a:pt x="107" y="478"/>
                    <a:pt x="242" y="478"/>
                  </a:cubicBezTo>
                  <a:cubicBezTo>
                    <a:pt x="372" y="478"/>
                    <a:pt x="479" y="372"/>
                    <a:pt x="479" y="242"/>
                  </a:cubicBezTo>
                  <a:cubicBezTo>
                    <a:pt x="479" y="107"/>
                    <a:pt x="372" y="0"/>
                    <a:pt x="242" y="0"/>
                  </a:cubicBezTo>
                  <a:close/>
                  <a:moveTo>
                    <a:pt x="242" y="445"/>
                  </a:moveTo>
                  <a:lnTo>
                    <a:pt x="242" y="445"/>
                  </a:lnTo>
                  <a:cubicBezTo>
                    <a:pt x="130" y="445"/>
                    <a:pt x="34" y="355"/>
                    <a:pt x="34" y="242"/>
                  </a:cubicBezTo>
                  <a:cubicBezTo>
                    <a:pt x="34" y="124"/>
                    <a:pt x="130" y="34"/>
                    <a:pt x="242" y="34"/>
                  </a:cubicBezTo>
                  <a:cubicBezTo>
                    <a:pt x="355" y="34"/>
                    <a:pt x="445" y="124"/>
                    <a:pt x="445" y="242"/>
                  </a:cubicBezTo>
                  <a:cubicBezTo>
                    <a:pt x="445" y="355"/>
                    <a:pt x="355" y="445"/>
                    <a:pt x="242" y="44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2905125" y="3778250"/>
              <a:ext cx="41275" cy="39688"/>
            </a:xfrm>
            <a:custGeom>
              <a:avLst/>
              <a:gdLst>
                <a:gd name="T0" fmla="*/ 112 w 113"/>
                <a:gd name="T1" fmla="*/ 55 h 112"/>
                <a:gd name="T2" fmla="*/ 112 w 113"/>
                <a:gd name="T3" fmla="*/ 55 h 112"/>
                <a:gd name="T4" fmla="*/ 56 w 113"/>
                <a:gd name="T5" fmla="*/ 111 h 112"/>
                <a:gd name="T6" fmla="*/ 0 w 113"/>
                <a:gd name="T7" fmla="*/ 55 h 112"/>
                <a:gd name="T8" fmla="*/ 56 w 113"/>
                <a:gd name="T9" fmla="*/ 0 h 112"/>
                <a:gd name="T10" fmla="*/ 112 w 113"/>
                <a:gd name="T1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12">
                  <a:moveTo>
                    <a:pt x="112" y="55"/>
                  </a:moveTo>
                  <a:lnTo>
                    <a:pt x="112" y="55"/>
                  </a:lnTo>
                  <a:cubicBezTo>
                    <a:pt x="112" y="83"/>
                    <a:pt x="84" y="111"/>
                    <a:pt x="56" y="111"/>
                  </a:cubicBezTo>
                  <a:cubicBezTo>
                    <a:pt x="22" y="111"/>
                    <a:pt x="0" y="83"/>
                    <a:pt x="0" y="55"/>
                  </a:cubicBezTo>
                  <a:cubicBezTo>
                    <a:pt x="0" y="21"/>
                    <a:pt x="22" y="0"/>
                    <a:pt x="56" y="0"/>
                  </a:cubicBezTo>
                  <a:cubicBezTo>
                    <a:pt x="84" y="0"/>
                    <a:pt x="112" y="21"/>
                    <a:pt x="112" y="5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-2743200" y="424338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color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background</a:t>
            </a:r>
            <a:r>
              <a:rPr lang="en-US" sz="1100" baseline="0" dirty="0">
                <a:solidFill>
                  <a:schemeClr val="bg1"/>
                </a:solidFill>
              </a:rPr>
              <a:t> color, navigate to the “Design” ribbon menu above. Choose the “Format Background” option.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In the “Format Background” options. Change the </a:t>
            </a:r>
            <a:r>
              <a:rPr lang="en-US" sz="1100" u="sng" baseline="0" dirty="0">
                <a:solidFill>
                  <a:schemeClr val="bg1"/>
                </a:solidFill>
              </a:rPr>
              <a:t>solid fill</a:t>
            </a:r>
            <a:r>
              <a:rPr lang="en-US" sz="1100" baseline="0" dirty="0">
                <a:solidFill>
                  <a:schemeClr val="bg1"/>
                </a:solidFill>
              </a:rPr>
              <a:t> to one of the provided theme colors in the color selector.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Black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7" y="1648690"/>
            <a:ext cx="5323177" cy="4066309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434F-417E-694C-9BAF-49AB6ECA12F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need a</a:t>
            </a:r>
            <a:r>
              <a:rPr lang="en-US" sz="1400" b="1" baseline="0" dirty="0">
                <a:solidFill>
                  <a:schemeClr val="tx1"/>
                </a:solidFill>
              </a:rPr>
              <a:t> different image</a:t>
            </a:r>
            <a:r>
              <a:rPr lang="en-US" sz="1400" b="1" dirty="0">
                <a:solidFill>
                  <a:schemeClr val="tx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To change the crop,</a:t>
            </a:r>
            <a:r>
              <a:rPr lang="en-US" sz="1100" baseline="0" dirty="0">
                <a:solidFill>
                  <a:schemeClr val="tx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30009" y="1010264"/>
            <a:ext cx="3024353" cy="51580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553200" y="457200"/>
            <a:ext cx="3192684" cy="6433335"/>
            <a:chOff x="1531938" y="3175"/>
            <a:chExt cx="1690687" cy="3406775"/>
          </a:xfrm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1531938" y="3175"/>
              <a:ext cx="1690687" cy="3406775"/>
            </a:xfrm>
            <a:custGeom>
              <a:avLst/>
              <a:gdLst>
                <a:gd name="T0" fmla="*/ 4176 w 4695"/>
                <a:gd name="T1" fmla="*/ 0 h 9462"/>
                <a:gd name="T2" fmla="*/ 4176 w 4695"/>
                <a:gd name="T3" fmla="*/ 0 h 9462"/>
                <a:gd name="T4" fmla="*/ 518 w 4695"/>
                <a:gd name="T5" fmla="*/ 0 h 9462"/>
                <a:gd name="T6" fmla="*/ 0 w 4695"/>
                <a:gd name="T7" fmla="*/ 512 h 9462"/>
                <a:gd name="T8" fmla="*/ 0 w 4695"/>
                <a:gd name="T9" fmla="*/ 8949 h 9462"/>
                <a:gd name="T10" fmla="*/ 518 w 4695"/>
                <a:gd name="T11" fmla="*/ 9461 h 9462"/>
                <a:gd name="T12" fmla="*/ 4176 w 4695"/>
                <a:gd name="T13" fmla="*/ 9461 h 9462"/>
                <a:gd name="T14" fmla="*/ 4694 w 4695"/>
                <a:gd name="T15" fmla="*/ 8949 h 9462"/>
                <a:gd name="T16" fmla="*/ 4694 w 4695"/>
                <a:gd name="T17" fmla="*/ 512 h 9462"/>
                <a:gd name="T18" fmla="*/ 4176 w 4695"/>
                <a:gd name="T19" fmla="*/ 0 h 9462"/>
                <a:gd name="T20" fmla="*/ 4564 w 4695"/>
                <a:gd name="T21" fmla="*/ 8347 h 9462"/>
                <a:gd name="T22" fmla="*/ 4564 w 4695"/>
                <a:gd name="T23" fmla="*/ 8347 h 9462"/>
                <a:gd name="T24" fmla="*/ 4531 w 4695"/>
                <a:gd name="T25" fmla="*/ 8375 h 9462"/>
                <a:gd name="T26" fmla="*/ 163 w 4695"/>
                <a:gd name="T27" fmla="*/ 8375 h 9462"/>
                <a:gd name="T28" fmla="*/ 129 w 4695"/>
                <a:gd name="T29" fmla="*/ 8347 h 9462"/>
                <a:gd name="T30" fmla="*/ 129 w 4695"/>
                <a:gd name="T31" fmla="*/ 833 h 9462"/>
                <a:gd name="T32" fmla="*/ 163 w 4695"/>
                <a:gd name="T33" fmla="*/ 805 h 9462"/>
                <a:gd name="T34" fmla="*/ 4531 w 4695"/>
                <a:gd name="T35" fmla="*/ 805 h 9462"/>
                <a:gd name="T36" fmla="*/ 4564 w 4695"/>
                <a:gd name="T37" fmla="*/ 833 h 9462"/>
                <a:gd name="T38" fmla="*/ 4564 w 4695"/>
                <a:gd name="T39" fmla="*/ 8347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95" h="9462">
                  <a:moveTo>
                    <a:pt x="4176" y="0"/>
                  </a:moveTo>
                  <a:lnTo>
                    <a:pt x="4176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2"/>
                  </a:cubicBezTo>
                  <a:cubicBezTo>
                    <a:pt x="0" y="8949"/>
                    <a:pt x="0" y="8949"/>
                    <a:pt x="0" y="8949"/>
                  </a:cubicBezTo>
                  <a:cubicBezTo>
                    <a:pt x="0" y="9231"/>
                    <a:pt x="236" y="9461"/>
                    <a:pt x="518" y="9461"/>
                  </a:cubicBezTo>
                  <a:cubicBezTo>
                    <a:pt x="4176" y="9461"/>
                    <a:pt x="4176" y="9461"/>
                    <a:pt x="4176" y="9461"/>
                  </a:cubicBezTo>
                  <a:cubicBezTo>
                    <a:pt x="4463" y="9461"/>
                    <a:pt x="4694" y="9231"/>
                    <a:pt x="4694" y="8949"/>
                  </a:cubicBezTo>
                  <a:cubicBezTo>
                    <a:pt x="4694" y="512"/>
                    <a:pt x="4694" y="512"/>
                    <a:pt x="4694" y="512"/>
                  </a:cubicBezTo>
                  <a:cubicBezTo>
                    <a:pt x="4694" y="231"/>
                    <a:pt x="4463" y="0"/>
                    <a:pt x="4176" y="0"/>
                  </a:cubicBezTo>
                  <a:close/>
                  <a:moveTo>
                    <a:pt x="4564" y="8347"/>
                  </a:moveTo>
                  <a:lnTo>
                    <a:pt x="4564" y="8347"/>
                  </a:lnTo>
                  <a:cubicBezTo>
                    <a:pt x="4564" y="8364"/>
                    <a:pt x="4553" y="8375"/>
                    <a:pt x="4531" y="8375"/>
                  </a:cubicBezTo>
                  <a:cubicBezTo>
                    <a:pt x="163" y="8375"/>
                    <a:pt x="163" y="8375"/>
                    <a:pt x="163" y="8375"/>
                  </a:cubicBezTo>
                  <a:cubicBezTo>
                    <a:pt x="146" y="8375"/>
                    <a:pt x="129" y="8364"/>
                    <a:pt x="129" y="8347"/>
                  </a:cubicBezTo>
                  <a:cubicBezTo>
                    <a:pt x="129" y="833"/>
                    <a:pt x="129" y="833"/>
                    <a:pt x="129" y="833"/>
                  </a:cubicBezTo>
                  <a:cubicBezTo>
                    <a:pt x="129" y="816"/>
                    <a:pt x="146" y="805"/>
                    <a:pt x="163" y="805"/>
                  </a:cubicBezTo>
                  <a:cubicBezTo>
                    <a:pt x="4531" y="805"/>
                    <a:pt x="4531" y="805"/>
                    <a:pt x="4531" y="805"/>
                  </a:cubicBezTo>
                  <a:cubicBezTo>
                    <a:pt x="4553" y="805"/>
                    <a:pt x="4564" y="816"/>
                    <a:pt x="4564" y="833"/>
                  </a:cubicBezTo>
                  <a:lnTo>
                    <a:pt x="4564" y="83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2235200" y="158750"/>
              <a:ext cx="284163" cy="33338"/>
            </a:xfrm>
            <a:custGeom>
              <a:avLst/>
              <a:gdLst>
                <a:gd name="T0" fmla="*/ 743 w 789"/>
                <a:gd name="T1" fmla="*/ 90 h 91"/>
                <a:gd name="T2" fmla="*/ 743 w 789"/>
                <a:gd name="T3" fmla="*/ 90 h 91"/>
                <a:gd name="T4" fmla="*/ 45 w 789"/>
                <a:gd name="T5" fmla="*/ 90 h 91"/>
                <a:gd name="T6" fmla="*/ 0 w 789"/>
                <a:gd name="T7" fmla="*/ 45 h 91"/>
                <a:gd name="T8" fmla="*/ 0 w 789"/>
                <a:gd name="T9" fmla="*/ 45 h 91"/>
                <a:gd name="T10" fmla="*/ 45 w 789"/>
                <a:gd name="T11" fmla="*/ 0 h 91"/>
                <a:gd name="T12" fmla="*/ 743 w 789"/>
                <a:gd name="T13" fmla="*/ 0 h 91"/>
                <a:gd name="T14" fmla="*/ 788 w 789"/>
                <a:gd name="T15" fmla="*/ 45 h 91"/>
                <a:gd name="T16" fmla="*/ 788 w 789"/>
                <a:gd name="T17" fmla="*/ 45 h 91"/>
                <a:gd name="T18" fmla="*/ 743 w 789"/>
                <a:gd name="T1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91">
                  <a:moveTo>
                    <a:pt x="743" y="90"/>
                  </a:moveTo>
                  <a:lnTo>
                    <a:pt x="743" y="90"/>
                  </a:lnTo>
                  <a:cubicBezTo>
                    <a:pt x="45" y="90"/>
                    <a:pt x="45" y="90"/>
                    <a:pt x="45" y="90"/>
                  </a:cubicBezTo>
                  <a:cubicBezTo>
                    <a:pt x="22" y="90"/>
                    <a:pt x="0" y="68"/>
                    <a:pt x="0" y="45"/>
                  </a:cubicBezTo>
                  <a:lnTo>
                    <a:pt x="0" y="45"/>
                  </a:lnTo>
                  <a:cubicBezTo>
                    <a:pt x="0" y="23"/>
                    <a:pt x="22" y="0"/>
                    <a:pt x="45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765" y="0"/>
                    <a:pt x="788" y="23"/>
                    <a:pt x="788" y="45"/>
                  </a:cubicBezTo>
                  <a:lnTo>
                    <a:pt x="788" y="45"/>
                  </a:lnTo>
                  <a:cubicBezTo>
                    <a:pt x="788" y="68"/>
                    <a:pt x="765" y="90"/>
                    <a:pt x="743" y="9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257425" y="3097213"/>
              <a:ext cx="239713" cy="236537"/>
            </a:xfrm>
            <a:custGeom>
              <a:avLst/>
              <a:gdLst>
                <a:gd name="T0" fmla="*/ 332 w 665"/>
                <a:gd name="T1" fmla="*/ 0 h 659"/>
                <a:gd name="T2" fmla="*/ 332 w 665"/>
                <a:gd name="T3" fmla="*/ 0 h 659"/>
                <a:gd name="T4" fmla="*/ 0 w 665"/>
                <a:gd name="T5" fmla="*/ 332 h 659"/>
                <a:gd name="T6" fmla="*/ 332 w 665"/>
                <a:gd name="T7" fmla="*/ 658 h 659"/>
                <a:gd name="T8" fmla="*/ 664 w 665"/>
                <a:gd name="T9" fmla="*/ 332 h 659"/>
                <a:gd name="T10" fmla="*/ 332 w 665"/>
                <a:gd name="T11" fmla="*/ 0 h 659"/>
                <a:gd name="T12" fmla="*/ 332 w 665"/>
                <a:gd name="T13" fmla="*/ 613 h 659"/>
                <a:gd name="T14" fmla="*/ 332 w 665"/>
                <a:gd name="T15" fmla="*/ 613 h 659"/>
                <a:gd name="T16" fmla="*/ 45 w 665"/>
                <a:gd name="T17" fmla="*/ 332 h 659"/>
                <a:gd name="T18" fmla="*/ 332 w 665"/>
                <a:gd name="T19" fmla="*/ 45 h 659"/>
                <a:gd name="T20" fmla="*/ 619 w 665"/>
                <a:gd name="T21" fmla="*/ 332 h 659"/>
                <a:gd name="T22" fmla="*/ 332 w 665"/>
                <a:gd name="T23" fmla="*/ 61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5" h="659">
                  <a:moveTo>
                    <a:pt x="332" y="0"/>
                  </a:moveTo>
                  <a:lnTo>
                    <a:pt x="332" y="0"/>
                  </a:lnTo>
                  <a:cubicBezTo>
                    <a:pt x="152" y="0"/>
                    <a:pt x="0" y="146"/>
                    <a:pt x="0" y="332"/>
                  </a:cubicBezTo>
                  <a:cubicBezTo>
                    <a:pt x="0" y="512"/>
                    <a:pt x="152" y="658"/>
                    <a:pt x="332" y="658"/>
                  </a:cubicBezTo>
                  <a:cubicBezTo>
                    <a:pt x="518" y="658"/>
                    <a:pt x="664" y="512"/>
                    <a:pt x="664" y="332"/>
                  </a:cubicBezTo>
                  <a:cubicBezTo>
                    <a:pt x="664" y="146"/>
                    <a:pt x="518" y="0"/>
                    <a:pt x="332" y="0"/>
                  </a:cubicBezTo>
                  <a:close/>
                  <a:moveTo>
                    <a:pt x="332" y="613"/>
                  </a:moveTo>
                  <a:lnTo>
                    <a:pt x="332" y="613"/>
                  </a:lnTo>
                  <a:cubicBezTo>
                    <a:pt x="174" y="613"/>
                    <a:pt x="45" y="489"/>
                    <a:pt x="45" y="332"/>
                  </a:cubicBezTo>
                  <a:cubicBezTo>
                    <a:pt x="45" y="174"/>
                    <a:pt x="174" y="45"/>
                    <a:pt x="332" y="45"/>
                  </a:cubicBezTo>
                  <a:cubicBezTo>
                    <a:pt x="490" y="45"/>
                    <a:pt x="619" y="174"/>
                    <a:pt x="619" y="332"/>
                  </a:cubicBezTo>
                  <a:cubicBezTo>
                    <a:pt x="619" y="489"/>
                    <a:pt x="490" y="613"/>
                    <a:pt x="332" y="6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- White Ph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>
          <a:xfrm>
            <a:off x="357187" y="1648690"/>
            <a:ext cx="5323177" cy="4066309"/>
          </a:xfrm>
        </p:spPr>
        <p:txBody>
          <a:bodyPr anchor="ctr">
            <a:normAutofit/>
          </a:bodyPr>
          <a:lstStyle>
            <a:lvl1pPr algn="r">
              <a:defRPr sz="3600" b="1" i="1" baseline="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screenshot title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4CB-6B6B-0945-8AF0-2A468C3E444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30009" y="1010264"/>
            <a:ext cx="3024353" cy="51580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place your screenshot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743200" y="0"/>
            <a:ext cx="2514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need a</a:t>
            </a:r>
            <a:r>
              <a:rPr lang="en-US" sz="1400" b="1" baseline="0" dirty="0">
                <a:solidFill>
                  <a:schemeClr val="bg1"/>
                </a:solidFill>
              </a:rPr>
              <a:t> different image</a:t>
            </a:r>
            <a:r>
              <a:rPr lang="en-US" sz="1400" b="1" dirty="0">
                <a:solidFill>
                  <a:schemeClr val="bg1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there’s already a screenshot example and you need to replace it, delete the image you don’t want any more. The theme should replace it with a new “place your screenshot here” box.</a:t>
            </a:r>
          </a:p>
          <a:p>
            <a:pPr>
              <a:spcAft>
                <a:spcPts val="600"/>
              </a:spcAft>
            </a:pPr>
            <a:endParaRPr lang="en-US" sz="11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bad crop?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crop,</a:t>
            </a:r>
            <a:r>
              <a:rPr lang="en-US" sz="1100" baseline="0" dirty="0">
                <a:solidFill>
                  <a:schemeClr val="bg1"/>
                </a:solidFill>
              </a:rPr>
              <a:t> select the image and navigate to the “Picture Format” ribbon menu above. In the picture options submenu, you should be able to adjust the crop.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If you have any image manipulation software, you can also crop it before importing to PowerPoint.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553200" y="457200"/>
            <a:ext cx="3192684" cy="6433335"/>
            <a:chOff x="1531938" y="3175"/>
            <a:chExt cx="1690687" cy="3406775"/>
          </a:xfrm>
        </p:grpSpPr>
        <p:sp>
          <p:nvSpPr>
            <p:cNvPr id="24" name="Freeform 1"/>
            <p:cNvSpPr>
              <a:spLocks noChangeArrowheads="1"/>
            </p:cNvSpPr>
            <p:nvPr/>
          </p:nvSpPr>
          <p:spPr bwMode="auto">
            <a:xfrm>
              <a:off x="1531938" y="3175"/>
              <a:ext cx="1690687" cy="3406775"/>
            </a:xfrm>
            <a:custGeom>
              <a:avLst/>
              <a:gdLst>
                <a:gd name="T0" fmla="*/ 4176 w 4695"/>
                <a:gd name="T1" fmla="*/ 0 h 9462"/>
                <a:gd name="T2" fmla="*/ 4176 w 4695"/>
                <a:gd name="T3" fmla="*/ 0 h 9462"/>
                <a:gd name="T4" fmla="*/ 518 w 4695"/>
                <a:gd name="T5" fmla="*/ 0 h 9462"/>
                <a:gd name="T6" fmla="*/ 0 w 4695"/>
                <a:gd name="T7" fmla="*/ 512 h 9462"/>
                <a:gd name="T8" fmla="*/ 0 w 4695"/>
                <a:gd name="T9" fmla="*/ 8949 h 9462"/>
                <a:gd name="T10" fmla="*/ 518 w 4695"/>
                <a:gd name="T11" fmla="*/ 9461 h 9462"/>
                <a:gd name="T12" fmla="*/ 4176 w 4695"/>
                <a:gd name="T13" fmla="*/ 9461 h 9462"/>
                <a:gd name="T14" fmla="*/ 4694 w 4695"/>
                <a:gd name="T15" fmla="*/ 8949 h 9462"/>
                <a:gd name="T16" fmla="*/ 4694 w 4695"/>
                <a:gd name="T17" fmla="*/ 512 h 9462"/>
                <a:gd name="T18" fmla="*/ 4176 w 4695"/>
                <a:gd name="T19" fmla="*/ 0 h 9462"/>
                <a:gd name="T20" fmla="*/ 4564 w 4695"/>
                <a:gd name="T21" fmla="*/ 8347 h 9462"/>
                <a:gd name="T22" fmla="*/ 4564 w 4695"/>
                <a:gd name="T23" fmla="*/ 8347 h 9462"/>
                <a:gd name="T24" fmla="*/ 4531 w 4695"/>
                <a:gd name="T25" fmla="*/ 8375 h 9462"/>
                <a:gd name="T26" fmla="*/ 163 w 4695"/>
                <a:gd name="T27" fmla="*/ 8375 h 9462"/>
                <a:gd name="T28" fmla="*/ 129 w 4695"/>
                <a:gd name="T29" fmla="*/ 8347 h 9462"/>
                <a:gd name="T30" fmla="*/ 129 w 4695"/>
                <a:gd name="T31" fmla="*/ 833 h 9462"/>
                <a:gd name="T32" fmla="*/ 163 w 4695"/>
                <a:gd name="T33" fmla="*/ 805 h 9462"/>
                <a:gd name="T34" fmla="*/ 4531 w 4695"/>
                <a:gd name="T35" fmla="*/ 805 h 9462"/>
                <a:gd name="T36" fmla="*/ 4564 w 4695"/>
                <a:gd name="T37" fmla="*/ 833 h 9462"/>
                <a:gd name="T38" fmla="*/ 4564 w 4695"/>
                <a:gd name="T39" fmla="*/ 8347 h 9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95" h="9462">
                  <a:moveTo>
                    <a:pt x="4176" y="0"/>
                  </a:moveTo>
                  <a:lnTo>
                    <a:pt x="4176" y="0"/>
                  </a:lnTo>
                  <a:cubicBezTo>
                    <a:pt x="518" y="0"/>
                    <a:pt x="518" y="0"/>
                    <a:pt x="518" y="0"/>
                  </a:cubicBezTo>
                  <a:cubicBezTo>
                    <a:pt x="236" y="0"/>
                    <a:pt x="0" y="231"/>
                    <a:pt x="0" y="512"/>
                  </a:cubicBezTo>
                  <a:cubicBezTo>
                    <a:pt x="0" y="8949"/>
                    <a:pt x="0" y="8949"/>
                    <a:pt x="0" y="8949"/>
                  </a:cubicBezTo>
                  <a:cubicBezTo>
                    <a:pt x="0" y="9231"/>
                    <a:pt x="236" y="9461"/>
                    <a:pt x="518" y="9461"/>
                  </a:cubicBezTo>
                  <a:cubicBezTo>
                    <a:pt x="4176" y="9461"/>
                    <a:pt x="4176" y="9461"/>
                    <a:pt x="4176" y="9461"/>
                  </a:cubicBezTo>
                  <a:cubicBezTo>
                    <a:pt x="4463" y="9461"/>
                    <a:pt x="4694" y="9231"/>
                    <a:pt x="4694" y="8949"/>
                  </a:cubicBezTo>
                  <a:cubicBezTo>
                    <a:pt x="4694" y="512"/>
                    <a:pt x="4694" y="512"/>
                    <a:pt x="4694" y="512"/>
                  </a:cubicBezTo>
                  <a:cubicBezTo>
                    <a:pt x="4694" y="231"/>
                    <a:pt x="4463" y="0"/>
                    <a:pt x="4176" y="0"/>
                  </a:cubicBezTo>
                  <a:close/>
                  <a:moveTo>
                    <a:pt x="4564" y="8347"/>
                  </a:moveTo>
                  <a:lnTo>
                    <a:pt x="4564" y="8347"/>
                  </a:lnTo>
                  <a:cubicBezTo>
                    <a:pt x="4564" y="8364"/>
                    <a:pt x="4553" y="8375"/>
                    <a:pt x="4531" y="8375"/>
                  </a:cubicBezTo>
                  <a:cubicBezTo>
                    <a:pt x="163" y="8375"/>
                    <a:pt x="163" y="8375"/>
                    <a:pt x="163" y="8375"/>
                  </a:cubicBezTo>
                  <a:cubicBezTo>
                    <a:pt x="146" y="8375"/>
                    <a:pt x="129" y="8364"/>
                    <a:pt x="129" y="8347"/>
                  </a:cubicBezTo>
                  <a:cubicBezTo>
                    <a:pt x="129" y="833"/>
                    <a:pt x="129" y="833"/>
                    <a:pt x="129" y="833"/>
                  </a:cubicBezTo>
                  <a:cubicBezTo>
                    <a:pt x="129" y="816"/>
                    <a:pt x="146" y="805"/>
                    <a:pt x="163" y="805"/>
                  </a:cubicBezTo>
                  <a:cubicBezTo>
                    <a:pt x="4531" y="805"/>
                    <a:pt x="4531" y="805"/>
                    <a:pt x="4531" y="805"/>
                  </a:cubicBezTo>
                  <a:cubicBezTo>
                    <a:pt x="4553" y="805"/>
                    <a:pt x="4564" y="816"/>
                    <a:pt x="4564" y="833"/>
                  </a:cubicBezTo>
                  <a:lnTo>
                    <a:pt x="4564" y="83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"/>
            <p:cNvSpPr>
              <a:spLocks noChangeArrowheads="1"/>
            </p:cNvSpPr>
            <p:nvPr/>
          </p:nvSpPr>
          <p:spPr bwMode="auto">
            <a:xfrm>
              <a:off x="2235200" y="158750"/>
              <a:ext cx="284163" cy="33338"/>
            </a:xfrm>
            <a:custGeom>
              <a:avLst/>
              <a:gdLst>
                <a:gd name="T0" fmla="*/ 743 w 789"/>
                <a:gd name="T1" fmla="*/ 90 h 91"/>
                <a:gd name="T2" fmla="*/ 743 w 789"/>
                <a:gd name="T3" fmla="*/ 90 h 91"/>
                <a:gd name="T4" fmla="*/ 45 w 789"/>
                <a:gd name="T5" fmla="*/ 90 h 91"/>
                <a:gd name="T6" fmla="*/ 0 w 789"/>
                <a:gd name="T7" fmla="*/ 45 h 91"/>
                <a:gd name="T8" fmla="*/ 0 w 789"/>
                <a:gd name="T9" fmla="*/ 45 h 91"/>
                <a:gd name="T10" fmla="*/ 45 w 789"/>
                <a:gd name="T11" fmla="*/ 0 h 91"/>
                <a:gd name="T12" fmla="*/ 743 w 789"/>
                <a:gd name="T13" fmla="*/ 0 h 91"/>
                <a:gd name="T14" fmla="*/ 788 w 789"/>
                <a:gd name="T15" fmla="*/ 45 h 91"/>
                <a:gd name="T16" fmla="*/ 788 w 789"/>
                <a:gd name="T17" fmla="*/ 45 h 91"/>
                <a:gd name="T18" fmla="*/ 743 w 789"/>
                <a:gd name="T1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91">
                  <a:moveTo>
                    <a:pt x="743" y="90"/>
                  </a:moveTo>
                  <a:lnTo>
                    <a:pt x="743" y="90"/>
                  </a:lnTo>
                  <a:cubicBezTo>
                    <a:pt x="45" y="90"/>
                    <a:pt x="45" y="90"/>
                    <a:pt x="45" y="90"/>
                  </a:cubicBezTo>
                  <a:cubicBezTo>
                    <a:pt x="22" y="90"/>
                    <a:pt x="0" y="68"/>
                    <a:pt x="0" y="45"/>
                  </a:cubicBezTo>
                  <a:lnTo>
                    <a:pt x="0" y="45"/>
                  </a:lnTo>
                  <a:cubicBezTo>
                    <a:pt x="0" y="23"/>
                    <a:pt x="22" y="0"/>
                    <a:pt x="45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765" y="0"/>
                    <a:pt x="788" y="23"/>
                    <a:pt x="788" y="45"/>
                  </a:cubicBezTo>
                  <a:lnTo>
                    <a:pt x="788" y="45"/>
                  </a:lnTo>
                  <a:cubicBezTo>
                    <a:pt x="788" y="68"/>
                    <a:pt x="765" y="90"/>
                    <a:pt x="743" y="9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 noChangeArrowheads="1"/>
            </p:cNvSpPr>
            <p:nvPr/>
          </p:nvSpPr>
          <p:spPr bwMode="auto">
            <a:xfrm>
              <a:off x="2257425" y="3097213"/>
              <a:ext cx="239713" cy="236537"/>
            </a:xfrm>
            <a:custGeom>
              <a:avLst/>
              <a:gdLst>
                <a:gd name="T0" fmla="*/ 332 w 665"/>
                <a:gd name="T1" fmla="*/ 0 h 659"/>
                <a:gd name="T2" fmla="*/ 332 w 665"/>
                <a:gd name="T3" fmla="*/ 0 h 659"/>
                <a:gd name="T4" fmla="*/ 0 w 665"/>
                <a:gd name="T5" fmla="*/ 332 h 659"/>
                <a:gd name="T6" fmla="*/ 332 w 665"/>
                <a:gd name="T7" fmla="*/ 658 h 659"/>
                <a:gd name="T8" fmla="*/ 664 w 665"/>
                <a:gd name="T9" fmla="*/ 332 h 659"/>
                <a:gd name="T10" fmla="*/ 332 w 665"/>
                <a:gd name="T11" fmla="*/ 0 h 659"/>
                <a:gd name="T12" fmla="*/ 332 w 665"/>
                <a:gd name="T13" fmla="*/ 613 h 659"/>
                <a:gd name="T14" fmla="*/ 332 w 665"/>
                <a:gd name="T15" fmla="*/ 613 h 659"/>
                <a:gd name="T16" fmla="*/ 45 w 665"/>
                <a:gd name="T17" fmla="*/ 332 h 659"/>
                <a:gd name="T18" fmla="*/ 332 w 665"/>
                <a:gd name="T19" fmla="*/ 45 h 659"/>
                <a:gd name="T20" fmla="*/ 619 w 665"/>
                <a:gd name="T21" fmla="*/ 332 h 659"/>
                <a:gd name="T22" fmla="*/ 332 w 665"/>
                <a:gd name="T23" fmla="*/ 613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5" h="659">
                  <a:moveTo>
                    <a:pt x="332" y="0"/>
                  </a:moveTo>
                  <a:lnTo>
                    <a:pt x="332" y="0"/>
                  </a:lnTo>
                  <a:cubicBezTo>
                    <a:pt x="152" y="0"/>
                    <a:pt x="0" y="146"/>
                    <a:pt x="0" y="332"/>
                  </a:cubicBezTo>
                  <a:cubicBezTo>
                    <a:pt x="0" y="512"/>
                    <a:pt x="152" y="658"/>
                    <a:pt x="332" y="658"/>
                  </a:cubicBezTo>
                  <a:cubicBezTo>
                    <a:pt x="518" y="658"/>
                    <a:pt x="664" y="512"/>
                    <a:pt x="664" y="332"/>
                  </a:cubicBezTo>
                  <a:cubicBezTo>
                    <a:pt x="664" y="146"/>
                    <a:pt x="518" y="0"/>
                    <a:pt x="332" y="0"/>
                  </a:cubicBezTo>
                  <a:close/>
                  <a:moveTo>
                    <a:pt x="332" y="613"/>
                  </a:moveTo>
                  <a:lnTo>
                    <a:pt x="332" y="613"/>
                  </a:lnTo>
                  <a:cubicBezTo>
                    <a:pt x="174" y="613"/>
                    <a:pt x="45" y="489"/>
                    <a:pt x="45" y="332"/>
                  </a:cubicBezTo>
                  <a:cubicBezTo>
                    <a:pt x="45" y="174"/>
                    <a:pt x="174" y="45"/>
                    <a:pt x="332" y="45"/>
                  </a:cubicBezTo>
                  <a:cubicBezTo>
                    <a:pt x="490" y="45"/>
                    <a:pt x="619" y="174"/>
                    <a:pt x="619" y="332"/>
                  </a:cubicBezTo>
                  <a:cubicBezTo>
                    <a:pt x="619" y="489"/>
                    <a:pt x="490" y="613"/>
                    <a:pt x="332" y="6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-2743200" y="4243388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background color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To change the background</a:t>
            </a:r>
            <a:r>
              <a:rPr lang="en-US" sz="1100" baseline="0" dirty="0">
                <a:solidFill>
                  <a:schemeClr val="bg1"/>
                </a:solidFill>
              </a:rPr>
              <a:t> color, navigate to the “Design” ribbon menu above. Choose the “Format Background” option.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bg1"/>
                </a:solidFill>
              </a:rPr>
              <a:t>In the “Format Background” options. Change the </a:t>
            </a:r>
            <a:r>
              <a:rPr lang="en-US" sz="1100" u="sng" baseline="0" dirty="0">
                <a:solidFill>
                  <a:schemeClr val="bg1"/>
                </a:solidFill>
              </a:rPr>
              <a:t>solid fill</a:t>
            </a:r>
            <a:r>
              <a:rPr lang="en-US" sz="1100" baseline="0" dirty="0">
                <a:solidFill>
                  <a:schemeClr val="bg1"/>
                </a:solidFill>
              </a:rPr>
              <a:t> to one of the provided theme colors in the color selector.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mp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CC64-7004-B246-94E2-16C3498750C2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impl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E55B-EA1B-F449-8E1D-40D1D498CD2A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E3E7-3DB7-9745-A969-0B015E0334A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Ita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title and content header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FCFE-520F-C446-B4F4-DAE3DAA1066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4200" y="1219200"/>
            <a:ext cx="4953000" cy="1752600"/>
          </a:xfrm>
        </p:spPr>
        <p:txBody>
          <a:bodyPr anchor="b">
            <a:normAutofit/>
          </a:bodyPr>
          <a:lstStyle>
            <a:lvl1pPr marL="14288" indent="0" algn="l">
              <a:lnSpc>
                <a:spcPct val="80000"/>
              </a:lnSpc>
              <a:tabLst/>
              <a:defRPr sz="4400" b="1" i="1" spc="-15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8" name="Freeform 17"/>
          <p:cNvSpPr>
            <a:spLocks noChangeAspect="1" noChangeArrowheads="1"/>
          </p:cNvSpPr>
          <p:nvPr userDrawn="1"/>
        </p:nvSpPr>
        <p:spPr bwMode="auto">
          <a:xfrm>
            <a:off x="0" y="0"/>
            <a:ext cx="6824437" cy="6858000"/>
          </a:xfrm>
          <a:custGeom>
            <a:avLst/>
            <a:gdLst>
              <a:gd name="T0" fmla="*/ 0 w 5379"/>
              <a:gd name="T1" fmla="*/ 0 h 5406"/>
              <a:gd name="T2" fmla="*/ 0 w 5379"/>
              <a:gd name="T3" fmla="*/ 5405 h 5406"/>
              <a:gd name="T4" fmla="*/ 4230 w 5379"/>
              <a:gd name="T5" fmla="*/ 5405 h 5406"/>
              <a:gd name="T6" fmla="*/ 5378 w 5379"/>
              <a:gd name="T7" fmla="*/ 0 h 5406"/>
              <a:gd name="T8" fmla="*/ 0 w 5379"/>
              <a:gd name="T9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9" h="5406">
                <a:moveTo>
                  <a:pt x="0" y="0"/>
                </a:moveTo>
                <a:lnTo>
                  <a:pt x="0" y="5405"/>
                </a:lnTo>
                <a:lnTo>
                  <a:pt x="4230" y="5405"/>
                </a:lnTo>
                <a:lnTo>
                  <a:pt x="5378" y="0"/>
                </a:lnTo>
                <a:lnTo>
                  <a:pt x="0" y="0"/>
                </a:lnTo>
              </a:path>
            </a:pathLst>
          </a:custGeom>
          <a:solidFill>
            <a:srgbClr val="FF1F2B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685800" y="3031603"/>
            <a:ext cx="4634480" cy="794795"/>
            <a:chOff x="0" y="2103438"/>
            <a:chExt cx="10080625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5029200"/>
            <a:ext cx="2286000" cy="990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</a:lstStyle>
          <a:p>
            <a:pPr>
              <a:spcAft>
                <a:spcPts val="400"/>
              </a:spcAft>
            </a:pPr>
            <a:r>
              <a:rPr lang="en-US" sz="1400" b="1" dirty="0"/>
              <a:t>First </a:t>
            </a:r>
            <a:r>
              <a:rPr lang="en-US" sz="1400" b="1" dirty="0" err="1"/>
              <a:t>Lastname</a:t>
            </a:r>
            <a:br>
              <a:rPr lang="en-US" sz="1400" b="1" dirty="0"/>
            </a:br>
            <a:r>
              <a:rPr lang="en-US" sz="1200" b="0" dirty="0"/>
              <a:t>Job T</a:t>
            </a:r>
            <a:r>
              <a:rPr lang="en-US" sz="1200" dirty="0"/>
              <a:t>itle</a:t>
            </a:r>
          </a:p>
          <a:p>
            <a:pPr>
              <a:spcAft>
                <a:spcPts val="400"/>
              </a:spcAft>
            </a:pPr>
            <a:r>
              <a:rPr lang="en-US" sz="1100" dirty="0"/>
              <a:t>XX Years with Overstock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934200" y="3276600"/>
            <a:ext cx="1645920" cy="1645920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220200" y="5029200"/>
            <a:ext cx="2286000" cy="990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</a:lstStyle>
          <a:p>
            <a:pPr>
              <a:spcAft>
                <a:spcPts val="400"/>
              </a:spcAft>
            </a:pPr>
            <a:r>
              <a:rPr lang="en-US" sz="1400" b="1" dirty="0"/>
              <a:t>First </a:t>
            </a:r>
            <a:r>
              <a:rPr lang="en-US" sz="1400" b="1" dirty="0" err="1"/>
              <a:t>Lastname</a:t>
            </a:r>
            <a:br>
              <a:rPr lang="en-US" sz="1400" b="1" dirty="0"/>
            </a:br>
            <a:r>
              <a:rPr lang="en-US" sz="1200" b="0" dirty="0"/>
              <a:t>Job T</a:t>
            </a:r>
            <a:r>
              <a:rPr lang="en-US" sz="1200" dirty="0"/>
              <a:t>itle</a:t>
            </a:r>
          </a:p>
          <a:p>
            <a:pPr>
              <a:spcAft>
                <a:spcPts val="400"/>
              </a:spcAft>
            </a:pPr>
            <a:r>
              <a:rPr lang="en-US" sz="1100" dirty="0"/>
              <a:t>XX Years with Overstock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220200" y="3276600"/>
            <a:ext cx="1645920" cy="1645920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F85-78E9-3542-B567-15A897337DF8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2C98-2E66-1A44-8DD4-5A42C8CD8FAA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6F-0090-344E-8693-BAA98CE18FF0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784-EC54-4992-9C7C-4B268EF80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3E0A4-5968-4777-9F6D-726859D0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373C-3217-4431-98FB-078E319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A38A-6D14-439A-9508-928C366D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9D78-2588-445D-BBBB-DA590EE4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1619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99D-126E-4B78-A905-44F2A2A7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3657-AF24-492F-B00D-06AD2585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F5B-64B8-49D4-A156-ED3EC52B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F856-7BE3-460A-85C5-FBA59F8F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79EF-16D5-43C2-9FDE-62D94C05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4895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7DD-82D4-4EF0-8690-60C9565B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F1ED-1CDE-4A68-BAAD-AFDAF5E6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CE9B-842F-4B25-B76E-445FC78E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7415-1C81-4652-8EC5-9CC1F6E6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E391-5742-4C14-916E-6FC67959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80095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977C-00F0-4C31-A457-3DD61A00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33EE-756C-4E13-87BB-4720BF54A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4D0AB-0B32-4B74-AE83-28E2FF704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F75A-85E8-4F45-B813-8C8DC19A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ADAC-C3CF-4E6E-A453-8D7685F8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25369-3298-45C6-A31C-63030558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77381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E4C4-4C32-4E0F-93AF-5F406337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6F1F2-DB5D-45EE-9704-74AD9574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2BAD4-E5D7-4EFA-AED5-5AB91D9F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E5AF6-9414-4D54-AC72-95B8D965F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981DD-803D-431E-9F56-FE82DB21E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6CF3A-C481-4BEE-9BF5-A212A949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1F27A-A857-4777-8321-89A5A9E8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DC084-51EA-4C80-9FF3-07EE5BF7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89750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43EA-04B3-4DA3-B8B0-EED18C96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255EC-964B-4190-9B8F-482852B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DBD0E-6EB1-41F5-A6D4-C9C1AA3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384D8-EF82-495C-91AD-0D8C210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04949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0092-71D5-49AB-BAE8-95A5C165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F85-78E9-3542-B567-15A897337DF8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AA0F8-76BB-47BD-A2A8-7E75BC7A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325F6-AF97-4ADC-8360-7CD46B6C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AL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 noChangeArrowheads="1"/>
          </p:cNvSpPr>
          <p:nvPr userDrawn="1"/>
        </p:nvSpPr>
        <p:spPr bwMode="auto">
          <a:xfrm rot="10800000">
            <a:off x="9428661" y="0"/>
            <a:ext cx="2763338" cy="6858000"/>
          </a:xfrm>
          <a:custGeom>
            <a:avLst/>
            <a:gdLst>
              <a:gd name="T0" fmla="*/ 0 w 2178"/>
              <a:gd name="T1" fmla="*/ 0 h 5405"/>
              <a:gd name="T2" fmla="*/ 0 w 2178"/>
              <a:gd name="T3" fmla="*/ 5404 h 5405"/>
              <a:gd name="T4" fmla="*/ 1028 w 2178"/>
              <a:gd name="T5" fmla="*/ 5404 h 5405"/>
              <a:gd name="T6" fmla="*/ 2177 w 2178"/>
              <a:gd name="T7" fmla="*/ 0 h 5405"/>
              <a:gd name="T8" fmla="*/ 0 w 2178"/>
              <a:gd name="T9" fmla="*/ 0 h 5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8" h="5405">
                <a:moveTo>
                  <a:pt x="0" y="0"/>
                </a:moveTo>
                <a:lnTo>
                  <a:pt x="0" y="5404"/>
                </a:lnTo>
                <a:lnTo>
                  <a:pt x="1028" y="5404"/>
                </a:lnTo>
                <a:lnTo>
                  <a:pt x="2177" y="0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2440" y="1378857"/>
            <a:ext cx="8877527" cy="2504988"/>
          </a:xfrm>
        </p:spPr>
        <p:txBody>
          <a:bodyPr anchor="b">
            <a:normAutofit/>
          </a:bodyPr>
          <a:lstStyle>
            <a:lvl1pPr marL="457200" indent="-450850" algn="l">
              <a:lnSpc>
                <a:spcPct val="80000"/>
              </a:lnSpc>
              <a:tabLst/>
              <a:defRPr sz="6000" b="1" i="1" spc="-150" baseline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91386" y="3887431"/>
            <a:ext cx="4483663" cy="1262192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800" i="0" spc="-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including a subtitle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93036" y="5873525"/>
            <a:ext cx="2881536" cy="494172"/>
            <a:chOff x="0" y="2103438"/>
            <a:chExt cx="10080625" cy="1728787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4A55-29DE-4B4C-BE49-8FFD49BA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EF24-4D17-4424-83D1-9763DE7B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2C4E7-9340-45FB-84B9-21BCBFC6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CA8D3-2DC8-4999-B215-8F4D044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C078-E9B3-4961-8E8F-B22B8ECD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BEEB9-938D-4230-A016-EB7431FB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90669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9507-E2CC-4F7E-B3D6-5D9350C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0BA0-5D3F-458F-8258-626E164D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A7BD-D3BD-428A-A0C7-6DB06B95E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457E-83DB-4F18-9468-EC17CB8A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4C139-342A-459D-A35F-381D4DA2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7EB0-F73E-4FD7-B3E6-3AF3F046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81606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9EF-A34F-4E6F-92E2-2640F849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DCFA8-4F42-4E9C-921D-721CDA0DE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0B64-B8DD-4A76-8303-6AF96448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37FB-C691-4BA4-8345-0B0BD96D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A60C-0B93-4ED1-A3AC-F24F315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56373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D7C63-19A0-4C9D-B4CF-9C0110E83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61FF4-4610-4B91-B8B9-27A51E53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A1AC-0DA8-4030-900C-59946182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17A2-EFA6-4F96-ABC7-B8043280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868D-0687-457B-B0E3-587D3E4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5989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ontent - Wedge Sim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>
            <a:spLocks noChangeAspect="1" noChangeArrowheads="1"/>
          </p:cNvSpPr>
          <p:nvPr userDrawn="1"/>
        </p:nvSpPr>
        <p:spPr bwMode="auto">
          <a:xfrm rot="10800000">
            <a:off x="2318940" y="0"/>
            <a:ext cx="9873060" cy="6858000"/>
          </a:xfrm>
          <a:custGeom>
            <a:avLst/>
            <a:gdLst>
              <a:gd name="T0" fmla="*/ 0 w 7782"/>
              <a:gd name="T1" fmla="*/ 0 h 5406"/>
              <a:gd name="T2" fmla="*/ 0 w 7782"/>
              <a:gd name="T3" fmla="*/ 5405 h 5406"/>
              <a:gd name="T4" fmla="*/ 6632 w 7782"/>
              <a:gd name="T5" fmla="*/ 5405 h 5406"/>
              <a:gd name="T6" fmla="*/ 7781 w 7782"/>
              <a:gd name="T7" fmla="*/ 0 h 5406"/>
              <a:gd name="T8" fmla="*/ 0 w 7782"/>
              <a:gd name="T9" fmla="*/ 0 h 5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2" h="5406">
                <a:moveTo>
                  <a:pt x="0" y="0"/>
                </a:moveTo>
                <a:lnTo>
                  <a:pt x="0" y="5405"/>
                </a:lnTo>
                <a:lnTo>
                  <a:pt x="6632" y="5405"/>
                </a:lnTo>
                <a:lnTo>
                  <a:pt x="7781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1" y="2103438"/>
            <a:chExt cx="10080637" cy="1728787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" y="2106615"/>
              <a:ext cx="1725614" cy="1725610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9" cy="1300165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9810760" y="3394079"/>
              <a:ext cx="269878" cy="134939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966914" y="2468563"/>
              <a:ext cx="976315" cy="1090615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2919416" y="2500312"/>
              <a:ext cx="917576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25879" y="2468563"/>
              <a:ext cx="930277" cy="1090615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62580" y="2468563"/>
              <a:ext cx="838199" cy="1090615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6259519" y="2190750"/>
              <a:ext cx="457203" cy="1350962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6742124" y="2468563"/>
              <a:ext cx="974727" cy="1090615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7827976" y="2468563"/>
              <a:ext cx="912810" cy="1090615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8872548" y="2103438"/>
              <a:ext cx="893762" cy="1425572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4906966" y="2489199"/>
              <a:ext cx="427035" cy="1039811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48C59C-3659-3946-B30B-D2C164996FFB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7972647" y="0"/>
            <a:ext cx="4053347" cy="247177"/>
          </a:xfrm>
        </p:spPr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886201" y="685800"/>
            <a:ext cx="8153400" cy="5491164"/>
          </a:xfrm>
          <a:ln>
            <a:noFill/>
          </a:ln>
        </p:spPr>
        <p:txBody>
          <a:bodyPr/>
          <a:lstStyle>
            <a:lvl1pPr marL="230188" indent="-230188">
              <a:tabLst/>
              <a:defRPr/>
            </a:lvl1pPr>
            <a:lvl2pPr marL="746125" indent="-244475">
              <a:tabLst/>
              <a:defRPr/>
            </a:lvl2pPr>
            <a:lvl3pPr marL="1090613" indent="-222250">
              <a:tabLst/>
              <a:defRPr/>
            </a:lvl3pPr>
            <a:lvl4pPr marL="1433513" indent="-200025">
              <a:tabLst/>
              <a:defRPr/>
            </a:lvl4pPr>
            <a:lvl5pPr marL="1828800" indent="-2286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28600" y="1981201"/>
            <a:ext cx="2590800" cy="24383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where I add text. If I want it to keep going, it looks like this.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225600" y="609600"/>
            <a:ext cx="2898600" cy="1219200"/>
          </a:xfrm>
        </p:spPr>
        <p:txBody>
          <a:bodyPr lIns="45720" anchor="b">
            <a:noAutofit/>
          </a:bodyPr>
          <a:lstStyle>
            <a:lvl1pPr marL="0" indent="0">
              <a:lnSpc>
                <a:spcPct val="80000"/>
              </a:lnSpc>
              <a:buNone/>
              <a:defRPr sz="3600" b="1" i="1" spc="-8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indent="0">
              <a:buNone/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58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Photo on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91400" y="0"/>
            <a:ext cx="4800600" cy="6858000"/>
          </a:xfrm>
          <a:custGeom>
            <a:avLst/>
            <a:gdLst>
              <a:gd name="connsiteX0" fmla="*/ 0 w 4800600"/>
              <a:gd name="connsiteY0" fmla="*/ 0 h 6858000"/>
              <a:gd name="connsiteX1" fmla="*/ 4800600 w 4800600"/>
              <a:gd name="connsiteY1" fmla="*/ 0 h 6858000"/>
              <a:gd name="connsiteX2" fmla="*/ 4800600 w 4800600"/>
              <a:gd name="connsiteY2" fmla="*/ 6858000 h 6858000"/>
              <a:gd name="connsiteX3" fmla="*/ 0 w 4800600"/>
              <a:gd name="connsiteY3" fmla="*/ 6858000 h 6858000"/>
              <a:gd name="connsiteX4" fmla="*/ 0 w 4800600"/>
              <a:gd name="connsiteY4" fmla="*/ 0 h 6858000"/>
              <a:gd name="connsiteX0" fmla="*/ 1461477 w 4800600"/>
              <a:gd name="connsiteY0" fmla="*/ 0 h 6858000"/>
              <a:gd name="connsiteX1" fmla="*/ 4800600 w 4800600"/>
              <a:gd name="connsiteY1" fmla="*/ 0 h 6858000"/>
              <a:gd name="connsiteX2" fmla="*/ 4800600 w 4800600"/>
              <a:gd name="connsiteY2" fmla="*/ 6858000 h 6858000"/>
              <a:gd name="connsiteX3" fmla="*/ 0 w 4800600"/>
              <a:gd name="connsiteY3" fmla="*/ 6858000 h 6858000"/>
              <a:gd name="connsiteX4" fmla="*/ 1461477 w 4800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858000">
                <a:moveTo>
                  <a:pt x="1461477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146147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anchor="ctr"/>
          <a:lstStyle>
            <a:lvl1pPr algn="ctr">
              <a:defRPr/>
            </a:lvl1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066800"/>
            <a:ext cx="7315200" cy="1825498"/>
          </a:xfrm>
        </p:spPr>
        <p:txBody>
          <a:bodyPr anchor="b">
            <a:noAutofit/>
          </a:bodyPr>
          <a:lstStyle>
            <a:lvl1pPr>
              <a:defRPr lang="en-US" sz="6600" i="1" spc="-300" dirty="0">
                <a:solidFill>
                  <a:srgbClr val="FF1F2B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461963" lvl="0" indent="-461963">
              <a:lnSpc>
                <a:spcPct val="70000"/>
              </a:lnSpc>
            </a:pPr>
            <a:r>
              <a:rPr lang="en-US" dirty="0"/>
              <a:t>section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0732-CE23-2E45-8FDF-AC9304CFC2F6}" type="datetime1">
              <a:rPr lang="en-US" smtClean="0"/>
              <a:t>12/11/2018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18085" y="6503315"/>
            <a:ext cx="1377039" cy="236157"/>
            <a:chOff x="0" y="2103438"/>
            <a:chExt cx="10080625" cy="1728787"/>
          </a:xfrm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990600" y="2968498"/>
            <a:ext cx="6248400" cy="3279902"/>
          </a:xfrm>
        </p:spPr>
        <p:txBody>
          <a:bodyPr/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230188" lvl="0" indent="-230188">
              <a:tabLst/>
            </a:pPr>
            <a:r>
              <a:rPr lang="en-US" dirty="0"/>
              <a:t>Click to edit Master text styles</a:t>
            </a:r>
          </a:p>
          <a:p>
            <a:pPr marL="746125" lvl="1" indent="-244475"/>
            <a:r>
              <a:rPr lang="en-US" dirty="0"/>
              <a:t>Second level</a:t>
            </a:r>
          </a:p>
          <a:p>
            <a:pPr marL="1090613" lvl="2" indent="-222250">
              <a:tabLst/>
            </a:pPr>
            <a:r>
              <a:rPr lang="en-US" dirty="0"/>
              <a:t>Third level</a:t>
            </a:r>
          </a:p>
          <a:p>
            <a:pPr marL="1433513" lvl="3" indent="-200025">
              <a:tabLst/>
            </a:pPr>
            <a:r>
              <a:rPr lang="en-US" dirty="0"/>
              <a:t>Fourth level</a:t>
            </a:r>
          </a:p>
          <a:p>
            <a:pPr marL="1828800" lvl="4" indent="-228600"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207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1371600" y="3017358"/>
            <a:ext cx="4800600" cy="823284"/>
            <a:chOff x="0" y="2103438"/>
            <a:chExt cx="10080625" cy="1728787"/>
          </a:xfrm>
        </p:grpSpPr>
        <p:sp>
          <p:nvSpPr>
            <p:cNvPr id="32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solidFill>
              <a:srgbClr val="FF1F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7696200" y="1828800"/>
            <a:ext cx="2286000" cy="2286000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/>
              <a:t>Square Portrait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96200" y="4267200"/>
            <a:ext cx="3886200" cy="914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r>
              <a:rPr lang="en-US" sz="2000" b="1" spc="-80" baseline="0" dirty="0"/>
              <a:t>First </a:t>
            </a:r>
            <a:r>
              <a:rPr lang="en-US" sz="2000" b="1" spc="-80" baseline="0" dirty="0" err="1"/>
              <a:t>Lastname</a:t>
            </a:r>
            <a:endParaRPr lang="en-US" sz="2000" b="1" spc="-80" baseline="0" dirty="0"/>
          </a:p>
          <a:p>
            <a:r>
              <a:rPr lang="en-US" dirty="0"/>
              <a:t>Job Title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- AL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8085" y="4499344"/>
            <a:ext cx="5263116" cy="1295400"/>
          </a:xfrm>
        </p:spPr>
        <p:txBody>
          <a:bodyPr anchor="t">
            <a:normAutofit/>
          </a:bodyPr>
          <a:lstStyle>
            <a:lvl1pPr marL="6350" indent="0" algn="l">
              <a:lnSpc>
                <a:spcPct val="80000"/>
              </a:lnSpc>
              <a:tabLst/>
              <a:defRPr sz="3600" b="1" i="1" spc="-150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grpSp>
        <p:nvGrpSpPr>
          <p:cNvPr id="51" name="Group 50"/>
          <p:cNvGrpSpPr>
            <a:grpSpLocks noChangeAspect="1"/>
          </p:cNvGrpSpPr>
          <p:nvPr userDrawn="1"/>
        </p:nvGrpSpPr>
        <p:grpSpPr>
          <a:xfrm>
            <a:off x="535566" y="3083133"/>
            <a:ext cx="4231364" cy="725662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 userDrawn="1"/>
        </p:nvSpPr>
        <p:spPr>
          <a:xfrm>
            <a:off x="-2743200" y="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background color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To change the background</a:t>
            </a:r>
            <a:r>
              <a:rPr lang="en-US" sz="1100" baseline="0" dirty="0">
                <a:solidFill>
                  <a:schemeClr val="tx1"/>
                </a:solidFill>
              </a:rPr>
              <a:t> color, navigate to the “Design” ribbon menu above. Choose the “Format Background” option.</a:t>
            </a:r>
          </a:p>
          <a:p>
            <a:pPr>
              <a:spcAft>
                <a:spcPts val="600"/>
              </a:spcAft>
            </a:pPr>
            <a:r>
              <a:rPr lang="en-US" sz="1100" baseline="0" dirty="0">
                <a:solidFill>
                  <a:schemeClr val="tx1"/>
                </a:solidFill>
              </a:rPr>
              <a:t>In the “Format Background” options. Change the </a:t>
            </a:r>
            <a:r>
              <a:rPr lang="en-US" sz="1100" u="sng" baseline="0" dirty="0">
                <a:solidFill>
                  <a:schemeClr val="tx1"/>
                </a:solidFill>
              </a:rPr>
              <a:t>solid fill</a:t>
            </a:r>
            <a:r>
              <a:rPr lang="en-US" sz="1100" baseline="0" dirty="0">
                <a:solidFill>
                  <a:schemeClr val="tx1"/>
                </a:solidFill>
              </a:rPr>
              <a:t> to one of the provided theme colors in the color selector.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620000" y="1905000"/>
            <a:ext cx="5029200" cy="3793485"/>
            <a:chOff x="814388" y="511175"/>
            <a:chExt cx="8877300" cy="6696075"/>
          </a:xfrm>
        </p:grpSpPr>
        <p:sp>
          <p:nvSpPr>
            <p:cNvPr id="29" name="Freeform 28"/>
            <p:cNvSpPr>
              <a:spLocks noChangeArrowheads="1"/>
            </p:cNvSpPr>
            <p:nvPr userDrawn="1"/>
          </p:nvSpPr>
          <p:spPr bwMode="auto">
            <a:xfrm>
              <a:off x="814388" y="3162300"/>
              <a:ext cx="6196012" cy="4044950"/>
            </a:xfrm>
            <a:custGeom>
              <a:avLst/>
              <a:gdLst>
                <a:gd name="T0" fmla="*/ 12702 w 17213"/>
                <a:gd name="T1" fmla="*/ 0 h 11238"/>
                <a:gd name="T2" fmla="*/ 12702 w 17213"/>
                <a:gd name="T3" fmla="*/ 0 h 11238"/>
                <a:gd name="T4" fmla="*/ 4520 w 17213"/>
                <a:gd name="T5" fmla="*/ 0 h 11238"/>
                <a:gd name="T6" fmla="*/ 0 w 17213"/>
                <a:gd name="T7" fmla="*/ 4510 h 11238"/>
                <a:gd name="T8" fmla="*/ 4520 w 17213"/>
                <a:gd name="T9" fmla="*/ 9020 h 11238"/>
                <a:gd name="T10" fmla="*/ 4596 w 17213"/>
                <a:gd name="T11" fmla="*/ 9020 h 11238"/>
                <a:gd name="T12" fmla="*/ 3673 w 17213"/>
                <a:gd name="T13" fmla="*/ 10894 h 11238"/>
                <a:gd name="T14" fmla="*/ 6413 w 17213"/>
                <a:gd name="T15" fmla="*/ 9020 h 11238"/>
                <a:gd name="T16" fmla="*/ 12702 w 17213"/>
                <a:gd name="T17" fmla="*/ 9020 h 11238"/>
                <a:gd name="T18" fmla="*/ 17212 w 17213"/>
                <a:gd name="T19" fmla="*/ 4510 h 11238"/>
                <a:gd name="T20" fmla="*/ 12702 w 17213"/>
                <a:gd name="T21" fmla="*/ 0 h 11238"/>
                <a:gd name="T22" fmla="*/ 4681 w 17213"/>
                <a:gd name="T23" fmla="*/ 5813 h 11238"/>
                <a:gd name="T24" fmla="*/ 4681 w 17213"/>
                <a:gd name="T25" fmla="*/ 5813 h 11238"/>
                <a:gd name="T26" fmla="*/ 3378 w 17213"/>
                <a:gd name="T27" fmla="*/ 4510 h 11238"/>
                <a:gd name="T28" fmla="*/ 4681 w 17213"/>
                <a:gd name="T29" fmla="*/ 3196 h 11238"/>
                <a:gd name="T30" fmla="*/ 5995 w 17213"/>
                <a:gd name="T31" fmla="*/ 4510 h 11238"/>
                <a:gd name="T32" fmla="*/ 4681 w 17213"/>
                <a:gd name="T33" fmla="*/ 5813 h 11238"/>
                <a:gd name="T34" fmla="*/ 8611 w 17213"/>
                <a:gd name="T35" fmla="*/ 5813 h 11238"/>
                <a:gd name="T36" fmla="*/ 8611 w 17213"/>
                <a:gd name="T37" fmla="*/ 5813 h 11238"/>
                <a:gd name="T38" fmla="*/ 7298 w 17213"/>
                <a:gd name="T39" fmla="*/ 4510 h 11238"/>
                <a:gd name="T40" fmla="*/ 8611 w 17213"/>
                <a:gd name="T41" fmla="*/ 3196 h 11238"/>
                <a:gd name="T42" fmla="*/ 9915 w 17213"/>
                <a:gd name="T43" fmla="*/ 4510 h 11238"/>
                <a:gd name="T44" fmla="*/ 8611 w 17213"/>
                <a:gd name="T45" fmla="*/ 5813 h 11238"/>
                <a:gd name="T46" fmla="*/ 12530 w 17213"/>
                <a:gd name="T47" fmla="*/ 5813 h 11238"/>
                <a:gd name="T48" fmla="*/ 12530 w 17213"/>
                <a:gd name="T49" fmla="*/ 5813 h 11238"/>
                <a:gd name="T50" fmla="*/ 11228 w 17213"/>
                <a:gd name="T51" fmla="*/ 4510 h 11238"/>
                <a:gd name="T52" fmla="*/ 12530 w 17213"/>
                <a:gd name="T53" fmla="*/ 3196 h 11238"/>
                <a:gd name="T54" fmla="*/ 13843 w 17213"/>
                <a:gd name="T55" fmla="*/ 4510 h 11238"/>
                <a:gd name="T56" fmla="*/ 12530 w 17213"/>
                <a:gd name="T57" fmla="*/ 5813 h 1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213" h="11238">
                  <a:moveTo>
                    <a:pt x="12702" y="0"/>
                  </a:moveTo>
                  <a:lnTo>
                    <a:pt x="12702" y="0"/>
                  </a:lnTo>
                  <a:cubicBezTo>
                    <a:pt x="4520" y="0"/>
                    <a:pt x="4520" y="0"/>
                    <a:pt x="4520" y="0"/>
                  </a:cubicBezTo>
                  <a:cubicBezTo>
                    <a:pt x="2027" y="0"/>
                    <a:pt x="0" y="2017"/>
                    <a:pt x="0" y="4510"/>
                  </a:cubicBezTo>
                  <a:cubicBezTo>
                    <a:pt x="0" y="7002"/>
                    <a:pt x="2027" y="9020"/>
                    <a:pt x="4520" y="9020"/>
                  </a:cubicBezTo>
                  <a:cubicBezTo>
                    <a:pt x="4596" y="9020"/>
                    <a:pt x="4596" y="9020"/>
                    <a:pt x="4596" y="9020"/>
                  </a:cubicBezTo>
                  <a:cubicBezTo>
                    <a:pt x="4577" y="9419"/>
                    <a:pt x="4425" y="10181"/>
                    <a:pt x="3673" y="10894"/>
                  </a:cubicBezTo>
                  <a:cubicBezTo>
                    <a:pt x="3673" y="10894"/>
                    <a:pt x="5433" y="11237"/>
                    <a:pt x="6413" y="9020"/>
                  </a:cubicBezTo>
                  <a:cubicBezTo>
                    <a:pt x="12702" y="9020"/>
                    <a:pt x="12702" y="9020"/>
                    <a:pt x="12702" y="9020"/>
                  </a:cubicBezTo>
                  <a:cubicBezTo>
                    <a:pt x="15185" y="9020"/>
                    <a:pt x="17212" y="7002"/>
                    <a:pt x="17212" y="4510"/>
                  </a:cubicBezTo>
                  <a:cubicBezTo>
                    <a:pt x="17212" y="2017"/>
                    <a:pt x="15185" y="0"/>
                    <a:pt x="12702" y="0"/>
                  </a:cubicBezTo>
                  <a:close/>
                  <a:moveTo>
                    <a:pt x="4681" y="5813"/>
                  </a:moveTo>
                  <a:lnTo>
                    <a:pt x="4681" y="5813"/>
                  </a:lnTo>
                  <a:cubicBezTo>
                    <a:pt x="3958" y="5813"/>
                    <a:pt x="3378" y="5233"/>
                    <a:pt x="3378" y="4510"/>
                  </a:cubicBezTo>
                  <a:cubicBezTo>
                    <a:pt x="3378" y="3787"/>
                    <a:pt x="3958" y="3196"/>
                    <a:pt x="4681" y="3196"/>
                  </a:cubicBezTo>
                  <a:cubicBezTo>
                    <a:pt x="5404" y="3196"/>
                    <a:pt x="5995" y="3787"/>
                    <a:pt x="5995" y="4510"/>
                  </a:cubicBezTo>
                  <a:cubicBezTo>
                    <a:pt x="5995" y="5233"/>
                    <a:pt x="5404" y="5813"/>
                    <a:pt x="4681" y="5813"/>
                  </a:cubicBezTo>
                  <a:close/>
                  <a:moveTo>
                    <a:pt x="8611" y="5813"/>
                  </a:moveTo>
                  <a:lnTo>
                    <a:pt x="8611" y="5813"/>
                  </a:lnTo>
                  <a:cubicBezTo>
                    <a:pt x="7888" y="5813"/>
                    <a:pt x="7298" y="5233"/>
                    <a:pt x="7298" y="4510"/>
                  </a:cubicBezTo>
                  <a:cubicBezTo>
                    <a:pt x="7298" y="3787"/>
                    <a:pt x="7888" y="3196"/>
                    <a:pt x="8611" y="3196"/>
                  </a:cubicBezTo>
                  <a:cubicBezTo>
                    <a:pt x="9334" y="3196"/>
                    <a:pt x="9915" y="3787"/>
                    <a:pt x="9915" y="4510"/>
                  </a:cubicBezTo>
                  <a:cubicBezTo>
                    <a:pt x="9915" y="5233"/>
                    <a:pt x="9334" y="5813"/>
                    <a:pt x="8611" y="5813"/>
                  </a:cubicBezTo>
                  <a:close/>
                  <a:moveTo>
                    <a:pt x="12530" y="5813"/>
                  </a:moveTo>
                  <a:lnTo>
                    <a:pt x="12530" y="5813"/>
                  </a:lnTo>
                  <a:cubicBezTo>
                    <a:pt x="11808" y="5813"/>
                    <a:pt x="11228" y="5233"/>
                    <a:pt x="11228" y="4510"/>
                  </a:cubicBezTo>
                  <a:cubicBezTo>
                    <a:pt x="11228" y="3787"/>
                    <a:pt x="11808" y="3196"/>
                    <a:pt x="12530" y="3196"/>
                  </a:cubicBezTo>
                  <a:cubicBezTo>
                    <a:pt x="13254" y="3196"/>
                    <a:pt x="13843" y="3787"/>
                    <a:pt x="13843" y="4510"/>
                  </a:cubicBezTo>
                  <a:cubicBezTo>
                    <a:pt x="13843" y="5233"/>
                    <a:pt x="13254" y="5813"/>
                    <a:pt x="12530" y="58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 userDrawn="1"/>
          </p:nvSpPr>
          <p:spPr bwMode="auto">
            <a:xfrm>
              <a:off x="3495675" y="511175"/>
              <a:ext cx="6196013" cy="4049713"/>
            </a:xfrm>
            <a:custGeom>
              <a:avLst/>
              <a:gdLst>
                <a:gd name="T0" fmla="*/ 4510 w 17213"/>
                <a:gd name="T1" fmla="*/ 0 h 11247"/>
                <a:gd name="T2" fmla="*/ 4510 w 17213"/>
                <a:gd name="T3" fmla="*/ 0 h 11247"/>
                <a:gd name="T4" fmla="*/ 12692 w 17213"/>
                <a:gd name="T5" fmla="*/ 0 h 11247"/>
                <a:gd name="T6" fmla="*/ 17212 w 17213"/>
                <a:gd name="T7" fmla="*/ 4519 h 11247"/>
                <a:gd name="T8" fmla="*/ 17212 w 17213"/>
                <a:gd name="T9" fmla="*/ 4519 h 11247"/>
                <a:gd name="T10" fmla="*/ 12692 w 17213"/>
                <a:gd name="T11" fmla="*/ 9030 h 11247"/>
                <a:gd name="T12" fmla="*/ 12606 w 17213"/>
                <a:gd name="T13" fmla="*/ 9030 h 11247"/>
                <a:gd name="T14" fmla="*/ 13539 w 17213"/>
                <a:gd name="T15" fmla="*/ 10903 h 11247"/>
                <a:gd name="T16" fmla="*/ 10789 w 17213"/>
                <a:gd name="T17" fmla="*/ 9030 h 11247"/>
                <a:gd name="T18" fmla="*/ 4510 w 17213"/>
                <a:gd name="T19" fmla="*/ 9030 h 11247"/>
                <a:gd name="T20" fmla="*/ 0 w 17213"/>
                <a:gd name="T21" fmla="*/ 4519 h 11247"/>
                <a:gd name="T22" fmla="*/ 0 w 17213"/>
                <a:gd name="T23" fmla="*/ 4519 h 11247"/>
                <a:gd name="T24" fmla="*/ 4510 w 17213"/>
                <a:gd name="T25" fmla="*/ 0 h 1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13" h="11247">
                  <a:moveTo>
                    <a:pt x="4510" y="0"/>
                  </a:moveTo>
                  <a:lnTo>
                    <a:pt x="4510" y="0"/>
                  </a:lnTo>
                  <a:cubicBezTo>
                    <a:pt x="12692" y="0"/>
                    <a:pt x="12692" y="0"/>
                    <a:pt x="12692" y="0"/>
                  </a:cubicBezTo>
                  <a:cubicBezTo>
                    <a:pt x="15185" y="0"/>
                    <a:pt x="17212" y="2027"/>
                    <a:pt x="17212" y="4519"/>
                  </a:cubicBezTo>
                  <a:lnTo>
                    <a:pt x="17212" y="4519"/>
                  </a:lnTo>
                  <a:cubicBezTo>
                    <a:pt x="17212" y="7012"/>
                    <a:pt x="15185" y="9030"/>
                    <a:pt x="12692" y="9030"/>
                  </a:cubicBezTo>
                  <a:cubicBezTo>
                    <a:pt x="12606" y="9030"/>
                    <a:pt x="12606" y="9030"/>
                    <a:pt x="12606" y="9030"/>
                  </a:cubicBezTo>
                  <a:cubicBezTo>
                    <a:pt x="12635" y="9419"/>
                    <a:pt x="12787" y="10189"/>
                    <a:pt x="13539" y="10903"/>
                  </a:cubicBezTo>
                  <a:cubicBezTo>
                    <a:pt x="13539" y="10903"/>
                    <a:pt x="11779" y="11246"/>
                    <a:pt x="10789" y="9030"/>
                  </a:cubicBezTo>
                  <a:cubicBezTo>
                    <a:pt x="4510" y="9030"/>
                    <a:pt x="4510" y="9030"/>
                    <a:pt x="4510" y="9030"/>
                  </a:cubicBezTo>
                  <a:cubicBezTo>
                    <a:pt x="2017" y="9030"/>
                    <a:pt x="0" y="7012"/>
                    <a:pt x="0" y="4519"/>
                  </a:cubicBezTo>
                  <a:lnTo>
                    <a:pt x="0" y="4519"/>
                  </a:lnTo>
                  <a:cubicBezTo>
                    <a:pt x="0" y="2027"/>
                    <a:pt x="2017" y="0"/>
                    <a:pt x="45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 userDrawn="1"/>
          </p:nvSpPr>
          <p:spPr bwMode="auto">
            <a:xfrm>
              <a:off x="3859213" y="3162300"/>
              <a:ext cx="2787650" cy="600075"/>
            </a:xfrm>
            <a:custGeom>
              <a:avLst/>
              <a:gdLst>
                <a:gd name="T0" fmla="*/ 4243 w 7745"/>
                <a:gd name="T1" fmla="*/ 0 h 1667"/>
                <a:gd name="T2" fmla="*/ 4243 w 7745"/>
                <a:gd name="T3" fmla="*/ 0 h 1667"/>
                <a:gd name="T4" fmla="*/ 0 w 7745"/>
                <a:gd name="T5" fmla="*/ 0 h 1667"/>
                <a:gd name="T6" fmla="*/ 3501 w 7745"/>
                <a:gd name="T7" fmla="*/ 1666 h 1667"/>
                <a:gd name="T8" fmla="*/ 7744 w 7745"/>
                <a:gd name="T9" fmla="*/ 1666 h 1667"/>
                <a:gd name="T10" fmla="*/ 4243 w 7745"/>
                <a:gd name="T1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45" h="1667">
                  <a:moveTo>
                    <a:pt x="4243" y="0"/>
                  </a:moveTo>
                  <a:lnTo>
                    <a:pt x="424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828" y="1019"/>
                    <a:pt x="2093" y="1666"/>
                    <a:pt x="3501" y="1666"/>
                  </a:cubicBezTo>
                  <a:cubicBezTo>
                    <a:pt x="7744" y="1666"/>
                    <a:pt x="7744" y="1666"/>
                    <a:pt x="7744" y="1666"/>
                  </a:cubicBezTo>
                  <a:cubicBezTo>
                    <a:pt x="6916" y="647"/>
                    <a:pt x="5651" y="0"/>
                    <a:pt x="4243" y="0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ca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673894" y="3181914"/>
            <a:ext cx="2881536" cy="494172"/>
            <a:chOff x="0" y="2103438"/>
            <a:chExt cx="10080625" cy="1728787"/>
          </a:xfrm>
          <a:solidFill>
            <a:schemeClr val="tx1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0" y="2106613"/>
              <a:ext cx="1725613" cy="1725612"/>
            </a:xfrm>
            <a:custGeom>
              <a:avLst/>
              <a:gdLst>
                <a:gd name="T0" fmla="*/ 0 w 4794"/>
                <a:gd name="T1" fmla="*/ 0 h 4793"/>
                <a:gd name="T2" fmla="*/ 0 w 4794"/>
                <a:gd name="T3" fmla="*/ 0 h 4793"/>
                <a:gd name="T4" fmla="*/ 0 w 4794"/>
                <a:gd name="T5" fmla="*/ 2511 h 4793"/>
                <a:gd name="T6" fmla="*/ 2438 w 4794"/>
                <a:gd name="T7" fmla="*/ 752 h 4793"/>
                <a:gd name="T8" fmla="*/ 4086 w 4794"/>
                <a:gd name="T9" fmla="*/ 2844 h 4793"/>
                <a:gd name="T10" fmla="*/ 2331 w 4794"/>
                <a:gd name="T11" fmla="*/ 4792 h 4793"/>
                <a:gd name="T12" fmla="*/ 4793 w 4794"/>
                <a:gd name="T13" fmla="*/ 4792 h 4793"/>
                <a:gd name="T14" fmla="*/ 4793 w 4794"/>
                <a:gd name="T15" fmla="*/ 0 h 4793"/>
                <a:gd name="T16" fmla="*/ 0 w 4794"/>
                <a:gd name="T17" fmla="*/ 0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4" h="4793">
                  <a:moveTo>
                    <a:pt x="0" y="0"/>
                  </a:moveTo>
                  <a:lnTo>
                    <a:pt x="0" y="0"/>
                  </a:lnTo>
                  <a:cubicBezTo>
                    <a:pt x="0" y="2511"/>
                    <a:pt x="0" y="2511"/>
                    <a:pt x="0" y="2511"/>
                  </a:cubicBezTo>
                  <a:cubicBezTo>
                    <a:pt x="370" y="1513"/>
                    <a:pt x="1398" y="752"/>
                    <a:pt x="2438" y="752"/>
                  </a:cubicBezTo>
                  <a:cubicBezTo>
                    <a:pt x="3597" y="752"/>
                    <a:pt x="4333" y="1685"/>
                    <a:pt x="4086" y="2844"/>
                  </a:cubicBezTo>
                  <a:cubicBezTo>
                    <a:pt x="3897" y="3731"/>
                    <a:pt x="3178" y="4492"/>
                    <a:pt x="2331" y="4792"/>
                  </a:cubicBezTo>
                  <a:cubicBezTo>
                    <a:pt x="4793" y="4792"/>
                    <a:pt x="4793" y="4792"/>
                    <a:pt x="4793" y="4792"/>
                  </a:cubicBezTo>
                  <a:cubicBezTo>
                    <a:pt x="4793" y="0"/>
                    <a:pt x="4793" y="0"/>
                    <a:pt x="4793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241300" y="2479675"/>
              <a:ext cx="955675" cy="1300163"/>
            </a:xfrm>
            <a:custGeom>
              <a:avLst/>
              <a:gdLst>
                <a:gd name="T0" fmla="*/ 2652 w 2653"/>
                <a:gd name="T1" fmla="*/ 1808 h 3613"/>
                <a:gd name="T2" fmla="*/ 2652 w 2653"/>
                <a:gd name="T3" fmla="*/ 1808 h 3613"/>
                <a:gd name="T4" fmla="*/ 1324 w 2653"/>
                <a:gd name="T5" fmla="*/ 0 h 3613"/>
                <a:gd name="T6" fmla="*/ 0 w 2653"/>
                <a:gd name="T7" fmla="*/ 1808 h 3613"/>
                <a:gd name="T8" fmla="*/ 1324 w 2653"/>
                <a:gd name="T9" fmla="*/ 3612 h 3613"/>
                <a:gd name="T10" fmla="*/ 2652 w 2653"/>
                <a:gd name="T11" fmla="*/ 1808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3" h="3613">
                  <a:moveTo>
                    <a:pt x="2652" y="1808"/>
                  </a:moveTo>
                  <a:lnTo>
                    <a:pt x="2652" y="1808"/>
                  </a:lnTo>
                  <a:cubicBezTo>
                    <a:pt x="2652" y="810"/>
                    <a:pt x="2056" y="0"/>
                    <a:pt x="1324" y="0"/>
                  </a:cubicBezTo>
                  <a:cubicBezTo>
                    <a:pt x="592" y="0"/>
                    <a:pt x="0" y="810"/>
                    <a:pt x="0" y="1808"/>
                  </a:cubicBezTo>
                  <a:cubicBezTo>
                    <a:pt x="0" y="2802"/>
                    <a:pt x="592" y="3612"/>
                    <a:pt x="1324" y="3612"/>
                  </a:cubicBezTo>
                  <a:cubicBezTo>
                    <a:pt x="2056" y="3612"/>
                    <a:pt x="2652" y="2802"/>
                    <a:pt x="2652" y="18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9810750" y="3394075"/>
              <a:ext cx="269875" cy="134938"/>
            </a:xfrm>
            <a:custGeom>
              <a:avLst/>
              <a:gdLst>
                <a:gd name="T0" fmla="*/ 287 w 749"/>
                <a:gd name="T1" fmla="*/ 33 h 375"/>
                <a:gd name="T2" fmla="*/ 168 w 749"/>
                <a:gd name="T3" fmla="*/ 33 h 375"/>
                <a:gd name="T4" fmla="*/ 168 w 749"/>
                <a:gd name="T5" fmla="*/ 374 h 375"/>
                <a:gd name="T6" fmla="*/ 123 w 749"/>
                <a:gd name="T7" fmla="*/ 374 h 375"/>
                <a:gd name="T8" fmla="*/ 123 w 749"/>
                <a:gd name="T9" fmla="*/ 33 h 375"/>
                <a:gd name="T10" fmla="*/ 0 w 749"/>
                <a:gd name="T11" fmla="*/ 33 h 375"/>
                <a:gd name="T12" fmla="*/ 0 w 749"/>
                <a:gd name="T13" fmla="*/ 0 h 375"/>
                <a:gd name="T14" fmla="*/ 287 w 749"/>
                <a:gd name="T15" fmla="*/ 0 h 375"/>
                <a:gd name="T16" fmla="*/ 287 w 749"/>
                <a:gd name="T17" fmla="*/ 33 h 375"/>
                <a:gd name="T18" fmla="*/ 748 w 749"/>
                <a:gd name="T19" fmla="*/ 374 h 375"/>
                <a:gd name="T20" fmla="*/ 703 w 749"/>
                <a:gd name="T21" fmla="*/ 374 h 375"/>
                <a:gd name="T22" fmla="*/ 703 w 749"/>
                <a:gd name="T23" fmla="*/ 37 h 375"/>
                <a:gd name="T24" fmla="*/ 699 w 749"/>
                <a:gd name="T25" fmla="*/ 37 h 375"/>
                <a:gd name="T26" fmla="*/ 571 w 749"/>
                <a:gd name="T27" fmla="*/ 374 h 375"/>
                <a:gd name="T28" fmla="*/ 538 w 749"/>
                <a:gd name="T29" fmla="*/ 374 h 375"/>
                <a:gd name="T30" fmla="*/ 407 w 749"/>
                <a:gd name="T31" fmla="*/ 37 h 375"/>
                <a:gd name="T32" fmla="*/ 407 w 749"/>
                <a:gd name="T33" fmla="*/ 37 h 375"/>
                <a:gd name="T34" fmla="*/ 407 w 749"/>
                <a:gd name="T35" fmla="*/ 374 h 375"/>
                <a:gd name="T36" fmla="*/ 362 w 749"/>
                <a:gd name="T37" fmla="*/ 374 h 375"/>
                <a:gd name="T38" fmla="*/ 362 w 749"/>
                <a:gd name="T39" fmla="*/ 0 h 375"/>
                <a:gd name="T40" fmla="*/ 448 w 749"/>
                <a:gd name="T41" fmla="*/ 0 h 375"/>
                <a:gd name="T42" fmla="*/ 555 w 749"/>
                <a:gd name="T43" fmla="*/ 276 h 375"/>
                <a:gd name="T44" fmla="*/ 555 w 749"/>
                <a:gd name="T45" fmla="*/ 276 h 375"/>
                <a:gd name="T46" fmla="*/ 662 w 749"/>
                <a:gd name="T47" fmla="*/ 0 h 375"/>
                <a:gd name="T48" fmla="*/ 748 w 749"/>
                <a:gd name="T49" fmla="*/ 0 h 375"/>
                <a:gd name="T50" fmla="*/ 748 w 749"/>
                <a:gd name="T5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9" h="375">
                  <a:moveTo>
                    <a:pt x="287" y="33"/>
                  </a:moveTo>
                  <a:lnTo>
                    <a:pt x="168" y="33"/>
                  </a:lnTo>
                  <a:lnTo>
                    <a:pt x="168" y="374"/>
                  </a:lnTo>
                  <a:lnTo>
                    <a:pt x="123" y="374"/>
                  </a:lnTo>
                  <a:lnTo>
                    <a:pt x="12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87" y="0"/>
                  </a:lnTo>
                  <a:lnTo>
                    <a:pt x="287" y="33"/>
                  </a:lnTo>
                  <a:close/>
                  <a:moveTo>
                    <a:pt x="748" y="374"/>
                  </a:moveTo>
                  <a:lnTo>
                    <a:pt x="703" y="374"/>
                  </a:lnTo>
                  <a:lnTo>
                    <a:pt x="703" y="37"/>
                  </a:lnTo>
                  <a:lnTo>
                    <a:pt x="699" y="37"/>
                  </a:lnTo>
                  <a:lnTo>
                    <a:pt x="571" y="374"/>
                  </a:lnTo>
                  <a:lnTo>
                    <a:pt x="538" y="374"/>
                  </a:lnTo>
                  <a:lnTo>
                    <a:pt x="407" y="37"/>
                  </a:lnTo>
                  <a:lnTo>
                    <a:pt x="407" y="37"/>
                  </a:lnTo>
                  <a:lnTo>
                    <a:pt x="407" y="374"/>
                  </a:lnTo>
                  <a:lnTo>
                    <a:pt x="362" y="374"/>
                  </a:lnTo>
                  <a:lnTo>
                    <a:pt x="362" y="0"/>
                  </a:lnTo>
                  <a:lnTo>
                    <a:pt x="448" y="0"/>
                  </a:lnTo>
                  <a:lnTo>
                    <a:pt x="555" y="276"/>
                  </a:lnTo>
                  <a:lnTo>
                    <a:pt x="555" y="276"/>
                  </a:lnTo>
                  <a:lnTo>
                    <a:pt x="662" y="0"/>
                  </a:lnTo>
                  <a:lnTo>
                    <a:pt x="748" y="0"/>
                  </a:lnTo>
                  <a:lnTo>
                    <a:pt x="748" y="3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966913" y="2468563"/>
              <a:ext cx="976312" cy="1090612"/>
            </a:xfrm>
            <a:custGeom>
              <a:avLst/>
              <a:gdLst>
                <a:gd name="T0" fmla="*/ 2709 w 2710"/>
                <a:gd name="T1" fmla="*/ 1516 h 3030"/>
                <a:gd name="T2" fmla="*/ 2709 w 2710"/>
                <a:gd name="T3" fmla="*/ 1516 h 3030"/>
                <a:gd name="T4" fmla="*/ 1352 w 2710"/>
                <a:gd name="T5" fmla="*/ 3029 h 3030"/>
                <a:gd name="T6" fmla="*/ 0 w 2710"/>
                <a:gd name="T7" fmla="*/ 1516 h 3030"/>
                <a:gd name="T8" fmla="*/ 1352 w 2710"/>
                <a:gd name="T9" fmla="*/ 0 h 3030"/>
                <a:gd name="T10" fmla="*/ 2709 w 2710"/>
                <a:gd name="T11" fmla="*/ 1516 h 3030"/>
                <a:gd name="T12" fmla="*/ 349 w 2710"/>
                <a:gd name="T13" fmla="*/ 1516 h 3030"/>
                <a:gd name="T14" fmla="*/ 349 w 2710"/>
                <a:gd name="T15" fmla="*/ 1516 h 3030"/>
                <a:gd name="T16" fmla="*/ 1352 w 2710"/>
                <a:gd name="T17" fmla="*/ 2737 h 3030"/>
                <a:gd name="T18" fmla="*/ 2359 w 2710"/>
                <a:gd name="T19" fmla="*/ 1516 h 3030"/>
                <a:gd name="T20" fmla="*/ 1352 w 2710"/>
                <a:gd name="T21" fmla="*/ 296 h 3030"/>
                <a:gd name="T22" fmla="*/ 349 w 2710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0" h="3030">
                  <a:moveTo>
                    <a:pt x="2709" y="1516"/>
                  </a:moveTo>
                  <a:lnTo>
                    <a:pt x="2709" y="1516"/>
                  </a:lnTo>
                  <a:cubicBezTo>
                    <a:pt x="2709" y="2334"/>
                    <a:pt x="2232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32" y="0"/>
                    <a:pt x="2709" y="695"/>
                    <a:pt x="2709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6" y="2737"/>
                    <a:pt x="2359" y="2124"/>
                    <a:pt x="2359" y="1516"/>
                  </a:cubicBezTo>
                  <a:cubicBezTo>
                    <a:pt x="2359" y="905"/>
                    <a:pt x="2026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2919413" y="2500313"/>
              <a:ext cx="917575" cy="1030287"/>
            </a:xfrm>
            <a:custGeom>
              <a:avLst/>
              <a:gdLst>
                <a:gd name="T0" fmla="*/ 0 w 2550"/>
                <a:gd name="T1" fmla="*/ 0 h 2860"/>
                <a:gd name="T2" fmla="*/ 390 w 2550"/>
                <a:gd name="T3" fmla="*/ 0 h 2860"/>
                <a:gd name="T4" fmla="*/ 1287 w 2550"/>
                <a:gd name="T5" fmla="*/ 2510 h 2860"/>
                <a:gd name="T6" fmla="*/ 1299 w 2550"/>
                <a:gd name="T7" fmla="*/ 2510 h 2860"/>
                <a:gd name="T8" fmla="*/ 2187 w 2550"/>
                <a:gd name="T9" fmla="*/ 0 h 2860"/>
                <a:gd name="T10" fmla="*/ 2549 w 2550"/>
                <a:gd name="T11" fmla="*/ 0 h 2860"/>
                <a:gd name="T12" fmla="*/ 1476 w 2550"/>
                <a:gd name="T13" fmla="*/ 2859 h 2860"/>
                <a:gd name="T14" fmla="*/ 1106 w 2550"/>
                <a:gd name="T15" fmla="*/ 2859 h 2860"/>
                <a:gd name="T16" fmla="*/ 0 w 2550"/>
                <a:gd name="T17" fmla="*/ 0 h 2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0" h="2860">
                  <a:moveTo>
                    <a:pt x="0" y="0"/>
                  </a:moveTo>
                  <a:lnTo>
                    <a:pt x="390" y="0"/>
                  </a:lnTo>
                  <a:lnTo>
                    <a:pt x="1287" y="2510"/>
                  </a:lnTo>
                  <a:lnTo>
                    <a:pt x="1299" y="2510"/>
                  </a:lnTo>
                  <a:lnTo>
                    <a:pt x="2187" y="0"/>
                  </a:lnTo>
                  <a:lnTo>
                    <a:pt x="2549" y="0"/>
                  </a:lnTo>
                  <a:lnTo>
                    <a:pt x="1476" y="2859"/>
                  </a:lnTo>
                  <a:lnTo>
                    <a:pt x="1106" y="285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25875" y="2468563"/>
              <a:ext cx="930275" cy="1090612"/>
            </a:xfrm>
            <a:custGeom>
              <a:avLst/>
              <a:gdLst>
                <a:gd name="T0" fmla="*/ 349 w 2583"/>
                <a:gd name="T1" fmla="*/ 1611 h 3030"/>
                <a:gd name="T2" fmla="*/ 349 w 2583"/>
                <a:gd name="T3" fmla="*/ 1611 h 3030"/>
                <a:gd name="T4" fmla="*/ 1295 w 2583"/>
                <a:gd name="T5" fmla="*/ 2737 h 3030"/>
                <a:gd name="T6" fmla="*/ 2191 w 2583"/>
                <a:gd name="T7" fmla="*/ 2001 h 3030"/>
                <a:gd name="T8" fmla="*/ 2540 w 2583"/>
                <a:gd name="T9" fmla="*/ 2001 h 3030"/>
                <a:gd name="T10" fmla="*/ 1295 w 2583"/>
                <a:gd name="T11" fmla="*/ 3029 h 3030"/>
                <a:gd name="T12" fmla="*/ 0 w 2583"/>
                <a:gd name="T13" fmla="*/ 1516 h 3030"/>
                <a:gd name="T14" fmla="*/ 1295 w 2583"/>
                <a:gd name="T15" fmla="*/ 0 h 3030"/>
                <a:gd name="T16" fmla="*/ 2553 w 2583"/>
                <a:gd name="T17" fmla="*/ 1611 h 3030"/>
                <a:gd name="T18" fmla="*/ 349 w 2583"/>
                <a:gd name="T19" fmla="*/ 1611 h 3030"/>
                <a:gd name="T20" fmla="*/ 2203 w 2583"/>
                <a:gd name="T21" fmla="*/ 1316 h 3030"/>
                <a:gd name="T22" fmla="*/ 2203 w 2583"/>
                <a:gd name="T23" fmla="*/ 1316 h 3030"/>
                <a:gd name="T24" fmla="*/ 1295 w 2583"/>
                <a:gd name="T25" fmla="*/ 296 h 3030"/>
                <a:gd name="T26" fmla="*/ 349 w 2583"/>
                <a:gd name="T27" fmla="*/ 1316 h 3030"/>
                <a:gd name="T28" fmla="*/ 2203 w 2583"/>
                <a:gd name="T29" fmla="*/ 13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3" h="3030">
                  <a:moveTo>
                    <a:pt x="349" y="1611"/>
                  </a:moveTo>
                  <a:lnTo>
                    <a:pt x="349" y="1611"/>
                  </a:lnTo>
                  <a:cubicBezTo>
                    <a:pt x="358" y="2120"/>
                    <a:pt x="621" y="2737"/>
                    <a:pt x="1295" y="2737"/>
                  </a:cubicBezTo>
                  <a:cubicBezTo>
                    <a:pt x="1805" y="2737"/>
                    <a:pt x="2080" y="2437"/>
                    <a:pt x="2191" y="2001"/>
                  </a:cubicBezTo>
                  <a:cubicBezTo>
                    <a:pt x="2540" y="2001"/>
                    <a:pt x="2540" y="2001"/>
                    <a:pt x="2540" y="2001"/>
                  </a:cubicBezTo>
                  <a:cubicBezTo>
                    <a:pt x="2392" y="2650"/>
                    <a:pt x="2014" y="3029"/>
                    <a:pt x="1295" y="3029"/>
                  </a:cubicBezTo>
                  <a:cubicBezTo>
                    <a:pt x="382" y="3029"/>
                    <a:pt x="0" y="2330"/>
                    <a:pt x="0" y="1516"/>
                  </a:cubicBezTo>
                  <a:cubicBezTo>
                    <a:pt x="0" y="761"/>
                    <a:pt x="382" y="0"/>
                    <a:pt x="1295" y="0"/>
                  </a:cubicBezTo>
                  <a:cubicBezTo>
                    <a:pt x="2216" y="0"/>
                    <a:pt x="2582" y="806"/>
                    <a:pt x="2553" y="1611"/>
                  </a:cubicBezTo>
                  <a:lnTo>
                    <a:pt x="349" y="1611"/>
                  </a:lnTo>
                  <a:close/>
                  <a:moveTo>
                    <a:pt x="2203" y="1316"/>
                  </a:moveTo>
                  <a:lnTo>
                    <a:pt x="2203" y="1316"/>
                  </a:lnTo>
                  <a:cubicBezTo>
                    <a:pt x="2187" y="789"/>
                    <a:pt x="1858" y="296"/>
                    <a:pt x="1295" y="296"/>
                  </a:cubicBezTo>
                  <a:cubicBezTo>
                    <a:pt x="723" y="296"/>
                    <a:pt x="407" y="794"/>
                    <a:pt x="349" y="1316"/>
                  </a:cubicBezTo>
                  <a:lnTo>
                    <a:pt x="2203" y="13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62575" y="2468563"/>
              <a:ext cx="838200" cy="1090612"/>
            </a:xfrm>
            <a:custGeom>
              <a:avLst/>
              <a:gdLst>
                <a:gd name="T0" fmla="*/ 1875 w 2328"/>
                <a:gd name="T1" fmla="*/ 921 h 3030"/>
                <a:gd name="T2" fmla="*/ 1875 w 2328"/>
                <a:gd name="T3" fmla="*/ 921 h 3030"/>
                <a:gd name="T4" fmla="*/ 1127 w 2328"/>
                <a:gd name="T5" fmla="*/ 296 h 3030"/>
                <a:gd name="T6" fmla="*/ 452 w 2328"/>
                <a:gd name="T7" fmla="*/ 789 h 3030"/>
                <a:gd name="T8" fmla="*/ 1044 w 2328"/>
                <a:gd name="T9" fmla="*/ 1270 h 3030"/>
                <a:gd name="T10" fmla="*/ 1509 w 2328"/>
                <a:gd name="T11" fmla="*/ 1377 h 3030"/>
                <a:gd name="T12" fmla="*/ 2327 w 2328"/>
                <a:gd name="T13" fmla="*/ 2170 h 3030"/>
                <a:gd name="T14" fmla="*/ 1176 w 2328"/>
                <a:gd name="T15" fmla="*/ 3029 h 3030"/>
                <a:gd name="T16" fmla="*/ 0 w 2328"/>
                <a:gd name="T17" fmla="*/ 2017 h 3030"/>
                <a:gd name="T18" fmla="*/ 350 w 2328"/>
                <a:gd name="T19" fmla="*/ 2017 h 3030"/>
                <a:gd name="T20" fmla="*/ 1192 w 2328"/>
                <a:gd name="T21" fmla="*/ 2737 h 3030"/>
                <a:gd name="T22" fmla="*/ 1978 w 2328"/>
                <a:gd name="T23" fmla="*/ 2190 h 3030"/>
                <a:gd name="T24" fmla="*/ 1348 w 2328"/>
                <a:gd name="T25" fmla="*/ 1668 h 3030"/>
                <a:gd name="T26" fmla="*/ 900 w 2328"/>
                <a:gd name="T27" fmla="*/ 1569 h 3030"/>
                <a:gd name="T28" fmla="*/ 103 w 2328"/>
                <a:gd name="T29" fmla="*/ 806 h 3030"/>
                <a:gd name="T30" fmla="*/ 1176 w 2328"/>
                <a:gd name="T31" fmla="*/ 0 h 3030"/>
                <a:gd name="T32" fmla="*/ 2224 w 2328"/>
                <a:gd name="T33" fmla="*/ 921 h 3030"/>
                <a:gd name="T34" fmla="*/ 1875 w 2328"/>
                <a:gd name="T35" fmla="*/ 921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8" h="3030">
                  <a:moveTo>
                    <a:pt x="1875" y="921"/>
                  </a:moveTo>
                  <a:lnTo>
                    <a:pt x="1875" y="921"/>
                  </a:lnTo>
                  <a:cubicBezTo>
                    <a:pt x="1858" y="489"/>
                    <a:pt x="1525" y="296"/>
                    <a:pt x="1127" y="296"/>
                  </a:cubicBezTo>
                  <a:cubicBezTo>
                    <a:pt x="818" y="296"/>
                    <a:pt x="452" y="419"/>
                    <a:pt x="452" y="789"/>
                  </a:cubicBezTo>
                  <a:cubicBezTo>
                    <a:pt x="452" y="1102"/>
                    <a:pt x="806" y="1213"/>
                    <a:pt x="1044" y="1270"/>
                  </a:cubicBezTo>
                  <a:cubicBezTo>
                    <a:pt x="1509" y="1377"/>
                    <a:pt x="1509" y="1377"/>
                    <a:pt x="1509" y="1377"/>
                  </a:cubicBezTo>
                  <a:cubicBezTo>
                    <a:pt x="1908" y="1438"/>
                    <a:pt x="2327" y="1668"/>
                    <a:pt x="2327" y="2170"/>
                  </a:cubicBezTo>
                  <a:cubicBezTo>
                    <a:pt x="2327" y="2790"/>
                    <a:pt x="1710" y="3029"/>
                    <a:pt x="1176" y="3029"/>
                  </a:cubicBezTo>
                  <a:cubicBezTo>
                    <a:pt x="510" y="3029"/>
                    <a:pt x="58" y="2716"/>
                    <a:pt x="0" y="2017"/>
                  </a:cubicBezTo>
                  <a:cubicBezTo>
                    <a:pt x="350" y="2017"/>
                    <a:pt x="350" y="2017"/>
                    <a:pt x="350" y="2017"/>
                  </a:cubicBezTo>
                  <a:cubicBezTo>
                    <a:pt x="378" y="2490"/>
                    <a:pt x="728" y="2737"/>
                    <a:pt x="1192" y="2737"/>
                  </a:cubicBezTo>
                  <a:cubicBezTo>
                    <a:pt x="1521" y="2737"/>
                    <a:pt x="1978" y="2589"/>
                    <a:pt x="1978" y="2190"/>
                  </a:cubicBezTo>
                  <a:cubicBezTo>
                    <a:pt x="1978" y="1857"/>
                    <a:pt x="1665" y="1746"/>
                    <a:pt x="1348" y="1668"/>
                  </a:cubicBezTo>
                  <a:cubicBezTo>
                    <a:pt x="900" y="1569"/>
                    <a:pt x="900" y="1569"/>
                    <a:pt x="900" y="1569"/>
                  </a:cubicBezTo>
                  <a:cubicBezTo>
                    <a:pt x="444" y="1450"/>
                    <a:pt x="103" y="1295"/>
                    <a:pt x="103" y="806"/>
                  </a:cubicBezTo>
                  <a:cubicBezTo>
                    <a:pt x="103" y="222"/>
                    <a:pt x="670" y="0"/>
                    <a:pt x="1176" y="0"/>
                  </a:cubicBezTo>
                  <a:cubicBezTo>
                    <a:pt x="1747" y="0"/>
                    <a:pt x="2204" y="300"/>
                    <a:pt x="2224" y="921"/>
                  </a:cubicBezTo>
                  <a:lnTo>
                    <a:pt x="1875" y="9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6259513" y="2190750"/>
              <a:ext cx="457200" cy="1350963"/>
            </a:xfrm>
            <a:custGeom>
              <a:avLst/>
              <a:gdLst>
                <a:gd name="T0" fmla="*/ 687 w 1272"/>
                <a:gd name="T1" fmla="*/ 859 h 3752"/>
                <a:gd name="T2" fmla="*/ 687 w 1272"/>
                <a:gd name="T3" fmla="*/ 859 h 3752"/>
                <a:gd name="T4" fmla="*/ 1271 w 1272"/>
                <a:gd name="T5" fmla="*/ 859 h 3752"/>
                <a:gd name="T6" fmla="*/ 1271 w 1272"/>
                <a:gd name="T7" fmla="*/ 1150 h 3752"/>
                <a:gd name="T8" fmla="*/ 687 w 1272"/>
                <a:gd name="T9" fmla="*/ 1150 h 3752"/>
                <a:gd name="T10" fmla="*/ 687 w 1272"/>
                <a:gd name="T11" fmla="*/ 3081 h 3752"/>
                <a:gd name="T12" fmla="*/ 971 w 1272"/>
                <a:gd name="T13" fmla="*/ 3455 h 3752"/>
                <a:gd name="T14" fmla="*/ 1271 w 1272"/>
                <a:gd name="T15" fmla="*/ 3439 h 3752"/>
                <a:gd name="T16" fmla="*/ 1271 w 1272"/>
                <a:gd name="T17" fmla="*/ 3739 h 3752"/>
                <a:gd name="T18" fmla="*/ 958 w 1272"/>
                <a:gd name="T19" fmla="*/ 3751 h 3752"/>
                <a:gd name="T20" fmla="*/ 338 w 1272"/>
                <a:gd name="T21" fmla="*/ 3106 h 3752"/>
                <a:gd name="T22" fmla="*/ 338 w 1272"/>
                <a:gd name="T23" fmla="*/ 1150 h 3752"/>
                <a:gd name="T24" fmla="*/ 0 w 1272"/>
                <a:gd name="T25" fmla="*/ 1150 h 3752"/>
                <a:gd name="T26" fmla="*/ 0 w 1272"/>
                <a:gd name="T27" fmla="*/ 859 h 3752"/>
                <a:gd name="T28" fmla="*/ 338 w 1272"/>
                <a:gd name="T29" fmla="*/ 859 h 3752"/>
                <a:gd name="T30" fmla="*/ 338 w 1272"/>
                <a:gd name="T31" fmla="*/ 0 h 3752"/>
                <a:gd name="T32" fmla="*/ 687 w 1272"/>
                <a:gd name="T33" fmla="*/ 0 h 3752"/>
                <a:gd name="T34" fmla="*/ 687 w 1272"/>
                <a:gd name="T35" fmla="*/ 859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2" h="3752">
                  <a:moveTo>
                    <a:pt x="687" y="859"/>
                  </a:moveTo>
                  <a:lnTo>
                    <a:pt x="687" y="859"/>
                  </a:lnTo>
                  <a:cubicBezTo>
                    <a:pt x="1271" y="859"/>
                    <a:pt x="1271" y="859"/>
                    <a:pt x="1271" y="859"/>
                  </a:cubicBezTo>
                  <a:cubicBezTo>
                    <a:pt x="1271" y="1150"/>
                    <a:pt x="1271" y="1150"/>
                    <a:pt x="1271" y="1150"/>
                  </a:cubicBezTo>
                  <a:cubicBezTo>
                    <a:pt x="687" y="1150"/>
                    <a:pt x="687" y="1150"/>
                    <a:pt x="687" y="1150"/>
                  </a:cubicBezTo>
                  <a:cubicBezTo>
                    <a:pt x="687" y="3081"/>
                    <a:pt x="687" y="3081"/>
                    <a:pt x="687" y="3081"/>
                  </a:cubicBezTo>
                  <a:cubicBezTo>
                    <a:pt x="687" y="3307"/>
                    <a:pt x="720" y="3439"/>
                    <a:pt x="971" y="3455"/>
                  </a:cubicBezTo>
                  <a:cubicBezTo>
                    <a:pt x="1069" y="3455"/>
                    <a:pt x="1172" y="3451"/>
                    <a:pt x="1271" y="3439"/>
                  </a:cubicBezTo>
                  <a:cubicBezTo>
                    <a:pt x="1271" y="3739"/>
                    <a:pt x="1271" y="3739"/>
                    <a:pt x="1271" y="3739"/>
                  </a:cubicBezTo>
                  <a:cubicBezTo>
                    <a:pt x="1164" y="3739"/>
                    <a:pt x="1065" y="3751"/>
                    <a:pt x="958" y="3751"/>
                  </a:cubicBezTo>
                  <a:cubicBezTo>
                    <a:pt x="494" y="3751"/>
                    <a:pt x="333" y="3595"/>
                    <a:pt x="338" y="3106"/>
                  </a:cubicBezTo>
                  <a:cubicBezTo>
                    <a:pt x="338" y="1150"/>
                    <a:pt x="338" y="1150"/>
                    <a:pt x="338" y="1150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338" y="859"/>
                    <a:pt x="338" y="859"/>
                    <a:pt x="338" y="859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687" y="0"/>
                    <a:pt x="687" y="0"/>
                    <a:pt x="687" y="0"/>
                  </a:cubicBezTo>
                  <a:lnTo>
                    <a:pt x="687" y="8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6742113" y="2468563"/>
              <a:ext cx="974725" cy="1090612"/>
            </a:xfrm>
            <a:custGeom>
              <a:avLst/>
              <a:gdLst>
                <a:gd name="T0" fmla="*/ 2705 w 2706"/>
                <a:gd name="T1" fmla="*/ 1516 h 3030"/>
                <a:gd name="T2" fmla="*/ 2705 w 2706"/>
                <a:gd name="T3" fmla="*/ 1516 h 3030"/>
                <a:gd name="T4" fmla="*/ 1352 w 2706"/>
                <a:gd name="T5" fmla="*/ 3029 h 3030"/>
                <a:gd name="T6" fmla="*/ 0 w 2706"/>
                <a:gd name="T7" fmla="*/ 1516 h 3030"/>
                <a:gd name="T8" fmla="*/ 1352 w 2706"/>
                <a:gd name="T9" fmla="*/ 0 h 3030"/>
                <a:gd name="T10" fmla="*/ 2705 w 2706"/>
                <a:gd name="T11" fmla="*/ 1516 h 3030"/>
                <a:gd name="T12" fmla="*/ 349 w 2706"/>
                <a:gd name="T13" fmla="*/ 1516 h 3030"/>
                <a:gd name="T14" fmla="*/ 349 w 2706"/>
                <a:gd name="T15" fmla="*/ 1516 h 3030"/>
                <a:gd name="T16" fmla="*/ 1352 w 2706"/>
                <a:gd name="T17" fmla="*/ 2737 h 3030"/>
                <a:gd name="T18" fmla="*/ 2355 w 2706"/>
                <a:gd name="T19" fmla="*/ 1516 h 3030"/>
                <a:gd name="T20" fmla="*/ 1352 w 2706"/>
                <a:gd name="T21" fmla="*/ 296 h 3030"/>
                <a:gd name="T22" fmla="*/ 349 w 2706"/>
                <a:gd name="T23" fmla="*/ 151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6" h="3030">
                  <a:moveTo>
                    <a:pt x="2705" y="1516"/>
                  </a:moveTo>
                  <a:lnTo>
                    <a:pt x="2705" y="1516"/>
                  </a:lnTo>
                  <a:cubicBezTo>
                    <a:pt x="2705" y="2334"/>
                    <a:pt x="2228" y="3029"/>
                    <a:pt x="1352" y="3029"/>
                  </a:cubicBezTo>
                  <a:cubicBezTo>
                    <a:pt x="476" y="3029"/>
                    <a:pt x="0" y="2334"/>
                    <a:pt x="0" y="1516"/>
                  </a:cubicBezTo>
                  <a:cubicBezTo>
                    <a:pt x="0" y="695"/>
                    <a:pt x="476" y="0"/>
                    <a:pt x="1352" y="0"/>
                  </a:cubicBezTo>
                  <a:cubicBezTo>
                    <a:pt x="2228" y="0"/>
                    <a:pt x="2705" y="695"/>
                    <a:pt x="2705" y="1516"/>
                  </a:cubicBezTo>
                  <a:close/>
                  <a:moveTo>
                    <a:pt x="349" y="1516"/>
                  </a:moveTo>
                  <a:lnTo>
                    <a:pt x="349" y="1516"/>
                  </a:lnTo>
                  <a:cubicBezTo>
                    <a:pt x="349" y="2124"/>
                    <a:pt x="682" y="2737"/>
                    <a:pt x="1352" y="2737"/>
                  </a:cubicBezTo>
                  <a:cubicBezTo>
                    <a:pt x="2022" y="2737"/>
                    <a:pt x="2355" y="2124"/>
                    <a:pt x="2355" y="1516"/>
                  </a:cubicBezTo>
                  <a:cubicBezTo>
                    <a:pt x="2355" y="905"/>
                    <a:pt x="2022" y="296"/>
                    <a:pt x="1352" y="296"/>
                  </a:cubicBezTo>
                  <a:cubicBezTo>
                    <a:pt x="682" y="296"/>
                    <a:pt x="349" y="905"/>
                    <a:pt x="349" y="1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7827963" y="2468563"/>
              <a:ext cx="912812" cy="1090612"/>
            </a:xfrm>
            <a:custGeom>
              <a:avLst/>
              <a:gdLst>
                <a:gd name="T0" fmla="*/ 2162 w 2537"/>
                <a:gd name="T1" fmla="*/ 983 h 3030"/>
                <a:gd name="T2" fmla="*/ 2162 w 2537"/>
                <a:gd name="T3" fmla="*/ 983 h 3030"/>
                <a:gd name="T4" fmla="*/ 1353 w 2537"/>
                <a:gd name="T5" fmla="*/ 296 h 3030"/>
                <a:gd name="T6" fmla="*/ 349 w 2537"/>
                <a:gd name="T7" fmla="*/ 1516 h 3030"/>
                <a:gd name="T8" fmla="*/ 1353 w 2537"/>
                <a:gd name="T9" fmla="*/ 2737 h 3030"/>
                <a:gd name="T10" fmla="*/ 2187 w 2537"/>
                <a:gd name="T11" fmla="*/ 1919 h 3030"/>
                <a:gd name="T12" fmla="*/ 2536 w 2537"/>
                <a:gd name="T13" fmla="*/ 1919 h 3030"/>
                <a:gd name="T14" fmla="*/ 1353 w 2537"/>
                <a:gd name="T15" fmla="*/ 3029 h 3030"/>
                <a:gd name="T16" fmla="*/ 0 w 2537"/>
                <a:gd name="T17" fmla="*/ 1516 h 3030"/>
                <a:gd name="T18" fmla="*/ 1353 w 2537"/>
                <a:gd name="T19" fmla="*/ 0 h 3030"/>
                <a:gd name="T20" fmla="*/ 2512 w 2537"/>
                <a:gd name="T21" fmla="*/ 983 h 3030"/>
                <a:gd name="T22" fmla="*/ 2162 w 2537"/>
                <a:gd name="T23" fmla="*/ 983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7" h="3030">
                  <a:moveTo>
                    <a:pt x="2162" y="983"/>
                  </a:moveTo>
                  <a:lnTo>
                    <a:pt x="2162" y="983"/>
                  </a:lnTo>
                  <a:cubicBezTo>
                    <a:pt x="2068" y="555"/>
                    <a:pt x="1809" y="296"/>
                    <a:pt x="1353" y="296"/>
                  </a:cubicBezTo>
                  <a:cubicBezTo>
                    <a:pt x="682" y="296"/>
                    <a:pt x="349" y="905"/>
                    <a:pt x="349" y="1516"/>
                  </a:cubicBezTo>
                  <a:cubicBezTo>
                    <a:pt x="349" y="2124"/>
                    <a:pt x="682" y="2737"/>
                    <a:pt x="1353" y="2737"/>
                  </a:cubicBezTo>
                  <a:cubicBezTo>
                    <a:pt x="1788" y="2737"/>
                    <a:pt x="2142" y="2396"/>
                    <a:pt x="2187" y="1919"/>
                  </a:cubicBezTo>
                  <a:cubicBezTo>
                    <a:pt x="2536" y="1919"/>
                    <a:pt x="2536" y="1919"/>
                    <a:pt x="2536" y="1919"/>
                  </a:cubicBezTo>
                  <a:cubicBezTo>
                    <a:pt x="2442" y="2605"/>
                    <a:pt x="1994" y="3029"/>
                    <a:pt x="1353" y="3029"/>
                  </a:cubicBezTo>
                  <a:cubicBezTo>
                    <a:pt x="477" y="3029"/>
                    <a:pt x="0" y="2334"/>
                    <a:pt x="0" y="1516"/>
                  </a:cubicBezTo>
                  <a:cubicBezTo>
                    <a:pt x="0" y="695"/>
                    <a:pt x="477" y="0"/>
                    <a:pt x="1353" y="0"/>
                  </a:cubicBezTo>
                  <a:cubicBezTo>
                    <a:pt x="1965" y="0"/>
                    <a:pt x="2434" y="329"/>
                    <a:pt x="2512" y="983"/>
                  </a:cubicBezTo>
                  <a:lnTo>
                    <a:pt x="2162" y="9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8872538" y="2103438"/>
              <a:ext cx="893762" cy="1425575"/>
            </a:xfrm>
            <a:custGeom>
              <a:avLst/>
              <a:gdLst>
                <a:gd name="T0" fmla="*/ 0 w 2484"/>
                <a:gd name="T1" fmla="*/ 0 h 3962"/>
                <a:gd name="T2" fmla="*/ 350 w 2484"/>
                <a:gd name="T3" fmla="*/ 0 h 3962"/>
                <a:gd name="T4" fmla="*/ 350 w 2484"/>
                <a:gd name="T5" fmla="*/ 2486 h 3962"/>
                <a:gd name="T6" fmla="*/ 1937 w 2484"/>
                <a:gd name="T7" fmla="*/ 1102 h 3962"/>
                <a:gd name="T8" fmla="*/ 2401 w 2484"/>
                <a:gd name="T9" fmla="*/ 1102 h 3962"/>
                <a:gd name="T10" fmla="*/ 1180 w 2484"/>
                <a:gd name="T11" fmla="*/ 2158 h 3962"/>
                <a:gd name="T12" fmla="*/ 2483 w 2484"/>
                <a:gd name="T13" fmla="*/ 3961 h 3962"/>
                <a:gd name="T14" fmla="*/ 2048 w 2484"/>
                <a:gd name="T15" fmla="*/ 3961 h 3962"/>
                <a:gd name="T16" fmla="*/ 917 w 2484"/>
                <a:gd name="T17" fmla="*/ 2404 h 3962"/>
                <a:gd name="T18" fmla="*/ 350 w 2484"/>
                <a:gd name="T19" fmla="*/ 2872 h 3962"/>
                <a:gd name="T20" fmla="*/ 350 w 2484"/>
                <a:gd name="T21" fmla="*/ 3961 h 3962"/>
                <a:gd name="T22" fmla="*/ 0 w 2484"/>
                <a:gd name="T23" fmla="*/ 3961 h 3962"/>
                <a:gd name="T24" fmla="*/ 0 w 2484"/>
                <a:gd name="T25" fmla="*/ 0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4" h="3962">
                  <a:moveTo>
                    <a:pt x="0" y="0"/>
                  </a:moveTo>
                  <a:lnTo>
                    <a:pt x="350" y="0"/>
                  </a:lnTo>
                  <a:lnTo>
                    <a:pt x="350" y="2486"/>
                  </a:lnTo>
                  <a:lnTo>
                    <a:pt x="1937" y="1102"/>
                  </a:lnTo>
                  <a:lnTo>
                    <a:pt x="2401" y="1102"/>
                  </a:lnTo>
                  <a:lnTo>
                    <a:pt x="1180" y="2158"/>
                  </a:lnTo>
                  <a:lnTo>
                    <a:pt x="2483" y="3961"/>
                  </a:lnTo>
                  <a:lnTo>
                    <a:pt x="2048" y="3961"/>
                  </a:lnTo>
                  <a:lnTo>
                    <a:pt x="917" y="2404"/>
                  </a:lnTo>
                  <a:lnTo>
                    <a:pt x="350" y="2872"/>
                  </a:lnTo>
                  <a:lnTo>
                    <a:pt x="350" y="3961"/>
                  </a:lnTo>
                  <a:lnTo>
                    <a:pt x="0" y="396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906963" y="2489200"/>
              <a:ext cx="427037" cy="1039813"/>
            </a:xfrm>
            <a:custGeom>
              <a:avLst/>
              <a:gdLst>
                <a:gd name="T0" fmla="*/ 1187 w 1188"/>
                <a:gd name="T1" fmla="*/ 0 h 2889"/>
                <a:gd name="T2" fmla="*/ 1187 w 1188"/>
                <a:gd name="T3" fmla="*/ 0 h 2889"/>
                <a:gd name="T4" fmla="*/ 333 w 1188"/>
                <a:gd name="T5" fmla="*/ 699 h 2889"/>
                <a:gd name="T6" fmla="*/ 321 w 1188"/>
                <a:gd name="T7" fmla="*/ 699 h 2889"/>
                <a:gd name="T8" fmla="*/ 321 w 1188"/>
                <a:gd name="T9" fmla="*/ 29 h 2889"/>
                <a:gd name="T10" fmla="*/ 0 w 1188"/>
                <a:gd name="T11" fmla="*/ 29 h 2889"/>
                <a:gd name="T12" fmla="*/ 0 w 1188"/>
                <a:gd name="T13" fmla="*/ 2888 h 2889"/>
                <a:gd name="T14" fmla="*/ 349 w 1188"/>
                <a:gd name="T15" fmla="*/ 2888 h 2889"/>
                <a:gd name="T16" fmla="*/ 349 w 1188"/>
                <a:gd name="T17" fmla="*/ 1363 h 2889"/>
                <a:gd name="T18" fmla="*/ 1187 w 1188"/>
                <a:gd name="T19" fmla="*/ 349 h 2889"/>
                <a:gd name="T20" fmla="*/ 1187 w 1188"/>
                <a:gd name="T21" fmla="*/ 0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8" h="2889">
                  <a:moveTo>
                    <a:pt x="1187" y="0"/>
                  </a:moveTo>
                  <a:lnTo>
                    <a:pt x="1187" y="0"/>
                  </a:lnTo>
                  <a:cubicBezTo>
                    <a:pt x="784" y="57"/>
                    <a:pt x="484" y="308"/>
                    <a:pt x="333" y="699"/>
                  </a:cubicBezTo>
                  <a:cubicBezTo>
                    <a:pt x="321" y="699"/>
                    <a:pt x="321" y="699"/>
                    <a:pt x="321" y="699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88"/>
                    <a:pt x="0" y="2888"/>
                    <a:pt x="0" y="2888"/>
                  </a:cubicBezTo>
                  <a:cubicBezTo>
                    <a:pt x="349" y="2888"/>
                    <a:pt x="349" y="2888"/>
                    <a:pt x="349" y="2888"/>
                  </a:cubicBezTo>
                  <a:cubicBezTo>
                    <a:pt x="349" y="1363"/>
                    <a:pt x="349" y="1363"/>
                    <a:pt x="349" y="1363"/>
                  </a:cubicBezTo>
                  <a:cubicBezTo>
                    <a:pt x="349" y="842"/>
                    <a:pt x="681" y="423"/>
                    <a:pt x="1187" y="349"/>
                  </a:cubicBezTo>
                  <a:lnTo>
                    <a:pt x="118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65126"/>
            <a:ext cx="11477624" cy="1092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585913"/>
            <a:ext cx="11477624" cy="45910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  <p:sldLayoutId id="2147483719" r:id="rId3"/>
    <p:sldLayoutId id="2147483721" r:id="rId4"/>
    <p:sldLayoutId id="2147483702" r:id="rId5"/>
    <p:sldLayoutId id="2147483718" r:id="rId6"/>
    <p:sldLayoutId id="2147483715" r:id="rId7"/>
    <p:sldLayoutId id="2147483681" r:id="rId8"/>
    <p:sldLayoutId id="214748368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2000" spc="-15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137160" indent="-137160" algn="l" defTabSz="914400" rtl="0" eaLnBrk="1" latinLnBrk="0" hangingPunct="1">
        <a:lnSpc>
          <a:spcPct val="100000"/>
        </a:lnSpc>
        <a:spcBef>
          <a:spcPts val="1200"/>
        </a:spcBef>
        <a:buFont typeface=".AppleSystemUIFont" charset="-120"/>
        <a:buChar char="·"/>
        <a:defRPr sz="2800" b="0" i="0" kern="1200" spc="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274320" indent="-137160" algn="l" defTabSz="914400" rtl="0" eaLnBrk="1" latinLnBrk="0" hangingPunct="1">
        <a:lnSpc>
          <a:spcPct val="100000"/>
        </a:lnSpc>
        <a:spcBef>
          <a:spcPts val="1200"/>
        </a:spcBef>
        <a:buFont typeface=".AppleSystemUIFont" charset="-120"/>
        <a:buChar char="·"/>
        <a:defRPr sz="2400" b="0" i="0" kern="1200" spc="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457200" indent="-137160" algn="l" defTabSz="914400" rtl="0" eaLnBrk="1" latinLnBrk="0" hangingPunct="1">
        <a:lnSpc>
          <a:spcPct val="100000"/>
        </a:lnSpc>
        <a:spcBef>
          <a:spcPts val="1200"/>
        </a:spcBef>
        <a:buFont typeface=".AppleSystemUIFont" charset="-120"/>
        <a:buChar char="·"/>
        <a:defRPr sz="2000" b="0" i="0" kern="1200" spc="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640080" indent="-137160" algn="l" defTabSz="914400" rtl="0" eaLnBrk="1" latinLnBrk="0" hangingPunct="1">
        <a:lnSpc>
          <a:spcPct val="100000"/>
        </a:lnSpc>
        <a:spcBef>
          <a:spcPts val="1200"/>
        </a:spcBef>
        <a:buFont typeface=".AppleSystemUIFont" charset="-120"/>
        <a:buChar char="·"/>
        <a:defRPr sz="1800" b="0" i="0" kern="1200" spc="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822960" indent="-137160" algn="l" defTabSz="914400" rtl="0" eaLnBrk="1" latinLnBrk="0" hangingPunct="1">
        <a:lnSpc>
          <a:spcPct val="100000"/>
        </a:lnSpc>
        <a:spcBef>
          <a:spcPts val="1200"/>
        </a:spcBef>
        <a:buFont typeface=".AppleSystemUIFont" charset="-120"/>
        <a:buChar char="·"/>
        <a:defRPr sz="1800" b="0" i="0" kern="1200" spc="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11430000" cy="1092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85913"/>
            <a:ext cx="11430000" cy="4591051"/>
          </a:xfrm>
          <a:prstGeom prst="rect">
            <a:avLst/>
          </a:prstGeom>
        </p:spPr>
        <p:txBody>
          <a:bodyPr/>
          <a:lstStyle/>
          <a:p>
            <a:pPr marL="230188" lvl="0" indent="-230188">
              <a:tabLst/>
            </a:pPr>
            <a:r>
              <a:rPr lang="en-US" dirty="0"/>
              <a:t>click to edit master text styles</a:t>
            </a:r>
          </a:p>
          <a:p>
            <a:pPr marL="746125" lvl="1" indent="-244475"/>
            <a:r>
              <a:rPr lang="en-US" dirty="0"/>
              <a:t>second level</a:t>
            </a:r>
          </a:p>
          <a:p>
            <a:pPr marL="1090613" lvl="2" indent="-222250">
              <a:tabLst/>
            </a:pPr>
            <a:r>
              <a:rPr lang="en-US" dirty="0"/>
              <a:t>third level</a:t>
            </a:r>
          </a:p>
          <a:p>
            <a:pPr marL="1433513" lvl="3" indent="-200025">
              <a:tabLst/>
            </a:pPr>
            <a:r>
              <a:rPr lang="en-US" dirty="0"/>
              <a:t>fourth level</a:t>
            </a:r>
          </a:p>
          <a:p>
            <a:pPr marL="1828800" lvl="4" indent="-228600">
              <a:tabLst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1"/>
            <a:ext cx="919269" cy="24259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DD977078-4E93-764C-80D3-2721B206C053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0" y="0"/>
            <a:ext cx="4053347" cy="24717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02399"/>
            <a:ext cx="3171463" cy="238125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lvl1pPr algn="r">
              <a:defRPr sz="1400" b="1" i="0" spc="-1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C66F1B3-9B30-EA47-B326-DED37EC44E84}" type="slidenum">
              <a:rPr lang="en-US" smtClean="0"/>
              <a:pPr/>
              <a:t>‹#›</a:t>
            </a:fld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7" r:id="rId2"/>
    <p:sldLayoutId id="2147483676" r:id="rId3"/>
    <p:sldLayoutId id="2147483714" r:id="rId4"/>
    <p:sldLayoutId id="2147483703" r:id="rId5"/>
    <p:sldLayoutId id="2147483725" r:id="rId6"/>
    <p:sldLayoutId id="2147483708" r:id="rId7"/>
    <p:sldLayoutId id="2147483706" r:id="rId8"/>
    <p:sldLayoutId id="2147483709" r:id="rId9"/>
    <p:sldLayoutId id="2147483711" r:id="rId10"/>
    <p:sldLayoutId id="2147483707" r:id="rId11"/>
    <p:sldLayoutId id="2147483710" r:id="rId12"/>
    <p:sldLayoutId id="2147483712" r:id="rId13"/>
    <p:sldLayoutId id="2147483672" r:id="rId14"/>
    <p:sldLayoutId id="2147483716" r:id="rId15"/>
    <p:sldLayoutId id="2147483677" r:id="rId16"/>
    <p:sldLayoutId id="2147483724" r:id="rId17"/>
    <p:sldLayoutId id="2147483722" r:id="rId18"/>
    <p:sldLayoutId id="2147483723" r:id="rId19"/>
    <p:sldLayoutId id="2147483674" r:id="rId20"/>
    <p:sldLayoutId id="2147483685" r:id="rId21"/>
    <p:sldLayoutId id="2147483686" r:id="rId22"/>
    <p:sldLayoutId id="2147483682" r:id="rId23"/>
    <p:sldLayoutId id="2147483687" r:id="rId24"/>
    <p:sldLayoutId id="2147483683" r:id="rId25"/>
    <p:sldLayoutId id="2147483688" r:id="rId26"/>
    <p:sldLayoutId id="2147483664" r:id="rId27"/>
    <p:sldLayoutId id="2147483665" r:id="rId28"/>
    <p:sldLayoutId id="2147483666" r:id="rId29"/>
    <p:sldLayoutId id="2147483713" r:id="rId30"/>
    <p:sldLayoutId id="2147483667" r:id="rId31"/>
    <p:sldLayoutId id="2147483704" r:id="rId32"/>
    <p:sldLayoutId id="214748370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2000" spc="-15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charset="0"/>
        <a:buChar char="•"/>
        <a:defRPr lang="en-US" sz="2800" b="0" i="0" kern="1200" spc="0" baseline="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845185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charset="0"/>
        <a:buChar char="•"/>
        <a:tabLst/>
        <a:defRPr lang="en-US" sz="2400" b="0" i="0" kern="1200" spc="0" baseline="0" dirty="0" smtClean="0">
          <a:solidFill>
            <a:schemeClr val="tx1"/>
          </a:solidFill>
          <a:latin typeface="Arial" charset="0"/>
          <a:ea typeface="+mn-ea"/>
          <a:cs typeface="+mn-cs"/>
        </a:defRPr>
      </a:lvl2pPr>
      <a:lvl3pPr marL="121158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charset="0"/>
        <a:buChar char="•"/>
        <a:defRPr lang="en-US" sz="2000" b="0" i="0" kern="1200" spc="0" baseline="0" dirty="0" smtClean="0">
          <a:solidFill>
            <a:schemeClr val="tx1"/>
          </a:solidFill>
          <a:latin typeface="Arial" charset="0"/>
          <a:ea typeface="+mn-ea"/>
          <a:cs typeface="+mn-cs"/>
        </a:defRPr>
      </a:lvl3pPr>
      <a:lvl4pPr marL="152019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charset="0"/>
        <a:buChar char="•"/>
        <a:defRPr lang="en-US" sz="1800" b="0" i="0" kern="1200" spc="0" baseline="0" dirty="0" smtClean="0">
          <a:solidFill>
            <a:schemeClr val="tx1"/>
          </a:solidFill>
          <a:latin typeface="Arial" charset="0"/>
          <a:ea typeface="+mn-ea"/>
          <a:cs typeface="+mn-cs"/>
        </a:defRPr>
      </a:lvl4pPr>
      <a:lvl5pPr marL="18859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charset="0"/>
        <a:buChar char="•"/>
        <a:defRPr lang="en-US" sz="1800" b="0" i="0" kern="1200" spc="0" baseline="0" dirty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1DA6-413E-4363-9127-D2B3585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7659-2970-4A51-A353-9978DA282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F77E-E8DA-4E43-B831-41441244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D182-2FE2-4C57-AA19-CEDFA8707B3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6E71-3BB4-41DD-81E9-A2B7D39EC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EE64-064F-4C78-93D6-63F9C5F35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368A-78BB-4DF1-8923-B6CEC2D1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7315200" y="2209800"/>
            <a:ext cx="4876800" cy="2438400"/>
          </a:xfrm>
        </p:spPr>
        <p:txBody>
          <a:bodyPr anchor="ctr">
            <a:normAutofit/>
          </a:bodyPr>
          <a:lstStyle/>
          <a:p>
            <a:r>
              <a:rPr lang="en-US" dirty="0"/>
              <a:t>Forecasting</a:t>
            </a:r>
            <a:br>
              <a:rPr lang="en-US" dirty="0"/>
            </a:br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78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Avg. Calls for weekday is 2.4x that of weekend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8" name="Google Shape;96;p19">
            <a:extLst>
              <a:ext uri="{FF2B5EF4-FFF2-40B4-BE49-F238E27FC236}">
                <a16:creationId xmlns:a16="http://schemas.microsoft.com/office/drawing/2014/main" id="{4DEBBC1D-B431-41E4-BCE2-39E92E694A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902" y="1535150"/>
            <a:ext cx="8075699" cy="4983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3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average call volume in 2014 to predict call volume in 2015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mean model</a:t>
            </a:r>
          </a:p>
        </p:txBody>
      </p:sp>
      <p:pic>
        <p:nvPicPr>
          <p:cNvPr id="8" name="Google Shape;108;p21">
            <a:extLst>
              <a:ext uri="{FF2B5EF4-FFF2-40B4-BE49-F238E27FC236}">
                <a16:creationId xmlns:a16="http://schemas.microsoft.com/office/drawing/2014/main" id="{2D7CD9F1-B7CA-4CBB-8237-B1A383765A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413" y="1600200"/>
            <a:ext cx="6746976" cy="40304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B2B56-D67D-4036-AE8F-C9D67B61252E}"/>
              </a:ext>
            </a:extLst>
          </p:cNvPr>
          <p:cNvSpPr txBox="1"/>
          <p:nvPr/>
        </p:nvSpPr>
        <p:spPr>
          <a:xfrm>
            <a:off x="5556594" y="5835134"/>
            <a:ext cx="4389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line shows average call volume for 2014</a:t>
            </a:r>
          </a:p>
        </p:txBody>
      </p:sp>
    </p:spTree>
    <p:extLst>
      <p:ext uri="{BB962C8B-B14F-4D97-AF65-F5344CB8AC3E}">
        <p14:creationId xmlns:p14="http://schemas.microsoft.com/office/powerpoint/2010/main" val="4949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 model doesn’t consider the variation in avg. call volume between weekday and weekend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mean model</a:t>
            </a:r>
          </a:p>
        </p:txBody>
      </p:sp>
      <p:pic>
        <p:nvPicPr>
          <p:cNvPr id="9" name="Picture 2" descr="https://lh3.googleusercontent.com/3EI-oaztatLeF9EXTcaMmxVcw4-uCsGSZd1gpnT4azttV3QFKzFDWWeBH9xIL1bptR2c_L_MgEsYMbbiF0EepMeRX7Jw2kTRRK_qeRlrkv14LISXoUTIsUWYHPqLh40qgR4_8K9u">
            <a:extLst>
              <a:ext uri="{FF2B5EF4-FFF2-40B4-BE49-F238E27FC236}">
                <a16:creationId xmlns:a16="http://schemas.microsoft.com/office/drawing/2014/main" id="{4B1FA5E0-28E0-4B69-927D-9694E2CE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13" y="1600200"/>
            <a:ext cx="6748272" cy="41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3EEFA-74D7-42CC-AB6C-90DAE57A9BEF}"/>
              </a:ext>
            </a:extLst>
          </p:cNvPr>
          <p:cNvSpPr txBox="1"/>
          <p:nvPr/>
        </p:nvSpPr>
        <p:spPr>
          <a:xfrm>
            <a:off x="5985862" y="5879812"/>
            <a:ext cx="3954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lines show average call volume in 2014 for weekday and weekend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F7AA0-1FB2-4204-914A-DAB3C11E8467}"/>
              </a:ext>
            </a:extLst>
          </p:cNvPr>
          <p:cNvSpPr txBox="1"/>
          <p:nvPr/>
        </p:nvSpPr>
        <p:spPr>
          <a:xfrm>
            <a:off x="9999320" y="368199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00675-56B1-4439-8DB2-C563A1C126C2}"/>
              </a:ext>
            </a:extLst>
          </p:cNvPr>
          <p:cNvSpPr txBox="1"/>
          <p:nvPr/>
        </p:nvSpPr>
        <p:spPr>
          <a:xfrm>
            <a:off x="9999320" y="449322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</a:p>
        </p:txBody>
      </p:sp>
    </p:spTree>
    <p:extLst>
      <p:ext uri="{BB962C8B-B14F-4D97-AF65-F5344CB8AC3E}">
        <p14:creationId xmlns:p14="http://schemas.microsoft.com/office/powerpoint/2010/main" val="28179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Forecasting Methods</a:t>
            </a:r>
          </a:p>
          <a:p>
            <a:pPr marL="592137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Yesterday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Naïve model which predicts call volume based on call volume yesterday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Year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Naïve model which predicts call volume based on this day (corresponding day of week) last year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year model outperforms yesterday model, since there is a variation in avg. call volume between weekday and weekend.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naive models</a:t>
            </a:r>
          </a:p>
        </p:txBody>
      </p:sp>
    </p:spTree>
    <p:extLst>
      <p:ext uri="{BB962C8B-B14F-4D97-AF65-F5344CB8AC3E}">
        <p14:creationId xmlns:p14="http://schemas.microsoft.com/office/powerpoint/2010/main" val="27128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daily call volume in Dec 2015 predicted using call volume from 2014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naive last year model</a:t>
            </a:r>
          </a:p>
        </p:txBody>
      </p:sp>
      <p:pic>
        <p:nvPicPr>
          <p:cNvPr id="8" name="Google Shape;139;p26">
            <a:extLst>
              <a:ext uri="{FF2B5EF4-FFF2-40B4-BE49-F238E27FC236}">
                <a16:creationId xmlns:a16="http://schemas.microsoft.com/office/drawing/2014/main" id="{7DC642E4-BE02-4B31-9D55-F29DF1F62F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655767"/>
            <a:ext cx="7029595" cy="44988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188BC-7CC3-45D1-8888-78C537207B4E}"/>
              </a:ext>
            </a:extLst>
          </p:cNvPr>
          <p:cNvSpPr txBox="1"/>
          <p:nvPr/>
        </p:nvSpPr>
        <p:spPr>
          <a:xfrm>
            <a:off x="5335409" y="6242793"/>
            <a:ext cx="5221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– actual call volume;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– predicted call volume</a:t>
            </a:r>
          </a:p>
        </p:txBody>
      </p:sp>
    </p:spTree>
    <p:extLst>
      <p:ext uri="{BB962C8B-B14F-4D97-AF65-F5344CB8AC3E}">
        <p14:creationId xmlns:p14="http://schemas.microsoft.com/office/powerpoint/2010/main" val="23742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19/31 days, the predicted number of calls were within the acceptable error range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naive last year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91373-75A7-4634-8060-F2F6B373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50"/>
          <a:stretch/>
        </p:blipFill>
        <p:spPr>
          <a:xfrm>
            <a:off x="4566630" y="1589014"/>
            <a:ext cx="6812033" cy="4583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A8A41B-9658-4BF1-956D-55B84056B93A}"/>
              </a:ext>
            </a:extLst>
          </p:cNvPr>
          <p:cNvSpPr/>
          <p:nvPr/>
        </p:nvSpPr>
        <p:spPr>
          <a:xfrm>
            <a:off x="4343400" y="5867400"/>
            <a:ext cx="3629247" cy="488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6BB92-334F-4744-B04F-01546FB17300}"/>
              </a:ext>
            </a:extLst>
          </p:cNvPr>
          <p:cNvSpPr/>
          <p:nvPr/>
        </p:nvSpPr>
        <p:spPr>
          <a:xfrm>
            <a:off x="2744187" y="6019799"/>
            <a:ext cx="5563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Percentage error of predictions by day </a:t>
            </a: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– actual is within 85% - 110% of 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– actual is outside acceptable error range</a:t>
            </a:r>
          </a:p>
        </p:txBody>
      </p:sp>
    </p:spTree>
    <p:extLst>
      <p:ext uri="{BB962C8B-B14F-4D97-AF65-F5344CB8AC3E}">
        <p14:creationId xmlns:p14="http://schemas.microsoft.com/office/powerpoint/2010/main" val="5114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Series Result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pic>
        <p:nvPicPr>
          <p:cNvPr id="7" name="Google Shape;151;p28">
            <a:extLst>
              <a:ext uri="{FF2B5EF4-FFF2-40B4-BE49-F238E27FC236}">
                <a16:creationId xmlns:a16="http://schemas.microsoft.com/office/drawing/2014/main" id="{179D3602-1ED9-4AA3-B89D-391A607B4E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41" y="1021550"/>
            <a:ext cx="8000998" cy="4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627AF-A94C-47E5-8BB8-E3550E2E923C}"/>
              </a:ext>
            </a:extLst>
          </p:cNvPr>
          <p:cNvSpPr txBox="1"/>
          <p:nvPr/>
        </p:nvSpPr>
        <p:spPr>
          <a:xfrm>
            <a:off x="5884130" y="5885556"/>
            <a:ext cx="3296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points – actual volume 2014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lines – predicted call volume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– overall trend</a:t>
            </a:r>
          </a:p>
        </p:txBody>
      </p:sp>
    </p:spTree>
    <p:extLst>
      <p:ext uri="{BB962C8B-B14F-4D97-AF65-F5344CB8AC3E}">
        <p14:creationId xmlns:p14="http://schemas.microsoft.com/office/powerpoint/2010/main" val="39144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plot shows the effect of holidays, weekly and yearly seasonality, associated with the call volume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8442B-D59F-416B-8F39-53960952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28" y="1567520"/>
            <a:ext cx="7772399" cy="4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daily call volume in Dec 2015 predicted using call volume from 2014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prophet model</a:t>
            </a:r>
          </a:p>
        </p:txBody>
      </p:sp>
      <p:pic>
        <p:nvPicPr>
          <p:cNvPr id="7" name="Google Shape;157;p29">
            <a:extLst>
              <a:ext uri="{FF2B5EF4-FFF2-40B4-BE49-F238E27FC236}">
                <a16:creationId xmlns:a16="http://schemas.microsoft.com/office/drawing/2014/main" id="{E23D85F8-63FC-49D3-94DB-B6D51ADCFC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1" y="1653774"/>
            <a:ext cx="7315199" cy="42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2839D-53AC-4EC9-ABFC-64FBF8D36A89}"/>
              </a:ext>
            </a:extLst>
          </p:cNvPr>
          <p:cNvSpPr txBox="1"/>
          <p:nvPr/>
        </p:nvSpPr>
        <p:spPr>
          <a:xfrm>
            <a:off x="5335409" y="6242793"/>
            <a:ext cx="5221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– actual call volume;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– predicted call volume</a:t>
            </a:r>
          </a:p>
        </p:txBody>
      </p:sp>
    </p:spTree>
    <p:extLst>
      <p:ext uri="{BB962C8B-B14F-4D97-AF65-F5344CB8AC3E}">
        <p14:creationId xmlns:p14="http://schemas.microsoft.com/office/powerpoint/2010/main" val="13268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daily call volume in 2015 predicted using call volume from 2014</a:t>
            </a:r>
          </a:p>
          <a:p>
            <a:pPr marL="457200" lvl="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Prophet Model outperforms the rest of the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5600" y="609600"/>
            <a:ext cx="3051000" cy="121920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7" name="Google Shape;127;p24">
            <a:extLst>
              <a:ext uri="{FF2B5EF4-FFF2-40B4-BE49-F238E27FC236}">
                <a16:creationId xmlns:a16="http://schemas.microsoft.com/office/drawing/2014/main" id="{475C23B1-F7FF-4FCA-BB82-BE6B6CC95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76164"/>
              </p:ext>
            </p:extLst>
          </p:nvPr>
        </p:nvGraphicFramePr>
        <p:xfrm>
          <a:off x="3429001" y="2682330"/>
          <a:ext cx="8520600" cy="2316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Model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Model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yesterday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Model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last year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 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 Prophet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Model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(MAE)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2,736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2,450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2,356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076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b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MAPE)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.57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.18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.29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.15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81B7B9-0988-4468-A4E4-8F18A297E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2" r="12520"/>
          <a:stretch/>
        </p:blipFill>
        <p:spPr>
          <a:xfrm flipH="1">
            <a:off x="6745861" y="3689798"/>
            <a:ext cx="1746323" cy="166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2A809-A910-41F3-9174-CA5B9288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39337"/>
            <a:ext cx="1664208" cy="1664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9EE27A-ABC4-4E98-B5A8-8CA1881D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476" y="568720"/>
            <a:ext cx="1653092" cy="16530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76" y="-76200"/>
            <a:ext cx="3470100" cy="2286000"/>
          </a:xfrm>
        </p:spPr>
        <p:txBody>
          <a:bodyPr/>
          <a:lstStyle/>
          <a:p>
            <a:r>
              <a:rPr lang="en-US" sz="4000" dirty="0"/>
              <a:t>our</a:t>
            </a:r>
          </a:p>
          <a:p>
            <a:r>
              <a:rPr lang="en-US" sz="4000" dirty="0"/>
              <a:t>team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A1C766-6FE0-B548-BCC0-468B0BFCF444}"/>
              </a:ext>
            </a:extLst>
          </p:cNvPr>
          <p:cNvSpPr txBox="1">
            <a:spLocks/>
          </p:cNvSpPr>
          <p:nvPr/>
        </p:nvSpPr>
        <p:spPr>
          <a:xfrm>
            <a:off x="6742929" y="2362351"/>
            <a:ext cx="1746324" cy="99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2400" b="0" i="0" kern="1200" spc="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45185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lang="en-US" sz="24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158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20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52019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85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1400" b="1" dirty="0"/>
              <a:t>Scott Frank</a:t>
            </a:r>
            <a:br>
              <a:rPr lang="en-US" sz="1400" b="1" dirty="0"/>
            </a:br>
            <a:r>
              <a:rPr lang="en-US" sz="1200" dirty="0"/>
              <a:t>Data Analyst</a:t>
            </a:r>
          </a:p>
        </p:txBody>
      </p:sp>
      <p:pic>
        <p:nvPicPr>
          <p:cNvPr id="1026" name="Picture 2" descr="https://lh6.googleusercontent.com/u8ropXEBxn8Yibhn-Y7lSUycMNqW6xbl50wbF_hpcyQ9mqv7drGX-edyQOjgag-afd9ya8REhDKX05l2xbU-e3FBxveiXgqsD6a0vCmhh1otl6TDINFsSn1ryAxhFpCq9z6XI9kreGs">
            <a:extLst>
              <a:ext uri="{FF2B5EF4-FFF2-40B4-BE49-F238E27FC236}">
                <a16:creationId xmlns:a16="http://schemas.microsoft.com/office/drawing/2014/main" id="{22D0064C-FFAD-483C-BB2D-26B5BBC6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33" y="2538671"/>
            <a:ext cx="1652611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D1FA737-3929-9B4F-A389-17A141DC9FE9}"/>
              </a:ext>
            </a:extLst>
          </p:cNvPr>
          <p:cNvSpPr txBox="1">
            <a:spLocks/>
          </p:cNvSpPr>
          <p:nvPr/>
        </p:nvSpPr>
        <p:spPr>
          <a:xfrm>
            <a:off x="6742929" y="5513869"/>
            <a:ext cx="1746324" cy="99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2400" b="0" i="0" kern="1200" spc="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45185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lang="en-US" sz="24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158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20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52019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85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1400" b="1" dirty="0"/>
              <a:t>Praneeth Reddy Bonthu</a:t>
            </a:r>
            <a:br>
              <a:rPr lang="en-US" sz="1400" b="1" dirty="0"/>
            </a:br>
            <a:r>
              <a:rPr lang="en-US" sz="1200" dirty="0"/>
              <a:t>Data Analyst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E17CB15-8080-494C-9214-C4AFEB217BF8}"/>
              </a:ext>
            </a:extLst>
          </p:cNvPr>
          <p:cNvSpPr txBox="1">
            <a:spLocks/>
          </p:cNvSpPr>
          <p:nvPr/>
        </p:nvSpPr>
        <p:spPr>
          <a:xfrm>
            <a:off x="9296400" y="4363407"/>
            <a:ext cx="1708571" cy="99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2400" b="0" i="0" kern="1200" spc="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45185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lang="en-US" sz="24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158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20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52019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85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1400" b="1" dirty="0"/>
              <a:t>Sara Song</a:t>
            </a:r>
            <a:br>
              <a:rPr lang="en-US" sz="1400" b="1" dirty="0"/>
            </a:br>
            <a:r>
              <a:rPr lang="en-US" sz="1200" dirty="0"/>
              <a:t>Data Analyst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9E79540-100F-3645-BC6A-5E514C39AD33}"/>
              </a:ext>
            </a:extLst>
          </p:cNvPr>
          <p:cNvSpPr txBox="1">
            <a:spLocks/>
          </p:cNvSpPr>
          <p:nvPr/>
        </p:nvSpPr>
        <p:spPr>
          <a:xfrm>
            <a:off x="4191000" y="4362741"/>
            <a:ext cx="1744782" cy="99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2400" b="0" i="0" kern="1200" spc="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45185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lang="en-US" sz="24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158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20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52019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85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 lang="en-US" sz="1800" b="0" i="0" kern="1200" spc="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1400" b="1" dirty="0"/>
              <a:t>Marcie Wallace</a:t>
            </a:r>
            <a:br>
              <a:rPr lang="en-US" sz="1400" b="1" dirty="0"/>
            </a:br>
            <a:r>
              <a:rPr lang="en-US" sz="1200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15208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daily inbound call volume in 2016 predicted using call volume from 2014 &amp; 2015</a:t>
            </a:r>
          </a:p>
          <a:p>
            <a:pPr marL="457200" indent="0">
              <a:spcBef>
                <a:spcPts val="16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model obtained when only “Thanksgiving” and “Christmas” were considered as holidays with a window of (-7,7) days</a:t>
            </a:r>
          </a:p>
          <a:p>
            <a:pPr marL="457200" indent="0">
              <a:spcBef>
                <a:spcPts val="16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the prophet model, predictions for inbound call volume for Q1 and Q2 of 2016 are off by an average of 576 calls (11%)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 of final model</a:t>
            </a:r>
          </a:p>
        </p:txBody>
      </p:sp>
    </p:spTree>
    <p:extLst>
      <p:ext uri="{BB962C8B-B14F-4D97-AF65-F5344CB8AC3E}">
        <p14:creationId xmlns:p14="http://schemas.microsoft.com/office/powerpoint/2010/main" val="2365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spcBef>
                <a:spcPts val="1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of Forecast – Prophet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 of final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04230-F9B0-4A18-9F50-61944C9E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995" y="1346200"/>
            <a:ext cx="7858778" cy="501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24775-869D-4D4D-ABD7-216EEA60A632}"/>
              </a:ext>
            </a:extLst>
          </p:cNvPr>
          <p:cNvSpPr/>
          <p:nvPr/>
        </p:nvSpPr>
        <p:spPr>
          <a:xfrm>
            <a:off x="2744187" y="6019799"/>
            <a:ext cx="5563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Percentage error of predictions by day </a:t>
            </a: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– actual is within 85% - 110% of 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– actual is outside acceptable error range</a:t>
            </a:r>
          </a:p>
        </p:txBody>
      </p:sp>
    </p:spTree>
    <p:extLst>
      <p:ext uri="{BB962C8B-B14F-4D97-AF65-F5344CB8AC3E}">
        <p14:creationId xmlns:p14="http://schemas.microsoft.com/office/powerpoint/2010/main" val="28710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Overstock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66F1B3-9B30-EA47-B326-DED37EC44E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76" y="-76200"/>
            <a:ext cx="3470100" cy="2286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4F204-6B25-40FB-90FB-B10A2B4937D2}"/>
              </a:ext>
            </a:extLst>
          </p:cNvPr>
          <p:cNvSpPr/>
          <p:nvPr/>
        </p:nvSpPr>
        <p:spPr>
          <a:xfrm>
            <a:off x="4191000" y="438004"/>
            <a:ext cx="7252447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16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1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 : Facilitate scheduling by predicting inbound call volume</a:t>
            </a:r>
          </a:p>
          <a:p>
            <a:pPr marL="457200">
              <a:spcBef>
                <a:spcPts val="16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1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 : Predictions for inbound call volume are off by an average of 576 calls (11%)</a:t>
            </a:r>
          </a:p>
          <a:p>
            <a:pPr marL="457200">
              <a:spcBef>
                <a:spcPts val="16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1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 for the opportunity to work on this analytics project</a:t>
            </a:r>
          </a:p>
          <a:p>
            <a:pPr marL="457200">
              <a:spcBef>
                <a:spcPts val="16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1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Hand-off : Written Report, Presentation, R Code</a:t>
            </a:r>
          </a:p>
        </p:txBody>
      </p:sp>
    </p:spTree>
    <p:extLst>
      <p:ext uri="{BB962C8B-B14F-4D97-AF65-F5344CB8AC3E}">
        <p14:creationId xmlns:p14="http://schemas.microsoft.com/office/powerpoint/2010/main" val="2016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6201" y="1676399"/>
            <a:ext cx="8153400" cy="4825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2000" b="1" dirty="0"/>
              <a:t> 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25600" y="152400"/>
            <a:ext cx="2898600" cy="16764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070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r="197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315200" cy="18254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Overstock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90600" y="2511298"/>
            <a:ext cx="6248400" cy="32799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 problem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 methods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32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r="197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315200" cy="1825498"/>
          </a:xfrm>
        </p:spPr>
        <p:txBody>
          <a:bodyPr/>
          <a:lstStyle/>
          <a:p>
            <a:r>
              <a:rPr lang="en-US" dirty="0"/>
              <a:t>about overstock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Overstock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90600" y="2511298"/>
            <a:ext cx="6248400" cy="3279902"/>
          </a:xfrm>
        </p:spPr>
        <p:txBody>
          <a:bodyPr/>
          <a:lstStyle/>
          <a:p>
            <a:pPr marL="230188" indent="-2301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retailer founded in 1999</a:t>
            </a:r>
          </a:p>
          <a:p>
            <a:pPr marL="230188" indent="-2301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Publicly traded</a:t>
            </a:r>
          </a:p>
          <a:p>
            <a:pPr marL="230188" indent="-2301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Headquartered in Midvale, Utah</a:t>
            </a:r>
          </a:p>
          <a:p>
            <a:pPr marL="230188" indent="-2301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2,000 employees</a:t>
            </a:r>
          </a:p>
          <a:p>
            <a:pPr marL="230188" indent="-2301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Heavy investment in AI and ML</a:t>
            </a:r>
          </a:p>
        </p:txBody>
      </p:sp>
    </p:spTree>
    <p:extLst>
      <p:ext uri="{BB962C8B-B14F-4D97-AF65-F5344CB8AC3E}">
        <p14:creationId xmlns:p14="http://schemas.microsoft.com/office/powerpoint/2010/main" val="254575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76" y="-76200"/>
            <a:ext cx="3470100" cy="2286000"/>
          </a:xfrm>
        </p:spPr>
        <p:txBody>
          <a:bodyPr/>
          <a:lstStyle/>
          <a:p>
            <a:r>
              <a:rPr lang="en-US" sz="4000" dirty="0"/>
              <a:t>customer service at overstock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685800"/>
            <a:ext cx="6172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Black" panose="020B0A04020102020204" pitchFamily="34" charset="0"/>
              </a:rPr>
              <a:t>Three Call Center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Midvale, 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North Salt Lake, 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Evergreen, 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Black" panose="020B0A04020102020204" pitchFamily="34" charset="0"/>
              </a:rPr>
              <a:t>Four Channels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Phone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Online chats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SMS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Black" panose="020B0A04020102020204" pitchFamily="34" charset="0"/>
              </a:rPr>
              <a:t>Daily 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25,000 customer 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10,000 inbound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2,500 outbound calls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10,000 emails answered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7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Overstock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66F1B3-9B30-EA47-B326-DED37EC44E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76" y="-76200"/>
            <a:ext cx="3470100" cy="2286000"/>
          </a:xfrm>
        </p:spPr>
        <p:txBody>
          <a:bodyPr/>
          <a:lstStyle/>
          <a:p>
            <a:r>
              <a:rPr lang="en-US" sz="4000" dirty="0"/>
              <a:t>business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4C462-BE02-426C-94A3-649EC7825EFF}"/>
              </a:ext>
            </a:extLst>
          </p:cNvPr>
          <p:cNvSpPr/>
          <p:nvPr/>
        </p:nvSpPr>
        <p:spPr>
          <a:xfrm>
            <a:off x="4191000" y="438004"/>
            <a:ext cx="7252447" cy="475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To optimize responsiveness and cost, we need to achieve this landmark:</a:t>
            </a:r>
          </a:p>
          <a:p>
            <a:pPr lvl="1"/>
            <a:endParaRPr lang="en-US" sz="2000" i="1" dirty="0">
              <a:latin typeface="Arial Black" panose="020B0A040201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Schedule Optimization</a:t>
            </a:r>
          </a:p>
          <a:p>
            <a:pPr lvl="1"/>
            <a:endParaRPr lang="en-US" sz="2000" i="1" dirty="0">
              <a:latin typeface="Arial Black" panose="020B0A040201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agents will we need on the floor to handle the calls coming in? </a:t>
            </a:r>
          </a:p>
          <a:p>
            <a:pPr lvl="1"/>
            <a:endParaRPr lang="en-US" sz="2000" i="1" dirty="0">
              <a:latin typeface="Arial Black" panose="020B0A040201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Constraints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>
              <a:latin typeface="Arial Black" panose="020B0A04020102020204" pitchFamily="34" charset="0"/>
            </a:endParaRPr>
          </a:p>
          <a:p>
            <a:pPr lvl="1">
              <a:buClr>
                <a:srgbClr val="000000"/>
              </a:buClr>
              <a:buSzPts val="11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60 days out - must lock in 30 days of schedule</a:t>
            </a:r>
          </a:p>
          <a:p>
            <a:pPr lvl="1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Underestimates - must pay at least 85% of contract</a:t>
            </a:r>
          </a:p>
          <a:p>
            <a:pPr lvl="1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Overestimates - over 110%  at 1.5x cost</a:t>
            </a:r>
          </a:p>
        </p:txBody>
      </p:sp>
    </p:spTree>
    <p:extLst>
      <p:ext uri="{BB962C8B-B14F-4D97-AF65-F5344CB8AC3E}">
        <p14:creationId xmlns:p14="http://schemas.microsoft.com/office/powerpoint/2010/main" val="8410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95947" y="717076"/>
            <a:ext cx="8153400" cy="5315423"/>
          </a:xfrm>
        </p:spPr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Available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details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details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details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details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2000" b="1" dirty="0"/>
              <a:t> 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25600" y="152400"/>
            <a:ext cx="2898600" cy="16764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740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Overstock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66F1B3-9B30-EA47-B326-DED37EC44E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76" y="-76200"/>
            <a:ext cx="3470100" cy="2286000"/>
          </a:xfrm>
        </p:spPr>
        <p:txBody>
          <a:bodyPr/>
          <a:lstStyle/>
          <a:p>
            <a:r>
              <a:rPr lang="en-US" sz="4000" dirty="0"/>
              <a:t>analytics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4F204-6B25-40FB-90FB-B10A2B4937D2}"/>
              </a:ext>
            </a:extLst>
          </p:cNvPr>
          <p:cNvSpPr/>
          <p:nvPr/>
        </p:nvSpPr>
        <p:spPr>
          <a:xfrm>
            <a:off x="4191000" y="438004"/>
            <a:ext cx="7252447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To optimize responsiveness and cost, we need to achieve this landmark:</a:t>
            </a:r>
          </a:p>
          <a:p>
            <a:endParaRPr lang="en-US" sz="2400" i="1" dirty="0">
              <a:latin typeface="Arial Black" panose="020B0A040201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Contact Forecasting</a:t>
            </a:r>
          </a:p>
          <a:p>
            <a:pPr lvl="1"/>
            <a:endParaRPr lang="en-US" sz="2000" i="1" dirty="0">
              <a:latin typeface="Arial Black" panose="020B0A040201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contacts will we receive and when will we receive them (day of week)?</a:t>
            </a:r>
          </a:p>
          <a:p>
            <a:pPr lvl="1">
              <a:spcBef>
                <a:spcPts val="1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what has happened in the past, what do we predict for the future?</a:t>
            </a:r>
          </a:p>
          <a:p>
            <a:pPr lvl="1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Black" panose="020B0A04020102020204" pitchFamily="34" charset="0"/>
              </a:rPr>
              <a:t>Forecasting methods</a:t>
            </a:r>
            <a:br>
              <a:rPr lang="en-US" sz="2400" i="1" dirty="0">
                <a:latin typeface="Arial Black" panose="020B0A040201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naïve model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mean model,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fbprophet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ARIMA</a:t>
            </a:r>
          </a:p>
        </p:txBody>
      </p:sp>
    </p:spTree>
    <p:extLst>
      <p:ext uri="{BB962C8B-B14F-4D97-AF65-F5344CB8AC3E}">
        <p14:creationId xmlns:p14="http://schemas.microsoft.com/office/powerpoint/2010/main" val="29867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ECF75-D3BA-4FE6-93C3-7556265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Overstock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FB25-FE1C-46C5-BA2B-3387D3A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F1B3-9B30-EA47-B326-DED37EC44E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E1F0-41A1-42AA-8674-F0E8CE17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685800"/>
            <a:ext cx="8382001" cy="549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Avg. calls for December is 55% above the yearly average.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DF7-F2D5-4AF5-BC54-31A2015A5E1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339B85-E54D-41D2-81FB-44EAB72AD2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9" name="Google Shape;101;p20">
            <a:extLst>
              <a:ext uri="{FF2B5EF4-FFF2-40B4-BE49-F238E27FC236}">
                <a16:creationId xmlns:a16="http://schemas.microsoft.com/office/drawing/2014/main" id="{276631A6-27B0-4E98-A1CA-85D4E7C262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35" y="1671711"/>
            <a:ext cx="73152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/End">
  <a:themeElements>
    <a:clrScheme name="Overstock 20171004">
      <a:dk1>
        <a:srgbClr val="000000"/>
      </a:dk1>
      <a:lt1>
        <a:srgbClr val="FFFFFF"/>
      </a:lt1>
      <a:dk2>
        <a:srgbClr val="FF1F2B"/>
      </a:dk2>
      <a:lt2>
        <a:srgbClr val="FFFFFF"/>
      </a:lt2>
      <a:accent1>
        <a:srgbClr val="08B2C5"/>
      </a:accent1>
      <a:accent2>
        <a:srgbClr val="FFC000"/>
      </a:accent2>
      <a:accent3>
        <a:srgbClr val="FFE900"/>
      </a:accent3>
      <a:accent4>
        <a:srgbClr val="BDD90D"/>
      </a:accent4>
      <a:accent5>
        <a:srgbClr val="0087ED"/>
      </a:accent5>
      <a:accent6>
        <a:srgbClr val="B31F8A"/>
      </a:accent6>
      <a:hlink>
        <a:srgbClr val="535050"/>
      </a:hlink>
      <a:folHlink>
        <a:srgbClr val="53505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V10" id="{3FF2AA56-9DDA-1547-B8C2-04FDE4029A79}" vid="{71DD9514-79A0-2A4E-935E-B9A75EA596D3}"/>
    </a:ext>
  </a:extLst>
</a:theme>
</file>

<file path=ppt/theme/theme2.xml><?xml version="1.0" encoding="utf-8"?>
<a:theme xmlns:a="http://schemas.openxmlformats.org/drawingml/2006/main" name="Content">
  <a:themeElements>
    <a:clrScheme name="Overstock 20171004">
      <a:dk1>
        <a:srgbClr val="000000"/>
      </a:dk1>
      <a:lt1>
        <a:srgbClr val="FFFFFF"/>
      </a:lt1>
      <a:dk2>
        <a:srgbClr val="FF1F2B"/>
      </a:dk2>
      <a:lt2>
        <a:srgbClr val="FFFFFF"/>
      </a:lt2>
      <a:accent1>
        <a:srgbClr val="08B2C5"/>
      </a:accent1>
      <a:accent2>
        <a:srgbClr val="FFC000"/>
      </a:accent2>
      <a:accent3>
        <a:srgbClr val="FFE900"/>
      </a:accent3>
      <a:accent4>
        <a:srgbClr val="BDD90D"/>
      </a:accent4>
      <a:accent5>
        <a:srgbClr val="0087ED"/>
      </a:accent5>
      <a:accent6>
        <a:srgbClr val="B31F8A"/>
      </a:accent6>
      <a:hlink>
        <a:srgbClr val="535050"/>
      </a:hlink>
      <a:folHlink>
        <a:srgbClr val="53505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V10" id="{3FF2AA56-9DDA-1547-B8C2-04FDE4029A79}" vid="{E93104D0-46CD-394B-97DA-973FE4FE1E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802</Words>
  <Application>Microsoft Office PowerPoint</Application>
  <PresentationFormat>Widescreen</PresentationFormat>
  <Paragraphs>220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.AppleSystemUIFont</vt:lpstr>
      <vt:lpstr>Arial</vt:lpstr>
      <vt:lpstr>Arial Black</vt:lpstr>
      <vt:lpstr>Calibri</vt:lpstr>
      <vt:lpstr>Calibri Light</vt:lpstr>
      <vt:lpstr>Title/End</vt:lpstr>
      <vt:lpstr>Content</vt:lpstr>
      <vt:lpstr>Office Theme</vt:lpstr>
      <vt:lpstr>Forecasting Challenge</vt:lpstr>
      <vt:lpstr>PowerPoint Presentation</vt:lpstr>
      <vt:lpstr>agenda</vt:lpstr>
      <vt:lpstr>about overstock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Pitcher</dc:creator>
  <cp:lastModifiedBy>PRANEETHREDDY BONTHU</cp:lastModifiedBy>
  <cp:revision>452</cp:revision>
  <dcterms:created xsi:type="dcterms:W3CDTF">2017-10-05T15:26:54Z</dcterms:created>
  <dcterms:modified xsi:type="dcterms:W3CDTF">2018-12-11T23:18:05Z</dcterms:modified>
</cp:coreProperties>
</file>