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71" r:id="rId10"/>
    <p:sldId id="274" r:id="rId11"/>
    <p:sldId id="273" r:id="rId12"/>
    <p:sldId id="267" r:id="rId13"/>
    <p:sldId id="268" r:id="rId14"/>
    <p:sldId id="270" r:id="rId15"/>
    <p:sldId id="259" r:id="rId16"/>
  </p:sldIdLst>
  <p:sldSz cx="12192000" cy="6858000"/>
  <p:notesSz cx="6858000" cy="9144000"/>
  <p:embeddedFontLst>
    <p:embeddedFont>
      <p:font typeface="Lato Black" panose="020F0502020204030203" pitchFamily="34" charset="0"/>
      <p:bold r:id="rId18"/>
      <p:boldItalic r:id="rId19"/>
    </p:embeddedFon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 Reddy" userId="3ba44553f756c6fa" providerId="LiveId" clId="{2ED87C39-E66C-478A-9D3E-4ED31E503A6F}"/>
    <pc:docChg chg="custSel addSld delSld modSld">
      <pc:chgData name="Praneeth Reddy" userId="3ba44553f756c6fa" providerId="LiveId" clId="{2ED87C39-E66C-478A-9D3E-4ED31E503A6F}" dt="2024-08-10T06:49:06.193" v="2304" actId="1036"/>
      <pc:docMkLst>
        <pc:docMk/>
      </pc:docMkLst>
      <pc:sldChg chg="modSp mod">
        <pc:chgData name="Praneeth Reddy" userId="3ba44553f756c6fa" providerId="LiveId" clId="{2ED87C39-E66C-478A-9D3E-4ED31E503A6F}" dt="2024-08-10T06:49:06.193" v="2304" actId="1036"/>
        <pc:sldMkLst>
          <pc:docMk/>
          <pc:sldMk cId="0" sldId="256"/>
        </pc:sldMkLst>
      </pc:sldChg>
      <pc:sldChg chg="modSp mod">
        <pc:chgData name="Praneeth Reddy" userId="3ba44553f756c6fa" providerId="LiveId" clId="{2ED87C39-E66C-478A-9D3E-4ED31E503A6F}" dt="2024-08-07T10:26:44.283" v="1882" actId="20577"/>
        <pc:sldMkLst>
          <pc:docMk/>
          <pc:sldMk cId="0" sldId="257"/>
        </pc:sldMkLst>
      </pc:sldChg>
      <pc:sldChg chg="del">
        <pc:chgData name="Praneeth Reddy" userId="3ba44553f756c6fa" providerId="LiveId" clId="{2ED87C39-E66C-478A-9D3E-4ED31E503A6F}" dt="2024-08-07T10:32:57.892" v="1884" actId="47"/>
        <pc:sldMkLst>
          <pc:docMk/>
          <pc:sldMk cId="0" sldId="258"/>
        </pc:sldMkLst>
      </pc:sldChg>
      <pc:sldChg chg="modSp new mod">
        <pc:chgData name="Praneeth Reddy" userId="3ba44553f756c6fa" providerId="LiveId" clId="{2ED87C39-E66C-478A-9D3E-4ED31E503A6F}" dt="2024-08-07T10:36:56.051" v="1885" actId="207"/>
        <pc:sldMkLst>
          <pc:docMk/>
          <pc:sldMk cId="1528119205" sldId="260"/>
        </pc:sldMkLst>
      </pc:sldChg>
      <pc:sldChg chg="modSp new del mod">
        <pc:chgData name="Praneeth Reddy" userId="3ba44553f756c6fa" providerId="LiveId" clId="{2ED87C39-E66C-478A-9D3E-4ED31E503A6F}" dt="2024-08-02T06:27:40.565" v="541" actId="47"/>
        <pc:sldMkLst>
          <pc:docMk/>
          <pc:sldMk cId="14969450" sldId="261"/>
        </pc:sldMkLst>
      </pc:sldChg>
      <pc:sldChg chg="modSp new mod">
        <pc:chgData name="Praneeth Reddy" userId="3ba44553f756c6fa" providerId="LiveId" clId="{2ED87C39-E66C-478A-9D3E-4ED31E503A6F}" dt="2024-08-07T10:39:13.097" v="1904" actId="2711"/>
        <pc:sldMkLst>
          <pc:docMk/>
          <pc:sldMk cId="2279754548" sldId="261"/>
        </pc:sldMkLst>
      </pc:sldChg>
      <pc:sldChg chg="addSp delSp modSp new mod">
        <pc:chgData name="Praneeth Reddy" userId="3ba44553f756c6fa" providerId="LiveId" clId="{2ED87C39-E66C-478A-9D3E-4ED31E503A6F}" dt="2024-08-07T10:40:32.130" v="1907" actId="1076"/>
        <pc:sldMkLst>
          <pc:docMk/>
          <pc:sldMk cId="1641382899" sldId="262"/>
        </pc:sldMkLst>
      </pc:sldChg>
      <pc:sldChg chg="addSp delSp modSp new mod">
        <pc:chgData name="Praneeth Reddy" userId="3ba44553f756c6fa" providerId="LiveId" clId="{2ED87C39-E66C-478A-9D3E-4ED31E503A6F}" dt="2024-08-07T10:43:29.286" v="1921" actId="14100"/>
        <pc:sldMkLst>
          <pc:docMk/>
          <pc:sldMk cId="1174523993" sldId="263"/>
        </pc:sldMkLst>
      </pc:sldChg>
      <pc:sldChg chg="addSp delSp modSp new mod">
        <pc:chgData name="Praneeth Reddy" userId="3ba44553f756c6fa" providerId="LiveId" clId="{2ED87C39-E66C-478A-9D3E-4ED31E503A6F}" dt="2024-08-07T10:41:56.164" v="1913" actId="1076"/>
        <pc:sldMkLst>
          <pc:docMk/>
          <pc:sldMk cId="1900967447" sldId="264"/>
        </pc:sldMkLst>
      </pc:sldChg>
      <pc:sldChg chg="addSp modSp new mod">
        <pc:chgData name="Praneeth Reddy" userId="3ba44553f756c6fa" providerId="LiveId" clId="{2ED87C39-E66C-478A-9D3E-4ED31E503A6F}" dt="2024-08-02T10:07:57.303" v="1380" actId="1076"/>
        <pc:sldMkLst>
          <pc:docMk/>
          <pc:sldMk cId="3154108425" sldId="265"/>
        </pc:sldMkLst>
      </pc:sldChg>
      <pc:sldChg chg="modSp new del mod">
        <pc:chgData name="Praneeth Reddy" userId="3ba44553f756c6fa" providerId="LiveId" clId="{2ED87C39-E66C-478A-9D3E-4ED31E503A6F}" dt="2024-08-02T11:43:53.231" v="1731" actId="47"/>
        <pc:sldMkLst>
          <pc:docMk/>
          <pc:sldMk cId="2405515186" sldId="266"/>
        </pc:sldMkLst>
      </pc:sldChg>
      <pc:sldChg chg="new del">
        <pc:chgData name="Praneeth Reddy" userId="3ba44553f756c6fa" providerId="LiveId" clId="{2ED87C39-E66C-478A-9D3E-4ED31E503A6F}" dt="2024-08-02T10:08:06.116" v="1381" actId="47"/>
        <pc:sldMkLst>
          <pc:docMk/>
          <pc:sldMk cId="3094937936" sldId="266"/>
        </pc:sldMkLst>
      </pc:sldChg>
      <pc:sldChg chg="modSp new mod">
        <pc:chgData name="Praneeth Reddy" userId="3ba44553f756c6fa" providerId="LiveId" clId="{2ED87C39-E66C-478A-9D3E-4ED31E503A6F}" dt="2024-08-07T10:38:05.924" v="1890" actId="207"/>
        <pc:sldMkLst>
          <pc:docMk/>
          <pc:sldMk cId="2582021120" sldId="267"/>
        </pc:sldMkLst>
      </pc:sldChg>
      <pc:sldChg chg="addSp delSp modSp new del mod">
        <pc:chgData name="Praneeth Reddy" userId="3ba44553f756c6fa" providerId="LiveId" clId="{2ED87C39-E66C-478A-9D3E-4ED31E503A6F}" dt="2024-08-02T10:22:59.592" v="1587" actId="47"/>
        <pc:sldMkLst>
          <pc:docMk/>
          <pc:sldMk cId="894252385" sldId="268"/>
        </pc:sldMkLst>
      </pc:sldChg>
      <pc:sldChg chg="addSp modSp new mod">
        <pc:chgData name="Praneeth Reddy" userId="3ba44553f756c6fa" providerId="LiveId" clId="{2ED87C39-E66C-478A-9D3E-4ED31E503A6F}" dt="2024-08-07T10:38:14.249" v="1891" actId="207"/>
        <pc:sldMkLst>
          <pc:docMk/>
          <pc:sldMk cId="2884200202" sldId="268"/>
        </pc:sldMkLst>
      </pc:sldChg>
      <pc:sldChg chg="addSp delSp modSp new del mod">
        <pc:chgData name="Praneeth Reddy" userId="3ba44553f756c6fa" providerId="LiveId" clId="{2ED87C39-E66C-478A-9D3E-4ED31E503A6F}" dt="2024-08-08T10:45:31.407" v="2303" actId="47"/>
        <pc:sldMkLst>
          <pc:docMk/>
          <pc:sldMk cId="110479989" sldId="269"/>
        </pc:sldMkLst>
      </pc:sldChg>
      <pc:sldChg chg="new del">
        <pc:chgData name="Praneeth Reddy" userId="3ba44553f756c6fa" providerId="LiveId" clId="{2ED87C39-E66C-478A-9D3E-4ED31E503A6F}" dt="2024-08-02T11:44:14.333" v="1733" actId="47"/>
        <pc:sldMkLst>
          <pc:docMk/>
          <pc:sldMk cId="1967147829" sldId="269"/>
        </pc:sldMkLst>
      </pc:sldChg>
      <pc:sldChg chg="modSp new mod">
        <pc:chgData name="Praneeth Reddy" userId="3ba44553f756c6fa" providerId="LiveId" clId="{2ED87C39-E66C-478A-9D3E-4ED31E503A6F}" dt="2024-08-07T10:48:03.531" v="2016" actId="20577"/>
        <pc:sldMkLst>
          <pc:docMk/>
          <pc:sldMk cId="1288116348" sldId="270"/>
        </pc:sldMkLst>
      </pc:sldChg>
      <pc:sldChg chg="addSp modSp new mod">
        <pc:chgData name="Praneeth Reddy" userId="3ba44553f756c6fa" providerId="LiveId" clId="{2ED87C39-E66C-478A-9D3E-4ED31E503A6F}" dt="2024-08-07T10:54:35.749" v="2023" actId="14100"/>
        <pc:sldMkLst>
          <pc:docMk/>
          <pc:sldMk cId="372715865" sldId="271"/>
        </pc:sldMkLst>
      </pc:sldChg>
      <pc:sldChg chg="new del">
        <pc:chgData name="Praneeth Reddy" userId="3ba44553f756c6fa" providerId="LiveId" clId="{2ED87C39-E66C-478A-9D3E-4ED31E503A6F}" dt="2024-08-08T10:41:06.067" v="2025" actId="47"/>
        <pc:sldMkLst>
          <pc:docMk/>
          <pc:sldMk cId="1090392048" sldId="272"/>
        </pc:sldMkLst>
      </pc:sldChg>
      <pc:sldChg chg="addSp modSp new mod">
        <pc:chgData name="Praneeth Reddy" userId="3ba44553f756c6fa" providerId="LiveId" clId="{2ED87C39-E66C-478A-9D3E-4ED31E503A6F}" dt="2024-08-08T10:45:20.427" v="2302" actId="20577"/>
        <pc:sldMkLst>
          <pc:docMk/>
          <pc:sldMk cId="3221296733" sldId="272"/>
        </pc:sldMkLst>
      </pc:sldChg>
      <pc:sldMasterChg chg="delSldLayout">
        <pc:chgData name="Praneeth Reddy" userId="3ba44553f756c6fa" providerId="LiveId" clId="{2ED87C39-E66C-478A-9D3E-4ED31E503A6F}" dt="2024-08-08T10:41:06.067" v="2025" actId="47"/>
        <pc:sldMasterMkLst>
          <pc:docMk/>
          <pc:sldMasterMk cId="0" sldId="2147483648"/>
        </pc:sldMasterMkLst>
        <pc:sldLayoutChg chg="del">
          <pc:chgData name="Praneeth Reddy" userId="3ba44553f756c6fa" providerId="LiveId" clId="{2ED87C39-E66C-478A-9D3E-4ED31E503A6F}" dt="2024-08-02T11:44:14.333" v="1733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Praneeth Reddy" userId="3ba44553f756c6fa" providerId="LiveId" clId="{2ED87C39-E66C-478A-9D3E-4ED31E503A6F}" dt="2024-08-08T10:41:06.067" v="2025" actId="4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Praneeth Reddy" userId="3ba44553f756c6fa" providerId="LiveId" clId="{BE403082-0A4F-4977-9118-BAA02459BC61}"/>
    <pc:docChg chg="custSel modSld">
      <pc:chgData name="Praneeth Reddy" userId="3ba44553f756c6fa" providerId="LiveId" clId="{BE403082-0A4F-4977-9118-BAA02459BC61}" dt="2025-02-24T10:17:53.079" v="685" actId="20577"/>
      <pc:docMkLst>
        <pc:docMk/>
      </pc:docMkLst>
      <pc:sldChg chg="modSp mod">
        <pc:chgData name="Praneeth Reddy" userId="3ba44553f756c6fa" providerId="LiveId" clId="{BE403082-0A4F-4977-9118-BAA02459BC61}" dt="2025-02-24T10:17:53.079" v="685" actId="20577"/>
        <pc:sldMkLst>
          <pc:docMk/>
          <pc:sldMk cId="0" sldId="256"/>
        </pc:sldMkLst>
        <pc:spChg chg="mod">
          <ac:chgData name="Praneeth Reddy" userId="3ba44553f756c6fa" providerId="LiveId" clId="{BE403082-0A4F-4977-9118-BAA02459BC61}" dt="2025-02-24T10:17:53.079" v="685" actId="20577"/>
          <ac:spMkLst>
            <pc:docMk/>
            <pc:sldMk cId="0" sldId="256"/>
            <ac:spMk id="2" creationId="{E8A80B09-5689-1D44-7A5E-60EC1AB178C3}"/>
          </ac:spMkLst>
        </pc:spChg>
      </pc:sldChg>
      <pc:sldChg chg="modSp mod">
        <pc:chgData name="Praneeth Reddy" userId="3ba44553f756c6fa" providerId="LiveId" clId="{BE403082-0A4F-4977-9118-BAA02459BC61}" dt="2025-02-24T08:43:52.601" v="227" actId="2711"/>
        <pc:sldMkLst>
          <pc:docMk/>
          <pc:sldMk cId="1528119205" sldId="260"/>
        </pc:sldMkLst>
        <pc:spChg chg="mod">
          <ac:chgData name="Praneeth Reddy" userId="3ba44553f756c6fa" providerId="LiveId" clId="{BE403082-0A4F-4977-9118-BAA02459BC61}" dt="2025-02-24T08:43:52.601" v="227" actId="2711"/>
          <ac:spMkLst>
            <pc:docMk/>
            <pc:sldMk cId="1528119205" sldId="260"/>
            <ac:spMk id="3" creationId="{DCD99D80-E4F7-72F1-F7F8-76132A97C84A}"/>
          </ac:spMkLst>
        </pc:spChg>
      </pc:sldChg>
      <pc:sldChg chg="addSp delSp modSp mod">
        <pc:chgData name="Praneeth Reddy" userId="3ba44553f756c6fa" providerId="LiveId" clId="{BE403082-0A4F-4977-9118-BAA02459BC61}" dt="2025-02-24T09:03:21.709" v="251" actId="14100"/>
        <pc:sldMkLst>
          <pc:docMk/>
          <pc:sldMk cId="1641382899" sldId="262"/>
        </pc:sldMkLst>
        <pc:picChg chg="del">
          <ac:chgData name="Praneeth Reddy" userId="3ba44553f756c6fa" providerId="LiveId" clId="{BE403082-0A4F-4977-9118-BAA02459BC61}" dt="2025-02-24T08:44:05.126" v="228" actId="478"/>
          <ac:picMkLst>
            <pc:docMk/>
            <pc:sldMk cId="1641382899" sldId="262"/>
            <ac:picMk id="4" creationId="{2390DD5C-5536-6D85-AD1C-1BB291E42DEF}"/>
          </ac:picMkLst>
        </pc:picChg>
        <pc:picChg chg="add mod">
          <ac:chgData name="Praneeth Reddy" userId="3ba44553f756c6fa" providerId="LiveId" clId="{BE403082-0A4F-4977-9118-BAA02459BC61}" dt="2025-02-24T09:02:25.845" v="246" actId="14100"/>
          <ac:picMkLst>
            <pc:docMk/>
            <pc:sldMk cId="1641382899" sldId="262"/>
            <ac:picMk id="5" creationId="{AB9D3CDA-B852-D9D3-9D57-413E8CA194FF}"/>
          </ac:picMkLst>
        </pc:picChg>
        <pc:picChg chg="del">
          <ac:chgData name="Praneeth Reddy" userId="3ba44553f756c6fa" providerId="LiveId" clId="{BE403082-0A4F-4977-9118-BAA02459BC61}" dt="2025-02-24T08:44:07.319" v="229" actId="478"/>
          <ac:picMkLst>
            <pc:docMk/>
            <pc:sldMk cId="1641382899" sldId="262"/>
            <ac:picMk id="7" creationId="{DAFBF48B-7934-92EC-1C09-AAEF64AF55C8}"/>
          </ac:picMkLst>
        </pc:picChg>
        <pc:picChg chg="add mod">
          <ac:chgData name="Praneeth Reddy" userId="3ba44553f756c6fa" providerId="LiveId" clId="{BE403082-0A4F-4977-9118-BAA02459BC61}" dt="2025-02-24T09:03:21.709" v="251" actId="14100"/>
          <ac:picMkLst>
            <pc:docMk/>
            <pc:sldMk cId="1641382899" sldId="262"/>
            <ac:picMk id="8" creationId="{006C6554-886B-EE98-5C19-7F425376E9B9}"/>
          </ac:picMkLst>
        </pc:picChg>
      </pc:sldChg>
      <pc:sldChg chg="addSp delSp modSp mod">
        <pc:chgData name="Praneeth Reddy" userId="3ba44553f756c6fa" providerId="LiveId" clId="{BE403082-0A4F-4977-9118-BAA02459BC61}" dt="2025-02-24T09:06:46.949" v="271" actId="14100"/>
        <pc:sldMkLst>
          <pc:docMk/>
          <pc:sldMk cId="1174523993" sldId="263"/>
        </pc:sldMkLst>
        <pc:picChg chg="add mod">
          <ac:chgData name="Praneeth Reddy" userId="3ba44553f756c6fa" providerId="LiveId" clId="{BE403082-0A4F-4977-9118-BAA02459BC61}" dt="2025-02-24T09:05:48.809" v="265" actId="14100"/>
          <ac:picMkLst>
            <pc:docMk/>
            <pc:sldMk cId="1174523993" sldId="263"/>
            <ac:picMk id="4" creationId="{A3E620CC-DF9E-8694-3F34-C1500F50A4E3}"/>
          </ac:picMkLst>
        </pc:picChg>
        <pc:picChg chg="add mod">
          <ac:chgData name="Praneeth Reddy" userId="3ba44553f756c6fa" providerId="LiveId" clId="{BE403082-0A4F-4977-9118-BAA02459BC61}" dt="2025-02-24T09:06:46.949" v="271" actId="14100"/>
          <ac:picMkLst>
            <pc:docMk/>
            <pc:sldMk cId="1174523993" sldId="263"/>
            <ac:picMk id="6" creationId="{FDBC15B5-FB66-D93D-953F-57FB3AFF4F0A}"/>
          </ac:picMkLst>
        </pc:picChg>
        <pc:picChg chg="del">
          <ac:chgData name="Praneeth Reddy" userId="3ba44553f756c6fa" providerId="LiveId" clId="{BE403082-0A4F-4977-9118-BAA02459BC61}" dt="2025-02-24T08:44:23.863" v="233" actId="478"/>
          <ac:picMkLst>
            <pc:docMk/>
            <pc:sldMk cId="1174523993" sldId="263"/>
            <ac:picMk id="7" creationId="{3FF9AD87-311A-DF52-31BB-AB0843F0A4FC}"/>
          </ac:picMkLst>
        </pc:picChg>
        <pc:picChg chg="del">
          <ac:chgData name="Praneeth Reddy" userId="3ba44553f756c6fa" providerId="LiveId" clId="{BE403082-0A4F-4977-9118-BAA02459BC61}" dt="2025-02-24T08:44:21.228" v="232" actId="478"/>
          <ac:picMkLst>
            <pc:docMk/>
            <pc:sldMk cId="1174523993" sldId="263"/>
            <ac:picMk id="10" creationId="{8BABBBCD-BE70-5030-9D1B-07FE32815C18}"/>
          </ac:picMkLst>
        </pc:picChg>
      </pc:sldChg>
      <pc:sldChg chg="addSp delSp modSp mod">
        <pc:chgData name="Praneeth Reddy" userId="3ba44553f756c6fa" providerId="LiveId" clId="{BE403082-0A4F-4977-9118-BAA02459BC61}" dt="2025-02-24T09:04:53.926" v="260" actId="14100"/>
        <pc:sldMkLst>
          <pc:docMk/>
          <pc:sldMk cId="1900967447" sldId="264"/>
        </pc:sldMkLst>
        <pc:picChg chg="del">
          <ac:chgData name="Praneeth Reddy" userId="3ba44553f756c6fa" providerId="LiveId" clId="{BE403082-0A4F-4977-9118-BAA02459BC61}" dt="2025-02-24T08:44:13.434" v="230" actId="478"/>
          <ac:picMkLst>
            <pc:docMk/>
            <pc:sldMk cId="1900967447" sldId="264"/>
            <ac:picMk id="3" creationId="{C4011C1E-8351-7E29-6AEF-2E761A945004}"/>
          </ac:picMkLst>
        </pc:picChg>
        <pc:picChg chg="add mod">
          <ac:chgData name="Praneeth Reddy" userId="3ba44553f756c6fa" providerId="LiveId" clId="{BE403082-0A4F-4977-9118-BAA02459BC61}" dt="2025-02-24T09:04:12.995" v="255" actId="14100"/>
          <ac:picMkLst>
            <pc:docMk/>
            <pc:sldMk cId="1900967447" sldId="264"/>
            <ac:picMk id="4" creationId="{66995805-B64A-F78C-CBDF-11987EE8D189}"/>
          </ac:picMkLst>
        </pc:picChg>
        <pc:picChg chg="del">
          <ac:chgData name="Praneeth Reddy" userId="3ba44553f756c6fa" providerId="LiveId" clId="{BE403082-0A4F-4977-9118-BAA02459BC61}" dt="2025-02-24T08:44:15.636" v="231" actId="478"/>
          <ac:picMkLst>
            <pc:docMk/>
            <pc:sldMk cId="1900967447" sldId="264"/>
            <ac:picMk id="6" creationId="{F88A8043-3C60-4BE0-6A59-BC7EFE85FE18}"/>
          </ac:picMkLst>
        </pc:picChg>
        <pc:picChg chg="add mod">
          <ac:chgData name="Praneeth Reddy" userId="3ba44553f756c6fa" providerId="LiveId" clId="{BE403082-0A4F-4977-9118-BAA02459BC61}" dt="2025-02-24T09:04:53.926" v="260" actId="14100"/>
          <ac:picMkLst>
            <pc:docMk/>
            <pc:sldMk cId="1900967447" sldId="264"/>
            <ac:picMk id="7" creationId="{BE9AC21B-431E-7E7B-07F1-F85B67EB3D72}"/>
          </ac:picMkLst>
        </pc:picChg>
      </pc:sldChg>
      <pc:sldChg chg="addSp delSp modSp mod">
        <pc:chgData name="Praneeth Reddy" userId="3ba44553f756c6fa" providerId="LiveId" clId="{BE403082-0A4F-4977-9118-BAA02459BC61}" dt="2025-02-24T09:09:30.948" v="280" actId="14100"/>
        <pc:sldMkLst>
          <pc:docMk/>
          <pc:sldMk cId="3154108425" sldId="265"/>
        </pc:sldMkLst>
        <pc:picChg chg="add mod">
          <ac:chgData name="Praneeth Reddy" userId="3ba44553f756c6fa" providerId="LiveId" clId="{BE403082-0A4F-4977-9118-BAA02459BC61}" dt="2025-02-24T09:08:38.671" v="274" actId="14100"/>
          <ac:picMkLst>
            <pc:docMk/>
            <pc:sldMk cId="3154108425" sldId="265"/>
            <ac:picMk id="3" creationId="{AB76D26E-E704-F404-5732-A079A52E2C43}"/>
          </ac:picMkLst>
        </pc:picChg>
        <pc:picChg chg="del">
          <ac:chgData name="Praneeth Reddy" userId="3ba44553f756c6fa" providerId="LiveId" clId="{BE403082-0A4F-4977-9118-BAA02459BC61}" dt="2025-02-24T08:44:27.977" v="234" actId="478"/>
          <ac:picMkLst>
            <pc:docMk/>
            <pc:sldMk cId="3154108425" sldId="265"/>
            <ac:picMk id="4" creationId="{0A2BCE05-60F2-C169-7327-65CC4F849353}"/>
          </ac:picMkLst>
        </pc:picChg>
        <pc:picChg chg="add mod">
          <ac:chgData name="Praneeth Reddy" userId="3ba44553f756c6fa" providerId="LiveId" clId="{BE403082-0A4F-4977-9118-BAA02459BC61}" dt="2025-02-24T09:09:30.948" v="280" actId="14100"/>
          <ac:picMkLst>
            <pc:docMk/>
            <pc:sldMk cId="3154108425" sldId="265"/>
            <ac:picMk id="6" creationId="{52B0CB7F-4368-48AD-60B4-0A333B531660}"/>
          </ac:picMkLst>
        </pc:picChg>
        <pc:picChg chg="del">
          <ac:chgData name="Praneeth Reddy" userId="3ba44553f756c6fa" providerId="LiveId" clId="{BE403082-0A4F-4977-9118-BAA02459BC61}" dt="2025-02-24T08:44:30.288" v="235" actId="478"/>
          <ac:picMkLst>
            <pc:docMk/>
            <pc:sldMk cId="3154108425" sldId="265"/>
            <ac:picMk id="7" creationId="{B69A1C41-D0B9-7915-E8D5-5699ED9F8E74}"/>
          </ac:picMkLst>
        </pc:picChg>
      </pc:sldChg>
      <pc:sldChg chg="modSp mod">
        <pc:chgData name="Praneeth Reddy" userId="3ba44553f756c6fa" providerId="LiveId" clId="{BE403082-0A4F-4977-9118-BAA02459BC61}" dt="2025-02-24T09:15:41.966" v="621" actId="5793"/>
        <pc:sldMkLst>
          <pc:docMk/>
          <pc:sldMk cId="2582021120" sldId="267"/>
        </pc:sldMkLst>
        <pc:spChg chg="mod">
          <ac:chgData name="Praneeth Reddy" userId="3ba44553f756c6fa" providerId="LiveId" clId="{BE403082-0A4F-4977-9118-BAA02459BC61}" dt="2025-02-24T09:15:41.966" v="621" actId="5793"/>
          <ac:spMkLst>
            <pc:docMk/>
            <pc:sldMk cId="2582021120" sldId="267"/>
            <ac:spMk id="3" creationId="{E0606E9B-38DF-2524-1ACC-0272DC47B164}"/>
          </ac:spMkLst>
        </pc:spChg>
      </pc:sldChg>
      <pc:sldChg chg="modSp mod">
        <pc:chgData name="Praneeth Reddy" userId="3ba44553f756c6fa" providerId="LiveId" clId="{BE403082-0A4F-4977-9118-BAA02459BC61}" dt="2025-02-24T09:17:14.759" v="658" actId="20577"/>
        <pc:sldMkLst>
          <pc:docMk/>
          <pc:sldMk cId="2884200202" sldId="268"/>
        </pc:sldMkLst>
        <pc:spChg chg="mod">
          <ac:chgData name="Praneeth Reddy" userId="3ba44553f756c6fa" providerId="LiveId" clId="{BE403082-0A4F-4977-9118-BAA02459BC61}" dt="2025-02-24T09:17:14.759" v="658" actId="20577"/>
          <ac:spMkLst>
            <pc:docMk/>
            <pc:sldMk cId="2884200202" sldId="268"/>
            <ac:spMk id="4" creationId="{A904607C-AEFD-3DA5-2692-F9FE88D5D44C}"/>
          </ac:spMkLst>
        </pc:spChg>
      </pc:sldChg>
      <pc:sldChg chg="addSp delSp modSp mod">
        <pc:chgData name="Praneeth Reddy" userId="3ba44553f756c6fa" providerId="LiveId" clId="{BE403082-0A4F-4977-9118-BAA02459BC61}" dt="2025-02-24T09:01:20.112" v="242" actId="22"/>
        <pc:sldMkLst>
          <pc:docMk/>
          <pc:sldMk cId="372715865" sldId="271"/>
        </pc:sldMkLst>
        <pc:picChg chg="add del mod">
          <ac:chgData name="Praneeth Reddy" userId="3ba44553f756c6fa" providerId="LiveId" clId="{BE403082-0A4F-4977-9118-BAA02459BC61}" dt="2025-02-24T09:01:18.858" v="241" actId="478"/>
          <ac:picMkLst>
            <pc:docMk/>
            <pc:sldMk cId="372715865" sldId="271"/>
            <ac:picMk id="3" creationId="{21CC2B91-CA25-5B29-D31E-AAED04E5AC0E}"/>
          </ac:picMkLst>
        </pc:picChg>
        <pc:picChg chg="del">
          <ac:chgData name="Praneeth Reddy" userId="3ba44553f756c6fa" providerId="LiveId" clId="{BE403082-0A4F-4977-9118-BAA02459BC61}" dt="2025-02-24T08:44:35.582" v="236" actId="478"/>
          <ac:picMkLst>
            <pc:docMk/>
            <pc:sldMk cId="372715865" sldId="271"/>
            <ac:picMk id="4" creationId="{4F315AF7-302A-29FF-C922-2D97909D0DF2}"/>
          </ac:picMkLst>
        </pc:picChg>
        <pc:picChg chg="add">
          <ac:chgData name="Praneeth Reddy" userId="3ba44553f756c6fa" providerId="LiveId" clId="{BE403082-0A4F-4977-9118-BAA02459BC61}" dt="2025-02-24T09:01:20.112" v="242" actId="22"/>
          <ac:picMkLst>
            <pc:docMk/>
            <pc:sldMk cId="372715865" sldId="271"/>
            <ac:picMk id="6" creationId="{031422DB-372A-0695-28C5-58066BB8D300}"/>
          </ac:picMkLst>
        </pc:picChg>
      </pc:sldChg>
      <pc:sldChg chg="modSp mod">
        <pc:chgData name="Praneeth Reddy" userId="3ba44553f756c6fa" providerId="LiveId" clId="{BE403082-0A4F-4977-9118-BAA02459BC61}" dt="2025-02-24T09:13:24.289" v="601" actId="20577"/>
        <pc:sldMkLst>
          <pc:docMk/>
          <pc:sldMk cId="885829074" sldId="273"/>
        </pc:sldMkLst>
        <pc:spChg chg="mod">
          <ac:chgData name="Praneeth Reddy" userId="3ba44553f756c6fa" providerId="LiveId" clId="{BE403082-0A4F-4977-9118-BAA02459BC61}" dt="2025-02-24T09:13:24.289" v="601" actId="20577"/>
          <ac:spMkLst>
            <pc:docMk/>
            <pc:sldMk cId="885829074" sldId="273"/>
            <ac:spMk id="4" creationId="{A96E44C2-4C10-2DCB-1DDD-476A5857AD56}"/>
          </ac:spMkLst>
        </pc:spChg>
      </pc:sldChg>
      <pc:sldChg chg="modSp mod">
        <pc:chgData name="Praneeth Reddy" userId="3ba44553f756c6fa" providerId="LiveId" clId="{BE403082-0A4F-4977-9118-BAA02459BC61}" dt="2025-02-24T09:11:09.871" v="396" actId="20577"/>
        <pc:sldMkLst>
          <pc:docMk/>
          <pc:sldMk cId="3378144559" sldId="274"/>
        </pc:sldMkLst>
        <pc:spChg chg="mod">
          <ac:chgData name="Praneeth Reddy" userId="3ba44553f756c6fa" providerId="LiveId" clId="{BE403082-0A4F-4977-9118-BAA02459BC61}" dt="2025-02-24T09:11:09.871" v="396" actId="20577"/>
          <ac:spMkLst>
            <pc:docMk/>
            <pc:sldMk cId="3378144559" sldId="274"/>
            <ac:spMk id="3" creationId="{DB76D41D-9801-05DC-3411-D92942C4E3CC}"/>
          </ac:spMkLst>
        </pc:spChg>
      </pc:sldChg>
    </pc:docChg>
  </pc:docChgLst>
  <pc:docChgLst>
    <pc:chgData name="Praneeth Reddy" userId="3ba44553f756c6fa" providerId="LiveId" clId="{2B907A46-4D79-4B11-B9B3-815CB18DF3EA}"/>
    <pc:docChg chg="modSld">
      <pc:chgData name="Praneeth Reddy" userId="3ba44553f756c6fa" providerId="LiveId" clId="{2B907A46-4D79-4B11-B9B3-815CB18DF3EA}" dt="2025-02-25T10:02:16.225" v="88" actId="20577"/>
      <pc:docMkLst>
        <pc:docMk/>
      </pc:docMkLst>
      <pc:sldChg chg="modSp mod">
        <pc:chgData name="Praneeth Reddy" userId="3ba44553f756c6fa" providerId="LiveId" clId="{2B907A46-4D79-4B11-B9B3-815CB18DF3EA}" dt="2025-02-25T10:02:16.225" v="88" actId="20577"/>
        <pc:sldMkLst>
          <pc:docMk/>
          <pc:sldMk cId="2279754548" sldId="261"/>
        </pc:sldMkLst>
        <pc:spChg chg="mod">
          <ac:chgData name="Praneeth Reddy" userId="3ba44553f756c6fa" providerId="LiveId" clId="{2B907A46-4D79-4B11-B9B3-815CB18DF3EA}" dt="2025-02-25T10:02:16.225" v="88" actId="20577"/>
          <ac:spMkLst>
            <pc:docMk/>
            <pc:sldMk cId="2279754548" sldId="261"/>
            <ac:spMk id="3" creationId="{7D444F71-FACA-25D7-AB3F-F98167A024B4}"/>
          </ac:spMkLst>
        </pc:spChg>
      </pc:sldChg>
    </pc:docChg>
  </pc:docChgLst>
  <pc:docChgLst>
    <pc:chgData name="Praneeth Reddy" userId="3ba44553f756c6fa" providerId="LiveId" clId="{C20FD40E-F738-4F23-9FFA-EB7A12C94CAE}"/>
    <pc:docChg chg="undo custSel addSld delSld modSld">
      <pc:chgData name="Praneeth Reddy" userId="3ba44553f756c6fa" providerId="LiveId" clId="{C20FD40E-F738-4F23-9FFA-EB7A12C94CAE}" dt="2025-02-12T05:50:30.199" v="1474" actId="12"/>
      <pc:docMkLst>
        <pc:docMk/>
      </pc:docMkLst>
      <pc:sldChg chg="modSp mod">
        <pc:chgData name="Praneeth Reddy" userId="3ba44553f756c6fa" providerId="LiveId" clId="{C20FD40E-F738-4F23-9FFA-EB7A12C94CAE}" dt="2025-02-05T17:14:32.487" v="108" actId="20577"/>
        <pc:sldMkLst>
          <pc:docMk/>
          <pc:sldMk cId="0" sldId="256"/>
        </pc:sldMkLst>
        <pc:spChg chg="mod">
          <ac:chgData name="Praneeth Reddy" userId="3ba44553f756c6fa" providerId="LiveId" clId="{C20FD40E-F738-4F23-9FFA-EB7A12C94CAE}" dt="2025-02-05T17:14:32.487" v="108" actId="20577"/>
          <ac:spMkLst>
            <pc:docMk/>
            <pc:sldMk cId="0" sldId="256"/>
            <ac:spMk id="2" creationId="{E8A80B09-5689-1D44-7A5E-60EC1AB178C3}"/>
          </ac:spMkLst>
        </pc:spChg>
      </pc:sldChg>
      <pc:sldChg chg="modSp mod">
        <pc:chgData name="Praneeth Reddy" userId="3ba44553f756c6fa" providerId="LiveId" clId="{C20FD40E-F738-4F23-9FFA-EB7A12C94CAE}" dt="2025-02-10T09:32:01.498" v="979" actId="20577"/>
        <pc:sldMkLst>
          <pc:docMk/>
          <pc:sldMk cId="1528119205" sldId="260"/>
        </pc:sldMkLst>
        <pc:spChg chg="mod">
          <ac:chgData name="Praneeth Reddy" userId="3ba44553f756c6fa" providerId="LiveId" clId="{C20FD40E-F738-4F23-9FFA-EB7A12C94CAE}" dt="2025-02-05T17:27:19.550" v="190" actId="20577"/>
          <ac:spMkLst>
            <pc:docMk/>
            <pc:sldMk cId="1528119205" sldId="260"/>
            <ac:spMk id="2" creationId="{3F113AB6-15C4-6BFD-8567-C1D75DF0A460}"/>
          </ac:spMkLst>
        </pc:spChg>
        <pc:spChg chg="mod">
          <ac:chgData name="Praneeth Reddy" userId="3ba44553f756c6fa" providerId="LiveId" clId="{C20FD40E-F738-4F23-9FFA-EB7A12C94CAE}" dt="2025-02-10T09:32:01.498" v="979" actId="20577"/>
          <ac:spMkLst>
            <pc:docMk/>
            <pc:sldMk cId="1528119205" sldId="260"/>
            <ac:spMk id="3" creationId="{DCD99D80-E4F7-72F1-F7F8-76132A97C84A}"/>
          </ac:spMkLst>
        </pc:spChg>
      </pc:sldChg>
      <pc:sldChg chg="modSp mod">
        <pc:chgData name="Praneeth Reddy" userId="3ba44553f756c6fa" providerId="LiveId" clId="{C20FD40E-F738-4F23-9FFA-EB7A12C94CAE}" dt="2025-02-12T05:49:05.140" v="1463" actId="20577"/>
        <pc:sldMkLst>
          <pc:docMk/>
          <pc:sldMk cId="2279754548" sldId="261"/>
        </pc:sldMkLst>
        <pc:spChg chg="mod">
          <ac:chgData name="Praneeth Reddy" userId="3ba44553f756c6fa" providerId="LiveId" clId="{C20FD40E-F738-4F23-9FFA-EB7A12C94CAE}" dt="2025-02-12T05:49:05.140" v="1463" actId="20577"/>
          <ac:spMkLst>
            <pc:docMk/>
            <pc:sldMk cId="2279754548" sldId="261"/>
            <ac:spMk id="3" creationId="{7D444F71-FACA-25D7-AB3F-F98167A024B4}"/>
          </ac:spMkLst>
        </pc:spChg>
      </pc:sldChg>
      <pc:sldChg chg="addSp delSp modSp mod">
        <pc:chgData name="Praneeth Reddy" userId="3ba44553f756c6fa" providerId="LiveId" clId="{C20FD40E-F738-4F23-9FFA-EB7A12C94CAE}" dt="2025-02-10T06:28:06.007" v="650" actId="14100"/>
        <pc:sldMkLst>
          <pc:docMk/>
          <pc:sldMk cId="1641382899" sldId="262"/>
        </pc:sldMkLst>
      </pc:sldChg>
      <pc:sldChg chg="addSp delSp modSp mod">
        <pc:chgData name="Praneeth Reddy" userId="3ba44553f756c6fa" providerId="LiveId" clId="{C20FD40E-F738-4F23-9FFA-EB7A12C94CAE}" dt="2025-02-10T06:38:26.252" v="668" actId="1076"/>
        <pc:sldMkLst>
          <pc:docMk/>
          <pc:sldMk cId="1174523993" sldId="263"/>
        </pc:sldMkLst>
      </pc:sldChg>
      <pc:sldChg chg="addSp delSp modSp mod">
        <pc:chgData name="Praneeth Reddy" userId="3ba44553f756c6fa" providerId="LiveId" clId="{C20FD40E-F738-4F23-9FFA-EB7A12C94CAE}" dt="2025-02-10T06:31:12.693" v="654" actId="1076"/>
        <pc:sldMkLst>
          <pc:docMk/>
          <pc:sldMk cId="1900967447" sldId="264"/>
        </pc:sldMkLst>
      </pc:sldChg>
      <pc:sldChg chg="addSp delSp modSp mod">
        <pc:chgData name="Praneeth Reddy" userId="3ba44553f756c6fa" providerId="LiveId" clId="{C20FD40E-F738-4F23-9FFA-EB7A12C94CAE}" dt="2025-02-10T06:45:13.908" v="673" actId="14100"/>
        <pc:sldMkLst>
          <pc:docMk/>
          <pc:sldMk cId="3154108425" sldId="265"/>
        </pc:sldMkLst>
      </pc:sldChg>
      <pc:sldChg chg="modSp mod">
        <pc:chgData name="Praneeth Reddy" userId="3ba44553f756c6fa" providerId="LiveId" clId="{C20FD40E-F738-4F23-9FFA-EB7A12C94CAE}" dt="2025-02-10T06:53:37.454" v="698" actId="255"/>
        <pc:sldMkLst>
          <pc:docMk/>
          <pc:sldMk cId="2582021120" sldId="267"/>
        </pc:sldMkLst>
        <pc:spChg chg="mod">
          <ac:chgData name="Praneeth Reddy" userId="3ba44553f756c6fa" providerId="LiveId" clId="{C20FD40E-F738-4F23-9FFA-EB7A12C94CAE}" dt="2025-02-10T06:53:37.454" v="698" actId="255"/>
          <ac:spMkLst>
            <pc:docMk/>
            <pc:sldMk cId="2582021120" sldId="267"/>
            <ac:spMk id="3" creationId="{E0606E9B-38DF-2524-1ACC-0272DC47B164}"/>
          </ac:spMkLst>
        </pc:spChg>
      </pc:sldChg>
      <pc:sldChg chg="modSp mod">
        <pc:chgData name="Praneeth Reddy" userId="3ba44553f756c6fa" providerId="LiveId" clId="{C20FD40E-F738-4F23-9FFA-EB7A12C94CAE}" dt="2025-02-10T06:56:56.424" v="719" actId="20577"/>
        <pc:sldMkLst>
          <pc:docMk/>
          <pc:sldMk cId="2884200202" sldId="268"/>
        </pc:sldMkLst>
        <pc:spChg chg="mod">
          <ac:chgData name="Praneeth Reddy" userId="3ba44553f756c6fa" providerId="LiveId" clId="{C20FD40E-F738-4F23-9FFA-EB7A12C94CAE}" dt="2025-02-10T06:56:56.424" v="719" actId="20577"/>
          <ac:spMkLst>
            <pc:docMk/>
            <pc:sldMk cId="2884200202" sldId="268"/>
            <ac:spMk id="4" creationId="{A904607C-AEFD-3DA5-2692-F9FE88D5D44C}"/>
          </ac:spMkLst>
        </pc:spChg>
      </pc:sldChg>
      <pc:sldChg chg="addSp delSp mod">
        <pc:chgData name="Praneeth Reddy" userId="3ba44553f756c6fa" providerId="LiveId" clId="{C20FD40E-F738-4F23-9FFA-EB7A12C94CAE}" dt="2025-02-10T06:46:12.975" v="675" actId="22"/>
        <pc:sldMkLst>
          <pc:docMk/>
          <pc:sldMk cId="372715865" sldId="271"/>
        </pc:sldMkLst>
      </pc:sldChg>
      <pc:sldChg chg="delSp modSp del mod">
        <pc:chgData name="Praneeth Reddy" userId="3ba44553f756c6fa" providerId="LiveId" clId="{C20FD40E-F738-4F23-9FFA-EB7A12C94CAE}" dt="2025-02-10T08:52:19.599" v="906" actId="47"/>
        <pc:sldMkLst>
          <pc:docMk/>
          <pc:sldMk cId="3221296733" sldId="272"/>
        </pc:sldMkLst>
      </pc:sldChg>
      <pc:sldChg chg="new del">
        <pc:chgData name="Praneeth Reddy" userId="3ba44553f756c6fa" providerId="LiveId" clId="{C20FD40E-F738-4F23-9FFA-EB7A12C94CAE}" dt="2025-02-10T07:00:09.047" v="779" actId="47"/>
        <pc:sldMkLst>
          <pc:docMk/>
          <pc:sldMk cId="619377536" sldId="273"/>
        </pc:sldMkLst>
      </pc:sldChg>
      <pc:sldChg chg="addSp modSp new mod">
        <pc:chgData name="Praneeth Reddy" userId="3ba44553f756c6fa" providerId="LiveId" clId="{C20FD40E-F738-4F23-9FFA-EB7A12C94CAE}" dt="2025-02-12T05:50:30.199" v="1474" actId="12"/>
        <pc:sldMkLst>
          <pc:docMk/>
          <pc:sldMk cId="885829074" sldId="273"/>
        </pc:sldMkLst>
        <pc:spChg chg="mod">
          <ac:chgData name="Praneeth Reddy" userId="3ba44553f756c6fa" providerId="LiveId" clId="{C20FD40E-F738-4F23-9FFA-EB7A12C94CAE}" dt="2025-02-10T07:01:59.929" v="846" actId="20577"/>
          <ac:spMkLst>
            <pc:docMk/>
            <pc:sldMk cId="885829074" sldId="273"/>
            <ac:spMk id="2" creationId="{FE3DC8F1-CC86-6AC3-ED8D-60ED3EE36F24}"/>
          </ac:spMkLst>
        </pc:spChg>
        <pc:spChg chg="add mod">
          <ac:chgData name="Praneeth Reddy" userId="3ba44553f756c6fa" providerId="LiveId" clId="{C20FD40E-F738-4F23-9FFA-EB7A12C94CAE}" dt="2025-02-12T05:50:30.199" v="1474" actId="12"/>
          <ac:spMkLst>
            <pc:docMk/>
            <pc:sldMk cId="885829074" sldId="273"/>
            <ac:spMk id="4" creationId="{A96E44C2-4C10-2DCB-1DDD-476A5857AD56}"/>
          </ac:spMkLst>
        </pc:spChg>
      </pc:sldChg>
      <pc:sldChg chg="modSp new del mod">
        <pc:chgData name="Praneeth Reddy" userId="3ba44553f756c6fa" providerId="LiveId" clId="{C20FD40E-F738-4F23-9FFA-EB7A12C94CAE}" dt="2025-02-12T05:13:38.227" v="1009" actId="2696"/>
        <pc:sldMkLst>
          <pc:docMk/>
          <pc:sldMk cId="742691417" sldId="274"/>
        </pc:sldMkLst>
      </pc:sldChg>
      <pc:sldChg chg="modSp new mod">
        <pc:chgData name="Praneeth Reddy" userId="3ba44553f756c6fa" providerId="LiveId" clId="{C20FD40E-F738-4F23-9FFA-EB7A12C94CAE}" dt="2025-02-12T05:48:42.439" v="1460" actId="2711"/>
        <pc:sldMkLst>
          <pc:docMk/>
          <pc:sldMk cId="3378144559" sldId="274"/>
        </pc:sldMkLst>
        <pc:spChg chg="mod">
          <ac:chgData name="Praneeth Reddy" userId="3ba44553f756c6fa" providerId="LiveId" clId="{C20FD40E-F738-4F23-9FFA-EB7A12C94CAE}" dt="2025-02-12T05:15:39.538" v="1091" actId="20577"/>
          <ac:spMkLst>
            <pc:docMk/>
            <pc:sldMk cId="3378144559" sldId="274"/>
            <ac:spMk id="2" creationId="{CA7B8548-424B-F927-9C89-5ED6C1727369}"/>
          </ac:spMkLst>
        </pc:spChg>
        <pc:spChg chg="mod">
          <ac:chgData name="Praneeth Reddy" userId="3ba44553f756c6fa" providerId="LiveId" clId="{C20FD40E-F738-4F23-9FFA-EB7A12C94CAE}" dt="2025-02-12T05:48:42.439" v="1460" actId="2711"/>
          <ac:spMkLst>
            <pc:docMk/>
            <pc:sldMk cId="3378144559" sldId="274"/>
            <ac:spMk id="3" creationId="{DB76D41D-9801-05DC-3411-D92942C4E3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942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80B09-5689-1D44-7A5E-60EC1AB178C3}"/>
              </a:ext>
            </a:extLst>
          </p:cNvPr>
          <p:cNvSpPr txBox="1"/>
          <p:nvPr/>
        </p:nvSpPr>
        <p:spPr>
          <a:xfrm>
            <a:off x="3176833" y="3864990"/>
            <a:ext cx="6183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HOTEL RSERVATION  DATASET</a:t>
            </a:r>
            <a:endParaRPr lang="en-US" sz="20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548-424B-F927-9C89-5ED6C172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                                                        ENCODING TECHNIQUES</a:t>
            </a:r>
            <a:endParaRPr lang="en-IN" sz="2400" dirty="0">
              <a:solidFill>
                <a:schemeClr val="accent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D41D-9801-05DC-3411-D92942C4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8649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machine learning models and deep learning model works with numerical data, we used encoding techniques to convert categorical variables into numerical form.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used label encoding for the column  typeofmeal , roomtype , market segment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one hot encoding for the column for the column booking_status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for better model 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4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C8F1-CC86-6AC3-ED8D-60ED3EE3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PREDICTIVE MODELING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E44C2-4C10-2DCB-1DDD-476A5857AD56}"/>
              </a:ext>
            </a:extLst>
          </p:cNvPr>
          <p:cNvSpPr txBox="1"/>
          <p:nvPr/>
        </p:nvSpPr>
        <p:spPr>
          <a:xfrm>
            <a:off x="1501218" y="1470581"/>
            <a:ext cx="830658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Logistic Regression, Decision Tree, Random Forest , GBM classifier and ANN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via hypothesis testing significantly improved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95% in training data and 85% in testing data in all ML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87% both in training and testing using ANN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accuracy, precision and recall  to evaluate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helps predict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validation needed to check for potential overfitting.</a:t>
            </a:r>
          </a:p>
        </p:txBody>
      </p:sp>
    </p:spTree>
    <p:extLst>
      <p:ext uri="{BB962C8B-B14F-4D97-AF65-F5344CB8AC3E}">
        <p14:creationId xmlns:p14="http://schemas.microsoft.com/office/powerpoint/2010/main" val="885829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939D-7835-4D4B-42C8-27566F4A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                                                                                 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06E9B-38DF-2524-1ACC-0272DC47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3029179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valuable insights into customer booking behavior and the factors influencing booking cancellations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features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time, room type, previous cancellations, special requests, and market segment 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hotels can better predict the likelihood of a cancellation.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booking patterns can help hotels: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revenue 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implementing dynamic pricing and overbooking strategies.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retention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repeated guests and offering personalized experiences.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forecasting demand based on seasonality and booking sources.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2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FBE7-F43D-C2BE-42F7-9B4DAC3D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                                                                           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4607C-AEFD-3DA5-2692-F9FE88D5D44C}"/>
              </a:ext>
            </a:extLst>
          </p:cNvPr>
          <p:cNvSpPr txBox="1"/>
          <p:nvPr/>
        </p:nvSpPr>
        <p:spPr>
          <a:xfrm>
            <a:off x="748645" y="1448679"/>
            <a:ext cx="1043154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helped refine feature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data preprocessing and outliers was crucial.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hotel classification  data helped in making business recommendations.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0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EA87-0024-49E1-64C8-CE80C098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798758"/>
            <a:ext cx="11481846" cy="4357704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Q&amp;A</a:t>
            </a:r>
            <a:endParaRPr lang="en-IN" sz="5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1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48008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have completed  my 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B-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tech in year 2024 at GITAM university, Hyderabad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want to learn Data Science because it is a fascinating field where we can understand and make decision based on the information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allows you to uncover patterns, make predictions, and solve problems effectively.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 don’t have any experience</a:t>
            </a:r>
            <a:endParaRPr sz="18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3AB6-15C4-6BFD-8567-C1D75DF0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 and overview of the features of the project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99D80-E4F7-72F1-F7F8-76132A97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1790"/>
            <a:ext cx="10515600" cy="473225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b="1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analyze the data, uncover patterns, and build a predictive model.</a:t>
            </a:r>
            <a:endParaRPr lang="en-US" sz="18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analysis is to predict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(whether a hotel booking will be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based on various customer and booking-related features.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influencing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36,275 rows and 19 columns. The dataset includes various features like type of meal , room type , market segment type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all remaining columns are independent variables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records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details about customer demographics, booking preferences, and historical behaviors.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analyzed to identify trends and build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152811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BDDF-B548-E889-62AA-59D284B1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365125"/>
            <a:ext cx="10590229" cy="1325563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                                                                   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4F71-FACA-25D7-AB3F-F98167A02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handled for numerical and categorical variables.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helped in selecting the most relevant variables.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 in no_of_previous_cancellations,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no_of_week_nights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no_of_weekend_nights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the datatype of the columns which are object to numerical data typ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5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2F15-996A-AFE3-3E03-08D23A82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                                                                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D3CDA-B852-D9D3-9D57-413E8CA1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9" y="1479299"/>
            <a:ext cx="5894961" cy="3673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6C6554-886B-EE98-5C19-7F425376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63" y="1545996"/>
            <a:ext cx="5629675" cy="32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995805-B64A-F78C-CBDF-11987EE8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08999"/>
            <a:ext cx="5797484" cy="3429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AC21B-431E-7E7B-07F1-F85B67EB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516" y="1470581"/>
            <a:ext cx="5346127" cy="2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1285-634A-D8E6-503A-26449A2D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                                                                   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620CC-DF9E-8694-3F34-C1500F50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8" y="1602557"/>
            <a:ext cx="5092460" cy="3648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C15B5-FB66-D93D-953F-57FB3AFF4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67" y="1809376"/>
            <a:ext cx="5211109" cy="31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2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76D26E-E704-F404-5732-A079A52E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1" y="1170243"/>
            <a:ext cx="5211579" cy="4008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B0CB7F-4368-48AD-60B4-0A333B53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64" y="1282045"/>
            <a:ext cx="58748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0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422DB-372A-0695-28C5-58066BB8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409" y="559821"/>
            <a:ext cx="6485182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558</Words>
  <Application>Microsoft Office PowerPoint</Application>
  <PresentationFormat>Widescreen</PresentationFormat>
  <Paragraphs>54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Lato Black</vt:lpstr>
      <vt:lpstr>Libre Baskerville</vt:lpstr>
      <vt:lpstr>Times New Roman</vt:lpstr>
      <vt:lpstr>Arial</vt:lpstr>
      <vt:lpstr>Office Theme</vt:lpstr>
      <vt:lpstr>PowerPoint Presentation</vt:lpstr>
      <vt:lpstr>PowerPoint Presentation</vt:lpstr>
      <vt:lpstr>Objective  and overview of the features of the project</vt:lpstr>
      <vt:lpstr>                                                                    Exploratory Data Analysis:</vt:lpstr>
      <vt:lpstr>                                                                  UNIVARIATE ANALYSIS</vt:lpstr>
      <vt:lpstr>PowerPoint Presentation</vt:lpstr>
      <vt:lpstr>                                                                     BIVARIATE ANALYSIS</vt:lpstr>
      <vt:lpstr>PowerPoint Presentation</vt:lpstr>
      <vt:lpstr>PowerPoint Presentation</vt:lpstr>
      <vt:lpstr>                                                        ENCODING TECHNIQUES</vt:lpstr>
      <vt:lpstr>                                            PREDICTIVE MODELING</vt:lpstr>
      <vt:lpstr>                                                                                   Conclusion</vt:lpstr>
      <vt:lpstr>                                                                             Experience</vt:lpstr>
      <vt:lpstr>                               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Praneeth Reddy</cp:lastModifiedBy>
  <cp:revision>1</cp:revision>
  <dcterms:created xsi:type="dcterms:W3CDTF">2021-02-16T05:19:01Z</dcterms:created>
  <dcterms:modified xsi:type="dcterms:W3CDTF">2025-02-25T10:02:23Z</dcterms:modified>
</cp:coreProperties>
</file>