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0" r:id="rId4"/>
    <p:sldId id="261" r:id="rId5"/>
    <p:sldId id="262" r:id="rId6"/>
    <p:sldId id="264" r:id="rId7"/>
    <p:sldId id="263" r:id="rId8"/>
    <p:sldId id="265" r:id="rId9"/>
    <p:sldId id="271" r:id="rId10"/>
    <p:sldId id="272" r:id="rId11"/>
    <p:sldId id="267" r:id="rId12"/>
    <p:sldId id="268" r:id="rId13"/>
    <p:sldId id="270" r:id="rId14"/>
    <p:sldId id="259" r:id="rId15"/>
  </p:sldIdLst>
  <p:sldSz cx="12192000" cy="6858000"/>
  <p:notesSz cx="6858000" cy="9144000"/>
  <p:embeddedFontLst>
    <p:embeddedFont>
      <p:font typeface="Lato Black" panose="020F0502020204030203" pitchFamily="34" charset="0"/>
      <p:bold r:id="rId17"/>
      <p:boldItalic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eeth Reddy" userId="3ba44553f756c6fa" providerId="LiveId" clId="{2ED87C39-E66C-478A-9D3E-4ED31E503A6F}"/>
    <pc:docChg chg="custSel addSld delSld modSld">
      <pc:chgData name="Praneeth Reddy" userId="3ba44553f756c6fa" providerId="LiveId" clId="{2ED87C39-E66C-478A-9D3E-4ED31E503A6F}" dt="2024-08-08T10:45:31.407" v="2303" actId="47"/>
      <pc:docMkLst>
        <pc:docMk/>
      </pc:docMkLst>
      <pc:sldChg chg="modSp mod">
        <pc:chgData name="Praneeth Reddy" userId="3ba44553f756c6fa" providerId="LiveId" clId="{2ED87C39-E66C-478A-9D3E-4ED31E503A6F}" dt="2024-08-02T10:27:54.693" v="1700" actId="14100"/>
        <pc:sldMkLst>
          <pc:docMk/>
          <pc:sldMk cId="0" sldId="256"/>
        </pc:sldMkLst>
        <pc:spChg chg="mod">
          <ac:chgData name="Praneeth Reddy" userId="3ba44553f756c6fa" providerId="LiveId" clId="{2ED87C39-E66C-478A-9D3E-4ED31E503A6F}" dt="2024-08-02T10:27:54.693" v="1700" actId="14100"/>
          <ac:spMkLst>
            <pc:docMk/>
            <pc:sldMk cId="0" sldId="256"/>
            <ac:spMk id="2" creationId="{E8A80B09-5689-1D44-7A5E-60EC1AB178C3}"/>
          </ac:spMkLst>
        </pc:spChg>
      </pc:sldChg>
      <pc:sldChg chg="modSp mod">
        <pc:chgData name="Praneeth Reddy" userId="3ba44553f756c6fa" providerId="LiveId" clId="{2ED87C39-E66C-478A-9D3E-4ED31E503A6F}" dt="2024-08-07T10:26:44.283" v="1882" actId="20577"/>
        <pc:sldMkLst>
          <pc:docMk/>
          <pc:sldMk cId="0" sldId="257"/>
        </pc:sldMkLst>
        <pc:spChg chg="mod">
          <ac:chgData name="Praneeth Reddy" userId="3ba44553f756c6fa" providerId="LiveId" clId="{2ED87C39-E66C-478A-9D3E-4ED31E503A6F}" dt="2024-08-07T10:26:44.283" v="1882" actId="20577"/>
          <ac:spMkLst>
            <pc:docMk/>
            <pc:sldMk cId="0" sldId="257"/>
            <ac:spMk id="104" creationId="{00000000-0000-0000-0000-000000000000}"/>
          </ac:spMkLst>
        </pc:spChg>
      </pc:sldChg>
      <pc:sldChg chg="del">
        <pc:chgData name="Praneeth Reddy" userId="3ba44553f756c6fa" providerId="LiveId" clId="{2ED87C39-E66C-478A-9D3E-4ED31E503A6F}" dt="2024-08-07T10:32:57.892" v="1884" actId="47"/>
        <pc:sldMkLst>
          <pc:docMk/>
          <pc:sldMk cId="0" sldId="258"/>
        </pc:sldMkLst>
      </pc:sldChg>
      <pc:sldChg chg="modSp new mod">
        <pc:chgData name="Praneeth Reddy" userId="3ba44553f756c6fa" providerId="LiveId" clId="{2ED87C39-E66C-478A-9D3E-4ED31E503A6F}" dt="2024-08-07T10:36:56.051" v="1885" actId="207"/>
        <pc:sldMkLst>
          <pc:docMk/>
          <pc:sldMk cId="1528119205" sldId="260"/>
        </pc:sldMkLst>
        <pc:spChg chg="mod">
          <ac:chgData name="Praneeth Reddy" userId="3ba44553f756c6fa" providerId="LiveId" clId="{2ED87C39-E66C-478A-9D3E-4ED31E503A6F}" dt="2024-08-07T10:36:56.051" v="1885" actId="207"/>
          <ac:spMkLst>
            <pc:docMk/>
            <pc:sldMk cId="1528119205" sldId="260"/>
            <ac:spMk id="2" creationId="{3F113AB6-15C4-6BFD-8567-C1D75DF0A460}"/>
          </ac:spMkLst>
        </pc:spChg>
        <pc:spChg chg="mod">
          <ac:chgData name="Praneeth Reddy" userId="3ba44553f756c6fa" providerId="LiveId" clId="{2ED87C39-E66C-478A-9D3E-4ED31E503A6F}" dt="2024-08-02T10:30:09.930" v="1714" actId="2711"/>
          <ac:spMkLst>
            <pc:docMk/>
            <pc:sldMk cId="1528119205" sldId="260"/>
            <ac:spMk id="3" creationId="{DCD99D80-E4F7-72F1-F7F8-76132A97C84A}"/>
          </ac:spMkLst>
        </pc:spChg>
      </pc:sldChg>
      <pc:sldChg chg="modSp new del mod">
        <pc:chgData name="Praneeth Reddy" userId="3ba44553f756c6fa" providerId="LiveId" clId="{2ED87C39-E66C-478A-9D3E-4ED31E503A6F}" dt="2024-08-02T06:27:40.565" v="541" actId="47"/>
        <pc:sldMkLst>
          <pc:docMk/>
          <pc:sldMk cId="14969450" sldId="261"/>
        </pc:sldMkLst>
        <pc:spChg chg="mod">
          <ac:chgData name="Praneeth Reddy" userId="3ba44553f756c6fa" providerId="LiveId" clId="{2ED87C39-E66C-478A-9D3E-4ED31E503A6F}" dt="2024-08-02T06:26:46.295" v="540" actId="20577"/>
          <ac:spMkLst>
            <pc:docMk/>
            <pc:sldMk cId="14969450" sldId="261"/>
            <ac:spMk id="2" creationId="{A4958B70-5BBD-7BAD-4F15-BD767BB9EF8E}"/>
          </ac:spMkLst>
        </pc:spChg>
      </pc:sldChg>
      <pc:sldChg chg="modSp new mod">
        <pc:chgData name="Praneeth Reddy" userId="3ba44553f756c6fa" providerId="LiveId" clId="{2ED87C39-E66C-478A-9D3E-4ED31E503A6F}" dt="2024-08-07T10:39:13.097" v="1904" actId="2711"/>
        <pc:sldMkLst>
          <pc:docMk/>
          <pc:sldMk cId="2279754548" sldId="261"/>
        </pc:sldMkLst>
        <pc:spChg chg="mod">
          <ac:chgData name="Praneeth Reddy" userId="3ba44553f756c6fa" providerId="LiveId" clId="{2ED87C39-E66C-478A-9D3E-4ED31E503A6F}" dt="2024-08-07T10:37:15.618" v="1886" actId="207"/>
          <ac:spMkLst>
            <pc:docMk/>
            <pc:sldMk cId="2279754548" sldId="261"/>
            <ac:spMk id="2" creationId="{D295BDDF-B548-E889-62AA-59D284B1E5BB}"/>
          </ac:spMkLst>
        </pc:spChg>
        <pc:spChg chg="mod">
          <ac:chgData name="Praneeth Reddy" userId="3ba44553f756c6fa" providerId="LiveId" clId="{2ED87C39-E66C-478A-9D3E-4ED31E503A6F}" dt="2024-08-07T10:39:13.097" v="1904" actId="2711"/>
          <ac:spMkLst>
            <pc:docMk/>
            <pc:sldMk cId="2279754548" sldId="261"/>
            <ac:spMk id="3" creationId="{7D444F71-FACA-25D7-AB3F-F98167A024B4}"/>
          </ac:spMkLst>
        </pc:spChg>
      </pc:sldChg>
      <pc:sldChg chg="addSp delSp modSp new mod">
        <pc:chgData name="Praneeth Reddy" userId="3ba44553f756c6fa" providerId="LiveId" clId="{2ED87C39-E66C-478A-9D3E-4ED31E503A6F}" dt="2024-08-07T10:40:32.130" v="1907" actId="1076"/>
        <pc:sldMkLst>
          <pc:docMk/>
          <pc:sldMk cId="1641382899" sldId="262"/>
        </pc:sldMkLst>
        <pc:spChg chg="mod">
          <ac:chgData name="Praneeth Reddy" userId="3ba44553f756c6fa" providerId="LiveId" clId="{2ED87C39-E66C-478A-9D3E-4ED31E503A6F}" dt="2024-08-07T10:37:28.689" v="1887" actId="207"/>
          <ac:spMkLst>
            <pc:docMk/>
            <pc:sldMk cId="1641382899" sldId="262"/>
            <ac:spMk id="2" creationId="{474F2F15-996A-AFE3-3E03-08D23A82DB02}"/>
          </ac:spMkLst>
        </pc:spChg>
        <pc:picChg chg="add del mod">
          <ac:chgData name="Praneeth Reddy" userId="3ba44553f756c6fa" providerId="LiveId" clId="{2ED87C39-E66C-478A-9D3E-4ED31E503A6F}" dt="2024-08-07T10:39:49.336" v="1905" actId="478"/>
          <ac:picMkLst>
            <pc:docMk/>
            <pc:sldMk cId="1641382899" sldId="262"/>
            <ac:picMk id="4" creationId="{824E572E-4D3D-6840-5952-2F56EA4D4904}"/>
          </ac:picMkLst>
        </pc:picChg>
        <pc:picChg chg="add mod">
          <ac:chgData name="Praneeth Reddy" userId="3ba44553f756c6fa" providerId="LiveId" clId="{2ED87C39-E66C-478A-9D3E-4ED31E503A6F}" dt="2024-08-07T10:40:32.130" v="1907" actId="1076"/>
          <ac:picMkLst>
            <pc:docMk/>
            <pc:sldMk cId="1641382899" sldId="262"/>
            <ac:picMk id="5" creationId="{B70E21C6-A5CA-E540-84DA-F0F1A71407C5}"/>
          </ac:picMkLst>
        </pc:picChg>
      </pc:sldChg>
      <pc:sldChg chg="addSp delSp modSp new mod">
        <pc:chgData name="Praneeth Reddy" userId="3ba44553f756c6fa" providerId="LiveId" clId="{2ED87C39-E66C-478A-9D3E-4ED31E503A6F}" dt="2024-08-07T10:43:29.286" v="1921" actId="14100"/>
        <pc:sldMkLst>
          <pc:docMk/>
          <pc:sldMk cId="1174523993" sldId="263"/>
        </pc:sldMkLst>
        <pc:spChg chg="mod">
          <ac:chgData name="Praneeth Reddy" userId="3ba44553f756c6fa" providerId="LiveId" clId="{2ED87C39-E66C-478A-9D3E-4ED31E503A6F}" dt="2024-08-07T10:37:43.750" v="1888" actId="207"/>
          <ac:spMkLst>
            <pc:docMk/>
            <pc:sldMk cId="1174523993" sldId="263"/>
            <ac:spMk id="2" creationId="{BCBC1285-634A-D8E6-503A-26449A2D563E}"/>
          </ac:spMkLst>
        </pc:spChg>
        <pc:picChg chg="add del mod">
          <ac:chgData name="Praneeth Reddy" userId="3ba44553f756c6fa" providerId="LiveId" clId="{2ED87C39-E66C-478A-9D3E-4ED31E503A6F}" dt="2024-08-07T10:42:06.365" v="1914" actId="478"/>
          <ac:picMkLst>
            <pc:docMk/>
            <pc:sldMk cId="1174523993" sldId="263"/>
            <ac:picMk id="4" creationId="{C17EBF3B-8B0C-65BD-A561-50FF8C1EBD7D}"/>
          </ac:picMkLst>
        </pc:picChg>
        <pc:picChg chg="add mod">
          <ac:chgData name="Praneeth Reddy" userId="3ba44553f756c6fa" providerId="LiveId" clId="{2ED87C39-E66C-478A-9D3E-4ED31E503A6F}" dt="2024-08-07T10:42:47.069" v="1917" actId="1076"/>
          <ac:picMkLst>
            <pc:docMk/>
            <pc:sldMk cId="1174523993" sldId="263"/>
            <ac:picMk id="5" creationId="{8AA48AA3-1F16-9AEC-8367-4D6E5F1E6063}"/>
          </ac:picMkLst>
        </pc:picChg>
        <pc:picChg chg="add del mod">
          <ac:chgData name="Praneeth Reddy" userId="3ba44553f756c6fa" providerId="LiveId" clId="{2ED87C39-E66C-478A-9D3E-4ED31E503A6F}" dt="2024-08-07T10:42:08.729" v="1915" actId="478"/>
          <ac:picMkLst>
            <pc:docMk/>
            <pc:sldMk cId="1174523993" sldId="263"/>
            <ac:picMk id="6" creationId="{0866596C-A593-AE76-4615-81CA7958A91A}"/>
          </ac:picMkLst>
        </pc:picChg>
        <pc:picChg chg="add mod">
          <ac:chgData name="Praneeth Reddy" userId="3ba44553f756c6fa" providerId="LiveId" clId="{2ED87C39-E66C-478A-9D3E-4ED31E503A6F}" dt="2024-08-07T10:43:29.286" v="1921" actId="14100"/>
          <ac:picMkLst>
            <pc:docMk/>
            <pc:sldMk cId="1174523993" sldId="263"/>
            <ac:picMk id="8" creationId="{B85CB3F0-397F-3523-84E9-3A0D16BBCE32}"/>
          </ac:picMkLst>
        </pc:picChg>
      </pc:sldChg>
      <pc:sldChg chg="addSp delSp modSp new mod">
        <pc:chgData name="Praneeth Reddy" userId="3ba44553f756c6fa" providerId="LiveId" clId="{2ED87C39-E66C-478A-9D3E-4ED31E503A6F}" dt="2024-08-07T10:41:56.164" v="1913" actId="1076"/>
        <pc:sldMkLst>
          <pc:docMk/>
          <pc:sldMk cId="1900967447" sldId="264"/>
        </pc:sldMkLst>
        <pc:picChg chg="add del mod">
          <ac:chgData name="Praneeth Reddy" userId="3ba44553f756c6fa" providerId="LiveId" clId="{2ED87C39-E66C-478A-9D3E-4ED31E503A6F}" dt="2024-08-07T10:40:42.815" v="1908" actId="478"/>
          <ac:picMkLst>
            <pc:docMk/>
            <pc:sldMk cId="1900967447" sldId="264"/>
            <ac:picMk id="3" creationId="{B61B307C-0326-05E1-B89C-844F120AAE27}"/>
          </ac:picMkLst>
        </pc:picChg>
        <pc:picChg chg="add mod">
          <ac:chgData name="Praneeth Reddy" userId="3ba44553f756c6fa" providerId="LiveId" clId="{2ED87C39-E66C-478A-9D3E-4ED31E503A6F}" dt="2024-08-07T10:41:21.722" v="1911" actId="1076"/>
          <ac:picMkLst>
            <pc:docMk/>
            <pc:sldMk cId="1900967447" sldId="264"/>
            <ac:picMk id="4" creationId="{885B3094-04D3-C6B8-D085-279299E68206}"/>
          </ac:picMkLst>
        </pc:picChg>
        <pc:picChg chg="add del mod">
          <ac:chgData name="Praneeth Reddy" userId="3ba44553f756c6fa" providerId="LiveId" clId="{2ED87C39-E66C-478A-9D3E-4ED31E503A6F}" dt="2024-08-07T10:40:44.818" v="1909" actId="478"/>
          <ac:picMkLst>
            <pc:docMk/>
            <pc:sldMk cId="1900967447" sldId="264"/>
            <ac:picMk id="5" creationId="{AF09B8AC-DD3F-F46F-C5FD-AE81D34EFB8E}"/>
          </ac:picMkLst>
        </pc:picChg>
        <pc:picChg chg="add mod">
          <ac:chgData name="Praneeth Reddy" userId="3ba44553f756c6fa" providerId="LiveId" clId="{2ED87C39-E66C-478A-9D3E-4ED31E503A6F}" dt="2024-08-07T10:41:56.164" v="1913" actId="1076"/>
          <ac:picMkLst>
            <pc:docMk/>
            <pc:sldMk cId="1900967447" sldId="264"/>
            <ac:picMk id="7" creationId="{D939EDCD-0978-1226-4150-960B07F999EF}"/>
          </ac:picMkLst>
        </pc:picChg>
      </pc:sldChg>
      <pc:sldChg chg="addSp modSp new mod">
        <pc:chgData name="Praneeth Reddy" userId="3ba44553f756c6fa" providerId="LiveId" clId="{2ED87C39-E66C-478A-9D3E-4ED31E503A6F}" dt="2024-08-02T10:07:57.303" v="1380" actId="1076"/>
        <pc:sldMkLst>
          <pc:docMk/>
          <pc:sldMk cId="3154108425" sldId="265"/>
        </pc:sldMkLst>
        <pc:picChg chg="add mod">
          <ac:chgData name="Praneeth Reddy" userId="3ba44553f756c6fa" providerId="LiveId" clId="{2ED87C39-E66C-478A-9D3E-4ED31E503A6F}" dt="2024-08-02T10:07:52.469" v="1378" actId="1076"/>
          <ac:picMkLst>
            <pc:docMk/>
            <pc:sldMk cId="3154108425" sldId="265"/>
            <ac:picMk id="3" creationId="{E80DD6CA-59F1-3B3F-823B-3B7A57610B27}"/>
          </ac:picMkLst>
        </pc:picChg>
        <pc:picChg chg="add mod">
          <ac:chgData name="Praneeth Reddy" userId="3ba44553f756c6fa" providerId="LiveId" clId="{2ED87C39-E66C-478A-9D3E-4ED31E503A6F}" dt="2024-08-02T10:07:57.303" v="1380" actId="1076"/>
          <ac:picMkLst>
            <pc:docMk/>
            <pc:sldMk cId="3154108425" sldId="265"/>
            <ac:picMk id="5" creationId="{75C00046-F281-D26C-B542-5924A463148F}"/>
          </ac:picMkLst>
        </pc:picChg>
      </pc:sldChg>
      <pc:sldChg chg="modSp new del mod">
        <pc:chgData name="Praneeth Reddy" userId="3ba44553f756c6fa" providerId="LiveId" clId="{2ED87C39-E66C-478A-9D3E-4ED31E503A6F}" dt="2024-08-02T11:43:53.231" v="1731" actId="47"/>
        <pc:sldMkLst>
          <pc:docMk/>
          <pc:sldMk cId="2405515186" sldId="266"/>
        </pc:sldMkLst>
        <pc:spChg chg="mod">
          <ac:chgData name="Praneeth Reddy" userId="3ba44553f756c6fa" providerId="LiveId" clId="{2ED87C39-E66C-478A-9D3E-4ED31E503A6F}" dt="2024-08-02T10:31:50.503" v="1724" actId="2711"/>
          <ac:spMkLst>
            <pc:docMk/>
            <pc:sldMk cId="2405515186" sldId="266"/>
            <ac:spMk id="2" creationId="{72912733-6EAB-FD29-541F-C5F711966468}"/>
          </ac:spMkLst>
        </pc:spChg>
      </pc:sldChg>
      <pc:sldChg chg="new del">
        <pc:chgData name="Praneeth Reddy" userId="3ba44553f756c6fa" providerId="LiveId" clId="{2ED87C39-E66C-478A-9D3E-4ED31E503A6F}" dt="2024-08-02T10:08:06.116" v="1381" actId="47"/>
        <pc:sldMkLst>
          <pc:docMk/>
          <pc:sldMk cId="3094937936" sldId="266"/>
        </pc:sldMkLst>
      </pc:sldChg>
      <pc:sldChg chg="modSp new mod">
        <pc:chgData name="Praneeth Reddy" userId="3ba44553f756c6fa" providerId="LiveId" clId="{2ED87C39-E66C-478A-9D3E-4ED31E503A6F}" dt="2024-08-07T10:38:05.924" v="1890" actId="207"/>
        <pc:sldMkLst>
          <pc:docMk/>
          <pc:sldMk cId="2582021120" sldId="267"/>
        </pc:sldMkLst>
        <pc:spChg chg="mod">
          <ac:chgData name="Praneeth Reddy" userId="3ba44553f756c6fa" providerId="LiveId" clId="{2ED87C39-E66C-478A-9D3E-4ED31E503A6F}" dt="2024-08-07T10:38:05.924" v="1890" actId="207"/>
          <ac:spMkLst>
            <pc:docMk/>
            <pc:sldMk cId="2582021120" sldId="267"/>
            <ac:spMk id="2" creationId="{FA68939D-7835-4D4B-42C8-27566F4A0380}"/>
          </ac:spMkLst>
        </pc:spChg>
        <pc:spChg chg="mod">
          <ac:chgData name="Praneeth Reddy" userId="3ba44553f756c6fa" providerId="LiveId" clId="{2ED87C39-E66C-478A-9D3E-4ED31E503A6F}" dt="2024-08-02T10:32:15.344" v="1727" actId="113"/>
          <ac:spMkLst>
            <pc:docMk/>
            <pc:sldMk cId="2582021120" sldId="267"/>
            <ac:spMk id="3" creationId="{E0606E9B-38DF-2524-1ACC-0272DC47B164}"/>
          </ac:spMkLst>
        </pc:spChg>
      </pc:sldChg>
      <pc:sldChg chg="addSp delSp modSp new del mod">
        <pc:chgData name="Praneeth Reddy" userId="3ba44553f756c6fa" providerId="LiveId" clId="{2ED87C39-E66C-478A-9D3E-4ED31E503A6F}" dt="2024-08-02T10:22:59.592" v="1587" actId="47"/>
        <pc:sldMkLst>
          <pc:docMk/>
          <pc:sldMk cId="894252385" sldId="268"/>
        </pc:sldMkLst>
        <pc:spChg chg="add del mod">
          <ac:chgData name="Praneeth Reddy" userId="3ba44553f756c6fa" providerId="LiveId" clId="{2ED87C39-E66C-478A-9D3E-4ED31E503A6F}" dt="2024-08-02T10:22:54.395" v="1586" actId="478"/>
          <ac:spMkLst>
            <pc:docMk/>
            <pc:sldMk cId="894252385" sldId="268"/>
            <ac:spMk id="3" creationId="{AE900754-3713-88D5-7B27-8489EE3ECFDD}"/>
          </ac:spMkLst>
        </pc:spChg>
      </pc:sldChg>
      <pc:sldChg chg="addSp modSp new mod">
        <pc:chgData name="Praneeth Reddy" userId="3ba44553f756c6fa" providerId="LiveId" clId="{2ED87C39-E66C-478A-9D3E-4ED31E503A6F}" dt="2024-08-07T10:38:14.249" v="1891" actId="207"/>
        <pc:sldMkLst>
          <pc:docMk/>
          <pc:sldMk cId="2884200202" sldId="268"/>
        </pc:sldMkLst>
        <pc:spChg chg="mod">
          <ac:chgData name="Praneeth Reddy" userId="3ba44553f756c6fa" providerId="LiveId" clId="{2ED87C39-E66C-478A-9D3E-4ED31E503A6F}" dt="2024-08-07T10:38:14.249" v="1891" actId="207"/>
          <ac:spMkLst>
            <pc:docMk/>
            <pc:sldMk cId="2884200202" sldId="268"/>
            <ac:spMk id="2" creationId="{3FA2FBE7-F43D-C2BE-42F7-9B4DAC3D4C97}"/>
          </ac:spMkLst>
        </pc:spChg>
        <pc:spChg chg="add mod">
          <ac:chgData name="Praneeth Reddy" userId="3ba44553f756c6fa" providerId="LiveId" clId="{2ED87C39-E66C-478A-9D3E-4ED31E503A6F}" dt="2024-08-07T10:27:40.004" v="1883" actId="20577"/>
          <ac:spMkLst>
            <pc:docMk/>
            <pc:sldMk cId="2884200202" sldId="268"/>
            <ac:spMk id="4" creationId="{A904607C-AEFD-3DA5-2692-F9FE88D5D44C}"/>
          </ac:spMkLst>
        </pc:spChg>
      </pc:sldChg>
      <pc:sldChg chg="addSp delSp modSp new del mod">
        <pc:chgData name="Praneeth Reddy" userId="3ba44553f756c6fa" providerId="LiveId" clId="{2ED87C39-E66C-478A-9D3E-4ED31E503A6F}" dt="2024-08-08T10:45:31.407" v="2303" actId="47"/>
        <pc:sldMkLst>
          <pc:docMk/>
          <pc:sldMk cId="110479989" sldId="269"/>
        </pc:sldMkLst>
        <pc:spChg chg="mod">
          <ac:chgData name="Praneeth Reddy" userId="3ba44553f756c6fa" providerId="LiveId" clId="{2ED87C39-E66C-478A-9D3E-4ED31E503A6F}" dt="2024-08-07T10:44:59.291" v="1927" actId="14100"/>
          <ac:spMkLst>
            <pc:docMk/>
            <pc:sldMk cId="110479989" sldId="269"/>
            <ac:spMk id="2" creationId="{E8359670-C31E-A541-A7BD-589C6590E36D}"/>
          </ac:spMkLst>
        </pc:spChg>
        <pc:picChg chg="add del mod">
          <ac:chgData name="Praneeth Reddy" userId="3ba44553f756c6fa" providerId="LiveId" clId="{2ED87C39-E66C-478A-9D3E-4ED31E503A6F}" dt="2024-08-07T10:43:47.889" v="1922" actId="478"/>
          <ac:picMkLst>
            <pc:docMk/>
            <pc:sldMk cId="110479989" sldId="269"/>
            <ac:picMk id="4" creationId="{5EFF7CA0-91EC-CD68-3D27-86D43F82DED0}"/>
          </ac:picMkLst>
        </pc:picChg>
        <pc:picChg chg="add del mod">
          <ac:chgData name="Praneeth Reddy" userId="3ba44553f756c6fa" providerId="LiveId" clId="{2ED87C39-E66C-478A-9D3E-4ED31E503A6F}" dt="2024-08-07T10:45:12.610" v="1928" actId="478"/>
          <ac:picMkLst>
            <pc:docMk/>
            <pc:sldMk cId="110479989" sldId="269"/>
            <ac:picMk id="5" creationId="{C1C25CDB-742E-37C0-C802-2C540066B704}"/>
          </ac:picMkLst>
        </pc:picChg>
        <pc:picChg chg="add del mod">
          <ac:chgData name="Praneeth Reddy" userId="3ba44553f756c6fa" providerId="LiveId" clId="{2ED87C39-E66C-478A-9D3E-4ED31E503A6F}" dt="2024-08-07T10:43:50.138" v="1923" actId="478"/>
          <ac:picMkLst>
            <pc:docMk/>
            <pc:sldMk cId="110479989" sldId="269"/>
            <ac:picMk id="6" creationId="{0F117A95-39DE-FB84-D724-DD0290CE1CF5}"/>
          </ac:picMkLst>
        </pc:picChg>
        <pc:picChg chg="add mod">
          <ac:chgData name="Praneeth Reddy" userId="3ba44553f756c6fa" providerId="LiveId" clId="{2ED87C39-E66C-478A-9D3E-4ED31E503A6F}" dt="2024-08-07T10:45:49.340" v="1930" actId="1076"/>
          <ac:picMkLst>
            <pc:docMk/>
            <pc:sldMk cId="110479989" sldId="269"/>
            <ac:picMk id="8" creationId="{E1D87D6B-8B6D-DAF5-9FC2-BE28D902B899}"/>
          </ac:picMkLst>
        </pc:picChg>
        <pc:picChg chg="add mod">
          <ac:chgData name="Praneeth Reddy" userId="3ba44553f756c6fa" providerId="LiveId" clId="{2ED87C39-E66C-478A-9D3E-4ED31E503A6F}" dt="2024-08-07T10:46:32.411" v="1935" actId="14100"/>
          <ac:picMkLst>
            <pc:docMk/>
            <pc:sldMk cId="110479989" sldId="269"/>
            <ac:picMk id="10" creationId="{0D4B1569-2D35-3C6A-6B17-AFDCDF74031D}"/>
          </ac:picMkLst>
        </pc:picChg>
      </pc:sldChg>
      <pc:sldChg chg="new del">
        <pc:chgData name="Praneeth Reddy" userId="3ba44553f756c6fa" providerId="LiveId" clId="{2ED87C39-E66C-478A-9D3E-4ED31E503A6F}" dt="2024-08-02T11:44:14.333" v="1733" actId="47"/>
        <pc:sldMkLst>
          <pc:docMk/>
          <pc:sldMk cId="1967147829" sldId="269"/>
        </pc:sldMkLst>
      </pc:sldChg>
      <pc:sldChg chg="modSp new mod">
        <pc:chgData name="Praneeth Reddy" userId="3ba44553f756c6fa" providerId="LiveId" clId="{2ED87C39-E66C-478A-9D3E-4ED31E503A6F}" dt="2024-08-07T10:48:03.531" v="2016" actId="20577"/>
        <pc:sldMkLst>
          <pc:docMk/>
          <pc:sldMk cId="1288116348" sldId="270"/>
        </pc:sldMkLst>
        <pc:spChg chg="mod">
          <ac:chgData name="Praneeth Reddy" userId="3ba44553f756c6fa" providerId="LiveId" clId="{2ED87C39-E66C-478A-9D3E-4ED31E503A6F}" dt="2024-08-07T10:48:03.531" v="2016" actId="20577"/>
          <ac:spMkLst>
            <pc:docMk/>
            <pc:sldMk cId="1288116348" sldId="270"/>
            <ac:spMk id="2" creationId="{14BEEA87-0024-49E1-64C8-CE80C098B0A6}"/>
          </ac:spMkLst>
        </pc:spChg>
      </pc:sldChg>
      <pc:sldChg chg="addSp modSp new mod">
        <pc:chgData name="Praneeth Reddy" userId="3ba44553f756c6fa" providerId="LiveId" clId="{2ED87C39-E66C-478A-9D3E-4ED31E503A6F}" dt="2024-08-07T10:54:35.749" v="2023" actId="14100"/>
        <pc:sldMkLst>
          <pc:docMk/>
          <pc:sldMk cId="372715865" sldId="271"/>
        </pc:sldMkLst>
        <pc:picChg chg="add mod">
          <ac:chgData name="Praneeth Reddy" userId="3ba44553f756c6fa" providerId="LiveId" clId="{2ED87C39-E66C-478A-9D3E-4ED31E503A6F}" dt="2024-08-07T10:54:35.749" v="2023" actId="14100"/>
          <ac:picMkLst>
            <pc:docMk/>
            <pc:sldMk cId="372715865" sldId="271"/>
            <ac:picMk id="3" creationId="{CD077362-DEDE-C9B4-956E-1C15544F0738}"/>
          </ac:picMkLst>
        </pc:picChg>
      </pc:sldChg>
      <pc:sldChg chg="new del">
        <pc:chgData name="Praneeth Reddy" userId="3ba44553f756c6fa" providerId="LiveId" clId="{2ED87C39-E66C-478A-9D3E-4ED31E503A6F}" dt="2024-08-08T10:41:06.067" v="2025" actId="47"/>
        <pc:sldMkLst>
          <pc:docMk/>
          <pc:sldMk cId="1090392048" sldId="272"/>
        </pc:sldMkLst>
      </pc:sldChg>
      <pc:sldChg chg="addSp modSp new mod">
        <pc:chgData name="Praneeth Reddy" userId="3ba44553f756c6fa" providerId="LiveId" clId="{2ED87C39-E66C-478A-9D3E-4ED31E503A6F}" dt="2024-08-08T10:45:20.427" v="2302" actId="20577"/>
        <pc:sldMkLst>
          <pc:docMk/>
          <pc:sldMk cId="3221296733" sldId="272"/>
        </pc:sldMkLst>
        <pc:spChg chg="mod">
          <ac:chgData name="Praneeth Reddy" userId="3ba44553f756c6fa" providerId="LiveId" clId="{2ED87C39-E66C-478A-9D3E-4ED31E503A6F}" dt="2024-08-08T10:45:20.427" v="2302" actId="20577"/>
          <ac:spMkLst>
            <pc:docMk/>
            <pc:sldMk cId="3221296733" sldId="272"/>
            <ac:spMk id="2" creationId="{05B22170-A465-39CF-40FD-4C6B358124AE}"/>
          </ac:spMkLst>
        </pc:spChg>
        <pc:picChg chg="add mod">
          <ac:chgData name="Praneeth Reddy" userId="3ba44553f756c6fa" providerId="LiveId" clId="{2ED87C39-E66C-478A-9D3E-4ED31E503A6F}" dt="2024-08-08T10:43:24.627" v="2177" actId="14100"/>
          <ac:picMkLst>
            <pc:docMk/>
            <pc:sldMk cId="3221296733" sldId="272"/>
            <ac:picMk id="4" creationId="{166AD6B2-1409-4F13-49BF-95475302B198}"/>
          </ac:picMkLst>
        </pc:picChg>
        <pc:picChg chg="add mod">
          <ac:chgData name="Praneeth Reddy" userId="3ba44553f756c6fa" providerId="LiveId" clId="{2ED87C39-E66C-478A-9D3E-4ED31E503A6F}" dt="2024-08-08T10:44:00.929" v="2182" actId="1076"/>
          <ac:picMkLst>
            <pc:docMk/>
            <pc:sldMk cId="3221296733" sldId="272"/>
            <ac:picMk id="6" creationId="{6670CA5A-3335-C4A3-58E3-7115656E8A6B}"/>
          </ac:picMkLst>
        </pc:picChg>
      </pc:sldChg>
      <pc:sldMasterChg chg="delSldLayout">
        <pc:chgData name="Praneeth Reddy" userId="3ba44553f756c6fa" providerId="LiveId" clId="{2ED87C39-E66C-478A-9D3E-4ED31E503A6F}" dt="2024-08-08T10:41:06.067" v="2025" actId="47"/>
        <pc:sldMasterMkLst>
          <pc:docMk/>
          <pc:sldMasterMk cId="0" sldId="2147483648"/>
        </pc:sldMasterMkLst>
        <pc:sldLayoutChg chg="del">
          <pc:chgData name="Praneeth Reddy" userId="3ba44553f756c6fa" providerId="LiveId" clId="{2ED87C39-E66C-478A-9D3E-4ED31E503A6F}" dt="2024-08-02T11:44:14.333" v="1733" actId="47"/>
          <pc:sldLayoutMkLst>
            <pc:docMk/>
            <pc:sldMasterMk cId="0" sldId="2147483648"/>
            <pc:sldLayoutMk cId="0" sldId="2147483650"/>
          </pc:sldLayoutMkLst>
        </pc:sldLayoutChg>
        <pc:sldLayoutChg chg="del">
          <pc:chgData name="Praneeth Reddy" userId="3ba44553f756c6fa" providerId="LiveId" clId="{2ED87C39-E66C-478A-9D3E-4ED31E503A6F}" dt="2024-08-08T10:41:06.067" v="2025" actId="47"/>
          <pc:sldLayoutMkLst>
            <pc:docMk/>
            <pc:sldMasterMk cId="0" sldId="2147483648"/>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2" name="TextBox 1">
            <a:extLst>
              <a:ext uri="{FF2B5EF4-FFF2-40B4-BE49-F238E27FC236}">
                <a16:creationId xmlns:a16="http://schemas.microsoft.com/office/drawing/2014/main" id="{E8A80B09-5689-1D44-7A5E-60EC1AB178C3}"/>
              </a:ext>
            </a:extLst>
          </p:cNvPr>
          <p:cNvSpPr txBox="1"/>
          <p:nvPr/>
        </p:nvSpPr>
        <p:spPr>
          <a:xfrm>
            <a:off x="3176833" y="3864990"/>
            <a:ext cx="6183983" cy="615553"/>
          </a:xfrm>
          <a:prstGeom prst="rect">
            <a:avLst/>
          </a:prstGeom>
          <a:noFill/>
        </p:spPr>
        <p:txBody>
          <a:bodyPr wrap="square" rtlCol="0">
            <a:spAutoFit/>
          </a:bodyPr>
          <a:lstStyle/>
          <a:p>
            <a:r>
              <a:rPr lang="en-US" sz="2000" b="1" dirty="0">
                <a:highlight>
                  <a:srgbClr val="FFFFFF"/>
                </a:highlight>
                <a:latin typeface="Times New Roman" panose="02020603050405020304" pitchFamily="18" charset="0"/>
                <a:cs typeface="Times New Roman" panose="02020603050405020304" pitchFamily="18" charset="0"/>
              </a:rPr>
              <a:t>Analysis</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 on Rented </a:t>
            </a:r>
            <a:r>
              <a:rPr lang="en-US" sz="2000" b="1" dirty="0">
                <a:highlight>
                  <a:srgbClr val="FFFFFF"/>
                </a:highlight>
                <a:latin typeface="Times New Roman" panose="02020603050405020304" pitchFamily="18" charset="0"/>
                <a:cs typeface="Times New Roman" panose="02020603050405020304" pitchFamily="18" charset="0"/>
              </a:rPr>
              <a:t>P</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roperties in  Different  </a:t>
            </a:r>
            <a:r>
              <a:rPr lang="en-US" sz="2000" b="1" dirty="0">
                <a:highlight>
                  <a:srgbClr val="FFFFFF"/>
                </a:highlight>
                <a:latin typeface="Times New Roman" panose="02020603050405020304" pitchFamily="18" charset="0"/>
                <a:cs typeface="Times New Roman" panose="02020603050405020304" pitchFamily="18" charset="0"/>
              </a:rPr>
              <a:t>L</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ocation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2170-A465-39CF-40FD-4C6B358124AE}"/>
              </a:ext>
            </a:extLst>
          </p:cNvPr>
          <p:cNvSpPr>
            <a:spLocks noGrp="1"/>
          </p:cNvSpPr>
          <p:nvPr>
            <p:ph type="title"/>
          </p:nvPr>
        </p:nvSpPr>
        <p:spPr/>
        <p:txBody>
          <a:bodyPr>
            <a:normAutofit/>
          </a:bodyPr>
          <a:lstStyle/>
          <a:p>
            <a:r>
              <a:rPr lang="en-US" sz="2000" dirty="0">
                <a:solidFill>
                  <a:schemeClr val="accent1"/>
                </a:solidFill>
                <a:latin typeface="Times New Roman" panose="02020603050405020304" pitchFamily="18" charset="0"/>
                <a:cs typeface="Times New Roman" panose="02020603050405020304" pitchFamily="18" charset="0"/>
              </a:rPr>
              <a:t>                                                    Key business questions</a:t>
            </a:r>
            <a:br>
              <a:rPr lang="en-US" sz="2000" dirty="0">
                <a:solidFill>
                  <a:schemeClr val="accent1"/>
                </a:solidFill>
                <a:latin typeface="Times New Roman" panose="02020603050405020304" pitchFamily="18" charset="0"/>
                <a:cs typeface="Times New Roman" panose="02020603050405020304" pitchFamily="18" charset="0"/>
              </a:rPr>
            </a:br>
            <a:r>
              <a:rPr lang="en-US" sz="2000" dirty="0">
                <a:solidFill>
                  <a:schemeClr val="accent1"/>
                </a:solidFill>
                <a:latin typeface="Times New Roman" panose="02020603050405020304" pitchFamily="18" charset="0"/>
                <a:cs typeface="Times New Roman" panose="02020603050405020304" pitchFamily="18" charset="0"/>
              </a:rPr>
              <a:t>Top 3 cities w.r.t price                                                           Least 3 cities w.r.t price </a:t>
            </a:r>
            <a:endParaRPr lang="en-IN" sz="2000"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6AD6B2-1409-4F13-49BF-95475302B198}"/>
              </a:ext>
            </a:extLst>
          </p:cNvPr>
          <p:cNvPicPr>
            <a:picLocks noChangeAspect="1"/>
          </p:cNvPicPr>
          <p:nvPr/>
        </p:nvPicPr>
        <p:blipFill>
          <a:blip r:embed="rId2"/>
          <a:stretch>
            <a:fillRect/>
          </a:stretch>
        </p:blipFill>
        <p:spPr>
          <a:xfrm>
            <a:off x="703337" y="1690688"/>
            <a:ext cx="4453125" cy="4342467"/>
          </a:xfrm>
          <a:prstGeom prst="rect">
            <a:avLst/>
          </a:prstGeom>
        </p:spPr>
      </p:pic>
      <p:pic>
        <p:nvPicPr>
          <p:cNvPr id="6" name="Picture 5">
            <a:extLst>
              <a:ext uri="{FF2B5EF4-FFF2-40B4-BE49-F238E27FC236}">
                <a16:creationId xmlns:a16="http://schemas.microsoft.com/office/drawing/2014/main" id="{6670CA5A-3335-C4A3-58E3-7115656E8A6B}"/>
              </a:ext>
            </a:extLst>
          </p:cNvPr>
          <p:cNvPicPr>
            <a:picLocks noChangeAspect="1"/>
          </p:cNvPicPr>
          <p:nvPr/>
        </p:nvPicPr>
        <p:blipFill>
          <a:blip r:embed="rId3"/>
          <a:stretch>
            <a:fillRect/>
          </a:stretch>
        </p:blipFill>
        <p:spPr>
          <a:xfrm>
            <a:off x="6487584" y="1690688"/>
            <a:ext cx="4664325" cy="4147712"/>
          </a:xfrm>
          <a:prstGeom prst="rect">
            <a:avLst/>
          </a:prstGeom>
        </p:spPr>
      </p:pic>
    </p:spTree>
    <p:extLst>
      <p:ext uri="{BB962C8B-B14F-4D97-AF65-F5344CB8AC3E}">
        <p14:creationId xmlns:p14="http://schemas.microsoft.com/office/powerpoint/2010/main" val="322129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939D-7835-4D4B-42C8-27566F4A0380}"/>
              </a:ext>
            </a:extLst>
          </p:cNvPr>
          <p:cNvSpPr>
            <a:spLocks noGrp="1"/>
          </p:cNvSpPr>
          <p:nvPr>
            <p:ph type="title"/>
          </p:nvPr>
        </p:nvSpPr>
        <p:spPr/>
        <p:txBody>
          <a:bodyPr>
            <a:normAutofit/>
          </a:bodyPr>
          <a:lstStyle/>
          <a:p>
            <a:r>
              <a:rPr lang="en-US" sz="2000" b="1" dirty="0">
                <a:solidFill>
                  <a:schemeClr val="accent1"/>
                </a:solidFill>
              </a:rPr>
              <a:t>                                                                                   </a:t>
            </a:r>
            <a:r>
              <a:rPr lang="en-US" sz="2000" b="1" dirty="0">
                <a:solidFill>
                  <a:schemeClr val="accent1"/>
                </a:solidFill>
                <a:latin typeface="Times New Roman" panose="02020603050405020304" pitchFamily="18" charset="0"/>
                <a:cs typeface="Times New Roman" panose="02020603050405020304" pitchFamily="18" charset="0"/>
              </a:rPr>
              <a:t>Conclusion</a:t>
            </a:r>
            <a:endParaRPr lang="en-IN" sz="2000" b="1"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0606E9B-38DF-2524-1ACC-0272DC47B164}"/>
              </a:ext>
            </a:extLst>
          </p:cNvPr>
          <p:cNvSpPr>
            <a:spLocks noGrp="1"/>
          </p:cNvSpPr>
          <p:nvPr>
            <p:ph type="body" idx="1"/>
          </p:nvPr>
        </p:nvSpPr>
        <p:spPr/>
        <p:txBody>
          <a:bodyPr>
            <a:normAutofit/>
          </a:bodyPr>
          <a:lstStyle/>
          <a:p>
            <a:pPr marL="114300" indent="0">
              <a:buNone/>
            </a:pPr>
            <a:r>
              <a:rPr lang="en-US" sz="1800" i="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rental analysis on the different locations indicates the rental prices. High demand areas such as Hyderabad , Bangalore , Mumbai, Gurgaon , goa ,Chennai ,Delhi are having higher rental prices based on the features such as type of flat, no.of floors , tenant-preferences than other areas. It indicates that rental properties are lesser available and in these areas the demand is high.</a:t>
            </a:r>
          </a:p>
          <a:p>
            <a:pPr marL="114300" indent="0">
              <a:buNone/>
            </a:pPr>
            <a:endParaRPr lang="en-IN" sz="1800" dirty="0"/>
          </a:p>
        </p:txBody>
      </p:sp>
    </p:spTree>
    <p:extLst>
      <p:ext uri="{BB962C8B-B14F-4D97-AF65-F5344CB8AC3E}">
        <p14:creationId xmlns:p14="http://schemas.microsoft.com/office/powerpoint/2010/main" val="258202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FBE7-F43D-C2BE-42F7-9B4DAC3D4C97}"/>
              </a:ext>
            </a:extLst>
          </p:cNvPr>
          <p:cNvSpPr>
            <a:spLocks noGrp="1"/>
          </p:cNvSpPr>
          <p:nvPr>
            <p:ph type="title"/>
          </p:nvPr>
        </p:nvSpPr>
        <p:spPr/>
        <p:txBody>
          <a:bodyPr>
            <a:normAutofit/>
          </a:bodyPr>
          <a:lstStyle/>
          <a:p>
            <a:r>
              <a:rPr lang="en-US" sz="2000" b="1" dirty="0"/>
              <a:t>                                                                             </a:t>
            </a:r>
            <a:r>
              <a:rPr lang="en-US" sz="2000" b="1" dirty="0">
                <a:solidFill>
                  <a:schemeClr val="accent1"/>
                </a:solidFill>
                <a:latin typeface="Times New Roman" panose="02020603050405020304" pitchFamily="18" charset="0"/>
                <a:cs typeface="Times New Roman" panose="02020603050405020304" pitchFamily="18" charset="0"/>
              </a:rPr>
              <a:t>Experience</a:t>
            </a:r>
            <a:endParaRPr lang="en-IN" sz="2000" b="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04607C-AEFD-3DA5-2692-F9FE88D5D44C}"/>
              </a:ext>
            </a:extLst>
          </p:cNvPr>
          <p:cNvSpPr txBox="1"/>
          <p:nvPr/>
        </p:nvSpPr>
        <p:spPr>
          <a:xfrm>
            <a:off x="1078583" y="2228671"/>
            <a:ext cx="10275217" cy="1200329"/>
          </a:xfrm>
          <a:prstGeom prst="rect">
            <a:avLst/>
          </a:prstGeom>
          <a:noFill/>
        </p:spPr>
        <p:txBody>
          <a:bodyPr wrap="square">
            <a:spAutoFit/>
          </a:bodyPr>
          <a:lstStyle/>
          <a:p>
            <a:r>
              <a:rPr lang="en-US" sz="1800" dirty="0">
                <a:latin typeface="Times New Roman" panose="02020603050405020304" pitchFamily="18" charset="0"/>
                <a:ea typeface="Calibri" panose="020F0502020204030204" pitchFamily="34" charset="0"/>
                <a:cs typeface="Times New Roman" panose="02020603050405020304" pitchFamily="18" charset="0"/>
              </a:rPr>
              <a:t>Working on the web scraping and data analysis project for the Magic Bricks website has been both an enriching and insightful experience. The project involved several key steps, each presenting its own set of challenges and learning opportunities. </a:t>
            </a:r>
            <a:r>
              <a:rPr lang="en-IN" sz="1800" dirty="0">
                <a:latin typeface="Times New Roman" panose="02020603050405020304" pitchFamily="18" charset="0"/>
                <a:ea typeface="Calibri" panose="020F0502020204030204" pitchFamily="34" charset="0"/>
                <a:cs typeface="Times New Roman" panose="02020603050405020304" pitchFamily="18" charset="0"/>
              </a:rPr>
              <a:t>Utilized tools like BeautifulSoup </a:t>
            </a:r>
            <a:r>
              <a:rPr lang="en-US" sz="1800" dirty="0">
                <a:latin typeface="Times New Roman" panose="02020603050405020304" pitchFamily="18" charset="0"/>
                <a:ea typeface="Calibri" panose="020F0502020204030204" pitchFamily="34" charset="0"/>
                <a:cs typeface="Times New Roman" panose="02020603050405020304" pitchFamily="18" charset="0"/>
              </a:rPr>
              <a:t>to scrape data from the Magic Bricks website</a:t>
            </a:r>
            <a:r>
              <a:rPr lang="en-US" sz="18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8420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EA87-0024-49E1-64C8-CE80C098B0A6}"/>
              </a:ext>
            </a:extLst>
          </p:cNvPr>
          <p:cNvSpPr>
            <a:spLocks noGrp="1"/>
          </p:cNvSpPr>
          <p:nvPr>
            <p:ph type="title"/>
          </p:nvPr>
        </p:nvSpPr>
        <p:spPr>
          <a:xfrm>
            <a:off x="433633" y="798758"/>
            <a:ext cx="11481846" cy="4357704"/>
          </a:xfrm>
        </p:spPr>
        <p:txBody>
          <a:bodyPr>
            <a:normAutofit/>
          </a:bodyPr>
          <a:lstStyle/>
          <a:p>
            <a:r>
              <a:rPr lang="en-US" sz="5000" dirty="0">
                <a:solidFill>
                  <a:schemeClr val="bg2"/>
                </a:solidFill>
                <a:latin typeface="Times New Roman" panose="02020603050405020304" pitchFamily="18" charset="0"/>
                <a:cs typeface="Times New Roman" panose="02020603050405020304" pitchFamily="18" charset="0"/>
              </a:rPr>
              <a:t>                                Q&amp;A</a:t>
            </a:r>
            <a:endParaRPr lang="en-IN" sz="50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11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480085" cy="14772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 have completed  my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B-</a:t>
            </a:r>
            <a:r>
              <a:rPr lang="en-IN"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tech in year 2024 at GITAM university, Hyderabad</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US"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 want to learn Data Science because it is a fascinating field where we can understand and make decision based on the information</a:t>
            </a:r>
            <a:r>
              <a:rPr lang="en-US" sz="180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a:t>
            </a:r>
            <a:r>
              <a:rPr lang="en-US" sz="1800" dirty="0">
                <a:latin typeface="Times New Roman" panose="02020603050405020304" pitchFamily="18" charset="0"/>
                <a:ea typeface="Calibri" panose="020F0502020204030204" pitchFamily="34" charset="0"/>
                <a:cs typeface="Times New Roman" panose="02020603050405020304" pitchFamily="18" charset="0"/>
              </a:rPr>
              <a:t> It allows you to uncover patterns, make predictions, and solve problems effectively.</a:t>
            </a:r>
            <a:endParaRPr sz="180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 don’t have any experience</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3AB6-15C4-6BFD-8567-C1D75DF0A460}"/>
              </a:ext>
            </a:extLst>
          </p:cNvPr>
          <p:cNvSpPr>
            <a:spLocks noGrp="1"/>
          </p:cNvSpPr>
          <p:nvPr>
            <p:ph type="title"/>
          </p:nvPr>
        </p:nvSpPr>
        <p:spPr>
          <a:xfrm>
            <a:off x="838200" y="365126"/>
            <a:ext cx="10515600" cy="888640"/>
          </a:xfrm>
        </p:spPr>
        <p:txBody>
          <a:bodyPr>
            <a:normAutofit/>
          </a:bodyPr>
          <a:lstStyle/>
          <a:p>
            <a:r>
              <a:rPr lang="en-US" sz="2000" b="1" dirty="0">
                <a:solidFill>
                  <a:schemeClr val="accent1"/>
                </a:solidFill>
                <a:latin typeface="Times New Roman" panose="02020603050405020304" pitchFamily="18" charset="0"/>
                <a:cs typeface="Times New Roman" panose="02020603050405020304" pitchFamily="18" charset="0"/>
              </a:rPr>
              <a:t>Objective of the data and web scraping details</a:t>
            </a:r>
            <a:endParaRPr lang="en-IN" sz="2000" b="1"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CD99D80-E4F7-72F1-F7F8-76132A97C84A}"/>
              </a:ext>
            </a:extLst>
          </p:cNvPr>
          <p:cNvSpPr>
            <a:spLocks noGrp="1"/>
          </p:cNvSpPr>
          <p:nvPr>
            <p:ph type="body" idx="1"/>
          </p:nvPr>
        </p:nvSpPr>
        <p:spPr/>
        <p:txBody>
          <a:bodyPr>
            <a:normAutofit/>
          </a:bodyPr>
          <a:lstStyle/>
          <a:p>
            <a:pPr marL="114300" indent="0">
              <a:buNone/>
            </a:pPr>
            <a:r>
              <a:rPr lang="en-US" sz="2000" b="1" dirty="0">
                <a:latin typeface="Times New Roman" panose="02020603050405020304" pitchFamily="18" charset="0"/>
                <a:cs typeface="Times New Roman" panose="02020603050405020304" pitchFamily="18" charset="0"/>
              </a:rPr>
              <a:t>Objective</a:t>
            </a:r>
            <a:r>
              <a:rPr lang="en-US" sz="2000" b="1" dirty="0"/>
              <a:t> </a:t>
            </a:r>
            <a:r>
              <a:rPr lang="en-US" sz="1800" dirty="0">
                <a:latin typeface="Times New Roman" panose="02020603050405020304" pitchFamily="18" charset="0"/>
                <a:cs typeface="Times New Roman" panose="02020603050405020304" pitchFamily="18" charset="0"/>
              </a:rPr>
              <a:t>:  </a:t>
            </a:r>
            <a:r>
              <a:rPr lang="en-US" sz="18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Analysis</a:t>
            </a:r>
            <a:r>
              <a:rPr lang="en-US" sz="1800" i="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on Rented </a:t>
            </a:r>
            <a:r>
              <a:rPr lang="en-US" sz="18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P</a:t>
            </a:r>
            <a:r>
              <a:rPr lang="en-US" sz="1800" i="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roperties in  Different  </a:t>
            </a:r>
            <a:r>
              <a:rPr lang="en-US" sz="18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L</a:t>
            </a:r>
            <a:r>
              <a:rPr lang="en-US" sz="1800" i="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ocation using magic bricks website</a:t>
            </a:r>
          </a:p>
          <a:p>
            <a:pPr marL="114300" indent="0">
              <a:buNone/>
            </a:pPr>
            <a:endParaRPr lang="en-US" sz="2000" b="1" dirty="0"/>
          </a:p>
          <a:p>
            <a:pPr marL="114300" indent="0">
              <a:buNone/>
            </a:pPr>
            <a:r>
              <a:rPr lang="en-US" sz="2000" b="1" dirty="0">
                <a:latin typeface="Times New Roman" panose="02020603050405020304" pitchFamily="18" charset="0"/>
                <a:cs typeface="Times New Roman" panose="02020603050405020304" pitchFamily="18" charset="0"/>
              </a:rPr>
              <a:t>Web Scraping details</a:t>
            </a:r>
            <a:r>
              <a:rPr lang="en-US" sz="20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Analysis for rented properties I have used the magic bricks website</a:t>
            </a:r>
          </a:p>
          <a:p>
            <a:r>
              <a:rPr lang="en-US" sz="1800" dirty="0">
                <a:latin typeface="Times New Roman" panose="02020603050405020304" pitchFamily="18" charset="0"/>
                <a:cs typeface="Times New Roman" panose="02020603050405020304" pitchFamily="18" charset="0"/>
              </a:rPr>
              <a:t>For web scraping the website I have used python libraries like BeautifulSoup to extract the data from the website</a:t>
            </a:r>
          </a:p>
          <a:p>
            <a:pPr marL="114300" indent="0">
              <a:buNone/>
            </a:pPr>
            <a:endParaRPr lang="en-US" sz="1800" b="1" dirty="0"/>
          </a:p>
          <a:p>
            <a:pPr marL="114300" indent="0">
              <a:buNone/>
            </a:pPr>
            <a:r>
              <a:rPr lang="en-US" sz="2000" b="1" dirty="0">
                <a:latin typeface="Times New Roman" panose="02020603050405020304" pitchFamily="18" charset="0"/>
                <a:cs typeface="Times New Roman" panose="02020603050405020304" pitchFamily="18" charset="0"/>
              </a:rPr>
              <a:t>Summary of the Data:</a:t>
            </a:r>
          </a:p>
          <a:p>
            <a:r>
              <a:rPr lang="en-US" sz="1800" dirty="0">
                <a:latin typeface="Times New Roman" panose="02020603050405020304" pitchFamily="18" charset="0"/>
                <a:cs typeface="Times New Roman" panose="02020603050405020304" pitchFamily="18" charset="0"/>
              </a:rPr>
              <a:t>I have collected the data of more than 400 rows and 9 columns from more than 10 cities from the website.</a:t>
            </a:r>
          </a:p>
          <a:p>
            <a:r>
              <a:rPr lang="en-US" sz="1800" dirty="0">
                <a:latin typeface="Times New Roman" panose="02020603050405020304" pitchFamily="18" charset="0"/>
                <a:cs typeface="Times New Roman" panose="02020603050405020304" pitchFamily="18" charset="0"/>
              </a:rPr>
              <a:t>Each record includes information such as property type, location, price, tenant-</a:t>
            </a:r>
            <a:r>
              <a:rPr lang="en-US" sz="1800" dirty="0" err="1">
                <a:latin typeface="Times New Roman" panose="02020603050405020304" pitchFamily="18" charset="0"/>
                <a:cs typeface="Times New Roman" panose="02020603050405020304" pitchFamily="18" charset="0"/>
              </a:rPr>
              <a:t>prefernces</a:t>
            </a:r>
            <a:r>
              <a:rPr lang="en-US" sz="1800" dirty="0">
                <a:latin typeface="Times New Roman" panose="02020603050405020304" pitchFamily="18" charset="0"/>
                <a:cs typeface="Times New Roman" panose="02020603050405020304" pitchFamily="18" charset="0"/>
              </a:rPr>
              <a:t>, and furniture</a:t>
            </a:r>
            <a:r>
              <a:rPr lang="en-US" sz="1800" dirty="0"/>
              <a:t>.</a:t>
            </a:r>
          </a:p>
        </p:txBody>
      </p:sp>
    </p:spTree>
    <p:extLst>
      <p:ext uri="{BB962C8B-B14F-4D97-AF65-F5344CB8AC3E}">
        <p14:creationId xmlns:p14="http://schemas.microsoft.com/office/powerpoint/2010/main" val="152811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BDDF-B548-E889-62AA-59D284B1E5BB}"/>
              </a:ext>
            </a:extLst>
          </p:cNvPr>
          <p:cNvSpPr>
            <a:spLocks noGrp="1"/>
          </p:cNvSpPr>
          <p:nvPr>
            <p:ph type="title"/>
          </p:nvPr>
        </p:nvSpPr>
        <p:spPr>
          <a:xfrm>
            <a:off x="763571" y="365125"/>
            <a:ext cx="10590229" cy="1325563"/>
          </a:xfrm>
        </p:spPr>
        <p:txBody>
          <a:bodyPr>
            <a:normAutofit/>
          </a:bodyPr>
          <a:lstStyle/>
          <a:p>
            <a:r>
              <a:rPr lang="en-IN" sz="2000" dirty="0">
                <a:solidFill>
                  <a:schemeClr val="tx1"/>
                </a:solidFill>
              </a:rPr>
              <a:t>                                                                    </a:t>
            </a:r>
            <a:r>
              <a:rPr lang="en-IN" sz="2000" b="1" dirty="0">
                <a:solidFill>
                  <a:schemeClr val="accent1"/>
                </a:solidFill>
                <a:latin typeface="Times New Roman" panose="02020603050405020304" pitchFamily="18" charset="0"/>
                <a:cs typeface="Times New Roman" panose="02020603050405020304" pitchFamily="18" charset="0"/>
              </a:rPr>
              <a:t>Exploratory Data Analysis:</a:t>
            </a:r>
          </a:p>
        </p:txBody>
      </p:sp>
      <p:sp>
        <p:nvSpPr>
          <p:cNvPr id="3" name="Text Placeholder 2">
            <a:extLst>
              <a:ext uri="{FF2B5EF4-FFF2-40B4-BE49-F238E27FC236}">
                <a16:creationId xmlns:a16="http://schemas.microsoft.com/office/drawing/2014/main" id="{7D444F71-FACA-25D7-AB3F-F98167A024B4}"/>
              </a:ext>
            </a:extLst>
          </p:cNvPr>
          <p:cNvSpPr>
            <a:spLocks noGrp="1"/>
          </p:cNvSpPr>
          <p:nvPr>
            <p:ph type="body" idx="1"/>
          </p:nvPr>
        </p:nvSpPr>
        <p:spPr/>
        <p:txBody>
          <a:bodyPr>
            <a:normAutofit/>
          </a:bodyPr>
          <a:lstStyle/>
          <a:p>
            <a:pPr marL="114300" indent="0">
              <a:buNone/>
            </a:pPr>
            <a:r>
              <a:rPr lang="en-US" sz="2000" b="1" dirty="0">
                <a:latin typeface="Times New Roman" panose="02020603050405020304" pitchFamily="18" charset="0"/>
                <a:cs typeface="Times New Roman" panose="02020603050405020304" pitchFamily="18" charset="0"/>
              </a:rPr>
              <a:t>Data Cleaning Steps</a:t>
            </a:r>
            <a:r>
              <a:rPr lang="en-US" sz="20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Converting the price, flat, bathrooms, of object datatype to int.</a:t>
            </a:r>
          </a:p>
          <a:p>
            <a:r>
              <a:rPr lang="en-IN" sz="1800" dirty="0">
                <a:latin typeface="Times New Roman" panose="02020603050405020304" pitchFamily="18" charset="0"/>
                <a:cs typeface="Times New Roman" panose="02020603050405020304" pitchFamily="18" charset="0"/>
              </a:rPr>
              <a:t>Removing the non-numeric characters in price , flat etc</a:t>
            </a:r>
          </a:p>
          <a:p>
            <a:endParaRPr lang="en-IN" sz="1800" dirty="0"/>
          </a:p>
          <a:p>
            <a:pPr marL="114300" indent="0">
              <a:buNone/>
            </a:pPr>
            <a:r>
              <a:rPr lang="en-IN" sz="2000" b="1" dirty="0">
                <a:solidFill>
                  <a:schemeClr val="tx1"/>
                </a:solidFill>
                <a:latin typeface="Times New Roman" panose="02020603050405020304" pitchFamily="18" charset="0"/>
                <a:cs typeface="Times New Roman" panose="02020603050405020304" pitchFamily="18" charset="0"/>
              </a:rPr>
              <a:t>Data</a:t>
            </a:r>
            <a:r>
              <a:rPr lang="en-IN" sz="2000" b="1" dirty="0">
                <a:latin typeface="Times New Roman" panose="02020603050405020304" pitchFamily="18" charset="0"/>
                <a:cs typeface="Times New Roman" panose="02020603050405020304" pitchFamily="18" charset="0"/>
              </a:rPr>
              <a:t> Manipulation Steps</a:t>
            </a:r>
            <a:r>
              <a:rPr lang="en-IN" sz="2000" b="1" dirty="0"/>
              <a:t>:</a:t>
            </a:r>
          </a:p>
          <a:p>
            <a:r>
              <a:rPr lang="en-IN" sz="1800" dirty="0">
                <a:latin typeface="Times New Roman" panose="02020603050405020304" pitchFamily="18" charset="0"/>
                <a:cs typeface="Times New Roman" panose="02020603050405020304" pitchFamily="18" charset="0"/>
              </a:rPr>
              <a:t>Extracting floor number from total floors</a:t>
            </a:r>
          </a:p>
          <a:p>
            <a:r>
              <a:rPr lang="en-IN" sz="1800" dirty="0">
                <a:latin typeface="Times New Roman" panose="02020603050405020304" pitchFamily="18" charset="0"/>
                <a:cs typeface="Times New Roman" panose="02020603050405020304" pitchFamily="18" charset="0"/>
              </a:rPr>
              <a:t>Extracting location and area from the column</a:t>
            </a:r>
          </a:p>
        </p:txBody>
      </p:sp>
    </p:spTree>
    <p:extLst>
      <p:ext uri="{BB962C8B-B14F-4D97-AF65-F5344CB8AC3E}">
        <p14:creationId xmlns:p14="http://schemas.microsoft.com/office/powerpoint/2010/main" val="227975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2F15-996A-AFE3-3E03-08D23A82DB02}"/>
              </a:ext>
            </a:extLst>
          </p:cNvPr>
          <p:cNvSpPr>
            <a:spLocks noGrp="1"/>
          </p:cNvSpPr>
          <p:nvPr>
            <p:ph type="title"/>
          </p:nvPr>
        </p:nvSpPr>
        <p:spPr/>
        <p:txBody>
          <a:bodyPr>
            <a:normAutofit/>
          </a:bodyPr>
          <a:lstStyle/>
          <a:p>
            <a:r>
              <a:rPr lang="en-US" sz="2000" dirty="0">
                <a:solidFill>
                  <a:schemeClr val="accent1"/>
                </a:solidFill>
              </a:rPr>
              <a:t>                                                                  </a:t>
            </a:r>
            <a:r>
              <a:rPr lang="en-US" sz="2000" b="1" dirty="0">
                <a:solidFill>
                  <a:schemeClr val="accent1"/>
                </a:solidFill>
                <a:latin typeface="Times New Roman" panose="02020603050405020304" pitchFamily="18" charset="0"/>
                <a:cs typeface="Times New Roman" panose="02020603050405020304" pitchFamily="18" charset="0"/>
              </a:rPr>
              <a:t>UNIVARIATE ANALYSIS</a:t>
            </a:r>
            <a:endParaRPr lang="en-IN" sz="2000" b="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70E21C6-A5CA-E540-84DA-F0F1A71407C5}"/>
              </a:ext>
            </a:extLst>
          </p:cNvPr>
          <p:cNvPicPr>
            <a:picLocks noChangeAspect="1"/>
          </p:cNvPicPr>
          <p:nvPr/>
        </p:nvPicPr>
        <p:blipFill>
          <a:blip r:embed="rId2"/>
          <a:stretch>
            <a:fillRect/>
          </a:stretch>
        </p:blipFill>
        <p:spPr>
          <a:xfrm>
            <a:off x="3170879" y="1304665"/>
            <a:ext cx="5982218" cy="4625741"/>
          </a:xfrm>
          <a:prstGeom prst="rect">
            <a:avLst/>
          </a:prstGeom>
        </p:spPr>
      </p:pic>
    </p:spTree>
    <p:extLst>
      <p:ext uri="{BB962C8B-B14F-4D97-AF65-F5344CB8AC3E}">
        <p14:creationId xmlns:p14="http://schemas.microsoft.com/office/powerpoint/2010/main" val="164138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5B3094-04D3-C6B8-D085-279299E68206}"/>
              </a:ext>
            </a:extLst>
          </p:cNvPr>
          <p:cNvPicPr>
            <a:picLocks noChangeAspect="1"/>
          </p:cNvPicPr>
          <p:nvPr/>
        </p:nvPicPr>
        <p:blipFill>
          <a:blip r:embed="rId2"/>
          <a:stretch>
            <a:fillRect/>
          </a:stretch>
        </p:blipFill>
        <p:spPr>
          <a:xfrm>
            <a:off x="532918" y="966291"/>
            <a:ext cx="5563082" cy="4435224"/>
          </a:xfrm>
          <a:prstGeom prst="rect">
            <a:avLst/>
          </a:prstGeom>
        </p:spPr>
      </p:pic>
      <p:pic>
        <p:nvPicPr>
          <p:cNvPr id="7" name="Picture 6">
            <a:extLst>
              <a:ext uri="{FF2B5EF4-FFF2-40B4-BE49-F238E27FC236}">
                <a16:creationId xmlns:a16="http://schemas.microsoft.com/office/drawing/2014/main" id="{D939EDCD-0978-1226-4150-960B07F999EF}"/>
              </a:ext>
            </a:extLst>
          </p:cNvPr>
          <p:cNvPicPr>
            <a:picLocks noChangeAspect="1"/>
          </p:cNvPicPr>
          <p:nvPr/>
        </p:nvPicPr>
        <p:blipFill>
          <a:blip r:embed="rId3"/>
          <a:stretch>
            <a:fillRect/>
          </a:stretch>
        </p:blipFill>
        <p:spPr>
          <a:xfrm>
            <a:off x="6245204" y="966291"/>
            <a:ext cx="5753599" cy="4625741"/>
          </a:xfrm>
          <a:prstGeom prst="rect">
            <a:avLst/>
          </a:prstGeom>
        </p:spPr>
      </p:pic>
    </p:spTree>
    <p:extLst>
      <p:ext uri="{BB962C8B-B14F-4D97-AF65-F5344CB8AC3E}">
        <p14:creationId xmlns:p14="http://schemas.microsoft.com/office/powerpoint/2010/main" val="190096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1285-634A-D8E6-503A-26449A2D563E}"/>
              </a:ext>
            </a:extLst>
          </p:cNvPr>
          <p:cNvSpPr>
            <a:spLocks noGrp="1"/>
          </p:cNvSpPr>
          <p:nvPr>
            <p:ph type="title"/>
          </p:nvPr>
        </p:nvSpPr>
        <p:spPr/>
        <p:txBody>
          <a:bodyPr>
            <a:normAutofit/>
          </a:bodyPr>
          <a:lstStyle/>
          <a:p>
            <a:r>
              <a:rPr lang="en-US" sz="2000" dirty="0"/>
              <a:t>                                                                     </a:t>
            </a:r>
            <a:r>
              <a:rPr lang="en-US" sz="2000" b="1" dirty="0">
                <a:solidFill>
                  <a:schemeClr val="accent1"/>
                </a:solidFill>
                <a:latin typeface="Times New Roman" panose="02020603050405020304" pitchFamily="18" charset="0"/>
                <a:cs typeface="Times New Roman" panose="02020603050405020304" pitchFamily="18" charset="0"/>
              </a:rPr>
              <a:t>BIVARIATE ANALYSIS</a:t>
            </a:r>
            <a:endParaRPr lang="en-IN" sz="2000" b="1"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A48AA3-1F16-9AEC-8367-4D6E5F1E6063}"/>
              </a:ext>
            </a:extLst>
          </p:cNvPr>
          <p:cNvPicPr>
            <a:picLocks noChangeAspect="1"/>
          </p:cNvPicPr>
          <p:nvPr/>
        </p:nvPicPr>
        <p:blipFill>
          <a:blip r:embed="rId2"/>
          <a:stretch>
            <a:fillRect/>
          </a:stretch>
        </p:blipFill>
        <p:spPr>
          <a:xfrm>
            <a:off x="838200" y="1196788"/>
            <a:ext cx="5113463" cy="5067739"/>
          </a:xfrm>
          <a:prstGeom prst="rect">
            <a:avLst/>
          </a:prstGeom>
        </p:spPr>
      </p:pic>
      <p:pic>
        <p:nvPicPr>
          <p:cNvPr id="8" name="Picture 7">
            <a:extLst>
              <a:ext uri="{FF2B5EF4-FFF2-40B4-BE49-F238E27FC236}">
                <a16:creationId xmlns:a16="http://schemas.microsoft.com/office/drawing/2014/main" id="{B85CB3F0-397F-3523-84E9-3A0D16BBCE32}"/>
              </a:ext>
            </a:extLst>
          </p:cNvPr>
          <p:cNvPicPr>
            <a:picLocks noChangeAspect="1"/>
          </p:cNvPicPr>
          <p:nvPr/>
        </p:nvPicPr>
        <p:blipFill>
          <a:blip r:embed="rId3"/>
          <a:stretch>
            <a:fillRect/>
          </a:stretch>
        </p:blipFill>
        <p:spPr>
          <a:xfrm>
            <a:off x="6556139" y="1196787"/>
            <a:ext cx="4999153" cy="4864647"/>
          </a:xfrm>
          <a:prstGeom prst="rect">
            <a:avLst/>
          </a:prstGeom>
        </p:spPr>
      </p:pic>
    </p:spTree>
    <p:extLst>
      <p:ext uri="{BB962C8B-B14F-4D97-AF65-F5344CB8AC3E}">
        <p14:creationId xmlns:p14="http://schemas.microsoft.com/office/powerpoint/2010/main" val="117452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DD6CA-59F1-3B3F-823B-3B7A57610B27}"/>
              </a:ext>
            </a:extLst>
          </p:cNvPr>
          <p:cNvPicPr>
            <a:picLocks noChangeAspect="1"/>
          </p:cNvPicPr>
          <p:nvPr/>
        </p:nvPicPr>
        <p:blipFill>
          <a:blip r:embed="rId2"/>
          <a:stretch>
            <a:fillRect/>
          </a:stretch>
        </p:blipFill>
        <p:spPr>
          <a:xfrm>
            <a:off x="441470" y="925613"/>
            <a:ext cx="5654530" cy="5006774"/>
          </a:xfrm>
          <a:prstGeom prst="rect">
            <a:avLst/>
          </a:prstGeom>
        </p:spPr>
      </p:pic>
      <p:pic>
        <p:nvPicPr>
          <p:cNvPr id="5" name="Picture 4">
            <a:extLst>
              <a:ext uri="{FF2B5EF4-FFF2-40B4-BE49-F238E27FC236}">
                <a16:creationId xmlns:a16="http://schemas.microsoft.com/office/drawing/2014/main" id="{75C00046-F281-D26C-B542-5924A463148F}"/>
              </a:ext>
            </a:extLst>
          </p:cNvPr>
          <p:cNvPicPr>
            <a:picLocks noChangeAspect="1"/>
          </p:cNvPicPr>
          <p:nvPr/>
        </p:nvPicPr>
        <p:blipFill>
          <a:blip r:embed="rId3"/>
          <a:stretch>
            <a:fillRect/>
          </a:stretch>
        </p:blipFill>
        <p:spPr>
          <a:xfrm>
            <a:off x="6787681" y="468151"/>
            <a:ext cx="4762913" cy="5601185"/>
          </a:xfrm>
          <a:prstGeom prst="rect">
            <a:avLst/>
          </a:prstGeom>
        </p:spPr>
      </p:pic>
    </p:spTree>
    <p:extLst>
      <p:ext uri="{BB962C8B-B14F-4D97-AF65-F5344CB8AC3E}">
        <p14:creationId xmlns:p14="http://schemas.microsoft.com/office/powerpoint/2010/main" val="315410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077362-DEDE-C9B4-956E-1C15544F0738}"/>
              </a:ext>
            </a:extLst>
          </p:cNvPr>
          <p:cNvPicPr>
            <a:picLocks noChangeAspect="1"/>
          </p:cNvPicPr>
          <p:nvPr/>
        </p:nvPicPr>
        <p:blipFill>
          <a:blip r:embed="rId2"/>
          <a:stretch>
            <a:fillRect/>
          </a:stretch>
        </p:blipFill>
        <p:spPr>
          <a:xfrm>
            <a:off x="2460396" y="707011"/>
            <a:ext cx="6787299" cy="5109328"/>
          </a:xfrm>
          <a:prstGeom prst="rect">
            <a:avLst/>
          </a:prstGeom>
        </p:spPr>
      </p:pic>
    </p:spTree>
    <p:extLst>
      <p:ext uri="{BB962C8B-B14F-4D97-AF65-F5344CB8AC3E}">
        <p14:creationId xmlns:p14="http://schemas.microsoft.com/office/powerpoint/2010/main" val="3727158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380</Words>
  <Application>Microsoft Office PowerPoint</Application>
  <PresentationFormat>Widescreen</PresentationFormat>
  <Paragraphs>32</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Libre Baskerville</vt:lpstr>
      <vt:lpstr>Arial</vt:lpstr>
      <vt:lpstr>Lato Black</vt:lpstr>
      <vt:lpstr>Calibri</vt:lpstr>
      <vt:lpstr>Times New Roman</vt:lpstr>
      <vt:lpstr>Office Theme</vt:lpstr>
      <vt:lpstr>PowerPoint Presentation</vt:lpstr>
      <vt:lpstr>PowerPoint Presentation</vt:lpstr>
      <vt:lpstr>Objective of the data and web scraping details</vt:lpstr>
      <vt:lpstr>                                                                    Exploratory Data Analysis:</vt:lpstr>
      <vt:lpstr>                                                                  UNIVARIATE ANALYSIS</vt:lpstr>
      <vt:lpstr>PowerPoint Presentation</vt:lpstr>
      <vt:lpstr>                                                                     BIVARIATE ANALYSIS</vt:lpstr>
      <vt:lpstr>PowerPoint Presentation</vt:lpstr>
      <vt:lpstr>PowerPoint Presentation</vt:lpstr>
      <vt:lpstr>                                                    Key business questions Top 3 cities w.r.t price                                                           Least 3 cities w.r.t price </vt:lpstr>
      <vt:lpstr>                                                                                   Conclusion</vt:lpstr>
      <vt:lpstr>                                                                             Experience</vt:lpstr>
      <vt:lpstr>                                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Praneeth Reddy</cp:lastModifiedBy>
  <cp:revision>1</cp:revision>
  <dcterms:created xsi:type="dcterms:W3CDTF">2021-02-16T05:19:01Z</dcterms:created>
  <dcterms:modified xsi:type="dcterms:W3CDTF">2024-08-08T10:45:50Z</dcterms:modified>
</cp:coreProperties>
</file>