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349" r:id="rId2"/>
    <p:sldId id="287" r:id="rId3"/>
    <p:sldId id="257" r:id="rId4"/>
    <p:sldId id="260" r:id="rId5"/>
    <p:sldId id="340" r:id="rId6"/>
    <p:sldId id="288" r:id="rId7"/>
    <p:sldId id="266" r:id="rId8"/>
    <p:sldId id="343" r:id="rId9"/>
    <p:sldId id="344" r:id="rId10"/>
    <p:sldId id="345" r:id="rId11"/>
    <p:sldId id="350" r:id="rId12"/>
    <p:sldId id="351" r:id="rId13"/>
    <p:sldId id="275" r:id="rId14"/>
    <p:sldId id="346" r:id="rId15"/>
    <p:sldId id="270" r:id="rId16"/>
    <p:sldId id="3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DFB01-7CCC-4B59-846C-17B36A5EBA23}" v="118" dt="2022-01-11T17:01:00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9822" autoAdjust="0"/>
  </p:normalViewPr>
  <p:slideViewPr>
    <p:cSldViewPr>
      <p:cViewPr varScale="1">
        <p:scale>
          <a:sx n="88" d="100"/>
          <a:sy n="88" d="100"/>
        </p:scale>
        <p:origin x="-16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6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r>
              <a:rPr lang="en-US" sz="3400" i="1" dirty="0">
                <a:solidFill>
                  <a:srgbClr val="FF0000"/>
                </a:solidFill>
              </a:rPr>
              <a:t>LIBRARY MANAGEMENT SYSTEM 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Shroff . Sai Praneeth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/>
                <a:cs typeface="Times New Roman"/>
              </a:rPr>
              <a:t>USN: </a:t>
            </a:r>
            <a:r>
              <a:rPr lang="en-US" b="1" dirty="0">
                <a:solidFill>
                  <a:srgbClr val="000066"/>
                </a:solidFill>
                <a:latin typeface="Times New Roman"/>
                <a:cs typeface="Times New Roman"/>
              </a:rPr>
              <a:t>1RN18IS104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/>
                <a:cs typeface="Times New Roman"/>
              </a:rPr>
              <a:t>Dr. S. Satish Kumar</a:t>
            </a:r>
            <a:endParaRPr lang="en-US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 pitchFamily="18" charset="0"/>
                <a:cs typeface="Times New Roman"/>
              </a:rPr>
              <a:t>Professor, Dept of 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7211" y="5244054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Ramesh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>
                <a:solidFill>
                  <a:srgbClr val="C00000"/>
                </a:solidFill>
              </a:rPr>
              <a:t>TechieAid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42251" y="486593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TechieAid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0145C-0771-4456-B5EE-A9E0E95D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102" y="3999043"/>
            <a:ext cx="130510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Login Page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52728" y="1142984"/>
            <a:ext cx="7500990" cy="4930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b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 Page</a:t>
            </a:r>
            <a:endParaRPr lang="en-US" dirty="0"/>
          </a:p>
        </p:txBody>
      </p:sp>
      <p:pic>
        <p:nvPicPr>
          <p:cNvPr id="10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66256" y="1142984"/>
            <a:ext cx="768816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br>
              <a:rPr lang="en-US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81355" y="1000108"/>
            <a:ext cx="8121461" cy="53560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/>
              <a:t>The Library Management System allows the user to store the book details and the person's details.</a:t>
            </a:r>
          </a:p>
          <a:p>
            <a:r>
              <a:rPr lang="en-US" sz="2600" dirty="0"/>
              <a:t>This software allows storing the details of all the data related to library.</a:t>
            </a:r>
          </a:p>
          <a:p>
            <a:r>
              <a:rPr lang="en-US" sz="2600" dirty="0"/>
              <a:t>The implementation of the system will reduce data entry time and provide readily calculated reports</a:t>
            </a:r>
            <a:r>
              <a:rPr lang="en-US" sz="1800" dirty="0"/>
              <a:t>.</a:t>
            </a:r>
          </a:p>
          <a:p>
            <a:r>
              <a:rPr lang="en-US" sz="2600" dirty="0"/>
              <a:t>The computerization of the Library Management will not only improves the efficiency but will also reduce human stress thereby indirectly improving human recourses</a:t>
            </a:r>
            <a:r>
              <a:rPr lang="en-US" sz="1800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5292588"/>
          </a:xfrm>
        </p:spPr>
        <p:txBody>
          <a:bodyPr>
            <a:normAutofit/>
          </a:bodyPr>
          <a:lstStyle/>
          <a:p>
            <a:r>
              <a:rPr lang="en-US" sz="2600" dirty="0"/>
              <a:t>As  technology  emerges,  it  is  possible  to  upgrade  the system and can be adaptable to the desired system</a:t>
            </a:r>
          </a:p>
          <a:p>
            <a:r>
              <a:rPr lang="en-US" sz="2600" dirty="0"/>
              <a:t>Based  on  future  security  issues,  security  can  be enhanced using emerging technologies.</a:t>
            </a:r>
          </a:p>
          <a:p>
            <a:r>
              <a:rPr lang="en-US" sz="2600" dirty="0"/>
              <a:t>Changes made by any user can be monitored</a:t>
            </a:r>
          </a:p>
          <a:p>
            <a:r>
              <a:rPr lang="en-US" sz="2600" dirty="0"/>
              <a:t>More control by the administrator</a:t>
            </a:r>
          </a:p>
          <a:p>
            <a:r>
              <a:rPr lang="en-US" sz="2600" dirty="0"/>
              <a:t>Use of more extra classes and modules to short down the code.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indent="0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Microsoft Visual C# Step by Step (Developer Reference Edition). </a:t>
            </a:r>
          </a:p>
          <a:p>
            <a:pPr marL="0" indent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RamezElmasri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Shamkant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Navathe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 Fundamentals of Database Systems.      </a:t>
            </a:r>
          </a:p>
          <a:p>
            <a:pPr marL="0" indent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Learn SQL Tutorial –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javatpoint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MS SQL Server Tutorial (tutorialspoint.com)</a:t>
            </a:r>
          </a:p>
          <a:p>
            <a:pPr marL="0" indent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C# Tutorial -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GeeksforGeeks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What is .NET Framework? Explain Architecture &amp; Components (guru99.com)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 fontScale="92500" lnSpcReduction="1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Detailed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357298"/>
            <a:ext cx="8572560" cy="4591982"/>
          </a:xfrm>
        </p:spPr>
        <p:txBody>
          <a:bodyPr>
            <a:normAutofit fontScale="77500" lnSpcReduction="20000"/>
          </a:bodyPr>
          <a:lstStyle/>
          <a:p>
            <a:pPr marL="355600" indent="-355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A library management system is software that is designed to manage all the functions of a library. </a:t>
            </a:r>
          </a:p>
          <a:p>
            <a:pPr marL="355600" indent="-355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It helps librarian to maintain the database of new books and the books that are borrowed by members along with their due dates. </a:t>
            </a:r>
          </a:p>
          <a:p>
            <a:pPr marL="355600" indent="-355600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system would provide basic set of features to add/update members, add/update books, and manage check in specifications for the systems based on the client's statement of need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14400"/>
            <a:ext cx="10657184" cy="532291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TechieAid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is IT services company registered under Govt. of India, Ministry of Micro, Small &amp; Medium Enterprises (MSME).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TechieAid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offers Software Development Services, Staffing Solutions, Technology Training, Leadership &amp; Soft Skills Training and Coaching &amp; Mentoring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TechieAid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core team comes with 20+ years of industry experience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229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Library management systems are designed to manage the movement of books and maintain records of the members in a library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 It is an automatic system that reduces the work burden of the staff/librarians through a single click. It will manage, organize and oriented the library task.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LMS supports the librarian to add/view/delete/update details from the library stock.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Here we integrate all the library data into the SQL server.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Preliminarily the librarian has to add student and book details into the database. After that he/she can view/delete/update those details through the Integrated Library system</a:t>
            </a:r>
            <a:r>
              <a:rPr lang="en-US" b="1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376" y="992124"/>
            <a:ext cx="11353247" cy="5245188"/>
          </a:xfrm>
        </p:spPr>
        <p:txBody>
          <a:bodyPr>
            <a:normAutofit/>
          </a:bodyPr>
          <a:lstStyle/>
          <a:p>
            <a:pPr marL="355600" lvl="0" indent="-351155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        </a:t>
            </a: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IN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lvl="0" indent="-351155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indent="-351155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</a:t>
            </a:r>
            <a:endParaRPr lang="en-US" dirty="0"/>
          </a:p>
          <a:p>
            <a:pPr marL="355600" lvl="0" indent="-351155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2662" y="1653210"/>
            <a:ext cx="8121461" cy="1885541"/>
          </a:xfrm>
          <a:prstGeom prst="rect">
            <a:avLst/>
          </a:prstGeom>
          <a:noFill/>
        </p:spPr>
      </p:pic>
      <p:pic>
        <p:nvPicPr>
          <p:cNvPr id="9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52662" y="4357694"/>
            <a:ext cx="8121461" cy="1760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E3B61-6F68-4FD8-94BB-A850856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362" name="Picture 2" descr="System Design Of Library Management System – Student Project Guidance &amp;amp;  Development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66776" y="1428735"/>
            <a:ext cx="9787008" cy="3800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314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5552" y="714356"/>
            <a:ext cx="7280909" cy="5751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IN" sz="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 descr="System design of Library Management System - Free Student Project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0050" y="185323"/>
            <a:ext cx="4357718" cy="6280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487</Words>
  <Application>Microsoft Office PowerPoint</Application>
  <PresentationFormat>Widescreen</PresentationFormat>
  <Paragraphs>151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LIBRARY MANAGEMENT SYSTEM  </vt:lpstr>
      <vt:lpstr>AGENDA</vt:lpstr>
      <vt:lpstr>ABSTRACT </vt:lpstr>
      <vt:lpstr>About the Company</vt:lpstr>
      <vt:lpstr>INTRODUCTION </vt:lpstr>
      <vt:lpstr>Requirements</vt:lpstr>
      <vt:lpstr>System Design </vt:lpstr>
      <vt:lpstr>Detailed Design </vt:lpstr>
      <vt:lpstr> </vt:lpstr>
      <vt:lpstr>Result </vt:lpstr>
      <vt:lpstr>Result   </vt:lpstr>
      <vt:lpstr>Result </vt:lpstr>
      <vt:lpstr>CONCLUSIONS</vt:lpstr>
      <vt:lpstr>Future Enhancements</vt:lpstr>
      <vt:lpstr>PowerPoint Presentation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Nischal</cp:lastModifiedBy>
  <cp:revision>317</cp:revision>
  <dcterms:created xsi:type="dcterms:W3CDTF">2015-10-29T14:36:38Z</dcterms:created>
  <dcterms:modified xsi:type="dcterms:W3CDTF">2022-01-11T18:12:46Z</dcterms:modified>
</cp:coreProperties>
</file>