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8" r:id="rId5"/>
    <p:sldId id="260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7E95-C936-1389-5A6F-0B7B5466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19787"/>
            <a:ext cx="8689976" cy="25092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CC3DF-9122-7A3E-69C6-FD76510E5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By </a:t>
            </a:r>
            <a:r>
              <a:rPr lang="en-US" sz="2000" dirty="0" err="1"/>
              <a:t>naga</a:t>
            </a:r>
            <a:r>
              <a:rPr lang="en-US" sz="2000" dirty="0"/>
              <a:t> praneeth </a:t>
            </a:r>
            <a:r>
              <a:rPr lang="en-US" sz="2000" dirty="0" err="1"/>
              <a:t>kumar</a:t>
            </a:r>
            <a:r>
              <a:rPr lang="en-US" sz="2000" dirty="0"/>
              <a:t> chinni</a:t>
            </a:r>
          </a:p>
          <a:p>
            <a:r>
              <a:rPr lang="en-US" sz="2000" dirty="0"/>
              <a:t>12007225</a:t>
            </a:r>
          </a:p>
          <a:p>
            <a:r>
              <a:rPr lang="en-US" sz="2000" cap="none" dirty="0"/>
              <a:t>Submitted to : </a:t>
            </a:r>
            <a:r>
              <a:rPr lang="de-DE" sz="2000" cap="none" dirty="0"/>
              <a:t>Dr. Balwinder kaur dhaliwal 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411459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8CE8-748D-6B07-B260-E8EB663630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405856"/>
            <a:ext cx="10363826" cy="2046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Berlin Sans FB" panose="020E0602020502020306" pitchFamily="34" charset="0"/>
              </a:rPr>
              <a:t>Thank you</a:t>
            </a:r>
            <a:endParaRPr lang="en-IN" sz="9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3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4192-A2A5-F93C-68BB-B1CF03CB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56E4-825B-EECE-335B-49B2DE4BD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92336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 </a:t>
            </a:r>
            <a:r>
              <a:rPr lang="en-US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a software program that enables users to 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their food</a:t>
            </a:r>
            <a:r>
              <a:rPr lang="en-US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real-time. </a:t>
            </a: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</a:t>
            </a:r>
            <a:r>
              <a:rPr lang="en-US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are Generally used to order food to our location.</a:t>
            </a:r>
          </a:p>
        </p:txBody>
      </p:sp>
    </p:spTree>
    <p:extLst>
      <p:ext uri="{BB962C8B-B14F-4D97-AF65-F5344CB8AC3E}">
        <p14:creationId xmlns:p14="http://schemas.microsoft.com/office/powerpoint/2010/main" val="278295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50FE-535E-9FF0-B06F-333F10A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3A0-9566-C9BD-3789-1E2A1D83AF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US" sz="2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highly popular library used for developing single-page applications or SPAs, as well as complex and dynamic web applications. React uses a virtual DOM (Document Object Model) which allows it to update only the necessary components of a web page, instead of reloading the entire page each time a change is made.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b="1" i="0" cap="non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IN" b="1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i="0" cap="non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JavaScript library that allows developers to make HTTP requests from their web applications. It provides a simple and easy-to-use API for sending requests to servers, and for handling the responses that are returned. </a:t>
            </a:r>
            <a:r>
              <a:rPr lang="en-US" b="0" i="0" cap="non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b="0" i="0" cap="non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in both browser-based and Node.js applications, and it supports a variety of features such as interceptors, automatic transformation of data, cancellation of requests, and support for Promise-based asynchronous operations.</a:t>
            </a:r>
            <a:endParaRPr lang="en-US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7450-BAF5-2A87-F9D0-C5ED3409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5A00-40B3-3680-3B4C-9DA26E598F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I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Swal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provides a simple and easy-to-use API that allows developers to quickly and easily integrate password hashing and salting into their applications. It supports both synchronous and asynchronous hashing methods, and can be used in a wide variety of JavaScript environments, including Node.js and the browser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I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zero-dependency module that loads environment variables from a .env file into process.env . The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a great way to keep passwords, API keys, and other sensitive data out of your code. It allows you to create environment variables in a . env file instead of putting them in your code.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5054-B2D3-1C20-296C-1BB7C01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7B94-AFE0-6AA7-A511-C9B23CCF60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and register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logout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 </a:t>
            </a:r>
          </a:p>
          <a:p>
            <a:r>
              <a:rPr lang="en-IN" cap="none">
                <a:latin typeface="Times New Roman" panose="02020603050405020304" pitchFamily="18" charset="0"/>
                <a:cs typeface="Times New Roman" panose="02020603050405020304" pitchFamily="18" charset="0"/>
              </a:rPr>
              <a:t>Order list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24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4FCC-9308-4672-49CD-9E47C79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4" y="179979"/>
            <a:ext cx="10364451" cy="1098316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F301A-B78D-070F-F2DE-030B5B8D1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0732" y="1278295"/>
            <a:ext cx="10105053" cy="4866409"/>
          </a:xfrm>
        </p:spPr>
      </p:pic>
    </p:spTree>
    <p:extLst>
      <p:ext uri="{BB962C8B-B14F-4D97-AF65-F5344CB8AC3E}">
        <p14:creationId xmlns:p14="http://schemas.microsoft.com/office/powerpoint/2010/main" val="8006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19B1-DA09-95BB-5236-382FCAA1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05" y="105333"/>
            <a:ext cx="10364451" cy="1596177"/>
          </a:xfrm>
        </p:spPr>
        <p:txBody>
          <a:bodyPr/>
          <a:lstStyle/>
          <a:p>
            <a:r>
              <a:rPr lang="en-US" dirty="0"/>
              <a:t>Signup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DF8BD-69E5-F6D2-D781-7EED8B9630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9607" y="1250159"/>
            <a:ext cx="10450286" cy="4986676"/>
          </a:xfrm>
        </p:spPr>
      </p:pic>
    </p:spTree>
    <p:extLst>
      <p:ext uri="{BB962C8B-B14F-4D97-AF65-F5344CB8AC3E}">
        <p14:creationId xmlns:p14="http://schemas.microsoft.com/office/powerpoint/2010/main" val="417786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07A6-4863-8588-20AA-732C69DC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77" y="0"/>
            <a:ext cx="10364451" cy="1596177"/>
          </a:xfrm>
        </p:spPr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30920-38BE-FD94-2348-E3D5A3AB2E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3479" y="1154727"/>
            <a:ext cx="10765041" cy="5376702"/>
          </a:xfrm>
        </p:spPr>
      </p:pic>
    </p:spTree>
    <p:extLst>
      <p:ext uri="{BB962C8B-B14F-4D97-AF65-F5344CB8AC3E}">
        <p14:creationId xmlns:p14="http://schemas.microsoft.com/office/powerpoint/2010/main" val="17211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F17A-3EFC-76A5-3964-3EBEB9E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5504"/>
            <a:ext cx="10364451" cy="1596177"/>
          </a:xfrm>
        </p:spPr>
        <p:txBody>
          <a:bodyPr/>
          <a:lstStyle/>
          <a:p>
            <a:r>
              <a:rPr lang="en-US" dirty="0"/>
              <a:t>Chat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FC38-0A14-C539-C42B-26C7140B20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004" y="1331358"/>
            <a:ext cx="10149221" cy="5137873"/>
          </a:xfrm>
        </p:spPr>
      </p:pic>
    </p:spTree>
    <p:extLst>
      <p:ext uri="{BB962C8B-B14F-4D97-AF65-F5344CB8AC3E}">
        <p14:creationId xmlns:p14="http://schemas.microsoft.com/office/powerpoint/2010/main" val="30923193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484</TotalTime>
  <Words>340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Courier New</vt:lpstr>
      <vt:lpstr>Times New Roman</vt:lpstr>
      <vt:lpstr>Tw Cen MT</vt:lpstr>
      <vt:lpstr>Droplet</vt:lpstr>
      <vt:lpstr>Food delivery application</vt:lpstr>
      <vt:lpstr>INTRODUCTION</vt:lpstr>
      <vt:lpstr>Technologies Used</vt:lpstr>
      <vt:lpstr>Technologies used</vt:lpstr>
      <vt:lpstr>Functionalities</vt:lpstr>
      <vt:lpstr>Home page</vt:lpstr>
      <vt:lpstr>Signup page</vt:lpstr>
      <vt:lpstr>Login page</vt:lpstr>
      <vt:lpstr>Chat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dc:creator>Vishnu Vinay</dc:creator>
  <cp:lastModifiedBy>praneeth chinni</cp:lastModifiedBy>
  <cp:revision>17</cp:revision>
  <dcterms:created xsi:type="dcterms:W3CDTF">2023-04-20T19:38:25Z</dcterms:created>
  <dcterms:modified xsi:type="dcterms:W3CDTF">2023-04-28T09:31:39Z</dcterms:modified>
</cp:coreProperties>
</file>