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9CF8-F3FF-4840-BD18-218CFDFF2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D82FC-6DB6-4774-9D13-5EA6D5D07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2134-A850-4864-9C81-8AEBC3C3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C68B-5FD1-40B4-B8B7-14E20C47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E608-33AB-4B70-8E30-5F275437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6A09-5244-41F9-8055-F6F1BED6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F38FC-AD16-4265-B79E-9BBAF9D4D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37CB-C820-4A40-AC78-536EBB15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EB36B-B6FB-4B9D-8E38-E65A395E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D1F9-1C6A-4C82-9A75-7E38B352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8E6A4-8F88-4CD3-B811-5C8EF32A4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9114B-87CC-4E59-A425-C6A8D320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3EF7-BE5D-4926-A536-5D80409E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D2E6-B842-4D0E-B978-E6275881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11E0-EC5E-4E85-B1D7-A8A95289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C11C-FD1B-49C7-89AA-F551E4EB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9EC0-B334-46A2-AC39-8991F9E6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F39B-2965-4944-921C-C1183A2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A995-5E6D-4E20-ACE6-B55D2792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52F2-1960-473F-9F71-F4F12389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9664-A3F1-4247-BD5A-2E5D1E38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47F84-FC0D-4E05-9312-FA06D5F8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7B9B-580A-48F2-8E59-DEAC3553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8FF0-1A87-4DF3-BDE7-0F1DB2D0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49459-03E1-45F2-9D6D-50EA5AA0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5D1D-9108-4DFC-9F37-43ABCF1C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A7AB-3B69-45AF-9558-8DEDB1250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4FD49-AABA-4313-AE1A-0D14FBB9C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FFD41-8893-45E2-949C-B82299D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8F79-AC71-4A59-98E8-B21D644D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0E0B-B693-48AE-AE7A-123C54C9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2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441D-CBB6-4F2D-923C-F095D843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D6D9-D396-4C93-8609-F7E06329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683A6-82AE-419B-BF07-717AE1675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730F5-2176-495B-8E1E-B69A2B0AA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BB80F-FB17-42B1-8DBD-238986336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23F17-4640-4659-8854-FDDD2EA3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BF246-A171-4F32-A884-8E784604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068AE-721D-4EAF-A95A-91F21297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C97A-7CF0-47DC-A8A4-074ABC83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BEE72-99F4-48CE-A315-8FE3D669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F2885-6198-4964-B395-C1197360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2714-9312-4F0F-BC7E-5FBAE13F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0104C-F845-42C3-8BB7-1CDDD134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4F1F8-B4C5-4CE5-B8E9-570C93EE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498B7-B8C4-4CFD-AA85-A2819D93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0519-4B41-4DDE-8DA2-3496BAFC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2722-DFD2-4ED3-A41B-19FDB990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A44B-E6AC-44F7-950D-3055078B8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3D1CB-9425-4EA4-9C79-2687B6AF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A7C3-4C89-4065-94EC-69C6F353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0DE04-8BC8-458B-8DF9-817B1B5B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4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6AA2-FF26-4E5C-898A-F049DB77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E8B37-C6DE-4D9A-A3F8-B34B43103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C9098-6C7C-4769-8E1D-E1038F1D8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8DD47-554D-418A-BDC3-C4E22E1A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61FD4-54E1-463A-9354-B8285FCE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E5A6-AF57-49EC-BC86-1B448D17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3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1C17-21EE-4009-ADFA-683A544B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31823-6DC8-482E-AE6C-BF2803511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0605-FC46-4CA0-9D83-795B36B1A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6AA4-7DBE-47A6-8449-E6529D1ACB3F}" type="datetimeFigureOut">
              <a:rPr lang="en-US" smtClean="0"/>
              <a:t>27-May-20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B8F8-2CB5-4ADA-96D4-947498702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3573-73E1-4ABC-A335-B1F2C4D41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07C6-10FE-49A0-BF66-6609DD8DC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0A50-724E-40B8-880B-7FD69D0B9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36348"/>
            <a:ext cx="10933124" cy="7943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B95E0C"/>
                </a:solidFill>
                <a:latin typeface="Fira Sans SemiBold"/>
              </a:rPr>
              <a:t>Region Clustering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520957-5653-413D-9B0A-2FB665DF3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212035"/>
              </p:ext>
            </p:extLst>
          </p:nvPr>
        </p:nvGraphicFramePr>
        <p:xfrm>
          <a:off x="404567" y="2426702"/>
          <a:ext cx="2247900" cy="1481492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4508518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92575933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913263981"/>
                    </a:ext>
                  </a:extLst>
                </a:gridCol>
              </a:tblGrid>
              <a:tr h="18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Region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Sales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Zips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8474603"/>
                  </a:ext>
                </a:extLst>
              </a:tr>
              <a:tr h="18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613864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7569144"/>
                  </a:ext>
                </a:extLst>
              </a:tr>
              <a:tr h="18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112275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2620418"/>
                  </a:ext>
                </a:extLst>
              </a:tr>
              <a:tr h="18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344824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8506347"/>
                  </a:ext>
                </a:extLst>
              </a:tr>
              <a:tr h="18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335473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9212881"/>
                  </a:ext>
                </a:extLst>
              </a:tr>
              <a:tr h="18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446749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12167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81331055"/>
                  </a:ext>
                </a:extLst>
              </a:tr>
              <a:tr h="1842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289867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5482547"/>
                  </a:ext>
                </a:extLst>
              </a:tr>
              <a:tr h="1919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2143052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80036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CEC28C8-0B23-4169-A7CF-B04456BB1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79" y="2087349"/>
            <a:ext cx="3101340" cy="2001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C3F1DF-6A58-45AB-9DC7-5A76CA091C11}"/>
              </a:ext>
            </a:extLst>
          </p:cNvPr>
          <p:cNvSpPr txBox="1"/>
          <p:nvPr/>
        </p:nvSpPr>
        <p:spPr>
          <a:xfrm>
            <a:off x="323222" y="1902683"/>
            <a:ext cx="259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 Region Clustering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601E7-E35A-43E6-BE4C-02100DCF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38" y="1981928"/>
            <a:ext cx="3249112" cy="2107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F27884-79B4-4A6F-AF17-34E84B72E1E2}"/>
              </a:ext>
            </a:extLst>
          </p:cNvPr>
          <p:cNvSpPr txBox="1"/>
          <p:nvPr/>
        </p:nvSpPr>
        <p:spPr>
          <a:xfrm>
            <a:off x="6196200" y="1887005"/>
            <a:ext cx="275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Sub-Regions for Region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7C7C672-128C-4954-BA1A-74F9100E7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1402"/>
              </p:ext>
            </p:extLst>
          </p:nvPr>
        </p:nvGraphicFramePr>
        <p:xfrm>
          <a:off x="6174283" y="2256337"/>
          <a:ext cx="2184400" cy="12877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804552">
                  <a:extLst>
                    <a:ext uri="{9D8B030D-6E8A-4147-A177-3AD203B41FA5}">
                      <a16:colId xmlns:a16="http://schemas.microsoft.com/office/drawing/2014/main" val="125580060"/>
                    </a:ext>
                  </a:extLst>
                </a:gridCol>
                <a:gridCol w="886119">
                  <a:extLst>
                    <a:ext uri="{9D8B030D-6E8A-4147-A177-3AD203B41FA5}">
                      <a16:colId xmlns:a16="http://schemas.microsoft.com/office/drawing/2014/main" val="3657286784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1311833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Sub- Regions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Sales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Zips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3331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138150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96029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2625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0215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188434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6385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228434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108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613864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51002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2794209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ABF74B-9B24-4AAB-9779-C4ED59739599}"/>
              </a:ext>
            </a:extLst>
          </p:cNvPr>
          <p:cNvCxnSpPr/>
          <p:nvPr/>
        </p:nvCxnSpPr>
        <p:spPr>
          <a:xfrm>
            <a:off x="6017719" y="2024351"/>
            <a:ext cx="0" cy="453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A97B06-6168-445E-AAAA-14F16CC01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43543"/>
              </p:ext>
            </p:extLst>
          </p:nvPr>
        </p:nvGraphicFramePr>
        <p:xfrm>
          <a:off x="404567" y="4358876"/>
          <a:ext cx="2247900" cy="22021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9550348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891116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62137136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Region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Sales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Zips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3861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6303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174179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3092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355641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35739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212255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7485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1499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6538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316602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14850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312833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34606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88249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60730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567707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41478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7803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2143052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701647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442939F-93A7-4A5A-91F5-4207997A5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370" y="4505908"/>
            <a:ext cx="3022344" cy="19758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EEE2A1-C487-4B26-AD73-DC40E2DA269A}"/>
              </a:ext>
            </a:extLst>
          </p:cNvPr>
          <p:cNvSpPr txBox="1"/>
          <p:nvPr/>
        </p:nvSpPr>
        <p:spPr>
          <a:xfrm>
            <a:off x="323222" y="3967395"/>
            <a:ext cx="259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 Region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A023E-49B5-4A1F-A76F-3DED1AE3785E}"/>
              </a:ext>
            </a:extLst>
          </p:cNvPr>
          <p:cNvSpPr txBox="1"/>
          <p:nvPr/>
        </p:nvSpPr>
        <p:spPr>
          <a:xfrm>
            <a:off x="404567" y="744771"/>
            <a:ext cx="11350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Weighted </a:t>
            </a:r>
            <a:r>
              <a:rPr lang="en-US" b="1" dirty="0" err="1"/>
              <a:t>KMeans</a:t>
            </a:r>
            <a:r>
              <a:rPr lang="en-US" b="1" dirty="0"/>
              <a:t>:</a:t>
            </a:r>
          </a:p>
          <a:p>
            <a:r>
              <a:rPr lang="en-US" dirty="0"/>
              <a:t>K-means algorithm identifies </a:t>
            </a:r>
            <a:r>
              <a:rPr lang="en-US" i="1" dirty="0"/>
              <a:t>k</a:t>
            </a:r>
            <a:r>
              <a:rPr lang="en-US" dirty="0"/>
              <a:t> number of centroids, and then allocates every data point to the nearest cluster. In a weighted </a:t>
            </a:r>
            <a:r>
              <a:rPr lang="en-US" dirty="0" err="1"/>
              <a:t>KMeans</a:t>
            </a:r>
            <a:r>
              <a:rPr lang="en-US" dirty="0"/>
              <a:t>, every observation has a corresponding weight due to which centroid shifts towards the observations with more weights</a:t>
            </a:r>
          </a:p>
        </p:txBody>
      </p:sp>
    </p:spTree>
    <p:extLst>
      <p:ext uri="{BB962C8B-B14F-4D97-AF65-F5344CB8AC3E}">
        <p14:creationId xmlns:p14="http://schemas.microsoft.com/office/powerpoint/2010/main" val="309835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Office PowerPoint</Application>
  <PresentationFormat>Widescreen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Sans SemiBold</vt:lpstr>
      <vt:lpstr>Office Theme</vt:lpstr>
      <vt:lpstr>Region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Clustering</dc:title>
  <dc:creator>Praneeth Pragallapati</dc:creator>
  <cp:lastModifiedBy>Praneeth Pragallapati</cp:lastModifiedBy>
  <cp:revision>5</cp:revision>
  <dcterms:created xsi:type="dcterms:W3CDTF">2020-05-27T09:58:30Z</dcterms:created>
  <dcterms:modified xsi:type="dcterms:W3CDTF">2020-05-27T10:47:47Z</dcterms:modified>
</cp:coreProperties>
</file>