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2" r:id="rId5"/>
    <p:sldId id="277" r:id="rId6"/>
    <p:sldId id="273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46" d="100"/>
          <a:sy n="46" d="100"/>
        </p:scale>
        <p:origin x="62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9D05-DF9C-3D4C-BAD4-9EF8F328F65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E361-BD59-F945-83A9-F98FEFE7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B790-E90E-F216-311F-BA7D40B92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21048-7928-0F79-0274-DD2FB37B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77F0-FE68-2470-562D-B26FF322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8C6F-9A3F-C396-74B7-78C3FF49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00C5-702A-D8DC-B19F-8D93125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7CB-E77C-DFF1-236A-91FF871D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1F50D-3B0B-37FB-D9C9-4C99A479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E641-7D7B-8A03-20DE-61B88B83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E963-75DE-1DB9-C5F2-60A2C817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6C74-059F-BD40-73A2-16E1C0FB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C273C-9E52-41D4-A3F6-802F0FD7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EF4D-4D76-9C50-813F-8C98E6F8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022B-72EE-7BD0-D232-4B4269BD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DE77-0FDE-38E8-5E9D-D18C832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B745-7833-4496-0150-6C916F93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402A-24C1-340F-E2D9-815F4588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98E7-E241-5D05-3DCF-B1743515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0DAD-4836-8BD5-C00D-03DA3F00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7FF-7E25-1750-8E39-6E58280C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4E22-2BDE-C881-0E96-92B217D5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A3E-BC2E-62FE-9FC0-71BDAF51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49DC-2E36-D326-B63F-34A18C7E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B16B-5CF3-0EC5-2F31-C0CDAEA5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E7EF-F637-796E-56A3-AFB57CB5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DB63-058F-38F4-70B3-F0B4F68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3834-1AFA-91BA-CD04-BC4882FF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066C-D757-D1F3-67D4-994338BE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E41EE-4223-F483-1CF0-9B42B9AF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4950-0CFC-439D-ADF5-F9CF8397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010E5-9D01-8443-67DA-42C872BD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88F9-0561-AE6A-E3E5-D3617F7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0F6-3F10-7242-D5DD-1C049E3E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2137-C268-9B5E-DBCE-2AE54254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18D19-E664-588B-64AA-E62635E0C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E640C-6A5D-168B-3FC0-CD34137B9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7658F-4737-79C4-D381-60C3B42D0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96FAC-CA44-CCB1-52A9-31B4B3C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A702A-CCCA-8C09-164F-ED12EC2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0A8BE-37C5-347B-40AF-051A519A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E14-2410-5317-2D8B-021D5177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5404-0601-4AE4-C26A-ECEF2AAB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9384-48EE-14C1-9159-956AF22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2E689-C834-F88E-E1D9-DB647208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DCDA8-2C82-CB6A-20CE-A85F047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D4A70-3CFD-3219-CCEC-743DDA6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75B03-FA50-2438-5E24-EACAE323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8BEB-1978-F98A-5E7B-0D45F765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7C5B-5F77-1297-7C35-D77EE507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9AFD2-4FED-F3FF-EB0C-D489D18A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7A87-1D6E-C7CB-F6C1-2383F557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1E45-7FDB-BC46-657A-055555CA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051C-3553-7AF9-DF44-6E44B7F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0789-B914-E709-195A-3C37CA95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92FD6-8423-F788-5839-988A63C72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E6B4-C8B6-E5A9-032D-AE67D893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7208-4842-5C45-0089-FA54B7EC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363C-3917-9B58-BDFC-E22D7C7E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7598-F63E-C754-83CC-8D91A10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5CF23-F9DB-F524-14BA-54F3EBA0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EC3B-99C1-24AE-333A-B4A410C0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C989-C563-ADCA-4669-D36399C4D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3E2A-8723-2743-800F-5C5A661BD4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AA4B-1C19-1AC9-B9F0-17D1FAB8C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666C-DCF1-53C9-77AD-3BC209117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F02D-D675-734B-8D6A-1950616F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B1331-D35D-0738-B570-F5F4ECB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1440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/>
              <a:t>Game UI Screen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C1ED3C3-8BDE-C7F8-16F5-F44A423DB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3" t="4317" b="2971"/>
          <a:stretch/>
        </p:blipFill>
        <p:spPr>
          <a:xfrm>
            <a:off x="3407929" y="897307"/>
            <a:ext cx="3844085" cy="538385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74BDE0-BF29-80DA-54FF-A1624DF44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3" t="1569" r="878" b="1111"/>
          <a:stretch/>
        </p:blipFill>
        <p:spPr>
          <a:xfrm>
            <a:off x="7545937" y="897308"/>
            <a:ext cx="3837062" cy="53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F148-1E23-5AE4-14F1-36DF514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1499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>
                <a:latin typeface="+mj-lt"/>
                <a:ea typeface="+mj-ea"/>
                <a:cs typeface="+mj-cs"/>
              </a:rPr>
              <a:t>Game UI Screen2</a:t>
            </a:r>
            <a:r>
              <a:rPr lang="en-US" sz="4600" dirty="0"/>
              <a:t> 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E14697D-8049-F4B1-E65F-AEAAFF663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8" b="-3"/>
          <a:stretch/>
        </p:blipFill>
        <p:spPr>
          <a:xfrm>
            <a:off x="3132462" y="828707"/>
            <a:ext cx="3687277" cy="5501288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FDB3B-4BAD-7340-3210-775D9BA9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" t="1790" r="3183" b="2373"/>
          <a:stretch/>
        </p:blipFill>
        <p:spPr>
          <a:xfrm>
            <a:off x="7508361" y="853937"/>
            <a:ext cx="3914983" cy="54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0A50F-A8AF-C73E-46EF-830EFBDF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55" y="-34144"/>
            <a:ext cx="3124151" cy="954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Screen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530EF0-9E63-DC93-D86A-63DBE1E75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2" b="3786"/>
          <a:stretch/>
        </p:blipFill>
        <p:spPr>
          <a:xfrm>
            <a:off x="4048976" y="920251"/>
            <a:ext cx="7226507" cy="4594985"/>
          </a:xfrm>
          <a:prstGeom prst="rect">
            <a:avLst/>
          </a:prstGeom>
        </p:spPr>
      </p:pic>
      <p:pic>
        <p:nvPicPr>
          <p:cNvPr id="8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4B64DA8-874C-3818-D7C0-8F8E0468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73" r="3953" b="1544"/>
          <a:stretch/>
        </p:blipFill>
        <p:spPr>
          <a:xfrm>
            <a:off x="329184" y="920251"/>
            <a:ext cx="3146684" cy="46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8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B1331-D35D-0738-B570-F5F4ECB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" y="2370"/>
            <a:ext cx="4413688" cy="914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Game Over Screens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8C95833-21DE-B585-1DFD-913FA4E29414}"/>
              </a:ext>
            </a:extLst>
          </p:cNvPr>
          <p:cNvSpPr txBox="1">
            <a:spLocks/>
          </p:cNvSpPr>
          <p:nvPr/>
        </p:nvSpPr>
        <p:spPr>
          <a:xfrm>
            <a:off x="223432" y="2473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 Screen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8EBEA68-E266-92B1-6FB2-E958A97DB2EF}"/>
              </a:ext>
            </a:extLst>
          </p:cNvPr>
          <p:cNvSpPr txBox="1">
            <a:spLocks/>
          </p:cNvSpPr>
          <p:nvPr/>
        </p:nvSpPr>
        <p:spPr>
          <a:xfrm>
            <a:off x="5725530" y="2594662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Lose Screen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EA56196-F826-F583-DD1E-FECBA7707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8" t="3441" r="4087" b="4055"/>
          <a:stretch/>
        </p:blipFill>
        <p:spPr>
          <a:xfrm>
            <a:off x="7648586" y="916905"/>
            <a:ext cx="3684764" cy="5425704"/>
          </a:xfrm>
          <a:prstGeom prst="rect">
            <a:avLst/>
          </a:prstGeom>
        </p:spPr>
      </p:pic>
      <p:pic>
        <p:nvPicPr>
          <p:cNvPr id="4" name="Content Placeholder 7" descr="Game Over Screen">
            <a:extLst>
              <a:ext uri="{FF2B5EF4-FFF2-40B4-BE49-F238E27FC236}">
                <a16:creationId xmlns:a16="http://schemas.microsoft.com/office/drawing/2014/main" id="{C5D04842-F77B-D7E0-AF82-D0D6AB5B8F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t="3467" r="54214" b="3300"/>
          <a:stretch/>
        </p:blipFill>
        <p:spPr>
          <a:xfrm>
            <a:off x="2040766" y="916905"/>
            <a:ext cx="3684764" cy="54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7f4010-62ed-4506-94be-7573704678fc" xsi:nil="true"/>
    <lcf76f155ced4ddcb4097134ff3c332f xmlns="a26b4bd4-c25d-44e4-b4c4-6d0eda1bdbd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0A40DEF62C94BAD8450D32A1C86D0" ma:contentTypeVersion="8" ma:contentTypeDescription="Create a new document." ma:contentTypeScope="" ma:versionID="880f4601f0934dba8661e863bd5eb939">
  <xsd:schema xmlns:xsd="http://www.w3.org/2001/XMLSchema" xmlns:xs="http://www.w3.org/2001/XMLSchema" xmlns:p="http://schemas.microsoft.com/office/2006/metadata/properties" xmlns:ns2="a26b4bd4-c25d-44e4-b4c4-6d0eda1bdbd1" xmlns:ns3="647f4010-62ed-4506-94be-7573704678fc" targetNamespace="http://schemas.microsoft.com/office/2006/metadata/properties" ma:root="true" ma:fieldsID="9d822caa53c98ff9b48f844f94985052" ns2:_="" ns3:_="">
    <xsd:import namespace="a26b4bd4-c25d-44e4-b4c4-6d0eda1bdbd1"/>
    <xsd:import namespace="647f4010-62ed-4506-94be-757370467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b4bd4-c25d-44e4-b4c4-6d0eda1bd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2249758-6ec4-4f51-b205-9faa44a78d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f4010-62ed-4506-94be-7573704678f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de7b9a0-e876-4748-a10a-fd0c97cb8f8f}" ma:internalName="TaxCatchAll" ma:showField="CatchAllData" ma:web="647f4010-62ed-4506-94be-7573704678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180F57-F191-4887-B85E-5B11FDE38A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B2CA8D-5398-4E79-B86F-D51FD503735B}">
  <ds:schemaRefs>
    <ds:schemaRef ds:uri="647f4010-62ed-4506-94be-7573704678fc"/>
    <ds:schemaRef ds:uri="a26b4bd4-c25d-44e4-b4c4-6d0eda1bdb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557947-82FD-44A9-8D56-888549E076EF}">
  <ds:schemaRefs>
    <ds:schemaRef ds:uri="647f4010-62ed-4506-94be-7573704678fc"/>
    <ds:schemaRef ds:uri="a26b4bd4-c25d-44e4-b4c4-6d0eda1bdb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Game UI Screen</vt:lpstr>
      <vt:lpstr>Game UI Screen2 </vt:lpstr>
      <vt:lpstr>Play Screen</vt:lpstr>
      <vt:lpstr>Game Over 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Praneetha Gobburi</dc:creator>
  <cp:lastModifiedBy>praneethag00@gmail.com</cp:lastModifiedBy>
  <cp:revision>169</cp:revision>
  <dcterms:created xsi:type="dcterms:W3CDTF">2022-11-26T05:23:51Z</dcterms:created>
  <dcterms:modified xsi:type="dcterms:W3CDTF">2024-04-06T03:43:45Z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0x0101001700A40DEF62C94BAD8450D32A1C86D0</vt:lpwstr>
  </property>
  <property fmtid="{D5CDD505-2E9C-101B-9397-08002B2CF9AE}" pid="3" name="MediaServiceImageTags">
    <vt:lpwstr/>
  </property>
</Properties>
</file>