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2" r:id="rId1"/>
  </p:sldMasterIdLst>
  <p:sldIdLst>
    <p:sldId id="256" r:id="rId2"/>
    <p:sldId id="265" r:id="rId3"/>
    <p:sldId id="266" r:id="rId4"/>
    <p:sldId id="267" r:id="rId5"/>
    <p:sldId id="263" r:id="rId6"/>
    <p:sldId id="260" r:id="rId7"/>
    <p:sldId id="268" r:id="rId8"/>
    <p:sldId id="261" r:id="rId9"/>
    <p:sldId id="262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1B2C39-DF35-4EA9-8E77-DC78E747DDCE}" v="227" dt="2022-08-08T03:32:01.739"/>
    <p1510:client id="{DAED3447-E248-421C-8E90-64860C284E59}" v="69" dt="2022-08-08T03:13:47.891"/>
    <p1510:client id="{ED8774DC-23C0-4D0D-BF1B-C5301B2F2059}" v="738" dt="2022-08-07T18:24:53.9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1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tha Settipalli" userId="3f5903242b558cca" providerId="Windows Live" clId="Web-{ED8774DC-23C0-4D0D-BF1B-C5301B2F2059}"/>
    <pc:docChg chg="addSld delSld modSld addMainMaster delMainMaster modMainMaster">
      <pc:chgData name="Nikhitha Settipalli" userId="3f5903242b558cca" providerId="Windows Live" clId="Web-{ED8774DC-23C0-4D0D-BF1B-C5301B2F2059}" dt="2022-08-07T18:24:53.969" v="734" actId="20577"/>
      <pc:docMkLst>
        <pc:docMk/>
      </pc:docMkLst>
      <pc:sldChg chg="modSp mod setBg modClrScheme chgLayout">
        <pc:chgData name="Nikhitha Settipalli" userId="3f5903242b558cca" providerId="Windows Live" clId="Web-{ED8774DC-23C0-4D0D-BF1B-C5301B2F2059}" dt="2022-08-07T17:51:23.266" v="569" actId="20577"/>
        <pc:sldMkLst>
          <pc:docMk/>
          <pc:sldMk cId="3271420654" sldId="256"/>
        </pc:sldMkLst>
        <pc:spChg chg="mod ord">
          <ac:chgData name="Nikhitha Settipalli" userId="3f5903242b558cca" providerId="Windows Live" clId="Web-{ED8774DC-23C0-4D0D-BF1B-C5301B2F2059}" dt="2022-08-07T17:51:23.266" v="569" actId="20577"/>
          <ac:spMkLst>
            <pc:docMk/>
            <pc:sldMk cId="3271420654" sldId="256"/>
            <ac:spMk id="2" creationId="{86EFCFE6-4994-446E-B27A-ED9BCAD62211}"/>
          </ac:spMkLst>
        </pc:spChg>
        <pc:spChg chg="mod ord">
          <ac:chgData name="Nikhitha Settipalli" userId="3f5903242b558cca" providerId="Windows Live" clId="Web-{ED8774DC-23C0-4D0D-BF1B-C5301B2F2059}" dt="2022-08-07T17:45:42.050" v="339"/>
          <ac:spMkLst>
            <pc:docMk/>
            <pc:sldMk cId="3271420654" sldId="256"/>
            <ac:spMk id="3" creationId="{827370EC-E742-4D78-A1C2-EAF840F46BFE}"/>
          </ac:spMkLst>
        </pc:spChg>
      </pc:sldChg>
      <pc:sldChg chg="addSp delSp modSp add del mod modClrScheme chgLayout">
        <pc:chgData name="Nikhitha Settipalli" userId="3f5903242b558cca" providerId="Windows Live" clId="Web-{ED8774DC-23C0-4D0D-BF1B-C5301B2F2059}" dt="2022-08-07T17:50:51.140" v="565" actId="20577"/>
        <pc:sldMkLst>
          <pc:docMk/>
          <pc:sldMk cId="4013130804" sldId="257"/>
        </pc:sldMkLst>
        <pc:spChg chg="mod ord">
          <ac:chgData name="Nikhitha Settipalli" userId="3f5903242b558cca" providerId="Windows Live" clId="Web-{ED8774DC-23C0-4D0D-BF1B-C5301B2F2059}" dt="2022-08-07T17:45:42.050" v="339"/>
          <ac:spMkLst>
            <pc:docMk/>
            <pc:sldMk cId="4013130804" sldId="257"/>
            <ac:spMk id="2" creationId="{329918B2-4F24-4C89-A5D0-F8501987442F}"/>
          </ac:spMkLst>
        </pc:spChg>
        <pc:spChg chg="del mod">
          <ac:chgData name="Nikhitha Settipalli" userId="3f5903242b558cca" providerId="Windows Live" clId="Web-{ED8774DC-23C0-4D0D-BF1B-C5301B2F2059}" dt="2022-08-07T06:44:53.196" v="106"/>
          <ac:spMkLst>
            <pc:docMk/>
            <pc:sldMk cId="4013130804" sldId="257"/>
            <ac:spMk id="3" creationId="{DA0304B7-7EFB-4778-A43C-CF1BBB0CFB1F}"/>
          </ac:spMkLst>
        </pc:spChg>
        <pc:spChg chg="add del mod">
          <ac:chgData name="Nikhitha Settipalli" userId="3f5903242b558cca" providerId="Windows Live" clId="Web-{ED8774DC-23C0-4D0D-BF1B-C5301B2F2059}" dt="2022-08-07T06:45:02.103" v="109"/>
          <ac:spMkLst>
            <pc:docMk/>
            <pc:sldMk cId="4013130804" sldId="257"/>
            <ac:spMk id="6" creationId="{8404762B-87FF-97B3-3FED-3BB2E209CEA3}"/>
          </ac:spMkLst>
        </pc:spChg>
        <pc:spChg chg="add del mod">
          <ac:chgData name="Nikhitha Settipalli" userId="3f5903242b558cca" providerId="Windows Live" clId="Web-{ED8774DC-23C0-4D0D-BF1B-C5301B2F2059}" dt="2022-08-07T06:52:49.804" v="133"/>
          <ac:spMkLst>
            <pc:docMk/>
            <pc:sldMk cId="4013130804" sldId="257"/>
            <ac:spMk id="8" creationId="{027C7447-4236-AFDD-503B-51F4D1D841C2}"/>
          </ac:spMkLst>
        </pc:spChg>
        <pc:spChg chg="add mod ord">
          <ac:chgData name="Nikhitha Settipalli" userId="3f5903242b558cca" providerId="Windows Live" clId="Web-{ED8774DC-23C0-4D0D-BF1B-C5301B2F2059}" dt="2022-08-07T17:50:51.140" v="565" actId="20577"/>
          <ac:spMkLst>
            <pc:docMk/>
            <pc:sldMk cId="4013130804" sldId="257"/>
            <ac:spMk id="14" creationId="{C4B6E5CB-6C05-6730-C776-8562BBE8F350}"/>
          </ac:spMkLst>
        </pc:spChg>
        <pc:graphicFrameChg chg="add del mod ord modGraphic">
          <ac:chgData name="Nikhitha Settipalli" userId="3f5903242b558cca" providerId="Windows Live" clId="Web-{ED8774DC-23C0-4D0D-BF1B-C5301B2F2059}" dt="2022-08-07T06:52:47.694" v="132"/>
          <ac:graphicFrameMkLst>
            <pc:docMk/>
            <pc:sldMk cId="4013130804" sldId="257"/>
            <ac:graphicFrameMk id="5" creationId="{F4658A2A-0B1D-A1B8-A5B4-BDBEE87C808D}"/>
          </ac:graphicFrameMkLst>
        </pc:graphicFrameChg>
        <pc:graphicFrameChg chg="add del mod ord modGraphic">
          <ac:chgData name="Nikhitha Settipalli" userId="3f5903242b558cca" providerId="Windows Live" clId="Web-{ED8774DC-23C0-4D0D-BF1B-C5301B2F2059}" dt="2022-08-07T06:53:16.227" v="140"/>
          <ac:graphicFrameMkLst>
            <pc:docMk/>
            <pc:sldMk cId="4013130804" sldId="257"/>
            <ac:graphicFrameMk id="10" creationId="{80FDBD21-57E9-464A-1BB1-40F9493767B0}"/>
          </ac:graphicFrameMkLst>
        </pc:graphicFrameChg>
        <pc:graphicFrameChg chg="add del mod">
          <ac:chgData name="Nikhitha Settipalli" userId="3f5903242b558cca" providerId="Windows Live" clId="Web-{ED8774DC-23C0-4D0D-BF1B-C5301B2F2059}" dt="2022-08-07T06:52:56.679" v="137"/>
          <ac:graphicFrameMkLst>
            <pc:docMk/>
            <pc:sldMk cId="4013130804" sldId="257"/>
            <ac:graphicFrameMk id="12" creationId="{F63CF2B3-6FE6-E8CE-5C18-41EEF7FD14C8}"/>
          </ac:graphicFrameMkLst>
        </pc:graphicFrameChg>
      </pc:sldChg>
      <pc:sldChg chg="modSp mod modClrScheme chgLayout">
        <pc:chgData name="Nikhitha Settipalli" userId="3f5903242b558cca" providerId="Windows Live" clId="Web-{ED8774DC-23C0-4D0D-BF1B-C5301B2F2059}" dt="2022-08-07T17:46:25.223" v="341" actId="20577"/>
        <pc:sldMkLst>
          <pc:docMk/>
          <pc:sldMk cId="3735240634" sldId="258"/>
        </pc:sldMkLst>
        <pc:spChg chg="mod ord">
          <ac:chgData name="Nikhitha Settipalli" userId="3f5903242b558cca" providerId="Windows Live" clId="Web-{ED8774DC-23C0-4D0D-BF1B-C5301B2F2059}" dt="2022-08-07T17:45:42.050" v="339"/>
          <ac:spMkLst>
            <pc:docMk/>
            <pc:sldMk cId="3735240634" sldId="258"/>
            <ac:spMk id="2" creationId="{02719C24-F6AF-4CCF-9D66-0ABCAB5A628E}"/>
          </ac:spMkLst>
        </pc:spChg>
        <pc:spChg chg="mod ord">
          <ac:chgData name="Nikhitha Settipalli" userId="3f5903242b558cca" providerId="Windows Live" clId="Web-{ED8774DC-23C0-4D0D-BF1B-C5301B2F2059}" dt="2022-08-07T17:46:25.223" v="341" actId="20577"/>
          <ac:spMkLst>
            <pc:docMk/>
            <pc:sldMk cId="3735240634" sldId="258"/>
            <ac:spMk id="3" creationId="{8A7E5BF9-49EB-40A0-9E84-D30467DC69EA}"/>
          </ac:spMkLst>
        </pc:spChg>
      </pc:sldChg>
      <pc:sldChg chg="modSp mod modClrScheme chgLayout">
        <pc:chgData name="Nikhitha Settipalli" userId="3f5903242b558cca" providerId="Windows Live" clId="Web-{ED8774DC-23C0-4D0D-BF1B-C5301B2F2059}" dt="2022-08-07T18:04:43.219" v="680" actId="20577"/>
        <pc:sldMkLst>
          <pc:docMk/>
          <pc:sldMk cId="1873897798" sldId="259"/>
        </pc:sldMkLst>
        <pc:spChg chg="mod ord">
          <ac:chgData name="Nikhitha Settipalli" userId="3f5903242b558cca" providerId="Windows Live" clId="Web-{ED8774DC-23C0-4D0D-BF1B-C5301B2F2059}" dt="2022-08-07T17:45:42.050" v="339"/>
          <ac:spMkLst>
            <pc:docMk/>
            <pc:sldMk cId="1873897798" sldId="259"/>
            <ac:spMk id="2" creationId="{C079C607-0321-4664-A0D0-86C179313E4F}"/>
          </ac:spMkLst>
        </pc:spChg>
        <pc:spChg chg="mod ord">
          <ac:chgData name="Nikhitha Settipalli" userId="3f5903242b558cca" providerId="Windows Live" clId="Web-{ED8774DC-23C0-4D0D-BF1B-C5301B2F2059}" dt="2022-08-07T18:04:43.219" v="680" actId="20577"/>
          <ac:spMkLst>
            <pc:docMk/>
            <pc:sldMk cId="1873897798" sldId="259"/>
            <ac:spMk id="3" creationId="{D7F674A8-B697-455E-AE71-EE2E42A1C10C}"/>
          </ac:spMkLst>
        </pc:spChg>
      </pc:sldChg>
      <pc:sldChg chg="modSp mod modClrScheme chgLayout">
        <pc:chgData name="Nikhitha Settipalli" userId="3f5903242b558cca" providerId="Windows Live" clId="Web-{ED8774DC-23C0-4D0D-BF1B-C5301B2F2059}" dt="2022-08-07T18:24:53.969" v="734" actId="20577"/>
        <pc:sldMkLst>
          <pc:docMk/>
          <pc:sldMk cId="1079686486" sldId="260"/>
        </pc:sldMkLst>
        <pc:spChg chg="mod ord">
          <ac:chgData name="Nikhitha Settipalli" userId="3f5903242b558cca" providerId="Windows Live" clId="Web-{ED8774DC-23C0-4D0D-BF1B-C5301B2F2059}" dt="2022-08-07T17:45:42.050" v="339"/>
          <ac:spMkLst>
            <pc:docMk/>
            <pc:sldMk cId="1079686486" sldId="260"/>
            <ac:spMk id="2" creationId="{CE50D7B3-C5EC-48FF-ABB6-4CD4DCDE774E}"/>
          </ac:spMkLst>
        </pc:spChg>
        <pc:spChg chg="mod ord">
          <ac:chgData name="Nikhitha Settipalli" userId="3f5903242b558cca" providerId="Windows Live" clId="Web-{ED8774DC-23C0-4D0D-BF1B-C5301B2F2059}" dt="2022-08-07T18:24:53.969" v="734" actId="20577"/>
          <ac:spMkLst>
            <pc:docMk/>
            <pc:sldMk cId="1079686486" sldId="260"/>
            <ac:spMk id="3" creationId="{9F916CAF-A315-4FBB-AF10-D90D4319CD49}"/>
          </ac:spMkLst>
        </pc:spChg>
      </pc:sldChg>
      <pc:sldChg chg="addSp delSp modSp mod modClrScheme chgLayout">
        <pc:chgData name="Nikhitha Settipalli" userId="3f5903242b558cca" providerId="Windows Live" clId="Web-{ED8774DC-23C0-4D0D-BF1B-C5301B2F2059}" dt="2022-08-07T17:45:42.050" v="339"/>
        <pc:sldMkLst>
          <pc:docMk/>
          <pc:sldMk cId="520040347" sldId="261"/>
        </pc:sldMkLst>
        <pc:spChg chg="mod ord">
          <ac:chgData name="Nikhitha Settipalli" userId="3f5903242b558cca" providerId="Windows Live" clId="Web-{ED8774DC-23C0-4D0D-BF1B-C5301B2F2059}" dt="2022-08-07T17:45:42.050" v="339"/>
          <ac:spMkLst>
            <pc:docMk/>
            <pc:sldMk cId="520040347" sldId="261"/>
            <ac:spMk id="2" creationId="{5E0E2495-BC54-4067-8E7F-D378A5039021}"/>
          </ac:spMkLst>
        </pc:spChg>
        <pc:spChg chg="del">
          <ac:chgData name="Nikhitha Settipalli" userId="3f5903242b558cca" providerId="Windows Live" clId="Web-{ED8774DC-23C0-4D0D-BF1B-C5301B2F2059}" dt="2022-08-07T16:29:33.995" v="280"/>
          <ac:spMkLst>
            <pc:docMk/>
            <pc:sldMk cId="520040347" sldId="261"/>
            <ac:spMk id="3" creationId="{60162721-C3DA-47FF-B8CE-72984E3B00C1}"/>
          </ac:spMkLst>
        </pc:spChg>
        <pc:picChg chg="add mod ord">
          <ac:chgData name="Nikhitha Settipalli" userId="3f5903242b558cca" providerId="Windows Live" clId="Web-{ED8774DC-23C0-4D0D-BF1B-C5301B2F2059}" dt="2022-08-07T17:45:42.050" v="339"/>
          <ac:picMkLst>
            <pc:docMk/>
            <pc:sldMk cId="520040347" sldId="261"/>
            <ac:picMk id="4" creationId="{AEBFEF15-9B6A-03F9-5A4C-817CC4306E8C}"/>
          </ac:picMkLst>
        </pc:picChg>
        <pc:picChg chg="add mod">
          <ac:chgData name="Nikhitha Settipalli" userId="3f5903242b558cca" providerId="Windows Live" clId="Web-{ED8774DC-23C0-4D0D-BF1B-C5301B2F2059}" dt="2022-08-07T17:29:02.779" v="303" actId="14100"/>
          <ac:picMkLst>
            <pc:docMk/>
            <pc:sldMk cId="520040347" sldId="261"/>
            <ac:picMk id="5" creationId="{2DF34CB2-1562-3CC6-7F50-9A946E6B2740}"/>
          </ac:picMkLst>
        </pc:picChg>
        <pc:picChg chg="add mod">
          <ac:chgData name="Nikhitha Settipalli" userId="3f5903242b558cca" providerId="Windows Live" clId="Web-{ED8774DC-23C0-4D0D-BF1B-C5301B2F2059}" dt="2022-08-07T17:28:49.622" v="299" actId="1076"/>
          <ac:picMkLst>
            <pc:docMk/>
            <pc:sldMk cId="520040347" sldId="261"/>
            <ac:picMk id="6" creationId="{706E0189-0A79-D942-9CB9-E4FDBA486EFB}"/>
          </ac:picMkLst>
        </pc:picChg>
        <pc:picChg chg="add mod">
          <ac:chgData name="Nikhitha Settipalli" userId="3f5903242b558cca" providerId="Windows Live" clId="Web-{ED8774DC-23C0-4D0D-BF1B-C5301B2F2059}" dt="2022-08-07T17:28:59.466" v="302" actId="1076"/>
          <ac:picMkLst>
            <pc:docMk/>
            <pc:sldMk cId="520040347" sldId="261"/>
            <ac:picMk id="7" creationId="{7AF61D65-E22D-0700-E86A-3DEFDE91492F}"/>
          </ac:picMkLst>
        </pc:picChg>
      </pc:sldChg>
      <pc:sldChg chg="modSp mod modClrScheme chgLayout">
        <pc:chgData name="Nikhitha Settipalli" userId="3f5903242b558cca" providerId="Windows Live" clId="Web-{ED8774DC-23C0-4D0D-BF1B-C5301B2F2059}" dt="2022-08-07T17:45:42.050" v="339"/>
        <pc:sldMkLst>
          <pc:docMk/>
          <pc:sldMk cId="2477139981" sldId="262"/>
        </pc:sldMkLst>
        <pc:spChg chg="mod ord">
          <ac:chgData name="Nikhitha Settipalli" userId="3f5903242b558cca" providerId="Windows Live" clId="Web-{ED8774DC-23C0-4D0D-BF1B-C5301B2F2059}" dt="2022-08-07T17:45:42.050" v="339"/>
          <ac:spMkLst>
            <pc:docMk/>
            <pc:sldMk cId="2477139981" sldId="262"/>
            <ac:spMk id="2" creationId="{70F3E181-6CB8-4C66-9588-9712C8DB5DDC}"/>
          </ac:spMkLst>
        </pc:spChg>
        <pc:spChg chg="mod ord">
          <ac:chgData name="Nikhitha Settipalli" userId="3f5903242b558cca" providerId="Windows Live" clId="Web-{ED8774DC-23C0-4D0D-BF1B-C5301B2F2059}" dt="2022-08-07T17:45:42.050" v="339"/>
          <ac:spMkLst>
            <pc:docMk/>
            <pc:sldMk cId="2477139981" sldId="262"/>
            <ac:spMk id="3" creationId="{0D677678-E6FC-43AF-8710-22E963C7CB46}"/>
          </ac:spMkLst>
        </pc:spChg>
      </pc:sldChg>
      <pc:sldChg chg="addSp delSp modSp new del mod modClrScheme chgLayout">
        <pc:chgData name="Nikhitha Settipalli" userId="3f5903242b558cca" providerId="Windows Live" clId="Web-{ED8774DC-23C0-4D0D-BF1B-C5301B2F2059}" dt="2022-08-07T17:43:06.028" v="324"/>
        <pc:sldMkLst>
          <pc:docMk/>
          <pc:sldMk cId="810641439" sldId="263"/>
        </pc:sldMkLst>
        <pc:spChg chg="del">
          <ac:chgData name="Nikhitha Settipalli" userId="3f5903242b558cca" providerId="Windows Live" clId="Web-{ED8774DC-23C0-4D0D-BF1B-C5301B2F2059}" dt="2022-08-07T17:41:38.666" v="313"/>
          <ac:spMkLst>
            <pc:docMk/>
            <pc:sldMk cId="810641439" sldId="263"/>
            <ac:spMk id="2" creationId="{BA8FC131-5BA3-DCCB-D01A-C2027646709E}"/>
          </ac:spMkLst>
        </pc:spChg>
        <pc:spChg chg="del">
          <ac:chgData name="Nikhitha Settipalli" userId="3f5903242b558cca" providerId="Windows Live" clId="Web-{ED8774DC-23C0-4D0D-BF1B-C5301B2F2059}" dt="2022-08-07T17:41:38.666" v="313"/>
          <ac:spMkLst>
            <pc:docMk/>
            <pc:sldMk cId="810641439" sldId="263"/>
            <ac:spMk id="3" creationId="{EDC0CBBF-7893-BEC7-864C-0199F9D9582B}"/>
          </ac:spMkLst>
        </pc:spChg>
        <pc:picChg chg="add del mod">
          <ac:chgData name="Nikhitha Settipalli" userId="3f5903242b558cca" providerId="Windows Live" clId="Web-{ED8774DC-23C0-4D0D-BF1B-C5301B2F2059}" dt="2022-08-07T17:41:42.291" v="315"/>
          <ac:picMkLst>
            <pc:docMk/>
            <pc:sldMk cId="810641439" sldId="263"/>
            <ac:picMk id="4" creationId="{07F81B32-5A70-1B2D-D27D-A463D675F5DC}"/>
          </ac:picMkLst>
        </pc:picChg>
        <pc:picChg chg="add del mod">
          <ac:chgData name="Nikhitha Settipalli" userId="3f5903242b558cca" providerId="Windows Live" clId="Web-{ED8774DC-23C0-4D0D-BF1B-C5301B2F2059}" dt="2022-08-07T17:42:15.964" v="319"/>
          <ac:picMkLst>
            <pc:docMk/>
            <pc:sldMk cId="810641439" sldId="263"/>
            <ac:picMk id="5" creationId="{9D8B0B1F-1EFA-C6E6-9EB7-4920F23E3F9F}"/>
          </ac:picMkLst>
        </pc:picChg>
        <pc:picChg chg="add del mod">
          <ac:chgData name="Nikhitha Settipalli" userId="3f5903242b558cca" providerId="Windows Live" clId="Web-{ED8774DC-23C0-4D0D-BF1B-C5301B2F2059}" dt="2022-08-07T17:43:02.216" v="323"/>
          <ac:picMkLst>
            <pc:docMk/>
            <pc:sldMk cId="810641439" sldId="263"/>
            <ac:picMk id="6" creationId="{D76C55BC-1022-D3C7-DA2F-5EC20816B05F}"/>
          </ac:picMkLst>
        </pc:picChg>
      </pc:sldChg>
      <pc:sldMasterChg chg="del delSldLayout">
        <pc:chgData name="Nikhitha Settipalli" userId="3f5903242b558cca" providerId="Windows Live" clId="Web-{ED8774DC-23C0-4D0D-BF1B-C5301B2F2059}" dt="2022-08-07T17:29:25.139" v="306"/>
        <pc:sldMasterMkLst>
          <pc:docMk/>
          <pc:sldMasterMk cId="1432555517" sldId="2147483648"/>
        </pc:sldMasterMkLst>
        <pc:sldLayoutChg chg="del">
          <pc:chgData name="Nikhitha Settipalli" userId="3f5903242b558cca" providerId="Windows Live" clId="Web-{ED8774DC-23C0-4D0D-BF1B-C5301B2F2059}" dt="2022-08-07T17:29:25.139" v="306"/>
          <pc:sldLayoutMkLst>
            <pc:docMk/>
            <pc:sldMasterMk cId="1432555517" sldId="2147483648"/>
            <pc:sldLayoutMk cId="1891639707" sldId="2147483649"/>
          </pc:sldLayoutMkLst>
        </pc:sldLayoutChg>
        <pc:sldLayoutChg chg="del">
          <pc:chgData name="Nikhitha Settipalli" userId="3f5903242b558cca" providerId="Windows Live" clId="Web-{ED8774DC-23C0-4D0D-BF1B-C5301B2F2059}" dt="2022-08-07T17:29:25.139" v="306"/>
          <pc:sldLayoutMkLst>
            <pc:docMk/>
            <pc:sldMasterMk cId="1432555517" sldId="2147483648"/>
            <pc:sldLayoutMk cId="502574316" sldId="2147483650"/>
          </pc:sldLayoutMkLst>
        </pc:sldLayoutChg>
        <pc:sldLayoutChg chg="del">
          <pc:chgData name="Nikhitha Settipalli" userId="3f5903242b558cca" providerId="Windows Live" clId="Web-{ED8774DC-23C0-4D0D-BF1B-C5301B2F2059}" dt="2022-08-07T17:29:25.139" v="306"/>
          <pc:sldLayoutMkLst>
            <pc:docMk/>
            <pc:sldMasterMk cId="1432555517" sldId="2147483648"/>
            <pc:sldLayoutMk cId="175933610" sldId="2147483651"/>
          </pc:sldLayoutMkLst>
        </pc:sldLayoutChg>
        <pc:sldLayoutChg chg="del">
          <pc:chgData name="Nikhitha Settipalli" userId="3f5903242b558cca" providerId="Windows Live" clId="Web-{ED8774DC-23C0-4D0D-BF1B-C5301B2F2059}" dt="2022-08-07T17:29:25.139" v="306"/>
          <pc:sldLayoutMkLst>
            <pc:docMk/>
            <pc:sldMasterMk cId="1432555517" sldId="2147483648"/>
            <pc:sldLayoutMk cId="4233458515" sldId="2147483652"/>
          </pc:sldLayoutMkLst>
        </pc:sldLayoutChg>
        <pc:sldLayoutChg chg="del">
          <pc:chgData name="Nikhitha Settipalli" userId="3f5903242b558cca" providerId="Windows Live" clId="Web-{ED8774DC-23C0-4D0D-BF1B-C5301B2F2059}" dt="2022-08-07T17:29:25.139" v="306"/>
          <pc:sldLayoutMkLst>
            <pc:docMk/>
            <pc:sldMasterMk cId="1432555517" sldId="2147483648"/>
            <pc:sldLayoutMk cId="3795307384" sldId="2147483653"/>
          </pc:sldLayoutMkLst>
        </pc:sldLayoutChg>
        <pc:sldLayoutChg chg="del">
          <pc:chgData name="Nikhitha Settipalli" userId="3f5903242b558cca" providerId="Windows Live" clId="Web-{ED8774DC-23C0-4D0D-BF1B-C5301B2F2059}" dt="2022-08-07T17:29:25.139" v="306"/>
          <pc:sldLayoutMkLst>
            <pc:docMk/>
            <pc:sldMasterMk cId="1432555517" sldId="2147483648"/>
            <pc:sldLayoutMk cId="1684679472" sldId="2147483654"/>
          </pc:sldLayoutMkLst>
        </pc:sldLayoutChg>
        <pc:sldLayoutChg chg="del">
          <pc:chgData name="Nikhitha Settipalli" userId="3f5903242b558cca" providerId="Windows Live" clId="Web-{ED8774DC-23C0-4D0D-BF1B-C5301B2F2059}" dt="2022-08-07T17:29:25.139" v="306"/>
          <pc:sldLayoutMkLst>
            <pc:docMk/>
            <pc:sldMasterMk cId="1432555517" sldId="2147483648"/>
            <pc:sldLayoutMk cId="3674702807" sldId="2147483655"/>
          </pc:sldLayoutMkLst>
        </pc:sldLayoutChg>
        <pc:sldLayoutChg chg="del">
          <pc:chgData name="Nikhitha Settipalli" userId="3f5903242b558cca" providerId="Windows Live" clId="Web-{ED8774DC-23C0-4D0D-BF1B-C5301B2F2059}" dt="2022-08-07T17:29:25.139" v="306"/>
          <pc:sldLayoutMkLst>
            <pc:docMk/>
            <pc:sldMasterMk cId="1432555517" sldId="2147483648"/>
            <pc:sldLayoutMk cId="1318404373" sldId="2147483656"/>
          </pc:sldLayoutMkLst>
        </pc:sldLayoutChg>
        <pc:sldLayoutChg chg="del">
          <pc:chgData name="Nikhitha Settipalli" userId="3f5903242b558cca" providerId="Windows Live" clId="Web-{ED8774DC-23C0-4D0D-BF1B-C5301B2F2059}" dt="2022-08-07T17:29:25.139" v="306"/>
          <pc:sldLayoutMkLst>
            <pc:docMk/>
            <pc:sldMasterMk cId="1432555517" sldId="2147483648"/>
            <pc:sldLayoutMk cId="1982029937" sldId="2147483657"/>
          </pc:sldLayoutMkLst>
        </pc:sldLayoutChg>
        <pc:sldLayoutChg chg="del">
          <pc:chgData name="Nikhitha Settipalli" userId="3f5903242b558cca" providerId="Windows Live" clId="Web-{ED8774DC-23C0-4D0D-BF1B-C5301B2F2059}" dt="2022-08-07T17:29:25.139" v="306"/>
          <pc:sldLayoutMkLst>
            <pc:docMk/>
            <pc:sldMasterMk cId="1432555517" sldId="2147483648"/>
            <pc:sldLayoutMk cId="4142372687" sldId="2147483658"/>
          </pc:sldLayoutMkLst>
        </pc:sldLayoutChg>
        <pc:sldLayoutChg chg="del">
          <pc:chgData name="Nikhitha Settipalli" userId="3f5903242b558cca" providerId="Windows Live" clId="Web-{ED8774DC-23C0-4D0D-BF1B-C5301B2F2059}" dt="2022-08-07T17:29:25.139" v="306"/>
          <pc:sldLayoutMkLst>
            <pc:docMk/>
            <pc:sldMasterMk cId="1432555517" sldId="2147483648"/>
            <pc:sldLayoutMk cId="987255024" sldId="2147483659"/>
          </pc:sldLayoutMkLst>
        </pc:sldLayoutChg>
      </pc:sldMasterChg>
      <pc:sldMasterChg chg="add del addSldLayout delSldLayout modSldLayout">
        <pc:chgData name="Nikhitha Settipalli" userId="3f5903242b558cca" providerId="Windows Live" clId="Web-{ED8774DC-23C0-4D0D-BF1B-C5301B2F2059}" dt="2022-08-07T17:29:45.312" v="307"/>
        <pc:sldMasterMkLst>
          <pc:docMk/>
          <pc:sldMasterMk cId="701786587" sldId="2147483660"/>
        </pc:sldMasterMkLst>
        <pc:sldLayoutChg chg="add del mod replId">
          <pc:chgData name="Nikhitha Settipalli" userId="3f5903242b558cca" providerId="Windows Live" clId="Web-{ED8774DC-23C0-4D0D-BF1B-C5301B2F2059}" dt="2022-08-07T17:29:45.312" v="307"/>
          <pc:sldLayoutMkLst>
            <pc:docMk/>
            <pc:sldMasterMk cId="701786587" sldId="2147483660"/>
            <pc:sldLayoutMk cId="679704432" sldId="2147483661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45.312" v="307"/>
          <pc:sldLayoutMkLst>
            <pc:docMk/>
            <pc:sldMasterMk cId="701786587" sldId="2147483660"/>
            <pc:sldLayoutMk cId="1877670754" sldId="2147483662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45.312" v="307"/>
          <pc:sldLayoutMkLst>
            <pc:docMk/>
            <pc:sldMasterMk cId="701786587" sldId="2147483660"/>
            <pc:sldLayoutMk cId="869072103" sldId="2147483663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45.312" v="307"/>
          <pc:sldLayoutMkLst>
            <pc:docMk/>
            <pc:sldMasterMk cId="701786587" sldId="2147483660"/>
            <pc:sldLayoutMk cId="2860579678" sldId="2147483664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45.312" v="307"/>
          <pc:sldLayoutMkLst>
            <pc:docMk/>
            <pc:sldMasterMk cId="701786587" sldId="2147483660"/>
            <pc:sldLayoutMk cId="2326960152" sldId="2147483665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45.312" v="307"/>
          <pc:sldLayoutMkLst>
            <pc:docMk/>
            <pc:sldMasterMk cId="701786587" sldId="2147483660"/>
            <pc:sldLayoutMk cId="1124765343" sldId="2147483666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45.312" v="307"/>
          <pc:sldLayoutMkLst>
            <pc:docMk/>
            <pc:sldMasterMk cId="701786587" sldId="2147483660"/>
            <pc:sldLayoutMk cId="677730605" sldId="2147483667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45.312" v="307"/>
          <pc:sldLayoutMkLst>
            <pc:docMk/>
            <pc:sldMasterMk cId="701786587" sldId="2147483660"/>
            <pc:sldLayoutMk cId="2561638299" sldId="2147483668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45.312" v="307"/>
          <pc:sldLayoutMkLst>
            <pc:docMk/>
            <pc:sldMasterMk cId="701786587" sldId="2147483660"/>
            <pc:sldLayoutMk cId="3747665967" sldId="2147483669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45.312" v="307"/>
          <pc:sldLayoutMkLst>
            <pc:docMk/>
            <pc:sldMasterMk cId="701786587" sldId="2147483660"/>
            <pc:sldLayoutMk cId="2150819812" sldId="2147483670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45.312" v="307"/>
          <pc:sldLayoutMkLst>
            <pc:docMk/>
            <pc:sldMasterMk cId="701786587" sldId="2147483660"/>
            <pc:sldLayoutMk cId="580192137" sldId="2147483671"/>
          </pc:sldLayoutMkLst>
        </pc:sldLayoutChg>
      </pc:sldMasterChg>
      <pc:sldMasterChg chg="add del addSldLayout delSldLayout modSldLayout">
        <pc:chgData name="Nikhitha Settipalli" userId="3f5903242b558cca" providerId="Windows Live" clId="Web-{ED8774DC-23C0-4D0D-BF1B-C5301B2F2059}" dt="2022-08-07T17:29:54.234" v="308"/>
        <pc:sldMasterMkLst>
          <pc:docMk/>
          <pc:sldMasterMk cId="3536934247" sldId="2147483672"/>
        </pc:sldMasterMkLst>
        <pc:sldLayoutChg chg="add del mod replId">
          <pc:chgData name="Nikhitha Settipalli" userId="3f5903242b558cca" providerId="Windows Live" clId="Web-{ED8774DC-23C0-4D0D-BF1B-C5301B2F2059}" dt="2022-08-07T17:29:54.234" v="308"/>
          <pc:sldLayoutMkLst>
            <pc:docMk/>
            <pc:sldMasterMk cId="3536934247" sldId="2147483672"/>
            <pc:sldLayoutMk cId="3557019898" sldId="2147483673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54.234" v="308"/>
          <pc:sldLayoutMkLst>
            <pc:docMk/>
            <pc:sldMasterMk cId="3536934247" sldId="2147483672"/>
            <pc:sldLayoutMk cId="2767796797" sldId="2147483674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54.234" v="308"/>
          <pc:sldLayoutMkLst>
            <pc:docMk/>
            <pc:sldMasterMk cId="3536934247" sldId="2147483672"/>
            <pc:sldLayoutMk cId="104709620" sldId="2147483675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54.234" v="308"/>
          <pc:sldLayoutMkLst>
            <pc:docMk/>
            <pc:sldMasterMk cId="3536934247" sldId="2147483672"/>
            <pc:sldLayoutMk cId="899325451" sldId="2147483676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54.234" v="308"/>
          <pc:sldLayoutMkLst>
            <pc:docMk/>
            <pc:sldMasterMk cId="3536934247" sldId="2147483672"/>
            <pc:sldLayoutMk cId="2344001095" sldId="2147483677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54.234" v="308"/>
          <pc:sldLayoutMkLst>
            <pc:docMk/>
            <pc:sldMasterMk cId="3536934247" sldId="2147483672"/>
            <pc:sldLayoutMk cId="711742667" sldId="2147483678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54.234" v="308"/>
          <pc:sldLayoutMkLst>
            <pc:docMk/>
            <pc:sldMasterMk cId="3536934247" sldId="2147483672"/>
            <pc:sldLayoutMk cId="1745420044" sldId="2147483679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54.234" v="308"/>
          <pc:sldLayoutMkLst>
            <pc:docMk/>
            <pc:sldMasterMk cId="3536934247" sldId="2147483672"/>
            <pc:sldLayoutMk cId="3350582045" sldId="2147483680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54.234" v="308"/>
          <pc:sldLayoutMkLst>
            <pc:docMk/>
            <pc:sldMasterMk cId="3536934247" sldId="2147483672"/>
            <pc:sldLayoutMk cId="69700449" sldId="2147483681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54.234" v="308"/>
          <pc:sldLayoutMkLst>
            <pc:docMk/>
            <pc:sldMasterMk cId="3536934247" sldId="2147483672"/>
            <pc:sldLayoutMk cId="2113601510" sldId="2147483682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54.234" v="308"/>
          <pc:sldLayoutMkLst>
            <pc:docMk/>
            <pc:sldMasterMk cId="3536934247" sldId="2147483672"/>
            <pc:sldLayoutMk cId="2880552064" sldId="2147483683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54.234" v="308"/>
          <pc:sldLayoutMkLst>
            <pc:docMk/>
            <pc:sldMasterMk cId="3536934247" sldId="2147483672"/>
            <pc:sldLayoutMk cId="3350261853" sldId="2147483684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54.234" v="308"/>
          <pc:sldLayoutMkLst>
            <pc:docMk/>
            <pc:sldMasterMk cId="3536934247" sldId="2147483672"/>
            <pc:sldLayoutMk cId="2232462344" sldId="2147483685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54.234" v="308"/>
          <pc:sldLayoutMkLst>
            <pc:docMk/>
            <pc:sldMasterMk cId="3536934247" sldId="2147483672"/>
            <pc:sldLayoutMk cId="897541931" sldId="2147483686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54.234" v="308"/>
          <pc:sldLayoutMkLst>
            <pc:docMk/>
            <pc:sldMasterMk cId="3536934247" sldId="2147483672"/>
            <pc:sldLayoutMk cId="2029307497" sldId="2147483687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54.234" v="308"/>
          <pc:sldLayoutMkLst>
            <pc:docMk/>
            <pc:sldMasterMk cId="3536934247" sldId="2147483672"/>
            <pc:sldLayoutMk cId="2054752383" sldId="2147483688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29:54.234" v="308"/>
          <pc:sldLayoutMkLst>
            <pc:docMk/>
            <pc:sldMasterMk cId="3536934247" sldId="2147483672"/>
            <pc:sldLayoutMk cId="2517254093" sldId="2147483689"/>
          </pc:sldLayoutMkLst>
        </pc:sldLayoutChg>
      </pc:sldMasterChg>
      <pc:sldMasterChg chg="add del addSldLayout delSldLayout modSldLayout">
        <pc:chgData name="Nikhitha Settipalli" userId="3f5903242b558cca" providerId="Windows Live" clId="Web-{ED8774DC-23C0-4D0D-BF1B-C5301B2F2059}" dt="2022-08-07T17:40:26.820" v="310"/>
        <pc:sldMasterMkLst>
          <pc:docMk/>
          <pc:sldMasterMk cId="3689525104" sldId="2147483690"/>
        </pc:sldMasterMkLst>
        <pc:sldLayoutChg chg="add del mod replId">
          <pc:chgData name="Nikhitha Settipalli" userId="3f5903242b558cca" providerId="Windows Live" clId="Web-{ED8774DC-23C0-4D0D-BF1B-C5301B2F2059}" dt="2022-08-07T17:40:26.820" v="310"/>
          <pc:sldLayoutMkLst>
            <pc:docMk/>
            <pc:sldMasterMk cId="3689525104" sldId="2147483690"/>
            <pc:sldLayoutMk cId="866599510" sldId="2147483691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26.820" v="310"/>
          <pc:sldLayoutMkLst>
            <pc:docMk/>
            <pc:sldMasterMk cId="3689525104" sldId="2147483690"/>
            <pc:sldLayoutMk cId="2781852344" sldId="2147483692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26.820" v="310"/>
          <pc:sldLayoutMkLst>
            <pc:docMk/>
            <pc:sldMasterMk cId="3689525104" sldId="2147483690"/>
            <pc:sldLayoutMk cId="1451548827" sldId="2147483693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26.820" v="310"/>
          <pc:sldLayoutMkLst>
            <pc:docMk/>
            <pc:sldMasterMk cId="3689525104" sldId="2147483690"/>
            <pc:sldLayoutMk cId="2781874527" sldId="2147483694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26.820" v="310"/>
          <pc:sldLayoutMkLst>
            <pc:docMk/>
            <pc:sldMasterMk cId="3689525104" sldId="2147483690"/>
            <pc:sldLayoutMk cId="2225177390" sldId="2147483695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26.820" v="310"/>
          <pc:sldLayoutMkLst>
            <pc:docMk/>
            <pc:sldMasterMk cId="3689525104" sldId="2147483690"/>
            <pc:sldLayoutMk cId="1750418737" sldId="2147483696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26.820" v="310"/>
          <pc:sldLayoutMkLst>
            <pc:docMk/>
            <pc:sldMasterMk cId="3689525104" sldId="2147483690"/>
            <pc:sldLayoutMk cId="4282757049" sldId="2147483697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26.820" v="310"/>
          <pc:sldLayoutMkLst>
            <pc:docMk/>
            <pc:sldMasterMk cId="3689525104" sldId="2147483690"/>
            <pc:sldLayoutMk cId="334299376" sldId="2147483698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26.820" v="310"/>
          <pc:sldLayoutMkLst>
            <pc:docMk/>
            <pc:sldMasterMk cId="3689525104" sldId="2147483690"/>
            <pc:sldLayoutMk cId="2521338223" sldId="2147483699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26.820" v="310"/>
          <pc:sldLayoutMkLst>
            <pc:docMk/>
            <pc:sldMasterMk cId="3689525104" sldId="2147483690"/>
            <pc:sldLayoutMk cId="3096456683" sldId="2147483700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26.820" v="310"/>
          <pc:sldLayoutMkLst>
            <pc:docMk/>
            <pc:sldMasterMk cId="3689525104" sldId="2147483690"/>
            <pc:sldLayoutMk cId="2268246915" sldId="2147483701"/>
          </pc:sldLayoutMkLst>
        </pc:sldLayoutChg>
      </pc:sldMasterChg>
      <pc:sldMasterChg chg="add del addSldLayout delSldLayout modSldLayout">
        <pc:chgData name="Nikhitha Settipalli" userId="3f5903242b558cca" providerId="Windows Live" clId="Web-{ED8774DC-23C0-4D0D-BF1B-C5301B2F2059}" dt="2022-08-07T17:40:44.492" v="311"/>
        <pc:sldMasterMkLst>
          <pc:docMk/>
          <pc:sldMasterMk cId="1340414400" sldId="2147483702"/>
        </pc:sldMasterMkLst>
        <pc:sldLayoutChg chg="add del mod replId">
          <pc:chgData name="Nikhitha Settipalli" userId="3f5903242b558cca" providerId="Windows Live" clId="Web-{ED8774DC-23C0-4D0D-BF1B-C5301B2F2059}" dt="2022-08-07T17:40:44.492" v="311"/>
          <pc:sldLayoutMkLst>
            <pc:docMk/>
            <pc:sldMasterMk cId="1340414400" sldId="2147483702"/>
            <pc:sldLayoutMk cId="1053354010" sldId="2147483703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44.492" v="311"/>
          <pc:sldLayoutMkLst>
            <pc:docMk/>
            <pc:sldMasterMk cId="1340414400" sldId="2147483702"/>
            <pc:sldLayoutMk cId="609380757" sldId="2147483704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44.492" v="311"/>
          <pc:sldLayoutMkLst>
            <pc:docMk/>
            <pc:sldMasterMk cId="1340414400" sldId="2147483702"/>
            <pc:sldLayoutMk cId="1932970267" sldId="2147483705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44.492" v="311"/>
          <pc:sldLayoutMkLst>
            <pc:docMk/>
            <pc:sldMasterMk cId="1340414400" sldId="2147483702"/>
            <pc:sldLayoutMk cId="2347740361" sldId="2147483706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44.492" v="311"/>
          <pc:sldLayoutMkLst>
            <pc:docMk/>
            <pc:sldMasterMk cId="1340414400" sldId="2147483702"/>
            <pc:sldLayoutMk cId="134957081" sldId="2147483707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44.492" v="311"/>
          <pc:sldLayoutMkLst>
            <pc:docMk/>
            <pc:sldMasterMk cId="1340414400" sldId="2147483702"/>
            <pc:sldLayoutMk cId="2980745655" sldId="2147483708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44.492" v="311"/>
          <pc:sldLayoutMkLst>
            <pc:docMk/>
            <pc:sldMasterMk cId="1340414400" sldId="2147483702"/>
            <pc:sldLayoutMk cId="2097760071" sldId="2147483709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44.492" v="311"/>
          <pc:sldLayoutMkLst>
            <pc:docMk/>
            <pc:sldMasterMk cId="1340414400" sldId="2147483702"/>
            <pc:sldLayoutMk cId="3823606890" sldId="2147483710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44.492" v="311"/>
          <pc:sldLayoutMkLst>
            <pc:docMk/>
            <pc:sldMasterMk cId="1340414400" sldId="2147483702"/>
            <pc:sldLayoutMk cId="3710223750" sldId="2147483711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44.492" v="311"/>
          <pc:sldLayoutMkLst>
            <pc:docMk/>
            <pc:sldMasterMk cId="1340414400" sldId="2147483702"/>
            <pc:sldLayoutMk cId="3718262635" sldId="2147483712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0:44.492" v="311"/>
          <pc:sldLayoutMkLst>
            <pc:docMk/>
            <pc:sldMasterMk cId="1340414400" sldId="2147483702"/>
            <pc:sldLayoutMk cId="555913765" sldId="2147483713"/>
          </pc:sldLayoutMkLst>
        </pc:sldLayoutChg>
      </pc:sldMasterChg>
      <pc:sldMasterChg chg="add del mod setBg addSldLayout delSldLayout modSldLayout">
        <pc:chgData name="Nikhitha Settipalli" userId="3f5903242b558cca" providerId="Windows Live" clId="Web-{ED8774DC-23C0-4D0D-BF1B-C5301B2F2059}" dt="2022-08-07T17:44:43.860" v="330"/>
        <pc:sldMasterMkLst>
          <pc:docMk/>
          <pc:sldMasterMk cId="1377949735" sldId="2147483714"/>
        </pc:sldMasterMkLst>
        <pc:sldLayoutChg chg="add del mod replId">
          <pc:chgData name="Nikhitha Settipalli" userId="3f5903242b558cca" providerId="Windows Live" clId="Web-{ED8774DC-23C0-4D0D-BF1B-C5301B2F2059}" dt="2022-08-07T17:44:43.860" v="330"/>
          <pc:sldLayoutMkLst>
            <pc:docMk/>
            <pc:sldMasterMk cId="1377949735" sldId="2147483714"/>
            <pc:sldLayoutMk cId="1125894066" sldId="2147483715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43.860" v="330"/>
          <pc:sldLayoutMkLst>
            <pc:docMk/>
            <pc:sldMasterMk cId="1377949735" sldId="2147483714"/>
            <pc:sldLayoutMk cId="3701822786" sldId="2147483716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43.860" v="330"/>
          <pc:sldLayoutMkLst>
            <pc:docMk/>
            <pc:sldMasterMk cId="1377949735" sldId="2147483714"/>
            <pc:sldLayoutMk cId="3581261001" sldId="2147483717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43.860" v="330"/>
          <pc:sldLayoutMkLst>
            <pc:docMk/>
            <pc:sldMasterMk cId="1377949735" sldId="2147483714"/>
            <pc:sldLayoutMk cId="1159280254" sldId="2147483718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43.860" v="330"/>
          <pc:sldLayoutMkLst>
            <pc:docMk/>
            <pc:sldMasterMk cId="1377949735" sldId="2147483714"/>
            <pc:sldLayoutMk cId="780793080" sldId="2147483719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43.860" v="330"/>
          <pc:sldLayoutMkLst>
            <pc:docMk/>
            <pc:sldMasterMk cId="1377949735" sldId="2147483714"/>
            <pc:sldLayoutMk cId="2801627683" sldId="2147483720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43.860" v="330"/>
          <pc:sldLayoutMkLst>
            <pc:docMk/>
            <pc:sldMasterMk cId="1377949735" sldId="2147483714"/>
            <pc:sldLayoutMk cId="2459248320" sldId="2147483721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43.860" v="330"/>
          <pc:sldLayoutMkLst>
            <pc:docMk/>
            <pc:sldMasterMk cId="1377949735" sldId="2147483714"/>
            <pc:sldLayoutMk cId="753975763" sldId="2147483722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43.860" v="330"/>
          <pc:sldLayoutMkLst>
            <pc:docMk/>
            <pc:sldMasterMk cId="1377949735" sldId="2147483714"/>
            <pc:sldLayoutMk cId="2399648069" sldId="2147483723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43.860" v="330"/>
          <pc:sldLayoutMkLst>
            <pc:docMk/>
            <pc:sldMasterMk cId="1377949735" sldId="2147483714"/>
            <pc:sldLayoutMk cId="1282815843" sldId="2147483724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43.860" v="330"/>
          <pc:sldLayoutMkLst>
            <pc:docMk/>
            <pc:sldMasterMk cId="1377949735" sldId="2147483714"/>
            <pc:sldLayoutMk cId="2140659325" sldId="2147483725"/>
          </pc:sldLayoutMkLst>
        </pc:sldLayoutChg>
      </pc:sldMasterChg>
      <pc:sldMasterChg chg="add del addSldLayout delSldLayout modSldLayout">
        <pc:chgData name="Nikhitha Settipalli" userId="3f5903242b558cca" providerId="Windows Live" clId="Web-{ED8774DC-23C0-4D0D-BF1B-C5301B2F2059}" dt="2022-08-07T17:44:50.157" v="331"/>
        <pc:sldMasterMkLst>
          <pc:docMk/>
          <pc:sldMasterMk cId="653360261" sldId="2147483726"/>
        </pc:sldMasterMkLst>
        <pc:sldLayoutChg chg="add del mod replId">
          <pc:chgData name="Nikhitha Settipalli" userId="3f5903242b558cca" providerId="Windows Live" clId="Web-{ED8774DC-23C0-4D0D-BF1B-C5301B2F2059}" dt="2022-08-07T17:44:50.157" v="331"/>
          <pc:sldLayoutMkLst>
            <pc:docMk/>
            <pc:sldMasterMk cId="653360261" sldId="2147483726"/>
            <pc:sldLayoutMk cId="4268196145" sldId="2147483727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0.157" v="331"/>
          <pc:sldLayoutMkLst>
            <pc:docMk/>
            <pc:sldMasterMk cId="653360261" sldId="2147483726"/>
            <pc:sldLayoutMk cId="3062166556" sldId="2147483728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0.157" v="331"/>
          <pc:sldLayoutMkLst>
            <pc:docMk/>
            <pc:sldMasterMk cId="653360261" sldId="2147483726"/>
            <pc:sldLayoutMk cId="3589262538" sldId="2147483729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0.157" v="331"/>
          <pc:sldLayoutMkLst>
            <pc:docMk/>
            <pc:sldMasterMk cId="653360261" sldId="2147483726"/>
            <pc:sldLayoutMk cId="1058722530" sldId="2147483730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0.157" v="331"/>
          <pc:sldLayoutMkLst>
            <pc:docMk/>
            <pc:sldMasterMk cId="653360261" sldId="2147483726"/>
            <pc:sldLayoutMk cId="2239812303" sldId="2147483731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0.157" v="331"/>
          <pc:sldLayoutMkLst>
            <pc:docMk/>
            <pc:sldMasterMk cId="653360261" sldId="2147483726"/>
            <pc:sldLayoutMk cId="1206519677" sldId="2147483732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0.157" v="331"/>
          <pc:sldLayoutMkLst>
            <pc:docMk/>
            <pc:sldMasterMk cId="653360261" sldId="2147483726"/>
            <pc:sldLayoutMk cId="549443331" sldId="2147483733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0.157" v="331"/>
          <pc:sldLayoutMkLst>
            <pc:docMk/>
            <pc:sldMasterMk cId="653360261" sldId="2147483726"/>
            <pc:sldLayoutMk cId="287606990" sldId="2147483734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0.157" v="331"/>
          <pc:sldLayoutMkLst>
            <pc:docMk/>
            <pc:sldMasterMk cId="653360261" sldId="2147483726"/>
            <pc:sldLayoutMk cId="2252949741" sldId="2147483735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0.157" v="331"/>
          <pc:sldLayoutMkLst>
            <pc:docMk/>
            <pc:sldMasterMk cId="653360261" sldId="2147483726"/>
            <pc:sldLayoutMk cId="2156215255" sldId="2147483736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0.157" v="331"/>
          <pc:sldLayoutMkLst>
            <pc:docMk/>
            <pc:sldMasterMk cId="653360261" sldId="2147483726"/>
            <pc:sldLayoutMk cId="1131062088" sldId="2147483737"/>
          </pc:sldLayoutMkLst>
        </pc:sldLayoutChg>
      </pc:sldMasterChg>
      <pc:sldMasterChg chg="add del addSldLayout delSldLayout modSldLayout">
        <pc:chgData name="Nikhitha Settipalli" userId="3f5903242b558cca" providerId="Windows Live" clId="Web-{ED8774DC-23C0-4D0D-BF1B-C5301B2F2059}" dt="2022-08-07T17:44:54.564" v="332"/>
        <pc:sldMasterMkLst>
          <pc:docMk/>
          <pc:sldMasterMk cId="1354082049" sldId="2147483738"/>
        </pc:sldMasterMkLst>
        <pc:sldLayoutChg chg="add del mod replId">
          <pc:chgData name="Nikhitha Settipalli" userId="3f5903242b558cca" providerId="Windows Live" clId="Web-{ED8774DC-23C0-4D0D-BF1B-C5301B2F2059}" dt="2022-08-07T17:44:54.564" v="332"/>
          <pc:sldLayoutMkLst>
            <pc:docMk/>
            <pc:sldMasterMk cId="1354082049" sldId="2147483738"/>
            <pc:sldLayoutMk cId="3094764569" sldId="2147483739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4.564" v="332"/>
          <pc:sldLayoutMkLst>
            <pc:docMk/>
            <pc:sldMasterMk cId="1354082049" sldId="2147483738"/>
            <pc:sldLayoutMk cId="2789918680" sldId="2147483740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4.564" v="332"/>
          <pc:sldLayoutMkLst>
            <pc:docMk/>
            <pc:sldMasterMk cId="1354082049" sldId="2147483738"/>
            <pc:sldLayoutMk cId="3802464941" sldId="2147483741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4.564" v="332"/>
          <pc:sldLayoutMkLst>
            <pc:docMk/>
            <pc:sldMasterMk cId="1354082049" sldId="2147483738"/>
            <pc:sldLayoutMk cId="3299172654" sldId="2147483742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4.564" v="332"/>
          <pc:sldLayoutMkLst>
            <pc:docMk/>
            <pc:sldMasterMk cId="1354082049" sldId="2147483738"/>
            <pc:sldLayoutMk cId="1609246389" sldId="2147483743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4.564" v="332"/>
          <pc:sldLayoutMkLst>
            <pc:docMk/>
            <pc:sldMasterMk cId="1354082049" sldId="2147483738"/>
            <pc:sldLayoutMk cId="4095633583" sldId="2147483744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4.564" v="332"/>
          <pc:sldLayoutMkLst>
            <pc:docMk/>
            <pc:sldMasterMk cId="1354082049" sldId="2147483738"/>
            <pc:sldLayoutMk cId="615949205" sldId="2147483745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4.564" v="332"/>
          <pc:sldLayoutMkLst>
            <pc:docMk/>
            <pc:sldMasterMk cId="1354082049" sldId="2147483738"/>
            <pc:sldLayoutMk cId="2945098954" sldId="2147483746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4.564" v="332"/>
          <pc:sldLayoutMkLst>
            <pc:docMk/>
            <pc:sldMasterMk cId="1354082049" sldId="2147483738"/>
            <pc:sldLayoutMk cId="3428689534" sldId="2147483747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4.564" v="332"/>
          <pc:sldLayoutMkLst>
            <pc:docMk/>
            <pc:sldMasterMk cId="1354082049" sldId="2147483738"/>
            <pc:sldLayoutMk cId="626831144" sldId="2147483748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4.564" v="332"/>
          <pc:sldLayoutMkLst>
            <pc:docMk/>
            <pc:sldMasterMk cId="1354082049" sldId="2147483738"/>
            <pc:sldLayoutMk cId="3685424237" sldId="2147483749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4.564" v="332"/>
          <pc:sldLayoutMkLst>
            <pc:docMk/>
            <pc:sldMasterMk cId="1354082049" sldId="2147483738"/>
            <pc:sldLayoutMk cId="477611885" sldId="2147483750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4.564" v="332"/>
          <pc:sldLayoutMkLst>
            <pc:docMk/>
            <pc:sldMasterMk cId="1354082049" sldId="2147483738"/>
            <pc:sldLayoutMk cId="2767397932" sldId="2147483751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4.564" v="332"/>
          <pc:sldLayoutMkLst>
            <pc:docMk/>
            <pc:sldMasterMk cId="1354082049" sldId="2147483738"/>
            <pc:sldLayoutMk cId="3979163868" sldId="2147483752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4.564" v="332"/>
          <pc:sldLayoutMkLst>
            <pc:docMk/>
            <pc:sldMasterMk cId="1354082049" sldId="2147483738"/>
            <pc:sldLayoutMk cId="3247430213" sldId="2147483753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4.564" v="332"/>
          <pc:sldLayoutMkLst>
            <pc:docMk/>
            <pc:sldMasterMk cId="1354082049" sldId="2147483738"/>
            <pc:sldLayoutMk cId="962774222" sldId="2147483754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4:54.564" v="332"/>
          <pc:sldLayoutMkLst>
            <pc:docMk/>
            <pc:sldMasterMk cId="1354082049" sldId="2147483738"/>
            <pc:sldLayoutMk cId="104819027" sldId="2147483755"/>
          </pc:sldLayoutMkLst>
        </pc:sldLayoutChg>
      </pc:sldMasterChg>
      <pc:sldMasterChg chg="add del addSldLayout delSldLayout modSldLayout">
        <pc:chgData name="Nikhitha Settipalli" userId="3f5903242b558cca" providerId="Windows Live" clId="Web-{ED8774DC-23C0-4D0D-BF1B-C5301B2F2059}" dt="2022-08-07T17:45:01.923" v="333"/>
        <pc:sldMasterMkLst>
          <pc:docMk/>
          <pc:sldMasterMk cId="1201805269" sldId="2147483756"/>
        </pc:sldMasterMkLst>
        <pc:sldLayoutChg chg="add del mod replId">
          <pc:chgData name="Nikhitha Settipalli" userId="3f5903242b558cca" providerId="Windows Live" clId="Web-{ED8774DC-23C0-4D0D-BF1B-C5301B2F2059}" dt="2022-08-07T17:45:01.923" v="333"/>
          <pc:sldLayoutMkLst>
            <pc:docMk/>
            <pc:sldMasterMk cId="1201805269" sldId="2147483756"/>
            <pc:sldLayoutMk cId="1866893371" sldId="2147483757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01.923" v="333"/>
          <pc:sldLayoutMkLst>
            <pc:docMk/>
            <pc:sldMasterMk cId="1201805269" sldId="2147483756"/>
            <pc:sldLayoutMk cId="3479793877" sldId="2147483758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01.923" v="333"/>
          <pc:sldLayoutMkLst>
            <pc:docMk/>
            <pc:sldMasterMk cId="1201805269" sldId="2147483756"/>
            <pc:sldLayoutMk cId="2812466458" sldId="2147483759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01.923" v="333"/>
          <pc:sldLayoutMkLst>
            <pc:docMk/>
            <pc:sldMasterMk cId="1201805269" sldId="2147483756"/>
            <pc:sldLayoutMk cId="1610441322" sldId="2147483760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01.923" v="333"/>
          <pc:sldLayoutMkLst>
            <pc:docMk/>
            <pc:sldMasterMk cId="1201805269" sldId="2147483756"/>
            <pc:sldLayoutMk cId="4285504813" sldId="2147483761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01.923" v="333"/>
          <pc:sldLayoutMkLst>
            <pc:docMk/>
            <pc:sldMasterMk cId="1201805269" sldId="2147483756"/>
            <pc:sldLayoutMk cId="3511660808" sldId="2147483762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01.923" v="333"/>
          <pc:sldLayoutMkLst>
            <pc:docMk/>
            <pc:sldMasterMk cId="1201805269" sldId="2147483756"/>
            <pc:sldLayoutMk cId="1127206433" sldId="2147483763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01.923" v="333"/>
          <pc:sldLayoutMkLst>
            <pc:docMk/>
            <pc:sldMasterMk cId="1201805269" sldId="2147483756"/>
            <pc:sldLayoutMk cId="2077976137" sldId="2147483764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01.923" v="333"/>
          <pc:sldLayoutMkLst>
            <pc:docMk/>
            <pc:sldMasterMk cId="1201805269" sldId="2147483756"/>
            <pc:sldLayoutMk cId="2152267249" sldId="2147483765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01.923" v="333"/>
          <pc:sldLayoutMkLst>
            <pc:docMk/>
            <pc:sldMasterMk cId="1201805269" sldId="2147483756"/>
            <pc:sldLayoutMk cId="469323479" sldId="2147483766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01.923" v="333"/>
          <pc:sldLayoutMkLst>
            <pc:docMk/>
            <pc:sldMasterMk cId="1201805269" sldId="2147483756"/>
            <pc:sldLayoutMk cId="2561391735" sldId="2147483767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01.923" v="333"/>
          <pc:sldLayoutMkLst>
            <pc:docMk/>
            <pc:sldMasterMk cId="1201805269" sldId="2147483756"/>
            <pc:sldLayoutMk cId="2193463074" sldId="2147483768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01.923" v="333"/>
          <pc:sldLayoutMkLst>
            <pc:docMk/>
            <pc:sldMasterMk cId="1201805269" sldId="2147483756"/>
            <pc:sldLayoutMk cId="55397243" sldId="2147483769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01.923" v="333"/>
          <pc:sldLayoutMkLst>
            <pc:docMk/>
            <pc:sldMasterMk cId="1201805269" sldId="2147483756"/>
            <pc:sldLayoutMk cId="1719206785" sldId="2147483770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01.923" v="333"/>
          <pc:sldLayoutMkLst>
            <pc:docMk/>
            <pc:sldMasterMk cId="1201805269" sldId="2147483756"/>
            <pc:sldLayoutMk cId="2490797740" sldId="2147483771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01.923" v="333"/>
          <pc:sldLayoutMkLst>
            <pc:docMk/>
            <pc:sldMasterMk cId="1201805269" sldId="2147483756"/>
            <pc:sldLayoutMk cId="2030675223" sldId="2147483772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01.923" v="333"/>
          <pc:sldLayoutMkLst>
            <pc:docMk/>
            <pc:sldMasterMk cId="1201805269" sldId="2147483756"/>
            <pc:sldLayoutMk cId="1260868369" sldId="2147483773"/>
          </pc:sldLayoutMkLst>
        </pc:sldLayoutChg>
      </pc:sldMasterChg>
      <pc:sldMasterChg chg="add del addSldLayout delSldLayout modSldLayout">
        <pc:chgData name="Nikhitha Settipalli" userId="3f5903242b558cca" providerId="Windows Live" clId="Web-{ED8774DC-23C0-4D0D-BF1B-C5301B2F2059}" dt="2022-08-07T17:45:11.111" v="334"/>
        <pc:sldMasterMkLst>
          <pc:docMk/>
          <pc:sldMasterMk cId="1874669990" sldId="2147483774"/>
        </pc:sldMasterMkLst>
        <pc:sldLayoutChg chg="add del mod replId">
          <pc:chgData name="Nikhitha Settipalli" userId="3f5903242b558cca" providerId="Windows Live" clId="Web-{ED8774DC-23C0-4D0D-BF1B-C5301B2F2059}" dt="2022-08-07T17:45:11.111" v="334"/>
          <pc:sldLayoutMkLst>
            <pc:docMk/>
            <pc:sldMasterMk cId="1874669990" sldId="2147483774"/>
            <pc:sldLayoutMk cId="36818221" sldId="2147483775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1.111" v="334"/>
          <pc:sldLayoutMkLst>
            <pc:docMk/>
            <pc:sldMasterMk cId="1874669990" sldId="2147483774"/>
            <pc:sldLayoutMk cId="3462660101" sldId="2147483776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1.111" v="334"/>
          <pc:sldLayoutMkLst>
            <pc:docMk/>
            <pc:sldMasterMk cId="1874669990" sldId="2147483774"/>
            <pc:sldLayoutMk cId="114550991" sldId="2147483777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1.111" v="334"/>
          <pc:sldLayoutMkLst>
            <pc:docMk/>
            <pc:sldMasterMk cId="1874669990" sldId="2147483774"/>
            <pc:sldLayoutMk cId="463675147" sldId="2147483778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1.111" v="334"/>
          <pc:sldLayoutMkLst>
            <pc:docMk/>
            <pc:sldMasterMk cId="1874669990" sldId="2147483774"/>
            <pc:sldLayoutMk cId="1985954098" sldId="2147483779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1.111" v="334"/>
          <pc:sldLayoutMkLst>
            <pc:docMk/>
            <pc:sldMasterMk cId="1874669990" sldId="2147483774"/>
            <pc:sldLayoutMk cId="1917462918" sldId="2147483780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1.111" v="334"/>
          <pc:sldLayoutMkLst>
            <pc:docMk/>
            <pc:sldMasterMk cId="1874669990" sldId="2147483774"/>
            <pc:sldLayoutMk cId="2450309458" sldId="2147483781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1.111" v="334"/>
          <pc:sldLayoutMkLst>
            <pc:docMk/>
            <pc:sldMasterMk cId="1874669990" sldId="2147483774"/>
            <pc:sldLayoutMk cId="338079622" sldId="2147483782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1.111" v="334"/>
          <pc:sldLayoutMkLst>
            <pc:docMk/>
            <pc:sldMasterMk cId="1874669990" sldId="2147483774"/>
            <pc:sldLayoutMk cId="3339960669" sldId="2147483783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1.111" v="334"/>
          <pc:sldLayoutMkLst>
            <pc:docMk/>
            <pc:sldMasterMk cId="1874669990" sldId="2147483774"/>
            <pc:sldLayoutMk cId="1516955294" sldId="2147483784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1.111" v="334"/>
          <pc:sldLayoutMkLst>
            <pc:docMk/>
            <pc:sldMasterMk cId="1874669990" sldId="2147483774"/>
            <pc:sldLayoutMk cId="400268467" sldId="2147483785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1.111" v="334"/>
          <pc:sldLayoutMkLst>
            <pc:docMk/>
            <pc:sldMasterMk cId="1874669990" sldId="2147483774"/>
            <pc:sldLayoutMk cId="669607553" sldId="2147483786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1.111" v="334"/>
          <pc:sldLayoutMkLst>
            <pc:docMk/>
            <pc:sldMasterMk cId="1874669990" sldId="2147483774"/>
            <pc:sldLayoutMk cId="1101794346" sldId="2147483787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1.111" v="334"/>
          <pc:sldLayoutMkLst>
            <pc:docMk/>
            <pc:sldMasterMk cId="1874669990" sldId="2147483774"/>
            <pc:sldLayoutMk cId="2071655497" sldId="2147483788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1.111" v="334"/>
          <pc:sldLayoutMkLst>
            <pc:docMk/>
            <pc:sldMasterMk cId="1874669990" sldId="2147483774"/>
            <pc:sldLayoutMk cId="1918012711" sldId="2147483789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1.111" v="334"/>
          <pc:sldLayoutMkLst>
            <pc:docMk/>
            <pc:sldMasterMk cId="1874669990" sldId="2147483774"/>
            <pc:sldLayoutMk cId="3516244021" sldId="2147483790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1.111" v="334"/>
          <pc:sldLayoutMkLst>
            <pc:docMk/>
            <pc:sldMasterMk cId="1874669990" sldId="2147483774"/>
            <pc:sldLayoutMk cId="3827743688" sldId="2147483791"/>
          </pc:sldLayoutMkLst>
        </pc:sldLayoutChg>
      </pc:sldMasterChg>
      <pc:sldMasterChg chg="add del addSldLayout delSldLayout modSldLayout">
        <pc:chgData name="Nikhitha Settipalli" userId="3f5903242b558cca" providerId="Windows Live" clId="Web-{ED8774DC-23C0-4D0D-BF1B-C5301B2F2059}" dt="2022-08-07T17:45:19.377" v="335"/>
        <pc:sldMasterMkLst>
          <pc:docMk/>
          <pc:sldMasterMk cId="2419842222" sldId="2147483792"/>
        </pc:sldMasterMkLst>
        <pc:sldLayoutChg chg="add del mod replId">
          <pc:chgData name="Nikhitha Settipalli" userId="3f5903242b558cca" providerId="Windows Live" clId="Web-{ED8774DC-23C0-4D0D-BF1B-C5301B2F2059}" dt="2022-08-07T17:45:19.377" v="335"/>
          <pc:sldLayoutMkLst>
            <pc:docMk/>
            <pc:sldMasterMk cId="2419842222" sldId="2147483792"/>
            <pc:sldLayoutMk cId="3400238626" sldId="2147483793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9.377" v="335"/>
          <pc:sldLayoutMkLst>
            <pc:docMk/>
            <pc:sldMasterMk cId="2419842222" sldId="2147483792"/>
            <pc:sldLayoutMk cId="2810523017" sldId="2147483794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9.377" v="335"/>
          <pc:sldLayoutMkLst>
            <pc:docMk/>
            <pc:sldMasterMk cId="2419842222" sldId="2147483792"/>
            <pc:sldLayoutMk cId="1565536561" sldId="2147483795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9.377" v="335"/>
          <pc:sldLayoutMkLst>
            <pc:docMk/>
            <pc:sldMasterMk cId="2419842222" sldId="2147483792"/>
            <pc:sldLayoutMk cId="683782966" sldId="2147483796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9.377" v="335"/>
          <pc:sldLayoutMkLst>
            <pc:docMk/>
            <pc:sldMasterMk cId="2419842222" sldId="2147483792"/>
            <pc:sldLayoutMk cId="3021989516" sldId="2147483797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9.377" v="335"/>
          <pc:sldLayoutMkLst>
            <pc:docMk/>
            <pc:sldMasterMk cId="2419842222" sldId="2147483792"/>
            <pc:sldLayoutMk cId="1055041080" sldId="2147483798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9.377" v="335"/>
          <pc:sldLayoutMkLst>
            <pc:docMk/>
            <pc:sldMasterMk cId="2419842222" sldId="2147483792"/>
            <pc:sldLayoutMk cId="1298069300" sldId="2147483799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9.377" v="335"/>
          <pc:sldLayoutMkLst>
            <pc:docMk/>
            <pc:sldMasterMk cId="2419842222" sldId="2147483792"/>
            <pc:sldLayoutMk cId="3693431637" sldId="2147483800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9.377" v="335"/>
          <pc:sldLayoutMkLst>
            <pc:docMk/>
            <pc:sldMasterMk cId="2419842222" sldId="2147483792"/>
            <pc:sldLayoutMk cId="1436933073" sldId="2147483801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9.377" v="335"/>
          <pc:sldLayoutMkLst>
            <pc:docMk/>
            <pc:sldMasterMk cId="2419842222" sldId="2147483792"/>
            <pc:sldLayoutMk cId="1547910146" sldId="2147483802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19.377" v="335"/>
          <pc:sldLayoutMkLst>
            <pc:docMk/>
            <pc:sldMasterMk cId="2419842222" sldId="2147483792"/>
            <pc:sldLayoutMk cId="1920513857" sldId="2147483803"/>
          </pc:sldLayoutMkLst>
        </pc:sldLayoutChg>
      </pc:sldMasterChg>
      <pc:sldMasterChg chg="add del addSldLayout delSldLayout modSldLayout">
        <pc:chgData name="Nikhitha Settipalli" userId="3f5903242b558cca" providerId="Windows Live" clId="Web-{ED8774DC-23C0-4D0D-BF1B-C5301B2F2059}" dt="2022-08-07T17:45:26.018" v="336"/>
        <pc:sldMasterMkLst>
          <pc:docMk/>
          <pc:sldMasterMk cId="2870563272" sldId="2147483804"/>
        </pc:sldMasterMkLst>
        <pc:sldLayoutChg chg="add del mod replId">
          <pc:chgData name="Nikhitha Settipalli" userId="3f5903242b558cca" providerId="Windows Live" clId="Web-{ED8774DC-23C0-4D0D-BF1B-C5301B2F2059}" dt="2022-08-07T17:45:26.018" v="336"/>
          <pc:sldLayoutMkLst>
            <pc:docMk/>
            <pc:sldMasterMk cId="2870563272" sldId="2147483804"/>
            <pc:sldLayoutMk cId="2986622531" sldId="2147483805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26.018" v="336"/>
          <pc:sldLayoutMkLst>
            <pc:docMk/>
            <pc:sldMasterMk cId="2870563272" sldId="2147483804"/>
            <pc:sldLayoutMk cId="3745372949" sldId="2147483806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26.018" v="336"/>
          <pc:sldLayoutMkLst>
            <pc:docMk/>
            <pc:sldMasterMk cId="2870563272" sldId="2147483804"/>
            <pc:sldLayoutMk cId="2140971345" sldId="2147483807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26.018" v="336"/>
          <pc:sldLayoutMkLst>
            <pc:docMk/>
            <pc:sldMasterMk cId="2870563272" sldId="2147483804"/>
            <pc:sldLayoutMk cId="2981599962" sldId="2147483808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26.018" v="336"/>
          <pc:sldLayoutMkLst>
            <pc:docMk/>
            <pc:sldMasterMk cId="2870563272" sldId="2147483804"/>
            <pc:sldLayoutMk cId="766908916" sldId="2147483809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26.018" v="336"/>
          <pc:sldLayoutMkLst>
            <pc:docMk/>
            <pc:sldMasterMk cId="2870563272" sldId="2147483804"/>
            <pc:sldLayoutMk cId="3775998722" sldId="2147483810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26.018" v="336"/>
          <pc:sldLayoutMkLst>
            <pc:docMk/>
            <pc:sldMasterMk cId="2870563272" sldId="2147483804"/>
            <pc:sldLayoutMk cId="2160224759" sldId="2147483811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26.018" v="336"/>
          <pc:sldLayoutMkLst>
            <pc:docMk/>
            <pc:sldMasterMk cId="2870563272" sldId="2147483804"/>
            <pc:sldLayoutMk cId="1992249768" sldId="2147483812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26.018" v="336"/>
          <pc:sldLayoutMkLst>
            <pc:docMk/>
            <pc:sldMasterMk cId="2870563272" sldId="2147483804"/>
            <pc:sldLayoutMk cId="3115174041" sldId="2147483813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26.018" v="336"/>
          <pc:sldLayoutMkLst>
            <pc:docMk/>
            <pc:sldMasterMk cId="2870563272" sldId="2147483804"/>
            <pc:sldLayoutMk cId="3812519468" sldId="2147483814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26.018" v="336"/>
          <pc:sldLayoutMkLst>
            <pc:docMk/>
            <pc:sldMasterMk cId="2870563272" sldId="2147483804"/>
            <pc:sldLayoutMk cId="840690140" sldId="2147483815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26.018" v="336"/>
          <pc:sldLayoutMkLst>
            <pc:docMk/>
            <pc:sldMasterMk cId="2870563272" sldId="2147483804"/>
            <pc:sldLayoutMk cId="3151067994" sldId="2147483816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26.018" v="336"/>
          <pc:sldLayoutMkLst>
            <pc:docMk/>
            <pc:sldMasterMk cId="2870563272" sldId="2147483804"/>
            <pc:sldLayoutMk cId="1823316230" sldId="2147483817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26.018" v="336"/>
          <pc:sldLayoutMkLst>
            <pc:docMk/>
            <pc:sldMasterMk cId="2870563272" sldId="2147483804"/>
            <pc:sldLayoutMk cId="1861460096" sldId="2147483818"/>
          </pc:sldLayoutMkLst>
        </pc:sldLayoutChg>
      </pc:sldMasterChg>
      <pc:sldMasterChg chg="add del addSldLayout delSldLayout modSldLayout">
        <pc:chgData name="Nikhitha Settipalli" userId="3f5903242b558cca" providerId="Windows Live" clId="Web-{ED8774DC-23C0-4D0D-BF1B-C5301B2F2059}" dt="2022-08-07T17:45:34.190" v="337"/>
        <pc:sldMasterMkLst>
          <pc:docMk/>
          <pc:sldMasterMk cId="2475535299" sldId="2147483819"/>
        </pc:sldMasterMkLst>
        <pc:sldLayoutChg chg="add del mod replId">
          <pc:chgData name="Nikhitha Settipalli" userId="3f5903242b558cca" providerId="Windows Live" clId="Web-{ED8774DC-23C0-4D0D-BF1B-C5301B2F2059}" dt="2022-08-07T17:45:34.190" v="337"/>
          <pc:sldLayoutMkLst>
            <pc:docMk/>
            <pc:sldMasterMk cId="2475535299" sldId="2147483819"/>
            <pc:sldLayoutMk cId="1302956933" sldId="2147483820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4.190" v="337"/>
          <pc:sldLayoutMkLst>
            <pc:docMk/>
            <pc:sldMasterMk cId="2475535299" sldId="2147483819"/>
            <pc:sldLayoutMk cId="1261873667" sldId="2147483821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4.190" v="337"/>
          <pc:sldLayoutMkLst>
            <pc:docMk/>
            <pc:sldMasterMk cId="2475535299" sldId="2147483819"/>
            <pc:sldLayoutMk cId="3907890012" sldId="2147483822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4.190" v="337"/>
          <pc:sldLayoutMkLst>
            <pc:docMk/>
            <pc:sldMasterMk cId="2475535299" sldId="2147483819"/>
            <pc:sldLayoutMk cId="4061490409" sldId="2147483823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4.190" v="337"/>
          <pc:sldLayoutMkLst>
            <pc:docMk/>
            <pc:sldMasterMk cId="2475535299" sldId="2147483819"/>
            <pc:sldLayoutMk cId="180920739" sldId="2147483824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4.190" v="337"/>
          <pc:sldLayoutMkLst>
            <pc:docMk/>
            <pc:sldMasterMk cId="2475535299" sldId="2147483819"/>
            <pc:sldLayoutMk cId="3169287408" sldId="2147483825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4.190" v="337"/>
          <pc:sldLayoutMkLst>
            <pc:docMk/>
            <pc:sldMasterMk cId="2475535299" sldId="2147483819"/>
            <pc:sldLayoutMk cId="2459653358" sldId="2147483826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4.190" v="337"/>
          <pc:sldLayoutMkLst>
            <pc:docMk/>
            <pc:sldMasterMk cId="2475535299" sldId="2147483819"/>
            <pc:sldLayoutMk cId="2048986352" sldId="2147483827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4.190" v="337"/>
          <pc:sldLayoutMkLst>
            <pc:docMk/>
            <pc:sldMasterMk cId="2475535299" sldId="2147483819"/>
            <pc:sldLayoutMk cId="2704590621" sldId="2147483828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4.190" v="337"/>
          <pc:sldLayoutMkLst>
            <pc:docMk/>
            <pc:sldMasterMk cId="2475535299" sldId="2147483819"/>
            <pc:sldLayoutMk cId="3825388499" sldId="2147483829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4.190" v="337"/>
          <pc:sldLayoutMkLst>
            <pc:docMk/>
            <pc:sldMasterMk cId="2475535299" sldId="2147483819"/>
            <pc:sldLayoutMk cId="1133918940" sldId="2147483830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4.190" v="337"/>
          <pc:sldLayoutMkLst>
            <pc:docMk/>
            <pc:sldMasterMk cId="2475535299" sldId="2147483819"/>
            <pc:sldLayoutMk cId="3798769156" sldId="2147483831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4.190" v="337"/>
          <pc:sldLayoutMkLst>
            <pc:docMk/>
            <pc:sldMasterMk cId="2475535299" sldId="2147483819"/>
            <pc:sldLayoutMk cId="2205251467" sldId="2147483832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4.190" v="337"/>
          <pc:sldLayoutMkLst>
            <pc:docMk/>
            <pc:sldMasterMk cId="2475535299" sldId="2147483819"/>
            <pc:sldLayoutMk cId="2409817136" sldId="2147483833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4.190" v="337"/>
          <pc:sldLayoutMkLst>
            <pc:docMk/>
            <pc:sldMasterMk cId="2475535299" sldId="2147483819"/>
            <pc:sldLayoutMk cId="684205990" sldId="2147483834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4.190" v="337"/>
          <pc:sldLayoutMkLst>
            <pc:docMk/>
            <pc:sldMasterMk cId="2475535299" sldId="2147483819"/>
            <pc:sldLayoutMk cId="469769391" sldId="2147483835"/>
          </pc:sldLayoutMkLst>
        </pc:sldLayoutChg>
      </pc:sldMasterChg>
      <pc:sldMasterChg chg="add del addSldLayout delSldLayout modSldLayout">
        <pc:chgData name="Nikhitha Settipalli" userId="3f5903242b558cca" providerId="Windows Live" clId="Web-{ED8774DC-23C0-4D0D-BF1B-C5301B2F2059}" dt="2022-08-07T17:45:38.034" v="338"/>
        <pc:sldMasterMkLst>
          <pc:docMk/>
          <pc:sldMasterMk cId="2585866716" sldId="2147483836"/>
        </pc:sldMasterMkLst>
        <pc:sldLayoutChg chg="add del mod replId">
          <pc:chgData name="Nikhitha Settipalli" userId="3f5903242b558cca" providerId="Windows Live" clId="Web-{ED8774DC-23C0-4D0D-BF1B-C5301B2F2059}" dt="2022-08-07T17:45:38.034" v="338"/>
          <pc:sldLayoutMkLst>
            <pc:docMk/>
            <pc:sldMasterMk cId="2585866716" sldId="2147483836"/>
            <pc:sldLayoutMk cId="3624522988" sldId="2147483837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8.034" v="338"/>
          <pc:sldLayoutMkLst>
            <pc:docMk/>
            <pc:sldMasterMk cId="2585866716" sldId="2147483836"/>
            <pc:sldLayoutMk cId="2475264629" sldId="2147483838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8.034" v="338"/>
          <pc:sldLayoutMkLst>
            <pc:docMk/>
            <pc:sldMasterMk cId="2585866716" sldId="2147483836"/>
            <pc:sldLayoutMk cId="470193932" sldId="2147483839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8.034" v="338"/>
          <pc:sldLayoutMkLst>
            <pc:docMk/>
            <pc:sldMasterMk cId="2585866716" sldId="2147483836"/>
            <pc:sldLayoutMk cId="2834704623" sldId="2147483840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8.034" v="338"/>
          <pc:sldLayoutMkLst>
            <pc:docMk/>
            <pc:sldMasterMk cId="2585866716" sldId="2147483836"/>
            <pc:sldLayoutMk cId="3946370825" sldId="2147483841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8.034" v="338"/>
          <pc:sldLayoutMkLst>
            <pc:docMk/>
            <pc:sldMasterMk cId="2585866716" sldId="2147483836"/>
            <pc:sldLayoutMk cId="3163146680" sldId="2147483842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8.034" v="338"/>
          <pc:sldLayoutMkLst>
            <pc:docMk/>
            <pc:sldMasterMk cId="2585866716" sldId="2147483836"/>
            <pc:sldLayoutMk cId="3790907288" sldId="2147483843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8.034" v="338"/>
          <pc:sldLayoutMkLst>
            <pc:docMk/>
            <pc:sldMasterMk cId="2585866716" sldId="2147483836"/>
            <pc:sldLayoutMk cId="2809351764" sldId="2147483844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8.034" v="338"/>
          <pc:sldLayoutMkLst>
            <pc:docMk/>
            <pc:sldMasterMk cId="2585866716" sldId="2147483836"/>
            <pc:sldLayoutMk cId="4211202003" sldId="2147483845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8.034" v="338"/>
          <pc:sldLayoutMkLst>
            <pc:docMk/>
            <pc:sldMasterMk cId="2585866716" sldId="2147483836"/>
            <pc:sldLayoutMk cId="1533167965" sldId="2147483846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38.034" v="338"/>
          <pc:sldLayoutMkLst>
            <pc:docMk/>
            <pc:sldMasterMk cId="2585866716" sldId="2147483836"/>
            <pc:sldLayoutMk cId="1469949408" sldId="2147483847"/>
          </pc:sldLayoutMkLst>
        </pc:sldLayoutChg>
      </pc:sldMasterChg>
      <pc:sldMasterChg chg="add del addSldLayout delSldLayout modSldLayout">
        <pc:chgData name="Nikhitha Settipalli" userId="3f5903242b558cca" providerId="Windows Live" clId="Web-{ED8774DC-23C0-4D0D-BF1B-C5301B2F2059}" dt="2022-08-07T17:45:42.050" v="339"/>
        <pc:sldMasterMkLst>
          <pc:docMk/>
          <pc:sldMasterMk cId="2076213999" sldId="2147483848"/>
        </pc:sldMasterMkLst>
        <pc:sldLayoutChg chg="add del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2076213999" sldId="2147483848"/>
            <pc:sldLayoutMk cId="942753098" sldId="2147483849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2076213999" sldId="2147483848"/>
            <pc:sldLayoutMk cId="3724885839" sldId="2147483850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2076213999" sldId="2147483848"/>
            <pc:sldLayoutMk cId="3414677640" sldId="2147483851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2076213999" sldId="2147483848"/>
            <pc:sldLayoutMk cId="696157858" sldId="2147483852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2076213999" sldId="2147483848"/>
            <pc:sldLayoutMk cId="1869829521" sldId="2147483853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2076213999" sldId="2147483848"/>
            <pc:sldLayoutMk cId="2903466761" sldId="2147483854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2076213999" sldId="2147483848"/>
            <pc:sldLayoutMk cId="3631130578" sldId="2147483855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2076213999" sldId="2147483848"/>
            <pc:sldLayoutMk cId="427794126" sldId="2147483856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2076213999" sldId="2147483848"/>
            <pc:sldLayoutMk cId="663288886" sldId="2147483857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2076213999" sldId="2147483848"/>
            <pc:sldLayoutMk cId="2330617973" sldId="2147483858"/>
          </pc:sldLayoutMkLst>
        </pc:sldLayoutChg>
        <pc:sldLayoutChg chg="add del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2076213999" sldId="2147483848"/>
            <pc:sldLayoutMk cId="3032534655" sldId="2147483859"/>
          </pc:sldLayoutMkLst>
        </pc:sldLayoutChg>
      </pc:sldMasterChg>
      <pc:sldMasterChg chg="add addSldLayout modSldLayout">
        <pc:chgData name="Nikhitha Settipalli" userId="3f5903242b558cca" providerId="Windows Live" clId="Web-{ED8774DC-23C0-4D0D-BF1B-C5301B2F2059}" dt="2022-08-07T17:45:42.050" v="339"/>
        <pc:sldMasterMkLst>
          <pc:docMk/>
          <pc:sldMasterMk cId="626953868" sldId="2147483860"/>
        </pc:sldMasterMkLst>
        <pc:sldLayoutChg chg="add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626953868" sldId="2147483860"/>
            <pc:sldLayoutMk cId="238158392" sldId="2147483861"/>
          </pc:sldLayoutMkLst>
        </pc:sldLayoutChg>
        <pc:sldLayoutChg chg="add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626953868" sldId="2147483860"/>
            <pc:sldLayoutMk cId="362359654" sldId="2147483862"/>
          </pc:sldLayoutMkLst>
        </pc:sldLayoutChg>
        <pc:sldLayoutChg chg="add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626953868" sldId="2147483860"/>
            <pc:sldLayoutMk cId="1722527492" sldId="2147483863"/>
          </pc:sldLayoutMkLst>
        </pc:sldLayoutChg>
        <pc:sldLayoutChg chg="add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626953868" sldId="2147483860"/>
            <pc:sldLayoutMk cId="2680540309" sldId="2147483864"/>
          </pc:sldLayoutMkLst>
        </pc:sldLayoutChg>
        <pc:sldLayoutChg chg="add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626953868" sldId="2147483860"/>
            <pc:sldLayoutMk cId="4064453261" sldId="2147483865"/>
          </pc:sldLayoutMkLst>
        </pc:sldLayoutChg>
        <pc:sldLayoutChg chg="add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626953868" sldId="2147483860"/>
            <pc:sldLayoutMk cId="305810333" sldId="2147483866"/>
          </pc:sldLayoutMkLst>
        </pc:sldLayoutChg>
        <pc:sldLayoutChg chg="add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626953868" sldId="2147483860"/>
            <pc:sldLayoutMk cId="1492300402" sldId="2147483867"/>
          </pc:sldLayoutMkLst>
        </pc:sldLayoutChg>
        <pc:sldLayoutChg chg="add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626953868" sldId="2147483860"/>
            <pc:sldLayoutMk cId="4080424930" sldId="2147483868"/>
          </pc:sldLayoutMkLst>
        </pc:sldLayoutChg>
        <pc:sldLayoutChg chg="add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626953868" sldId="2147483860"/>
            <pc:sldLayoutMk cId="3573268362" sldId="2147483869"/>
          </pc:sldLayoutMkLst>
        </pc:sldLayoutChg>
        <pc:sldLayoutChg chg="add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626953868" sldId="2147483860"/>
            <pc:sldLayoutMk cId="2216921701" sldId="2147483870"/>
          </pc:sldLayoutMkLst>
        </pc:sldLayoutChg>
        <pc:sldLayoutChg chg="add mod replId">
          <pc:chgData name="Nikhitha Settipalli" userId="3f5903242b558cca" providerId="Windows Live" clId="Web-{ED8774DC-23C0-4D0D-BF1B-C5301B2F2059}" dt="2022-08-07T17:45:42.050" v="339"/>
          <pc:sldLayoutMkLst>
            <pc:docMk/>
            <pc:sldMasterMk cId="626953868" sldId="2147483860"/>
            <pc:sldLayoutMk cId="1010789050" sldId="2147483871"/>
          </pc:sldLayoutMkLst>
        </pc:sldLayoutChg>
      </pc:sldMasterChg>
    </pc:docChg>
  </pc:docChgLst>
  <pc:docChgLst>
    <pc:chgData name="Nikhitha Settipalli" userId="3f5903242b558cca" providerId="Windows Live" clId="Web-{DAED3447-E248-421C-8E90-64860C284E59}"/>
    <pc:docChg chg="addSld modSld">
      <pc:chgData name="Nikhitha Settipalli" userId="3f5903242b558cca" providerId="Windows Live" clId="Web-{DAED3447-E248-421C-8E90-64860C284E59}" dt="2022-08-08T03:13:47.891" v="61" actId="20577"/>
      <pc:docMkLst>
        <pc:docMk/>
      </pc:docMkLst>
      <pc:sldChg chg="addSp modSp">
        <pc:chgData name="Nikhitha Settipalli" userId="3f5903242b558cca" providerId="Windows Live" clId="Web-{DAED3447-E248-421C-8E90-64860C284E59}" dt="2022-08-08T03:11:43.731" v="60" actId="14100"/>
        <pc:sldMkLst>
          <pc:docMk/>
          <pc:sldMk cId="3271420654" sldId="256"/>
        </pc:sldMkLst>
        <pc:picChg chg="add mod">
          <ac:chgData name="Nikhitha Settipalli" userId="3f5903242b558cca" providerId="Windows Live" clId="Web-{DAED3447-E248-421C-8E90-64860C284E59}" dt="2022-08-08T03:11:43.731" v="60" actId="14100"/>
          <ac:picMkLst>
            <pc:docMk/>
            <pc:sldMk cId="3271420654" sldId="256"/>
            <ac:picMk id="4" creationId="{2840157B-7DC8-20CB-D028-DA5E4B41D5CB}"/>
          </ac:picMkLst>
        </pc:picChg>
      </pc:sldChg>
      <pc:sldChg chg="modSp">
        <pc:chgData name="Nikhitha Settipalli" userId="3f5903242b558cca" providerId="Windows Live" clId="Web-{DAED3447-E248-421C-8E90-64860C284E59}" dt="2022-08-08T03:13:47.891" v="61" actId="20577"/>
        <pc:sldMkLst>
          <pc:docMk/>
          <pc:sldMk cId="1873897798" sldId="259"/>
        </pc:sldMkLst>
        <pc:spChg chg="mod">
          <ac:chgData name="Nikhitha Settipalli" userId="3f5903242b558cca" providerId="Windows Live" clId="Web-{DAED3447-E248-421C-8E90-64860C284E59}" dt="2022-08-08T03:13:47.891" v="61" actId="20577"/>
          <ac:spMkLst>
            <pc:docMk/>
            <pc:sldMk cId="1873897798" sldId="259"/>
            <ac:spMk id="3" creationId="{D7F674A8-B697-455E-AE71-EE2E42A1C10C}"/>
          </ac:spMkLst>
        </pc:spChg>
      </pc:sldChg>
      <pc:sldChg chg="addSp delSp modSp new mod modClrScheme chgLayout">
        <pc:chgData name="Nikhitha Settipalli" userId="3f5903242b558cca" providerId="Windows Live" clId="Web-{DAED3447-E248-421C-8E90-64860C284E59}" dt="2022-08-08T03:11:02.886" v="56" actId="1076"/>
        <pc:sldMkLst>
          <pc:docMk/>
          <pc:sldMk cId="130444256" sldId="263"/>
        </pc:sldMkLst>
        <pc:spChg chg="del">
          <ac:chgData name="Nikhitha Settipalli" userId="3f5903242b558cca" providerId="Windows Live" clId="Web-{DAED3447-E248-421C-8E90-64860C284E59}" dt="2022-08-08T02:59:03.066" v="1"/>
          <ac:spMkLst>
            <pc:docMk/>
            <pc:sldMk cId="130444256" sldId="263"/>
            <ac:spMk id="2" creationId="{A4049F99-BF3F-5857-E9F6-CD5E8F6F6F78}"/>
          </ac:spMkLst>
        </pc:spChg>
        <pc:spChg chg="del">
          <ac:chgData name="Nikhitha Settipalli" userId="3f5903242b558cca" providerId="Windows Live" clId="Web-{DAED3447-E248-421C-8E90-64860C284E59}" dt="2022-08-08T02:59:03.066" v="1"/>
          <ac:spMkLst>
            <pc:docMk/>
            <pc:sldMk cId="130444256" sldId="263"/>
            <ac:spMk id="3" creationId="{BD909868-5911-FB9D-7DBE-1F5BF10FFEB2}"/>
          </ac:spMkLst>
        </pc:spChg>
        <pc:spChg chg="add mod ord">
          <ac:chgData name="Nikhitha Settipalli" userId="3f5903242b558cca" providerId="Windows Live" clId="Web-{DAED3447-E248-421C-8E90-64860C284E59}" dt="2022-08-08T03:11:02.886" v="56" actId="1076"/>
          <ac:spMkLst>
            <pc:docMk/>
            <pc:sldMk cId="130444256" sldId="263"/>
            <ac:spMk id="6" creationId="{D8D044D9-1B85-95A7-D81F-C74F0785CEC9}"/>
          </ac:spMkLst>
        </pc:spChg>
        <pc:spChg chg="add del mod ord">
          <ac:chgData name="Nikhitha Settipalli" userId="3f5903242b558cca" providerId="Windows Live" clId="Web-{DAED3447-E248-421C-8E90-64860C284E59}" dt="2022-08-08T03:02:28.104" v="25"/>
          <ac:spMkLst>
            <pc:docMk/>
            <pc:sldMk cId="130444256" sldId="263"/>
            <ac:spMk id="7" creationId="{B55F2E55-9508-6114-25DC-78653987AC88}"/>
          </ac:spMkLst>
        </pc:spChg>
        <pc:picChg chg="add del mod">
          <ac:chgData name="Nikhitha Settipalli" userId="3f5903242b558cca" providerId="Windows Live" clId="Web-{DAED3447-E248-421C-8E90-64860C284E59}" dt="2022-08-08T02:59:23.692" v="6"/>
          <ac:picMkLst>
            <pc:docMk/>
            <pc:sldMk cId="130444256" sldId="263"/>
            <ac:picMk id="4" creationId="{F7D2D07A-7AB1-D8EA-94F9-3D3E026E63AA}"/>
          </ac:picMkLst>
        </pc:picChg>
        <pc:picChg chg="add del mod">
          <ac:chgData name="Nikhitha Settipalli" userId="3f5903242b558cca" providerId="Windows Live" clId="Web-{DAED3447-E248-421C-8E90-64860C284E59}" dt="2022-08-08T03:07:49.364" v="27"/>
          <ac:picMkLst>
            <pc:docMk/>
            <pc:sldMk cId="130444256" sldId="263"/>
            <ac:picMk id="5" creationId="{D1ABF02B-61CA-2945-F8B3-CCB022D142C1}"/>
          </ac:picMkLst>
        </pc:picChg>
        <pc:picChg chg="add del mod modCrop">
          <ac:chgData name="Nikhitha Settipalli" userId="3f5903242b558cca" providerId="Windows Live" clId="Web-{DAED3447-E248-421C-8E90-64860C284E59}" dt="2022-08-08T03:10:36.275" v="50" actId="1076"/>
          <ac:picMkLst>
            <pc:docMk/>
            <pc:sldMk cId="130444256" sldId="263"/>
            <ac:picMk id="8" creationId="{BE9570EA-CE77-B727-A3E5-E1A7AE8DD560}"/>
          </ac:picMkLst>
        </pc:picChg>
        <pc:picChg chg="add mod">
          <ac:chgData name="Nikhitha Settipalli" userId="3f5903242b558cca" providerId="Windows Live" clId="Web-{DAED3447-E248-421C-8E90-64860C284E59}" dt="2022-08-08T03:10:52.370" v="55" actId="1076"/>
          <ac:picMkLst>
            <pc:docMk/>
            <pc:sldMk cId="130444256" sldId="263"/>
            <ac:picMk id="9" creationId="{043BC1D3-F01F-7907-3195-74319AA1B3D8}"/>
          </ac:picMkLst>
        </pc:picChg>
        <pc:picChg chg="add mod">
          <ac:chgData name="Nikhitha Settipalli" userId="3f5903242b558cca" providerId="Windows Live" clId="Web-{DAED3447-E248-421C-8E90-64860C284E59}" dt="2022-08-08T03:10:46.854" v="53" actId="1076"/>
          <ac:picMkLst>
            <pc:docMk/>
            <pc:sldMk cId="130444256" sldId="263"/>
            <ac:picMk id="10" creationId="{A2530321-2E34-28E5-FD23-6181519DCB42}"/>
          </ac:picMkLst>
        </pc:picChg>
        <pc:picChg chg="add mod">
          <ac:chgData name="Nikhitha Settipalli" userId="3f5903242b558cca" providerId="Windows Live" clId="Web-{DAED3447-E248-421C-8E90-64860C284E59}" dt="2022-08-08T03:10:43.916" v="52" actId="1076"/>
          <ac:picMkLst>
            <pc:docMk/>
            <pc:sldMk cId="130444256" sldId="263"/>
            <ac:picMk id="11" creationId="{8ED6D3FE-FFD2-4084-0A32-35FF1DEAA4B1}"/>
          </ac:picMkLst>
        </pc:picChg>
      </pc:sldChg>
    </pc:docChg>
  </pc:docChgLst>
  <pc:docChgLst>
    <pc:chgData name="Nikhitha Settipalli" userId="3f5903242b558cca" providerId="Windows Live" clId="Web-{7E1B2C39-DF35-4EA9-8E77-DC78E747DDCE}"/>
    <pc:docChg chg="addSld modSld">
      <pc:chgData name="Nikhitha Settipalli" userId="3f5903242b558cca" providerId="Windows Live" clId="Web-{7E1B2C39-DF35-4EA9-8E77-DC78E747DDCE}" dt="2022-08-08T03:32:01.739" v="226"/>
      <pc:docMkLst>
        <pc:docMk/>
      </pc:docMkLst>
      <pc:sldChg chg="modSp">
        <pc:chgData name="Nikhitha Settipalli" userId="3f5903242b558cca" providerId="Windows Live" clId="Web-{7E1B2C39-DF35-4EA9-8E77-DC78E747DDCE}" dt="2022-08-08T03:30:08.766" v="211" actId="20577"/>
        <pc:sldMkLst>
          <pc:docMk/>
          <pc:sldMk cId="2477139981" sldId="262"/>
        </pc:sldMkLst>
        <pc:spChg chg="mod">
          <ac:chgData name="Nikhitha Settipalli" userId="3f5903242b558cca" providerId="Windows Live" clId="Web-{7E1B2C39-DF35-4EA9-8E77-DC78E747DDCE}" dt="2022-08-08T03:30:08.766" v="211" actId="20577"/>
          <ac:spMkLst>
            <pc:docMk/>
            <pc:sldMk cId="2477139981" sldId="262"/>
            <ac:spMk id="3" creationId="{0D677678-E6FC-43AF-8710-22E963C7CB46}"/>
          </ac:spMkLst>
        </pc:spChg>
      </pc:sldChg>
      <pc:sldChg chg="addSp delSp modSp">
        <pc:chgData name="Nikhitha Settipalli" userId="3f5903242b558cca" providerId="Windows Live" clId="Web-{7E1B2C39-DF35-4EA9-8E77-DC78E747DDCE}" dt="2022-08-08T03:22:16.279" v="19" actId="1076"/>
        <pc:sldMkLst>
          <pc:docMk/>
          <pc:sldMk cId="130444256" sldId="263"/>
        </pc:sldMkLst>
        <pc:spChg chg="mod">
          <ac:chgData name="Nikhitha Settipalli" userId="3f5903242b558cca" providerId="Windows Live" clId="Web-{7E1B2C39-DF35-4EA9-8E77-DC78E747DDCE}" dt="2022-08-08T03:22:14.123" v="18" actId="20577"/>
          <ac:spMkLst>
            <pc:docMk/>
            <pc:sldMk cId="130444256" sldId="263"/>
            <ac:spMk id="6" creationId="{D8D044D9-1B85-95A7-D81F-C74F0785CEC9}"/>
          </ac:spMkLst>
        </pc:spChg>
        <pc:picChg chg="add mod modCrop">
          <ac:chgData name="Nikhitha Settipalli" userId="3f5903242b558cca" providerId="Windows Live" clId="Web-{7E1B2C39-DF35-4EA9-8E77-DC78E747DDCE}" dt="2022-08-08T03:22:16.279" v="19" actId="1076"/>
          <ac:picMkLst>
            <pc:docMk/>
            <pc:sldMk cId="130444256" sldId="263"/>
            <ac:picMk id="2" creationId="{794F2812-C9E0-A221-B173-49B236B59D74}"/>
          </ac:picMkLst>
        </pc:picChg>
        <pc:picChg chg="del">
          <ac:chgData name="Nikhitha Settipalli" userId="3f5903242b558cca" providerId="Windows Live" clId="Web-{7E1B2C39-DF35-4EA9-8E77-DC78E747DDCE}" dt="2022-08-08T03:20:26.306" v="0"/>
          <ac:picMkLst>
            <pc:docMk/>
            <pc:sldMk cId="130444256" sldId="263"/>
            <ac:picMk id="8" creationId="{BE9570EA-CE77-B727-A3E5-E1A7AE8DD560}"/>
          </ac:picMkLst>
        </pc:picChg>
        <pc:picChg chg="del">
          <ac:chgData name="Nikhitha Settipalli" userId="3f5903242b558cca" providerId="Windows Live" clId="Web-{7E1B2C39-DF35-4EA9-8E77-DC78E747DDCE}" dt="2022-08-08T03:20:27.838" v="1"/>
          <ac:picMkLst>
            <pc:docMk/>
            <pc:sldMk cId="130444256" sldId="263"/>
            <ac:picMk id="9" creationId="{043BC1D3-F01F-7907-3195-74319AA1B3D8}"/>
          </ac:picMkLst>
        </pc:picChg>
        <pc:picChg chg="del">
          <ac:chgData name="Nikhitha Settipalli" userId="3f5903242b558cca" providerId="Windows Live" clId="Web-{7E1B2C39-DF35-4EA9-8E77-DC78E747DDCE}" dt="2022-08-08T03:20:29.119" v="2"/>
          <ac:picMkLst>
            <pc:docMk/>
            <pc:sldMk cId="130444256" sldId="263"/>
            <ac:picMk id="10" creationId="{A2530321-2E34-28E5-FD23-6181519DCB42}"/>
          </ac:picMkLst>
        </pc:picChg>
        <pc:picChg chg="del">
          <ac:chgData name="Nikhitha Settipalli" userId="3f5903242b558cca" providerId="Windows Live" clId="Web-{7E1B2C39-DF35-4EA9-8E77-DC78E747DDCE}" dt="2022-08-08T03:20:30.838" v="3"/>
          <ac:picMkLst>
            <pc:docMk/>
            <pc:sldMk cId="130444256" sldId="263"/>
            <ac:picMk id="11" creationId="{8ED6D3FE-FFD2-4084-0A32-35FF1DEAA4B1}"/>
          </ac:picMkLst>
        </pc:picChg>
      </pc:sldChg>
      <pc:sldChg chg="addSp modSp new mod setBg modClrScheme addAnim chgLayout">
        <pc:chgData name="Nikhitha Settipalli" userId="3f5903242b558cca" providerId="Windows Live" clId="Web-{7E1B2C39-DF35-4EA9-8E77-DC78E747DDCE}" dt="2022-08-08T03:32:01.739" v="226"/>
        <pc:sldMkLst>
          <pc:docMk/>
          <pc:sldMk cId="3013899371" sldId="264"/>
        </pc:sldMkLst>
        <pc:spChg chg="add mod">
          <ac:chgData name="Nikhitha Settipalli" userId="3f5903242b558cca" providerId="Windows Live" clId="Web-{7E1B2C39-DF35-4EA9-8E77-DC78E747DDCE}" dt="2022-08-08T03:32:01.739" v="225"/>
          <ac:spMkLst>
            <pc:docMk/>
            <pc:sldMk cId="3013899371" sldId="264"/>
            <ac:spMk id="2" creationId="{F8C86408-EDB8-6855-C7BE-0A222AE4C72A}"/>
          </ac:spMkLst>
        </pc:spChg>
        <pc:spChg chg="add">
          <ac:chgData name="Nikhitha Settipalli" userId="3f5903242b558cca" providerId="Windows Live" clId="Web-{7E1B2C39-DF35-4EA9-8E77-DC78E747DDCE}" dt="2022-08-08T03:32:01.739" v="225"/>
          <ac:spMkLst>
            <pc:docMk/>
            <pc:sldMk cId="3013899371" sldId="264"/>
            <ac:spMk id="8" creationId="{150F989D-43B9-409C-AB67-55F360424CEA}"/>
          </ac:spMkLst>
        </pc:spChg>
        <pc:spChg chg="add">
          <ac:chgData name="Nikhitha Settipalli" userId="3f5903242b558cca" providerId="Windows Live" clId="Web-{7E1B2C39-DF35-4EA9-8E77-DC78E747DDCE}" dt="2022-08-08T03:32:01.739" v="225"/>
          <ac:spMkLst>
            <pc:docMk/>
            <pc:sldMk cId="3013899371" sldId="264"/>
            <ac:spMk id="10" creationId="{4B4892EF-BE30-49C0-ADF8-32A7C8831B9C}"/>
          </ac:spMkLst>
        </pc:spChg>
        <pc:spChg chg="add">
          <ac:chgData name="Nikhitha Settipalli" userId="3f5903242b558cca" providerId="Windows Live" clId="Web-{7E1B2C39-DF35-4EA9-8E77-DC78E747DDCE}" dt="2022-08-08T03:32:01.739" v="225"/>
          <ac:spMkLst>
            <pc:docMk/>
            <pc:sldMk cId="3013899371" sldId="264"/>
            <ac:spMk id="14" creationId="{3C142426-ACB0-498D-B77F-A924D8ED85EA}"/>
          </ac:spMkLst>
        </pc:spChg>
        <pc:picChg chg="add">
          <ac:chgData name="Nikhitha Settipalli" userId="3f5903242b558cca" providerId="Windows Live" clId="Web-{7E1B2C39-DF35-4EA9-8E77-DC78E747DDCE}" dt="2022-08-08T03:32:01.739" v="225"/>
          <ac:picMkLst>
            <pc:docMk/>
            <pc:sldMk cId="3013899371" sldId="264"/>
            <ac:picMk id="4" creationId="{9E167700-F295-1ECC-504E-37EFD5E81FD2}"/>
          </ac:picMkLst>
        </pc:picChg>
        <pc:cxnChg chg="add">
          <ac:chgData name="Nikhitha Settipalli" userId="3f5903242b558cca" providerId="Windows Live" clId="Web-{7E1B2C39-DF35-4EA9-8E77-DC78E747DDCE}" dt="2022-08-08T03:32:01.739" v="225"/>
          <ac:cxnSpMkLst>
            <pc:docMk/>
            <pc:sldMk cId="3013899371" sldId="264"/>
            <ac:cxnSpMk id="12" creationId="{72FB293E-C84E-4A67-ABF8-FCC566F38C5D}"/>
          </ac:cxnSpMkLst>
        </pc:cxnChg>
        <pc:cxnChg chg="add">
          <ac:chgData name="Nikhitha Settipalli" userId="3f5903242b558cca" providerId="Windows Live" clId="Web-{7E1B2C39-DF35-4EA9-8E77-DC78E747DDCE}" dt="2022-08-08T03:32:01.739" v="225"/>
          <ac:cxnSpMkLst>
            <pc:docMk/>
            <pc:sldMk cId="3013899371" sldId="264"/>
            <ac:cxnSpMk id="16" creationId="{2C9FC313-9DC5-4297-AF0B-1815445FF3C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4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53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53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6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6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EFCFE6-4994-446E-B27A-ED9BCAD62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475" y="2638696"/>
            <a:ext cx="9699812" cy="878826"/>
          </a:xfrm>
        </p:spPr>
        <p:txBody>
          <a:bodyPr>
            <a:normAutofit fontScale="90000"/>
          </a:bodyPr>
          <a:lstStyle/>
          <a:p>
            <a:r>
              <a:rPr lang="en-IN" sz="6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itchFamily="66" charset="-78"/>
                <a:cs typeface="Arabic Typesetting" pitchFamily="66" charset="-78"/>
              </a:rPr>
              <a:t>ORPHANAGE </a:t>
            </a:r>
            <a:r>
              <a:rPr lang="en-IN" sz="6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itchFamily="66" charset="-78"/>
                <a:cs typeface="Arabic Typesetting" pitchFamily="66" charset="-78"/>
              </a:rPr>
              <a:t>MANAGEMENT SYSTEM</a:t>
            </a:r>
          </a:p>
        </p:txBody>
      </p:sp>
    </p:spTree>
    <p:extLst>
      <p:ext uri="{BB962C8B-B14F-4D97-AF65-F5344CB8AC3E}">
        <p14:creationId xmlns:p14="http://schemas.microsoft.com/office/powerpoint/2010/main" xmlns="" val="3271420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Image result for thank you">
            <a:extLst>
              <a:ext uri="{FF2B5EF4-FFF2-40B4-BE49-F238E27FC236}">
                <a16:creationId xmlns:a16="http://schemas.microsoft.com/office/drawing/2014/main" xmlns="" id="{F9F8DE2F-BBB0-9AA7-BA35-84E0519B8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0696" y="1395665"/>
            <a:ext cx="6506677" cy="450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TEAM MEMBERS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800" dirty="0" smtClean="0">
                <a:solidFill>
                  <a:srgbClr val="FF0000"/>
                </a:solidFill>
                <a:cs typeface="Andalus" pitchFamily="18" charset="-78"/>
              </a:rPr>
              <a:t>C VAISHNAVI(2110030096)</a:t>
            </a:r>
          </a:p>
          <a:p>
            <a:r>
              <a:rPr lang="en-IN" sz="2800" dirty="0" smtClean="0">
                <a:solidFill>
                  <a:srgbClr val="FF0000"/>
                </a:solidFill>
                <a:cs typeface="Andalus" pitchFamily="18" charset="-78"/>
              </a:rPr>
              <a:t>P PRANEETHA(2110030099)</a:t>
            </a:r>
          </a:p>
          <a:p>
            <a:r>
              <a:rPr lang="en-IN" sz="2800" dirty="0" smtClean="0">
                <a:solidFill>
                  <a:srgbClr val="FF0000"/>
                </a:solidFill>
                <a:cs typeface="Andalus" pitchFamily="18" charset="-78"/>
              </a:rPr>
              <a:t>S SAI NIKHITHA (2110030098)</a:t>
            </a:r>
          </a:p>
          <a:p>
            <a:r>
              <a:rPr lang="en-IN" sz="2800" dirty="0" smtClean="0">
                <a:solidFill>
                  <a:srgbClr val="FF0000"/>
                </a:solidFill>
                <a:cs typeface="Andalus" pitchFamily="18" charset="-78"/>
              </a:rPr>
              <a:t>G VAMSHI(2110030370)</a:t>
            </a:r>
          </a:p>
          <a:p>
            <a:endParaRPr lang="en-US" sz="2800" dirty="0">
              <a:cs typeface="Andalus" pitchFamily="18" charset="-7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INTRODUCTION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2" y="2220687"/>
            <a:ext cx="9872871" cy="431074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cs typeface="Calibri"/>
              </a:rPr>
              <a:t>As orphanages has been little in old style practice it lead to managing orphanage system in manual way which is storing information in notebook or registers.</a:t>
            </a:r>
            <a:endParaRPr lang="en-US" dirty="0" smtClean="0"/>
          </a:p>
          <a:p>
            <a:r>
              <a:rPr lang="en-US" dirty="0" smtClean="0"/>
              <a:t>People need to store not one two columns of information they need different sets for storing different sectors of information.</a:t>
            </a:r>
          </a:p>
          <a:p>
            <a:r>
              <a:rPr lang="en-US" dirty="0" smtClean="0"/>
              <a:t>As there are many systems to manage the orphanage like students entry , adoption , supplies information, and many more .</a:t>
            </a:r>
          </a:p>
          <a:p>
            <a:r>
              <a:rPr lang="en-US" dirty="0" smtClean="0"/>
              <a:t>All this managing is not been easy as they may lead to lot of confusion.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OBJECTIVE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84664"/>
            <a:ext cx="10972800" cy="5277394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The main objective is to create </a:t>
            </a:r>
            <a:r>
              <a:rPr lang="en-US" sz="2800" dirty="0" smtClean="0"/>
              <a:t>an application for managing the number of orphans, their names, personal habits, activities, their original parents, health conditions, etc. details. </a:t>
            </a:r>
            <a:endParaRPr lang="en-US" sz="2800" dirty="0" smtClean="0"/>
          </a:p>
          <a:p>
            <a:r>
              <a:rPr lang="en-US" sz="2800" dirty="0" smtClean="0"/>
              <a:t>The app should be able to successfully manage the entire process with adequate </a:t>
            </a:r>
            <a:r>
              <a:rPr lang="en-US" sz="2800" dirty="0" smtClean="0"/>
              <a:t>information.</a:t>
            </a:r>
            <a:r>
              <a:rPr lang="en-US" sz="2800" dirty="0" smtClean="0">
                <a:ea typeface="+mn-lt"/>
                <a:cs typeface="+mn-lt"/>
              </a:rPr>
              <a:t> We </a:t>
            </a:r>
            <a:r>
              <a:rPr lang="en-US" sz="2800" dirty="0" smtClean="0">
                <a:ea typeface="+mn-lt"/>
                <a:cs typeface="+mn-lt"/>
              </a:rPr>
              <a:t>would make the app with all the </a:t>
            </a:r>
            <a:r>
              <a:rPr lang="en-US" sz="2800" dirty="0" smtClean="0"/>
              <a:t>necessity </a:t>
            </a:r>
            <a:r>
              <a:rPr lang="en-US" sz="2800" dirty="0" smtClean="0">
                <a:ea typeface="+mn-lt"/>
                <a:cs typeface="+mn-lt"/>
              </a:rPr>
              <a:t>elements to run the orphanage smoothly </a:t>
            </a:r>
            <a:r>
              <a:rPr lang="en-US" sz="2800" dirty="0" smtClean="0">
                <a:ea typeface="+mn-lt"/>
                <a:cs typeface="+mn-lt"/>
              </a:rPr>
              <a:t>.</a:t>
            </a:r>
            <a:endParaRPr lang="en-US" sz="2800" dirty="0" smtClean="0"/>
          </a:p>
          <a:p>
            <a:r>
              <a:rPr lang="en-US" sz="2800" dirty="0" smtClean="0"/>
              <a:t>With this maintaining the records of the orphanage will be made easy to handle and access by the officials.</a:t>
            </a:r>
          </a:p>
          <a:p>
            <a:r>
              <a:rPr lang="en-IN" sz="2800" dirty="0" smtClean="0">
                <a:ea typeface="+mn-lt"/>
                <a:cs typeface="+mn-lt"/>
              </a:rPr>
              <a:t>It will enhance timeliness, accuracy, reliability and above all easy access to data and information.</a:t>
            </a:r>
          </a:p>
          <a:p>
            <a:r>
              <a:rPr lang="en-IN" sz="2800" dirty="0" smtClean="0">
                <a:ea typeface="+mn-lt"/>
                <a:cs typeface="+mn-lt"/>
              </a:rPr>
              <a:t> The system will help to reduce the high rate of labour using to its high level of automation and independency</a:t>
            </a:r>
            <a:endParaRPr lang="en-IN" sz="28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D8D044D9-1B85-95A7-D81F-C74F0785C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815" y="484414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bg2">
                    <a:lumMod val="50000"/>
                  </a:schemeClr>
                </a:solidFill>
              </a:rPr>
              <a:t>USE CASE DIAGRAM</a:t>
            </a:r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7706" y="1770016"/>
            <a:ext cx="5969727" cy="4474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0444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50D7B3-C5EC-48FF-ABB6-4CD4DCDE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Data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Set Collection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916CAF-A315-4FBB-AF10-D90D4319C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smtClean="0"/>
              <a:t>Dataset is a collection of related sets of information that</a:t>
            </a:r>
          </a:p>
          <a:p>
            <a:pPr marL="0" indent="0">
              <a:buNone/>
            </a:pPr>
            <a:r>
              <a:rPr lang="en-US" sz="2400" dirty="0" smtClean="0"/>
              <a:t>    is required in Application building.</a:t>
            </a:r>
          </a:p>
          <a:p>
            <a:r>
              <a:rPr lang="en-US" sz="2400" dirty="0" smtClean="0"/>
              <a:t>Name</a:t>
            </a:r>
          </a:p>
          <a:p>
            <a:r>
              <a:rPr lang="en-US" sz="2400" dirty="0" smtClean="0"/>
              <a:t>Age</a:t>
            </a:r>
          </a:p>
          <a:p>
            <a:r>
              <a:rPr lang="en-US" sz="2400" dirty="0" smtClean="0"/>
              <a:t>DOB</a:t>
            </a:r>
          </a:p>
          <a:p>
            <a:r>
              <a:rPr lang="en-US" sz="2400" dirty="0" smtClean="0"/>
              <a:t>Donor</a:t>
            </a:r>
          </a:p>
          <a:p>
            <a:pPr marL="502920" indent="-457200">
              <a:buAutoNum type="arabicPeriod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079686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2"/>
            <a:ext cx="9875520" cy="1114697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TOOLS REQUIRED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</a:rPr>
              <a:t>Frontend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b="1" dirty="0" err="1" smtClean="0"/>
              <a:t>Django</a:t>
            </a:r>
            <a:r>
              <a:rPr lang="en-IN" sz="2800" b="1" dirty="0" smtClean="0"/>
              <a:t> through </a:t>
            </a:r>
            <a:r>
              <a:rPr lang="en-IN" sz="2800" b="1" dirty="0" err="1" smtClean="0"/>
              <a:t>PyCharm</a:t>
            </a:r>
            <a:r>
              <a:rPr lang="en-IN" sz="2800" b="1" dirty="0" smtClean="0"/>
              <a:t> </a:t>
            </a:r>
          </a:p>
          <a:p>
            <a:pPr marL="0" indent="0">
              <a:buNone/>
            </a:pPr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</a:rPr>
              <a:t>Backend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b="1" dirty="0" smtClean="0"/>
              <a:t>Star UML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b="1" dirty="0" err="1" smtClean="0"/>
              <a:t>MySQL</a:t>
            </a:r>
            <a:endParaRPr lang="en-IN" sz="2800" b="1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0E2495-BC54-4067-8E7F-D378A503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GitHub setup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AEBFEF15-9B6A-03F9-5A4C-817CC4306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0334" y="1878541"/>
            <a:ext cx="3880167" cy="1694922"/>
          </a:xfr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2DF34CB2-1562-3CC6-7F50-9A946E6B274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2567" y="4012143"/>
            <a:ext cx="3780367" cy="2103967"/>
          </a:xfrm>
          <a:prstGeom prst="rect">
            <a:avLst/>
          </a:prstGeom>
        </p:spPr>
      </p:pic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706E0189-0A79-D942-9CB9-E4FDBA486EF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82809" y="1847850"/>
            <a:ext cx="2112051" cy="4114800"/>
          </a:xfrm>
          <a:prstGeom prst="rect">
            <a:avLst/>
          </a:prstGeom>
        </p:spPr>
      </p:pic>
      <p:pic>
        <p:nvPicPr>
          <p:cNvPr id="7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xmlns="" id="{7AF61D65-E22D-0700-E86A-3DEFDE91492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00651" y="2570254"/>
            <a:ext cx="3494616" cy="217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20040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F3E181-6CB8-4C66-9588-9712C8DB5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Division of work among the 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677678-E6FC-43AF-8710-22E963C7C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S SAI NIKHITHA </a:t>
            </a:r>
            <a:r>
              <a:rPr lang="en-IN" dirty="0" smtClean="0"/>
              <a:t>- </a:t>
            </a:r>
            <a:r>
              <a:rPr lang="en-IN" dirty="0" smtClean="0"/>
              <a:t>Frontend work</a:t>
            </a:r>
            <a:endParaRPr lang="en-IN" dirty="0"/>
          </a:p>
          <a:p>
            <a:r>
              <a:rPr lang="en-IN" dirty="0"/>
              <a:t>P PRANEETHA </a:t>
            </a:r>
            <a:r>
              <a:rPr lang="en-IN" dirty="0" smtClean="0"/>
              <a:t>- </a:t>
            </a:r>
            <a:r>
              <a:rPr lang="en-IN" dirty="0" smtClean="0"/>
              <a:t>Frontend work</a:t>
            </a:r>
            <a:endParaRPr lang="en-IN" dirty="0"/>
          </a:p>
          <a:p>
            <a:r>
              <a:rPr lang="en-IN" dirty="0"/>
              <a:t>C </a:t>
            </a:r>
            <a:r>
              <a:rPr lang="en-IN" dirty="0" smtClean="0"/>
              <a:t>VAISHNAVI- Backend work</a:t>
            </a:r>
            <a:endParaRPr lang="en-IN" dirty="0"/>
          </a:p>
          <a:p>
            <a:r>
              <a:rPr lang="en-IN" dirty="0"/>
              <a:t>G </a:t>
            </a:r>
            <a:r>
              <a:rPr lang="en-IN" dirty="0" smtClean="0"/>
              <a:t>VAMSHI- Backend 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77139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133</Words>
  <Application>Microsoft Office PowerPoint</Application>
  <PresentationFormat>Custom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ORPHANAGE MANAGEMENT SYSTEM</vt:lpstr>
      <vt:lpstr>TEAM MEMBERS</vt:lpstr>
      <vt:lpstr>INTRODUCTION</vt:lpstr>
      <vt:lpstr>OBJECTIVE</vt:lpstr>
      <vt:lpstr>USE CASE DIAGRAM</vt:lpstr>
      <vt:lpstr>Data Set Collection</vt:lpstr>
      <vt:lpstr>TOOLS REQUIRED</vt:lpstr>
      <vt:lpstr>GitHub setup</vt:lpstr>
      <vt:lpstr>Division of work among the group members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 Project Name</dc:title>
  <dc:creator>Deepthi Kalavala</dc:creator>
  <cp:lastModifiedBy>LENOVO</cp:lastModifiedBy>
  <cp:revision>266</cp:revision>
  <dcterms:created xsi:type="dcterms:W3CDTF">2022-02-18T09:01:51Z</dcterms:created>
  <dcterms:modified xsi:type="dcterms:W3CDTF">2022-08-10T04:00:29Z</dcterms:modified>
</cp:coreProperties>
</file>