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307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647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1867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1972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993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076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768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708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04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288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984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8019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85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312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044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759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45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EE4FB2-A586-474A-8E5C-F62615EBCF98}" type="datetimeFigureOut">
              <a:rPr lang="en-IN" smtClean="0"/>
              <a:pPr/>
              <a:t>16-11-2013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0BAD-BD0B-4213-8B7A-98E7275BA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6325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SMART ATTENDANCE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 												By</a:t>
            </a:r>
          </a:p>
          <a:p>
            <a:r>
              <a:rPr lang="en-IN" dirty="0"/>
              <a:t>	</a:t>
            </a:r>
            <a:r>
              <a:rPr lang="en-IN" dirty="0" smtClean="0"/>
              <a:t>											A.Sai praneeth(10mse0066)</a:t>
            </a:r>
          </a:p>
          <a:p>
            <a:r>
              <a:rPr lang="en-IN" dirty="0"/>
              <a:t>	</a:t>
            </a:r>
            <a:r>
              <a:rPr lang="en-IN" dirty="0" smtClean="0"/>
              <a:t>											g.DINESH CHOWDARY(10MSE0018)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715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1.0 Detailed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506494" cy="4195481"/>
          </a:xfrm>
        </p:spPr>
        <p:txBody>
          <a:bodyPr/>
          <a:lstStyle/>
          <a:p>
            <a:pPr algn="just"/>
            <a:r>
              <a:rPr lang="en-IN" dirty="0" smtClean="0"/>
              <a:t>1.1 Module Design: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1.1.1 User Authentication Module:</a:t>
            </a:r>
          </a:p>
          <a:p>
            <a:pPr lvl="2" algn="just">
              <a:buFont typeface="Wingdings" pitchFamily="2" charset="2"/>
              <a:buChar char="v"/>
            </a:pPr>
            <a:endParaRPr lang="en-IN" dirty="0" smtClean="0"/>
          </a:p>
          <a:p>
            <a:pPr lvl="2" algn="just">
              <a:buFont typeface="Wingdings" pitchFamily="2" charset="2"/>
              <a:buChar char="v"/>
            </a:pPr>
            <a:r>
              <a:rPr lang="en-IN" dirty="0" smtClean="0"/>
              <a:t>Requires Username and Password.</a:t>
            </a:r>
          </a:p>
          <a:p>
            <a:pPr lvl="2" algn="just">
              <a:buFont typeface="Wingdings" pitchFamily="2" charset="2"/>
              <a:buChar char="v"/>
            </a:pPr>
            <a:r>
              <a:rPr lang="en-IN" dirty="0" smtClean="0"/>
              <a:t>When Requested , calls web service.</a:t>
            </a:r>
          </a:p>
          <a:p>
            <a:pPr lvl="3">
              <a:buFont typeface="Wingdings" pitchFamily="2" charset="2"/>
              <a:buChar char="v"/>
            </a:pPr>
            <a:r>
              <a:rPr lang="en-IN" dirty="0" smtClean="0"/>
              <a:t>If Response = “SUCCESS” then Calls  subjects list.</a:t>
            </a:r>
          </a:p>
          <a:p>
            <a:pPr lvl="3">
              <a:buFont typeface="Wingdings" pitchFamily="2" charset="2"/>
              <a:buChar char="v"/>
            </a:pPr>
            <a:r>
              <a:rPr lang="en-IN" dirty="0" smtClean="0"/>
              <a:t>Else Remains on same Page.</a:t>
            </a:r>
          </a:p>
          <a:p>
            <a:pPr lvl="3">
              <a:buNone/>
            </a:pPr>
            <a:endParaRPr lang="en-IN" dirty="0" smtClean="0"/>
          </a:p>
        </p:txBody>
      </p:sp>
      <p:pic>
        <p:nvPicPr>
          <p:cNvPr id="1026" name="Picture 2" descr="E:\Mini Project\Review 2\Module-1 User Authentica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38154" y="1140006"/>
            <a:ext cx="3390900" cy="549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4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415054" cy="454106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1.1.2  Subject List Retrieval Module :</a:t>
            </a:r>
          </a:p>
          <a:p>
            <a:pPr lvl="1" algn="just">
              <a:buFont typeface="Wingdings" pitchFamily="2" charset="2"/>
              <a:buChar char="v"/>
            </a:pPr>
            <a:endParaRPr lang="en-IN" dirty="0" smtClean="0"/>
          </a:p>
          <a:p>
            <a:pPr lvl="1" algn="just">
              <a:buFont typeface="Wingdings" pitchFamily="2" charset="2"/>
              <a:buChar char="v"/>
            </a:pPr>
            <a:r>
              <a:rPr lang="en-IN" dirty="0" smtClean="0"/>
              <a:t>Requires Username 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Calls a PHP Script and retrieves all subjects in database.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Returns  data in </a:t>
            </a:r>
            <a:r>
              <a:rPr lang="en-IN" dirty="0" err="1" smtClean="0"/>
              <a:t>Json</a:t>
            </a:r>
            <a:r>
              <a:rPr lang="en-IN" dirty="0" smtClean="0"/>
              <a:t> format.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err="1" smtClean="0"/>
              <a:t>Json</a:t>
            </a:r>
            <a:r>
              <a:rPr lang="en-IN" dirty="0" smtClean="0"/>
              <a:t> format is Parsed in Android .</a:t>
            </a:r>
            <a:endParaRPr lang="en-IN" dirty="0"/>
          </a:p>
        </p:txBody>
      </p:sp>
      <p:pic>
        <p:nvPicPr>
          <p:cNvPr id="2050" name="Picture 2" descr="E:\Mini Project\Review 2\Module-2 Subject 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7394" y="1236748"/>
            <a:ext cx="4118836" cy="54383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398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5493430" cy="4195481"/>
          </a:xfrm>
        </p:spPr>
        <p:txBody>
          <a:bodyPr/>
          <a:lstStyle/>
          <a:p>
            <a:r>
              <a:rPr lang="en-IN" dirty="0" smtClean="0"/>
              <a:t>1.1.3 Student List Retrieval Module</a:t>
            </a:r>
          </a:p>
          <a:p>
            <a:pPr lvl="1">
              <a:buFont typeface="Wingdings" pitchFamily="2" charset="2"/>
              <a:buChar char="v"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Requires Faculty name (username) and Selected Subject.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Request PHP Script and retrieve students in Database.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Returns Data in </a:t>
            </a:r>
            <a:r>
              <a:rPr lang="en-IN" dirty="0" err="1" smtClean="0"/>
              <a:t>Json</a:t>
            </a:r>
            <a:r>
              <a:rPr lang="en-IN" dirty="0" smtClean="0"/>
              <a:t> Format.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err="1" smtClean="0"/>
              <a:t>Json</a:t>
            </a:r>
            <a:r>
              <a:rPr lang="en-IN" dirty="0" smtClean="0"/>
              <a:t> format is Parsed in Android.</a:t>
            </a:r>
          </a:p>
          <a:p>
            <a:pPr lvl="1">
              <a:buNone/>
            </a:pPr>
            <a:endParaRPr lang="en-IN" dirty="0" smtClean="0"/>
          </a:p>
        </p:txBody>
      </p:sp>
      <p:pic>
        <p:nvPicPr>
          <p:cNvPr id="3075" name="Picture 3" descr="E:\Mini Project\Review 2\Module-3 Student 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002" y="1205839"/>
            <a:ext cx="4132353" cy="5456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374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6120448" cy="4195481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1.1.4 Marking Attendance Module:</a:t>
            </a:r>
          </a:p>
          <a:p>
            <a:pPr lvl="1">
              <a:buFont typeface="Wingdings" pitchFamily="2" charset="2"/>
              <a:buChar char="v"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Displays each student name along with a Toggle button.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Faculty marks attendance.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Stores all details in Database.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 lvl="1" algn="just"/>
            <a:endParaRPr lang="en-IN" b="1" u="sng" dirty="0" smtClean="0"/>
          </a:p>
          <a:p>
            <a:pPr marL="0" indent="0" algn="just">
              <a:buNone/>
            </a:pPr>
            <a:endParaRPr lang="en-IN" sz="1900" dirty="0" smtClean="0"/>
          </a:p>
          <a:p>
            <a:pPr marL="0" indent="0" algn="just">
              <a:buNone/>
            </a:pPr>
            <a:endParaRPr lang="en-IN" sz="1900" b="1" u="sng" dirty="0"/>
          </a:p>
          <a:p>
            <a:pPr marL="0" indent="0" algn="just">
              <a:buNone/>
            </a:pPr>
            <a:endParaRPr lang="en-IN" sz="1900" b="1" u="sng" dirty="0"/>
          </a:p>
        </p:txBody>
      </p:sp>
      <p:pic>
        <p:nvPicPr>
          <p:cNvPr id="4098" name="Picture 2" descr="E:\Mini Project\Review 2\Module-4 Marking Attendan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0982" y="1550760"/>
            <a:ext cx="3575519" cy="4928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17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862263" cy="4195481"/>
          </a:xfrm>
        </p:spPr>
        <p:txBody>
          <a:bodyPr/>
          <a:lstStyle/>
          <a:p>
            <a:r>
              <a:rPr lang="en-IN" dirty="0" smtClean="0"/>
              <a:t>1.1.5 Display Student Information &amp; Message Intimation Module :</a:t>
            </a:r>
          </a:p>
          <a:p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Displays all Students information in three Categories ..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Students &gt;= 75% Attendance.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Students &lt; 75% Attendance.</a:t>
            </a:r>
          </a:p>
          <a:p>
            <a:pPr lvl="2">
              <a:buFont typeface="Wingdings" pitchFamily="2" charset="2"/>
              <a:buChar char="v"/>
            </a:pPr>
            <a:r>
              <a:rPr lang="en-IN" dirty="0" smtClean="0"/>
              <a:t>Students absent for more than 2 classes.</a:t>
            </a:r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Sends Intimation message to parents and Students.</a:t>
            </a:r>
          </a:p>
        </p:txBody>
      </p:sp>
      <p:pic>
        <p:nvPicPr>
          <p:cNvPr id="5122" name="Picture 2" descr="E:\Mini Project\Review 2\Module-5 Display Student Info &amp; Sending Ms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7692" y="1340031"/>
            <a:ext cx="4152900" cy="5295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271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.0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60489"/>
            <a:ext cx="8946541" cy="4195481"/>
          </a:xfrm>
        </p:spPr>
        <p:txBody>
          <a:bodyPr/>
          <a:lstStyle/>
          <a:p>
            <a:r>
              <a:rPr lang="en-IN" b="1" dirty="0" smtClean="0"/>
              <a:t>2.1 </a:t>
            </a:r>
            <a:r>
              <a:rPr lang="en-IN" b="1" u="sng" dirty="0" smtClean="0"/>
              <a:t>Use Case Diagram:</a:t>
            </a:r>
          </a:p>
          <a:p>
            <a:pPr marL="914400" lvl="2" indent="0" algn="just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56" y="2209815"/>
            <a:ext cx="5864314" cy="4107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900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</a:t>
            </a:r>
            <a:r>
              <a:rPr lang="en-IN" b="1" dirty="0" smtClean="0"/>
              <a:t>.2 </a:t>
            </a:r>
            <a:r>
              <a:rPr lang="en-IN" b="1" u="sng" dirty="0" smtClean="0"/>
              <a:t>Class Diagram:</a:t>
            </a: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2620392"/>
            <a:ext cx="7598535" cy="40158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</a:t>
            </a:r>
            <a:r>
              <a:rPr lang="en-IN" b="1" dirty="0" smtClean="0"/>
              <a:t>.3 </a:t>
            </a:r>
            <a:r>
              <a:rPr lang="en-IN" b="1" u="sng" dirty="0" smtClean="0"/>
              <a:t>Sequence Diagram 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0" y="2538814"/>
            <a:ext cx="7505700" cy="41243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554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1383</TotalTime>
  <Words>211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SMART ATTENDANCE</vt:lpstr>
      <vt:lpstr>1.0 Detailed Design</vt:lpstr>
      <vt:lpstr>Contd..</vt:lpstr>
      <vt:lpstr>Contd..</vt:lpstr>
      <vt:lpstr>Contd..</vt:lpstr>
      <vt:lpstr>Contd..</vt:lpstr>
      <vt:lpstr>2.0 Design</vt:lpstr>
      <vt:lpstr>Contd..</vt:lpstr>
      <vt:lpstr>Contd..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</dc:title>
  <dc:creator>SONY</dc:creator>
  <cp:lastModifiedBy>SONY</cp:lastModifiedBy>
  <cp:revision>46</cp:revision>
  <dcterms:created xsi:type="dcterms:W3CDTF">2013-08-20T04:49:52Z</dcterms:created>
  <dcterms:modified xsi:type="dcterms:W3CDTF">2013-11-16T09:34:00Z</dcterms:modified>
</cp:coreProperties>
</file>