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5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9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7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0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6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4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1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2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2CF982-84F6-454F-979A-3E140F0359FA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CD7AE-D7C0-400A-B943-1F2D279B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5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Recognize Human Activities from Partially Observed Videos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Anuroop Kakkirala    </a:t>
            </a:r>
            <a:r>
              <a:rPr lang="en-IN" sz="2800" dirty="0" err="1" smtClean="0"/>
              <a:t>Praneeth</a:t>
            </a:r>
            <a:r>
              <a:rPr lang="en-IN" sz="2800" dirty="0" smtClean="0"/>
              <a:t> AS</a:t>
            </a:r>
            <a:endParaRPr lang="en-IN" sz="2800" dirty="0"/>
          </a:p>
          <a:p>
            <a:r>
              <a:rPr lang="en-IN" sz="2800" dirty="0" smtClean="0"/>
              <a:t>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29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recognize </a:t>
            </a:r>
            <a:r>
              <a:rPr lang="en-IN" dirty="0"/>
              <a:t>human activities </a:t>
            </a:r>
            <a:r>
              <a:rPr lang="en-IN" dirty="0" smtClean="0"/>
              <a:t>from partially </a:t>
            </a:r>
            <a:r>
              <a:rPr lang="en-IN" dirty="0"/>
              <a:t>observed </a:t>
            </a:r>
            <a:r>
              <a:rPr lang="en-IN" dirty="0" smtClean="0"/>
              <a:t>videos and predicting the unobserved subsequence in the video.</a:t>
            </a:r>
          </a:p>
          <a:p>
            <a:r>
              <a:rPr lang="en-IN" dirty="0" smtClean="0"/>
              <a:t>Two possibilities: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1) An Unobserved </a:t>
            </a:r>
            <a:r>
              <a:rPr lang="en-IN" dirty="0"/>
              <a:t>subsequence is at the </a:t>
            </a:r>
            <a:r>
              <a:rPr lang="en-IN" dirty="0" smtClean="0"/>
              <a:t>end of </a:t>
            </a:r>
            <a:r>
              <a:rPr lang="en-IN" dirty="0"/>
              <a:t>the </a:t>
            </a:r>
            <a:r>
              <a:rPr lang="en-IN" dirty="0" smtClean="0"/>
              <a:t>video.</a:t>
            </a:r>
          </a:p>
          <a:p>
            <a:pPr marL="0" indent="0">
              <a:buNone/>
            </a:pPr>
            <a:r>
              <a:rPr lang="en-IN" dirty="0" smtClean="0"/>
              <a:t>      2) It </a:t>
            </a:r>
            <a:r>
              <a:rPr lang="en-IN" dirty="0"/>
              <a:t>may occur at any time by yielding </a:t>
            </a:r>
            <a:r>
              <a:rPr lang="en-IN" dirty="0" smtClean="0"/>
              <a:t>a temporal gap </a:t>
            </a:r>
            <a:r>
              <a:rPr lang="en-IN" dirty="0"/>
              <a:t>in the video</a:t>
            </a:r>
          </a:p>
        </p:txBody>
      </p:sp>
    </p:spTree>
    <p:extLst>
      <p:ext uri="{BB962C8B-B14F-4D97-AF65-F5344CB8AC3E}">
        <p14:creationId xmlns:p14="http://schemas.microsoft.com/office/powerpoint/2010/main" val="42243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47" y="1564751"/>
            <a:ext cx="6450569" cy="777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47" y="2978339"/>
            <a:ext cx="6566480" cy="78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80" y="4402700"/>
            <a:ext cx="6664747" cy="787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4608" y="1815921"/>
            <a:ext cx="17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Full Observation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306637" y="3120739"/>
            <a:ext cx="2106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Observation </a:t>
            </a:r>
          </a:p>
          <a:p>
            <a:r>
              <a:rPr lang="en-IN" dirty="0" smtClean="0"/>
              <a:t>At the end.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826580" y="46106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Gap filling</a:t>
            </a:r>
          </a:p>
        </p:txBody>
      </p:sp>
    </p:spTree>
    <p:extLst>
      <p:ext uri="{BB962C8B-B14F-4D97-AF65-F5344CB8AC3E}">
        <p14:creationId xmlns:p14="http://schemas.microsoft.com/office/powerpoint/2010/main" val="35858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306517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mtClean="0"/>
              <a:t>Problem </a:t>
            </a:r>
            <a:r>
              <a:rPr lang="en-IN" smtClean="0"/>
              <a:t>Formation:</a:t>
            </a:r>
            <a:br>
              <a:rPr lang="en-IN" smtClean="0"/>
            </a:br>
            <a:r>
              <a:rPr lang="en-IN" smtClean="0"/>
              <a:t>1</a:t>
            </a:r>
            <a:r>
              <a:rPr lang="en-IN" dirty="0" smtClean="0"/>
              <a:t>)</a:t>
            </a:r>
            <a:r>
              <a:rPr lang="en-IN" dirty="0"/>
              <a:t> </a:t>
            </a:r>
            <a:r>
              <a:rPr lang="en-IN" dirty="0" smtClean="0"/>
              <a:t>For </a:t>
            </a:r>
            <a:r>
              <a:rPr lang="en-IN" dirty="0"/>
              <a:t>a </a:t>
            </a:r>
            <a:r>
              <a:rPr lang="en-IN"/>
              <a:t>Fully </a:t>
            </a:r>
            <a:r>
              <a:rPr lang="en-IN" smtClean="0"/>
              <a:t>Observed Video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Given a fully observed video O[1 : T] of length T</a:t>
            </a:r>
            <a:r>
              <a:rPr lang="en-IN" dirty="0" smtClean="0"/>
              <a:t>, </a:t>
            </a:r>
            <a:r>
              <a:rPr lang="en-IN" dirty="0"/>
              <a:t>O[t] indicates the frame at time </a:t>
            </a:r>
            <a:r>
              <a:rPr lang="en-IN" dirty="0" smtClean="0"/>
              <a:t>t.</a:t>
            </a:r>
          </a:p>
          <a:p>
            <a:r>
              <a:rPr lang="en-IN" dirty="0"/>
              <a:t>G</a:t>
            </a:r>
            <a:r>
              <a:rPr lang="en-IN" dirty="0" smtClean="0"/>
              <a:t>oal </a:t>
            </a:r>
            <a:r>
              <a:rPr lang="en-IN" dirty="0"/>
              <a:t>is </a:t>
            </a:r>
            <a:r>
              <a:rPr lang="en-IN" dirty="0" smtClean="0"/>
              <a:t>to classify </a:t>
            </a:r>
            <a:r>
              <a:rPr lang="en-IN" dirty="0"/>
              <a:t>the video O[1 : T] into one of P activity </a:t>
            </a:r>
            <a:r>
              <a:rPr lang="en-IN" dirty="0" smtClean="0"/>
              <a:t>classes                {</a:t>
            </a:r>
            <a:r>
              <a:rPr lang="en-IN" i="1" dirty="0" smtClean="0"/>
              <a:t>A </a:t>
            </a:r>
            <a:r>
              <a:rPr lang="en-IN" dirty="0"/>
              <a:t>= </a:t>
            </a:r>
            <a:r>
              <a:rPr lang="en-IN" i="1" dirty="0"/>
              <a:t>{</a:t>
            </a:r>
            <a:r>
              <a:rPr lang="en-IN" i="1" dirty="0" err="1"/>
              <a:t>Ap</a:t>
            </a:r>
            <a:r>
              <a:rPr lang="en-IN" i="1" dirty="0"/>
              <a:t>}, p </a:t>
            </a:r>
            <a:r>
              <a:rPr lang="en-IN" dirty="0"/>
              <a:t>= 1</a:t>
            </a:r>
            <a:r>
              <a:rPr lang="en-IN" i="1" dirty="0"/>
              <a:t>, . . . ,P</a:t>
            </a:r>
            <a:r>
              <a:rPr lang="en-IN" dirty="0" smtClean="0"/>
              <a:t>}.</a:t>
            </a:r>
          </a:p>
          <a:p>
            <a:r>
              <a:rPr lang="en-IN" dirty="0"/>
              <a:t>Human actions - sequence of simple actions - contain </a:t>
            </a:r>
            <a:r>
              <a:rPr lang="en-IN" dirty="0" smtClean="0"/>
              <a:t>different spatiotemporal </a:t>
            </a:r>
            <a:r>
              <a:rPr lang="en-IN" dirty="0"/>
              <a:t>features. Divide uniformly into M different </a:t>
            </a:r>
            <a:r>
              <a:rPr lang="en-IN" dirty="0" smtClean="0"/>
              <a:t>segments O(ti</a:t>
            </a:r>
            <a:r>
              <a:rPr lang="en-IN" dirty="0"/>
              <a:t>−1 : </a:t>
            </a:r>
            <a:r>
              <a:rPr lang="en-IN" dirty="0" err="1" smtClean="0"/>
              <a:t>ti</a:t>
            </a:r>
            <a:r>
              <a:rPr lang="en-IN" dirty="0" smtClean="0"/>
              <a:t>] </a:t>
            </a:r>
            <a:r>
              <a:rPr lang="en-IN" dirty="0"/>
              <a:t>where </a:t>
            </a:r>
            <a:r>
              <a:rPr lang="en-IN" dirty="0" err="1"/>
              <a:t>ti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i</a:t>
            </a:r>
            <a:r>
              <a:rPr lang="en-IN" dirty="0" smtClean="0"/>
              <a:t>*T/M,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err="1" smtClean="0"/>
              <a:t>th</a:t>
            </a:r>
            <a:r>
              <a:rPr lang="en-IN" dirty="0" smtClean="0"/>
              <a:t> </a:t>
            </a:r>
            <a:r>
              <a:rPr lang="en-IN" dirty="0"/>
              <a:t>stage of activity </a:t>
            </a:r>
            <a:r>
              <a:rPr lang="en-IN" dirty="0" err="1"/>
              <a:t>i</a:t>
            </a:r>
            <a:r>
              <a:rPr lang="en-IN" dirty="0"/>
              <a:t> = 1, . . . , M.</a:t>
            </a:r>
          </a:p>
        </p:txBody>
      </p:sp>
    </p:spTree>
    <p:extLst>
      <p:ext uri="{BB962C8B-B14F-4D97-AF65-F5344CB8AC3E}">
        <p14:creationId xmlns:p14="http://schemas.microsoft.com/office/powerpoint/2010/main" val="34483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Formation 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P(</a:t>
            </a:r>
            <a:r>
              <a:rPr lang="en-IN" dirty="0" err="1"/>
              <a:t>Ap|O</a:t>
            </a:r>
            <a:r>
              <a:rPr lang="en-IN" dirty="0"/>
              <a:t>[1 : T]) </a:t>
            </a:r>
            <a:r>
              <a:rPr lang="en-IN" dirty="0" smtClean="0"/>
              <a:t>∝   ∑ </a:t>
            </a:r>
            <a:r>
              <a:rPr lang="en-IN" sz="1600" dirty="0" smtClean="0"/>
              <a:t>i|0 to M </a:t>
            </a:r>
            <a:r>
              <a:rPr lang="en-IN" dirty="0" smtClean="0"/>
              <a:t>P(</a:t>
            </a:r>
            <a:r>
              <a:rPr lang="en-IN" dirty="0" err="1" smtClean="0"/>
              <a:t>Ap</a:t>
            </a:r>
            <a:r>
              <a:rPr lang="en-IN" dirty="0"/>
              <a:t>,(ti−</a:t>
            </a:r>
            <a:r>
              <a:rPr lang="en-IN" dirty="0" smtClean="0"/>
              <a:t>1,ti]|</a:t>
            </a:r>
            <a:r>
              <a:rPr lang="en-IN" dirty="0"/>
              <a:t>O[1 : T]) </a:t>
            </a:r>
            <a:r>
              <a:rPr lang="en-IN" dirty="0" smtClean="0"/>
              <a:t>                                    ∝   ∑</a:t>
            </a:r>
            <a:r>
              <a:rPr lang="en-IN" sz="1800" dirty="0" smtClean="0"/>
              <a:t>i|0 to M</a:t>
            </a:r>
            <a:r>
              <a:rPr lang="en-IN" dirty="0" smtClean="0"/>
              <a:t> P(</a:t>
            </a:r>
            <a:r>
              <a:rPr lang="en-IN" dirty="0" err="1" smtClean="0"/>
              <a:t>Ap</a:t>
            </a:r>
            <a:r>
              <a:rPr lang="en-IN" dirty="0"/>
              <a:t>,(ti−</a:t>
            </a:r>
            <a:r>
              <a:rPr lang="en-IN" dirty="0" smtClean="0"/>
              <a:t>1,ti])</a:t>
            </a:r>
            <a:r>
              <a:rPr lang="en-IN" dirty="0"/>
              <a:t>P(O[1 : T]|</a:t>
            </a:r>
            <a:r>
              <a:rPr lang="en-IN" dirty="0" err="1"/>
              <a:t>Ap</a:t>
            </a:r>
            <a:r>
              <a:rPr lang="en-IN" dirty="0"/>
              <a:t>,(ti−</a:t>
            </a:r>
            <a:r>
              <a:rPr lang="en-IN" dirty="0" smtClean="0"/>
              <a:t>1,ti]).</a:t>
            </a:r>
          </a:p>
          <a:p>
            <a:r>
              <a:rPr lang="en-IN" dirty="0"/>
              <a:t>P(</a:t>
            </a:r>
            <a:r>
              <a:rPr lang="en-IN" dirty="0" err="1"/>
              <a:t>Ap</a:t>
            </a:r>
            <a:r>
              <a:rPr lang="en-IN" dirty="0"/>
              <a:t>,(ti−</a:t>
            </a:r>
            <a:r>
              <a:rPr lang="en-IN" dirty="0" smtClean="0"/>
              <a:t>1,ti]) </a:t>
            </a:r>
            <a:r>
              <a:rPr lang="en-IN" dirty="0"/>
              <a:t>= prior of stage </a:t>
            </a:r>
            <a:r>
              <a:rPr lang="en-IN" dirty="0" err="1"/>
              <a:t>i</a:t>
            </a:r>
            <a:r>
              <a:rPr lang="en-IN" dirty="0"/>
              <a:t> of activity </a:t>
            </a:r>
            <a:r>
              <a:rPr lang="en-IN" dirty="0" err="1"/>
              <a:t>Ap</a:t>
            </a:r>
            <a:endParaRPr lang="en-IN" dirty="0"/>
          </a:p>
          <a:p>
            <a:r>
              <a:rPr lang="en-IN" dirty="0" smtClean="0"/>
              <a:t>P(O[1 </a:t>
            </a:r>
            <a:r>
              <a:rPr lang="en-IN" dirty="0"/>
              <a:t>: T]|</a:t>
            </a:r>
            <a:r>
              <a:rPr lang="en-IN" dirty="0" err="1"/>
              <a:t>Ap</a:t>
            </a:r>
            <a:r>
              <a:rPr lang="en-IN" dirty="0"/>
              <a:t>,(ti−</a:t>
            </a:r>
            <a:r>
              <a:rPr lang="en-IN" dirty="0" smtClean="0"/>
              <a:t>1,ti]) </a:t>
            </a:r>
            <a:r>
              <a:rPr lang="en-IN" dirty="0"/>
              <a:t>= observation likelihood given </a:t>
            </a:r>
            <a:r>
              <a:rPr lang="en-IN" dirty="0" smtClean="0"/>
              <a:t>activity class Ap.</a:t>
            </a:r>
          </a:p>
          <a:p>
            <a:r>
              <a:rPr lang="en-IN" dirty="0" smtClean="0"/>
              <a:t>p∗ </a:t>
            </a:r>
            <a:r>
              <a:rPr lang="en-IN" dirty="0"/>
              <a:t>= </a:t>
            </a:r>
            <a:r>
              <a:rPr lang="en-IN" dirty="0" err="1"/>
              <a:t>arg</a:t>
            </a:r>
            <a:r>
              <a:rPr lang="en-IN" dirty="0"/>
              <a:t> </a:t>
            </a:r>
            <a:r>
              <a:rPr lang="en-IN" dirty="0" smtClean="0"/>
              <a:t>max∑</a:t>
            </a:r>
            <a:r>
              <a:rPr lang="en-IN" sz="1800" dirty="0" smtClean="0"/>
              <a:t>i|0 to M</a:t>
            </a:r>
            <a:r>
              <a:rPr lang="en-IN" dirty="0" smtClean="0"/>
              <a:t> P(</a:t>
            </a:r>
            <a:r>
              <a:rPr lang="en-IN" dirty="0" err="1" smtClean="0"/>
              <a:t>Ap</a:t>
            </a:r>
            <a:r>
              <a:rPr lang="en-IN" dirty="0"/>
              <a:t>,(ti−</a:t>
            </a:r>
            <a:r>
              <a:rPr lang="en-IN" dirty="0" smtClean="0"/>
              <a:t>1,ti])</a:t>
            </a:r>
            <a:r>
              <a:rPr lang="en-IN" dirty="0"/>
              <a:t>P(O[1 : T]|</a:t>
            </a:r>
            <a:r>
              <a:rPr lang="en-IN" dirty="0" err="1"/>
              <a:t>Ap</a:t>
            </a:r>
            <a:r>
              <a:rPr lang="en-IN" dirty="0"/>
              <a:t>,(ti−</a:t>
            </a:r>
            <a:r>
              <a:rPr lang="en-IN" dirty="0" smtClean="0"/>
              <a:t>1,ti])    </a:t>
            </a:r>
            <a:endParaRPr lang="en-IN" dirty="0"/>
          </a:p>
          <a:p>
            <a:r>
              <a:rPr lang="en-IN" dirty="0"/>
              <a:t>p</a:t>
            </a:r>
            <a:r>
              <a:rPr lang="en-IN" dirty="0" smtClean="0"/>
              <a:t>* is index of recognized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2)</a:t>
            </a:r>
            <a:r>
              <a:rPr lang="en-IN" dirty="0"/>
              <a:t> F</a:t>
            </a:r>
            <a:r>
              <a:rPr lang="en-IN" dirty="0" smtClean="0"/>
              <a:t>or </a:t>
            </a:r>
            <a:r>
              <a:rPr lang="en-IN" dirty="0"/>
              <a:t>a </a:t>
            </a:r>
            <a:r>
              <a:rPr lang="en-IN" dirty="0" smtClean="0"/>
              <a:t>Partially Observed </a:t>
            </a:r>
            <a:r>
              <a:rPr lang="en-IN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Partially observed video - O[1 : T1] ∪ [T2 : T], where </a:t>
            </a:r>
            <a:r>
              <a:rPr lang="en-IN" dirty="0" smtClean="0"/>
              <a:t>frames O(T1 </a:t>
            </a:r>
            <a:r>
              <a:rPr lang="en-IN" dirty="0"/>
              <a:t>: T2) are </a:t>
            </a:r>
            <a:r>
              <a:rPr lang="en-IN" dirty="0" smtClean="0"/>
              <a:t>missing.</a:t>
            </a:r>
          </a:p>
          <a:p>
            <a:r>
              <a:rPr lang="en-IN" dirty="0"/>
              <a:t>T1 is always the last frame of a segment and T2 </a:t>
            </a:r>
            <a:r>
              <a:rPr lang="en-IN" dirty="0" smtClean="0"/>
              <a:t>is always </a:t>
            </a:r>
            <a:r>
              <a:rPr lang="en-IN" dirty="0"/>
              <a:t>the first of another segment.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1" y="4216400"/>
            <a:ext cx="6960358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Formation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95763" cy="3318936"/>
          </a:xfrm>
        </p:spPr>
        <p:txBody>
          <a:bodyPr>
            <a:normAutofit/>
          </a:bodyPr>
          <a:lstStyle/>
          <a:p>
            <a:r>
              <a:rPr lang="en-IN" dirty="0"/>
              <a:t>Posterior probability that an activity is presented in this </a:t>
            </a:r>
            <a:r>
              <a:rPr lang="en-IN" dirty="0" smtClean="0"/>
              <a:t>partially observed </a:t>
            </a:r>
            <a:r>
              <a:rPr lang="en-IN" dirty="0"/>
              <a:t>video</a:t>
            </a:r>
          </a:p>
          <a:p>
            <a:r>
              <a:rPr lang="en-IN" dirty="0"/>
              <a:t>P(</a:t>
            </a:r>
            <a:r>
              <a:rPr lang="en-IN" dirty="0" err="1"/>
              <a:t>Ap|O</a:t>
            </a:r>
            <a:r>
              <a:rPr lang="en-IN" dirty="0"/>
              <a:t>[1 : T1] ∪ [T2 : T]) ∝ w</a:t>
            </a:r>
            <a:r>
              <a:rPr lang="el-GR" dirty="0" smtClean="0"/>
              <a:t>1</a:t>
            </a:r>
            <a:r>
              <a:rPr lang="en-IN" dirty="0" smtClean="0"/>
              <a:t> ∑ </a:t>
            </a:r>
            <a:r>
              <a:rPr lang="en-IN" sz="1800" dirty="0" smtClean="0"/>
              <a:t>i|ti</a:t>
            </a:r>
            <a:r>
              <a:rPr lang="en-IN" sz="1800" dirty="0"/>
              <a:t>≤</a:t>
            </a:r>
            <a:r>
              <a:rPr lang="en-IN" sz="1800" dirty="0" smtClean="0"/>
              <a:t>T1 </a:t>
            </a:r>
            <a:r>
              <a:rPr lang="en-IN" dirty="0" smtClean="0"/>
              <a:t>P(</a:t>
            </a:r>
            <a:r>
              <a:rPr lang="en-IN" dirty="0" err="1" smtClean="0"/>
              <a:t>Ap</a:t>
            </a:r>
            <a:r>
              <a:rPr lang="en-IN" dirty="0"/>
              <a:t>,(ti−</a:t>
            </a:r>
            <a:r>
              <a:rPr lang="en-IN" dirty="0" smtClean="0"/>
              <a:t>1,ti]|</a:t>
            </a:r>
            <a:r>
              <a:rPr lang="en-IN" dirty="0"/>
              <a:t>O[1 </a:t>
            </a:r>
            <a:r>
              <a:rPr lang="en-IN" dirty="0" smtClean="0"/>
              <a:t>:T1</a:t>
            </a:r>
            <a:r>
              <a:rPr lang="en-IN" dirty="0"/>
              <a:t>]) + w</a:t>
            </a:r>
            <a:r>
              <a:rPr lang="el-GR" dirty="0" smtClean="0"/>
              <a:t>2</a:t>
            </a:r>
            <a:r>
              <a:rPr lang="en-IN" dirty="0" smtClean="0"/>
              <a:t>   ∑</a:t>
            </a:r>
            <a:r>
              <a:rPr lang="en-IN" sz="1800" dirty="0" smtClean="0"/>
              <a:t>i|ti</a:t>
            </a:r>
            <a:r>
              <a:rPr lang="en-IN" sz="1800" dirty="0"/>
              <a:t>−1≥</a:t>
            </a:r>
            <a:r>
              <a:rPr lang="en-IN" sz="1800" dirty="0" smtClean="0"/>
              <a:t>T2  </a:t>
            </a:r>
            <a:r>
              <a:rPr lang="en-IN" dirty="0" smtClean="0"/>
              <a:t>P(</a:t>
            </a:r>
            <a:r>
              <a:rPr lang="en-IN" dirty="0" err="1" smtClean="0"/>
              <a:t>Ap</a:t>
            </a:r>
            <a:r>
              <a:rPr lang="en-IN" dirty="0"/>
              <a:t>,(ti−</a:t>
            </a:r>
            <a:r>
              <a:rPr lang="en-IN" dirty="0" smtClean="0"/>
              <a:t>1,ti]|</a:t>
            </a:r>
            <a:r>
              <a:rPr lang="en-IN" dirty="0"/>
              <a:t>O[T2 : T</a:t>
            </a:r>
            <a:r>
              <a:rPr lang="en-IN" dirty="0" smtClean="0"/>
              <a:t>])</a:t>
            </a:r>
          </a:p>
          <a:p>
            <a:r>
              <a:rPr lang="en-IN" dirty="0" smtClean="0"/>
              <a:t>w1</a:t>
            </a:r>
            <a:r>
              <a:rPr lang="en-IN" dirty="0"/>
              <a:t>= T1/(</a:t>
            </a:r>
            <a:r>
              <a:rPr lang="en-IN" dirty="0" smtClean="0"/>
              <a:t>T1+T-T2+1) , w2</a:t>
            </a:r>
            <a:r>
              <a:rPr lang="en-IN" dirty="0"/>
              <a:t>= T-T2+1/(T1+T-T2+1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p∗ </a:t>
            </a:r>
            <a:r>
              <a:rPr lang="en-IN" dirty="0"/>
              <a:t>= </a:t>
            </a:r>
            <a:r>
              <a:rPr lang="en-IN" dirty="0" err="1"/>
              <a:t>arg</a:t>
            </a:r>
            <a:r>
              <a:rPr lang="en-IN" dirty="0"/>
              <a:t> </a:t>
            </a:r>
            <a:r>
              <a:rPr lang="en-IN" dirty="0" smtClean="0"/>
              <a:t>max P(</a:t>
            </a:r>
            <a:r>
              <a:rPr lang="en-IN" dirty="0" err="1" smtClean="0"/>
              <a:t>Ap|O</a:t>
            </a:r>
            <a:r>
              <a:rPr lang="en-IN" dirty="0" smtClean="0"/>
              <a:t>[1 </a:t>
            </a:r>
            <a:r>
              <a:rPr lang="en-IN" dirty="0"/>
              <a:t>: T1] ∪ O[T2 : T</a:t>
            </a:r>
            <a:r>
              <a:rPr lang="en-IN" dirty="0" smtClean="0"/>
              <a:t>])</a:t>
            </a:r>
          </a:p>
          <a:p>
            <a:r>
              <a:rPr lang="en-IN" dirty="0" smtClean="0"/>
              <a:t>Where </a:t>
            </a:r>
            <a:r>
              <a:rPr lang="en-IN" dirty="0"/>
              <a:t>P(</a:t>
            </a:r>
            <a:r>
              <a:rPr lang="en-IN" dirty="0" err="1"/>
              <a:t>Ap|O</a:t>
            </a:r>
            <a:r>
              <a:rPr lang="en-IN" dirty="0"/>
              <a:t>[1 : T1] ∪ O[T2 : T</a:t>
            </a:r>
            <a:r>
              <a:rPr lang="en-IN" dirty="0" smtClean="0"/>
              <a:t>]) can be calculated as above.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9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Likelihood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Compare O[1 : T1] with the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th</a:t>
            </a:r>
            <a:r>
              <a:rPr lang="en-IN" dirty="0"/>
              <a:t> segment of all the training videos.</a:t>
            </a:r>
          </a:p>
          <a:p>
            <a:r>
              <a:rPr lang="en-IN" dirty="0" smtClean="0"/>
              <a:t> </a:t>
            </a:r>
            <a:r>
              <a:rPr lang="en-IN" dirty="0"/>
              <a:t>Each segment of a video, use the bag-of-visual-words technique </a:t>
            </a:r>
            <a:r>
              <a:rPr lang="en-IN" dirty="0" smtClean="0"/>
              <a:t>to organize </a:t>
            </a:r>
            <a:r>
              <a:rPr lang="en-IN" dirty="0"/>
              <a:t>its spatiotemporal features into a </a:t>
            </a:r>
            <a:r>
              <a:rPr lang="en-IN" dirty="0" smtClean="0"/>
              <a:t>fixed-dimensional feature vector.</a:t>
            </a:r>
            <a:endParaRPr lang="en-IN" dirty="0"/>
          </a:p>
          <a:p>
            <a:r>
              <a:rPr lang="en-IN" dirty="0"/>
              <a:t>- </a:t>
            </a:r>
            <a:r>
              <a:rPr lang="en-IN" dirty="0" smtClean="0"/>
              <a:t>  - feature(row</a:t>
            </a:r>
            <a:r>
              <a:rPr lang="en-IN" dirty="0"/>
              <a:t>) vector after applying </a:t>
            </a:r>
            <a:r>
              <a:rPr lang="en-IN" dirty="0" smtClean="0"/>
              <a:t>bag-of-visual-words techniques </a:t>
            </a:r>
            <a:r>
              <a:rPr lang="en-IN" dirty="0"/>
              <a:t>to </a:t>
            </a:r>
            <a:r>
              <a:rPr lang="en-IN" dirty="0" err="1" smtClean="0"/>
              <a:t>ith</a:t>
            </a:r>
            <a:r>
              <a:rPr lang="en-IN" dirty="0" smtClean="0"/>
              <a:t> </a:t>
            </a:r>
            <a:r>
              <a:rPr lang="en-IN" dirty="0"/>
              <a:t>segment of the nth training video</a:t>
            </a:r>
          </a:p>
          <a:p>
            <a:r>
              <a:rPr lang="en-IN" dirty="0" smtClean="0"/>
              <a:t>   - </a:t>
            </a:r>
            <a:r>
              <a:rPr lang="en-IN" dirty="0"/>
              <a:t>feature for stage </a:t>
            </a:r>
            <a:r>
              <a:rPr lang="en-IN" dirty="0" err="1"/>
              <a:t>i</a:t>
            </a:r>
            <a:r>
              <a:rPr lang="en-IN" dirty="0"/>
              <a:t> in O[1 : T1]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7" y="4035403"/>
            <a:ext cx="360832" cy="373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7" y="4962779"/>
            <a:ext cx="321200" cy="3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Likelihood </a:t>
            </a:r>
            <a:r>
              <a:rPr lang="en-IN" dirty="0" smtClean="0"/>
              <a:t>calculation continued..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1" y="3043452"/>
            <a:ext cx="4696480" cy="1325570"/>
          </a:xfrm>
        </p:spPr>
      </p:pic>
    </p:spTree>
    <p:extLst>
      <p:ext uri="{BB962C8B-B14F-4D97-AF65-F5344CB8AC3E}">
        <p14:creationId xmlns:p14="http://schemas.microsoft.com/office/powerpoint/2010/main" val="263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335</TotalTime>
  <Words>510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Recognize Human Activities from Partially Observed Videos</vt:lpstr>
      <vt:lpstr>Aim of the Project</vt:lpstr>
      <vt:lpstr>PowerPoint Presentation</vt:lpstr>
      <vt:lpstr>    Problem Formation: 1) For a Fully Observed Video    </vt:lpstr>
      <vt:lpstr>Formation continued..</vt:lpstr>
      <vt:lpstr>2) For a Partially Observed Video</vt:lpstr>
      <vt:lpstr>Formation continued..</vt:lpstr>
      <vt:lpstr>Likelihood calculation</vt:lpstr>
      <vt:lpstr>Likelihood calculation continued..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Recognize Human Activities from Partially Observed Videos</dc:title>
  <dc:creator>Anuroop Kakkirala</dc:creator>
  <cp:lastModifiedBy>Praneeth A S</cp:lastModifiedBy>
  <cp:revision>19</cp:revision>
  <dcterms:created xsi:type="dcterms:W3CDTF">2014-11-03T04:49:56Z</dcterms:created>
  <dcterms:modified xsi:type="dcterms:W3CDTF">2014-11-03T18:17:32Z</dcterms:modified>
</cp:coreProperties>
</file>