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NUTRITION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IBM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SkillsBuild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PRANEETH B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PRESIDENCY UNIVERSITY (ISE)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340D4-818F-5828-D847-BE38A1703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716" y="964197"/>
            <a:ext cx="5965842" cy="568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5B228-4595-0305-04D7-9ECE30B39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84" y="2082603"/>
            <a:ext cx="10302029" cy="43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05435" indent="-305435"/>
            <a:r>
              <a:rPr lang="en-US" sz="2800" b="1" dirty="0"/>
              <a:t>Vision Established:</a:t>
            </a:r>
            <a:r>
              <a:rPr lang="en-US" sz="2800" dirty="0"/>
              <a:t> A clear vision was defined for a dynamic AI Nutrition Agent that acts as a personalized health partner, surpassing traditional apps.</a:t>
            </a:r>
          </a:p>
          <a:p>
            <a:pPr marL="305435" indent="-305435"/>
            <a:r>
              <a:rPr lang="en-US" sz="2800" b="1" dirty="0"/>
              <a:t>Core Features Defined:</a:t>
            </a:r>
            <a:r>
              <a:rPr lang="en-US" sz="2800" dirty="0"/>
              <a:t> Unique, high-impact features were specified, including real-time adaptation and multi-constraint planning, to ensure a powerful user experience.</a:t>
            </a: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800" b="1" dirty="0"/>
              <a:t>Technical Hurdles Identified:</a:t>
            </a:r>
            <a:r>
              <a:rPr lang="en-US" sz="2800" dirty="0"/>
              <a:t> The implementation phase exposed critical platform-specific challenges related to model configuration and agent architecture.</a:t>
            </a:r>
          </a:p>
          <a:p>
            <a:pPr marL="305435" indent="-305435"/>
            <a:r>
              <a:rPr lang="en-US" sz="2800" b="1" dirty="0"/>
              <a:t>Actionable Blueprint Created:</a:t>
            </a:r>
            <a:r>
              <a:rPr lang="en-US" sz="2800" dirty="0"/>
              <a:t> A comprehensive blueprint for the agent is now complete, with the next step being to resolve the identified technical issues to build a functional prototype.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79006"/>
            <a:ext cx="11029615" cy="4673324"/>
          </a:xfrm>
        </p:spPr>
        <p:txBody>
          <a:bodyPr/>
          <a:lstStyle/>
          <a:p>
            <a:pPr marL="305435" indent="-305435"/>
            <a:r>
              <a:rPr lang="en-US" sz="2800" dirty="0"/>
              <a:t>Integration with Wearable Health Devices</a:t>
            </a:r>
          </a:p>
          <a:p>
            <a:pPr marL="305435" indent="-305435"/>
            <a:r>
              <a:rPr lang="en-US" sz="2800" dirty="0"/>
              <a:t>Smart Grocery List Generation &amp; E-commerce Integration</a:t>
            </a:r>
          </a:p>
          <a:p>
            <a:pPr marL="305435" indent="-305435"/>
            <a:r>
              <a:rPr lang="en-US" sz="2800" dirty="0"/>
              <a:t>Voice-enabled and Multimodal Interaction (e.g., Food Photo Logging)</a:t>
            </a:r>
          </a:p>
          <a:p>
            <a:pPr marL="305435" indent="-305435"/>
            <a:r>
              <a:rPr lang="en-US" sz="2800" dirty="0"/>
              <a:t>Real-time Restaurant Menu Analysis</a:t>
            </a:r>
          </a:p>
          <a:p>
            <a:pPr marL="305435" indent="-305435"/>
            <a:r>
              <a:rPr lang="en-US" sz="2800" dirty="0"/>
              <a:t>Multi-User and Family Plan Management</a:t>
            </a:r>
          </a:p>
          <a:p>
            <a:pPr marL="305435" indent="-305435"/>
            <a:r>
              <a:rPr lang="en-US" sz="2800" dirty="0"/>
              <a:t>Gamification and Community Support Features</a:t>
            </a:r>
          </a:p>
          <a:p>
            <a:pPr marL="305435" indent="-305435"/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C1B5FE-031D-9B6F-002D-82A70AF63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6955" y="1482244"/>
            <a:ext cx="7529702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67F30C-B539-3F74-B977-97C49396E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7" y="769994"/>
            <a:ext cx="9335555" cy="578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4" y="1327354"/>
            <a:ext cx="11247013" cy="4647995"/>
          </a:xfrm>
        </p:spPr>
        <p:txBody>
          <a:bodyPr>
            <a:normAutofit/>
          </a:bodyPr>
          <a:lstStyle/>
          <a:p>
            <a:r>
              <a:rPr lang="en-IN" sz="3200" dirty="0"/>
              <a:t>https://github.com/praneethb89/Nutrition-AI-Agent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587" y="866295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5" y="2576051"/>
            <a:ext cx="11700386" cy="37508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1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800" b="1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>
                <a:latin typeface="Calibri"/>
                <a:ea typeface="+mn-lt"/>
                <a:cs typeface="+mn-lt"/>
              </a:rPr>
              <a:t> An AI Research Agent that uses Natural Language Processing (NLP), Retrieval-Augmented Generation (RAG), to assist users in conducting efficient literature reviews, generating summaries, identifying research gaps, and recommending relevant papers, datasets, or collaborators.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552A1E41-785F-5DCA-AB62-369F9165B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95" y="1131443"/>
            <a:ext cx="11887200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Current nutrition apps provide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generic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advice, failing to adapt to personal health goals, allergies, and lifestyles. This creates a critical gap for an intelligent, scalable, and truly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personalized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virtual nutrition assistant to fill.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/>
              <a:t>IBM Watsonx.ai Studio</a:t>
            </a:r>
          </a:p>
          <a:p>
            <a:r>
              <a:rPr lang="en-US" sz="2800" dirty="0"/>
              <a:t>IBM Granite Foundation Model (LLM)</a:t>
            </a:r>
          </a:p>
          <a:p>
            <a:r>
              <a:rPr lang="en-US" sz="2800" dirty="0"/>
              <a:t>Vector Index for Retrieval-Augmented Generation</a:t>
            </a:r>
          </a:p>
          <a:p>
            <a:r>
              <a:rPr lang="en-US" sz="2800" dirty="0"/>
              <a:t>PDF documents from RBI/NPCI &amp; other related sources</a:t>
            </a:r>
          </a:p>
          <a:p>
            <a:r>
              <a:rPr lang="en-US" sz="2800" dirty="0"/>
              <a:t>NLP (Natural Language Processing)</a:t>
            </a:r>
          </a:p>
          <a:p>
            <a:r>
              <a:rPr lang="en-US" sz="2800" dirty="0"/>
              <a:t>IBM Cloud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Watsonx.ai Studio</a:t>
            </a:r>
          </a:p>
          <a:p>
            <a:r>
              <a:rPr lang="en-US" sz="2800" dirty="0"/>
              <a:t>IBM Granite Model</a:t>
            </a:r>
          </a:p>
          <a:p>
            <a:r>
              <a:rPr lang="en-US" sz="2800" dirty="0" err="1"/>
              <a:t>Watsonx</a:t>
            </a:r>
            <a:r>
              <a:rPr lang="en-US" sz="2800" dirty="0"/>
              <a:t> Vector Index</a:t>
            </a:r>
          </a:p>
          <a:p>
            <a:r>
              <a:rPr lang="en-US" sz="2800" dirty="0"/>
              <a:t>IBM Cloud Lite Account</a:t>
            </a:r>
          </a:p>
          <a:p>
            <a:r>
              <a:rPr lang="en-US" sz="2800" dirty="0"/>
              <a:t>IBM Cloud IAM</a:t>
            </a:r>
          </a:p>
          <a:p>
            <a:r>
              <a:rPr lang="en-US" sz="2800" dirty="0"/>
              <a:t>IBM Cloud Object Storage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528168"/>
            <a:ext cx="11029615" cy="46733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This AI nutrition agent is a true health partner that adapts to your life in real-time. It moves beyond static plans to handle your cravings and schedule changes through intuitive conversation, making personalized nutrition feel effortless.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</a:t>
            </a:r>
          </a:p>
          <a:p>
            <a:pPr marL="514350" indent="-514350">
              <a:buAutoNum type="arabicPeriod"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Instantly adjusts your meal plan based on real-time logs and daily changes.</a:t>
            </a:r>
          </a:p>
          <a:p>
            <a:pPr marL="514350" indent="-514350">
              <a:buAutoNum type="arabicPeriod"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Suggests healthy, goal-oriented swaps for your food cravings.</a:t>
            </a:r>
          </a:p>
          <a:p>
            <a:pPr marL="514350" indent="-514350">
              <a:buAutoNum type="arabicPeriod"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Balances diet, budget, cuisine, and fitness goals in every suggestion.</a:t>
            </a:r>
          </a:p>
          <a:p>
            <a:pPr marL="514350" indent="-514350">
              <a:buAutoNum type="arabicPeriod"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Sends personalized reminders for hydration, supplements, and snacks.</a:t>
            </a:r>
          </a:p>
          <a:p>
            <a:pPr marL="514350" indent="-514350">
              <a:buAutoNum type="arabicPeriod"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Recommends practical recipes based on nutrition, prep time, and cost.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Google Sans Flex"/>
              </a:rPr>
              <a:t>Instantly adjusts your meal plan based on real-time logs and daily changes.</a:t>
            </a: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Fitness Enthusiasts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Busy Professionals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Patients with Medical Conditions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Health-Conscious Beginners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Family Meal Planners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8A21BF-BFA5-A3A1-83C0-8B7CF83B3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8" y="1345486"/>
            <a:ext cx="10638503" cy="504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5E789B1-C18B-BEB8-AAC5-5549C025B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0174" y="1301750"/>
            <a:ext cx="5051652" cy="4673600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1329</TotalTime>
  <Words>495</Words>
  <Application>Microsoft Office PowerPoint</Application>
  <PresentationFormat>Widescreen</PresentationFormat>
  <Paragraphs>72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Google Sans Flex</vt:lpstr>
      <vt:lpstr>Google Sans Text</vt:lpstr>
      <vt:lpstr>Wingdings 2</vt:lpstr>
      <vt:lpstr>DividendVTI</vt:lpstr>
      <vt:lpstr>NUTRITION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Praneeth B</cp:lastModifiedBy>
  <cp:revision>147</cp:revision>
  <dcterms:created xsi:type="dcterms:W3CDTF">2021-05-26T16:50:10Z</dcterms:created>
  <dcterms:modified xsi:type="dcterms:W3CDTF">2025-08-01T16:57:40Z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