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75" r:id="rId12"/>
    <p:sldId id="2146847066" r:id="rId13"/>
    <p:sldId id="2146847071" r:id="rId14"/>
    <p:sldId id="2146847073" r:id="rId15"/>
    <p:sldId id="2146847068" r:id="rId16"/>
    <p:sldId id="2146847074" r:id="rId17"/>
    <p:sldId id="2146847076" r:id="rId18"/>
    <p:sldId id="2146847060" r:id="rId19"/>
    <p:sldId id="2146847067" r:id="rId20"/>
    <p:sldId id="2146847070" r:id="rId21"/>
    <p:sldId id="2146847062" r:id="rId22"/>
    <p:sldId id="2146847055" r:id="rId23"/>
    <p:sldId id="2146847061" r:id="rId24"/>
    <p:sldId id="2146847059" r:id="rId25"/>
    <p:sldId id="2146847069" r:id="rId26"/>
    <p:sldId id="2146847072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IBM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SkillsBuild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PRANEETH 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PRESIDENCY UNIVERSITY (ISE)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DAFB-F489-41AE-AEB5-086F1EC2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AGENT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E8021-2FA0-39A7-E5E9-1EA39FC0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7" y="1133116"/>
            <a:ext cx="5990265" cy="55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6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43BE-9774-5F82-5D41-B94F738D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AGENT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C5525-C045-3C4F-BD1C-8405BEB6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79" y="1321904"/>
            <a:ext cx="10559845" cy="49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Agent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5B228-4595-0305-04D7-9ECE30B3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4" y="2082603"/>
            <a:ext cx="10302029" cy="4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82E5-E8EA-ADD6-EEA1-6FA43C2A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API REFERENCES AFTER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72573-CD07-2533-77D8-4BD1853F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1348943"/>
            <a:ext cx="10432026" cy="4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3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8F43-823E-3E08-B0CC-E40F32A1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RESOURCE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0D42B-BAD6-A1CD-007D-F244F110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06" y="1389993"/>
            <a:ext cx="9916391" cy="47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E789B1-C18B-BEB8-AAC5-5549C025B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174" y="1301750"/>
            <a:ext cx="5051652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340D4-818F-5828-D847-BE38A170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16" y="964197"/>
            <a:ext cx="5965842" cy="56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6AA6-2B40-E212-235C-C6656E78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HANDLING NON-RELATED QUERY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7C541-D51A-E5B8-A769-A963B8F0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6" y="1332340"/>
            <a:ext cx="5753645" cy="52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05435" indent="-305435"/>
            <a:r>
              <a:rPr lang="en-US" sz="2800" b="1" dirty="0"/>
              <a:t>Vision Established:</a:t>
            </a:r>
            <a:r>
              <a:rPr lang="en-US" sz="2800" dirty="0"/>
              <a:t> A clear vision was defined for a dynamic AI Nutrition Agent that acts as a personalized health partner, surpassing traditional apps.</a:t>
            </a:r>
          </a:p>
          <a:p>
            <a:pPr marL="305435" indent="-305435"/>
            <a:r>
              <a:rPr lang="en-US" sz="2800" b="1" dirty="0"/>
              <a:t>Core Features Defined:</a:t>
            </a:r>
            <a:r>
              <a:rPr lang="en-US" sz="2800" dirty="0"/>
              <a:t> Unique, high-impact features were specified, including real-time adaptation and multi-constraint planning, to ensure a powerful user experience.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b="1" dirty="0"/>
              <a:t>Technical Hurdles Identified:</a:t>
            </a:r>
            <a:r>
              <a:rPr lang="en-US" sz="2800" dirty="0"/>
              <a:t> The implementation phase exposed critical platform-specific challenges related to model configuration and agent architecture.</a:t>
            </a:r>
          </a:p>
          <a:p>
            <a:pPr marL="305435" indent="-305435"/>
            <a:r>
              <a:rPr lang="en-US" sz="2800" b="1" dirty="0"/>
              <a:t>Actionable Blueprint Created:</a:t>
            </a:r>
            <a:r>
              <a:rPr lang="en-US" sz="2800" dirty="0"/>
              <a:t> A comprehensive blueprint for the agent is now complete, with the next step being to resolve the identified technical issues to build a functional prototype.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9006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dirty="0"/>
              <a:t>Integration with Wearable Health Devices</a:t>
            </a:r>
          </a:p>
          <a:p>
            <a:pPr marL="305435" indent="-305435"/>
            <a:r>
              <a:rPr lang="en-US" sz="2800" dirty="0"/>
              <a:t>Smart Grocery List Generation &amp; E-commerce Integration</a:t>
            </a:r>
          </a:p>
          <a:p>
            <a:pPr marL="305435" indent="-305435"/>
            <a:r>
              <a:rPr lang="en-US" sz="2800" dirty="0"/>
              <a:t>Voice-enabled and Multimodal Interaction (e.g., Food Photo Logging)</a:t>
            </a:r>
          </a:p>
          <a:p>
            <a:pPr marL="305435" indent="-305435"/>
            <a:r>
              <a:rPr lang="en-US" sz="2800" dirty="0"/>
              <a:t>Real-time Restaurant Menu Analysis</a:t>
            </a:r>
          </a:p>
          <a:p>
            <a:pPr marL="305435" indent="-305435"/>
            <a:r>
              <a:rPr lang="en-US" sz="2800" dirty="0"/>
              <a:t>Multi-User and Family Plan Management</a:t>
            </a:r>
          </a:p>
          <a:p>
            <a:pPr marL="305435" indent="-305435"/>
            <a:r>
              <a:rPr lang="en-US" sz="2800" dirty="0"/>
              <a:t>Gamification and Community Support Features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7" y="501444"/>
            <a:ext cx="9370142" cy="5014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501444"/>
            <a:ext cx="9669357" cy="61183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sz="1200" dirty="0">
              <a:latin typeface="Arial"/>
              <a:cs typeface="Arial"/>
            </a:endParaRP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Arial"/>
              </a:rPr>
              <a:t>Technology used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Arial"/>
              </a:rPr>
              <a:t>IBM Cloud Services Used</a:t>
            </a:r>
            <a:endParaRPr lang="en-US" sz="1400" dirty="0">
              <a:latin typeface="Arial"/>
              <a:cs typeface="Arial"/>
            </a:endParaRP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Wow factor </a:t>
            </a:r>
            <a:endParaRPr lang="en-US" sz="14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Agent Setup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Quick Start Queries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Agent Tools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Agent Instructions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Agent Deployment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API References after Deployment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Resource Lists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Results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14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327354"/>
            <a:ext cx="11247013" cy="4647995"/>
          </a:xfrm>
        </p:spPr>
        <p:txBody>
          <a:bodyPr>
            <a:normAutofit/>
          </a:bodyPr>
          <a:lstStyle/>
          <a:p>
            <a:r>
              <a:rPr lang="en-IN" sz="3200" dirty="0"/>
              <a:t>https://github.com/praneethb89/Nutrition-AI-Agent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1B5FE-031D-9B6F-002D-82A70AF63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83" y="1458594"/>
            <a:ext cx="8376404" cy="492339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7F30C-B539-3F74-B977-97C49396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54" y="1289561"/>
            <a:ext cx="8245963" cy="5111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BE0E7-6E32-A696-EB2C-64D67CECD717}"/>
              </a:ext>
            </a:extLst>
          </p:cNvPr>
          <p:cNvSpPr txBox="1"/>
          <p:nvPr/>
        </p:nvSpPr>
        <p:spPr>
          <a:xfrm>
            <a:off x="392646" y="654627"/>
            <a:ext cx="581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0272-38A0-5DBE-BC72-3086389B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IBM CERTIFICATIONS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B3B-1C63-DA8F-D17A-DEB48B24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73" y="1321904"/>
            <a:ext cx="8318091" cy="53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87" y="86629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2576051"/>
            <a:ext cx="11700386" cy="37508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b="1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An AI Research Agent that uses Natural Language Processing (NLP), Retrieval-Augmented Generation (RAG), to assist users in conducting efficient literature reviews, generating summaries, identifying research gaps, and recommending relevant papers, datasets, or collaborators.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52A1E41-785F-5DCA-AB62-369F9165B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5" y="1131443"/>
            <a:ext cx="118872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Current nutrition apps provide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advice, failing to adapt to personal health goals, allergies, and lifestyles. This creates a critical gap for an intelligent, scalable, and truly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personalized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virtual nutrition assistant to fill.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IBM Watsonx.ai Studio</a:t>
            </a:r>
          </a:p>
          <a:p>
            <a:r>
              <a:rPr lang="en-US" sz="2800" dirty="0"/>
              <a:t>IBM Granite Foundation Model (LLM)</a:t>
            </a:r>
          </a:p>
          <a:p>
            <a:r>
              <a:rPr lang="en-US" sz="2800" dirty="0"/>
              <a:t>Vector Index for Retrieval-Augmented Generation</a:t>
            </a:r>
          </a:p>
          <a:p>
            <a:r>
              <a:rPr lang="en-US" sz="2800" dirty="0"/>
              <a:t>PDF documents from RBI/NPCI &amp; other related sources</a:t>
            </a:r>
          </a:p>
          <a:p>
            <a:r>
              <a:rPr lang="en-US" sz="2800" dirty="0"/>
              <a:t>NLP (Natural Language Processing)</a:t>
            </a:r>
          </a:p>
          <a:p>
            <a:r>
              <a:rPr lang="en-US" sz="2800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Watsonx.ai Studio</a:t>
            </a:r>
          </a:p>
          <a:p>
            <a:r>
              <a:rPr lang="en-US" sz="2800" dirty="0"/>
              <a:t>IBM Granite Model</a:t>
            </a:r>
          </a:p>
          <a:p>
            <a:r>
              <a:rPr lang="en-US" sz="2800" dirty="0" err="1"/>
              <a:t>Watsonx</a:t>
            </a:r>
            <a:r>
              <a:rPr lang="en-US" sz="2800" dirty="0"/>
              <a:t> Vector Index</a:t>
            </a:r>
          </a:p>
          <a:p>
            <a:r>
              <a:rPr lang="en-US" sz="2800" dirty="0"/>
              <a:t>IBM Cloud Lite Account</a:t>
            </a:r>
          </a:p>
          <a:p>
            <a:r>
              <a:rPr lang="en-US" sz="2800" dirty="0"/>
              <a:t>IBM Cloud IAM</a:t>
            </a:r>
          </a:p>
          <a:p>
            <a:r>
              <a:rPr lang="en-US" sz="2800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8168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This AI nutrition agent is a true health partner that adapts to your life in real-time. It moves beyond static plans to handle your cravings and schedule changes through intuitive conversation, making personalized nutrition feel effortless.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Instantly adjusts your meal plan based on real-time logs and daily changes.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Suggests healthy, goal-oriented swaps for your food cravings.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Balances diet, budget, cuisine, and fitness goals in every suggestion.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Sends personalized reminders for hydration, supplements, and snacks.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Recommends practical recipes based on nutrition, prep time, and cost.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Google Sans Flex"/>
              </a:rPr>
              <a:t>Instantly adjusts your meal plan based on real-time logs and daily changes.</a:t>
            </a: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Fitness Enthusiasts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Busy Professionals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Patients with Medical Conditions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Health-Conscious Beginners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Family Meal Planners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500B-5E82-2013-F8E3-302EB560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AGENT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E3EA0-A70F-B16E-33C1-871F223A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35" y="1321904"/>
            <a:ext cx="6194069" cy="52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7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QUICK START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21BF-BFA5-A3A1-83C0-8B7CF83B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1345486"/>
            <a:ext cx="10638503" cy="50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1573</TotalTime>
  <Words>535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Franklin Gothic Book</vt:lpstr>
      <vt:lpstr>Franklin Gothic Demi</vt:lpstr>
      <vt:lpstr>Google Sans Flex</vt:lpstr>
      <vt:lpstr>Google Sans Text</vt:lpstr>
      <vt:lpstr>Wingdings 2</vt:lpstr>
      <vt:lpstr>DividendVTI</vt:lpstr>
      <vt:lpstr>NUTRITION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AGENT SETUP</vt:lpstr>
      <vt:lpstr>QUICK START QUERIES</vt:lpstr>
      <vt:lpstr>AGENT TOOLS</vt:lpstr>
      <vt:lpstr>AGENT INSTRUCTIONS</vt:lpstr>
      <vt:lpstr>Agent DEPLOYMENT</vt:lpstr>
      <vt:lpstr>API REFERENCES AFTER DEPLOYMENT</vt:lpstr>
      <vt:lpstr>RESOURCE LIST</vt:lpstr>
      <vt:lpstr>RESULTS</vt:lpstr>
      <vt:lpstr>RESULTS</vt:lpstr>
      <vt:lpstr>HANDLING NON-RELATED QUERY </vt:lpstr>
      <vt:lpstr>Conclusion</vt:lpstr>
      <vt:lpstr>PowerPoint Presentation</vt:lpstr>
      <vt:lpstr>GitHub Link</vt:lpstr>
      <vt:lpstr>IBM Certifications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Praneeth B</cp:lastModifiedBy>
  <cp:revision>148</cp:revision>
  <dcterms:created xsi:type="dcterms:W3CDTF">2021-05-26T16:50:10Z</dcterms:created>
  <dcterms:modified xsi:type="dcterms:W3CDTF">2025-08-02T17:58:23Z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