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37849-F3A0-4D35-B21F-617EF15B23BD}">
  <a:tblStyle styleId="{A8E37849-F3A0-4D35-B21F-617EF15B2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237d67d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237d67d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237d67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237d67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237d67d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237d67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237d67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237d67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237d6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237d6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237d67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237d67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237d67d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237d67d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237d67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237d67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237d67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237d67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237d67d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237d67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237d67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237d67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237d67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237d67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8575" y="1669425"/>
            <a:ext cx="8520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ARAGON</a:t>
            </a:r>
            <a:endParaRPr sz="72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894538" y="279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{A8E37849-F3A0-4D35-B21F-617EF15B23BD}</a:tableStyleId>
              </a:tblPr>
              <a:tblGrid>
                <a:gridCol w="2005850"/>
                <a:gridCol w="1746750"/>
              </a:tblGrid>
              <a:tr h="42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Roopasri Vemula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RXV170002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Praneeth  Baru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PXB170006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2823625" y="1298275"/>
            <a:ext cx="3636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COMPUTER GRAPHICS | FINAL PROJECT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5" y="1269050"/>
            <a:ext cx="8155448" cy="3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25" y="1252575"/>
            <a:ext cx="8166949" cy="35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88" y="1284400"/>
            <a:ext cx="8282025" cy="3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project is a third-person view 2D side- scrolling adventure game that tells the story of a wolf that is lost in the jungle, away from its pack. 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So, it must face all the challenges and get through all the levels to reunite with its pack.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425" y="631175"/>
            <a:ext cx="1878075" cy="18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Environment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Unity Game Engine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Scene Management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ilemaps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Audio management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Enemy and player animations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Character control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Cinemachine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capture the user actions on the screens and to perform relevant actions.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develop the basic game environment and generate defined arenas.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Associate the user input controller to the player object.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Add animations to the player for every user input action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50" y="1585950"/>
            <a:ext cx="840800" cy="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875" y="1585946"/>
            <a:ext cx="840800" cy="81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0400" y="1619000"/>
            <a:ext cx="840800" cy="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 the levels  in the Play-screen.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Enemy Animations and movement and their animations relevant stimuli.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Enemy animations on colliding with player and killing the player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Enemy animations when player jumps on the enemy’s head and destroy the enemy.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250" y="1787050"/>
            <a:ext cx="736325" cy="67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455" y="1787050"/>
            <a:ext cx="7363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700" y="1615975"/>
            <a:ext cx="736325" cy="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Implementing Lives, Gems for display on the Play Screen.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Cherries make the score for the game, score increases as more gems collected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AutoNum type="arabicPeriod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Gems are collected to be able to play the next level. A total of 10 gems are required to open the door at the end of the level and navigate to next level.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650" y="1705322"/>
            <a:ext cx="572700" cy="49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550" y="16717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Challenges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1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Level design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CineMachine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Killing Enemy on jumping on its head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Enemy detection and collision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Game over net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Prop animations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325" y="1167700"/>
            <a:ext cx="1538975" cy="15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550" y="1167700"/>
            <a:ext cx="1538975" cy="15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5875" y="1246325"/>
            <a:ext cx="1404225" cy="14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75" y="1216950"/>
            <a:ext cx="7964550" cy="34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50" y="1316200"/>
            <a:ext cx="8074899" cy="3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