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843" y="981770"/>
            <a:ext cx="9448800" cy="1825096"/>
          </a:xfrm>
        </p:spPr>
        <p:txBody>
          <a:bodyPr/>
          <a:lstStyle/>
          <a:p>
            <a:r>
              <a:rPr lang="en-IN" dirty="0"/>
              <a:t>UMKC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252" y="2791019"/>
            <a:ext cx="7142922" cy="269278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100" dirty="0"/>
              <a:t>SENTIMENT ENGINE</a:t>
            </a:r>
            <a:r>
              <a:rPr lang="en-IN" sz="2900" dirty="0"/>
              <a:t> </a:t>
            </a:r>
            <a:r>
              <a:rPr lang="en-IN" dirty="0"/>
              <a:t> </a:t>
            </a:r>
          </a:p>
          <a:p>
            <a:pPr algn="ctr"/>
            <a:endParaRPr lang="en-IN" sz="2300" dirty="0"/>
          </a:p>
          <a:p>
            <a:pPr algn="ctr"/>
            <a:r>
              <a:rPr lang="en-IN" sz="2300" b="1" dirty="0"/>
              <a:t>Tech Crusaders</a:t>
            </a:r>
            <a:endParaRPr lang="en-IN" b="1" dirty="0"/>
          </a:p>
          <a:p>
            <a:pPr algn="ctr"/>
            <a:r>
              <a:rPr lang="en-IN" dirty="0"/>
              <a:t>Sri Praneeth Iyyapu</a:t>
            </a:r>
          </a:p>
          <a:p>
            <a:pPr algn="ctr"/>
            <a:r>
              <a:rPr lang="en-IN" dirty="0"/>
              <a:t>Naresh Goud Pogakula</a:t>
            </a:r>
          </a:p>
          <a:p>
            <a:pPr algn="ctr"/>
            <a:r>
              <a:rPr lang="en-IN" dirty="0"/>
              <a:t>Vihari Gorripati</a:t>
            </a:r>
          </a:p>
          <a:p>
            <a:pPr algn="ctr"/>
            <a:r>
              <a:rPr lang="en-IN" dirty="0"/>
              <a:t>MounikaYalamanchili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3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007" y="2362737"/>
            <a:ext cx="4553585" cy="368668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Collected Tweets related to trending hashtags on </a:t>
            </a:r>
            <a:r>
              <a:rPr lang="en-IN" b="1" u="sng" dirty="0"/>
              <a:t>Election Day</a:t>
            </a:r>
            <a:r>
              <a:rPr lang="en-IN" dirty="0"/>
              <a:t> using Tweepy and Twitter REST api</a:t>
            </a:r>
          </a:p>
          <a:p>
            <a:r>
              <a:rPr lang="en-IN" dirty="0"/>
              <a:t>Hosted these tweets in public url and sent these tweets to Alchemy Api</a:t>
            </a:r>
          </a:p>
          <a:p>
            <a:r>
              <a:rPr lang="en-IN" dirty="0"/>
              <a:t>Got the sentimental analysis results from the Alchemy API and done visualisations using google charts</a:t>
            </a:r>
          </a:p>
        </p:txBody>
      </p:sp>
    </p:spTree>
    <p:extLst>
      <p:ext uri="{BB962C8B-B14F-4D97-AF65-F5344CB8AC3E}">
        <p14:creationId xmlns:p14="http://schemas.microsoft.com/office/powerpoint/2010/main" val="261303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Implementation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445531"/>
            <a:ext cx="5334000" cy="352110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a Web application by which user can see visualisations(sentimental analysis results) particular to the hashtag.</a:t>
            </a:r>
          </a:p>
          <a:p>
            <a:r>
              <a:rPr lang="en-IN" dirty="0"/>
              <a:t>For each Hash tag, we have displayed 3 charts: </a:t>
            </a:r>
          </a:p>
          <a:p>
            <a:pPr lvl="1"/>
            <a:r>
              <a:rPr lang="en-IN" dirty="0"/>
              <a:t>Emotion analysis</a:t>
            </a:r>
          </a:p>
          <a:p>
            <a:pPr lvl="1"/>
            <a:r>
              <a:rPr lang="en-IN" dirty="0"/>
              <a:t>Sentiment analysis</a:t>
            </a:r>
          </a:p>
          <a:p>
            <a:pPr lvl="1"/>
            <a:r>
              <a:rPr lang="en-IN" dirty="0"/>
              <a:t>Top Keywords and Relevance</a:t>
            </a:r>
          </a:p>
        </p:txBody>
      </p:sp>
    </p:spTree>
    <p:extLst>
      <p:ext uri="{BB962C8B-B14F-4D97-AF65-F5344CB8AC3E}">
        <p14:creationId xmlns:p14="http://schemas.microsoft.com/office/powerpoint/2010/main" val="359174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Visualisation on </a:t>
            </a:r>
            <a:r>
              <a:rPr lang="en-IN" dirty="0"/>
              <a:t>#</a:t>
            </a:r>
            <a:r>
              <a:rPr lang="en-IN" cap="none" dirty="0" err="1"/>
              <a:t>ElectionDay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04127"/>
            <a:ext cx="10820400" cy="3803908"/>
          </a:xfrm>
        </p:spPr>
      </p:pic>
    </p:spTree>
    <p:extLst>
      <p:ext uri="{BB962C8B-B14F-4D97-AF65-F5344CB8AC3E}">
        <p14:creationId xmlns:p14="http://schemas.microsoft.com/office/powerpoint/2010/main" val="18459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Visualisation on </a:t>
            </a:r>
            <a:r>
              <a:rPr lang="en-IN" dirty="0"/>
              <a:t>#</a:t>
            </a:r>
            <a:r>
              <a:rPr lang="en-IN" cap="none" dirty="0" err="1"/>
              <a:t>CalExit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52039"/>
            <a:ext cx="10820400" cy="3908084"/>
          </a:xfrm>
        </p:spPr>
      </p:pic>
    </p:spTree>
    <p:extLst>
      <p:ext uri="{BB962C8B-B14F-4D97-AF65-F5344CB8AC3E}">
        <p14:creationId xmlns:p14="http://schemas.microsoft.com/office/powerpoint/2010/main" val="16983339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</TotalTime>
  <Words>105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UMKC Hackathon</vt:lpstr>
      <vt:lpstr>Architecture</vt:lpstr>
      <vt:lpstr>Implementation</vt:lpstr>
      <vt:lpstr>Visualisation on #ElectionDay</vt:lpstr>
      <vt:lpstr>Visualisation on #CalExit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Hackathon</dc:title>
  <dc:creator>Naresh Goud Pogakula</dc:creator>
  <cp:lastModifiedBy>Naresh Goud Pogakula</cp:lastModifiedBy>
  <cp:revision>20</cp:revision>
  <dcterms:created xsi:type="dcterms:W3CDTF">2016-11-14T05:44:29Z</dcterms:created>
  <dcterms:modified xsi:type="dcterms:W3CDTF">2016-11-14T07:04:46Z</dcterms:modified>
</cp:coreProperties>
</file>